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75022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226221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67628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05511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70365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87372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EF9E06-238C-48C3-A53F-C0013993EA4D}"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54321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EF9E06-238C-48C3-A53F-C0013993EA4D}"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18426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F9E06-238C-48C3-A53F-C0013993EA4D}"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719792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95226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211533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F9E06-238C-48C3-A53F-C0013993EA4D}" type="datetimeFigureOut">
              <a:rPr lang="en-US" smtClean="0"/>
              <a:t>7/8/2021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4F7A7-7A31-4252-A6E0-3684877D1733}" type="slidenum">
              <a:rPr lang="en-US" smtClean="0"/>
              <a:t>‹#›</a:t>
            </a:fld>
            <a:endParaRPr lang="en-US"/>
          </a:p>
        </p:txBody>
      </p:sp>
    </p:spTree>
    <p:extLst>
      <p:ext uri="{BB962C8B-B14F-4D97-AF65-F5344CB8AC3E}">
        <p14:creationId xmlns:p14="http://schemas.microsoft.com/office/powerpoint/2010/main" val="1329453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667842" y="0"/>
            <a:ext cx="9144000" cy="5735637"/>
          </a:xfrm>
        </p:spPr>
        <p:txBody>
          <a:bodyPr>
            <a:normAutofit/>
          </a:bodyPr>
          <a:lstStyle/>
          <a:p>
            <a:r>
              <a:rPr lang="en-US" sz="4400" dirty="0" smtClean="0"/>
              <a:t>The </a:t>
            </a:r>
            <a:r>
              <a:rPr lang="en-US" sz="4400" dirty="0"/>
              <a:t>unusual dreams caused </a:t>
            </a:r>
            <a:r>
              <a:rPr lang="en-US" sz="4400" dirty="0" smtClean="0"/>
              <a:t>Joseph’s brothers </a:t>
            </a:r>
            <a:r>
              <a:rPr lang="en-US" sz="4400" dirty="0"/>
              <a:t>to be more envious of him. Later on,  they literally decided </a:t>
            </a:r>
            <a:r>
              <a:rPr lang="en-US" sz="4400" dirty="0" smtClean="0"/>
              <a:t/>
            </a:r>
            <a:br>
              <a:rPr lang="en-US" sz="4400" dirty="0" smtClean="0"/>
            </a:br>
            <a:r>
              <a:rPr lang="en-US" sz="4400" dirty="0" smtClean="0"/>
              <a:t>to </a:t>
            </a:r>
            <a:r>
              <a:rPr lang="en-US" sz="4400" dirty="0"/>
              <a:t>take his life because of jealousy. When an opportunity came, </a:t>
            </a:r>
            <a:r>
              <a:rPr lang="en-US" sz="4400" dirty="0" smtClean="0"/>
              <a:t>the brothers </a:t>
            </a:r>
            <a:r>
              <a:rPr lang="en-US" sz="4400" dirty="0"/>
              <a:t>threw </a:t>
            </a:r>
            <a:r>
              <a:rPr lang="en-US" sz="4400" dirty="0" smtClean="0"/>
              <a:t>Joseph </a:t>
            </a:r>
            <a:r>
              <a:rPr lang="en-US" sz="4400" dirty="0"/>
              <a:t>into </a:t>
            </a:r>
            <a:r>
              <a:rPr lang="en-US" sz="4400" dirty="0" smtClean="0"/>
              <a:t>a well and then made </a:t>
            </a:r>
            <a:r>
              <a:rPr lang="en-US" sz="4400" dirty="0"/>
              <a:t>up a story to hide the truth to their father. You see how jealousy wrecks even a close family relationship.</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763730">
            <a:off x="-132537" y="-153543"/>
            <a:ext cx="2772162" cy="2915057"/>
          </a:xfrm>
          <a:prstGeom prst="rect">
            <a:avLst/>
          </a:prstGeom>
        </p:spPr>
      </p:pic>
      <p:sp>
        <p:nvSpPr>
          <p:cNvPr id="7" name="TextBox 6"/>
          <p:cNvSpPr txBox="1"/>
          <p:nvPr/>
        </p:nvSpPr>
        <p:spPr>
          <a:xfrm>
            <a:off x="4417256" y="5863758"/>
            <a:ext cx="6020972" cy="707886"/>
          </a:xfrm>
          <a:prstGeom prst="rect">
            <a:avLst/>
          </a:prstGeom>
          <a:noFill/>
        </p:spPr>
        <p:txBody>
          <a:bodyPr wrap="square" rtlCol="0">
            <a:spAutoFit/>
          </a:bodyPr>
          <a:lstStyle/>
          <a:p>
            <a:r>
              <a:rPr lang="en-US" sz="4000" dirty="0" smtClean="0"/>
              <a:t>God protects me, I am… </a:t>
            </a:r>
            <a:endParaRPr lang="en-US" sz="4000" dirty="0"/>
          </a:p>
        </p:txBody>
      </p:sp>
    </p:spTree>
    <p:extLst>
      <p:ext uri="{BB962C8B-B14F-4D97-AF65-F5344CB8AC3E}">
        <p14:creationId xmlns:p14="http://schemas.microsoft.com/office/powerpoint/2010/main" val="1057589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667842" y="0"/>
            <a:ext cx="9144000" cy="5735637"/>
          </a:xfrm>
        </p:spPr>
        <p:txBody>
          <a:bodyPr>
            <a:normAutofit/>
          </a:bodyPr>
          <a:lstStyle/>
          <a:p>
            <a:r>
              <a:rPr lang="en-US" sz="4400" dirty="0"/>
              <a:t>Joseph was cast into </a:t>
            </a:r>
            <a:r>
              <a:rPr lang="en-US" sz="4400" dirty="0" smtClean="0"/>
              <a:t>a well by </a:t>
            </a:r>
            <a:r>
              <a:rPr lang="en-US" sz="4400" dirty="0"/>
              <a:t>his jealous brothers </a:t>
            </a:r>
            <a:r>
              <a:rPr lang="en-US" sz="4400" dirty="0" smtClean="0"/>
              <a:t>and they </a:t>
            </a:r>
            <a:r>
              <a:rPr lang="en-US" sz="4400" dirty="0"/>
              <a:t>eventually sold him to traders as a slave</a:t>
            </a:r>
            <a:r>
              <a:rPr lang="en-US" sz="4400" dirty="0" smtClean="0"/>
              <a:t>.  Even though Joseph did not know </a:t>
            </a:r>
            <a:r>
              <a:rPr lang="en-US" sz="4400" dirty="0"/>
              <a:t>God’s plan </a:t>
            </a:r>
            <a:r>
              <a:rPr lang="en-US" sz="4400" dirty="0" smtClean="0"/>
              <a:t>for </a:t>
            </a:r>
            <a:r>
              <a:rPr lang="en-US" sz="4400" dirty="0"/>
              <a:t>his life</a:t>
            </a:r>
            <a:r>
              <a:rPr lang="en-US" sz="4400" dirty="0" smtClean="0"/>
              <a:t>, </a:t>
            </a:r>
            <a:r>
              <a:rPr lang="en-US" sz="4400" dirty="0"/>
              <a:t>he remained faithful to God instead of complaining</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763730">
            <a:off x="289494" y="-41002"/>
            <a:ext cx="2772162" cy="2915057"/>
          </a:xfrm>
          <a:prstGeom prst="rect">
            <a:avLst/>
          </a:prstGeom>
        </p:spPr>
      </p:pic>
      <p:sp>
        <p:nvSpPr>
          <p:cNvPr id="7" name="TextBox 6"/>
          <p:cNvSpPr txBox="1"/>
          <p:nvPr/>
        </p:nvSpPr>
        <p:spPr>
          <a:xfrm>
            <a:off x="3889420" y="5863758"/>
            <a:ext cx="6548808" cy="707886"/>
          </a:xfrm>
          <a:prstGeom prst="rect">
            <a:avLst/>
          </a:prstGeom>
          <a:noFill/>
        </p:spPr>
        <p:txBody>
          <a:bodyPr wrap="square" rtlCol="0">
            <a:spAutoFit/>
          </a:bodyPr>
          <a:lstStyle/>
          <a:p>
            <a:r>
              <a:rPr lang="en-US" sz="4000" dirty="0" smtClean="0"/>
              <a:t>God </a:t>
            </a:r>
            <a:r>
              <a:rPr lang="en-US" sz="4000" dirty="0" smtClean="0"/>
              <a:t>is always with me, </a:t>
            </a:r>
            <a:r>
              <a:rPr lang="en-US" sz="4000" dirty="0" smtClean="0"/>
              <a:t>I am… </a:t>
            </a:r>
            <a:endParaRPr lang="en-US" sz="4000" dirty="0"/>
          </a:p>
        </p:txBody>
      </p:sp>
    </p:spTree>
    <p:extLst>
      <p:ext uri="{BB962C8B-B14F-4D97-AF65-F5344CB8AC3E}">
        <p14:creationId xmlns:p14="http://schemas.microsoft.com/office/powerpoint/2010/main" val="1475365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667842" y="0"/>
            <a:ext cx="9144000" cy="5735637"/>
          </a:xfrm>
        </p:spPr>
        <p:txBody>
          <a:bodyPr>
            <a:normAutofit/>
          </a:bodyPr>
          <a:lstStyle/>
          <a:p>
            <a:r>
              <a:rPr lang="en-US" sz="4400" dirty="0"/>
              <a:t>Joseph </a:t>
            </a:r>
            <a:r>
              <a:rPr lang="en-US" sz="4400" dirty="0" smtClean="0"/>
              <a:t>teaches us that even in tough times God is with us.  When people turn against us and we have difficulties, we should never abandon God.  Even when people threaten us, </a:t>
            </a:r>
            <a:br>
              <a:rPr lang="en-US" sz="4400" dirty="0" smtClean="0"/>
            </a:br>
            <a:r>
              <a:rPr lang="en-US" sz="4400" dirty="0" smtClean="0"/>
              <a:t>God </a:t>
            </a:r>
            <a:r>
              <a:rPr lang="en-US" sz="4400" dirty="0" smtClean="0"/>
              <a:t>is with us.</a:t>
            </a:r>
            <a:endParaRPr lang="en-US" sz="4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763730">
            <a:off x="22207" y="-83204"/>
            <a:ext cx="2772162" cy="2915057"/>
          </a:xfrm>
          <a:prstGeom prst="rect">
            <a:avLst/>
          </a:prstGeom>
        </p:spPr>
      </p:pic>
      <p:sp>
        <p:nvSpPr>
          <p:cNvPr id="7" name="TextBox 6"/>
          <p:cNvSpPr txBox="1"/>
          <p:nvPr/>
        </p:nvSpPr>
        <p:spPr>
          <a:xfrm>
            <a:off x="3515932" y="5863758"/>
            <a:ext cx="6922296" cy="707886"/>
          </a:xfrm>
          <a:prstGeom prst="rect">
            <a:avLst/>
          </a:prstGeom>
          <a:noFill/>
        </p:spPr>
        <p:txBody>
          <a:bodyPr wrap="square" rtlCol="0">
            <a:spAutoFit/>
          </a:bodyPr>
          <a:lstStyle/>
          <a:p>
            <a:r>
              <a:rPr lang="en-US" sz="4000" dirty="0" smtClean="0"/>
              <a:t>God </a:t>
            </a:r>
            <a:r>
              <a:rPr lang="en-US" sz="4000" dirty="0" smtClean="0"/>
              <a:t>is always with me, </a:t>
            </a:r>
            <a:r>
              <a:rPr lang="en-US" sz="4000" dirty="0" smtClean="0"/>
              <a:t>I am… </a:t>
            </a:r>
            <a:endParaRPr lang="en-US" sz="4000" dirty="0"/>
          </a:p>
        </p:txBody>
      </p:sp>
    </p:spTree>
    <p:extLst>
      <p:ext uri="{BB962C8B-B14F-4D97-AF65-F5344CB8AC3E}">
        <p14:creationId xmlns:p14="http://schemas.microsoft.com/office/powerpoint/2010/main" val="1008906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9">
      <a:dk1>
        <a:srgbClr val="54A838"/>
      </a:dk1>
      <a:lt1>
        <a:srgbClr val="FFFFFF"/>
      </a:lt1>
      <a:dk2>
        <a:srgbClr val="0070C0"/>
      </a:dk2>
      <a:lt2>
        <a:srgbClr val="5DF0F6"/>
      </a:lt2>
      <a:accent1>
        <a:srgbClr val="FFFFFF"/>
      </a:accent1>
      <a:accent2>
        <a:srgbClr val="009DD9"/>
      </a:accent2>
      <a:accent3>
        <a:srgbClr val="0BD0D9"/>
      </a:accent3>
      <a:accent4>
        <a:srgbClr val="10CF9B"/>
      </a:accent4>
      <a:accent5>
        <a:srgbClr val="7CCA62"/>
      </a:accent5>
      <a:accent6>
        <a:srgbClr val="A5C249"/>
      </a:accent6>
      <a:hlink>
        <a:srgbClr val="F49100"/>
      </a:hlink>
      <a:folHlink>
        <a:srgbClr val="FFFF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117</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The unusual dreams caused Joseph’s brothers to be more envious of him. Later on,  they literally decided  to take his life because of jealousy. When an opportunity came, the brothers threw Joseph into a well and then made up a story to hide the truth to their father. You see how jealousy wrecks even a close family relationship.</vt:lpstr>
      <vt:lpstr>Joseph was cast into a well by his jealous brothers and they eventually sold him to traders as a slave.  Even though Joseph did not know God’s plan for his life, he remained faithful to God instead of complaining</vt:lpstr>
      <vt:lpstr>Joseph teaches us that even in tough times God is with us.  When people turn against us and we have difficulties, we should never abandon God.  Even when people threaten us,  God is with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unusual dreams caused Joseph’s brothers to be more envious of him. Later on,  they literally decided  to take his life because of jealousy. When an opportunity came, the brothers threw Joseph into a well and then made up a story to hide the truth to their father. You see how jealousy wrecks even a close family relationship.</dc:title>
  <dc:creator>Liza Roach</dc:creator>
  <cp:lastModifiedBy>Liza Roach</cp:lastModifiedBy>
  <cp:revision>3</cp:revision>
  <dcterms:created xsi:type="dcterms:W3CDTF">2021-06-29T18:19:32Z</dcterms:created>
  <dcterms:modified xsi:type="dcterms:W3CDTF">2021-07-08T12:39:41Z</dcterms:modified>
</cp:coreProperties>
</file>