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75022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2262213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676286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055113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EF9E06-238C-48C3-A53F-C0013993EA4D}" type="datetimeFigureOut">
              <a:rPr lang="en-US" smtClean="0"/>
              <a:t>7/8/2021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70365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873723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EF9E06-238C-48C3-A53F-C0013993EA4D}" type="datetimeFigureOut">
              <a:rPr lang="en-US" smtClean="0"/>
              <a:t>7/8/2021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54321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EF9E06-238C-48C3-A53F-C0013993EA4D}" type="datetimeFigureOut">
              <a:rPr lang="en-US" smtClean="0"/>
              <a:t>7/8/2021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18426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F9E06-238C-48C3-A53F-C0013993EA4D}" type="datetimeFigureOut">
              <a:rPr lang="en-US" smtClean="0"/>
              <a:t>7/8/2021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719792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195226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EF9E06-238C-48C3-A53F-C0013993EA4D}" type="datetimeFigureOut">
              <a:rPr lang="en-US" smtClean="0"/>
              <a:t>7/8/2021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E4F7A7-7A31-4252-A6E0-3684877D1733}" type="slidenum">
              <a:rPr lang="en-US" smtClean="0"/>
              <a:t>‹#›</a:t>
            </a:fld>
            <a:endParaRPr lang="en-US"/>
          </a:p>
        </p:txBody>
      </p:sp>
    </p:spTree>
    <p:extLst>
      <p:ext uri="{BB962C8B-B14F-4D97-AF65-F5344CB8AC3E}">
        <p14:creationId xmlns:p14="http://schemas.microsoft.com/office/powerpoint/2010/main" val="3211533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F9E06-238C-48C3-A53F-C0013993EA4D}" type="datetimeFigureOut">
              <a:rPr lang="en-US" smtClean="0"/>
              <a:t>7/8/2021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4F7A7-7A31-4252-A6E0-3684877D1733}" type="slidenum">
              <a:rPr lang="en-US" smtClean="0"/>
              <a:t>‹#›</a:t>
            </a:fld>
            <a:endParaRPr lang="en-US"/>
          </a:p>
        </p:txBody>
      </p:sp>
    </p:spTree>
    <p:extLst>
      <p:ext uri="{BB962C8B-B14F-4D97-AF65-F5344CB8AC3E}">
        <p14:creationId xmlns:p14="http://schemas.microsoft.com/office/powerpoint/2010/main" val="1329453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3013656" y="0"/>
            <a:ext cx="8976574" cy="5735637"/>
          </a:xfrm>
        </p:spPr>
        <p:txBody>
          <a:bodyPr>
            <a:normAutofit/>
          </a:bodyPr>
          <a:lstStyle/>
          <a:p>
            <a:pPr fontAlgn="base"/>
            <a:r>
              <a:rPr lang="en-US" sz="3600" b="1" dirty="0" smtClean="0"/>
              <a:t>Joseph’s </a:t>
            </a:r>
            <a:r>
              <a:rPr lang="en-US" sz="3600" b="1" dirty="0"/>
              <a:t>promotion brought him bigger roles and responsibilities. Because of his unquestionable character and wisdom, </a:t>
            </a:r>
            <a:r>
              <a:rPr lang="en-US" sz="3600" b="1" dirty="0" smtClean="0"/>
              <a:t/>
            </a:r>
            <a:br>
              <a:rPr lang="en-US" sz="3600" b="1" dirty="0" smtClean="0"/>
            </a:br>
            <a:r>
              <a:rPr lang="en-US" sz="3600" b="1" dirty="0" smtClean="0"/>
              <a:t>Joseph </a:t>
            </a:r>
            <a:r>
              <a:rPr lang="en-US" sz="3600" b="1" dirty="0"/>
              <a:t>was able to save two nations from starvation, Israel and Egypt</a:t>
            </a:r>
            <a:r>
              <a:rPr lang="en-US" sz="3600" b="1" dirty="0" smtClean="0"/>
              <a:t>.</a:t>
            </a:r>
            <a:br>
              <a:rPr lang="en-US" sz="3600" b="1" dirty="0" smtClean="0"/>
            </a:br>
            <a:r>
              <a:rPr lang="en-US" sz="3600" b="1" dirty="0" smtClean="0"/>
              <a:t/>
            </a:r>
            <a:br>
              <a:rPr lang="en-US" sz="3600" b="1" dirty="0" smtClean="0"/>
            </a:br>
            <a:r>
              <a:rPr lang="en-US" sz="3600" b="1" dirty="0"/>
              <a:t>Success does not happen overnight. Promotion and true prosperity will come through hard work and being fair in all of your dealings.  Just like Joseph, you need to be more diligent and pursue a relationship with God </a:t>
            </a:r>
            <a:r>
              <a:rPr lang="en-US" sz="3600" b="1" dirty="0" smtClean="0"/>
              <a:t>first.</a:t>
            </a:r>
            <a:endParaRPr lang="en-US" sz="3600" b="1" dirty="0"/>
          </a:p>
        </p:txBody>
      </p:sp>
      <p:sp>
        <p:nvSpPr>
          <p:cNvPr id="7" name="TextBox 6"/>
          <p:cNvSpPr txBox="1"/>
          <p:nvPr/>
        </p:nvSpPr>
        <p:spPr>
          <a:xfrm>
            <a:off x="4417256" y="5863758"/>
            <a:ext cx="6020972" cy="707886"/>
          </a:xfrm>
          <a:prstGeom prst="rect">
            <a:avLst/>
          </a:prstGeom>
          <a:noFill/>
        </p:spPr>
        <p:txBody>
          <a:bodyPr wrap="square" rtlCol="0">
            <a:spAutoFit/>
          </a:bodyPr>
          <a:lstStyle/>
          <a:p>
            <a:r>
              <a:rPr lang="en-US" sz="4000" dirty="0" smtClean="0"/>
              <a:t>God </a:t>
            </a:r>
            <a:r>
              <a:rPr lang="en-US" sz="4000" dirty="0" smtClean="0"/>
              <a:t>forgives me</a:t>
            </a:r>
            <a:r>
              <a:rPr lang="en-US" sz="4000" dirty="0" smtClean="0"/>
              <a:t>, I am… </a:t>
            </a:r>
            <a:endParaRPr lang="en-US" sz="4000" dirty="0"/>
          </a:p>
        </p:txBody>
      </p:sp>
      <p:pic>
        <p:nvPicPr>
          <p:cNvPr id="3" name="Picture 2"/>
          <p:cNvPicPr>
            <a:picLocks noChangeAspect="1"/>
          </p:cNvPicPr>
          <p:nvPr/>
        </p:nvPicPr>
        <p:blipFill>
          <a:blip r:embed="rId2"/>
          <a:stretch>
            <a:fillRect/>
          </a:stretch>
        </p:blipFill>
        <p:spPr>
          <a:xfrm rot="20414741">
            <a:off x="-109065" y="51516"/>
            <a:ext cx="3124636" cy="3105583"/>
          </a:xfrm>
          <a:prstGeom prst="rect">
            <a:avLst/>
          </a:prstGeom>
        </p:spPr>
      </p:pic>
    </p:spTree>
    <p:extLst>
      <p:ext uri="{BB962C8B-B14F-4D97-AF65-F5344CB8AC3E}">
        <p14:creationId xmlns:p14="http://schemas.microsoft.com/office/powerpoint/2010/main" val="1057589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3168203" y="0"/>
            <a:ext cx="8847786" cy="5735637"/>
          </a:xfrm>
        </p:spPr>
        <p:txBody>
          <a:bodyPr>
            <a:normAutofit/>
          </a:bodyPr>
          <a:lstStyle/>
          <a:p>
            <a:pPr fontAlgn="base"/>
            <a:r>
              <a:rPr lang="en-US" sz="4000" b="1" dirty="0"/>
              <a:t>By the time Joseph met his brothers in Egypt, he was now a leader and they didn’t recognize him. Joseph’s dreams became a reality when his brothers did indeed bow down to him in respect</a:t>
            </a:r>
            <a:r>
              <a:rPr lang="en-US" sz="4000" b="1" dirty="0" smtClean="0"/>
              <a:t>.</a:t>
            </a:r>
            <a:br>
              <a:rPr lang="en-US" sz="4000" b="1" dirty="0" smtClean="0"/>
            </a:br>
            <a:r>
              <a:rPr lang="en-US" sz="4000" b="1" dirty="0"/>
              <a:t/>
            </a:r>
            <a:br>
              <a:rPr lang="en-US" sz="4000" b="1" dirty="0"/>
            </a:br>
            <a:r>
              <a:rPr lang="en-US" sz="4000" b="1" dirty="0"/>
              <a:t>This would have been a perfect opportunity to take revenge but he didn’t do it. Instead, </a:t>
            </a:r>
            <a:r>
              <a:rPr lang="en-US" sz="4000" b="1" dirty="0" smtClean="0"/>
              <a:t>Joseph forgave </a:t>
            </a:r>
            <a:r>
              <a:rPr lang="en-US" sz="4000" b="1" dirty="0"/>
              <a:t>his </a:t>
            </a:r>
            <a:r>
              <a:rPr lang="en-US" sz="4000" b="1" dirty="0" smtClean="0"/>
              <a:t>brothers.</a:t>
            </a:r>
            <a:endParaRPr lang="en-US" sz="4000" b="1" dirty="0"/>
          </a:p>
        </p:txBody>
      </p:sp>
      <p:sp>
        <p:nvSpPr>
          <p:cNvPr id="7" name="TextBox 6"/>
          <p:cNvSpPr txBox="1"/>
          <p:nvPr/>
        </p:nvSpPr>
        <p:spPr>
          <a:xfrm>
            <a:off x="4713668" y="5966789"/>
            <a:ext cx="6548808" cy="707886"/>
          </a:xfrm>
          <a:prstGeom prst="rect">
            <a:avLst/>
          </a:prstGeom>
          <a:noFill/>
        </p:spPr>
        <p:txBody>
          <a:bodyPr wrap="square" rtlCol="0">
            <a:spAutoFit/>
          </a:bodyPr>
          <a:lstStyle/>
          <a:p>
            <a:r>
              <a:rPr lang="en-US" sz="4000" dirty="0" smtClean="0"/>
              <a:t>God </a:t>
            </a:r>
            <a:r>
              <a:rPr lang="en-US" sz="4000" dirty="0" smtClean="0"/>
              <a:t>forgives me</a:t>
            </a:r>
            <a:r>
              <a:rPr lang="en-US" sz="4000" dirty="0" smtClean="0"/>
              <a:t>, I am… </a:t>
            </a:r>
            <a:endParaRPr lang="en-US" sz="4000" dirty="0"/>
          </a:p>
        </p:txBody>
      </p:sp>
      <p:pic>
        <p:nvPicPr>
          <p:cNvPr id="6" name="Picture 5"/>
          <p:cNvPicPr>
            <a:picLocks noChangeAspect="1"/>
          </p:cNvPicPr>
          <p:nvPr/>
        </p:nvPicPr>
        <p:blipFill>
          <a:blip r:embed="rId2"/>
          <a:stretch>
            <a:fillRect/>
          </a:stretch>
        </p:blipFill>
        <p:spPr>
          <a:xfrm rot="20414741">
            <a:off x="-109065" y="51516"/>
            <a:ext cx="3124636" cy="3105583"/>
          </a:xfrm>
          <a:prstGeom prst="rect">
            <a:avLst/>
          </a:prstGeom>
        </p:spPr>
      </p:pic>
    </p:spTree>
    <p:extLst>
      <p:ext uri="{BB962C8B-B14F-4D97-AF65-F5344CB8AC3E}">
        <p14:creationId xmlns:p14="http://schemas.microsoft.com/office/powerpoint/2010/main" val="1475365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3155324" y="0"/>
            <a:ext cx="8656518" cy="5735637"/>
          </a:xfrm>
        </p:spPr>
        <p:txBody>
          <a:bodyPr>
            <a:normAutofit fontScale="90000"/>
          </a:bodyPr>
          <a:lstStyle/>
          <a:p>
            <a:pPr lvl="0"/>
            <a:r>
              <a:rPr lang="en-US" sz="4400" b="1" dirty="0"/>
              <a:t>It’s not </a:t>
            </a:r>
            <a:r>
              <a:rPr lang="en-US" sz="4400" b="1" dirty="0" smtClean="0"/>
              <a:t>easy for Joseph </a:t>
            </a:r>
            <a:r>
              <a:rPr lang="en-US" sz="4400" b="1" dirty="0"/>
              <a:t>to forgive because of the horrible that things </a:t>
            </a:r>
            <a:r>
              <a:rPr lang="en-US" sz="4400" b="1" dirty="0" smtClean="0"/>
              <a:t>the brothers did to him. </a:t>
            </a:r>
            <a:r>
              <a:rPr lang="en-US" sz="4400" b="1" dirty="0"/>
              <a:t>Although he may now </a:t>
            </a:r>
            <a:r>
              <a:rPr lang="en-US" sz="4400" b="1" dirty="0" smtClean="0"/>
              <a:t>have </a:t>
            </a:r>
            <a:r>
              <a:rPr lang="en-US" sz="4400" b="1" dirty="0"/>
              <a:t>the opportunity to take revenge as a governor of Egypt, he chose forgiveness over resentment and anger</a:t>
            </a:r>
            <a:r>
              <a:rPr lang="en-US" sz="4400" b="1" dirty="0" smtClean="0"/>
              <a:t>. </a:t>
            </a:r>
            <a:br>
              <a:rPr lang="en-US" sz="4400" b="1" dirty="0" smtClean="0"/>
            </a:br>
            <a:r>
              <a:rPr lang="en-US" sz="4400" b="1" dirty="0"/>
              <a:t/>
            </a:r>
            <a:br>
              <a:rPr lang="en-US" sz="4400" b="1" dirty="0"/>
            </a:br>
            <a:r>
              <a:rPr lang="en-US" sz="4400" b="1" dirty="0" smtClean="0"/>
              <a:t>We must always chose forgiveness, because Jesus forgives us.</a:t>
            </a:r>
            <a:endParaRPr lang="en-US" sz="4400" b="1" dirty="0"/>
          </a:p>
        </p:txBody>
      </p:sp>
      <p:sp>
        <p:nvSpPr>
          <p:cNvPr id="7" name="TextBox 6"/>
          <p:cNvSpPr txBox="1"/>
          <p:nvPr/>
        </p:nvSpPr>
        <p:spPr>
          <a:xfrm>
            <a:off x="4572000" y="5979668"/>
            <a:ext cx="6922296" cy="707886"/>
          </a:xfrm>
          <a:prstGeom prst="rect">
            <a:avLst/>
          </a:prstGeom>
          <a:noFill/>
        </p:spPr>
        <p:txBody>
          <a:bodyPr wrap="square" rtlCol="0">
            <a:spAutoFit/>
          </a:bodyPr>
          <a:lstStyle/>
          <a:p>
            <a:r>
              <a:rPr lang="en-US" sz="4000" dirty="0" smtClean="0"/>
              <a:t>God </a:t>
            </a:r>
            <a:r>
              <a:rPr lang="en-US" sz="4000" dirty="0" smtClean="0"/>
              <a:t>forgives me</a:t>
            </a:r>
            <a:r>
              <a:rPr lang="en-US" sz="4000" dirty="0" smtClean="0"/>
              <a:t>, I am… </a:t>
            </a:r>
            <a:endParaRPr lang="en-US" sz="4000" dirty="0"/>
          </a:p>
        </p:txBody>
      </p:sp>
      <p:pic>
        <p:nvPicPr>
          <p:cNvPr id="6" name="Picture 5"/>
          <p:cNvPicPr>
            <a:picLocks noChangeAspect="1"/>
          </p:cNvPicPr>
          <p:nvPr/>
        </p:nvPicPr>
        <p:blipFill>
          <a:blip r:embed="rId2"/>
          <a:stretch>
            <a:fillRect/>
          </a:stretch>
        </p:blipFill>
        <p:spPr>
          <a:xfrm rot="20414741">
            <a:off x="-109065" y="51516"/>
            <a:ext cx="3124636" cy="3105583"/>
          </a:xfrm>
          <a:prstGeom prst="rect">
            <a:avLst/>
          </a:prstGeom>
        </p:spPr>
      </p:pic>
    </p:spTree>
    <p:extLst>
      <p:ext uri="{BB962C8B-B14F-4D97-AF65-F5344CB8AC3E}">
        <p14:creationId xmlns:p14="http://schemas.microsoft.com/office/powerpoint/2010/main" val="10089069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9">
      <a:dk1>
        <a:srgbClr val="54A838"/>
      </a:dk1>
      <a:lt1>
        <a:srgbClr val="FFFFFF"/>
      </a:lt1>
      <a:dk2>
        <a:srgbClr val="0070C0"/>
      </a:dk2>
      <a:lt2>
        <a:srgbClr val="5DF0F6"/>
      </a:lt2>
      <a:accent1>
        <a:srgbClr val="FFFFFF"/>
      </a:accent1>
      <a:accent2>
        <a:srgbClr val="009DD9"/>
      </a:accent2>
      <a:accent3>
        <a:srgbClr val="0BD0D9"/>
      </a:accent3>
      <a:accent4>
        <a:srgbClr val="10CF9B"/>
      </a:accent4>
      <a:accent5>
        <a:srgbClr val="7CCA62"/>
      </a:accent5>
      <a:accent6>
        <a:srgbClr val="A5C249"/>
      </a:accent6>
      <a:hlink>
        <a:srgbClr val="F49100"/>
      </a:hlink>
      <a:folHlink>
        <a:srgbClr val="FFFF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80</Words>
  <Application>Microsoft Office PowerPoint</Application>
  <PresentationFormat>Widescreen</PresentationFormat>
  <Paragraphs>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Joseph’s promotion brought him bigger roles and responsibilities. Because of his unquestionable character and wisdom,  Joseph was able to save two nations from starvation, Israel and Egypt.  Success does not happen overnight. Promotion and true prosperity will come through hard work and being fair in all of your dealings.  Just like Joseph, you need to be more diligent and pursue a relationship with God first.</vt:lpstr>
      <vt:lpstr>By the time Joseph met his brothers in Egypt, he was now a leader and they didn’t recognize him. Joseph’s dreams became a reality when his brothers did indeed bow down to him in respect.  This would have been a perfect opportunity to take revenge but he didn’t do it. Instead, Joseph forgave his brothers.</vt:lpstr>
      <vt:lpstr>It’s not easy for Joseph to forgive because of the horrible that things the brothers did to him. Although he may now have the opportunity to take revenge as a governor of Egypt, he chose forgiveness over resentment and anger.   We must always chose forgiveness, because Jesus forgives us.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unusual dreams caused Joseph’s brothers to be more envious of him. Later on,  they literally decided  to take his life because of jealousy. When an opportunity came, the brothers threw Joseph into a well and then made up a story to hide the truth to their father. You see how jealousy wrecks even a close family relationship.</dc:title>
  <dc:creator>Liza Roach</dc:creator>
  <cp:lastModifiedBy>Liza Roach</cp:lastModifiedBy>
  <cp:revision>7</cp:revision>
  <dcterms:created xsi:type="dcterms:W3CDTF">2021-06-29T18:19:32Z</dcterms:created>
  <dcterms:modified xsi:type="dcterms:W3CDTF">2021-07-08T15:19:27Z</dcterms:modified>
</cp:coreProperties>
</file>