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131" r:id="rId2"/>
    <p:sldId id="3211" r:id="rId3"/>
    <p:sldId id="3210" r:id="rId4"/>
    <p:sldId id="3123" r:id="rId5"/>
    <p:sldId id="2849" r:id="rId6"/>
    <p:sldId id="2853" r:id="rId7"/>
    <p:sldId id="2856" r:id="rId8"/>
    <p:sldId id="3126" r:id="rId9"/>
    <p:sldId id="3128" r:id="rId10"/>
    <p:sldId id="3127" r:id="rId11"/>
    <p:sldId id="2854" r:id="rId12"/>
    <p:sldId id="2858" r:id="rId13"/>
    <p:sldId id="3124" r:id="rId14"/>
    <p:sldId id="2855" r:id="rId15"/>
    <p:sldId id="3120" r:id="rId16"/>
    <p:sldId id="294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746"/>
    <p:restoredTop sz="97097"/>
  </p:normalViewPr>
  <p:slideViewPr>
    <p:cSldViewPr snapToGrid="0" snapToObjects="1">
      <p:cViewPr varScale="1">
        <p:scale>
          <a:sx n="136" d="100"/>
          <a:sy n="136" d="100"/>
        </p:scale>
        <p:origin x="1968" y="200"/>
      </p:cViewPr>
      <p:guideLst/>
    </p:cSldViewPr>
  </p:slideViewPr>
  <p:outlineViewPr>
    <p:cViewPr>
      <p:scale>
        <a:sx n="33" d="100"/>
        <a:sy n="33" d="100"/>
      </p:scale>
      <p:origin x="0" y="-1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57BFF-B8FB-6A41-B2D2-83095D3F4F9B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3E06D-181B-604F-9A23-DB0DC4DA4BE3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/>
            <a:t>Program Goals &amp; Design</a:t>
          </a:r>
          <a:endParaRPr lang="en-US" b="1" dirty="0"/>
        </a:p>
      </dgm:t>
    </dgm:pt>
    <dgm:pt modelId="{F730CE24-23AA-0B4C-B264-0CA67F4498E1}" type="parTrans" cxnId="{09BBB02B-E169-8447-91EE-9C4D65F7C9BA}">
      <dgm:prSet/>
      <dgm:spPr/>
      <dgm:t>
        <a:bodyPr/>
        <a:lstStyle/>
        <a:p>
          <a:endParaRPr lang="en-US"/>
        </a:p>
      </dgm:t>
    </dgm:pt>
    <dgm:pt modelId="{ABD5CA07-D2AF-2745-89B0-6594C93158F9}" type="sibTrans" cxnId="{09BBB02B-E169-8447-91EE-9C4D65F7C9BA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E57A64DB-1688-7E4C-BE81-541A3C83722F}">
      <dgm:prSet phldrT="[Text]"/>
      <dgm:spPr/>
      <dgm:t>
        <a:bodyPr/>
        <a:lstStyle/>
        <a:p>
          <a:r>
            <a:rPr lang="en-US" b="1"/>
            <a:t>Desired outcomes (measurable) of program design</a:t>
          </a:r>
          <a:endParaRPr lang="en-US" b="1" dirty="0"/>
        </a:p>
      </dgm:t>
    </dgm:pt>
    <dgm:pt modelId="{9A4B7E61-5560-5E49-8A58-1C3543E5C481}" type="parTrans" cxnId="{56DA9497-C80D-3045-AE48-2BD66F900087}">
      <dgm:prSet/>
      <dgm:spPr/>
      <dgm:t>
        <a:bodyPr/>
        <a:lstStyle/>
        <a:p>
          <a:endParaRPr lang="en-US"/>
        </a:p>
      </dgm:t>
    </dgm:pt>
    <dgm:pt modelId="{686A3B3A-B0EC-AA41-8D19-62502AEACE8F}" type="sibTrans" cxnId="{56DA9497-C80D-3045-AE48-2BD66F900087}">
      <dgm:prSet/>
      <dgm:spPr/>
      <dgm:t>
        <a:bodyPr/>
        <a:lstStyle/>
        <a:p>
          <a:endParaRPr lang="en-US"/>
        </a:p>
      </dgm:t>
    </dgm:pt>
    <dgm:pt modelId="{5FC23940-5896-964E-BAAD-62961A5D2A29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/>
            <a:t>Program Review</a:t>
          </a:r>
          <a:endParaRPr lang="en-US" b="1" dirty="0"/>
        </a:p>
      </dgm:t>
    </dgm:pt>
    <dgm:pt modelId="{424A8B83-C15B-D346-A5CE-CBC2B00A5546}" type="parTrans" cxnId="{DE107A87-EC63-1043-9767-21E99636CEF5}">
      <dgm:prSet/>
      <dgm:spPr/>
      <dgm:t>
        <a:bodyPr/>
        <a:lstStyle/>
        <a:p>
          <a:endParaRPr lang="en-US"/>
        </a:p>
      </dgm:t>
    </dgm:pt>
    <dgm:pt modelId="{953881F5-DBB9-4246-BF53-C8634A722E75}" type="sibTrans" cxnId="{DE107A87-EC63-1043-9767-21E99636CEF5}">
      <dgm:prSet/>
      <dgm:spPr/>
      <dgm:t>
        <a:bodyPr/>
        <a:lstStyle/>
        <a:p>
          <a:endParaRPr lang="en-US"/>
        </a:p>
      </dgm:t>
    </dgm:pt>
    <dgm:pt modelId="{C6A4AE3D-34F4-CD4B-A0F6-7487D5F43256}">
      <dgm:prSet phldrT="[Text]"/>
      <dgm:spPr/>
      <dgm:t>
        <a:bodyPr/>
        <a:lstStyle/>
        <a:p>
          <a:r>
            <a:rPr lang="en-US" b="1"/>
            <a:t>Strengths</a:t>
          </a:r>
          <a:endParaRPr lang="en-US" b="1" dirty="0"/>
        </a:p>
      </dgm:t>
    </dgm:pt>
    <dgm:pt modelId="{7B0E86C8-EA98-844A-8499-FCDBDBE87C83}" type="parTrans" cxnId="{0583A6DA-572C-7C46-8080-89696712420A}">
      <dgm:prSet/>
      <dgm:spPr/>
      <dgm:t>
        <a:bodyPr/>
        <a:lstStyle/>
        <a:p>
          <a:endParaRPr lang="en-US"/>
        </a:p>
      </dgm:t>
    </dgm:pt>
    <dgm:pt modelId="{6BAFAD1C-2555-DB43-8CC8-21C4749F6487}" type="sibTrans" cxnId="{0583A6DA-572C-7C46-8080-89696712420A}">
      <dgm:prSet/>
      <dgm:spPr/>
      <dgm:t>
        <a:bodyPr/>
        <a:lstStyle/>
        <a:p>
          <a:endParaRPr lang="en-US"/>
        </a:p>
      </dgm:t>
    </dgm:pt>
    <dgm:pt modelId="{8801B75A-95DC-8C4E-8E23-BDD6B24FBCF6}">
      <dgm:prSet phldrT="[Text]"/>
      <dgm:spPr>
        <a:solidFill>
          <a:srgbClr val="C00000"/>
        </a:solidFill>
      </dgm:spPr>
      <dgm:t>
        <a:bodyPr/>
        <a:lstStyle/>
        <a:p>
          <a:r>
            <a:rPr lang="en-US" b="1"/>
            <a:t>Program Evaluation</a:t>
          </a:r>
          <a:endParaRPr lang="en-US" b="1" dirty="0"/>
        </a:p>
      </dgm:t>
    </dgm:pt>
    <dgm:pt modelId="{0B92CC86-7570-784A-813B-35E1F213C74D}" type="parTrans" cxnId="{19D19E10-F910-CC4D-8292-650754209AEF}">
      <dgm:prSet/>
      <dgm:spPr/>
      <dgm:t>
        <a:bodyPr/>
        <a:lstStyle/>
        <a:p>
          <a:endParaRPr lang="en-US"/>
        </a:p>
      </dgm:t>
    </dgm:pt>
    <dgm:pt modelId="{004C847C-1079-8D4A-AE9C-4206625E8FCC}" type="sibTrans" cxnId="{19D19E10-F910-CC4D-8292-650754209AE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795051C-7E97-4B4F-AE18-C06D443FC061}">
      <dgm:prSet phldrT="[Text]"/>
      <dgm:spPr/>
      <dgm:t>
        <a:bodyPr/>
        <a:lstStyle/>
        <a:p>
          <a:r>
            <a:rPr lang="en-US" b="1"/>
            <a:t>Participant feedback on experience</a:t>
          </a:r>
          <a:endParaRPr lang="en-US" b="1" dirty="0"/>
        </a:p>
      </dgm:t>
    </dgm:pt>
    <dgm:pt modelId="{15648A24-C02D-4F4F-8FA1-6FB4C93481AB}" type="parTrans" cxnId="{FF12D01A-6C65-3441-BB13-0D9B3FEE5D65}">
      <dgm:prSet/>
      <dgm:spPr/>
      <dgm:t>
        <a:bodyPr/>
        <a:lstStyle/>
        <a:p>
          <a:endParaRPr lang="en-US"/>
        </a:p>
      </dgm:t>
    </dgm:pt>
    <dgm:pt modelId="{CF2396DE-A035-5E40-A7B2-E7BC11D38277}" type="sibTrans" cxnId="{FF12D01A-6C65-3441-BB13-0D9B3FEE5D65}">
      <dgm:prSet/>
      <dgm:spPr/>
      <dgm:t>
        <a:bodyPr/>
        <a:lstStyle/>
        <a:p>
          <a:endParaRPr lang="en-US"/>
        </a:p>
      </dgm:t>
    </dgm:pt>
    <dgm:pt modelId="{D9E20195-137C-1A41-AFBE-0AC96C7E54A2}">
      <dgm:prSet phldrT="[Text]"/>
      <dgm:spPr/>
      <dgm:t>
        <a:bodyPr/>
        <a:lstStyle/>
        <a:p>
          <a:r>
            <a:rPr lang="en-US" b="1" dirty="0"/>
            <a:t>Gaps</a:t>
          </a:r>
        </a:p>
      </dgm:t>
    </dgm:pt>
    <dgm:pt modelId="{6EE9CCE6-E8C1-7049-B804-0E78BBEE43C8}" type="parTrans" cxnId="{0F5E13F8-EFE7-C04D-BA36-B4A7E085B23E}">
      <dgm:prSet/>
      <dgm:spPr/>
      <dgm:t>
        <a:bodyPr/>
        <a:lstStyle/>
        <a:p>
          <a:endParaRPr lang="en-US"/>
        </a:p>
      </dgm:t>
    </dgm:pt>
    <dgm:pt modelId="{7CEAA7F9-3CFB-284F-AB44-BE1E136A96CE}" type="sibTrans" cxnId="{0F5E13F8-EFE7-C04D-BA36-B4A7E085B23E}">
      <dgm:prSet/>
      <dgm:spPr/>
      <dgm:t>
        <a:bodyPr/>
        <a:lstStyle/>
        <a:p>
          <a:endParaRPr lang="en-US"/>
        </a:p>
      </dgm:t>
    </dgm:pt>
    <dgm:pt modelId="{0C13290C-16EA-2941-AB14-9DFC3FD60AB2}">
      <dgm:prSet phldrT="[Text]"/>
      <dgm:spPr/>
      <dgm:t>
        <a:bodyPr/>
        <a:lstStyle/>
        <a:p>
          <a:r>
            <a:rPr lang="en-US" b="1" dirty="0"/>
            <a:t>Variety of evaluation tools</a:t>
          </a:r>
        </a:p>
      </dgm:t>
    </dgm:pt>
    <dgm:pt modelId="{77B0879B-98A9-5248-BEFE-E93C9CBEBF88}" type="parTrans" cxnId="{684D835F-DAE8-5547-BFC5-93DD839BDB6D}">
      <dgm:prSet/>
      <dgm:spPr/>
      <dgm:t>
        <a:bodyPr/>
        <a:lstStyle/>
        <a:p>
          <a:endParaRPr lang="en-US"/>
        </a:p>
      </dgm:t>
    </dgm:pt>
    <dgm:pt modelId="{2C31C0FF-39CC-AC4A-9E03-B86FA6365C48}" type="sibTrans" cxnId="{684D835F-DAE8-5547-BFC5-93DD839BDB6D}">
      <dgm:prSet/>
      <dgm:spPr/>
      <dgm:t>
        <a:bodyPr/>
        <a:lstStyle/>
        <a:p>
          <a:endParaRPr lang="en-US"/>
        </a:p>
      </dgm:t>
    </dgm:pt>
    <dgm:pt modelId="{988E16F3-2870-6445-B472-49929987567F}">
      <dgm:prSet phldrT="[Text]"/>
      <dgm:spPr/>
      <dgm:t>
        <a:bodyPr/>
        <a:lstStyle/>
        <a:p>
          <a:r>
            <a:rPr lang="en-US" b="1"/>
            <a:t>Weaknesses</a:t>
          </a:r>
          <a:endParaRPr lang="en-US" b="1" dirty="0"/>
        </a:p>
      </dgm:t>
    </dgm:pt>
    <dgm:pt modelId="{1FAB2AF8-3AD7-8144-8637-B9D2B465502B}" type="parTrans" cxnId="{8EBA4AA4-EF7B-F14B-866A-F36D7FFF4C5C}">
      <dgm:prSet/>
      <dgm:spPr/>
      <dgm:t>
        <a:bodyPr/>
        <a:lstStyle/>
        <a:p>
          <a:endParaRPr lang="en-US"/>
        </a:p>
      </dgm:t>
    </dgm:pt>
    <dgm:pt modelId="{4CFA7812-67B2-9544-B376-E56D1C52434D}" type="sibTrans" cxnId="{8EBA4AA4-EF7B-F14B-866A-F36D7FFF4C5C}">
      <dgm:prSet/>
      <dgm:spPr/>
      <dgm:t>
        <a:bodyPr/>
        <a:lstStyle/>
        <a:p>
          <a:endParaRPr lang="en-US"/>
        </a:p>
      </dgm:t>
    </dgm:pt>
    <dgm:pt modelId="{95A0A835-3804-9440-B8EB-F3390F38ABD0}">
      <dgm:prSet phldrT="[Text]"/>
      <dgm:spPr/>
      <dgm:t>
        <a:bodyPr/>
        <a:lstStyle/>
        <a:p>
          <a:r>
            <a:rPr lang="en-US" b="1" dirty="0"/>
            <a:t>On the spot</a:t>
          </a:r>
        </a:p>
      </dgm:t>
    </dgm:pt>
    <dgm:pt modelId="{AEA5710E-D164-2B42-851F-04560654948D}" type="parTrans" cxnId="{BEE44E44-D710-6347-A087-7E933973ED4D}">
      <dgm:prSet/>
      <dgm:spPr/>
      <dgm:t>
        <a:bodyPr/>
        <a:lstStyle/>
        <a:p>
          <a:endParaRPr lang="en-US"/>
        </a:p>
      </dgm:t>
    </dgm:pt>
    <dgm:pt modelId="{CF94C4E0-42E5-1647-A0BF-8A80C3ABED96}" type="sibTrans" cxnId="{BEE44E44-D710-6347-A087-7E933973ED4D}">
      <dgm:prSet/>
      <dgm:spPr/>
      <dgm:t>
        <a:bodyPr/>
        <a:lstStyle/>
        <a:p>
          <a:endParaRPr lang="en-US"/>
        </a:p>
      </dgm:t>
    </dgm:pt>
    <dgm:pt modelId="{5752FD55-ABDB-4B4C-8E2A-7C0F86C651DF}">
      <dgm:prSet phldrT="[Text]"/>
      <dgm:spPr/>
      <dgm:t>
        <a:bodyPr/>
        <a:lstStyle/>
        <a:p>
          <a:r>
            <a:rPr lang="en-US" b="1" dirty="0"/>
            <a:t>Focus groups</a:t>
          </a:r>
        </a:p>
      </dgm:t>
    </dgm:pt>
    <dgm:pt modelId="{1F46CF09-C232-6649-B6D5-051935EB9199}" type="parTrans" cxnId="{7384DE2F-0729-2F42-930C-A295DCEB338F}">
      <dgm:prSet/>
      <dgm:spPr/>
      <dgm:t>
        <a:bodyPr/>
        <a:lstStyle/>
        <a:p>
          <a:endParaRPr lang="en-US"/>
        </a:p>
      </dgm:t>
    </dgm:pt>
    <dgm:pt modelId="{EE2D6775-4689-1A4E-BE9D-2826AE52C172}" type="sibTrans" cxnId="{7384DE2F-0729-2F42-930C-A295DCEB338F}">
      <dgm:prSet/>
      <dgm:spPr/>
      <dgm:t>
        <a:bodyPr/>
        <a:lstStyle/>
        <a:p>
          <a:endParaRPr lang="en-US"/>
        </a:p>
      </dgm:t>
    </dgm:pt>
    <dgm:pt modelId="{335997AF-ECE7-F042-9808-29F9B0AA213D}">
      <dgm:prSet phldrT="[Text]"/>
      <dgm:spPr/>
      <dgm:t>
        <a:bodyPr/>
        <a:lstStyle/>
        <a:p>
          <a:endParaRPr lang="en-US" b="1" dirty="0"/>
        </a:p>
      </dgm:t>
    </dgm:pt>
    <dgm:pt modelId="{C18451A4-7F7F-F840-A522-6C7CE70C2F75}" type="parTrans" cxnId="{F39E41FB-7FFC-ED4E-9F27-F8C4A19E3F7B}">
      <dgm:prSet/>
      <dgm:spPr/>
      <dgm:t>
        <a:bodyPr/>
        <a:lstStyle/>
        <a:p>
          <a:endParaRPr lang="en-US"/>
        </a:p>
      </dgm:t>
    </dgm:pt>
    <dgm:pt modelId="{B1CEE968-C8F4-BE4F-AE78-C15ECAB09E12}" type="sibTrans" cxnId="{F39E41FB-7FFC-ED4E-9F27-F8C4A19E3F7B}">
      <dgm:prSet/>
      <dgm:spPr/>
      <dgm:t>
        <a:bodyPr/>
        <a:lstStyle/>
        <a:p>
          <a:endParaRPr lang="en-US"/>
        </a:p>
      </dgm:t>
    </dgm:pt>
    <dgm:pt modelId="{89D1A507-C0B9-7A46-848C-B7042B8E83DA}">
      <dgm:prSet phldrT="[Text]"/>
      <dgm:spPr/>
      <dgm:t>
        <a:bodyPr/>
        <a:lstStyle/>
        <a:p>
          <a:r>
            <a:rPr lang="en-US" b="1" dirty="0"/>
            <a:t>Survey</a:t>
          </a:r>
        </a:p>
      </dgm:t>
    </dgm:pt>
    <dgm:pt modelId="{9D55C42E-66B4-6F47-B63A-87AF23F752F8}" type="parTrans" cxnId="{239554AF-F70C-E84A-9236-B0A16E83D5B3}">
      <dgm:prSet/>
      <dgm:spPr/>
      <dgm:t>
        <a:bodyPr/>
        <a:lstStyle/>
        <a:p>
          <a:endParaRPr lang="en-US"/>
        </a:p>
      </dgm:t>
    </dgm:pt>
    <dgm:pt modelId="{B2D49557-6BE7-874F-99FC-7B27BDEFBD78}" type="sibTrans" cxnId="{239554AF-F70C-E84A-9236-B0A16E83D5B3}">
      <dgm:prSet/>
      <dgm:spPr/>
      <dgm:t>
        <a:bodyPr/>
        <a:lstStyle/>
        <a:p>
          <a:endParaRPr lang="en-US"/>
        </a:p>
      </dgm:t>
    </dgm:pt>
    <dgm:pt modelId="{594F8655-6699-EC43-BE27-673F2FDEF858}">
      <dgm:prSet phldrT="[Text]"/>
      <dgm:spPr/>
      <dgm:t>
        <a:bodyPr/>
        <a:lstStyle/>
        <a:p>
          <a:r>
            <a:rPr lang="en-US" b="1" dirty="0"/>
            <a:t>Decisions:</a:t>
          </a:r>
        </a:p>
      </dgm:t>
    </dgm:pt>
    <dgm:pt modelId="{F625A6F5-0626-1C4E-875D-B2E70E21B371}" type="parTrans" cxnId="{C87DF77F-D60C-C54D-A7FF-5799BBA65FC5}">
      <dgm:prSet/>
      <dgm:spPr/>
      <dgm:t>
        <a:bodyPr/>
        <a:lstStyle/>
        <a:p>
          <a:endParaRPr lang="en-US"/>
        </a:p>
      </dgm:t>
    </dgm:pt>
    <dgm:pt modelId="{1C5CD34D-DB81-8B4D-8AE2-9B10873EFAA5}" type="sibTrans" cxnId="{C87DF77F-D60C-C54D-A7FF-5799BBA65FC5}">
      <dgm:prSet/>
      <dgm:spPr/>
      <dgm:t>
        <a:bodyPr/>
        <a:lstStyle/>
        <a:p>
          <a:endParaRPr lang="en-US"/>
        </a:p>
      </dgm:t>
    </dgm:pt>
    <dgm:pt modelId="{AB2474EE-97B0-4247-A5BE-AB352A109A62}">
      <dgm:prSet phldrT="[Text]"/>
      <dgm:spPr/>
      <dgm:t>
        <a:bodyPr/>
        <a:lstStyle/>
        <a:p>
          <a:r>
            <a:rPr lang="en-US" b="1" dirty="0"/>
            <a:t>Continue &amp; Improve</a:t>
          </a:r>
        </a:p>
      </dgm:t>
    </dgm:pt>
    <dgm:pt modelId="{958BB358-BC2A-BA4F-A4DF-21DE649F5B4E}" type="parTrans" cxnId="{4BE60B43-8497-A54D-9FC5-86F4379A8674}">
      <dgm:prSet/>
      <dgm:spPr/>
      <dgm:t>
        <a:bodyPr/>
        <a:lstStyle/>
        <a:p>
          <a:endParaRPr lang="en-US"/>
        </a:p>
      </dgm:t>
    </dgm:pt>
    <dgm:pt modelId="{A4BA88BA-2ABA-8348-91C8-75BB74461C05}" type="sibTrans" cxnId="{4BE60B43-8497-A54D-9FC5-86F4379A8674}">
      <dgm:prSet/>
      <dgm:spPr/>
      <dgm:t>
        <a:bodyPr/>
        <a:lstStyle/>
        <a:p>
          <a:endParaRPr lang="en-US"/>
        </a:p>
      </dgm:t>
    </dgm:pt>
    <dgm:pt modelId="{B889C514-98A9-014E-BFE3-857E0944B0BB}">
      <dgm:prSet phldrT="[Text]"/>
      <dgm:spPr/>
      <dgm:t>
        <a:bodyPr/>
        <a:lstStyle/>
        <a:p>
          <a:r>
            <a:rPr lang="en-US" b="1" dirty="0"/>
            <a:t>Redesign &amp; Relaunch</a:t>
          </a:r>
        </a:p>
      </dgm:t>
    </dgm:pt>
    <dgm:pt modelId="{F7984925-4574-3B44-990F-84E99799A243}" type="parTrans" cxnId="{98C29E02-3B7C-1347-9615-AA48E0348187}">
      <dgm:prSet/>
      <dgm:spPr/>
      <dgm:t>
        <a:bodyPr/>
        <a:lstStyle/>
        <a:p>
          <a:endParaRPr lang="en-US"/>
        </a:p>
      </dgm:t>
    </dgm:pt>
    <dgm:pt modelId="{F58D5288-AA87-FE4D-B778-BDA020C0843D}" type="sibTrans" cxnId="{98C29E02-3B7C-1347-9615-AA48E0348187}">
      <dgm:prSet/>
      <dgm:spPr/>
      <dgm:t>
        <a:bodyPr/>
        <a:lstStyle/>
        <a:p>
          <a:endParaRPr lang="en-US"/>
        </a:p>
      </dgm:t>
    </dgm:pt>
    <dgm:pt modelId="{2876132B-B19D-B04F-9302-DB5B5E2B5B77}">
      <dgm:prSet phldrT="[Text]"/>
      <dgm:spPr/>
      <dgm:t>
        <a:bodyPr/>
        <a:lstStyle/>
        <a:p>
          <a:r>
            <a:rPr lang="en-US" b="1" dirty="0"/>
            <a:t>Discontinue   </a:t>
          </a:r>
        </a:p>
      </dgm:t>
    </dgm:pt>
    <dgm:pt modelId="{1F656FF5-FC95-C440-A765-82167E5FFAA2}" type="parTrans" cxnId="{A7A48AEA-D10D-3B40-9D8E-EFBE9002E080}">
      <dgm:prSet/>
      <dgm:spPr/>
      <dgm:t>
        <a:bodyPr/>
        <a:lstStyle/>
        <a:p>
          <a:endParaRPr lang="en-US"/>
        </a:p>
      </dgm:t>
    </dgm:pt>
    <dgm:pt modelId="{0DD0DC70-8A7D-F547-B030-B01AC31A27FF}" type="sibTrans" cxnId="{A7A48AEA-D10D-3B40-9D8E-EFBE9002E080}">
      <dgm:prSet/>
      <dgm:spPr/>
      <dgm:t>
        <a:bodyPr/>
        <a:lstStyle/>
        <a:p>
          <a:endParaRPr lang="en-US"/>
        </a:p>
      </dgm:t>
    </dgm:pt>
    <dgm:pt modelId="{7F302072-F1F1-8044-AF6E-041F6F9FF42B}" type="pres">
      <dgm:prSet presAssocID="{44C57BFF-B8FB-6A41-B2D2-83095D3F4F9B}" presName="linearFlow" presStyleCnt="0">
        <dgm:presLayoutVars>
          <dgm:dir/>
          <dgm:animLvl val="lvl"/>
          <dgm:resizeHandles val="exact"/>
        </dgm:presLayoutVars>
      </dgm:prSet>
      <dgm:spPr/>
    </dgm:pt>
    <dgm:pt modelId="{76702B63-BD36-2B4B-859A-4CF79DD12C23}" type="pres">
      <dgm:prSet presAssocID="{4A33E06D-181B-604F-9A23-DB0DC4DA4BE3}" presName="composite" presStyleCnt="0"/>
      <dgm:spPr/>
    </dgm:pt>
    <dgm:pt modelId="{142CA1CC-71CC-6041-8C3C-E775FD831BBF}" type="pres">
      <dgm:prSet presAssocID="{4A33E06D-181B-604F-9A23-DB0DC4DA4B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2E38D8-37B3-9D4E-B013-8B85BAE09592}" type="pres">
      <dgm:prSet presAssocID="{4A33E06D-181B-604F-9A23-DB0DC4DA4BE3}" presName="parSh" presStyleLbl="node1" presStyleIdx="0" presStyleCnt="3"/>
      <dgm:spPr/>
    </dgm:pt>
    <dgm:pt modelId="{93D391E8-BEC7-CB4F-B8D6-47B3633D98E7}" type="pres">
      <dgm:prSet presAssocID="{4A33E06D-181B-604F-9A23-DB0DC4DA4BE3}" presName="desTx" presStyleLbl="fgAcc1" presStyleIdx="0" presStyleCnt="3" custLinFactNeighborY="1410">
        <dgm:presLayoutVars>
          <dgm:bulletEnabled val="1"/>
        </dgm:presLayoutVars>
      </dgm:prSet>
      <dgm:spPr/>
    </dgm:pt>
    <dgm:pt modelId="{A72AA2DB-EBED-A94B-8778-3AE4092F5EC1}" type="pres">
      <dgm:prSet presAssocID="{ABD5CA07-D2AF-2745-89B0-6594C93158F9}" presName="sibTrans" presStyleLbl="sibTrans2D1" presStyleIdx="0" presStyleCnt="2"/>
      <dgm:spPr/>
    </dgm:pt>
    <dgm:pt modelId="{036EF249-E22F-2449-B8D9-D1E30F625709}" type="pres">
      <dgm:prSet presAssocID="{ABD5CA07-D2AF-2745-89B0-6594C93158F9}" presName="connTx" presStyleLbl="sibTrans2D1" presStyleIdx="0" presStyleCnt="2"/>
      <dgm:spPr/>
    </dgm:pt>
    <dgm:pt modelId="{82A7ACC9-05D8-9340-892A-F399CE14BA4B}" type="pres">
      <dgm:prSet presAssocID="{8801B75A-95DC-8C4E-8E23-BDD6B24FBCF6}" presName="composite" presStyleCnt="0"/>
      <dgm:spPr/>
    </dgm:pt>
    <dgm:pt modelId="{A5914027-CBFC-D848-A6DE-8FB3391F86E5}" type="pres">
      <dgm:prSet presAssocID="{8801B75A-95DC-8C4E-8E23-BDD6B24FBC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76A0168-0A88-7E46-BB37-8998EA1C6E5A}" type="pres">
      <dgm:prSet presAssocID="{8801B75A-95DC-8C4E-8E23-BDD6B24FBCF6}" presName="parSh" presStyleLbl="node1" presStyleIdx="1" presStyleCnt="3"/>
      <dgm:spPr/>
    </dgm:pt>
    <dgm:pt modelId="{12A948CD-974F-4941-B44F-AB711CE154C0}" type="pres">
      <dgm:prSet presAssocID="{8801B75A-95DC-8C4E-8E23-BDD6B24FBCF6}" presName="desTx" presStyleLbl="fgAcc1" presStyleIdx="1" presStyleCnt="3" custScaleX="107661" custLinFactNeighborY="1410">
        <dgm:presLayoutVars>
          <dgm:bulletEnabled val="1"/>
        </dgm:presLayoutVars>
      </dgm:prSet>
      <dgm:spPr/>
    </dgm:pt>
    <dgm:pt modelId="{68782A7B-4C2A-F74B-B2CD-C62D32414306}" type="pres">
      <dgm:prSet presAssocID="{004C847C-1079-8D4A-AE9C-4206625E8FCC}" presName="sibTrans" presStyleLbl="sibTrans2D1" presStyleIdx="1" presStyleCnt="2"/>
      <dgm:spPr/>
    </dgm:pt>
    <dgm:pt modelId="{D07A69BC-3884-6A44-BEA3-2DF0E15891A1}" type="pres">
      <dgm:prSet presAssocID="{004C847C-1079-8D4A-AE9C-4206625E8FCC}" presName="connTx" presStyleLbl="sibTrans2D1" presStyleIdx="1" presStyleCnt="2"/>
      <dgm:spPr/>
    </dgm:pt>
    <dgm:pt modelId="{217B9E91-57D6-6C4C-8654-1A88B56B145B}" type="pres">
      <dgm:prSet presAssocID="{5FC23940-5896-964E-BAAD-62961A5D2A29}" presName="composite" presStyleCnt="0"/>
      <dgm:spPr/>
    </dgm:pt>
    <dgm:pt modelId="{6DA9D346-294D-744E-B14F-C29ED7655A02}" type="pres">
      <dgm:prSet presAssocID="{5FC23940-5896-964E-BAAD-62961A5D2A2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0830AD7-C2A0-7E48-ADB4-520B49FD4A9A}" type="pres">
      <dgm:prSet presAssocID="{5FC23940-5896-964E-BAAD-62961A5D2A29}" presName="parSh" presStyleLbl="node1" presStyleIdx="2" presStyleCnt="3"/>
      <dgm:spPr/>
    </dgm:pt>
    <dgm:pt modelId="{866066E4-C513-0543-9D15-9A878EBD66EF}" type="pres">
      <dgm:prSet presAssocID="{5FC23940-5896-964E-BAAD-62961A5D2A29}" presName="desTx" presStyleLbl="fgAcc1" presStyleIdx="2" presStyleCnt="3" custLinFactNeighborY="1410">
        <dgm:presLayoutVars>
          <dgm:bulletEnabled val="1"/>
        </dgm:presLayoutVars>
      </dgm:prSet>
      <dgm:spPr/>
    </dgm:pt>
  </dgm:ptLst>
  <dgm:cxnLst>
    <dgm:cxn modelId="{98C29E02-3B7C-1347-9615-AA48E0348187}" srcId="{594F8655-6699-EC43-BE27-673F2FDEF858}" destId="{B889C514-98A9-014E-BFE3-857E0944B0BB}" srcOrd="1" destOrd="0" parTransId="{F7984925-4574-3B44-990F-84E99799A243}" sibTransId="{F58D5288-AA87-FE4D-B778-BDA020C0843D}"/>
    <dgm:cxn modelId="{4B0DD808-0EFB-3240-8CA1-1F1732461CE4}" type="presOf" srcId="{8801B75A-95DC-8C4E-8E23-BDD6B24FBCF6}" destId="{976A0168-0A88-7E46-BB37-8998EA1C6E5A}" srcOrd="1" destOrd="0" presId="urn:microsoft.com/office/officeart/2005/8/layout/process3"/>
    <dgm:cxn modelId="{412ADE08-08A0-FE4A-AE7D-84E06AAFB0CA}" type="presOf" srcId="{5752FD55-ABDB-4B4C-8E2A-7C0F86C651DF}" destId="{12A948CD-974F-4941-B44F-AB711CE154C0}" srcOrd="0" destOrd="4" presId="urn:microsoft.com/office/officeart/2005/8/layout/process3"/>
    <dgm:cxn modelId="{19D19E10-F910-CC4D-8292-650754209AEF}" srcId="{44C57BFF-B8FB-6A41-B2D2-83095D3F4F9B}" destId="{8801B75A-95DC-8C4E-8E23-BDD6B24FBCF6}" srcOrd="1" destOrd="0" parTransId="{0B92CC86-7570-784A-813B-35E1F213C74D}" sibTransId="{004C847C-1079-8D4A-AE9C-4206625E8FCC}"/>
    <dgm:cxn modelId="{22A25418-F7BA-B04A-B85D-2BC61DC97473}" type="presOf" srcId="{335997AF-ECE7-F042-9808-29F9B0AA213D}" destId="{12A948CD-974F-4941-B44F-AB711CE154C0}" srcOrd="0" destOrd="5" presId="urn:microsoft.com/office/officeart/2005/8/layout/process3"/>
    <dgm:cxn modelId="{FF12D01A-6C65-3441-BB13-0D9B3FEE5D65}" srcId="{8801B75A-95DC-8C4E-8E23-BDD6B24FBCF6}" destId="{9795051C-7E97-4B4F-AE18-C06D443FC061}" srcOrd="0" destOrd="0" parTransId="{15648A24-C02D-4F4F-8FA1-6FB4C93481AB}" sibTransId="{CF2396DE-A035-5E40-A7B2-E7BC11D38277}"/>
    <dgm:cxn modelId="{CDFCD61A-60E5-7B42-BFB7-B6EEA6D35AA0}" type="presOf" srcId="{89D1A507-C0B9-7A46-848C-B7042B8E83DA}" destId="{12A948CD-974F-4941-B44F-AB711CE154C0}" srcOrd="0" destOrd="3" presId="urn:microsoft.com/office/officeart/2005/8/layout/process3"/>
    <dgm:cxn modelId="{09BBB02B-E169-8447-91EE-9C4D65F7C9BA}" srcId="{44C57BFF-B8FB-6A41-B2D2-83095D3F4F9B}" destId="{4A33E06D-181B-604F-9A23-DB0DC4DA4BE3}" srcOrd="0" destOrd="0" parTransId="{F730CE24-23AA-0B4C-B264-0CA67F4498E1}" sibTransId="{ABD5CA07-D2AF-2745-89B0-6594C93158F9}"/>
    <dgm:cxn modelId="{7384DE2F-0729-2F42-930C-A295DCEB338F}" srcId="{0C13290C-16EA-2941-AB14-9DFC3FD60AB2}" destId="{5752FD55-ABDB-4B4C-8E2A-7C0F86C651DF}" srcOrd="2" destOrd="0" parTransId="{1F46CF09-C232-6649-B6D5-051935EB9199}" sibTransId="{EE2D6775-4689-1A4E-BE9D-2826AE52C172}"/>
    <dgm:cxn modelId="{4BE60B43-8497-A54D-9FC5-86F4379A8674}" srcId="{594F8655-6699-EC43-BE27-673F2FDEF858}" destId="{AB2474EE-97B0-4247-A5BE-AB352A109A62}" srcOrd="0" destOrd="0" parTransId="{958BB358-BC2A-BA4F-A4DF-21DE649F5B4E}" sibTransId="{A4BA88BA-2ABA-8348-91C8-75BB74461C05}"/>
    <dgm:cxn modelId="{BEE44E44-D710-6347-A087-7E933973ED4D}" srcId="{0C13290C-16EA-2941-AB14-9DFC3FD60AB2}" destId="{95A0A835-3804-9440-B8EB-F3390F38ABD0}" srcOrd="0" destOrd="0" parTransId="{AEA5710E-D164-2B42-851F-04560654948D}" sibTransId="{CF94C4E0-42E5-1647-A0BF-8A80C3ABED96}"/>
    <dgm:cxn modelId="{B9358E47-B1D8-C34E-B8FC-40F11A6D0070}" type="presOf" srcId="{004C847C-1079-8D4A-AE9C-4206625E8FCC}" destId="{68782A7B-4C2A-F74B-B2CD-C62D32414306}" srcOrd="0" destOrd="0" presId="urn:microsoft.com/office/officeart/2005/8/layout/process3"/>
    <dgm:cxn modelId="{1C294952-B30E-3E4F-8914-3333526F374A}" type="presOf" srcId="{9795051C-7E97-4B4F-AE18-C06D443FC061}" destId="{12A948CD-974F-4941-B44F-AB711CE154C0}" srcOrd="0" destOrd="0" presId="urn:microsoft.com/office/officeart/2005/8/layout/process3"/>
    <dgm:cxn modelId="{6283815E-7A57-6F48-A4A9-91A051C61C2F}" type="presOf" srcId="{B889C514-98A9-014E-BFE3-857E0944B0BB}" destId="{866066E4-C513-0543-9D15-9A878EBD66EF}" srcOrd="0" destOrd="5" presId="urn:microsoft.com/office/officeart/2005/8/layout/process3"/>
    <dgm:cxn modelId="{684D835F-DAE8-5547-BFC5-93DD839BDB6D}" srcId="{8801B75A-95DC-8C4E-8E23-BDD6B24FBCF6}" destId="{0C13290C-16EA-2941-AB14-9DFC3FD60AB2}" srcOrd="1" destOrd="0" parTransId="{77B0879B-98A9-5248-BEFE-E93C9CBEBF88}" sibTransId="{2C31C0FF-39CC-AC4A-9E03-B86FA6365C48}"/>
    <dgm:cxn modelId="{5ABCA16B-5AF4-E248-B925-DB7CF8AC4E44}" type="presOf" srcId="{44C57BFF-B8FB-6A41-B2D2-83095D3F4F9B}" destId="{7F302072-F1F1-8044-AF6E-041F6F9FF42B}" srcOrd="0" destOrd="0" presId="urn:microsoft.com/office/officeart/2005/8/layout/process3"/>
    <dgm:cxn modelId="{AA521179-697B-9B4B-A696-02AA6C7B20DE}" type="presOf" srcId="{ABD5CA07-D2AF-2745-89B0-6594C93158F9}" destId="{036EF249-E22F-2449-B8D9-D1E30F625709}" srcOrd="1" destOrd="0" presId="urn:microsoft.com/office/officeart/2005/8/layout/process3"/>
    <dgm:cxn modelId="{FC4AF179-ADCB-D048-A311-6F487F85F870}" type="presOf" srcId="{4A33E06D-181B-604F-9A23-DB0DC4DA4BE3}" destId="{5E2E38D8-37B3-9D4E-B013-8B85BAE09592}" srcOrd="1" destOrd="0" presId="urn:microsoft.com/office/officeart/2005/8/layout/process3"/>
    <dgm:cxn modelId="{C87DF77F-D60C-C54D-A7FF-5799BBA65FC5}" srcId="{5FC23940-5896-964E-BAAD-62961A5D2A29}" destId="{594F8655-6699-EC43-BE27-673F2FDEF858}" srcOrd="3" destOrd="0" parTransId="{F625A6F5-0626-1C4E-875D-B2E70E21B371}" sibTransId="{1C5CD34D-DB81-8B4D-8AE2-9B10873EFAA5}"/>
    <dgm:cxn modelId="{02B9B283-7821-7C4C-965D-3C4265A90300}" type="presOf" srcId="{E57A64DB-1688-7E4C-BE81-541A3C83722F}" destId="{93D391E8-BEC7-CB4F-B8D6-47B3633D98E7}" srcOrd="0" destOrd="0" presId="urn:microsoft.com/office/officeart/2005/8/layout/process3"/>
    <dgm:cxn modelId="{DE107A87-EC63-1043-9767-21E99636CEF5}" srcId="{44C57BFF-B8FB-6A41-B2D2-83095D3F4F9B}" destId="{5FC23940-5896-964E-BAAD-62961A5D2A29}" srcOrd="2" destOrd="0" parTransId="{424A8B83-C15B-D346-A5CE-CBC2B00A5546}" sibTransId="{953881F5-DBB9-4246-BF53-C8634A722E75}"/>
    <dgm:cxn modelId="{4AAC348C-4037-4F41-B847-EE71E8C7712D}" type="presOf" srcId="{594F8655-6699-EC43-BE27-673F2FDEF858}" destId="{866066E4-C513-0543-9D15-9A878EBD66EF}" srcOrd="0" destOrd="3" presId="urn:microsoft.com/office/officeart/2005/8/layout/process3"/>
    <dgm:cxn modelId="{DA33E18F-0439-CA4C-A2A1-B4DE4E01B964}" type="presOf" srcId="{0C13290C-16EA-2941-AB14-9DFC3FD60AB2}" destId="{12A948CD-974F-4941-B44F-AB711CE154C0}" srcOrd="0" destOrd="1" presId="urn:microsoft.com/office/officeart/2005/8/layout/process3"/>
    <dgm:cxn modelId="{9F385193-ECA8-2442-AD21-E03A44784F8A}" type="presOf" srcId="{D9E20195-137C-1A41-AFBE-0AC96C7E54A2}" destId="{866066E4-C513-0543-9D15-9A878EBD66EF}" srcOrd="0" destOrd="2" presId="urn:microsoft.com/office/officeart/2005/8/layout/process3"/>
    <dgm:cxn modelId="{56DA9497-C80D-3045-AE48-2BD66F900087}" srcId="{4A33E06D-181B-604F-9A23-DB0DC4DA4BE3}" destId="{E57A64DB-1688-7E4C-BE81-541A3C83722F}" srcOrd="0" destOrd="0" parTransId="{9A4B7E61-5560-5E49-8A58-1C3543E5C481}" sibTransId="{686A3B3A-B0EC-AA41-8D19-62502AEACE8F}"/>
    <dgm:cxn modelId="{8EBA4AA4-EF7B-F14B-866A-F36D7FFF4C5C}" srcId="{5FC23940-5896-964E-BAAD-62961A5D2A29}" destId="{988E16F3-2870-6445-B472-49929987567F}" srcOrd="1" destOrd="0" parTransId="{1FAB2AF8-3AD7-8144-8637-B9D2B465502B}" sibTransId="{4CFA7812-67B2-9544-B376-E56D1C52434D}"/>
    <dgm:cxn modelId="{51F676AC-03E9-F347-AE93-3ED32D0E576C}" type="presOf" srcId="{C6A4AE3D-34F4-CD4B-A0F6-7487D5F43256}" destId="{866066E4-C513-0543-9D15-9A878EBD66EF}" srcOrd="0" destOrd="0" presId="urn:microsoft.com/office/officeart/2005/8/layout/process3"/>
    <dgm:cxn modelId="{239554AF-F70C-E84A-9236-B0A16E83D5B3}" srcId="{0C13290C-16EA-2941-AB14-9DFC3FD60AB2}" destId="{89D1A507-C0B9-7A46-848C-B7042B8E83DA}" srcOrd="1" destOrd="0" parTransId="{9D55C42E-66B4-6F47-B63A-87AF23F752F8}" sibTransId="{B2D49557-6BE7-874F-99FC-7B27BDEFBD78}"/>
    <dgm:cxn modelId="{069D8DB6-7082-F54A-A356-936FB5FAF796}" type="presOf" srcId="{2876132B-B19D-B04F-9302-DB5B5E2B5B77}" destId="{866066E4-C513-0543-9D15-9A878EBD66EF}" srcOrd="0" destOrd="6" presId="urn:microsoft.com/office/officeart/2005/8/layout/process3"/>
    <dgm:cxn modelId="{133AEDB6-9C76-7F4C-8EB0-DC4DD2BEBF60}" type="presOf" srcId="{95A0A835-3804-9440-B8EB-F3390F38ABD0}" destId="{12A948CD-974F-4941-B44F-AB711CE154C0}" srcOrd="0" destOrd="2" presId="urn:microsoft.com/office/officeart/2005/8/layout/process3"/>
    <dgm:cxn modelId="{2C1554B7-9317-1C4A-9F78-FE417451353D}" type="presOf" srcId="{004C847C-1079-8D4A-AE9C-4206625E8FCC}" destId="{D07A69BC-3884-6A44-BEA3-2DF0E15891A1}" srcOrd="1" destOrd="0" presId="urn:microsoft.com/office/officeart/2005/8/layout/process3"/>
    <dgm:cxn modelId="{DF177CBE-D654-D846-A22E-C9E28D55A0DE}" type="presOf" srcId="{ABD5CA07-D2AF-2745-89B0-6594C93158F9}" destId="{A72AA2DB-EBED-A94B-8778-3AE4092F5EC1}" srcOrd="0" destOrd="0" presId="urn:microsoft.com/office/officeart/2005/8/layout/process3"/>
    <dgm:cxn modelId="{0583A6DA-572C-7C46-8080-89696712420A}" srcId="{5FC23940-5896-964E-BAAD-62961A5D2A29}" destId="{C6A4AE3D-34F4-CD4B-A0F6-7487D5F43256}" srcOrd="0" destOrd="0" parTransId="{7B0E86C8-EA98-844A-8499-FCDBDBE87C83}" sibTransId="{6BAFAD1C-2555-DB43-8CC8-21C4749F6487}"/>
    <dgm:cxn modelId="{25BE28DD-FBC5-1F4C-A05C-6B1999F49038}" type="presOf" srcId="{5FC23940-5896-964E-BAAD-62961A5D2A29}" destId="{6DA9D346-294D-744E-B14F-C29ED7655A02}" srcOrd="0" destOrd="0" presId="urn:microsoft.com/office/officeart/2005/8/layout/process3"/>
    <dgm:cxn modelId="{43B510DF-8CA3-AB4A-AEF7-C377BE3D5064}" type="presOf" srcId="{5FC23940-5896-964E-BAAD-62961A5D2A29}" destId="{10830AD7-C2A0-7E48-ADB4-520B49FD4A9A}" srcOrd="1" destOrd="0" presId="urn:microsoft.com/office/officeart/2005/8/layout/process3"/>
    <dgm:cxn modelId="{2E6C7FE8-C2EB-C541-BD59-45AA60D59FDF}" type="presOf" srcId="{988E16F3-2870-6445-B472-49929987567F}" destId="{866066E4-C513-0543-9D15-9A878EBD66EF}" srcOrd="0" destOrd="1" presId="urn:microsoft.com/office/officeart/2005/8/layout/process3"/>
    <dgm:cxn modelId="{E77305E9-ABD7-A04B-B22A-DFFA3AA290FC}" type="presOf" srcId="{4A33E06D-181B-604F-9A23-DB0DC4DA4BE3}" destId="{142CA1CC-71CC-6041-8C3C-E775FD831BBF}" srcOrd="0" destOrd="0" presId="urn:microsoft.com/office/officeart/2005/8/layout/process3"/>
    <dgm:cxn modelId="{A7A48AEA-D10D-3B40-9D8E-EFBE9002E080}" srcId="{594F8655-6699-EC43-BE27-673F2FDEF858}" destId="{2876132B-B19D-B04F-9302-DB5B5E2B5B77}" srcOrd="2" destOrd="0" parTransId="{1F656FF5-FC95-C440-A765-82167E5FFAA2}" sibTransId="{0DD0DC70-8A7D-F547-B030-B01AC31A27FF}"/>
    <dgm:cxn modelId="{121B98F0-34FC-E743-8CD5-C2BCB9B0FEE3}" type="presOf" srcId="{8801B75A-95DC-8C4E-8E23-BDD6B24FBCF6}" destId="{A5914027-CBFC-D848-A6DE-8FB3391F86E5}" srcOrd="0" destOrd="0" presId="urn:microsoft.com/office/officeart/2005/8/layout/process3"/>
    <dgm:cxn modelId="{373C25F4-FEAD-F04C-BA5E-E77CF61EF19A}" type="presOf" srcId="{AB2474EE-97B0-4247-A5BE-AB352A109A62}" destId="{866066E4-C513-0543-9D15-9A878EBD66EF}" srcOrd="0" destOrd="4" presId="urn:microsoft.com/office/officeart/2005/8/layout/process3"/>
    <dgm:cxn modelId="{0F5E13F8-EFE7-C04D-BA36-B4A7E085B23E}" srcId="{5FC23940-5896-964E-BAAD-62961A5D2A29}" destId="{D9E20195-137C-1A41-AFBE-0AC96C7E54A2}" srcOrd="2" destOrd="0" parTransId="{6EE9CCE6-E8C1-7049-B804-0E78BBEE43C8}" sibTransId="{7CEAA7F9-3CFB-284F-AB44-BE1E136A96CE}"/>
    <dgm:cxn modelId="{F39E41FB-7FFC-ED4E-9F27-F8C4A19E3F7B}" srcId="{8801B75A-95DC-8C4E-8E23-BDD6B24FBCF6}" destId="{335997AF-ECE7-F042-9808-29F9B0AA213D}" srcOrd="2" destOrd="0" parTransId="{C18451A4-7F7F-F840-A522-6C7CE70C2F75}" sibTransId="{B1CEE968-C8F4-BE4F-AE78-C15ECAB09E12}"/>
    <dgm:cxn modelId="{B4430F41-E6A4-C140-9FD4-70C1EAEAFAD9}" type="presParOf" srcId="{7F302072-F1F1-8044-AF6E-041F6F9FF42B}" destId="{76702B63-BD36-2B4B-859A-4CF79DD12C23}" srcOrd="0" destOrd="0" presId="urn:microsoft.com/office/officeart/2005/8/layout/process3"/>
    <dgm:cxn modelId="{CEAB3336-6D2B-1C4D-A6EB-327F6D0265BC}" type="presParOf" srcId="{76702B63-BD36-2B4B-859A-4CF79DD12C23}" destId="{142CA1CC-71CC-6041-8C3C-E775FD831BBF}" srcOrd="0" destOrd="0" presId="urn:microsoft.com/office/officeart/2005/8/layout/process3"/>
    <dgm:cxn modelId="{FF1C5CA9-DECB-9546-808A-0B3E14181F54}" type="presParOf" srcId="{76702B63-BD36-2B4B-859A-4CF79DD12C23}" destId="{5E2E38D8-37B3-9D4E-B013-8B85BAE09592}" srcOrd="1" destOrd="0" presId="urn:microsoft.com/office/officeart/2005/8/layout/process3"/>
    <dgm:cxn modelId="{025E9E6F-EA0C-FD40-99DB-4ADAF29CD2B1}" type="presParOf" srcId="{76702B63-BD36-2B4B-859A-4CF79DD12C23}" destId="{93D391E8-BEC7-CB4F-B8D6-47B3633D98E7}" srcOrd="2" destOrd="0" presId="urn:microsoft.com/office/officeart/2005/8/layout/process3"/>
    <dgm:cxn modelId="{9CA96D88-7E05-8D49-9F2D-FF82ECB3A9C8}" type="presParOf" srcId="{7F302072-F1F1-8044-AF6E-041F6F9FF42B}" destId="{A72AA2DB-EBED-A94B-8778-3AE4092F5EC1}" srcOrd="1" destOrd="0" presId="urn:microsoft.com/office/officeart/2005/8/layout/process3"/>
    <dgm:cxn modelId="{09FF3A94-4290-C54B-9ABE-3A2105ED0AED}" type="presParOf" srcId="{A72AA2DB-EBED-A94B-8778-3AE4092F5EC1}" destId="{036EF249-E22F-2449-B8D9-D1E30F625709}" srcOrd="0" destOrd="0" presId="urn:microsoft.com/office/officeart/2005/8/layout/process3"/>
    <dgm:cxn modelId="{0CECDBFF-1BAD-5646-80E8-9FE07D5AF0A4}" type="presParOf" srcId="{7F302072-F1F1-8044-AF6E-041F6F9FF42B}" destId="{82A7ACC9-05D8-9340-892A-F399CE14BA4B}" srcOrd="2" destOrd="0" presId="urn:microsoft.com/office/officeart/2005/8/layout/process3"/>
    <dgm:cxn modelId="{8450D24B-B0B4-5A41-A9F3-515CA1CE51CA}" type="presParOf" srcId="{82A7ACC9-05D8-9340-892A-F399CE14BA4B}" destId="{A5914027-CBFC-D848-A6DE-8FB3391F86E5}" srcOrd="0" destOrd="0" presId="urn:microsoft.com/office/officeart/2005/8/layout/process3"/>
    <dgm:cxn modelId="{09BA07EA-708D-0B40-B54E-997EE7323FDA}" type="presParOf" srcId="{82A7ACC9-05D8-9340-892A-F399CE14BA4B}" destId="{976A0168-0A88-7E46-BB37-8998EA1C6E5A}" srcOrd="1" destOrd="0" presId="urn:microsoft.com/office/officeart/2005/8/layout/process3"/>
    <dgm:cxn modelId="{71A5599E-7D9B-8A40-AFE0-A1D8EB6094A5}" type="presParOf" srcId="{82A7ACC9-05D8-9340-892A-F399CE14BA4B}" destId="{12A948CD-974F-4941-B44F-AB711CE154C0}" srcOrd="2" destOrd="0" presId="urn:microsoft.com/office/officeart/2005/8/layout/process3"/>
    <dgm:cxn modelId="{8A36B0DD-10F1-1D43-9F8B-3B381C678988}" type="presParOf" srcId="{7F302072-F1F1-8044-AF6E-041F6F9FF42B}" destId="{68782A7B-4C2A-F74B-B2CD-C62D32414306}" srcOrd="3" destOrd="0" presId="urn:microsoft.com/office/officeart/2005/8/layout/process3"/>
    <dgm:cxn modelId="{4259B877-E144-D14D-BB00-1873B881919B}" type="presParOf" srcId="{68782A7B-4C2A-F74B-B2CD-C62D32414306}" destId="{D07A69BC-3884-6A44-BEA3-2DF0E15891A1}" srcOrd="0" destOrd="0" presId="urn:microsoft.com/office/officeart/2005/8/layout/process3"/>
    <dgm:cxn modelId="{6A0AF9F8-9C67-1D48-BF8B-CB45094B77A3}" type="presParOf" srcId="{7F302072-F1F1-8044-AF6E-041F6F9FF42B}" destId="{217B9E91-57D6-6C4C-8654-1A88B56B145B}" srcOrd="4" destOrd="0" presId="urn:microsoft.com/office/officeart/2005/8/layout/process3"/>
    <dgm:cxn modelId="{94373615-A1B8-ED42-B690-CCB7ABF0C48F}" type="presParOf" srcId="{217B9E91-57D6-6C4C-8654-1A88B56B145B}" destId="{6DA9D346-294D-744E-B14F-C29ED7655A02}" srcOrd="0" destOrd="0" presId="urn:microsoft.com/office/officeart/2005/8/layout/process3"/>
    <dgm:cxn modelId="{CABAB8B5-591B-584A-8FF6-1B9FA62072AA}" type="presParOf" srcId="{217B9E91-57D6-6C4C-8654-1A88B56B145B}" destId="{10830AD7-C2A0-7E48-ADB4-520B49FD4A9A}" srcOrd="1" destOrd="0" presId="urn:microsoft.com/office/officeart/2005/8/layout/process3"/>
    <dgm:cxn modelId="{4BF3FAD2-233F-2546-BBF1-4500C3DD41CD}" type="presParOf" srcId="{217B9E91-57D6-6C4C-8654-1A88B56B145B}" destId="{866066E4-C513-0543-9D15-9A878EBD66E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738DE-D37F-7349-8FA9-F34C0EFB7734}" type="doc">
      <dgm:prSet loTypeId="urn:microsoft.com/office/officeart/2005/8/layout/target1" loCatId="" qsTypeId="urn:microsoft.com/office/officeart/2005/8/quickstyle/simple1" qsCatId="simple" csTypeId="urn:microsoft.com/office/officeart/2005/8/colors/colorful1" csCatId="colorful" phldr="1"/>
      <dgm:spPr/>
    </dgm:pt>
    <dgm:pt modelId="{715453B4-5667-A04A-94CD-BD7D5E8364DA}">
      <dgm:prSet phldrT="[Text]"/>
      <dgm:spPr/>
      <dgm:t>
        <a:bodyPr/>
        <a:lstStyle/>
        <a:p>
          <a:pPr>
            <a:buClr>
              <a:schemeClr val="accent2"/>
            </a:buClr>
            <a:buNone/>
          </a:pPr>
          <a:r>
            <a:rPr lang="en-US" dirty="0">
              <a:solidFill>
                <a:schemeClr val="bg1"/>
              </a:solidFill>
            </a:rPr>
            <a:t>In the parish</a:t>
          </a:r>
        </a:p>
      </dgm:t>
    </dgm:pt>
    <dgm:pt modelId="{899C295E-3272-0241-BF51-2BC250707E8B}" type="parTrans" cxnId="{97C28A30-6D7A-8E43-BDD5-AFFF37A5D8D1}">
      <dgm:prSet/>
      <dgm:spPr/>
      <dgm:t>
        <a:bodyPr/>
        <a:lstStyle/>
        <a:p>
          <a:endParaRPr lang="en-US"/>
        </a:p>
      </dgm:t>
    </dgm:pt>
    <dgm:pt modelId="{E1AD4A95-4298-DB49-8041-2942BC5CAAFA}" type="sibTrans" cxnId="{97C28A30-6D7A-8E43-BDD5-AFFF37A5D8D1}">
      <dgm:prSet/>
      <dgm:spPr/>
      <dgm:t>
        <a:bodyPr/>
        <a:lstStyle/>
        <a:p>
          <a:endParaRPr lang="en-US"/>
        </a:p>
      </dgm:t>
    </dgm:pt>
    <dgm:pt modelId="{BF01023A-B1DA-1F40-B346-4B1B2F24239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the community</a:t>
          </a:r>
        </a:p>
      </dgm:t>
    </dgm:pt>
    <dgm:pt modelId="{EBC1B406-2188-0B48-954A-92B5553B0F83}" type="parTrans" cxnId="{DB2CB28F-66BE-C94F-9967-889255D1CAE0}">
      <dgm:prSet/>
      <dgm:spPr/>
      <dgm:t>
        <a:bodyPr/>
        <a:lstStyle/>
        <a:p>
          <a:endParaRPr lang="en-US"/>
        </a:p>
      </dgm:t>
    </dgm:pt>
    <dgm:pt modelId="{868B3BB3-3A3E-1644-88A6-428B39D1883A}" type="sibTrans" cxnId="{DB2CB28F-66BE-C94F-9967-889255D1CAE0}">
      <dgm:prSet/>
      <dgm:spPr/>
      <dgm:t>
        <a:bodyPr/>
        <a:lstStyle/>
        <a:p>
          <a:endParaRPr lang="en-US"/>
        </a:p>
      </dgm:t>
    </dgm:pt>
    <dgm:pt modelId="{472E135A-F22F-DF46-BED9-31837C01ED1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the diocesan church</a:t>
          </a:r>
        </a:p>
      </dgm:t>
    </dgm:pt>
    <dgm:pt modelId="{C9CB7393-95E3-F644-80C2-D04704BBFE6B}" type="parTrans" cxnId="{10296700-C13D-B746-925B-08C346AC0A9C}">
      <dgm:prSet/>
      <dgm:spPr/>
      <dgm:t>
        <a:bodyPr/>
        <a:lstStyle/>
        <a:p>
          <a:endParaRPr lang="en-US"/>
        </a:p>
      </dgm:t>
    </dgm:pt>
    <dgm:pt modelId="{CC351A55-1C38-FE46-B65A-57761D54563A}" type="sibTrans" cxnId="{10296700-C13D-B746-925B-08C346AC0A9C}">
      <dgm:prSet/>
      <dgm:spPr/>
      <dgm:t>
        <a:bodyPr/>
        <a:lstStyle/>
        <a:p>
          <a:endParaRPr lang="en-US"/>
        </a:p>
      </dgm:t>
    </dgm:pt>
    <dgm:pt modelId="{096E2A4D-4F83-B742-AF5B-E4CDBD44921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national organizations</a:t>
          </a:r>
        </a:p>
      </dgm:t>
    </dgm:pt>
    <dgm:pt modelId="{8E1204AE-BAEC-B445-BCF7-6F9FF444B9E2}" type="parTrans" cxnId="{043210EF-3B8A-8D4F-BBA0-9C19900478F1}">
      <dgm:prSet/>
      <dgm:spPr/>
      <dgm:t>
        <a:bodyPr/>
        <a:lstStyle/>
        <a:p>
          <a:endParaRPr lang="en-US"/>
        </a:p>
      </dgm:t>
    </dgm:pt>
    <dgm:pt modelId="{04CFB621-CC5D-E54E-AA4C-C91BC8239424}" type="sibTrans" cxnId="{043210EF-3B8A-8D4F-BBA0-9C19900478F1}">
      <dgm:prSet/>
      <dgm:spPr/>
      <dgm:t>
        <a:bodyPr/>
        <a:lstStyle/>
        <a:p>
          <a:endParaRPr lang="en-US"/>
        </a:p>
      </dgm:t>
    </dgm:pt>
    <dgm:pt modelId="{896209E0-63AD-814F-9642-713BA505BB0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online resource centers</a:t>
          </a:r>
        </a:p>
      </dgm:t>
    </dgm:pt>
    <dgm:pt modelId="{3D84322D-EDF2-C944-AD38-7F0CB6819D32}" type="parTrans" cxnId="{CA584324-B15B-7844-ADF9-C474B7CCAD64}">
      <dgm:prSet/>
      <dgm:spPr/>
      <dgm:t>
        <a:bodyPr/>
        <a:lstStyle/>
        <a:p>
          <a:endParaRPr lang="en-US"/>
        </a:p>
      </dgm:t>
    </dgm:pt>
    <dgm:pt modelId="{CE9C9D46-669E-A94F-9EE1-8992675DA091}" type="sibTrans" cxnId="{CA584324-B15B-7844-ADF9-C474B7CCAD64}">
      <dgm:prSet/>
      <dgm:spPr/>
      <dgm:t>
        <a:bodyPr/>
        <a:lstStyle/>
        <a:p>
          <a:endParaRPr lang="en-US"/>
        </a:p>
      </dgm:t>
    </dgm:pt>
    <dgm:pt modelId="{B87AAC82-7CF7-DB41-96DA-BFA597250FAB}" type="pres">
      <dgm:prSet presAssocID="{E3C738DE-D37F-7349-8FA9-F34C0EFB7734}" presName="composite" presStyleCnt="0">
        <dgm:presLayoutVars>
          <dgm:chMax val="5"/>
          <dgm:dir/>
          <dgm:resizeHandles val="exact"/>
        </dgm:presLayoutVars>
      </dgm:prSet>
      <dgm:spPr/>
    </dgm:pt>
    <dgm:pt modelId="{1D5A66BD-C8FC-F345-A80D-37923B8FF292}" type="pres">
      <dgm:prSet presAssocID="{715453B4-5667-A04A-94CD-BD7D5E8364DA}" presName="circle1" presStyleLbl="lnNode1" presStyleIdx="0" presStyleCnt="5"/>
      <dgm:spPr>
        <a:solidFill>
          <a:srgbClr val="C00000"/>
        </a:solidFill>
      </dgm:spPr>
    </dgm:pt>
    <dgm:pt modelId="{F566528A-4787-094C-8360-AECC9E5A5939}" type="pres">
      <dgm:prSet presAssocID="{715453B4-5667-A04A-94CD-BD7D5E8364DA}" presName="text1" presStyleLbl="revTx" presStyleIdx="0" presStyleCnt="5">
        <dgm:presLayoutVars>
          <dgm:bulletEnabled val="1"/>
        </dgm:presLayoutVars>
      </dgm:prSet>
      <dgm:spPr/>
    </dgm:pt>
    <dgm:pt modelId="{7B733976-D3FC-C641-B658-2F9B3E6B1BD9}" type="pres">
      <dgm:prSet presAssocID="{715453B4-5667-A04A-94CD-BD7D5E8364DA}" presName="line1" presStyleLbl="callout" presStyleIdx="0" presStyleCnt="10"/>
      <dgm:spPr/>
    </dgm:pt>
    <dgm:pt modelId="{C0913FE5-2761-7749-927D-E675AC022596}" type="pres">
      <dgm:prSet presAssocID="{715453B4-5667-A04A-94CD-BD7D5E8364DA}" presName="d1" presStyleLbl="callout" presStyleIdx="1" presStyleCnt="10"/>
      <dgm:spPr/>
    </dgm:pt>
    <dgm:pt modelId="{1CF50989-8D78-5243-BCC8-700D884A36E9}" type="pres">
      <dgm:prSet presAssocID="{BF01023A-B1DA-1F40-B346-4B1B2F24239A}" presName="circle2" presStyleLbl="lnNode1" presStyleIdx="1" presStyleCnt="5"/>
      <dgm:spPr>
        <a:solidFill>
          <a:schemeClr val="accent2"/>
        </a:solidFill>
      </dgm:spPr>
    </dgm:pt>
    <dgm:pt modelId="{66EBAE38-0D7D-E44A-B84C-9C916975A2EA}" type="pres">
      <dgm:prSet presAssocID="{BF01023A-B1DA-1F40-B346-4B1B2F24239A}" presName="text2" presStyleLbl="revTx" presStyleIdx="1" presStyleCnt="5">
        <dgm:presLayoutVars>
          <dgm:bulletEnabled val="1"/>
        </dgm:presLayoutVars>
      </dgm:prSet>
      <dgm:spPr/>
    </dgm:pt>
    <dgm:pt modelId="{93BC31A0-F3D4-3045-BF53-4342BCE045F6}" type="pres">
      <dgm:prSet presAssocID="{BF01023A-B1DA-1F40-B346-4B1B2F24239A}" presName="line2" presStyleLbl="callout" presStyleIdx="2" presStyleCnt="10"/>
      <dgm:spPr/>
    </dgm:pt>
    <dgm:pt modelId="{44BAE6E3-1FDA-EF4F-AD09-F49CF2346D5E}" type="pres">
      <dgm:prSet presAssocID="{BF01023A-B1DA-1F40-B346-4B1B2F24239A}" presName="d2" presStyleLbl="callout" presStyleIdx="3" presStyleCnt="10"/>
      <dgm:spPr/>
    </dgm:pt>
    <dgm:pt modelId="{906E007C-0155-0C43-A9A2-313B6E11F3B6}" type="pres">
      <dgm:prSet presAssocID="{472E135A-F22F-DF46-BED9-31837C01ED11}" presName="circle3" presStyleLbl="lnNode1" presStyleIdx="2" presStyleCnt="5"/>
      <dgm:spPr>
        <a:solidFill>
          <a:schemeClr val="accent1"/>
        </a:solidFill>
      </dgm:spPr>
    </dgm:pt>
    <dgm:pt modelId="{C38D3EDE-E4F7-254F-A3E6-908D74C96E68}" type="pres">
      <dgm:prSet presAssocID="{472E135A-F22F-DF46-BED9-31837C01ED11}" presName="text3" presStyleLbl="revTx" presStyleIdx="2" presStyleCnt="5">
        <dgm:presLayoutVars>
          <dgm:bulletEnabled val="1"/>
        </dgm:presLayoutVars>
      </dgm:prSet>
      <dgm:spPr/>
    </dgm:pt>
    <dgm:pt modelId="{61744D80-1301-3749-9BFB-1782D4AA17A3}" type="pres">
      <dgm:prSet presAssocID="{472E135A-F22F-DF46-BED9-31837C01ED11}" presName="line3" presStyleLbl="callout" presStyleIdx="4" presStyleCnt="10"/>
      <dgm:spPr/>
    </dgm:pt>
    <dgm:pt modelId="{C92FFF7C-1E53-B14A-A8CD-6F1078FA1929}" type="pres">
      <dgm:prSet presAssocID="{472E135A-F22F-DF46-BED9-31837C01ED11}" presName="d3" presStyleLbl="callout" presStyleIdx="5" presStyleCnt="10"/>
      <dgm:spPr/>
    </dgm:pt>
    <dgm:pt modelId="{04A2EEE1-34FF-FF40-8FB6-1809C4DBCC73}" type="pres">
      <dgm:prSet presAssocID="{096E2A4D-4F83-B742-AF5B-E4CDBD449217}" presName="circle4" presStyleLbl="lnNode1" presStyleIdx="3" presStyleCnt="5"/>
      <dgm:spPr>
        <a:solidFill>
          <a:schemeClr val="accent4"/>
        </a:solidFill>
      </dgm:spPr>
    </dgm:pt>
    <dgm:pt modelId="{6A3D3BCB-335F-FA41-8FFE-3EDEE1AC149A}" type="pres">
      <dgm:prSet presAssocID="{096E2A4D-4F83-B742-AF5B-E4CDBD449217}" presName="text4" presStyleLbl="revTx" presStyleIdx="3" presStyleCnt="5">
        <dgm:presLayoutVars>
          <dgm:bulletEnabled val="1"/>
        </dgm:presLayoutVars>
      </dgm:prSet>
      <dgm:spPr/>
    </dgm:pt>
    <dgm:pt modelId="{F85A9198-B66F-EF4B-A84D-6FF39E750010}" type="pres">
      <dgm:prSet presAssocID="{096E2A4D-4F83-B742-AF5B-E4CDBD449217}" presName="line4" presStyleLbl="callout" presStyleIdx="6" presStyleCnt="10"/>
      <dgm:spPr/>
    </dgm:pt>
    <dgm:pt modelId="{8C4B63DB-A4B9-E04C-8E11-A893A8BC0722}" type="pres">
      <dgm:prSet presAssocID="{096E2A4D-4F83-B742-AF5B-E4CDBD449217}" presName="d4" presStyleLbl="callout" presStyleIdx="7" presStyleCnt="10"/>
      <dgm:spPr/>
    </dgm:pt>
    <dgm:pt modelId="{A3758836-EEA0-2442-A671-8BC4DE9F7DDF}" type="pres">
      <dgm:prSet presAssocID="{896209E0-63AD-814F-9642-713BA505BB08}" presName="circle5" presStyleLbl="lnNode1" presStyleIdx="4" presStyleCnt="5"/>
      <dgm:spPr>
        <a:solidFill>
          <a:schemeClr val="accent6">
            <a:lumMod val="75000"/>
          </a:schemeClr>
        </a:solidFill>
      </dgm:spPr>
    </dgm:pt>
    <dgm:pt modelId="{623AACA6-9999-724C-B093-40F19B4509C6}" type="pres">
      <dgm:prSet presAssocID="{896209E0-63AD-814F-9642-713BA505BB08}" presName="text5" presStyleLbl="revTx" presStyleIdx="4" presStyleCnt="5">
        <dgm:presLayoutVars>
          <dgm:bulletEnabled val="1"/>
        </dgm:presLayoutVars>
      </dgm:prSet>
      <dgm:spPr/>
    </dgm:pt>
    <dgm:pt modelId="{B2874CF0-D124-4942-B778-BC16A2736F0F}" type="pres">
      <dgm:prSet presAssocID="{896209E0-63AD-814F-9642-713BA505BB08}" presName="line5" presStyleLbl="callout" presStyleIdx="8" presStyleCnt="10"/>
      <dgm:spPr/>
    </dgm:pt>
    <dgm:pt modelId="{2BEE8A44-AE2F-1840-89C1-CCCDDA2FB633}" type="pres">
      <dgm:prSet presAssocID="{896209E0-63AD-814F-9642-713BA505BB08}" presName="d5" presStyleLbl="callout" presStyleIdx="9" presStyleCnt="10"/>
      <dgm:spPr/>
    </dgm:pt>
  </dgm:ptLst>
  <dgm:cxnLst>
    <dgm:cxn modelId="{10296700-C13D-B746-925B-08C346AC0A9C}" srcId="{E3C738DE-D37F-7349-8FA9-F34C0EFB7734}" destId="{472E135A-F22F-DF46-BED9-31837C01ED11}" srcOrd="2" destOrd="0" parTransId="{C9CB7393-95E3-F644-80C2-D04704BBFE6B}" sibTransId="{CC351A55-1C38-FE46-B65A-57761D54563A}"/>
    <dgm:cxn modelId="{6DF78A01-4F7F-2C4D-9455-BF7BA03B4C08}" type="presOf" srcId="{096E2A4D-4F83-B742-AF5B-E4CDBD449217}" destId="{6A3D3BCB-335F-FA41-8FFE-3EDEE1AC149A}" srcOrd="0" destOrd="0" presId="urn:microsoft.com/office/officeart/2005/8/layout/target1"/>
    <dgm:cxn modelId="{CA584324-B15B-7844-ADF9-C474B7CCAD64}" srcId="{E3C738DE-D37F-7349-8FA9-F34C0EFB7734}" destId="{896209E0-63AD-814F-9642-713BA505BB08}" srcOrd="4" destOrd="0" parTransId="{3D84322D-EDF2-C944-AD38-7F0CB6819D32}" sibTransId="{CE9C9D46-669E-A94F-9EE1-8992675DA091}"/>
    <dgm:cxn modelId="{97C28A30-6D7A-8E43-BDD5-AFFF37A5D8D1}" srcId="{E3C738DE-D37F-7349-8FA9-F34C0EFB7734}" destId="{715453B4-5667-A04A-94CD-BD7D5E8364DA}" srcOrd="0" destOrd="0" parTransId="{899C295E-3272-0241-BF51-2BC250707E8B}" sibTransId="{E1AD4A95-4298-DB49-8041-2942BC5CAAFA}"/>
    <dgm:cxn modelId="{9ADBBF35-558F-0B48-8B08-EAB3BB5106A4}" type="presOf" srcId="{472E135A-F22F-DF46-BED9-31837C01ED11}" destId="{C38D3EDE-E4F7-254F-A3E6-908D74C96E68}" srcOrd="0" destOrd="0" presId="urn:microsoft.com/office/officeart/2005/8/layout/target1"/>
    <dgm:cxn modelId="{0BDB6C36-F0CF-3440-B709-0CC3F32B300C}" type="presOf" srcId="{E3C738DE-D37F-7349-8FA9-F34C0EFB7734}" destId="{B87AAC82-7CF7-DB41-96DA-BFA597250FAB}" srcOrd="0" destOrd="0" presId="urn:microsoft.com/office/officeart/2005/8/layout/target1"/>
    <dgm:cxn modelId="{DB2CB28F-66BE-C94F-9967-889255D1CAE0}" srcId="{E3C738DE-D37F-7349-8FA9-F34C0EFB7734}" destId="{BF01023A-B1DA-1F40-B346-4B1B2F24239A}" srcOrd="1" destOrd="0" parTransId="{EBC1B406-2188-0B48-954A-92B5553B0F83}" sibTransId="{868B3BB3-3A3E-1644-88A6-428B39D1883A}"/>
    <dgm:cxn modelId="{421DAA94-5235-C14B-B82E-003924EB83EC}" type="presOf" srcId="{896209E0-63AD-814F-9642-713BA505BB08}" destId="{623AACA6-9999-724C-B093-40F19B4509C6}" srcOrd="0" destOrd="0" presId="urn:microsoft.com/office/officeart/2005/8/layout/target1"/>
    <dgm:cxn modelId="{7B74769D-9E15-7F48-899A-CC3AB28FB86F}" type="presOf" srcId="{715453B4-5667-A04A-94CD-BD7D5E8364DA}" destId="{F566528A-4787-094C-8360-AECC9E5A5939}" srcOrd="0" destOrd="0" presId="urn:microsoft.com/office/officeart/2005/8/layout/target1"/>
    <dgm:cxn modelId="{7CA7D6ED-640F-2F4B-A1A5-572D7584563A}" type="presOf" srcId="{BF01023A-B1DA-1F40-B346-4B1B2F24239A}" destId="{66EBAE38-0D7D-E44A-B84C-9C916975A2EA}" srcOrd="0" destOrd="0" presId="urn:microsoft.com/office/officeart/2005/8/layout/target1"/>
    <dgm:cxn modelId="{043210EF-3B8A-8D4F-BBA0-9C19900478F1}" srcId="{E3C738DE-D37F-7349-8FA9-F34C0EFB7734}" destId="{096E2A4D-4F83-B742-AF5B-E4CDBD449217}" srcOrd="3" destOrd="0" parTransId="{8E1204AE-BAEC-B445-BCF7-6F9FF444B9E2}" sibTransId="{04CFB621-CC5D-E54E-AA4C-C91BC8239424}"/>
    <dgm:cxn modelId="{707D72AC-AAAA-3E42-AA10-4F56B187FE12}" type="presParOf" srcId="{B87AAC82-7CF7-DB41-96DA-BFA597250FAB}" destId="{1D5A66BD-C8FC-F345-A80D-37923B8FF292}" srcOrd="0" destOrd="0" presId="urn:microsoft.com/office/officeart/2005/8/layout/target1"/>
    <dgm:cxn modelId="{65475E01-180E-A940-AD25-399FD43320BF}" type="presParOf" srcId="{B87AAC82-7CF7-DB41-96DA-BFA597250FAB}" destId="{F566528A-4787-094C-8360-AECC9E5A5939}" srcOrd="1" destOrd="0" presId="urn:microsoft.com/office/officeart/2005/8/layout/target1"/>
    <dgm:cxn modelId="{03B6D498-0C7A-1342-9F27-22416CB1E8BE}" type="presParOf" srcId="{B87AAC82-7CF7-DB41-96DA-BFA597250FAB}" destId="{7B733976-D3FC-C641-B658-2F9B3E6B1BD9}" srcOrd="2" destOrd="0" presId="urn:microsoft.com/office/officeart/2005/8/layout/target1"/>
    <dgm:cxn modelId="{984C614C-7B48-614A-8FB5-AFC83587AAF1}" type="presParOf" srcId="{B87AAC82-7CF7-DB41-96DA-BFA597250FAB}" destId="{C0913FE5-2761-7749-927D-E675AC022596}" srcOrd="3" destOrd="0" presId="urn:microsoft.com/office/officeart/2005/8/layout/target1"/>
    <dgm:cxn modelId="{D744FBBA-F66D-F243-AA88-346B18FCFB39}" type="presParOf" srcId="{B87AAC82-7CF7-DB41-96DA-BFA597250FAB}" destId="{1CF50989-8D78-5243-BCC8-700D884A36E9}" srcOrd="4" destOrd="0" presId="urn:microsoft.com/office/officeart/2005/8/layout/target1"/>
    <dgm:cxn modelId="{0DF2CCAD-4FEA-B445-9DD2-4B0F804CC781}" type="presParOf" srcId="{B87AAC82-7CF7-DB41-96DA-BFA597250FAB}" destId="{66EBAE38-0D7D-E44A-B84C-9C916975A2EA}" srcOrd="5" destOrd="0" presId="urn:microsoft.com/office/officeart/2005/8/layout/target1"/>
    <dgm:cxn modelId="{206ECBC7-3FA3-9141-BCC3-777E0EED6A30}" type="presParOf" srcId="{B87AAC82-7CF7-DB41-96DA-BFA597250FAB}" destId="{93BC31A0-F3D4-3045-BF53-4342BCE045F6}" srcOrd="6" destOrd="0" presId="urn:microsoft.com/office/officeart/2005/8/layout/target1"/>
    <dgm:cxn modelId="{92E9BAA6-3DEF-0443-B042-0BA2EDF09883}" type="presParOf" srcId="{B87AAC82-7CF7-DB41-96DA-BFA597250FAB}" destId="{44BAE6E3-1FDA-EF4F-AD09-F49CF2346D5E}" srcOrd="7" destOrd="0" presId="urn:microsoft.com/office/officeart/2005/8/layout/target1"/>
    <dgm:cxn modelId="{2C443794-9D6B-0B46-862F-50FC1FFA250D}" type="presParOf" srcId="{B87AAC82-7CF7-DB41-96DA-BFA597250FAB}" destId="{906E007C-0155-0C43-A9A2-313B6E11F3B6}" srcOrd="8" destOrd="0" presId="urn:microsoft.com/office/officeart/2005/8/layout/target1"/>
    <dgm:cxn modelId="{68A2D789-07B6-B64C-A99B-152E2A7E35E9}" type="presParOf" srcId="{B87AAC82-7CF7-DB41-96DA-BFA597250FAB}" destId="{C38D3EDE-E4F7-254F-A3E6-908D74C96E68}" srcOrd="9" destOrd="0" presId="urn:microsoft.com/office/officeart/2005/8/layout/target1"/>
    <dgm:cxn modelId="{3B079DEF-3297-254D-B3F9-8AF1B4ED510C}" type="presParOf" srcId="{B87AAC82-7CF7-DB41-96DA-BFA597250FAB}" destId="{61744D80-1301-3749-9BFB-1782D4AA17A3}" srcOrd="10" destOrd="0" presId="urn:microsoft.com/office/officeart/2005/8/layout/target1"/>
    <dgm:cxn modelId="{DC9FF065-7F16-E446-BCA0-7ACE131E2717}" type="presParOf" srcId="{B87AAC82-7CF7-DB41-96DA-BFA597250FAB}" destId="{C92FFF7C-1E53-B14A-A8CD-6F1078FA1929}" srcOrd="11" destOrd="0" presId="urn:microsoft.com/office/officeart/2005/8/layout/target1"/>
    <dgm:cxn modelId="{EE7A7EBA-0EBC-2645-BCCA-C3DA7A28A3F9}" type="presParOf" srcId="{B87AAC82-7CF7-DB41-96DA-BFA597250FAB}" destId="{04A2EEE1-34FF-FF40-8FB6-1809C4DBCC73}" srcOrd="12" destOrd="0" presId="urn:microsoft.com/office/officeart/2005/8/layout/target1"/>
    <dgm:cxn modelId="{F7B8D31C-D119-1840-838B-1713D8A1A1B5}" type="presParOf" srcId="{B87AAC82-7CF7-DB41-96DA-BFA597250FAB}" destId="{6A3D3BCB-335F-FA41-8FFE-3EDEE1AC149A}" srcOrd="13" destOrd="0" presId="urn:microsoft.com/office/officeart/2005/8/layout/target1"/>
    <dgm:cxn modelId="{985A726A-94E4-9542-93A2-60ED2B1F1077}" type="presParOf" srcId="{B87AAC82-7CF7-DB41-96DA-BFA597250FAB}" destId="{F85A9198-B66F-EF4B-A84D-6FF39E750010}" srcOrd="14" destOrd="0" presId="urn:microsoft.com/office/officeart/2005/8/layout/target1"/>
    <dgm:cxn modelId="{5BE038D3-A3B7-4948-8D92-325C79EE72FF}" type="presParOf" srcId="{B87AAC82-7CF7-DB41-96DA-BFA597250FAB}" destId="{8C4B63DB-A4B9-E04C-8E11-A893A8BC0722}" srcOrd="15" destOrd="0" presId="urn:microsoft.com/office/officeart/2005/8/layout/target1"/>
    <dgm:cxn modelId="{CBB24C60-0780-E64B-8B3A-5795134144D7}" type="presParOf" srcId="{B87AAC82-7CF7-DB41-96DA-BFA597250FAB}" destId="{A3758836-EEA0-2442-A671-8BC4DE9F7DDF}" srcOrd="16" destOrd="0" presId="urn:microsoft.com/office/officeart/2005/8/layout/target1"/>
    <dgm:cxn modelId="{94A8F428-47E8-CE40-A715-F1D3C029C212}" type="presParOf" srcId="{B87AAC82-7CF7-DB41-96DA-BFA597250FAB}" destId="{623AACA6-9999-724C-B093-40F19B4509C6}" srcOrd="17" destOrd="0" presId="urn:microsoft.com/office/officeart/2005/8/layout/target1"/>
    <dgm:cxn modelId="{920E3165-8D18-4E45-AB15-456F951FBBD3}" type="presParOf" srcId="{B87AAC82-7CF7-DB41-96DA-BFA597250FAB}" destId="{B2874CF0-D124-4942-B778-BC16A2736F0F}" srcOrd="18" destOrd="0" presId="urn:microsoft.com/office/officeart/2005/8/layout/target1"/>
    <dgm:cxn modelId="{67882EF2-3C1C-0E47-A9D1-F215D0A2BB25}" type="presParOf" srcId="{B87AAC82-7CF7-DB41-96DA-BFA597250FAB}" destId="{2BEE8A44-AE2F-1840-89C1-CCCDDA2FB63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1D478-8BB7-654F-A68B-DA16BDF7B1CB}" type="doc">
      <dgm:prSet loTypeId="urn:microsoft.com/office/officeart/2005/8/layout/target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A2425-54BD-4341-83B6-BF8791331F2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Year One </a:t>
          </a:r>
        </a:p>
      </dgm:t>
    </dgm:pt>
    <dgm:pt modelId="{0261E6C7-F6D5-E248-8C0B-749F109D8D62}" type="parTrans" cxnId="{A8599711-1F33-5742-B99D-4E9FD02F12F4}">
      <dgm:prSet/>
      <dgm:spPr/>
      <dgm:t>
        <a:bodyPr/>
        <a:lstStyle/>
        <a:p>
          <a:endParaRPr lang="en-US"/>
        </a:p>
      </dgm:t>
    </dgm:pt>
    <dgm:pt modelId="{E6621A69-7678-4B49-8441-4495DCB15C51}" type="sibTrans" cxnId="{A8599711-1F33-5742-B99D-4E9FD02F12F4}">
      <dgm:prSet/>
      <dgm:spPr/>
      <dgm:t>
        <a:bodyPr/>
        <a:lstStyle/>
        <a:p>
          <a:endParaRPr lang="en-US"/>
        </a:p>
      </dgm:t>
    </dgm:pt>
    <dgm:pt modelId="{83676892-8EAA-7F4D-B352-CDF2F3B9896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Year Two</a:t>
          </a:r>
        </a:p>
      </dgm:t>
    </dgm:pt>
    <dgm:pt modelId="{1E908ADD-CDC3-BA42-AD2C-E929B44B0453}" type="parTrans" cxnId="{BA5EA376-DF52-724F-A30B-C0108BA29551}">
      <dgm:prSet/>
      <dgm:spPr/>
      <dgm:t>
        <a:bodyPr/>
        <a:lstStyle/>
        <a:p>
          <a:endParaRPr lang="en-US"/>
        </a:p>
      </dgm:t>
    </dgm:pt>
    <dgm:pt modelId="{54C46007-95B1-3D44-AFCB-02424D0A08BB}" type="sibTrans" cxnId="{BA5EA376-DF52-724F-A30B-C0108BA29551}">
      <dgm:prSet/>
      <dgm:spPr/>
      <dgm:t>
        <a:bodyPr/>
        <a:lstStyle/>
        <a:p>
          <a:endParaRPr lang="en-US"/>
        </a:p>
      </dgm:t>
    </dgm:pt>
    <dgm:pt modelId="{911CA402-72C4-DC4F-B775-D4345F074CA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Year Three </a:t>
          </a:r>
        </a:p>
      </dgm:t>
    </dgm:pt>
    <dgm:pt modelId="{A21E64D5-8EE6-9040-817E-615AB94DED1F}" type="parTrans" cxnId="{D4593645-DB67-DC44-B146-CF35419D0291}">
      <dgm:prSet/>
      <dgm:spPr/>
      <dgm:t>
        <a:bodyPr/>
        <a:lstStyle/>
        <a:p>
          <a:endParaRPr lang="en-US"/>
        </a:p>
      </dgm:t>
    </dgm:pt>
    <dgm:pt modelId="{B3712493-EB0B-8841-B52F-3581A55A1CFE}" type="sibTrans" cxnId="{D4593645-DB67-DC44-B146-CF35419D0291}">
      <dgm:prSet/>
      <dgm:spPr/>
      <dgm:t>
        <a:bodyPr/>
        <a:lstStyle/>
        <a:p>
          <a:endParaRPr lang="en-US"/>
        </a:p>
      </dgm:t>
    </dgm:pt>
    <dgm:pt modelId="{990CB14C-1C00-A841-958F-1A1C1FF003DF}" type="pres">
      <dgm:prSet presAssocID="{BB41D478-8BB7-654F-A68B-DA16BDF7B1CB}" presName="composite" presStyleCnt="0">
        <dgm:presLayoutVars>
          <dgm:chMax val="5"/>
          <dgm:dir/>
          <dgm:resizeHandles val="exact"/>
        </dgm:presLayoutVars>
      </dgm:prSet>
      <dgm:spPr/>
    </dgm:pt>
    <dgm:pt modelId="{50FC1D01-A6EC-8E43-A152-CAFF5872D14C}" type="pres">
      <dgm:prSet presAssocID="{258A2425-54BD-4341-83B6-BF8791331F22}" presName="circle1" presStyleLbl="lnNode1" presStyleIdx="0" presStyleCnt="3"/>
      <dgm:spPr>
        <a:solidFill>
          <a:srgbClr val="C00000"/>
        </a:solidFill>
      </dgm:spPr>
    </dgm:pt>
    <dgm:pt modelId="{B682D808-B851-D340-8670-52576E57919D}" type="pres">
      <dgm:prSet presAssocID="{258A2425-54BD-4341-83B6-BF8791331F22}" presName="text1" presStyleLbl="revTx" presStyleIdx="0" presStyleCnt="3" custScaleX="124022">
        <dgm:presLayoutVars>
          <dgm:bulletEnabled val="1"/>
        </dgm:presLayoutVars>
      </dgm:prSet>
      <dgm:spPr/>
    </dgm:pt>
    <dgm:pt modelId="{22BCD069-310E-3F46-AFD9-99EA4587582A}" type="pres">
      <dgm:prSet presAssocID="{258A2425-54BD-4341-83B6-BF8791331F22}" presName="line1" presStyleLbl="callout" presStyleIdx="0" presStyleCnt="6"/>
      <dgm:spPr/>
    </dgm:pt>
    <dgm:pt modelId="{6F656F36-8697-4C42-911D-E91F0A978509}" type="pres">
      <dgm:prSet presAssocID="{258A2425-54BD-4341-83B6-BF8791331F22}" presName="d1" presStyleLbl="callout" presStyleIdx="1" presStyleCnt="6"/>
      <dgm:spPr/>
    </dgm:pt>
    <dgm:pt modelId="{CB4872F2-353A-4940-9360-B917520581F9}" type="pres">
      <dgm:prSet presAssocID="{83676892-8EAA-7F4D-B352-CDF2F3B9896F}" presName="circle2" presStyleLbl="lnNode1" presStyleIdx="1" presStyleCnt="3"/>
      <dgm:spPr>
        <a:solidFill>
          <a:schemeClr val="accent1"/>
        </a:solidFill>
      </dgm:spPr>
    </dgm:pt>
    <dgm:pt modelId="{93AFF69C-CDA4-724E-A001-D61EADB0ED76}" type="pres">
      <dgm:prSet presAssocID="{83676892-8EAA-7F4D-B352-CDF2F3B9896F}" presName="text2" presStyleLbl="revTx" presStyleIdx="1" presStyleCnt="3" custScaleX="118270" custLinFactNeighborX="531" custLinFactNeighborY="-896">
        <dgm:presLayoutVars>
          <dgm:bulletEnabled val="1"/>
        </dgm:presLayoutVars>
      </dgm:prSet>
      <dgm:spPr/>
    </dgm:pt>
    <dgm:pt modelId="{53D9F405-0226-1A4A-B303-0C90E5E4A5B3}" type="pres">
      <dgm:prSet presAssocID="{83676892-8EAA-7F4D-B352-CDF2F3B9896F}" presName="line2" presStyleLbl="callout" presStyleIdx="2" presStyleCnt="6"/>
      <dgm:spPr/>
    </dgm:pt>
    <dgm:pt modelId="{CCD0CDB3-FFA0-CE43-A15D-2878D48E94C1}" type="pres">
      <dgm:prSet presAssocID="{83676892-8EAA-7F4D-B352-CDF2F3B9896F}" presName="d2" presStyleLbl="callout" presStyleIdx="3" presStyleCnt="6"/>
      <dgm:spPr/>
    </dgm:pt>
    <dgm:pt modelId="{2B13F94E-FF39-3640-BAE1-EBE7CAF5FFCB}" type="pres">
      <dgm:prSet presAssocID="{911CA402-72C4-DC4F-B775-D4345F074CA0}" presName="circle3" presStyleLbl="lnNode1" presStyleIdx="2" presStyleCnt="3"/>
      <dgm:spPr>
        <a:solidFill>
          <a:schemeClr val="accent6"/>
        </a:solidFill>
      </dgm:spPr>
    </dgm:pt>
    <dgm:pt modelId="{88629FAD-9351-FD41-B6D1-0127769BCA14}" type="pres">
      <dgm:prSet presAssocID="{911CA402-72C4-DC4F-B775-D4345F074CA0}" presName="text3" presStyleLbl="revTx" presStyleIdx="2" presStyleCnt="3" custScaleX="141257" custLinFactNeighborX="11484">
        <dgm:presLayoutVars>
          <dgm:bulletEnabled val="1"/>
        </dgm:presLayoutVars>
      </dgm:prSet>
      <dgm:spPr/>
    </dgm:pt>
    <dgm:pt modelId="{34363C65-D4C3-E942-8C8F-5A94E2525209}" type="pres">
      <dgm:prSet presAssocID="{911CA402-72C4-DC4F-B775-D4345F074CA0}" presName="line3" presStyleLbl="callout" presStyleIdx="4" presStyleCnt="6"/>
      <dgm:spPr/>
    </dgm:pt>
    <dgm:pt modelId="{F917F91D-055F-164F-9FB5-DFF767FE3DB2}" type="pres">
      <dgm:prSet presAssocID="{911CA402-72C4-DC4F-B775-D4345F074CA0}" presName="d3" presStyleLbl="callout" presStyleIdx="5" presStyleCnt="6"/>
      <dgm:spPr/>
    </dgm:pt>
  </dgm:ptLst>
  <dgm:cxnLst>
    <dgm:cxn modelId="{A8599711-1F33-5742-B99D-4E9FD02F12F4}" srcId="{BB41D478-8BB7-654F-A68B-DA16BDF7B1CB}" destId="{258A2425-54BD-4341-83B6-BF8791331F22}" srcOrd="0" destOrd="0" parTransId="{0261E6C7-F6D5-E248-8C0B-749F109D8D62}" sibTransId="{E6621A69-7678-4B49-8441-4495DCB15C51}"/>
    <dgm:cxn modelId="{D4593645-DB67-DC44-B146-CF35419D0291}" srcId="{BB41D478-8BB7-654F-A68B-DA16BDF7B1CB}" destId="{911CA402-72C4-DC4F-B775-D4345F074CA0}" srcOrd="2" destOrd="0" parTransId="{A21E64D5-8EE6-9040-817E-615AB94DED1F}" sibTransId="{B3712493-EB0B-8841-B52F-3581A55A1CFE}"/>
    <dgm:cxn modelId="{11834B5B-97CE-AB46-AB50-189F7AC1AF9B}" type="presOf" srcId="{911CA402-72C4-DC4F-B775-D4345F074CA0}" destId="{88629FAD-9351-FD41-B6D1-0127769BCA14}" srcOrd="0" destOrd="0" presId="urn:microsoft.com/office/officeart/2005/8/layout/target1"/>
    <dgm:cxn modelId="{4C34286A-3E60-B743-9F83-EEC049ADF1D5}" type="presOf" srcId="{258A2425-54BD-4341-83B6-BF8791331F22}" destId="{B682D808-B851-D340-8670-52576E57919D}" srcOrd="0" destOrd="0" presId="urn:microsoft.com/office/officeart/2005/8/layout/target1"/>
    <dgm:cxn modelId="{BA5EA376-DF52-724F-A30B-C0108BA29551}" srcId="{BB41D478-8BB7-654F-A68B-DA16BDF7B1CB}" destId="{83676892-8EAA-7F4D-B352-CDF2F3B9896F}" srcOrd="1" destOrd="0" parTransId="{1E908ADD-CDC3-BA42-AD2C-E929B44B0453}" sibTransId="{54C46007-95B1-3D44-AFCB-02424D0A08BB}"/>
    <dgm:cxn modelId="{D49795A4-3B5E-3F45-8231-D650AF348D6C}" type="presOf" srcId="{BB41D478-8BB7-654F-A68B-DA16BDF7B1CB}" destId="{990CB14C-1C00-A841-958F-1A1C1FF003DF}" srcOrd="0" destOrd="0" presId="urn:microsoft.com/office/officeart/2005/8/layout/target1"/>
    <dgm:cxn modelId="{6D167BC1-3AEB-C541-A7EE-8984527E9BEA}" type="presOf" srcId="{83676892-8EAA-7F4D-B352-CDF2F3B9896F}" destId="{93AFF69C-CDA4-724E-A001-D61EADB0ED76}" srcOrd="0" destOrd="0" presId="urn:microsoft.com/office/officeart/2005/8/layout/target1"/>
    <dgm:cxn modelId="{B239854D-7545-6848-814D-68DE7CEDB3F5}" type="presParOf" srcId="{990CB14C-1C00-A841-958F-1A1C1FF003DF}" destId="{50FC1D01-A6EC-8E43-A152-CAFF5872D14C}" srcOrd="0" destOrd="0" presId="urn:microsoft.com/office/officeart/2005/8/layout/target1"/>
    <dgm:cxn modelId="{5D6EB0BA-E3D5-6A4E-A5E1-7CA1224A4F11}" type="presParOf" srcId="{990CB14C-1C00-A841-958F-1A1C1FF003DF}" destId="{B682D808-B851-D340-8670-52576E57919D}" srcOrd="1" destOrd="0" presId="urn:microsoft.com/office/officeart/2005/8/layout/target1"/>
    <dgm:cxn modelId="{3B1EDBB4-6D3E-5348-AFF6-54238C7DD0DA}" type="presParOf" srcId="{990CB14C-1C00-A841-958F-1A1C1FF003DF}" destId="{22BCD069-310E-3F46-AFD9-99EA4587582A}" srcOrd="2" destOrd="0" presId="urn:microsoft.com/office/officeart/2005/8/layout/target1"/>
    <dgm:cxn modelId="{068BDEF4-FC6B-5049-8BE6-25ED44E9B78C}" type="presParOf" srcId="{990CB14C-1C00-A841-958F-1A1C1FF003DF}" destId="{6F656F36-8697-4C42-911D-E91F0A978509}" srcOrd="3" destOrd="0" presId="urn:microsoft.com/office/officeart/2005/8/layout/target1"/>
    <dgm:cxn modelId="{A9E18833-F71B-1647-987D-9F746D53A3EF}" type="presParOf" srcId="{990CB14C-1C00-A841-958F-1A1C1FF003DF}" destId="{CB4872F2-353A-4940-9360-B917520581F9}" srcOrd="4" destOrd="0" presId="urn:microsoft.com/office/officeart/2005/8/layout/target1"/>
    <dgm:cxn modelId="{030550BE-64D5-1B4E-9AE2-264DEAE69B61}" type="presParOf" srcId="{990CB14C-1C00-A841-958F-1A1C1FF003DF}" destId="{93AFF69C-CDA4-724E-A001-D61EADB0ED76}" srcOrd="5" destOrd="0" presId="urn:microsoft.com/office/officeart/2005/8/layout/target1"/>
    <dgm:cxn modelId="{9FDAE551-8ADF-E949-B7CC-CEEA5435CD4E}" type="presParOf" srcId="{990CB14C-1C00-A841-958F-1A1C1FF003DF}" destId="{53D9F405-0226-1A4A-B303-0C90E5E4A5B3}" srcOrd="6" destOrd="0" presId="urn:microsoft.com/office/officeart/2005/8/layout/target1"/>
    <dgm:cxn modelId="{03300857-3421-1D4D-83A5-8CF1ECA8595B}" type="presParOf" srcId="{990CB14C-1C00-A841-958F-1A1C1FF003DF}" destId="{CCD0CDB3-FFA0-CE43-A15D-2878D48E94C1}" srcOrd="7" destOrd="0" presId="urn:microsoft.com/office/officeart/2005/8/layout/target1"/>
    <dgm:cxn modelId="{13A834A5-5EBA-C049-B749-E77D927E4576}" type="presParOf" srcId="{990CB14C-1C00-A841-958F-1A1C1FF003DF}" destId="{2B13F94E-FF39-3640-BAE1-EBE7CAF5FFCB}" srcOrd="8" destOrd="0" presId="urn:microsoft.com/office/officeart/2005/8/layout/target1"/>
    <dgm:cxn modelId="{647AB9CE-FA11-FC43-9989-CD189E0A5EBB}" type="presParOf" srcId="{990CB14C-1C00-A841-958F-1A1C1FF003DF}" destId="{88629FAD-9351-FD41-B6D1-0127769BCA14}" srcOrd="9" destOrd="0" presId="urn:microsoft.com/office/officeart/2005/8/layout/target1"/>
    <dgm:cxn modelId="{7B1760BB-02EF-5C40-87F6-C2D08D44A3EE}" type="presParOf" srcId="{990CB14C-1C00-A841-958F-1A1C1FF003DF}" destId="{34363C65-D4C3-E942-8C8F-5A94E2525209}" srcOrd="10" destOrd="0" presId="urn:microsoft.com/office/officeart/2005/8/layout/target1"/>
    <dgm:cxn modelId="{B63F00B8-4F9C-FA42-B190-47C2C9C79BF6}" type="presParOf" srcId="{990CB14C-1C00-A841-958F-1A1C1FF003DF}" destId="{F917F91D-055F-164F-9FB5-DFF767FE3DB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38D8-37B3-9D4E-B013-8B85BAE09592}">
      <dsp:nvSpPr>
        <dsp:cNvPr id="0" name=""/>
        <dsp:cNvSpPr/>
      </dsp:nvSpPr>
      <dsp:spPr>
        <a:xfrm>
          <a:off x="5542" y="348900"/>
          <a:ext cx="1824405" cy="99332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Program Goals &amp; Design</a:t>
          </a:r>
          <a:endParaRPr lang="en-US" sz="1700" b="1" kern="1200" dirty="0"/>
        </a:p>
      </dsp:txBody>
      <dsp:txXfrm>
        <a:off x="5542" y="348900"/>
        <a:ext cx="1824405" cy="662216"/>
      </dsp:txXfrm>
    </dsp:sp>
    <dsp:sp modelId="{93D391E8-BEC7-CB4F-B8D6-47B3633D98E7}">
      <dsp:nvSpPr>
        <dsp:cNvPr id="0" name=""/>
        <dsp:cNvSpPr/>
      </dsp:nvSpPr>
      <dsp:spPr>
        <a:xfrm>
          <a:off x="379215" y="1055611"/>
          <a:ext cx="1824405" cy="315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Desired outcomes (measurable) of program design</a:t>
          </a:r>
          <a:endParaRPr lang="en-US" sz="1700" b="1" kern="1200" dirty="0"/>
        </a:p>
      </dsp:txBody>
      <dsp:txXfrm>
        <a:off x="432650" y="1109046"/>
        <a:ext cx="1717535" cy="3048755"/>
      </dsp:txXfrm>
    </dsp:sp>
    <dsp:sp modelId="{A72AA2DB-EBED-A94B-8778-3AE4092F5EC1}">
      <dsp:nvSpPr>
        <dsp:cNvPr id="0" name=""/>
        <dsp:cNvSpPr/>
      </dsp:nvSpPr>
      <dsp:spPr>
        <a:xfrm>
          <a:off x="2106521" y="452896"/>
          <a:ext cx="586335" cy="454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06521" y="543741"/>
        <a:ext cx="450068" cy="272534"/>
      </dsp:txXfrm>
    </dsp:sp>
    <dsp:sp modelId="{976A0168-0A88-7E46-BB37-8998EA1C6E5A}">
      <dsp:nvSpPr>
        <dsp:cNvPr id="0" name=""/>
        <dsp:cNvSpPr/>
      </dsp:nvSpPr>
      <dsp:spPr>
        <a:xfrm>
          <a:off x="2936241" y="348900"/>
          <a:ext cx="1824405" cy="9933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Program Evaluation</a:t>
          </a:r>
          <a:endParaRPr lang="en-US" sz="1700" b="1" kern="1200" dirty="0"/>
        </a:p>
      </dsp:txBody>
      <dsp:txXfrm>
        <a:off x="2936241" y="348900"/>
        <a:ext cx="1824405" cy="662216"/>
      </dsp:txXfrm>
    </dsp:sp>
    <dsp:sp modelId="{12A948CD-974F-4941-B44F-AB711CE154C0}">
      <dsp:nvSpPr>
        <dsp:cNvPr id="0" name=""/>
        <dsp:cNvSpPr/>
      </dsp:nvSpPr>
      <dsp:spPr>
        <a:xfrm>
          <a:off x="3240030" y="1055611"/>
          <a:ext cx="1964173" cy="315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Participant feedback on experience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Variety of evaluation tools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On the spot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Survey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Focus groups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b="1" kern="1200" dirty="0"/>
        </a:p>
      </dsp:txBody>
      <dsp:txXfrm>
        <a:off x="3297559" y="1113140"/>
        <a:ext cx="1849115" cy="3040567"/>
      </dsp:txXfrm>
    </dsp:sp>
    <dsp:sp modelId="{68782A7B-4C2A-F74B-B2CD-C62D32414306}">
      <dsp:nvSpPr>
        <dsp:cNvPr id="0" name=""/>
        <dsp:cNvSpPr/>
      </dsp:nvSpPr>
      <dsp:spPr>
        <a:xfrm>
          <a:off x="5054691" y="452896"/>
          <a:ext cx="623373" cy="45422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54691" y="543741"/>
        <a:ext cx="487106" cy="272534"/>
      </dsp:txXfrm>
    </dsp:sp>
    <dsp:sp modelId="{10830AD7-C2A0-7E48-ADB4-520B49FD4A9A}">
      <dsp:nvSpPr>
        <dsp:cNvPr id="0" name=""/>
        <dsp:cNvSpPr/>
      </dsp:nvSpPr>
      <dsp:spPr>
        <a:xfrm>
          <a:off x="5936824" y="348900"/>
          <a:ext cx="1824405" cy="99332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Program Review</a:t>
          </a:r>
          <a:endParaRPr lang="en-US" sz="1700" b="1" kern="1200" dirty="0"/>
        </a:p>
      </dsp:txBody>
      <dsp:txXfrm>
        <a:off x="5936824" y="348900"/>
        <a:ext cx="1824405" cy="662216"/>
      </dsp:txXfrm>
    </dsp:sp>
    <dsp:sp modelId="{866066E4-C513-0543-9D15-9A878EBD66EF}">
      <dsp:nvSpPr>
        <dsp:cNvPr id="0" name=""/>
        <dsp:cNvSpPr/>
      </dsp:nvSpPr>
      <dsp:spPr>
        <a:xfrm>
          <a:off x="6310498" y="1055611"/>
          <a:ext cx="1824405" cy="315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Strengths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Weaknesses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Gaps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Decisions: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Continue &amp; Improve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Redesign &amp; Relaunch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Discontinue   </a:t>
          </a:r>
        </a:p>
      </dsp:txBody>
      <dsp:txXfrm>
        <a:off x="6363933" y="1109046"/>
        <a:ext cx="1717535" cy="3048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58836-EEA0-2442-A671-8BC4DE9F7DDF}">
      <dsp:nvSpPr>
        <dsp:cNvPr id="0" name=""/>
        <dsp:cNvSpPr/>
      </dsp:nvSpPr>
      <dsp:spPr>
        <a:xfrm>
          <a:off x="638171" y="1032481"/>
          <a:ext cx="3550485" cy="355048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EEE1-34FF-FF40-8FB6-1809C4DBCC73}">
      <dsp:nvSpPr>
        <dsp:cNvPr id="0" name=""/>
        <dsp:cNvSpPr/>
      </dsp:nvSpPr>
      <dsp:spPr>
        <a:xfrm>
          <a:off x="1032571" y="1426881"/>
          <a:ext cx="2761686" cy="2761686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E007C-0155-0C43-A9A2-313B6E11F3B6}">
      <dsp:nvSpPr>
        <dsp:cNvPr id="0" name=""/>
        <dsp:cNvSpPr/>
      </dsp:nvSpPr>
      <dsp:spPr>
        <a:xfrm>
          <a:off x="1426970" y="1821280"/>
          <a:ext cx="1972886" cy="197288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50989-8D78-5243-BCC8-700D884A36E9}">
      <dsp:nvSpPr>
        <dsp:cNvPr id="0" name=""/>
        <dsp:cNvSpPr/>
      </dsp:nvSpPr>
      <dsp:spPr>
        <a:xfrm>
          <a:off x="1821666" y="2215976"/>
          <a:ext cx="1183495" cy="118349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66BD-C8FC-F345-A80D-37923B8FF292}">
      <dsp:nvSpPr>
        <dsp:cNvPr id="0" name=""/>
        <dsp:cNvSpPr/>
      </dsp:nvSpPr>
      <dsp:spPr>
        <a:xfrm>
          <a:off x="2216066" y="2610376"/>
          <a:ext cx="394695" cy="39469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528A-4787-094C-8360-AECC9E5A5939}">
      <dsp:nvSpPr>
        <dsp:cNvPr id="0" name=""/>
        <dsp:cNvSpPr/>
      </dsp:nvSpPr>
      <dsp:spPr>
        <a:xfrm>
          <a:off x="4780404" y="151013"/>
          <a:ext cx="1775242" cy="62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US" sz="1800" kern="1200" dirty="0">
              <a:solidFill>
                <a:schemeClr val="bg1"/>
              </a:solidFill>
            </a:rPr>
            <a:t>In the parish</a:t>
          </a:r>
        </a:p>
      </dsp:txBody>
      <dsp:txXfrm>
        <a:off x="4780404" y="151013"/>
        <a:ext cx="1775242" cy="626779"/>
      </dsp:txXfrm>
    </dsp:sp>
    <dsp:sp modelId="{7B733976-D3FC-C641-B658-2F9B3E6B1BD9}">
      <dsp:nvSpPr>
        <dsp:cNvPr id="0" name=""/>
        <dsp:cNvSpPr/>
      </dsp:nvSpPr>
      <dsp:spPr>
        <a:xfrm>
          <a:off x="4336594" y="464403"/>
          <a:ext cx="443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13FE5-2761-7749-927D-E675AC022596}">
      <dsp:nvSpPr>
        <dsp:cNvPr id="0" name=""/>
        <dsp:cNvSpPr/>
      </dsp:nvSpPr>
      <dsp:spPr>
        <a:xfrm rot="5400000">
          <a:off x="2201864" y="675953"/>
          <a:ext cx="2343320" cy="192022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BAE38-0D7D-E44A-B84C-9C916975A2EA}">
      <dsp:nvSpPr>
        <dsp:cNvPr id="0" name=""/>
        <dsp:cNvSpPr/>
      </dsp:nvSpPr>
      <dsp:spPr>
        <a:xfrm>
          <a:off x="4780404" y="813771"/>
          <a:ext cx="1775242" cy="62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 the community</a:t>
          </a:r>
        </a:p>
      </dsp:txBody>
      <dsp:txXfrm>
        <a:off x="4780404" y="813771"/>
        <a:ext cx="1775242" cy="626779"/>
      </dsp:txXfrm>
    </dsp:sp>
    <dsp:sp modelId="{93BC31A0-F3D4-3045-BF53-4342BCE045F6}">
      <dsp:nvSpPr>
        <dsp:cNvPr id="0" name=""/>
        <dsp:cNvSpPr/>
      </dsp:nvSpPr>
      <dsp:spPr>
        <a:xfrm>
          <a:off x="4336594" y="1127160"/>
          <a:ext cx="443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AE6E3-1FDA-EF4F-AD09-F49CF2346D5E}">
      <dsp:nvSpPr>
        <dsp:cNvPr id="0" name=""/>
        <dsp:cNvSpPr/>
      </dsp:nvSpPr>
      <dsp:spPr>
        <a:xfrm rot="5400000">
          <a:off x="2546202" y="1288352"/>
          <a:ext cx="1951110" cy="162730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D3EDE-E4F7-254F-A3E6-908D74C96E68}">
      <dsp:nvSpPr>
        <dsp:cNvPr id="0" name=""/>
        <dsp:cNvSpPr/>
      </dsp:nvSpPr>
      <dsp:spPr>
        <a:xfrm>
          <a:off x="4780404" y="1476528"/>
          <a:ext cx="1775242" cy="62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 the diocesan church</a:t>
          </a:r>
        </a:p>
      </dsp:txBody>
      <dsp:txXfrm>
        <a:off x="4780404" y="1476528"/>
        <a:ext cx="1775242" cy="626779"/>
      </dsp:txXfrm>
    </dsp:sp>
    <dsp:sp modelId="{61744D80-1301-3749-9BFB-1782D4AA17A3}">
      <dsp:nvSpPr>
        <dsp:cNvPr id="0" name=""/>
        <dsp:cNvSpPr/>
      </dsp:nvSpPr>
      <dsp:spPr>
        <a:xfrm>
          <a:off x="4336594" y="1789918"/>
          <a:ext cx="443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FF7C-1E53-B14A-A8CD-6F1078FA1929}">
      <dsp:nvSpPr>
        <dsp:cNvPr id="0" name=""/>
        <dsp:cNvSpPr/>
      </dsp:nvSpPr>
      <dsp:spPr>
        <a:xfrm rot="5400000">
          <a:off x="2883853" y="1875721"/>
          <a:ext cx="1538543" cy="136693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D3BCB-335F-FA41-8FFE-3EDEE1AC149A}">
      <dsp:nvSpPr>
        <dsp:cNvPr id="0" name=""/>
        <dsp:cNvSpPr/>
      </dsp:nvSpPr>
      <dsp:spPr>
        <a:xfrm>
          <a:off x="4780404" y="2125084"/>
          <a:ext cx="1775242" cy="62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 national organizations</a:t>
          </a:r>
        </a:p>
      </dsp:txBody>
      <dsp:txXfrm>
        <a:off x="4780404" y="2125084"/>
        <a:ext cx="1775242" cy="626779"/>
      </dsp:txXfrm>
    </dsp:sp>
    <dsp:sp modelId="{F85A9198-B66F-EF4B-A84D-6FF39E750010}">
      <dsp:nvSpPr>
        <dsp:cNvPr id="0" name=""/>
        <dsp:cNvSpPr/>
      </dsp:nvSpPr>
      <dsp:spPr>
        <a:xfrm>
          <a:off x="4336594" y="2438473"/>
          <a:ext cx="443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B63DB-A4B9-E04C-8E11-A893A8BC0722}">
      <dsp:nvSpPr>
        <dsp:cNvPr id="0" name=""/>
        <dsp:cNvSpPr/>
      </dsp:nvSpPr>
      <dsp:spPr>
        <a:xfrm rot="5400000">
          <a:off x="3219966" y="2495873"/>
          <a:ext cx="1174027" cy="105922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ACA6-9999-724C-B093-40F19B4509C6}">
      <dsp:nvSpPr>
        <dsp:cNvPr id="0" name=""/>
        <dsp:cNvSpPr/>
      </dsp:nvSpPr>
      <dsp:spPr>
        <a:xfrm>
          <a:off x="4780404" y="2754703"/>
          <a:ext cx="1775242" cy="62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 online resource centers</a:t>
          </a:r>
        </a:p>
      </dsp:txBody>
      <dsp:txXfrm>
        <a:off x="4780404" y="2754703"/>
        <a:ext cx="1775242" cy="626779"/>
      </dsp:txXfrm>
    </dsp:sp>
    <dsp:sp modelId="{B2874CF0-D124-4942-B778-BC16A2736F0F}">
      <dsp:nvSpPr>
        <dsp:cNvPr id="0" name=""/>
        <dsp:cNvSpPr/>
      </dsp:nvSpPr>
      <dsp:spPr>
        <a:xfrm>
          <a:off x="4336594" y="3068093"/>
          <a:ext cx="443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E8A44-AE2F-1840-89C1-CCCDDA2FB633}">
      <dsp:nvSpPr>
        <dsp:cNvPr id="0" name=""/>
        <dsp:cNvSpPr/>
      </dsp:nvSpPr>
      <dsp:spPr>
        <a:xfrm rot="5400000">
          <a:off x="3537734" y="3097680"/>
          <a:ext cx="828446" cy="769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F94E-FF39-3640-BAE1-EBE7CAF5FFCB}">
      <dsp:nvSpPr>
        <dsp:cNvPr id="0" name=""/>
        <dsp:cNvSpPr/>
      </dsp:nvSpPr>
      <dsp:spPr>
        <a:xfrm>
          <a:off x="845797" y="1166812"/>
          <a:ext cx="3500436" cy="3500436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4872F2-353A-4940-9360-B917520581F9}">
      <dsp:nvSpPr>
        <dsp:cNvPr id="0" name=""/>
        <dsp:cNvSpPr/>
      </dsp:nvSpPr>
      <dsp:spPr>
        <a:xfrm>
          <a:off x="1545884" y="1866899"/>
          <a:ext cx="2100262" cy="2100262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FC1D01-A6EC-8E43-A152-CAFF5872D14C}">
      <dsp:nvSpPr>
        <dsp:cNvPr id="0" name=""/>
        <dsp:cNvSpPr/>
      </dsp:nvSpPr>
      <dsp:spPr>
        <a:xfrm>
          <a:off x="2245972" y="2566986"/>
          <a:ext cx="700087" cy="700087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2D808-B851-D340-8670-52576E57919D}">
      <dsp:nvSpPr>
        <dsp:cNvPr id="0" name=""/>
        <dsp:cNvSpPr/>
      </dsp:nvSpPr>
      <dsp:spPr>
        <a:xfrm>
          <a:off x="4719421" y="0"/>
          <a:ext cx="2170655" cy="1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Year One </a:t>
          </a:r>
        </a:p>
      </dsp:txBody>
      <dsp:txXfrm>
        <a:off x="4719421" y="0"/>
        <a:ext cx="2170655" cy="1020960"/>
      </dsp:txXfrm>
    </dsp:sp>
    <dsp:sp modelId="{22BCD069-310E-3F46-AFD9-99EA4587582A}">
      <dsp:nvSpPr>
        <dsp:cNvPr id="0" name=""/>
        <dsp:cNvSpPr/>
      </dsp:nvSpPr>
      <dsp:spPr>
        <a:xfrm>
          <a:off x="4492085" y="510480"/>
          <a:ext cx="437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656F36-8697-4C42-911D-E91F0A978509}">
      <dsp:nvSpPr>
        <dsp:cNvPr id="0" name=""/>
        <dsp:cNvSpPr/>
      </dsp:nvSpPr>
      <dsp:spPr>
        <a:xfrm rot="5400000">
          <a:off x="2340192" y="766887"/>
          <a:ext cx="2405966" cy="189431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AFF69C-CDA4-724E-A001-D61EADB0ED76}">
      <dsp:nvSpPr>
        <dsp:cNvPr id="0" name=""/>
        <dsp:cNvSpPr/>
      </dsp:nvSpPr>
      <dsp:spPr>
        <a:xfrm>
          <a:off x="4779051" y="1011812"/>
          <a:ext cx="2069983" cy="1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Year Two</a:t>
          </a:r>
        </a:p>
      </dsp:txBody>
      <dsp:txXfrm>
        <a:off x="4779051" y="1011812"/>
        <a:ext cx="2069983" cy="1020960"/>
      </dsp:txXfrm>
    </dsp:sp>
    <dsp:sp modelId="{53D9F405-0226-1A4A-B303-0C90E5E4A5B3}">
      <dsp:nvSpPr>
        <dsp:cNvPr id="0" name=""/>
        <dsp:cNvSpPr/>
      </dsp:nvSpPr>
      <dsp:spPr>
        <a:xfrm>
          <a:off x="4492085" y="1531441"/>
          <a:ext cx="437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0CDB3-FFA0-CE43-A15D-2878D48E94C1}">
      <dsp:nvSpPr>
        <dsp:cNvPr id="0" name=""/>
        <dsp:cNvSpPr/>
      </dsp:nvSpPr>
      <dsp:spPr>
        <a:xfrm rot="5400000">
          <a:off x="2856623" y="1771921"/>
          <a:ext cx="1874833" cy="139259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629FAD-9351-FD41-B6D1-0127769BCA14}">
      <dsp:nvSpPr>
        <dsp:cNvPr id="0" name=""/>
        <dsp:cNvSpPr/>
      </dsp:nvSpPr>
      <dsp:spPr>
        <a:xfrm>
          <a:off x="4769591" y="2041921"/>
          <a:ext cx="2472305" cy="1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Year Three </a:t>
          </a:r>
        </a:p>
      </dsp:txBody>
      <dsp:txXfrm>
        <a:off x="4769591" y="2041921"/>
        <a:ext cx="2472305" cy="1020960"/>
      </dsp:txXfrm>
    </dsp:sp>
    <dsp:sp modelId="{34363C65-D4C3-E942-8C8F-5A94E2525209}">
      <dsp:nvSpPr>
        <dsp:cNvPr id="0" name=""/>
        <dsp:cNvSpPr/>
      </dsp:nvSpPr>
      <dsp:spPr>
        <a:xfrm>
          <a:off x="4492085" y="2552401"/>
          <a:ext cx="437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17F91D-055F-164F-9FB5-DFF767FE3DB2}">
      <dsp:nvSpPr>
        <dsp:cNvPr id="0" name=""/>
        <dsp:cNvSpPr/>
      </dsp:nvSpPr>
      <dsp:spPr>
        <a:xfrm rot="5400000">
          <a:off x="3373696" y="2776138"/>
          <a:ext cx="1339500" cy="8908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57F4CA-A5FF-AF47-919A-6B0FE8F42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E1A6B-0ED4-4241-B642-7999568E53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E514-8F0C-E64B-B662-DF96B72DAA11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53922-AC8E-E94E-9148-F6A4DD55D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C5BEB-17F8-EB47-95E8-C0A6326C2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8F94-EF7C-2844-8D74-3865A3FEB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0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41E0-1286-224C-80C3-DA063AA26B8E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7F5E-85B0-ED4C-9741-4581A43AF0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5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CF5A-DE39-BD42-972A-37B2C80A5E4C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3716-5B5A-EA4B-865B-6FBA5B6D84F2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5E3-432C-0D4B-9F43-16B65BC063BB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19CD-4A13-F04F-BBA1-140AADCB2B4E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6A2B-54C3-9D45-9FD0-B7EA017564E6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0CFF-5337-614C-BF92-72DA933F2C14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AD1-94F4-3A4C-AA3B-3C98B72ADDE3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1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53E1-235B-EA41-9C5C-B45F554C0652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3305-7B52-A444-8D53-12F21D7EEF9F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67C7-77D5-EF49-8681-1388A4D29676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6AFE-7801-3B4E-9C70-2D8C1F32F185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A5B5-D1FA-0847-B36F-0701D61E969A}" type="datetime1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71025D4-297A-E149-A428-D66495C84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5" t="6484" r="983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F76D0-67A7-3660-2BE7-AACFAA20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4" y="1122363"/>
            <a:ext cx="3308543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Evaluating Programming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Re-Engaging Volunteer Leaders</a:t>
            </a:r>
            <a:br>
              <a:rPr lang="en-US" kern="1200" dirty="0">
                <a:solidFill>
                  <a:schemeClr val="bg1"/>
                </a:solidFill>
              </a:rPr>
            </a:br>
            <a:r>
              <a:rPr lang="en-US" sz="3200" kern="1200" dirty="0">
                <a:solidFill>
                  <a:schemeClr val="bg1"/>
                </a:solidFill>
              </a:rPr>
              <a:t>Susan Beaumont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501777" y="2049386"/>
            <a:ext cx="8140446" cy="4545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Evaluate needs and streamline roles.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Embrace technology.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Promote flexibility.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Move toward episodic micro-volunteering.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Clarify the expected outcomes of volunteer assignments.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Help people pursue passion.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Begin with the volunteer. </a:t>
            </a:r>
          </a:p>
        </p:txBody>
      </p:sp>
    </p:spTree>
    <p:extLst>
      <p:ext uri="{BB962C8B-B14F-4D97-AF65-F5344CB8AC3E}">
        <p14:creationId xmlns:p14="http://schemas.microsoft.com/office/powerpoint/2010/main" val="176684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Develo</a:t>
            </a:r>
            <a:r>
              <a:rPr lang="en-US" dirty="0">
                <a:solidFill>
                  <a:schemeClr val="bg1"/>
                </a:solidFill>
              </a:rPr>
              <a:t>ping Volunteer Leadership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614087" y="1822020"/>
            <a:ext cx="802813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Work with the time commitments that fit people’s schedules</a:t>
            </a:r>
            <a:r>
              <a:rPr lang="en-US" sz="2000" dirty="0">
                <a:solidFill>
                  <a:schemeClr val="bg1"/>
                </a:solidFill>
              </a:rPr>
              <a:t>. If leaders can serve for one day or one weekend per year, then have an opportunity ready for them. If leaders can serve for a month (four weeks) in the fall and again in the spring, have four-week program options for them.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Offer a variety of roles. </a:t>
            </a:r>
            <a:r>
              <a:rPr lang="en-US" sz="2000" dirty="0">
                <a:solidFill>
                  <a:schemeClr val="bg1"/>
                </a:solidFill>
              </a:rPr>
              <a:t>Many people don’t want to teach or lead a pro- gram but would like to mentor or guide people one-to-one or in a small group. Develop mentoring relationships for people to learn how to pray, to serve those in need, and much more.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Develop leadership roles with fewer tasks and divide up a large leadership role into smaller responsibilities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It’s easier to find and prepare people for a more limited and clearly defined leadership role, than to find a leader to do a large job. It is also a way to involve more leaders in a project or program.</a:t>
            </a:r>
          </a:p>
        </p:txBody>
      </p:sp>
    </p:spTree>
    <p:extLst>
      <p:ext uri="{BB962C8B-B14F-4D97-AF65-F5344CB8AC3E}">
        <p14:creationId xmlns:p14="http://schemas.microsoft.com/office/powerpoint/2010/main" val="306915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Develo</a:t>
            </a:r>
            <a:r>
              <a:rPr lang="en-US" dirty="0">
                <a:solidFill>
                  <a:schemeClr val="bg1"/>
                </a:solidFill>
              </a:rPr>
              <a:t>ping Leadership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501777" y="1822020"/>
            <a:ext cx="814044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Design a program with a primary leadership role (teaching, presenting, facilitating activities) and support roles.</a:t>
            </a:r>
            <a:r>
              <a:rPr lang="en-US" sz="2000" dirty="0">
                <a:solidFill>
                  <a:schemeClr val="bg1"/>
                </a:solidFill>
              </a:rPr>
              <a:t> For example, a children’s pro- gram might have a lead teacher (or two) and adults or youth who serve as small group activity leaders. Small group activity leaders make a four- week commitment each year. The same could apply to any other program where there are lead presenters or facilitators and small group leaders.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Design programming in shorter units of time.</a:t>
            </a:r>
            <a:r>
              <a:rPr lang="en-US" sz="2000" dirty="0">
                <a:solidFill>
                  <a:schemeClr val="bg1"/>
                </a:solidFill>
              </a:rPr>
              <a:t> Rather than a twenty-four- week program with one leader, create four, six-week minicourses—each with a different leader. Eight-week programs can be conducted in two four-week minicourses.</a:t>
            </a:r>
          </a:p>
        </p:txBody>
      </p:sp>
    </p:spTree>
    <p:extLst>
      <p:ext uri="{BB962C8B-B14F-4D97-AF65-F5344CB8AC3E}">
        <p14:creationId xmlns:p14="http://schemas.microsoft.com/office/powerpoint/2010/main" val="76734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92BBDBA-F110-494F-B1E1-1587F12D9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5" r="743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DFEAF-E6AE-FC6C-D9F5-727D3E88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  <a:latin typeface="+mj-lt"/>
              </a:rPr>
              <a:t>Creating &amp; Sustaining New Projects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54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2" y="136755"/>
            <a:ext cx="672448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</a:rPr>
              <a:t>Creating &amp; Sustaining New Projects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501777" y="1822020"/>
            <a:ext cx="814044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Switch.jpg">
            <a:extLst>
              <a:ext uri="{FF2B5EF4-FFF2-40B4-BE49-F238E27FC236}">
                <a16:creationId xmlns:a16="http://schemas.microsoft.com/office/drawing/2014/main" id="{220E2AA4-3719-314C-B183-9081BE65C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11" y="136755"/>
            <a:ext cx="1561607" cy="208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7B996C-1572-8B4C-8CF5-2E42F9C9C739}"/>
              </a:ext>
            </a:extLst>
          </p:cNvPr>
          <p:cNvSpPr/>
          <p:nvPr/>
        </p:nvSpPr>
        <p:spPr>
          <a:xfrm>
            <a:off x="501777" y="1395783"/>
            <a:ext cx="7938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Follow the bright spots: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When creating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investigate what’s working and clone it.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When sustain, collect feedback (stories, audio, photos)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and share it widely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Point to the destination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Change is easier when you know where you’re going and why it’s worth it. 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Paint a picture of what’s happening in people’s lives because of the new project. 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Script the critical moves: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Don’t think big picture, think in terms of specific behaviors. 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Guide the team through the steps. 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Find the feeling: </a:t>
            </a:r>
          </a:p>
          <a:p>
            <a:pPr marL="800100" lvl="1" indent="-3429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Knowing something isn’t enough to cause change. Make people feel something. Build an emotional and rational case for change.</a:t>
            </a: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Plan for small wins that lead to significant innovations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45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60C3E1-5726-ED4C-AF26-25DA6825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211"/>
            <a:ext cx="7886700" cy="14391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Planning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sustain – enhance – expand – create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(and stop things that aren’t working)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01707-88CE-6E4C-802D-689EE2B8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0"/>
            <a:ext cx="8229600" cy="28612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Short-Term Planning</a:t>
            </a:r>
            <a:r>
              <a:rPr lang="en-US" dirty="0">
                <a:solidFill>
                  <a:schemeClr val="bg1"/>
                </a:solidFill>
              </a:rPr>
              <a:t> – ideas that can be integrated into existing plans and programs OR can be designed and implemented quickly in the 2022-23 program year </a:t>
            </a:r>
          </a:p>
          <a:p>
            <a:r>
              <a:rPr lang="en-US" b="1" dirty="0">
                <a:solidFill>
                  <a:schemeClr val="bg1"/>
                </a:solidFill>
              </a:rPr>
              <a:t>Mid-Term Planning </a:t>
            </a:r>
            <a:r>
              <a:rPr lang="en-US" dirty="0">
                <a:solidFill>
                  <a:schemeClr val="bg1"/>
                </a:solidFill>
              </a:rPr>
              <a:t>– ideas that need more design time and that can be implemented within one or two years (2023-24)</a:t>
            </a:r>
          </a:p>
          <a:p>
            <a:r>
              <a:rPr lang="en-US" b="1" dirty="0">
                <a:solidFill>
                  <a:schemeClr val="bg1"/>
                </a:solidFill>
              </a:rPr>
              <a:t>Long-Term Planning</a:t>
            </a:r>
            <a:r>
              <a:rPr lang="en-US" dirty="0">
                <a:solidFill>
                  <a:schemeClr val="bg1"/>
                </a:solidFill>
              </a:rPr>
              <a:t> – ideas that need design time, piloting and testing, and then implementation over the next several years </a:t>
            </a:r>
          </a:p>
        </p:txBody>
      </p:sp>
      <p:pic>
        <p:nvPicPr>
          <p:cNvPr id="4" name="Picture 3" descr="A picture containing cup, table, sitting, green&#10;&#10;Description automatically generated">
            <a:extLst>
              <a:ext uri="{FF2B5EF4-FFF2-40B4-BE49-F238E27FC236}">
                <a16:creationId xmlns:a16="http://schemas.microsoft.com/office/drawing/2014/main" id="{FE5767EE-46B1-1A4D-8A55-71D9C1C41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4" b="13658"/>
          <a:stretch/>
        </p:blipFill>
        <p:spPr>
          <a:xfrm>
            <a:off x="1981200" y="1905000"/>
            <a:ext cx="4669277" cy="17526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3870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Involvement Over Time</a:t>
            </a:r>
            <a:endParaRPr lang="en-US" kern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7D50B5-AFAE-3C91-D68F-767DA49144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938233"/>
          <a:ext cx="7886700" cy="466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0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5FB453-0807-EC66-E417-4FCA58479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175692"/>
              </p:ext>
            </p:extLst>
          </p:nvPr>
        </p:nvGraphicFramePr>
        <p:xfrm>
          <a:off x="500634" y="1885361"/>
          <a:ext cx="8140446" cy="451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51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4327F-47BF-5141-2142-62F70BDCF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6" t="7910" r="10492" b="20791"/>
          <a:stretch/>
        </p:blipFill>
        <p:spPr>
          <a:xfrm>
            <a:off x="135611" y="96864"/>
            <a:ext cx="5726623" cy="66642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EAC2CD-CE67-BB86-6F26-7D40DDB5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078" y="193728"/>
            <a:ext cx="2696705" cy="6571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+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Likes, Benefits, Helpful, Positive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Wishes, Improvements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?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Questions, Wonderings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💡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New Insights and Learning</a:t>
            </a:r>
          </a:p>
        </p:txBody>
      </p:sp>
    </p:spTree>
    <p:extLst>
      <p:ext uri="{BB962C8B-B14F-4D97-AF65-F5344CB8AC3E}">
        <p14:creationId xmlns:p14="http://schemas.microsoft.com/office/powerpoint/2010/main" val="257708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2E0B6F-A69C-08B1-92E6-2039F9D8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27723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i="1" dirty="0">
                <a:solidFill>
                  <a:schemeClr val="bg1"/>
                </a:solidFill>
              </a:rPr>
              <a:t>Build Capacity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group of people standing in a church&#10;&#10;Description automatically generated with medium confidence">
            <a:extLst>
              <a:ext uri="{FF2B5EF4-FFF2-40B4-BE49-F238E27FC236}">
                <a16:creationId xmlns:a16="http://schemas.microsoft.com/office/drawing/2014/main" id="{587079D8-018C-77BE-192C-436D8DF0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7" r="10126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28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Capacity Building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389467" y="1822020"/>
            <a:ext cx="836506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What capacities do we require to implement our plans?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will our plan require of the pastor and professional ministry leadership (competencies, skills, processes and procedures)?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volunteer leaders will be required, and what competencies (knowledge and skills) and resources will they need to perform effectively (tools , resources)?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material resources (facilities, communication, technologies, print and digital resources) will be required?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financial resources will be required?</a:t>
            </a:r>
          </a:p>
        </p:txBody>
      </p:sp>
    </p:spTree>
    <p:extLst>
      <p:ext uri="{BB962C8B-B14F-4D97-AF65-F5344CB8AC3E}">
        <p14:creationId xmlns:p14="http://schemas.microsoft.com/office/powerpoint/2010/main" val="3101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Capacity Building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389467" y="1822020"/>
            <a:ext cx="836506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What capacities (resources) do we already have available to us?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bg1"/>
                </a:solidFill>
              </a:rPr>
              <a:t>Within our church community (people, programs, resources, finances)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bg1"/>
                </a:solidFill>
              </a:rPr>
              <a:t>Outside our church in other religious congregations, schools and col- leges, community organizations, denominational agencies—regional and national?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What capacities (resources) do we need to develop or enhance in order to implement our plans?</a:t>
            </a:r>
          </a:p>
        </p:txBody>
      </p:sp>
    </p:spTree>
    <p:extLst>
      <p:ext uri="{BB962C8B-B14F-4D97-AF65-F5344CB8AC3E}">
        <p14:creationId xmlns:p14="http://schemas.microsoft.com/office/powerpoint/2010/main" val="50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Capacity Building</a:t>
            </a:r>
            <a:br>
              <a:rPr lang="en-US" kern="1200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Start with your strengths and assets</a:t>
            </a:r>
            <a:endParaRPr lang="en-US" sz="3200" kern="1200" dirty="0">
              <a:solidFill>
                <a:schemeClr val="bg1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389467" y="1822020"/>
            <a:ext cx="8365066" cy="72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0CEE9-E82E-674A-8F66-6A2B60889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385462"/>
              </p:ext>
            </p:extLst>
          </p:nvPr>
        </p:nvGraphicFramePr>
        <p:xfrm>
          <a:off x="1108609" y="1782352"/>
          <a:ext cx="7193819" cy="473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71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</a:rPr>
              <a:t>Conduct a Gifts &amp; </a:t>
            </a:r>
            <a:br>
              <a:rPr lang="en-US" sz="3600" kern="1200" dirty="0">
                <a:solidFill>
                  <a:schemeClr val="bg1"/>
                </a:solidFill>
              </a:rPr>
            </a:br>
            <a:r>
              <a:rPr lang="en-US" sz="3600" kern="1200" dirty="0">
                <a:solidFill>
                  <a:schemeClr val="bg1"/>
                </a:solidFill>
              </a:rPr>
              <a:t>Resources Discernment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AC8013-7DC0-AFFD-093E-C030BEB8F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317" t="5072" r="10894" b="16773"/>
          <a:stretch/>
        </p:blipFill>
        <p:spPr>
          <a:xfrm>
            <a:off x="3905228" y="375942"/>
            <a:ext cx="4766921" cy="58740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501777" y="1822020"/>
            <a:ext cx="814044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EABC-F017-F84C-A608-1101075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</a:rPr>
              <a:t>Identify Volunteer Motivations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EC11B51-D2AB-5042-BD6E-A63F6635903B}"/>
              </a:ext>
            </a:extLst>
          </p:cNvPr>
          <p:cNvSpPr txBox="1">
            <a:spLocks/>
          </p:cNvSpPr>
          <p:nvPr/>
        </p:nvSpPr>
        <p:spPr>
          <a:xfrm>
            <a:off x="501777" y="1822020"/>
            <a:ext cx="8140446" cy="477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Identify the potential motivations of people….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Live their calling as a Christian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Contribute to the church / community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Use their gifts to benefit others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Learn something new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Personal fulfillment / personal growth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Build connections/ sense of belonging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Make a difference in other people’s lives / in the world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Do something well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Be challenged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Change the way things are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Give back </a:t>
            </a:r>
          </a:p>
        </p:txBody>
      </p:sp>
    </p:spTree>
    <p:extLst>
      <p:ext uri="{BB962C8B-B14F-4D97-AF65-F5344CB8AC3E}">
        <p14:creationId xmlns:p14="http://schemas.microsoft.com/office/powerpoint/2010/main" val="38091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15883</TotalTime>
  <Words>891</Words>
  <Application>Microsoft Macintosh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Office Theme</vt:lpstr>
      <vt:lpstr>Evaluating Programming</vt:lpstr>
      <vt:lpstr>Evaluation</vt:lpstr>
      <vt:lpstr>PowerPoint Presentation</vt:lpstr>
      <vt:lpstr>Build Capacity</vt:lpstr>
      <vt:lpstr>Capacity Building</vt:lpstr>
      <vt:lpstr>Capacity Building</vt:lpstr>
      <vt:lpstr>Capacity Building Start with your strengths and assets</vt:lpstr>
      <vt:lpstr>Conduct a Gifts &amp;  Resources Discernment</vt:lpstr>
      <vt:lpstr>Identify Volunteer Motivations</vt:lpstr>
      <vt:lpstr>Re-Engaging Volunteer Leaders Susan Beaumont</vt:lpstr>
      <vt:lpstr>Developing Volunteer Leadership</vt:lpstr>
      <vt:lpstr>Developing Leadership</vt:lpstr>
      <vt:lpstr>Creating &amp; Sustaining New Projects</vt:lpstr>
      <vt:lpstr>Creating &amp; Sustaining New Projects</vt:lpstr>
      <vt:lpstr>Planning sustain – enhance – expand – create (and stop things that aren’t working)</vt:lpstr>
      <vt:lpstr>Involvement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Adaptive Faith Formation for a New World</dc:title>
  <dc:creator>John Roberto</dc:creator>
  <cp:lastModifiedBy>John Roberto</cp:lastModifiedBy>
  <cp:revision>201</cp:revision>
  <cp:lastPrinted>2021-10-12T14:06:04Z</cp:lastPrinted>
  <dcterms:created xsi:type="dcterms:W3CDTF">2021-01-12T14:04:40Z</dcterms:created>
  <dcterms:modified xsi:type="dcterms:W3CDTF">2024-04-10T11:48:04Z</dcterms:modified>
</cp:coreProperties>
</file>