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4816" r:id="rId2"/>
  </p:sldMasterIdLst>
  <p:notesMasterIdLst>
    <p:notesMasterId r:id="rId8"/>
  </p:notesMasterIdLst>
  <p:handoutMasterIdLst>
    <p:handoutMasterId r:id="rId9"/>
  </p:handoutMasterIdLst>
  <p:sldIdLst>
    <p:sldId id="2100" r:id="rId3"/>
    <p:sldId id="2083" r:id="rId4"/>
    <p:sldId id="2084" r:id="rId5"/>
    <p:sldId id="2101" r:id="rId6"/>
    <p:sldId id="207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935" autoAdjust="0"/>
    <p:restoredTop sz="86376" autoAdjust="0"/>
  </p:normalViewPr>
  <p:slideViewPr>
    <p:cSldViewPr snapToGrid="0" snapToObjects="1">
      <p:cViewPr varScale="1">
        <p:scale>
          <a:sx n="164" d="100"/>
          <a:sy n="164" d="100"/>
        </p:scale>
        <p:origin x="2232" y="184"/>
      </p:cViewPr>
      <p:guideLst>
        <p:guide orient="horz" pos="2160"/>
        <p:guide pos="2880"/>
      </p:guideLst>
    </p:cSldViewPr>
  </p:slideViewPr>
  <p:outlineViewPr>
    <p:cViewPr>
      <p:scale>
        <a:sx n="33" d="100"/>
        <a:sy n="33" d="100"/>
      </p:scale>
      <p:origin x="0" y="-4040"/>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96" d="100"/>
          <a:sy n="96" d="100"/>
        </p:scale>
        <p:origin x="3520"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F26B07-0A8F-9D4A-9104-5455A6D896C5}" type="datetimeFigureOut">
              <a:rPr lang="en-US" smtClean="0"/>
              <a:t>7/6/23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34C76A-A6E2-104A-B8FC-04919D2FFDD0}" type="slidenum">
              <a:rPr lang="en-US" smtClean="0"/>
              <a:t>‹#›</a:t>
            </a:fld>
            <a:endParaRPr lang="en-US" dirty="0"/>
          </a:p>
        </p:txBody>
      </p:sp>
    </p:spTree>
    <p:extLst>
      <p:ext uri="{BB962C8B-B14F-4D97-AF65-F5344CB8AC3E}">
        <p14:creationId xmlns:p14="http://schemas.microsoft.com/office/powerpoint/2010/main" val="3061599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2461AC-7B63-B54D-B0BD-136166FC78CF}" type="datetimeFigureOut">
              <a:rPr lang="en-US" smtClean="0"/>
              <a:t>7/6/23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17FEA4-4BC1-7148-AD7A-DB6F912C66B9}" type="slidenum">
              <a:rPr lang="en-US" smtClean="0"/>
              <a:t>‹#›</a:t>
            </a:fld>
            <a:endParaRPr lang="en-US" dirty="0"/>
          </a:p>
        </p:txBody>
      </p:sp>
    </p:spTree>
    <p:extLst>
      <p:ext uri="{BB962C8B-B14F-4D97-AF65-F5344CB8AC3E}">
        <p14:creationId xmlns:p14="http://schemas.microsoft.com/office/powerpoint/2010/main" val="14863708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37BFD-1651-9148-9E4B-A76864AD83C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D04089-FF24-334A-AE76-6AAAC6760C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48CD62-9A15-D54C-BAD6-8C71C4042A53}"/>
              </a:ext>
            </a:extLst>
          </p:cNvPr>
          <p:cNvSpPr>
            <a:spLocks noGrp="1"/>
          </p:cNvSpPr>
          <p:nvPr>
            <p:ph type="dt" sz="half" idx="10"/>
          </p:nvPr>
        </p:nvSpPr>
        <p:spPr/>
        <p:txBody>
          <a:bodyPr/>
          <a:lstStyle/>
          <a:p>
            <a:fld id="{77FC1BE0-00CA-8546-8334-3864E743FDA8}" type="datetimeFigureOut">
              <a:rPr lang="en-US" smtClean="0"/>
              <a:t>7/6/23</a:t>
            </a:fld>
            <a:endParaRPr lang="en-US" dirty="0"/>
          </a:p>
        </p:txBody>
      </p:sp>
      <p:sp>
        <p:nvSpPr>
          <p:cNvPr id="5" name="Footer Placeholder 4">
            <a:extLst>
              <a:ext uri="{FF2B5EF4-FFF2-40B4-BE49-F238E27FC236}">
                <a16:creationId xmlns:a16="http://schemas.microsoft.com/office/drawing/2014/main" id="{3E5AD85B-ED86-7E4E-AE26-710845A74AB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A2E896-2CD3-D84C-A637-30F93E6F4470}"/>
              </a:ext>
            </a:extLst>
          </p:cNvPr>
          <p:cNvSpPr>
            <a:spLocks noGrp="1"/>
          </p:cNvSpPr>
          <p:nvPr>
            <p:ph type="sldNum" sz="quarter" idx="12"/>
          </p:nvPr>
        </p:nvSpPr>
        <p:spPr/>
        <p:txBody>
          <a:bodyPr/>
          <a:lstStyle/>
          <a:p>
            <a:fld id="{CDFEEB7B-E40D-1844-81DD-D00F3481777C}" type="slidenum">
              <a:rPr lang="en-US" smtClean="0"/>
              <a:t>‹#›</a:t>
            </a:fld>
            <a:endParaRPr lang="en-US" dirty="0"/>
          </a:p>
        </p:txBody>
      </p:sp>
    </p:spTree>
    <p:extLst>
      <p:ext uri="{BB962C8B-B14F-4D97-AF65-F5344CB8AC3E}">
        <p14:creationId xmlns:p14="http://schemas.microsoft.com/office/powerpoint/2010/main" val="151174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3BE5E-75C2-874C-AD3D-BD9F45FE4A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833F23-F2F8-1441-A1BF-B099402D8AA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58AC00-0E1E-8A46-934C-E3A7388DE588}"/>
              </a:ext>
            </a:extLst>
          </p:cNvPr>
          <p:cNvSpPr>
            <a:spLocks noGrp="1"/>
          </p:cNvSpPr>
          <p:nvPr>
            <p:ph type="dt" sz="half" idx="10"/>
          </p:nvPr>
        </p:nvSpPr>
        <p:spPr/>
        <p:txBody>
          <a:bodyPr/>
          <a:lstStyle/>
          <a:p>
            <a:fld id="{77FC1BE0-00CA-8546-8334-3864E743FDA8}" type="datetimeFigureOut">
              <a:rPr lang="en-US" smtClean="0"/>
              <a:t>7/6/23</a:t>
            </a:fld>
            <a:endParaRPr lang="en-US" dirty="0"/>
          </a:p>
        </p:txBody>
      </p:sp>
      <p:sp>
        <p:nvSpPr>
          <p:cNvPr id="5" name="Footer Placeholder 4">
            <a:extLst>
              <a:ext uri="{FF2B5EF4-FFF2-40B4-BE49-F238E27FC236}">
                <a16:creationId xmlns:a16="http://schemas.microsoft.com/office/drawing/2014/main" id="{2FAFACC0-2AF5-CF47-84AD-FDE20F26CC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65CED9-2CF0-3441-8992-08076A7B4097}"/>
              </a:ext>
            </a:extLst>
          </p:cNvPr>
          <p:cNvSpPr>
            <a:spLocks noGrp="1"/>
          </p:cNvSpPr>
          <p:nvPr>
            <p:ph type="sldNum" sz="quarter" idx="12"/>
          </p:nvPr>
        </p:nvSpPr>
        <p:spPr/>
        <p:txBody>
          <a:bodyPr/>
          <a:lstStyle/>
          <a:p>
            <a:fld id="{CDFEEB7B-E40D-1844-81DD-D00F3481777C}" type="slidenum">
              <a:rPr lang="en-US" smtClean="0"/>
              <a:t>‹#›</a:t>
            </a:fld>
            <a:endParaRPr lang="en-US" dirty="0"/>
          </a:p>
        </p:txBody>
      </p:sp>
    </p:spTree>
    <p:extLst>
      <p:ext uri="{BB962C8B-B14F-4D97-AF65-F5344CB8AC3E}">
        <p14:creationId xmlns:p14="http://schemas.microsoft.com/office/powerpoint/2010/main" val="3804615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3997F0-50BC-4146-9DBB-96D7F5BB6B8C}"/>
              </a:ext>
            </a:extLst>
          </p:cNvPr>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FAD529-5BAF-EC4B-86EB-7F46523D59C1}"/>
              </a:ext>
            </a:extLst>
          </p:cNvPr>
          <p:cNvSpPr>
            <a:spLocks noGrp="1"/>
          </p:cNvSpPr>
          <p:nvPr>
            <p:ph type="body" orient="vert" idx="1"/>
          </p:nvPr>
        </p:nvSpPr>
        <p:spPr>
          <a:xfrm>
            <a:off x="628651"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557F92-9D1F-5246-B55F-5D18B08FD0A9}"/>
              </a:ext>
            </a:extLst>
          </p:cNvPr>
          <p:cNvSpPr>
            <a:spLocks noGrp="1"/>
          </p:cNvSpPr>
          <p:nvPr>
            <p:ph type="dt" sz="half" idx="10"/>
          </p:nvPr>
        </p:nvSpPr>
        <p:spPr/>
        <p:txBody>
          <a:bodyPr/>
          <a:lstStyle/>
          <a:p>
            <a:fld id="{77FC1BE0-00CA-8546-8334-3864E743FDA8}" type="datetimeFigureOut">
              <a:rPr lang="en-US" smtClean="0"/>
              <a:t>7/6/23</a:t>
            </a:fld>
            <a:endParaRPr lang="en-US" dirty="0"/>
          </a:p>
        </p:txBody>
      </p:sp>
      <p:sp>
        <p:nvSpPr>
          <p:cNvPr id="5" name="Footer Placeholder 4">
            <a:extLst>
              <a:ext uri="{FF2B5EF4-FFF2-40B4-BE49-F238E27FC236}">
                <a16:creationId xmlns:a16="http://schemas.microsoft.com/office/drawing/2014/main" id="{8D819C1D-DA48-B54B-BDC4-3EDD5678E8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ED8545-F3C6-B947-B958-53FAA581B1C1}"/>
              </a:ext>
            </a:extLst>
          </p:cNvPr>
          <p:cNvSpPr>
            <a:spLocks noGrp="1"/>
          </p:cNvSpPr>
          <p:nvPr>
            <p:ph type="sldNum" sz="quarter" idx="12"/>
          </p:nvPr>
        </p:nvSpPr>
        <p:spPr/>
        <p:txBody>
          <a:bodyPr/>
          <a:lstStyle/>
          <a:p>
            <a:fld id="{CDFEEB7B-E40D-1844-81DD-D00F3481777C}" type="slidenum">
              <a:rPr lang="en-US" smtClean="0"/>
              <a:t>‹#›</a:t>
            </a:fld>
            <a:endParaRPr lang="en-US" dirty="0"/>
          </a:p>
        </p:txBody>
      </p:sp>
    </p:spTree>
    <p:extLst>
      <p:ext uri="{BB962C8B-B14F-4D97-AF65-F5344CB8AC3E}">
        <p14:creationId xmlns:p14="http://schemas.microsoft.com/office/powerpoint/2010/main" val="637141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8A786-539F-5E4D-B506-7D85D1AF577B}"/>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67ED17B-1056-5643-BCF8-4FF482971AD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6842A25-DB53-C74B-8CA1-19594D6876EA}"/>
              </a:ext>
            </a:extLst>
          </p:cNvPr>
          <p:cNvSpPr>
            <a:spLocks noGrp="1"/>
          </p:cNvSpPr>
          <p:nvPr>
            <p:ph type="dt" sz="half" idx="10"/>
          </p:nvPr>
        </p:nvSpPr>
        <p:spPr/>
        <p:txBody>
          <a:bodyPr/>
          <a:lstStyle/>
          <a:p>
            <a:fld id="{D96F0A66-83A5-3E42-8857-9D80B33E2F05}" type="datetimeFigureOut">
              <a:rPr lang="en-US" smtClean="0"/>
              <a:pPr/>
              <a:t>7/6/23</a:t>
            </a:fld>
            <a:endParaRPr lang="en-US" dirty="0"/>
          </a:p>
        </p:txBody>
      </p:sp>
      <p:sp>
        <p:nvSpPr>
          <p:cNvPr id="5" name="Footer Placeholder 4">
            <a:extLst>
              <a:ext uri="{FF2B5EF4-FFF2-40B4-BE49-F238E27FC236}">
                <a16:creationId xmlns:a16="http://schemas.microsoft.com/office/drawing/2014/main" id="{2D621386-5605-E947-B05C-A4054DA260F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A128F7D-DC9F-3047-BF26-D048B7AB8441}"/>
              </a:ext>
            </a:extLst>
          </p:cNvPr>
          <p:cNvSpPr>
            <a:spLocks noGrp="1"/>
          </p:cNvSpPr>
          <p:nvPr>
            <p:ph type="sldNum" sz="quarter" idx="12"/>
          </p:nvPr>
        </p:nvSpPr>
        <p:spPr/>
        <p:txBody>
          <a:bodyPr/>
          <a:lstStyle/>
          <a:p>
            <a:fld id="{1A3FB36D-5F50-3940-9064-8956A91D054B}" type="slidenum">
              <a:rPr lang="en-US" smtClean="0"/>
              <a:pPr/>
              <a:t>‹#›</a:t>
            </a:fld>
            <a:endParaRPr lang="en-US" dirty="0"/>
          </a:p>
        </p:txBody>
      </p:sp>
    </p:spTree>
    <p:extLst>
      <p:ext uri="{BB962C8B-B14F-4D97-AF65-F5344CB8AC3E}">
        <p14:creationId xmlns:p14="http://schemas.microsoft.com/office/powerpoint/2010/main" val="3881784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66F89-5E59-7540-B24B-3B9D16391E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6E4803-BE5F-1445-990D-3DA811C2B0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68603E-5F95-D241-A8AD-5CC04CD88042}"/>
              </a:ext>
            </a:extLst>
          </p:cNvPr>
          <p:cNvSpPr>
            <a:spLocks noGrp="1"/>
          </p:cNvSpPr>
          <p:nvPr>
            <p:ph type="dt" sz="half" idx="10"/>
          </p:nvPr>
        </p:nvSpPr>
        <p:spPr/>
        <p:txBody>
          <a:bodyPr/>
          <a:lstStyle/>
          <a:p>
            <a:fld id="{77FC1BE0-00CA-8546-8334-3864E743FDA8}" type="datetimeFigureOut">
              <a:rPr lang="en-US" smtClean="0"/>
              <a:pPr/>
              <a:t>7/6/23</a:t>
            </a:fld>
            <a:endParaRPr lang="en-US" dirty="0"/>
          </a:p>
        </p:txBody>
      </p:sp>
      <p:sp>
        <p:nvSpPr>
          <p:cNvPr id="5" name="Footer Placeholder 4">
            <a:extLst>
              <a:ext uri="{FF2B5EF4-FFF2-40B4-BE49-F238E27FC236}">
                <a16:creationId xmlns:a16="http://schemas.microsoft.com/office/drawing/2014/main" id="{754895E4-6F74-0540-B40E-9D413386A9D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C155BD-985A-1A4E-BCD2-637DE52D79D0}"/>
              </a:ext>
            </a:extLst>
          </p:cNvPr>
          <p:cNvSpPr>
            <a:spLocks noGrp="1"/>
          </p:cNvSpPr>
          <p:nvPr>
            <p:ph type="sldNum" sz="quarter" idx="12"/>
          </p:nvPr>
        </p:nvSpPr>
        <p:spPr/>
        <p:txBody>
          <a:bodyPr/>
          <a:lstStyle/>
          <a:p>
            <a:fld id="{CDFEEB7B-E40D-1844-81DD-D00F3481777C}" type="slidenum">
              <a:rPr lang="en-US" smtClean="0"/>
              <a:pPr/>
              <a:t>‹#›</a:t>
            </a:fld>
            <a:endParaRPr lang="en-US" dirty="0"/>
          </a:p>
        </p:txBody>
      </p:sp>
    </p:spTree>
    <p:extLst>
      <p:ext uri="{BB962C8B-B14F-4D97-AF65-F5344CB8AC3E}">
        <p14:creationId xmlns:p14="http://schemas.microsoft.com/office/powerpoint/2010/main" val="479055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E8C42-2F69-2D48-BF17-53ED3D5A60F5}"/>
              </a:ext>
            </a:extLst>
          </p:cNvPr>
          <p:cNvSpPr>
            <a:spLocks noGrp="1"/>
          </p:cNvSpPr>
          <p:nvPr>
            <p:ph type="title"/>
          </p:nvPr>
        </p:nvSpPr>
        <p:spPr>
          <a:xfrm>
            <a:off x="623888" y="1709741"/>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C022EBE-87C6-E04E-A380-5534E8A0E0C7}"/>
              </a:ext>
            </a:extLst>
          </p:cNvPr>
          <p:cNvSpPr>
            <a:spLocks noGrp="1"/>
          </p:cNvSpPr>
          <p:nvPr>
            <p:ph type="body" idx="1"/>
          </p:nvPr>
        </p:nvSpPr>
        <p:spPr>
          <a:xfrm>
            <a:off x="623888" y="4589466"/>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5230B3-41B0-2F4F-8834-114FEBFC2CE3}"/>
              </a:ext>
            </a:extLst>
          </p:cNvPr>
          <p:cNvSpPr>
            <a:spLocks noGrp="1"/>
          </p:cNvSpPr>
          <p:nvPr>
            <p:ph type="dt" sz="half" idx="10"/>
          </p:nvPr>
        </p:nvSpPr>
        <p:spPr/>
        <p:txBody>
          <a:bodyPr/>
          <a:lstStyle/>
          <a:p>
            <a:fld id="{D96F0A66-83A5-3E42-8857-9D80B33E2F05}" type="datetimeFigureOut">
              <a:rPr lang="en-US" smtClean="0"/>
              <a:pPr/>
              <a:t>7/6/23</a:t>
            </a:fld>
            <a:endParaRPr lang="en-US" dirty="0"/>
          </a:p>
        </p:txBody>
      </p:sp>
      <p:sp>
        <p:nvSpPr>
          <p:cNvPr id="5" name="Footer Placeholder 4">
            <a:extLst>
              <a:ext uri="{FF2B5EF4-FFF2-40B4-BE49-F238E27FC236}">
                <a16:creationId xmlns:a16="http://schemas.microsoft.com/office/drawing/2014/main" id="{3E8167EB-E150-194B-B03C-9B466777DE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7CFB96-BDE5-7D47-813C-34CC28693069}"/>
              </a:ext>
            </a:extLst>
          </p:cNvPr>
          <p:cNvSpPr>
            <a:spLocks noGrp="1"/>
          </p:cNvSpPr>
          <p:nvPr>
            <p:ph type="sldNum" sz="quarter" idx="12"/>
          </p:nvPr>
        </p:nvSpPr>
        <p:spPr/>
        <p:txBody>
          <a:bodyPr/>
          <a:lstStyle/>
          <a:p>
            <a:fld id="{1A3FB36D-5F50-3940-9064-8956A91D054B}" type="slidenum">
              <a:rPr lang="en-US" smtClean="0"/>
              <a:pPr/>
              <a:t>‹#›</a:t>
            </a:fld>
            <a:endParaRPr lang="en-US" dirty="0"/>
          </a:p>
        </p:txBody>
      </p:sp>
    </p:spTree>
    <p:extLst>
      <p:ext uri="{BB962C8B-B14F-4D97-AF65-F5344CB8AC3E}">
        <p14:creationId xmlns:p14="http://schemas.microsoft.com/office/powerpoint/2010/main" val="850657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35BA6-47FA-9847-ACBA-9AFB13F834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84D590-AE00-9248-8056-2D350D90F1C1}"/>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ADCDDC-0A7A-D740-9230-D63327E8BD8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E755A6-C7CF-DE4D-AD0C-7EAC16B0EEDD}"/>
              </a:ext>
            </a:extLst>
          </p:cNvPr>
          <p:cNvSpPr>
            <a:spLocks noGrp="1"/>
          </p:cNvSpPr>
          <p:nvPr>
            <p:ph type="dt" sz="half" idx="10"/>
          </p:nvPr>
        </p:nvSpPr>
        <p:spPr/>
        <p:txBody>
          <a:bodyPr/>
          <a:lstStyle/>
          <a:p>
            <a:fld id="{77FC1BE0-00CA-8546-8334-3864E743FDA8}" type="datetimeFigureOut">
              <a:rPr lang="en-US" smtClean="0"/>
              <a:pPr/>
              <a:t>7/6/23</a:t>
            </a:fld>
            <a:endParaRPr lang="en-US" dirty="0"/>
          </a:p>
        </p:txBody>
      </p:sp>
      <p:sp>
        <p:nvSpPr>
          <p:cNvPr id="6" name="Footer Placeholder 5">
            <a:extLst>
              <a:ext uri="{FF2B5EF4-FFF2-40B4-BE49-F238E27FC236}">
                <a16:creationId xmlns:a16="http://schemas.microsoft.com/office/drawing/2014/main" id="{91DF6A16-0D86-974F-9506-CF805C5FCB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5E825E3-7DC3-9C4A-929C-1D361332F015}"/>
              </a:ext>
            </a:extLst>
          </p:cNvPr>
          <p:cNvSpPr>
            <a:spLocks noGrp="1"/>
          </p:cNvSpPr>
          <p:nvPr>
            <p:ph type="sldNum" sz="quarter" idx="12"/>
          </p:nvPr>
        </p:nvSpPr>
        <p:spPr/>
        <p:txBody>
          <a:bodyPr/>
          <a:lstStyle/>
          <a:p>
            <a:fld id="{CDFEEB7B-E40D-1844-81DD-D00F3481777C}" type="slidenum">
              <a:rPr lang="en-US" smtClean="0"/>
              <a:pPr/>
              <a:t>‹#›</a:t>
            </a:fld>
            <a:endParaRPr lang="en-US" dirty="0"/>
          </a:p>
        </p:txBody>
      </p:sp>
    </p:spTree>
    <p:extLst>
      <p:ext uri="{BB962C8B-B14F-4D97-AF65-F5344CB8AC3E}">
        <p14:creationId xmlns:p14="http://schemas.microsoft.com/office/powerpoint/2010/main" val="2021450969"/>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9EEED-398F-1940-AE0D-9405E433B0F4}"/>
              </a:ext>
            </a:extLst>
          </p:cNvPr>
          <p:cNvSpPr>
            <a:spLocks noGrp="1"/>
          </p:cNvSpPr>
          <p:nvPr>
            <p:ph type="title"/>
          </p:nvPr>
        </p:nvSpPr>
        <p:spPr>
          <a:xfrm>
            <a:off x="629841"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AB2B7C-A520-D042-81FC-9902B7E013F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6BC2D56-F551-0845-A392-A2A23085364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C5EEEF-BFFC-6942-A797-159C945373F3}"/>
              </a:ext>
            </a:extLst>
          </p:cNvPr>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8A53743-3FA4-224B-8729-F8E0B80C31E3}"/>
              </a:ext>
            </a:extLst>
          </p:cNvPr>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E9E353-03D7-B743-9C1F-8627A366B655}"/>
              </a:ext>
            </a:extLst>
          </p:cNvPr>
          <p:cNvSpPr>
            <a:spLocks noGrp="1"/>
          </p:cNvSpPr>
          <p:nvPr>
            <p:ph type="dt" sz="half" idx="10"/>
          </p:nvPr>
        </p:nvSpPr>
        <p:spPr/>
        <p:txBody>
          <a:bodyPr/>
          <a:lstStyle/>
          <a:p>
            <a:fld id="{77FC1BE0-00CA-8546-8334-3864E743FDA8}" type="datetimeFigureOut">
              <a:rPr lang="en-US" smtClean="0"/>
              <a:pPr/>
              <a:t>7/6/23</a:t>
            </a:fld>
            <a:endParaRPr lang="en-US" dirty="0"/>
          </a:p>
        </p:txBody>
      </p:sp>
      <p:sp>
        <p:nvSpPr>
          <p:cNvPr id="8" name="Footer Placeholder 7">
            <a:extLst>
              <a:ext uri="{FF2B5EF4-FFF2-40B4-BE49-F238E27FC236}">
                <a16:creationId xmlns:a16="http://schemas.microsoft.com/office/drawing/2014/main" id="{898D9B93-8AEE-924D-A997-198617A1DDD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1423CC-1C98-934C-9F1A-FC93F9D3A491}"/>
              </a:ext>
            </a:extLst>
          </p:cNvPr>
          <p:cNvSpPr>
            <a:spLocks noGrp="1"/>
          </p:cNvSpPr>
          <p:nvPr>
            <p:ph type="sldNum" sz="quarter" idx="12"/>
          </p:nvPr>
        </p:nvSpPr>
        <p:spPr/>
        <p:txBody>
          <a:bodyPr/>
          <a:lstStyle/>
          <a:p>
            <a:fld id="{CDFEEB7B-E40D-1844-81DD-D00F3481777C}" type="slidenum">
              <a:rPr lang="en-US" smtClean="0"/>
              <a:pPr/>
              <a:t>‹#›</a:t>
            </a:fld>
            <a:endParaRPr lang="en-US" dirty="0"/>
          </a:p>
        </p:txBody>
      </p:sp>
    </p:spTree>
    <p:extLst>
      <p:ext uri="{BB962C8B-B14F-4D97-AF65-F5344CB8AC3E}">
        <p14:creationId xmlns:p14="http://schemas.microsoft.com/office/powerpoint/2010/main" val="4219696518"/>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A9DAF-4BC7-D846-8F77-1AD16BDF0F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12F1C8-32C4-BF43-89C4-22347980AA2C}"/>
              </a:ext>
            </a:extLst>
          </p:cNvPr>
          <p:cNvSpPr>
            <a:spLocks noGrp="1"/>
          </p:cNvSpPr>
          <p:nvPr>
            <p:ph type="dt" sz="half" idx="10"/>
          </p:nvPr>
        </p:nvSpPr>
        <p:spPr/>
        <p:txBody>
          <a:bodyPr/>
          <a:lstStyle/>
          <a:p>
            <a:fld id="{D96F0A66-83A5-3E42-8857-9D80B33E2F05}" type="datetimeFigureOut">
              <a:rPr lang="en-US" smtClean="0"/>
              <a:pPr/>
              <a:t>7/6/23</a:t>
            </a:fld>
            <a:endParaRPr lang="en-US" dirty="0"/>
          </a:p>
        </p:txBody>
      </p:sp>
      <p:sp>
        <p:nvSpPr>
          <p:cNvPr id="4" name="Footer Placeholder 3">
            <a:extLst>
              <a:ext uri="{FF2B5EF4-FFF2-40B4-BE49-F238E27FC236}">
                <a16:creationId xmlns:a16="http://schemas.microsoft.com/office/drawing/2014/main" id="{8D87BD1C-E532-AD43-9BFC-EA112F69BD9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A30F75A-491C-3444-93CB-DBFD67C6572A}"/>
              </a:ext>
            </a:extLst>
          </p:cNvPr>
          <p:cNvSpPr>
            <a:spLocks noGrp="1"/>
          </p:cNvSpPr>
          <p:nvPr>
            <p:ph type="sldNum" sz="quarter" idx="12"/>
          </p:nvPr>
        </p:nvSpPr>
        <p:spPr/>
        <p:txBody>
          <a:bodyPr/>
          <a:lstStyle/>
          <a:p>
            <a:fld id="{1A3FB36D-5F50-3940-9064-8956A91D054B}" type="slidenum">
              <a:rPr lang="en-US" smtClean="0"/>
              <a:pPr/>
              <a:t>‹#›</a:t>
            </a:fld>
            <a:endParaRPr lang="en-US" dirty="0"/>
          </a:p>
        </p:txBody>
      </p:sp>
    </p:spTree>
    <p:extLst>
      <p:ext uri="{BB962C8B-B14F-4D97-AF65-F5344CB8AC3E}">
        <p14:creationId xmlns:p14="http://schemas.microsoft.com/office/powerpoint/2010/main" val="2060386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386728-B4BE-D14E-9BC6-D9ADC9FC36C4}"/>
              </a:ext>
            </a:extLst>
          </p:cNvPr>
          <p:cNvSpPr>
            <a:spLocks noGrp="1"/>
          </p:cNvSpPr>
          <p:nvPr>
            <p:ph type="dt" sz="half" idx="10"/>
          </p:nvPr>
        </p:nvSpPr>
        <p:spPr/>
        <p:txBody>
          <a:bodyPr/>
          <a:lstStyle/>
          <a:p>
            <a:fld id="{D96F0A66-83A5-3E42-8857-9D80B33E2F05}" type="datetimeFigureOut">
              <a:rPr lang="en-US" smtClean="0"/>
              <a:pPr/>
              <a:t>7/6/23</a:t>
            </a:fld>
            <a:endParaRPr lang="en-US" dirty="0"/>
          </a:p>
        </p:txBody>
      </p:sp>
      <p:sp>
        <p:nvSpPr>
          <p:cNvPr id="3" name="Footer Placeholder 2">
            <a:extLst>
              <a:ext uri="{FF2B5EF4-FFF2-40B4-BE49-F238E27FC236}">
                <a16:creationId xmlns:a16="http://schemas.microsoft.com/office/drawing/2014/main" id="{786BEB51-FA79-D247-A472-B9B28BB182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FD26083-8837-5A44-9955-4D5C7151F055}"/>
              </a:ext>
            </a:extLst>
          </p:cNvPr>
          <p:cNvSpPr>
            <a:spLocks noGrp="1"/>
          </p:cNvSpPr>
          <p:nvPr>
            <p:ph type="sldNum" sz="quarter" idx="12"/>
          </p:nvPr>
        </p:nvSpPr>
        <p:spPr/>
        <p:txBody>
          <a:bodyPr/>
          <a:lstStyle/>
          <a:p>
            <a:fld id="{1A3FB36D-5F50-3940-9064-8956A91D054B}" type="slidenum">
              <a:rPr lang="en-US" smtClean="0"/>
              <a:pPr/>
              <a:t>‹#›</a:t>
            </a:fld>
            <a:endParaRPr lang="en-US" dirty="0"/>
          </a:p>
        </p:txBody>
      </p:sp>
    </p:spTree>
    <p:extLst>
      <p:ext uri="{BB962C8B-B14F-4D97-AF65-F5344CB8AC3E}">
        <p14:creationId xmlns:p14="http://schemas.microsoft.com/office/powerpoint/2010/main" val="3071088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E714D-155E-7B4A-9251-547C58ECD0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729BD42-36CA-C044-AEAC-53C9F35E06B5}"/>
              </a:ext>
            </a:extLst>
          </p:cNvPr>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C8E3E5-B112-3443-AF10-C9F55DF3551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FF4F29D-E729-7046-B8C0-B29689B2698B}"/>
              </a:ext>
            </a:extLst>
          </p:cNvPr>
          <p:cNvSpPr>
            <a:spLocks noGrp="1"/>
          </p:cNvSpPr>
          <p:nvPr>
            <p:ph type="dt" sz="half" idx="10"/>
          </p:nvPr>
        </p:nvSpPr>
        <p:spPr/>
        <p:txBody>
          <a:bodyPr/>
          <a:lstStyle/>
          <a:p>
            <a:fld id="{77FC1BE0-00CA-8546-8334-3864E743FDA8}" type="datetimeFigureOut">
              <a:rPr lang="en-US" smtClean="0"/>
              <a:pPr/>
              <a:t>7/6/23</a:t>
            </a:fld>
            <a:endParaRPr lang="en-US" dirty="0"/>
          </a:p>
        </p:txBody>
      </p:sp>
      <p:sp>
        <p:nvSpPr>
          <p:cNvPr id="6" name="Footer Placeholder 5">
            <a:extLst>
              <a:ext uri="{FF2B5EF4-FFF2-40B4-BE49-F238E27FC236}">
                <a16:creationId xmlns:a16="http://schemas.microsoft.com/office/drawing/2014/main" id="{9C1C6A32-A467-7F4E-AD6F-4BEC3717C34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D9E3D23-175E-664F-A83B-21D7D7009C8B}"/>
              </a:ext>
            </a:extLst>
          </p:cNvPr>
          <p:cNvSpPr>
            <a:spLocks noGrp="1"/>
          </p:cNvSpPr>
          <p:nvPr>
            <p:ph type="sldNum" sz="quarter" idx="12"/>
          </p:nvPr>
        </p:nvSpPr>
        <p:spPr/>
        <p:txBody>
          <a:bodyPr/>
          <a:lstStyle/>
          <a:p>
            <a:fld id="{CDFEEB7B-E40D-1844-81DD-D00F3481777C}" type="slidenum">
              <a:rPr lang="en-US" smtClean="0"/>
              <a:pPr/>
              <a:t>‹#›</a:t>
            </a:fld>
            <a:endParaRPr lang="en-US" dirty="0"/>
          </a:p>
        </p:txBody>
      </p:sp>
    </p:spTree>
    <p:extLst>
      <p:ext uri="{BB962C8B-B14F-4D97-AF65-F5344CB8AC3E}">
        <p14:creationId xmlns:p14="http://schemas.microsoft.com/office/powerpoint/2010/main" val="50245823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F9E88-B52A-A143-9E63-18A9CA7F0B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6DE1DD-ACCD-5C41-B57D-715F80F8BCF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A0DC9A-C028-7449-8CC6-36664DE71026}"/>
              </a:ext>
            </a:extLst>
          </p:cNvPr>
          <p:cNvSpPr>
            <a:spLocks noGrp="1"/>
          </p:cNvSpPr>
          <p:nvPr>
            <p:ph type="dt" sz="half" idx="10"/>
          </p:nvPr>
        </p:nvSpPr>
        <p:spPr/>
        <p:txBody>
          <a:bodyPr/>
          <a:lstStyle/>
          <a:p>
            <a:fld id="{77FC1BE0-00CA-8546-8334-3864E743FDA8}" type="datetimeFigureOut">
              <a:rPr lang="en-US" smtClean="0"/>
              <a:t>7/6/23</a:t>
            </a:fld>
            <a:endParaRPr lang="en-US" dirty="0"/>
          </a:p>
        </p:txBody>
      </p:sp>
      <p:sp>
        <p:nvSpPr>
          <p:cNvPr id="5" name="Footer Placeholder 4">
            <a:extLst>
              <a:ext uri="{FF2B5EF4-FFF2-40B4-BE49-F238E27FC236}">
                <a16:creationId xmlns:a16="http://schemas.microsoft.com/office/drawing/2014/main" id="{BFECB0F8-7FA8-E64A-84C2-BD574921072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26807A-EA87-134C-BE24-E21943D66741}"/>
              </a:ext>
            </a:extLst>
          </p:cNvPr>
          <p:cNvSpPr>
            <a:spLocks noGrp="1"/>
          </p:cNvSpPr>
          <p:nvPr>
            <p:ph type="sldNum" sz="quarter" idx="12"/>
          </p:nvPr>
        </p:nvSpPr>
        <p:spPr/>
        <p:txBody>
          <a:bodyPr/>
          <a:lstStyle/>
          <a:p>
            <a:fld id="{CDFEEB7B-E40D-1844-81DD-D00F3481777C}" type="slidenum">
              <a:rPr lang="en-US" smtClean="0"/>
              <a:t>‹#›</a:t>
            </a:fld>
            <a:endParaRPr lang="en-US" dirty="0"/>
          </a:p>
        </p:txBody>
      </p:sp>
    </p:spTree>
    <p:extLst>
      <p:ext uri="{BB962C8B-B14F-4D97-AF65-F5344CB8AC3E}">
        <p14:creationId xmlns:p14="http://schemas.microsoft.com/office/powerpoint/2010/main" val="33739558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A2041-20D8-BC4B-A204-880CED58221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7DE6DD1-57C8-1044-834B-D3EA9A27F95F}"/>
              </a:ext>
            </a:extLst>
          </p:cNvPr>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0A322918-C98E-0645-8576-84CE26007B1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F63555A-76ED-134E-98AB-DAF7F788EFDA}"/>
              </a:ext>
            </a:extLst>
          </p:cNvPr>
          <p:cNvSpPr>
            <a:spLocks noGrp="1"/>
          </p:cNvSpPr>
          <p:nvPr>
            <p:ph type="dt" sz="half" idx="10"/>
          </p:nvPr>
        </p:nvSpPr>
        <p:spPr/>
        <p:txBody>
          <a:bodyPr/>
          <a:lstStyle/>
          <a:p>
            <a:fld id="{77FC1BE0-00CA-8546-8334-3864E743FDA8}" type="datetimeFigureOut">
              <a:rPr lang="en-US" smtClean="0"/>
              <a:pPr/>
              <a:t>7/6/23</a:t>
            </a:fld>
            <a:endParaRPr lang="en-US" dirty="0"/>
          </a:p>
        </p:txBody>
      </p:sp>
      <p:sp>
        <p:nvSpPr>
          <p:cNvPr id="6" name="Footer Placeholder 5">
            <a:extLst>
              <a:ext uri="{FF2B5EF4-FFF2-40B4-BE49-F238E27FC236}">
                <a16:creationId xmlns:a16="http://schemas.microsoft.com/office/drawing/2014/main" id="{4A646302-48FB-E246-99AC-ECC4C09C658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6606178-8988-7343-A232-C1763750F9C1}"/>
              </a:ext>
            </a:extLst>
          </p:cNvPr>
          <p:cNvSpPr>
            <a:spLocks noGrp="1"/>
          </p:cNvSpPr>
          <p:nvPr>
            <p:ph type="sldNum" sz="quarter" idx="12"/>
          </p:nvPr>
        </p:nvSpPr>
        <p:spPr/>
        <p:txBody>
          <a:bodyPr/>
          <a:lstStyle/>
          <a:p>
            <a:fld id="{CDFEEB7B-E40D-1844-81DD-D00F3481777C}" type="slidenum">
              <a:rPr lang="en-US" smtClean="0"/>
              <a:pPr/>
              <a:t>‹#›</a:t>
            </a:fld>
            <a:endParaRPr lang="en-US" dirty="0"/>
          </a:p>
        </p:txBody>
      </p:sp>
    </p:spTree>
    <p:extLst>
      <p:ext uri="{BB962C8B-B14F-4D97-AF65-F5344CB8AC3E}">
        <p14:creationId xmlns:p14="http://schemas.microsoft.com/office/powerpoint/2010/main" val="5890653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6F989-EE02-C24B-A612-AC3DCE341C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AE8F3A-6CF3-084D-9E29-0B2E810B1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4FEEC9-83D4-3041-A3B2-4322940F01ED}"/>
              </a:ext>
            </a:extLst>
          </p:cNvPr>
          <p:cNvSpPr>
            <a:spLocks noGrp="1"/>
          </p:cNvSpPr>
          <p:nvPr>
            <p:ph type="dt" sz="half" idx="10"/>
          </p:nvPr>
        </p:nvSpPr>
        <p:spPr/>
        <p:txBody>
          <a:bodyPr/>
          <a:lstStyle/>
          <a:p>
            <a:fld id="{77FC1BE0-00CA-8546-8334-3864E743FDA8}" type="datetimeFigureOut">
              <a:rPr lang="en-US" smtClean="0"/>
              <a:pPr/>
              <a:t>7/6/23</a:t>
            </a:fld>
            <a:endParaRPr lang="en-US" dirty="0"/>
          </a:p>
        </p:txBody>
      </p:sp>
      <p:sp>
        <p:nvSpPr>
          <p:cNvPr id="5" name="Footer Placeholder 4">
            <a:extLst>
              <a:ext uri="{FF2B5EF4-FFF2-40B4-BE49-F238E27FC236}">
                <a16:creationId xmlns:a16="http://schemas.microsoft.com/office/drawing/2014/main" id="{001183A1-E672-0445-8D4F-F3445B9776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CE2EE1-688A-EB4B-917F-4F4964ACC602}"/>
              </a:ext>
            </a:extLst>
          </p:cNvPr>
          <p:cNvSpPr>
            <a:spLocks noGrp="1"/>
          </p:cNvSpPr>
          <p:nvPr>
            <p:ph type="sldNum" sz="quarter" idx="12"/>
          </p:nvPr>
        </p:nvSpPr>
        <p:spPr/>
        <p:txBody>
          <a:bodyPr/>
          <a:lstStyle/>
          <a:p>
            <a:fld id="{CDFEEB7B-E40D-1844-81DD-D00F3481777C}" type="slidenum">
              <a:rPr lang="en-US" smtClean="0"/>
              <a:pPr/>
              <a:t>‹#›</a:t>
            </a:fld>
            <a:endParaRPr lang="en-US" dirty="0"/>
          </a:p>
        </p:txBody>
      </p:sp>
    </p:spTree>
    <p:extLst>
      <p:ext uri="{BB962C8B-B14F-4D97-AF65-F5344CB8AC3E}">
        <p14:creationId xmlns:p14="http://schemas.microsoft.com/office/powerpoint/2010/main" val="4310710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B93346-9E96-9E4F-B1F2-A5977D157D5C}"/>
              </a:ext>
            </a:extLst>
          </p:cNvPr>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50BC47-912C-7846-AC1D-D96EA21C2946}"/>
              </a:ext>
            </a:extLst>
          </p:cNvPr>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0BD9E7-3614-944D-B5B4-6FCDDFDE9FEC}"/>
              </a:ext>
            </a:extLst>
          </p:cNvPr>
          <p:cNvSpPr>
            <a:spLocks noGrp="1"/>
          </p:cNvSpPr>
          <p:nvPr>
            <p:ph type="dt" sz="half" idx="10"/>
          </p:nvPr>
        </p:nvSpPr>
        <p:spPr/>
        <p:txBody>
          <a:bodyPr/>
          <a:lstStyle/>
          <a:p>
            <a:fld id="{77FC1BE0-00CA-8546-8334-3864E743FDA8}" type="datetimeFigureOut">
              <a:rPr lang="en-US" smtClean="0"/>
              <a:pPr/>
              <a:t>7/6/23</a:t>
            </a:fld>
            <a:endParaRPr lang="en-US" dirty="0"/>
          </a:p>
        </p:txBody>
      </p:sp>
      <p:sp>
        <p:nvSpPr>
          <p:cNvPr id="5" name="Footer Placeholder 4">
            <a:extLst>
              <a:ext uri="{FF2B5EF4-FFF2-40B4-BE49-F238E27FC236}">
                <a16:creationId xmlns:a16="http://schemas.microsoft.com/office/drawing/2014/main" id="{8EEC54FB-3B9C-7F4F-B573-2A4E2908F7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0F9CF2-9880-524B-BEE1-0F2E29630BA3}"/>
              </a:ext>
            </a:extLst>
          </p:cNvPr>
          <p:cNvSpPr>
            <a:spLocks noGrp="1"/>
          </p:cNvSpPr>
          <p:nvPr>
            <p:ph type="sldNum" sz="quarter" idx="12"/>
          </p:nvPr>
        </p:nvSpPr>
        <p:spPr/>
        <p:txBody>
          <a:bodyPr/>
          <a:lstStyle/>
          <a:p>
            <a:fld id="{CDFEEB7B-E40D-1844-81DD-D00F3481777C}" type="slidenum">
              <a:rPr lang="en-US" smtClean="0"/>
              <a:pPr/>
              <a:t>‹#›</a:t>
            </a:fld>
            <a:endParaRPr lang="en-US" dirty="0"/>
          </a:p>
        </p:txBody>
      </p:sp>
    </p:spTree>
    <p:extLst>
      <p:ext uri="{BB962C8B-B14F-4D97-AF65-F5344CB8AC3E}">
        <p14:creationId xmlns:p14="http://schemas.microsoft.com/office/powerpoint/2010/main" val="57130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234C-1E91-CB4F-92D2-AF9F3183E561}"/>
              </a:ext>
            </a:extLst>
          </p:cNvPr>
          <p:cNvSpPr>
            <a:spLocks noGrp="1"/>
          </p:cNvSpPr>
          <p:nvPr>
            <p:ph type="title"/>
          </p:nvPr>
        </p:nvSpPr>
        <p:spPr>
          <a:xfrm>
            <a:off x="623888" y="1709740"/>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7188AD-A924-7A4E-9EA4-C523BEEFC369}"/>
              </a:ext>
            </a:extLst>
          </p:cNvPr>
          <p:cNvSpPr>
            <a:spLocks noGrp="1"/>
          </p:cNvSpPr>
          <p:nvPr>
            <p:ph type="body" idx="1"/>
          </p:nvPr>
        </p:nvSpPr>
        <p:spPr>
          <a:xfrm>
            <a:off x="623888" y="4589465"/>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4AC77B8-8DD2-6242-B004-9CCE6A9DA0B7}"/>
              </a:ext>
            </a:extLst>
          </p:cNvPr>
          <p:cNvSpPr>
            <a:spLocks noGrp="1"/>
          </p:cNvSpPr>
          <p:nvPr>
            <p:ph type="dt" sz="half" idx="10"/>
          </p:nvPr>
        </p:nvSpPr>
        <p:spPr/>
        <p:txBody>
          <a:bodyPr/>
          <a:lstStyle/>
          <a:p>
            <a:fld id="{77FC1BE0-00CA-8546-8334-3864E743FDA8}" type="datetimeFigureOut">
              <a:rPr lang="en-US" smtClean="0"/>
              <a:t>7/6/23</a:t>
            </a:fld>
            <a:endParaRPr lang="en-US" dirty="0"/>
          </a:p>
        </p:txBody>
      </p:sp>
      <p:sp>
        <p:nvSpPr>
          <p:cNvPr id="5" name="Footer Placeholder 4">
            <a:extLst>
              <a:ext uri="{FF2B5EF4-FFF2-40B4-BE49-F238E27FC236}">
                <a16:creationId xmlns:a16="http://schemas.microsoft.com/office/drawing/2014/main" id="{30885E58-E74A-F74E-986A-B56E361CA3A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41B752-79DC-5948-87DE-09DCB3DC59C3}"/>
              </a:ext>
            </a:extLst>
          </p:cNvPr>
          <p:cNvSpPr>
            <a:spLocks noGrp="1"/>
          </p:cNvSpPr>
          <p:nvPr>
            <p:ph type="sldNum" sz="quarter" idx="12"/>
          </p:nvPr>
        </p:nvSpPr>
        <p:spPr/>
        <p:txBody>
          <a:bodyPr/>
          <a:lstStyle/>
          <a:p>
            <a:fld id="{CDFEEB7B-E40D-1844-81DD-D00F3481777C}" type="slidenum">
              <a:rPr lang="en-US" smtClean="0"/>
              <a:t>‹#›</a:t>
            </a:fld>
            <a:endParaRPr lang="en-US" dirty="0"/>
          </a:p>
        </p:txBody>
      </p:sp>
    </p:spTree>
    <p:extLst>
      <p:ext uri="{BB962C8B-B14F-4D97-AF65-F5344CB8AC3E}">
        <p14:creationId xmlns:p14="http://schemas.microsoft.com/office/powerpoint/2010/main" val="1456837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D4EFA-3076-354B-9847-B252EBF79C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F7DA3A-25F8-D148-A607-E87ED28DD6E0}"/>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1BAEAC-ABDD-FF48-84B2-C17B851DDE54}"/>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10C989-B3E7-CC40-9401-E39539E19947}"/>
              </a:ext>
            </a:extLst>
          </p:cNvPr>
          <p:cNvSpPr>
            <a:spLocks noGrp="1"/>
          </p:cNvSpPr>
          <p:nvPr>
            <p:ph type="dt" sz="half" idx="10"/>
          </p:nvPr>
        </p:nvSpPr>
        <p:spPr/>
        <p:txBody>
          <a:bodyPr/>
          <a:lstStyle/>
          <a:p>
            <a:fld id="{77FC1BE0-00CA-8546-8334-3864E743FDA8}" type="datetimeFigureOut">
              <a:rPr lang="en-US" smtClean="0"/>
              <a:t>7/6/23</a:t>
            </a:fld>
            <a:endParaRPr lang="en-US" dirty="0"/>
          </a:p>
        </p:txBody>
      </p:sp>
      <p:sp>
        <p:nvSpPr>
          <p:cNvPr id="6" name="Footer Placeholder 5">
            <a:extLst>
              <a:ext uri="{FF2B5EF4-FFF2-40B4-BE49-F238E27FC236}">
                <a16:creationId xmlns:a16="http://schemas.microsoft.com/office/drawing/2014/main" id="{B23F3EBA-08E3-404A-93D4-59891920F3F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EEA6E80-7B08-7940-903A-04D1A1C1EB78}"/>
              </a:ext>
            </a:extLst>
          </p:cNvPr>
          <p:cNvSpPr>
            <a:spLocks noGrp="1"/>
          </p:cNvSpPr>
          <p:nvPr>
            <p:ph type="sldNum" sz="quarter" idx="12"/>
          </p:nvPr>
        </p:nvSpPr>
        <p:spPr/>
        <p:txBody>
          <a:bodyPr/>
          <a:lstStyle/>
          <a:p>
            <a:fld id="{CDFEEB7B-E40D-1844-81DD-D00F3481777C}" type="slidenum">
              <a:rPr lang="en-US" smtClean="0"/>
              <a:t>‹#›</a:t>
            </a:fld>
            <a:endParaRPr lang="en-US" dirty="0"/>
          </a:p>
        </p:txBody>
      </p:sp>
    </p:spTree>
    <p:extLst>
      <p:ext uri="{BB962C8B-B14F-4D97-AF65-F5344CB8AC3E}">
        <p14:creationId xmlns:p14="http://schemas.microsoft.com/office/powerpoint/2010/main" val="3490628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E8BA-F64B-C54E-9055-7D725A8CDF13}"/>
              </a:ext>
            </a:extLst>
          </p:cNvPr>
          <p:cNvSpPr>
            <a:spLocks noGrp="1"/>
          </p:cNvSpPr>
          <p:nvPr>
            <p:ph type="title"/>
          </p:nvPr>
        </p:nvSpPr>
        <p:spPr>
          <a:xfrm>
            <a:off x="630238" y="365127"/>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D1FD8B-ADAD-A041-8C49-E64BA27F48D6}"/>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3CB934-A73E-AD41-AF39-BE851C35ECAB}"/>
              </a:ext>
            </a:extLst>
          </p:cNvPr>
          <p:cNvSpPr>
            <a:spLocks noGrp="1"/>
          </p:cNvSpPr>
          <p:nvPr>
            <p:ph sz="half" idx="2"/>
          </p:nvPr>
        </p:nvSpPr>
        <p:spPr>
          <a:xfrm>
            <a:off x="630239"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D81C2D-9EEB-4040-BE90-B5EC33F665C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5879CE-D2AC-1E4A-B0D5-EDFCB1AC0FF6}"/>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1299B6-9392-E74D-A590-FA1C851758A2}"/>
              </a:ext>
            </a:extLst>
          </p:cNvPr>
          <p:cNvSpPr>
            <a:spLocks noGrp="1"/>
          </p:cNvSpPr>
          <p:nvPr>
            <p:ph type="dt" sz="half" idx="10"/>
          </p:nvPr>
        </p:nvSpPr>
        <p:spPr/>
        <p:txBody>
          <a:bodyPr/>
          <a:lstStyle/>
          <a:p>
            <a:fld id="{77FC1BE0-00CA-8546-8334-3864E743FDA8}" type="datetimeFigureOut">
              <a:rPr lang="en-US" smtClean="0"/>
              <a:t>7/6/23</a:t>
            </a:fld>
            <a:endParaRPr lang="en-US" dirty="0"/>
          </a:p>
        </p:txBody>
      </p:sp>
      <p:sp>
        <p:nvSpPr>
          <p:cNvPr id="8" name="Footer Placeholder 7">
            <a:extLst>
              <a:ext uri="{FF2B5EF4-FFF2-40B4-BE49-F238E27FC236}">
                <a16:creationId xmlns:a16="http://schemas.microsoft.com/office/drawing/2014/main" id="{917FD040-D19A-5C47-B104-2F23DA22FD0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1FCBC33-FE66-984D-AA66-A55C1EAAEFC0}"/>
              </a:ext>
            </a:extLst>
          </p:cNvPr>
          <p:cNvSpPr>
            <a:spLocks noGrp="1"/>
          </p:cNvSpPr>
          <p:nvPr>
            <p:ph type="sldNum" sz="quarter" idx="12"/>
          </p:nvPr>
        </p:nvSpPr>
        <p:spPr/>
        <p:txBody>
          <a:bodyPr/>
          <a:lstStyle/>
          <a:p>
            <a:fld id="{CDFEEB7B-E40D-1844-81DD-D00F3481777C}" type="slidenum">
              <a:rPr lang="en-US" smtClean="0"/>
              <a:t>‹#›</a:t>
            </a:fld>
            <a:endParaRPr lang="en-US" dirty="0"/>
          </a:p>
        </p:txBody>
      </p:sp>
    </p:spTree>
    <p:extLst>
      <p:ext uri="{BB962C8B-B14F-4D97-AF65-F5344CB8AC3E}">
        <p14:creationId xmlns:p14="http://schemas.microsoft.com/office/powerpoint/2010/main" val="887452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CE4F5-2149-B54F-A15C-8C7591CA07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6D7D43-B02F-AE4F-B611-D4310D469B55}"/>
              </a:ext>
            </a:extLst>
          </p:cNvPr>
          <p:cNvSpPr>
            <a:spLocks noGrp="1"/>
          </p:cNvSpPr>
          <p:nvPr>
            <p:ph type="dt" sz="half" idx="10"/>
          </p:nvPr>
        </p:nvSpPr>
        <p:spPr/>
        <p:txBody>
          <a:bodyPr/>
          <a:lstStyle/>
          <a:p>
            <a:fld id="{77FC1BE0-00CA-8546-8334-3864E743FDA8}" type="datetimeFigureOut">
              <a:rPr lang="en-US" smtClean="0"/>
              <a:t>7/6/23</a:t>
            </a:fld>
            <a:endParaRPr lang="en-US" dirty="0"/>
          </a:p>
        </p:txBody>
      </p:sp>
      <p:sp>
        <p:nvSpPr>
          <p:cNvPr id="4" name="Footer Placeholder 3">
            <a:extLst>
              <a:ext uri="{FF2B5EF4-FFF2-40B4-BE49-F238E27FC236}">
                <a16:creationId xmlns:a16="http://schemas.microsoft.com/office/drawing/2014/main" id="{C0B294AE-EB4E-1741-9F5F-D694BFAB6C8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3EB542D-341A-9340-82A3-94E27897DAB7}"/>
              </a:ext>
            </a:extLst>
          </p:cNvPr>
          <p:cNvSpPr>
            <a:spLocks noGrp="1"/>
          </p:cNvSpPr>
          <p:nvPr>
            <p:ph type="sldNum" sz="quarter" idx="12"/>
          </p:nvPr>
        </p:nvSpPr>
        <p:spPr/>
        <p:txBody>
          <a:bodyPr/>
          <a:lstStyle/>
          <a:p>
            <a:fld id="{CDFEEB7B-E40D-1844-81DD-D00F3481777C}" type="slidenum">
              <a:rPr lang="en-US" smtClean="0"/>
              <a:t>‹#›</a:t>
            </a:fld>
            <a:endParaRPr lang="en-US" dirty="0"/>
          </a:p>
        </p:txBody>
      </p:sp>
    </p:spTree>
    <p:extLst>
      <p:ext uri="{BB962C8B-B14F-4D97-AF65-F5344CB8AC3E}">
        <p14:creationId xmlns:p14="http://schemas.microsoft.com/office/powerpoint/2010/main" val="2618360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45715-56BD-524D-A37C-22331BBDCF82}"/>
              </a:ext>
            </a:extLst>
          </p:cNvPr>
          <p:cNvSpPr>
            <a:spLocks noGrp="1"/>
          </p:cNvSpPr>
          <p:nvPr>
            <p:ph type="dt" sz="half" idx="10"/>
          </p:nvPr>
        </p:nvSpPr>
        <p:spPr/>
        <p:txBody>
          <a:bodyPr/>
          <a:lstStyle/>
          <a:p>
            <a:fld id="{77FC1BE0-00CA-8546-8334-3864E743FDA8}" type="datetimeFigureOut">
              <a:rPr lang="en-US" smtClean="0"/>
              <a:t>7/6/23</a:t>
            </a:fld>
            <a:endParaRPr lang="en-US" dirty="0"/>
          </a:p>
        </p:txBody>
      </p:sp>
      <p:sp>
        <p:nvSpPr>
          <p:cNvPr id="3" name="Footer Placeholder 2">
            <a:extLst>
              <a:ext uri="{FF2B5EF4-FFF2-40B4-BE49-F238E27FC236}">
                <a16:creationId xmlns:a16="http://schemas.microsoft.com/office/drawing/2014/main" id="{4D245CB8-20F6-514A-8143-9733D790F9E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2485B6A-46C8-8A41-AC71-2A92E1E01221}"/>
              </a:ext>
            </a:extLst>
          </p:cNvPr>
          <p:cNvSpPr>
            <a:spLocks noGrp="1"/>
          </p:cNvSpPr>
          <p:nvPr>
            <p:ph type="sldNum" sz="quarter" idx="12"/>
          </p:nvPr>
        </p:nvSpPr>
        <p:spPr/>
        <p:txBody>
          <a:bodyPr/>
          <a:lstStyle/>
          <a:p>
            <a:fld id="{CDFEEB7B-E40D-1844-81DD-D00F3481777C}" type="slidenum">
              <a:rPr lang="en-US" smtClean="0"/>
              <a:t>‹#›</a:t>
            </a:fld>
            <a:endParaRPr lang="en-US" dirty="0"/>
          </a:p>
        </p:txBody>
      </p:sp>
    </p:spTree>
    <p:extLst>
      <p:ext uri="{BB962C8B-B14F-4D97-AF65-F5344CB8AC3E}">
        <p14:creationId xmlns:p14="http://schemas.microsoft.com/office/powerpoint/2010/main" val="28072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0692F-042F-C741-B07A-080A10609A1E}"/>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F96490-290B-6845-A71E-74E7A3E64E7D}"/>
              </a:ext>
            </a:extLst>
          </p:cNvPr>
          <p:cNvSpPr>
            <a:spLocks noGrp="1"/>
          </p:cNvSpPr>
          <p:nvPr>
            <p:ph idx="1"/>
          </p:nvPr>
        </p:nvSpPr>
        <p:spPr>
          <a:xfrm>
            <a:off x="3887788" y="987427"/>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B420FA-2418-9F4D-AFA7-748EF3BE9F38}"/>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5B625E-0BA8-9748-9F3B-D26947803F66}"/>
              </a:ext>
            </a:extLst>
          </p:cNvPr>
          <p:cNvSpPr>
            <a:spLocks noGrp="1"/>
          </p:cNvSpPr>
          <p:nvPr>
            <p:ph type="dt" sz="half" idx="10"/>
          </p:nvPr>
        </p:nvSpPr>
        <p:spPr/>
        <p:txBody>
          <a:bodyPr/>
          <a:lstStyle/>
          <a:p>
            <a:fld id="{77FC1BE0-00CA-8546-8334-3864E743FDA8}" type="datetimeFigureOut">
              <a:rPr lang="en-US" smtClean="0"/>
              <a:t>7/6/23</a:t>
            </a:fld>
            <a:endParaRPr lang="en-US" dirty="0"/>
          </a:p>
        </p:txBody>
      </p:sp>
      <p:sp>
        <p:nvSpPr>
          <p:cNvPr id="6" name="Footer Placeholder 5">
            <a:extLst>
              <a:ext uri="{FF2B5EF4-FFF2-40B4-BE49-F238E27FC236}">
                <a16:creationId xmlns:a16="http://schemas.microsoft.com/office/drawing/2014/main" id="{232930C9-7C92-E24B-9CCC-4FAD9579E6E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42253C-2EF4-D442-9D18-23DDA4E1FEA4}"/>
              </a:ext>
            </a:extLst>
          </p:cNvPr>
          <p:cNvSpPr>
            <a:spLocks noGrp="1"/>
          </p:cNvSpPr>
          <p:nvPr>
            <p:ph type="sldNum" sz="quarter" idx="12"/>
          </p:nvPr>
        </p:nvSpPr>
        <p:spPr/>
        <p:txBody>
          <a:bodyPr/>
          <a:lstStyle/>
          <a:p>
            <a:fld id="{CDFEEB7B-E40D-1844-81DD-D00F3481777C}" type="slidenum">
              <a:rPr lang="en-US" smtClean="0"/>
              <a:t>‹#›</a:t>
            </a:fld>
            <a:endParaRPr lang="en-US" dirty="0"/>
          </a:p>
        </p:txBody>
      </p:sp>
    </p:spTree>
    <p:extLst>
      <p:ext uri="{BB962C8B-B14F-4D97-AF65-F5344CB8AC3E}">
        <p14:creationId xmlns:p14="http://schemas.microsoft.com/office/powerpoint/2010/main" val="78449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49B4F-B96B-0841-9F15-533E14A97611}"/>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F857DD-FE16-9749-A01B-68968A2286A6}"/>
              </a:ext>
            </a:extLst>
          </p:cNvPr>
          <p:cNvSpPr>
            <a:spLocks noGrp="1"/>
          </p:cNvSpPr>
          <p:nvPr>
            <p:ph type="pic" idx="1"/>
          </p:nvPr>
        </p:nvSpPr>
        <p:spPr>
          <a:xfrm>
            <a:off x="3887788" y="987427"/>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4610FBF-2669-CE40-A337-44A0B9FA73EB}"/>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FB9F10D-902F-DF4E-B987-6AB8B67A1606}"/>
              </a:ext>
            </a:extLst>
          </p:cNvPr>
          <p:cNvSpPr>
            <a:spLocks noGrp="1"/>
          </p:cNvSpPr>
          <p:nvPr>
            <p:ph type="dt" sz="half" idx="10"/>
          </p:nvPr>
        </p:nvSpPr>
        <p:spPr/>
        <p:txBody>
          <a:bodyPr/>
          <a:lstStyle/>
          <a:p>
            <a:fld id="{77FC1BE0-00CA-8546-8334-3864E743FDA8}" type="datetimeFigureOut">
              <a:rPr lang="en-US" smtClean="0"/>
              <a:t>7/6/23</a:t>
            </a:fld>
            <a:endParaRPr lang="en-US" dirty="0"/>
          </a:p>
        </p:txBody>
      </p:sp>
      <p:sp>
        <p:nvSpPr>
          <p:cNvPr id="6" name="Footer Placeholder 5">
            <a:extLst>
              <a:ext uri="{FF2B5EF4-FFF2-40B4-BE49-F238E27FC236}">
                <a16:creationId xmlns:a16="http://schemas.microsoft.com/office/drawing/2014/main" id="{D814A5F4-8650-3947-8235-1563C9C7ADE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CBAEEA-4328-584D-ACD1-81095DEA0B71}"/>
              </a:ext>
            </a:extLst>
          </p:cNvPr>
          <p:cNvSpPr>
            <a:spLocks noGrp="1"/>
          </p:cNvSpPr>
          <p:nvPr>
            <p:ph type="sldNum" sz="quarter" idx="12"/>
          </p:nvPr>
        </p:nvSpPr>
        <p:spPr/>
        <p:txBody>
          <a:bodyPr/>
          <a:lstStyle/>
          <a:p>
            <a:fld id="{CDFEEB7B-E40D-1844-81DD-D00F3481777C}" type="slidenum">
              <a:rPr lang="en-US" smtClean="0"/>
              <a:t>‹#›</a:t>
            </a:fld>
            <a:endParaRPr lang="en-US" dirty="0"/>
          </a:p>
        </p:txBody>
      </p:sp>
    </p:spTree>
    <p:extLst>
      <p:ext uri="{BB962C8B-B14F-4D97-AF65-F5344CB8AC3E}">
        <p14:creationId xmlns:p14="http://schemas.microsoft.com/office/powerpoint/2010/main" val="150456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398F63-5F92-A044-B0D1-C4B60B830E80}"/>
              </a:ext>
            </a:extLst>
          </p:cNvPr>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D02B94B-8065-104A-8F39-5483A4BCC69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FAF6BE-8E40-A144-9B99-E1FB824E005E}"/>
              </a:ext>
            </a:extLst>
          </p:cNvPr>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FC1BE0-00CA-8546-8334-3864E743FDA8}" type="datetimeFigureOut">
              <a:rPr lang="en-US" smtClean="0"/>
              <a:t>7/6/23</a:t>
            </a:fld>
            <a:endParaRPr lang="en-US" dirty="0"/>
          </a:p>
        </p:txBody>
      </p:sp>
      <p:sp>
        <p:nvSpPr>
          <p:cNvPr id="5" name="Footer Placeholder 4">
            <a:extLst>
              <a:ext uri="{FF2B5EF4-FFF2-40B4-BE49-F238E27FC236}">
                <a16:creationId xmlns:a16="http://schemas.microsoft.com/office/drawing/2014/main" id="{5A45C3CE-22E4-9449-91F3-77C12206654A}"/>
              </a:ext>
            </a:extLst>
          </p:cNvPr>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A51E69B-1620-494C-B097-EBD81FBACFE8}"/>
              </a:ext>
            </a:extLst>
          </p:cNvPr>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EEB7B-E40D-1844-81DD-D00F3481777C}" type="slidenum">
              <a:rPr lang="en-US" smtClean="0"/>
              <a:t>‹#›</a:t>
            </a:fld>
            <a:endParaRPr lang="en-US" dirty="0"/>
          </a:p>
        </p:txBody>
      </p:sp>
    </p:spTree>
    <p:extLst>
      <p:ext uri="{BB962C8B-B14F-4D97-AF65-F5344CB8AC3E}">
        <p14:creationId xmlns:p14="http://schemas.microsoft.com/office/powerpoint/2010/main" val="13457238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b="0" i="0" kern="1200">
          <a:solidFill>
            <a:schemeClr val="tx1"/>
          </a:solidFill>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60061B-A07B-1D4B-9679-5F317906AC05}"/>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8D4FDB2-5E7C-A540-AB4C-3008119074B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96551C-8D46-8C45-8194-D3F4DF02E9D0}"/>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7FC1BE0-00CA-8546-8334-3864E743FDA8}" type="datetimeFigureOut">
              <a:rPr lang="en-US" smtClean="0"/>
              <a:t>7/6/23</a:t>
            </a:fld>
            <a:endParaRPr lang="en-US" dirty="0"/>
          </a:p>
        </p:txBody>
      </p:sp>
      <p:sp>
        <p:nvSpPr>
          <p:cNvPr id="5" name="Footer Placeholder 4">
            <a:extLst>
              <a:ext uri="{FF2B5EF4-FFF2-40B4-BE49-F238E27FC236}">
                <a16:creationId xmlns:a16="http://schemas.microsoft.com/office/drawing/2014/main" id="{933B89C6-D1FD-D74F-9BBF-AA7C2AC0D1AC}"/>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6E414B9-F92C-234C-8495-8B551491D709}"/>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FEEB7B-E40D-1844-81DD-D00F3481777C}" type="slidenum">
              <a:rPr lang="en-US" smtClean="0"/>
              <a:t>‹#›</a:t>
            </a:fld>
            <a:endParaRPr lang="en-US" dirty="0"/>
          </a:p>
        </p:txBody>
      </p:sp>
    </p:spTree>
    <p:extLst>
      <p:ext uri="{BB962C8B-B14F-4D97-AF65-F5344CB8AC3E}">
        <p14:creationId xmlns:p14="http://schemas.microsoft.com/office/powerpoint/2010/main" val="2032648498"/>
      </p:ext>
    </p:extLst>
  </p:cSld>
  <p:clrMap bg1="lt1" tx1="dk1" bg2="lt2" tx2="dk2" accent1="accent1" accent2="accent2" accent3="accent3" accent4="accent4" accent5="accent5" accent6="accent6" hlink="hlink" folHlink="folHlink"/>
  <p:sldLayoutIdLst>
    <p:sldLayoutId id="2147484817" r:id="rId1"/>
    <p:sldLayoutId id="2147484818" r:id="rId2"/>
    <p:sldLayoutId id="2147484819" r:id="rId3"/>
    <p:sldLayoutId id="2147484820" r:id="rId4"/>
    <p:sldLayoutId id="2147484821" r:id="rId5"/>
    <p:sldLayoutId id="2147484822" r:id="rId6"/>
    <p:sldLayoutId id="2147484823" r:id="rId7"/>
    <p:sldLayoutId id="2147484824" r:id="rId8"/>
    <p:sldLayoutId id="2147484825" r:id="rId9"/>
    <p:sldLayoutId id="2147484826" r:id="rId10"/>
    <p:sldLayoutId id="2147484827" r:id="rId11"/>
  </p:sldLayoutIdLst>
  <p:txStyles>
    <p:titleStyle>
      <a:lvl1pPr algn="l" defTabSz="685800" rtl="0" eaLnBrk="1" latinLnBrk="0" hangingPunct="1">
        <a:lnSpc>
          <a:spcPct val="90000"/>
        </a:lnSpc>
        <a:spcBef>
          <a:spcPct val="0"/>
        </a:spcBef>
        <a:buNone/>
        <a:defRPr sz="3300" b="0" i="0" kern="1200">
          <a:solidFill>
            <a:schemeClr val="tx1"/>
          </a:solidFill>
          <a:latin typeface="Candara" panose="020E0502030303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DEBAC-16FF-964C-88B0-015715D69254}"/>
              </a:ext>
            </a:extLst>
          </p:cNvPr>
          <p:cNvSpPr>
            <a:spLocks noGrp="1"/>
          </p:cNvSpPr>
          <p:nvPr>
            <p:ph type="title"/>
          </p:nvPr>
        </p:nvSpPr>
        <p:spPr>
          <a:xfrm>
            <a:off x="4809833" y="640083"/>
            <a:ext cx="3854106" cy="3352473"/>
          </a:xfrm>
          <a:noFill/>
        </p:spPr>
        <p:txBody>
          <a:bodyPr vert="horz" lIns="91440" tIns="45720" rIns="91440" bIns="45720" rtlCol="0" anchor="b">
            <a:normAutofit/>
          </a:bodyPr>
          <a:lstStyle/>
          <a:p>
            <a:pPr algn="ctr" defTabSz="914400"/>
            <a:r>
              <a:rPr lang="en-US" sz="6000" dirty="0"/>
              <a:t>Prayer</a:t>
            </a:r>
          </a:p>
        </p:txBody>
      </p:sp>
      <p:sp>
        <p:nvSpPr>
          <p:cNvPr id="9" name="Rectangle 8">
            <a:extLst>
              <a:ext uri="{FF2B5EF4-FFF2-40B4-BE49-F238E27FC236}">
                <a16:creationId xmlns:a16="http://schemas.microsoft.com/office/drawing/2014/main" id="{4913D8DA-B72B-46FB-9E5D-656A0EB0A4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580687" cy="6861717"/>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ed Rectangle 26">
            <a:extLst>
              <a:ext uri="{FF2B5EF4-FFF2-40B4-BE49-F238E27FC236}">
                <a16:creationId xmlns:a16="http://schemas.microsoft.com/office/drawing/2014/main" id="{63CDDC8E-3FD0-4545-A664-7661835B4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360688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descr="Candle">
            <a:extLst>
              <a:ext uri="{FF2B5EF4-FFF2-40B4-BE49-F238E27FC236}">
                <a16:creationId xmlns:a16="http://schemas.microsoft.com/office/drawing/2014/main" id="{330513BE-7F6F-40B2-9EA2-4F3AE814A1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4875" y="1865365"/>
            <a:ext cx="3127248" cy="3127248"/>
          </a:xfrm>
          <a:prstGeom prst="rect">
            <a:avLst/>
          </a:prstGeom>
          <a:effectLst/>
        </p:spPr>
      </p:pic>
    </p:spTree>
    <p:extLst>
      <p:ext uri="{BB962C8B-B14F-4D97-AF65-F5344CB8AC3E}">
        <p14:creationId xmlns:p14="http://schemas.microsoft.com/office/powerpoint/2010/main" val="2331174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Content Placeholder 8">
            <a:extLst>
              <a:ext uri="{FF2B5EF4-FFF2-40B4-BE49-F238E27FC236}">
                <a16:creationId xmlns:a16="http://schemas.microsoft.com/office/drawing/2014/main" id="{A31673D0-59DB-F244-B30B-6A7203423FE2}"/>
              </a:ext>
            </a:extLst>
          </p:cNvPr>
          <p:cNvSpPr>
            <a:spLocks noGrp="1"/>
          </p:cNvSpPr>
          <p:nvPr>
            <p:ph idx="1"/>
          </p:nvPr>
        </p:nvSpPr>
        <p:spPr>
          <a:xfrm>
            <a:off x="5069397" y="587829"/>
            <a:ext cx="3865599" cy="5891348"/>
          </a:xfrm>
        </p:spPr>
        <p:txBody>
          <a:bodyPr>
            <a:normAutofit fontScale="92500" lnSpcReduction="10000"/>
          </a:bodyPr>
          <a:lstStyle/>
          <a:p>
            <a:pPr marL="0" indent="0" algn="ctr">
              <a:lnSpc>
                <a:spcPct val="100000"/>
              </a:lnSpc>
              <a:buNone/>
            </a:pPr>
            <a:r>
              <a:rPr lang="en-US" sz="2400" dirty="0">
                <a:solidFill>
                  <a:schemeClr val="bg1"/>
                </a:solidFill>
              </a:rPr>
              <a:t>“A sower went out to sow. </a:t>
            </a:r>
            <a:r>
              <a:rPr lang="en-US" sz="2400" b="1" baseline="30000" dirty="0">
                <a:solidFill>
                  <a:schemeClr val="bg1"/>
                </a:solidFill>
              </a:rPr>
              <a:t> </a:t>
            </a:r>
            <a:r>
              <a:rPr lang="en-US" sz="2400" dirty="0">
                <a:solidFill>
                  <a:schemeClr val="bg1"/>
                </a:solidFill>
              </a:rPr>
              <a:t>And as he sowed, some seed fell on the path, and the birds came and ate it up. Other seed fell on rocky ground, where it did not have much soil, and it sprang up quickly, since it had no depth of soil. And when the sun rose, it was scorched; and since it had no root, it withered away. Other seed fell among thorns, and the thorns grew up and choked it, and it yielded no grain. Other seed fell into good soil and brought forth grain, growing up and increasing and yielding thirty and sixty and a hundredfold.” (Mark 4:3-8)</a:t>
            </a:r>
          </a:p>
        </p:txBody>
      </p:sp>
      <p:pic>
        <p:nvPicPr>
          <p:cNvPr id="24" name="Picture 23">
            <a:extLst>
              <a:ext uri="{FF2B5EF4-FFF2-40B4-BE49-F238E27FC236}">
                <a16:creationId xmlns:a16="http://schemas.microsoft.com/office/drawing/2014/main" id="{F1E0EC9A-F8C5-0344-9134-8B77C60B41E6}"/>
              </a:ext>
            </a:extLst>
          </p:cNvPr>
          <p:cNvPicPr>
            <a:picLocks noChangeAspect="1"/>
          </p:cNvPicPr>
          <p:nvPr/>
        </p:nvPicPr>
        <p:blipFill>
          <a:blip r:embed="rId2"/>
          <a:stretch>
            <a:fillRect/>
          </a:stretch>
        </p:blipFill>
        <p:spPr>
          <a:xfrm>
            <a:off x="367950" y="531939"/>
            <a:ext cx="4523541" cy="5855718"/>
          </a:xfrm>
          <a:prstGeom prst="rect">
            <a:avLst/>
          </a:prstGeom>
        </p:spPr>
      </p:pic>
    </p:spTree>
    <p:extLst>
      <p:ext uri="{BB962C8B-B14F-4D97-AF65-F5344CB8AC3E}">
        <p14:creationId xmlns:p14="http://schemas.microsoft.com/office/powerpoint/2010/main" val="1952647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7DE4C6A-BD8E-0E42-9EFA-8D229E41D040}"/>
              </a:ext>
            </a:extLst>
          </p:cNvPr>
          <p:cNvPicPr>
            <a:picLocks noChangeAspect="1"/>
          </p:cNvPicPr>
          <p:nvPr/>
        </p:nvPicPr>
        <p:blipFill rotWithShape="1">
          <a:blip r:embed="rId2"/>
          <a:srcRect l="6402" r="11536" b="6347"/>
          <a:stretch/>
        </p:blipFill>
        <p:spPr>
          <a:xfrm>
            <a:off x="2" y="0"/>
            <a:ext cx="5191179" cy="6858000"/>
          </a:xfrm>
          <a:prstGeom prst="rect">
            <a:avLst/>
          </a:prstGeom>
        </p:spPr>
      </p:pic>
      <p:sp>
        <p:nvSpPr>
          <p:cNvPr id="6" name="Content Placeholder 5">
            <a:extLst>
              <a:ext uri="{FF2B5EF4-FFF2-40B4-BE49-F238E27FC236}">
                <a16:creationId xmlns:a16="http://schemas.microsoft.com/office/drawing/2014/main" id="{67FE0E2E-B1B3-EA40-9579-5E7DFCED7107}"/>
              </a:ext>
            </a:extLst>
          </p:cNvPr>
          <p:cNvSpPr>
            <a:spLocks noGrp="1"/>
          </p:cNvSpPr>
          <p:nvPr>
            <p:ph idx="1"/>
          </p:nvPr>
        </p:nvSpPr>
        <p:spPr>
          <a:xfrm>
            <a:off x="5434150" y="233400"/>
            <a:ext cx="3448595" cy="6406494"/>
          </a:xfrm>
        </p:spPr>
        <p:txBody>
          <a:bodyPr>
            <a:normAutofit lnSpcReduction="10000"/>
          </a:bodyPr>
          <a:lstStyle/>
          <a:p>
            <a:pPr marL="0" indent="0">
              <a:lnSpc>
                <a:spcPct val="100000"/>
              </a:lnSpc>
              <a:spcBef>
                <a:spcPts val="0"/>
              </a:spcBef>
              <a:buNone/>
            </a:pPr>
            <a:r>
              <a:rPr lang="en-US" sz="2000" dirty="0">
                <a:solidFill>
                  <a:schemeClr val="bg1"/>
                </a:solidFill>
              </a:rPr>
              <a:t>Look at the image and let your eyes stay with the very first thing that you see. Keep your attention on that one part of the image that first catches your eye. </a:t>
            </a:r>
          </a:p>
          <a:p>
            <a:pPr marL="0" indent="0">
              <a:lnSpc>
                <a:spcPct val="100000"/>
              </a:lnSpc>
              <a:spcBef>
                <a:spcPts val="0"/>
              </a:spcBef>
              <a:buNone/>
            </a:pPr>
            <a:endParaRPr lang="en-US" sz="2000" dirty="0">
              <a:solidFill>
                <a:schemeClr val="bg1"/>
              </a:solidFill>
            </a:endParaRPr>
          </a:p>
          <a:p>
            <a:pPr marL="0" indent="0">
              <a:lnSpc>
                <a:spcPct val="100000"/>
              </a:lnSpc>
              <a:spcBef>
                <a:spcPts val="0"/>
              </a:spcBef>
              <a:buNone/>
            </a:pPr>
            <a:r>
              <a:rPr lang="en-US" sz="2000" dirty="0">
                <a:solidFill>
                  <a:schemeClr val="bg1"/>
                </a:solidFill>
              </a:rPr>
              <a:t>Breathe deeply and let yourself gaze at that part of the image for a minute or so.</a:t>
            </a:r>
          </a:p>
          <a:p>
            <a:pPr marL="0" indent="0">
              <a:lnSpc>
                <a:spcPct val="100000"/>
              </a:lnSpc>
              <a:spcBef>
                <a:spcPts val="0"/>
              </a:spcBef>
              <a:buNone/>
            </a:pPr>
            <a:endParaRPr lang="en-US" sz="2000" dirty="0">
              <a:solidFill>
                <a:schemeClr val="bg1"/>
              </a:solidFill>
            </a:endParaRPr>
          </a:p>
          <a:p>
            <a:pPr marL="0" indent="0">
              <a:lnSpc>
                <a:spcPct val="100000"/>
              </a:lnSpc>
              <a:spcBef>
                <a:spcPts val="0"/>
              </a:spcBef>
              <a:buNone/>
            </a:pPr>
            <a:r>
              <a:rPr lang="en-US" sz="2000" dirty="0">
                <a:solidFill>
                  <a:schemeClr val="bg1"/>
                </a:solidFill>
              </a:rPr>
              <a:t>Now, let your eyes gaze at the whole image. Take your time and look at every part of it. See it all. Reflect on the image for a minute or so. </a:t>
            </a:r>
          </a:p>
          <a:p>
            <a:pPr marL="0" indent="0">
              <a:lnSpc>
                <a:spcPct val="100000"/>
              </a:lnSpc>
              <a:spcBef>
                <a:spcPts val="0"/>
              </a:spcBef>
              <a:buNone/>
            </a:pPr>
            <a:endParaRPr lang="en-US" sz="2000" dirty="0">
              <a:solidFill>
                <a:schemeClr val="bg1"/>
              </a:solidFill>
            </a:endParaRPr>
          </a:p>
          <a:p>
            <a:pPr marL="0" indent="0">
              <a:lnSpc>
                <a:spcPct val="100000"/>
              </a:lnSpc>
              <a:spcBef>
                <a:spcPts val="0"/>
              </a:spcBef>
              <a:buNone/>
            </a:pPr>
            <a:r>
              <a:rPr lang="en-US" sz="2000" dirty="0">
                <a:solidFill>
                  <a:schemeClr val="bg1"/>
                </a:solidFill>
              </a:rPr>
              <a:t>What emotions does this image evoke in you?</a:t>
            </a:r>
          </a:p>
          <a:p>
            <a:pPr marL="0" indent="0">
              <a:lnSpc>
                <a:spcPct val="100000"/>
              </a:lnSpc>
              <a:spcBef>
                <a:spcPts val="0"/>
              </a:spcBef>
              <a:buNone/>
            </a:pPr>
            <a:endParaRPr lang="en-US" sz="2000" dirty="0">
              <a:solidFill>
                <a:schemeClr val="bg1"/>
              </a:solidFill>
            </a:endParaRPr>
          </a:p>
          <a:p>
            <a:pPr marL="0" indent="0">
              <a:lnSpc>
                <a:spcPct val="100000"/>
              </a:lnSpc>
              <a:spcBef>
                <a:spcPts val="0"/>
              </a:spcBef>
              <a:buNone/>
            </a:pPr>
            <a:r>
              <a:rPr lang="en-US" sz="2000" dirty="0">
                <a:solidFill>
                  <a:schemeClr val="bg1"/>
                </a:solidFill>
              </a:rPr>
              <a:t>What does the image stir up in you, bring forth in you?</a:t>
            </a:r>
          </a:p>
        </p:txBody>
      </p:sp>
      <p:sp>
        <p:nvSpPr>
          <p:cNvPr id="5" name="Content Placeholder 5">
            <a:extLst>
              <a:ext uri="{FF2B5EF4-FFF2-40B4-BE49-F238E27FC236}">
                <a16:creationId xmlns:a16="http://schemas.microsoft.com/office/drawing/2014/main" id="{460570C6-9007-2F4E-BC9A-2D21FE996FFF}"/>
              </a:ext>
            </a:extLst>
          </p:cNvPr>
          <p:cNvSpPr txBox="1">
            <a:spLocks/>
          </p:cNvSpPr>
          <p:nvPr/>
        </p:nvSpPr>
        <p:spPr>
          <a:xfrm>
            <a:off x="6004195" y="230611"/>
            <a:ext cx="2903501" cy="640649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None/>
            </a:pPr>
            <a:endParaRPr lang="en-US" dirty="0">
              <a:solidFill>
                <a:schemeClr val="bg1"/>
              </a:solidFill>
            </a:endParaRPr>
          </a:p>
        </p:txBody>
      </p:sp>
    </p:spTree>
    <p:extLst>
      <p:ext uri="{BB962C8B-B14F-4D97-AF65-F5344CB8AC3E}">
        <p14:creationId xmlns:p14="http://schemas.microsoft.com/office/powerpoint/2010/main" val="3895323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7DE4C6A-BD8E-0E42-9EFA-8D229E41D040}"/>
              </a:ext>
            </a:extLst>
          </p:cNvPr>
          <p:cNvPicPr>
            <a:picLocks noChangeAspect="1"/>
          </p:cNvPicPr>
          <p:nvPr/>
        </p:nvPicPr>
        <p:blipFill rotWithShape="1">
          <a:blip r:embed="rId2"/>
          <a:srcRect l="6402" r="11536" b="6347"/>
          <a:stretch/>
        </p:blipFill>
        <p:spPr>
          <a:xfrm>
            <a:off x="2" y="0"/>
            <a:ext cx="5191179" cy="6858000"/>
          </a:xfrm>
          <a:prstGeom prst="rect">
            <a:avLst/>
          </a:prstGeom>
        </p:spPr>
      </p:pic>
      <p:sp>
        <p:nvSpPr>
          <p:cNvPr id="6" name="Content Placeholder 5">
            <a:extLst>
              <a:ext uri="{FF2B5EF4-FFF2-40B4-BE49-F238E27FC236}">
                <a16:creationId xmlns:a16="http://schemas.microsoft.com/office/drawing/2014/main" id="{67FE0E2E-B1B3-EA40-9579-5E7DFCED7107}"/>
              </a:ext>
            </a:extLst>
          </p:cNvPr>
          <p:cNvSpPr>
            <a:spLocks noGrp="1"/>
          </p:cNvSpPr>
          <p:nvPr>
            <p:ph idx="1"/>
          </p:nvPr>
        </p:nvSpPr>
        <p:spPr>
          <a:xfrm>
            <a:off x="5434150" y="233400"/>
            <a:ext cx="3448595" cy="6406494"/>
          </a:xfrm>
        </p:spPr>
        <p:txBody>
          <a:bodyPr>
            <a:normAutofit/>
          </a:bodyPr>
          <a:lstStyle/>
          <a:p>
            <a:pPr marL="0" indent="0" algn="ctr">
              <a:lnSpc>
                <a:spcPct val="100000"/>
              </a:lnSpc>
              <a:spcBef>
                <a:spcPts val="0"/>
              </a:spcBef>
              <a:buNone/>
            </a:pPr>
            <a:r>
              <a:rPr lang="en-US" sz="3600" dirty="0">
                <a:solidFill>
                  <a:schemeClr val="bg1"/>
                </a:solidFill>
              </a:rPr>
              <a:t>What does this story and image mean for your ministry? </a:t>
            </a:r>
          </a:p>
          <a:p>
            <a:pPr marL="0" indent="0" algn="ctr">
              <a:lnSpc>
                <a:spcPct val="100000"/>
              </a:lnSpc>
              <a:spcBef>
                <a:spcPts val="0"/>
              </a:spcBef>
              <a:buNone/>
            </a:pPr>
            <a:endParaRPr lang="en-US" sz="3600" dirty="0">
              <a:solidFill>
                <a:schemeClr val="bg1"/>
              </a:solidFill>
            </a:endParaRPr>
          </a:p>
          <a:p>
            <a:pPr marL="0" indent="0" algn="ctr">
              <a:lnSpc>
                <a:spcPct val="100000"/>
              </a:lnSpc>
              <a:spcBef>
                <a:spcPts val="0"/>
              </a:spcBef>
              <a:buNone/>
            </a:pPr>
            <a:r>
              <a:rPr lang="en-US" sz="3600" dirty="0">
                <a:solidFill>
                  <a:schemeClr val="bg1"/>
                </a:solidFill>
              </a:rPr>
              <a:t>How can it inform and shape your ministry? </a:t>
            </a:r>
          </a:p>
        </p:txBody>
      </p:sp>
      <p:sp>
        <p:nvSpPr>
          <p:cNvPr id="5" name="Content Placeholder 5">
            <a:extLst>
              <a:ext uri="{FF2B5EF4-FFF2-40B4-BE49-F238E27FC236}">
                <a16:creationId xmlns:a16="http://schemas.microsoft.com/office/drawing/2014/main" id="{460570C6-9007-2F4E-BC9A-2D21FE996FFF}"/>
              </a:ext>
            </a:extLst>
          </p:cNvPr>
          <p:cNvSpPr txBox="1">
            <a:spLocks/>
          </p:cNvSpPr>
          <p:nvPr/>
        </p:nvSpPr>
        <p:spPr>
          <a:xfrm>
            <a:off x="6004195" y="230611"/>
            <a:ext cx="2903501" cy="640649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None/>
            </a:pPr>
            <a:endParaRPr lang="en-US" dirty="0">
              <a:solidFill>
                <a:schemeClr val="bg1"/>
              </a:solidFill>
            </a:endParaRPr>
          </a:p>
        </p:txBody>
      </p:sp>
    </p:spTree>
    <p:extLst>
      <p:ext uri="{BB962C8B-B14F-4D97-AF65-F5344CB8AC3E}">
        <p14:creationId xmlns:p14="http://schemas.microsoft.com/office/powerpoint/2010/main" val="1376006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EB3E36F-9D44-7A45-9EB1-6B08C6435531}"/>
              </a:ext>
            </a:extLst>
          </p:cNvPr>
          <p:cNvPicPr>
            <a:picLocks noChangeAspect="1"/>
          </p:cNvPicPr>
          <p:nvPr/>
        </p:nvPicPr>
        <p:blipFill rotWithShape="1">
          <a:blip r:embed="rId2"/>
          <a:srcRect l="32298" r="32297"/>
          <a:stretch/>
        </p:blipFill>
        <p:spPr>
          <a:xfrm>
            <a:off x="516325" y="-9525"/>
            <a:ext cx="3097367" cy="6867525"/>
          </a:xfrm>
          <a:prstGeom prst="rect">
            <a:avLst/>
          </a:prstGeom>
        </p:spPr>
      </p:pic>
      <p:sp>
        <p:nvSpPr>
          <p:cNvPr id="5" name="Content Placeholder 4">
            <a:extLst>
              <a:ext uri="{FF2B5EF4-FFF2-40B4-BE49-F238E27FC236}">
                <a16:creationId xmlns:a16="http://schemas.microsoft.com/office/drawing/2014/main" id="{5F3FA59B-58FB-1E4D-8E5B-38D66418A91C}"/>
              </a:ext>
            </a:extLst>
          </p:cNvPr>
          <p:cNvSpPr>
            <a:spLocks noGrp="1"/>
          </p:cNvSpPr>
          <p:nvPr>
            <p:ph idx="1"/>
          </p:nvPr>
        </p:nvSpPr>
        <p:spPr>
          <a:xfrm>
            <a:off x="3917818" y="599091"/>
            <a:ext cx="4751503" cy="5711426"/>
          </a:xfrm>
        </p:spPr>
        <p:txBody>
          <a:bodyPr>
            <a:noAutofit/>
          </a:bodyPr>
          <a:lstStyle/>
          <a:p>
            <a:pPr marL="0" indent="0" algn="ctr">
              <a:lnSpc>
                <a:spcPct val="100000"/>
              </a:lnSpc>
              <a:buNone/>
            </a:pPr>
            <a:r>
              <a:rPr lang="en-US" sz="2800" dirty="0">
                <a:solidFill>
                  <a:schemeClr val="bg1"/>
                </a:solidFill>
              </a:rPr>
              <a:t>“The kingdom of God is as if someone would scatter seed on the ground, and would sleep and rise night and day, and the seed would sprout and grow, he does not know how. </a:t>
            </a:r>
            <a:r>
              <a:rPr lang="en-US" sz="2800" b="1" baseline="30000" dirty="0">
                <a:solidFill>
                  <a:schemeClr val="bg1"/>
                </a:solidFill>
              </a:rPr>
              <a:t> </a:t>
            </a:r>
            <a:r>
              <a:rPr lang="en-US" sz="2800" dirty="0">
                <a:solidFill>
                  <a:schemeClr val="bg1"/>
                </a:solidFill>
              </a:rPr>
              <a:t>The earth produces of itself, first the stalk, then the head, then the full grain in the head. </a:t>
            </a:r>
            <a:r>
              <a:rPr lang="en-US" sz="2800" b="1" baseline="30000" dirty="0">
                <a:solidFill>
                  <a:schemeClr val="bg1"/>
                </a:solidFill>
              </a:rPr>
              <a:t> </a:t>
            </a:r>
            <a:r>
              <a:rPr lang="en-US" sz="2800" dirty="0">
                <a:solidFill>
                  <a:schemeClr val="bg1"/>
                </a:solidFill>
              </a:rPr>
              <a:t>But when the grain is ripe, at once he goes in with his sickle, because the harvest has come.” (Mark 4:26-29)</a:t>
            </a:r>
            <a:br>
              <a:rPr lang="en-US" sz="2800" dirty="0">
                <a:solidFill>
                  <a:schemeClr val="bg1"/>
                </a:solidFill>
              </a:rPr>
            </a:br>
            <a:endParaRPr lang="en-US" sz="2800" dirty="0">
              <a:solidFill>
                <a:schemeClr val="bg1"/>
              </a:solidFill>
            </a:endParaRPr>
          </a:p>
        </p:txBody>
      </p:sp>
    </p:spTree>
    <p:extLst>
      <p:ext uri="{BB962C8B-B14F-4D97-AF65-F5344CB8AC3E}">
        <p14:creationId xmlns:p14="http://schemas.microsoft.com/office/powerpoint/2010/main" val="275465633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2901</TotalTime>
  <Words>348</Words>
  <Application>Microsoft Macintosh PowerPoint</Application>
  <PresentationFormat>On-screen Show (4:3)</PresentationFormat>
  <Paragraphs>15</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Candara</vt:lpstr>
      <vt:lpstr>Custom Design</vt:lpstr>
      <vt:lpstr>Office Theme</vt:lpstr>
      <vt:lpstr>Prayer</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Roberto</dc:creator>
  <cp:lastModifiedBy>John Roberto</cp:lastModifiedBy>
  <cp:revision>18</cp:revision>
  <dcterms:created xsi:type="dcterms:W3CDTF">2019-10-25T17:36:44Z</dcterms:created>
  <dcterms:modified xsi:type="dcterms:W3CDTF">2023-07-06T11:11:37Z</dcterms:modified>
</cp:coreProperties>
</file>