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75022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226221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67628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05511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70365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87372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EF9E06-238C-48C3-A53F-C0013993EA4D}"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54321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EF9E06-238C-48C3-A53F-C0013993EA4D}"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18426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F9E06-238C-48C3-A53F-C0013993EA4D}"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719792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95226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21153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F9E06-238C-48C3-A53F-C0013993EA4D}" type="datetimeFigureOut">
              <a:rPr lang="en-US" smtClean="0"/>
              <a:t>7/8/2021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4F7A7-7A31-4252-A6E0-3684877D1733}" type="slidenum">
              <a:rPr lang="en-US" smtClean="0"/>
              <a:t>‹#›</a:t>
            </a:fld>
            <a:endParaRPr lang="en-US"/>
          </a:p>
        </p:txBody>
      </p:sp>
    </p:spTree>
    <p:extLst>
      <p:ext uri="{BB962C8B-B14F-4D97-AF65-F5344CB8AC3E}">
        <p14:creationId xmlns:p14="http://schemas.microsoft.com/office/powerpoint/2010/main" val="1329453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3013656" y="0"/>
            <a:ext cx="8976574" cy="5735637"/>
          </a:xfrm>
        </p:spPr>
        <p:txBody>
          <a:bodyPr>
            <a:normAutofit/>
          </a:bodyPr>
          <a:lstStyle/>
          <a:p>
            <a:pPr fontAlgn="base"/>
            <a:r>
              <a:rPr lang="en-US" sz="3600" b="1" dirty="0"/>
              <a:t>Throughout his life, God blessed Joseph with the ability to interpret dreams. </a:t>
            </a:r>
            <a:r>
              <a:rPr lang="en-US" sz="3200" b="1" dirty="0"/>
              <a:t>Joseph told Pharaoh </a:t>
            </a:r>
            <a:r>
              <a:rPr lang="en-US" sz="3200" b="1" dirty="0" smtClean="0"/>
              <a:t>what his dream meant that </a:t>
            </a:r>
            <a:r>
              <a:rPr lang="en-US" sz="3200" b="1" dirty="0"/>
              <a:t>Egypt would have seven years of bounty, followed by seven years of drought and famine</a:t>
            </a:r>
            <a:r>
              <a:rPr lang="en-US" sz="3200" b="1" dirty="0" smtClean="0"/>
              <a:t>.</a:t>
            </a:r>
            <a:r>
              <a:rPr lang="en-US" sz="3600" b="1" dirty="0"/>
              <a:t> Because of this, the people in Egypt ate during the famine, and people came from all over the world to purchase the food during that time as well.</a:t>
            </a:r>
            <a:r>
              <a:rPr lang="en-US" sz="3600" b="1" dirty="0" smtClean="0"/>
              <a:t/>
            </a:r>
            <a:br>
              <a:rPr lang="en-US" sz="3600" b="1" dirty="0" smtClean="0"/>
            </a:br>
            <a:r>
              <a:rPr lang="en-US" sz="3600" b="1" dirty="0" smtClean="0"/>
              <a:t/>
            </a:r>
            <a:br>
              <a:rPr lang="en-US" sz="3600" b="1" dirty="0" smtClean="0"/>
            </a:br>
            <a:r>
              <a:rPr lang="en-US" sz="3200" b="1" dirty="0" smtClean="0"/>
              <a:t>Relying </a:t>
            </a:r>
            <a:r>
              <a:rPr lang="en-US" sz="3200" b="1" dirty="0"/>
              <a:t>on the Lord for </a:t>
            </a:r>
            <a:r>
              <a:rPr lang="en-US" sz="3200" b="1" dirty="0" smtClean="0"/>
              <a:t>wisdom and help </a:t>
            </a:r>
            <a:r>
              <a:rPr lang="en-US" sz="3200" b="1" dirty="0"/>
              <a:t>will always be the best place to start preparing for the future.</a:t>
            </a:r>
            <a:endParaRPr lang="en-US" sz="3600" b="1" dirty="0"/>
          </a:p>
        </p:txBody>
      </p:sp>
      <p:sp>
        <p:nvSpPr>
          <p:cNvPr id="7" name="TextBox 6"/>
          <p:cNvSpPr txBox="1"/>
          <p:nvPr/>
        </p:nvSpPr>
        <p:spPr>
          <a:xfrm>
            <a:off x="4417256" y="5863758"/>
            <a:ext cx="6020972" cy="707886"/>
          </a:xfrm>
          <a:prstGeom prst="rect">
            <a:avLst/>
          </a:prstGeom>
          <a:noFill/>
        </p:spPr>
        <p:txBody>
          <a:bodyPr wrap="square" rtlCol="0">
            <a:spAutoFit/>
          </a:bodyPr>
          <a:lstStyle/>
          <a:p>
            <a:r>
              <a:rPr lang="en-US" sz="4000" dirty="0" smtClean="0"/>
              <a:t>God </a:t>
            </a:r>
            <a:r>
              <a:rPr lang="en-US" sz="4000" dirty="0" smtClean="0"/>
              <a:t>is good to </a:t>
            </a:r>
            <a:r>
              <a:rPr lang="en-US" sz="4000" dirty="0" smtClean="0"/>
              <a:t>me, I am… </a:t>
            </a:r>
            <a:endParaRPr lang="en-US" sz="4000" dirty="0"/>
          </a:p>
        </p:txBody>
      </p:sp>
      <p:pic>
        <p:nvPicPr>
          <p:cNvPr id="2" name="Picture 1"/>
          <p:cNvPicPr>
            <a:picLocks noChangeAspect="1"/>
          </p:cNvPicPr>
          <p:nvPr/>
        </p:nvPicPr>
        <p:blipFill>
          <a:blip r:embed="rId2"/>
          <a:stretch>
            <a:fillRect/>
          </a:stretch>
        </p:blipFill>
        <p:spPr>
          <a:xfrm rot="19831136">
            <a:off x="0" y="-1"/>
            <a:ext cx="2820473" cy="3205879"/>
          </a:xfrm>
          <a:prstGeom prst="rect">
            <a:avLst/>
          </a:prstGeom>
        </p:spPr>
      </p:pic>
    </p:spTree>
    <p:extLst>
      <p:ext uri="{BB962C8B-B14F-4D97-AF65-F5344CB8AC3E}">
        <p14:creationId xmlns:p14="http://schemas.microsoft.com/office/powerpoint/2010/main" val="1057589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3168203" y="811369"/>
            <a:ext cx="8847786" cy="4924268"/>
          </a:xfrm>
        </p:spPr>
        <p:txBody>
          <a:bodyPr>
            <a:noAutofit/>
          </a:bodyPr>
          <a:lstStyle/>
          <a:p>
            <a:pPr fontAlgn="base"/>
            <a:r>
              <a:rPr lang="en-US" sz="4400" b="1" dirty="0"/>
              <a:t>Joseph shows how to glorify God in the dark places, and how to credit Him for carrying His followers through those places. </a:t>
            </a:r>
            <a:r>
              <a:rPr lang="en-US" sz="4400" b="1" dirty="0" smtClean="0"/>
              <a:t>”You Brothers, you </a:t>
            </a:r>
            <a:r>
              <a:rPr lang="en-US" sz="4400" b="1" dirty="0"/>
              <a:t>meant evil against me, but God meant it for </a:t>
            </a:r>
            <a:r>
              <a:rPr lang="en-US" sz="4400" b="1" dirty="0" smtClean="0"/>
              <a:t>good.”</a:t>
            </a:r>
            <a:r>
              <a:rPr lang="en-US" sz="4400" b="1" dirty="0" smtClean="0"/>
              <a:t/>
            </a:r>
            <a:br>
              <a:rPr lang="en-US" sz="4400" b="1" dirty="0" smtClean="0"/>
            </a:br>
            <a:r>
              <a:rPr lang="en-US" sz="4400" b="1" dirty="0"/>
              <a:t/>
            </a:r>
            <a:br>
              <a:rPr lang="en-US" sz="4400" b="1" dirty="0"/>
            </a:br>
            <a:r>
              <a:rPr lang="en-US" sz="4400" b="1" dirty="0"/>
              <a:t>In the storms of life, in the darkest moments, </a:t>
            </a:r>
            <a:r>
              <a:rPr lang="en-US" sz="4400" b="1" dirty="0" smtClean="0"/>
              <a:t>remember </a:t>
            </a:r>
            <a:r>
              <a:rPr lang="en-US" sz="4400" b="1" dirty="0"/>
              <a:t>God’s </a:t>
            </a:r>
            <a:r>
              <a:rPr lang="en-US" sz="4400" b="1" dirty="0" smtClean="0"/>
              <a:t>promises… </a:t>
            </a:r>
            <a:endParaRPr lang="en-US" sz="4400" b="1" dirty="0"/>
          </a:p>
        </p:txBody>
      </p:sp>
      <p:sp>
        <p:nvSpPr>
          <p:cNvPr id="7" name="TextBox 6"/>
          <p:cNvSpPr txBox="1"/>
          <p:nvPr/>
        </p:nvSpPr>
        <p:spPr>
          <a:xfrm>
            <a:off x="4713668" y="5966789"/>
            <a:ext cx="6548808" cy="707886"/>
          </a:xfrm>
          <a:prstGeom prst="rect">
            <a:avLst/>
          </a:prstGeom>
          <a:noFill/>
        </p:spPr>
        <p:txBody>
          <a:bodyPr wrap="square" rtlCol="0">
            <a:spAutoFit/>
          </a:bodyPr>
          <a:lstStyle/>
          <a:p>
            <a:r>
              <a:rPr lang="en-US" sz="4000" dirty="0" smtClean="0"/>
              <a:t>God </a:t>
            </a:r>
            <a:r>
              <a:rPr lang="en-US" sz="4000" dirty="0" smtClean="0"/>
              <a:t>is good to </a:t>
            </a:r>
            <a:r>
              <a:rPr lang="en-US" sz="4000" dirty="0" smtClean="0"/>
              <a:t>me, I am… </a:t>
            </a:r>
            <a:endParaRPr lang="en-US" sz="4000" dirty="0"/>
          </a:p>
        </p:txBody>
      </p:sp>
      <p:pic>
        <p:nvPicPr>
          <p:cNvPr id="8" name="Picture 7"/>
          <p:cNvPicPr>
            <a:picLocks noChangeAspect="1"/>
          </p:cNvPicPr>
          <p:nvPr/>
        </p:nvPicPr>
        <p:blipFill>
          <a:blip r:embed="rId2"/>
          <a:stretch>
            <a:fillRect/>
          </a:stretch>
        </p:blipFill>
        <p:spPr>
          <a:xfrm rot="19831136">
            <a:off x="0" y="-1"/>
            <a:ext cx="2820473" cy="3205879"/>
          </a:xfrm>
          <a:prstGeom prst="rect">
            <a:avLst/>
          </a:prstGeom>
        </p:spPr>
      </p:pic>
    </p:spTree>
    <p:extLst>
      <p:ext uri="{BB962C8B-B14F-4D97-AF65-F5344CB8AC3E}">
        <p14:creationId xmlns:p14="http://schemas.microsoft.com/office/powerpoint/2010/main" val="147536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3155324" y="0"/>
            <a:ext cx="8656518" cy="5735637"/>
          </a:xfrm>
        </p:spPr>
        <p:txBody>
          <a:bodyPr>
            <a:normAutofit/>
          </a:bodyPr>
          <a:lstStyle/>
          <a:p>
            <a:pPr lvl="0"/>
            <a:r>
              <a:rPr lang="en-US" sz="4000" b="1" dirty="0"/>
              <a:t>The </a:t>
            </a:r>
            <a:r>
              <a:rPr lang="en-US" sz="4000" b="1" dirty="0" smtClean="0"/>
              <a:t>difficulties in our </a:t>
            </a:r>
            <a:r>
              <a:rPr lang="en-US" sz="4000" b="1" dirty="0"/>
              <a:t>life can sometimes knock us down. But the life of Joseph demonstrates God’s ability to transform </a:t>
            </a:r>
            <a:r>
              <a:rPr lang="en-US" sz="4000" b="1" dirty="0" smtClean="0"/>
              <a:t>our hard times into </a:t>
            </a:r>
            <a:r>
              <a:rPr lang="en-US" sz="4000" b="1" dirty="0"/>
              <a:t>a positive result.</a:t>
            </a:r>
            <a:r>
              <a:rPr lang="en-US" sz="4400" b="1" dirty="0"/>
              <a:t/>
            </a:r>
            <a:br>
              <a:rPr lang="en-US" sz="4400" b="1" dirty="0"/>
            </a:br>
            <a:r>
              <a:rPr lang="en-US" sz="4400" b="1" dirty="0" smtClean="0"/>
              <a:t/>
            </a:r>
            <a:br>
              <a:rPr lang="en-US" sz="4400" b="1" dirty="0" smtClean="0"/>
            </a:br>
            <a:r>
              <a:rPr lang="en-US" sz="4400" b="1" dirty="0" smtClean="0"/>
              <a:t>God </a:t>
            </a:r>
            <a:r>
              <a:rPr lang="en-US" sz="4400" b="1" dirty="0"/>
              <a:t>is in control even when you think your world is out of control. As you continue to fulfill God’s plan for your </a:t>
            </a:r>
            <a:r>
              <a:rPr lang="en-US" sz="4400" b="1" dirty="0" smtClean="0"/>
              <a:t>life, remember…</a:t>
            </a:r>
            <a:endParaRPr lang="en-US" sz="4400" b="1" dirty="0"/>
          </a:p>
        </p:txBody>
      </p:sp>
      <p:sp>
        <p:nvSpPr>
          <p:cNvPr id="7" name="TextBox 6"/>
          <p:cNvSpPr txBox="1"/>
          <p:nvPr/>
        </p:nvSpPr>
        <p:spPr>
          <a:xfrm>
            <a:off x="4572000" y="5979668"/>
            <a:ext cx="6922296" cy="707886"/>
          </a:xfrm>
          <a:prstGeom prst="rect">
            <a:avLst/>
          </a:prstGeom>
          <a:noFill/>
        </p:spPr>
        <p:txBody>
          <a:bodyPr wrap="square" rtlCol="0">
            <a:spAutoFit/>
          </a:bodyPr>
          <a:lstStyle/>
          <a:p>
            <a:r>
              <a:rPr lang="en-US" sz="4000" dirty="0" smtClean="0"/>
              <a:t>God </a:t>
            </a:r>
            <a:r>
              <a:rPr lang="en-US" sz="4000" dirty="0" smtClean="0"/>
              <a:t>is good to me, </a:t>
            </a:r>
            <a:r>
              <a:rPr lang="en-US" sz="4000" dirty="0" smtClean="0"/>
              <a:t>I am… </a:t>
            </a:r>
            <a:endParaRPr lang="en-US" sz="4000" dirty="0"/>
          </a:p>
        </p:txBody>
      </p:sp>
      <p:pic>
        <p:nvPicPr>
          <p:cNvPr id="8" name="Picture 7"/>
          <p:cNvPicPr>
            <a:picLocks noChangeAspect="1"/>
          </p:cNvPicPr>
          <p:nvPr/>
        </p:nvPicPr>
        <p:blipFill>
          <a:blip r:embed="rId2"/>
          <a:stretch>
            <a:fillRect/>
          </a:stretch>
        </p:blipFill>
        <p:spPr>
          <a:xfrm rot="19831136">
            <a:off x="0" y="-1"/>
            <a:ext cx="2820473" cy="3205879"/>
          </a:xfrm>
          <a:prstGeom prst="rect">
            <a:avLst/>
          </a:prstGeom>
        </p:spPr>
      </p:pic>
    </p:spTree>
    <p:extLst>
      <p:ext uri="{BB962C8B-B14F-4D97-AF65-F5344CB8AC3E}">
        <p14:creationId xmlns:p14="http://schemas.microsoft.com/office/powerpoint/2010/main" val="1008906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rgbClr val="54A838"/>
      </a:dk1>
      <a:lt1>
        <a:srgbClr val="FFFFFF"/>
      </a:lt1>
      <a:dk2>
        <a:srgbClr val="0070C0"/>
      </a:dk2>
      <a:lt2>
        <a:srgbClr val="5DF0F6"/>
      </a:lt2>
      <a:accent1>
        <a:srgbClr val="FFFFFF"/>
      </a:accent1>
      <a:accent2>
        <a:srgbClr val="009DD9"/>
      </a:accent2>
      <a:accent3>
        <a:srgbClr val="0BD0D9"/>
      </a:accent3>
      <a:accent4>
        <a:srgbClr val="10CF9B"/>
      </a:accent4>
      <a:accent5>
        <a:srgbClr val="7CCA62"/>
      </a:accent5>
      <a:accent6>
        <a:srgbClr val="A5C249"/>
      </a:accent6>
      <a:hlink>
        <a:srgbClr val="F49100"/>
      </a:hlink>
      <a:folHlink>
        <a:srgbClr val="FFFF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150</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Throughout his life, God blessed Joseph with the ability to interpret dreams. Joseph told Pharaoh what his dream meant that Egypt would have seven years of bounty, followed by seven years of drought and famine. Because of this, the people in Egypt ate during the famine, and people came from all over the world to purchase the food during that time as well.  Relying on the Lord for wisdom and help will always be the best place to start preparing for the future.</vt:lpstr>
      <vt:lpstr>Joseph shows how to glorify God in the dark places, and how to credit Him for carrying His followers through those places. ”You Brothers, you meant evil against me, but God meant it for good.”  In the storms of life, in the darkest moments, remember God’s promises… </vt:lpstr>
      <vt:lpstr>The difficulties in our life can sometimes knock us down. But the life of Joseph demonstrates God’s ability to transform our hard times into a positive result.  God is in control even when you think your world is out of control. As you continue to fulfill God’s plan for your life, remember…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unusual dreams caused Joseph’s brothers to be more envious of him. Later on,  they literally decided  to take his life because of jealousy. When an opportunity came, the brothers threw Joseph into a well and then made up a story to hide the truth to their father. You see how jealousy wrecks even a close family relationship.</dc:title>
  <dc:creator>Liza Roach</dc:creator>
  <cp:lastModifiedBy>Liza Roach</cp:lastModifiedBy>
  <cp:revision>9</cp:revision>
  <dcterms:created xsi:type="dcterms:W3CDTF">2021-06-29T18:19:32Z</dcterms:created>
  <dcterms:modified xsi:type="dcterms:W3CDTF">2021-07-08T15:37:15Z</dcterms:modified>
</cp:coreProperties>
</file>