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8" r:id="rId1"/>
    <p:sldMasterId id="2147484690" r:id="rId2"/>
  </p:sldMasterIdLst>
  <p:notesMasterIdLst>
    <p:notesMasterId r:id="rId129"/>
  </p:notesMasterIdLst>
  <p:handoutMasterIdLst>
    <p:handoutMasterId r:id="rId130"/>
  </p:handoutMasterIdLst>
  <p:sldIdLst>
    <p:sldId id="1599" r:id="rId3"/>
    <p:sldId id="1553" r:id="rId4"/>
    <p:sldId id="1605" r:id="rId5"/>
    <p:sldId id="1606" r:id="rId6"/>
    <p:sldId id="1652" r:id="rId7"/>
    <p:sldId id="1653" r:id="rId8"/>
    <p:sldId id="1654" r:id="rId9"/>
    <p:sldId id="1655" r:id="rId10"/>
    <p:sldId id="1656" r:id="rId11"/>
    <p:sldId id="1657" r:id="rId12"/>
    <p:sldId id="1658" r:id="rId13"/>
    <p:sldId id="1659" r:id="rId14"/>
    <p:sldId id="1619" r:id="rId15"/>
    <p:sldId id="1621" r:id="rId16"/>
    <p:sldId id="1660" r:id="rId17"/>
    <p:sldId id="1671" r:id="rId18"/>
    <p:sldId id="270" r:id="rId19"/>
    <p:sldId id="334" r:id="rId20"/>
    <p:sldId id="920" r:id="rId21"/>
    <p:sldId id="1554" r:id="rId22"/>
    <p:sldId id="1520" r:id="rId23"/>
    <p:sldId id="1663" r:id="rId24"/>
    <p:sldId id="1623" r:id="rId25"/>
    <p:sldId id="1601" r:id="rId26"/>
    <p:sldId id="1628" r:id="rId27"/>
    <p:sldId id="1604" r:id="rId28"/>
    <p:sldId id="1422" r:id="rId29"/>
    <p:sldId id="1649" r:id="rId30"/>
    <p:sldId id="1664" r:id="rId31"/>
    <p:sldId id="1600" r:id="rId32"/>
    <p:sldId id="1613" r:id="rId33"/>
    <p:sldId id="1511" r:id="rId34"/>
    <p:sldId id="1666" r:id="rId35"/>
    <p:sldId id="1667" r:id="rId36"/>
    <p:sldId id="1427" r:id="rId37"/>
    <p:sldId id="1629" r:id="rId38"/>
    <p:sldId id="1630" r:id="rId39"/>
    <p:sldId id="1512" r:id="rId40"/>
    <p:sldId id="1672" r:id="rId41"/>
    <p:sldId id="1489" r:id="rId42"/>
    <p:sldId id="1150" r:id="rId43"/>
    <p:sldId id="1615" r:id="rId44"/>
    <p:sldId id="1566" r:id="rId45"/>
    <p:sldId id="1617" r:id="rId46"/>
    <p:sldId id="1569" r:id="rId47"/>
    <p:sldId id="1616" r:id="rId48"/>
    <p:sldId id="1567" r:id="rId49"/>
    <p:sldId id="1568" r:id="rId50"/>
    <p:sldId id="1614" r:id="rId51"/>
    <p:sldId id="1556" r:id="rId52"/>
    <p:sldId id="895" r:id="rId53"/>
    <p:sldId id="1548" r:id="rId54"/>
    <p:sldId id="1097" r:id="rId55"/>
    <p:sldId id="1669" r:id="rId56"/>
    <p:sldId id="1542" r:id="rId57"/>
    <p:sldId id="1539" r:id="rId58"/>
    <p:sldId id="1096" r:id="rId59"/>
    <p:sldId id="1005" r:id="rId60"/>
    <p:sldId id="1006" r:id="rId61"/>
    <p:sldId id="1540" r:id="rId62"/>
    <p:sldId id="844" r:id="rId63"/>
    <p:sldId id="1522" r:id="rId64"/>
    <p:sldId id="1535" r:id="rId65"/>
    <p:sldId id="1536" r:id="rId66"/>
    <p:sldId id="1538" r:id="rId67"/>
    <p:sldId id="1624" r:id="rId68"/>
    <p:sldId id="1668" r:id="rId69"/>
    <p:sldId id="905" r:id="rId70"/>
    <p:sldId id="926" r:id="rId71"/>
    <p:sldId id="906" r:id="rId72"/>
    <p:sldId id="907" r:id="rId73"/>
    <p:sldId id="908" r:id="rId74"/>
    <p:sldId id="1592" r:id="rId75"/>
    <p:sldId id="1547" r:id="rId76"/>
    <p:sldId id="1626" r:id="rId77"/>
    <p:sldId id="1648" r:id="rId78"/>
    <p:sldId id="1521" r:id="rId79"/>
    <p:sldId id="1631" r:id="rId80"/>
    <p:sldId id="1555" r:id="rId81"/>
    <p:sldId id="1593" r:id="rId82"/>
    <p:sldId id="1594" r:id="rId83"/>
    <p:sldId id="1595" r:id="rId84"/>
    <p:sldId id="1641" r:id="rId85"/>
    <p:sldId id="1431" r:id="rId86"/>
    <p:sldId id="1643" r:id="rId87"/>
    <p:sldId id="1644" r:id="rId88"/>
    <p:sldId id="1647" r:id="rId89"/>
    <p:sldId id="952" r:id="rId90"/>
    <p:sldId id="1206" r:id="rId91"/>
    <p:sldId id="1205" r:id="rId92"/>
    <p:sldId id="1635" r:id="rId93"/>
    <p:sldId id="1436" r:id="rId94"/>
    <p:sldId id="1525" r:id="rId95"/>
    <p:sldId id="1524" r:id="rId96"/>
    <p:sldId id="1012" r:id="rId97"/>
    <p:sldId id="1611" r:id="rId98"/>
    <p:sldId id="1645" r:id="rId99"/>
    <p:sldId id="1646" r:id="rId100"/>
    <p:sldId id="1632" r:id="rId101"/>
    <p:sldId id="1640" r:id="rId102"/>
    <p:sldId id="1563" r:id="rId103"/>
    <p:sldId id="1634" r:id="rId104"/>
    <p:sldId id="1015" r:id="rId105"/>
    <p:sldId id="1339" r:id="rId106"/>
    <p:sldId id="1429" r:id="rId107"/>
    <p:sldId id="1560" r:id="rId108"/>
    <p:sldId id="1633" r:id="rId109"/>
    <p:sldId id="1636" r:id="rId110"/>
    <p:sldId id="1331" r:id="rId111"/>
    <p:sldId id="1638" r:id="rId112"/>
    <p:sldId id="1637" r:id="rId113"/>
    <p:sldId id="1435" r:id="rId114"/>
    <p:sldId id="1349" r:id="rId115"/>
    <p:sldId id="1016" r:id="rId116"/>
    <p:sldId id="1639" r:id="rId117"/>
    <p:sldId id="977" r:id="rId118"/>
    <p:sldId id="978" r:id="rId119"/>
    <p:sldId id="1670" r:id="rId120"/>
    <p:sldId id="1430" r:id="rId121"/>
    <p:sldId id="1625" r:id="rId122"/>
    <p:sldId id="1677" r:id="rId123"/>
    <p:sldId id="1491" r:id="rId124"/>
    <p:sldId id="1673" r:id="rId125"/>
    <p:sldId id="1675" r:id="rId126"/>
    <p:sldId id="1674" r:id="rId127"/>
    <p:sldId id="1651"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85" autoAdjust="0"/>
    <p:restoredTop sz="98772" autoAdjust="0"/>
  </p:normalViewPr>
  <p:slideViewPr>
    <p:cSldViewPr snapToGrid="0" snapToObjects="1">
      <p:cViewPr varScale="1">
        <p:scale>
          <a:sx n="129" d="100"/>
          <a:sy n="129" d="100"/>
        </p:scale>
        <p:origin x="-176"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06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handoutMaster" Target="handoutMasters/handoutMaster1.xml"/><Relationship Id="rId131" Type="http://schemas.openxmlformats.org/officeDocument/2006/relationships/printerSettings" Target="printerSettings/printerSettings1.bin"/><Relationship Id="rId132" Type="http://schemas.openxmlformats.org/officeDocument/2006/relationships/presProps" Target="presProps.xml"/><Relationship Id="rId133" Type="http://schemas.openxmlformats.org/officeDocument/2006/relationships/viewProps" Target="viewProps.xml"/><Relationship Id="rId134" Type="http://schemas.openxmlformats.org/officeDocument/2006/relationships/theme" Target="theme/theme1.xml"/><Relationship Id="rId13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10FCB-5BFB-EF49-ADB1-9A5C679AF930}" type="doc">
      <dgm:prSet loTypeId="urn:microsoft.com/office/officeart/2005/8/layout/radial1" loCatId="" qsTypeId="urn:microsoft.com/office/officeart/2005/8/quickstyle/simple5" qsCatId="simple" csTypeId="urn:microsoft.com/office/officeart/2005/8/colors/accent6_2" csCatId="accent6" phldr="1"/>
      <dgm:spPr/>
      <dgm:t>
        <a:bodyPr/>
        <a:lstStyle/>
        <a:p>
          <a:endParaRPr lang="en-US"/>
        </a:p>
      </dgm:t>
    </dgm:pt>
    <dgm:pt modelId="{E9467D2F-B974-1341-9340-73DD86F39591}">
      <dgm:prSet phldrT="[Text]" custT="1"/>
      <dgm:spPr/>
      <dgm:t>
        <a:bodyPr/>
        <a:lstStyle/>
        <a:p>
          <a:r>
            <a:rPr lang="en-US" sz="2200" b="1" dirty="0" smtClean="0">
              <a:latin typeface="Calibri"/>
              <a:cs typeface="Calibri"/>
            </a:rPr>
            <a:t>The Changing Landscape</a:t>
          </a:r>
          <a:endParaRPr lang="en-US" sz="2200" b="1" dirty="0">
            <a:latin typeface="Calibri"/>
            <a:cs typeface="Calibri"/>
          </a:endParaRPr>
        </a:p>
      </dgm:t>
    </dgm:pt>
    <dgm:pt modelId="{6FFD5D50-3505-9940-B87A-1C5B466D9589}" type="parTrans" cxnId="{D8DEA075-9207-2543-AD18-3EB5CA41E600}">
      <dgm:prSet/>
      <dgm:spPr/>
      <dgm:t>
        <a:bodyPr/>
        <a:lstStyle/>
        <a:p>
          <a:endParaRPr lang="en-US"/>
        </a:p>
      </dgm:t>
    </dgm:pt>
    <dgm:pt modelId="{710EA277-1F68-B14B-B2CD-1AEA6247710E}" type="sibTrans" cxnId="{D8DEA075-9207-2543-AD18-3EB5CA41E600}">
      <dgm:prSet/>
      <dgm:spPr/>
      <dgm:t>
        <a:bodyPr/>
        <a:lstStyle/>
        <a:p>
          <a:endParaRPr lang="en-US"/>
        </a:p>
      </dgm:t>
    </dgm:pt>
    <dgm:pt modelId="{BADE622D-A43A-494E-8DD7-69EE8A0CFE9A}">
      <dgm:prSet phldrT="[Text]" custT="1"/>
      <dgm:spPr/>
      <dgm:t>
        <a:bodyPr/>
        <a:lstStyle/>
        <a:p>
          <a:r>
            <a:rPr lang="en-US" sz="1800" b="1" dirty="0" smtClean="0">
              <a:latin typeface="Calibri"/>
              <a:cs typeface="Calibri"/>
            </a:rPr>
            <a:t>No Religious Affiliation</a:t>
          </a:r>
          <a:endParaRPr lang="en-US" sz="1800" b="1" dirty="0">
            <a:latin typeface="Calibri"/>
            <a:cs typeface="Calibri"/>
          </a:endParaRPr>
        </a:p>
      </dgm:t>
    </dgm:pt>
    <dgm:pt modelId="{88FFBFAF-7E05-3048-A9B4-29E860683880}" type="parTrans" cxnId="{5A36A978-EA18-4148-A3AF-436F850DEEFD}">
      <dgm:prSet/>
      <dgm:spPr/>
      <dgm:t>
        <a:bodyPr/>
        <a:lstStyle/>
        <a:p>
          <a:endParaRPr lang="en-US" dirty="0"/>
        </a:p>
      </dgm:t>
    </dgm:pt>
    <dgm:pt modelId="{555CA647-00FE-D241-AA04-097F36AC015F}" type="sibTrans" cxnId="{5A36A978-EA18-4148-A3AF-436F850DEEFD}">
      <dgm:prSet/>
      <dgm:spPr/>
      <dgm:t>
        <a:bodyPr/>
        <a:lstStyle/>
        <a:p>
          <a:endParaRPr lang="en-US"/>
        </a:p>
      </dgm:t>
    </dgm:pt>
    <dgm:pt modelId="{22BCAE90-C584-A44A-A5F4-33F6EEC3AD29}">
      <dgm:prSet phldrT="[Text]" custT="1"/>
      <dgm:spPr/>
      <dgm:t>
        <a:bodyPr/>
        <a:lstStyle/>
        <a:p>
          <a:r>
            <a:rPr lang="en-US" sz="1800" b="1" dirty="0" smtClean="0">
              <a:latin typeface="Calibri"/>
              <a:cs typeface="Calibri"/>
            </a:rPr>
            <a:t>Declining Church Participation </a:t>
          </a:r>
          <a:endParaRPr lang="en-US" sz="1800" b="1" dirty="0">
            <a:latin typeface="Calibri"/>
            <a:cs typeface="Calibri"/>
          </a:endParaRPr>
        </a:p>
      </dgm:t>
    </dgm:pt>
    <dgm:pt modelId="{EF281DEF-3CD5-7F43-AE38-A236DCFC43B7}" type="parTrans" cxnId="{8C67C085-9355-0246-9955-93A4206B97C7}">
      <dgm:prSet/>
      <dgm:spPr/>
      <dgm:t>
        <a:bodyPr/>
        <a:lstStyle/>
        <a:p>
          <a:endParaRPr lang="en-US" dirty="0"/>
        </a:p>
      </dgm:t>
    </dgm:pt>
    <dgm:pt modelId="{D740B9AC-FC47-1E49-9970-FF506B9B4A30}" type="sibTrans" cxnId="{8C67C085-9355-0246-9955-93A4206B97C7}">
      <dgm:prSet/>
      <dgm:spPr/>
      <dgm:t>
        <a:bodyPr/>
        <a:lstStyle/>
        <a:p>
          <a:endParaRPr lang="en-US"/>
        </a:p>
      </dgm:t>
    </dgm:pt>
    <dgm:pt modelId="{5684B29F-59C5-D94E-9FED-EC3405DEAE4E}">
      <dgm:prSet phldrT="[Text]" custT="1"/>
      <dgm:spPr/>
      <dgm:t>
        <a:bodyPr/>
        <a:lstStyle/>
        <a:p>
          <a:r>
            <a:rPr lang="en-US" sz="1800" b="1" dirty="0" smtClean="0">
              <a:latin typeface="Calibri"/>
              <a:cs typeface="Calibri"/>
            </a:rPr>
            <a:t>Increasing Diversity &amp; Pluralism</a:t>
          </a:r>
          <a:endParaRPr lang="en-US" sz="1800" b="1" dirty="0">
            <a:latin typeface="Calibri"/>
            <a:cs typeface="Calibri"/>
          </a:endParaRPr>
        </a:p>
      </dgm:t>
    </dgm:pt>
    <dgm:pt modelId="{B1EAE8E6-13ED-FC4E-A123-F63415C93364}" type="parTrans" cxnId="{5FD553B0-773D-4345-AC53-CCC610B46222}">
      <dgm:prSet/>
      <dgm:spPr/>
      <dgm:t>
        <a:bodyPr/>
        <a:lstStyle/>
        <a:p>
          <a:endParaRPr lang="en-US" dirty="0"/>
        </a:p>
      </dgm:t>
    </dgm:pt>
    <dgm:pt modelId="{EE40742A-39B2-E648-BB35-9E9EFB7FBDA6}" type="sibTrans" cxnId="{5FD553B0-773D-4345-AC53-CCC610B46222}">
      <dgm:prSet/>
      <dgm:spPr/>
      <dgm:t>
        <a:bodyPr/>
        <a:lstStyle/>
        <a:p>
          <a:endParaRPr lang="en-US"/>
        </a:p>
      </dgm:t>
    </dgm:pt>
    <dgm:pt modelId="{2A607EC1-E67E-DD47-9D01-463166C30EAD}">
      <dgm:prSet phldrT="[Text]" custT="1"/>
      <dgm:spPr/>
      <dgm:t>
        <a:bodyPr/>
        <a:lstStyle/>
        <a:p>
          <a:r>
            <a:rPr lang="en-US" sz="1800" b="1" dirty="0" smtClean="0">
              <a:latin typeface="Calibri"/>
              <a:cs typeface="Calibri"/>
            </a:rPr>
            <a:t>Changing Marriage &amp; Family Life</a:t>
          </a:r>
          <a:endParaRPr lang="en-US" sz="1800" b="1" dirty="0">
            <a:latin typeface="Calibri"/>
            <a:cs typeface="Calibri"/>
          </a:endParaRPr>
        </a:p>
      </dgm:t>
    </dgm:pt>
    <dgm:pt modelId="{615AA2AB-95B8-D84F-8038-32F27578F1F5}" type="parTrans" cxnId="{A71E0683-2C37-6A45-84E0-0D23F35210E6}">
      <dgm:prSet/>
      <dgm:spPr/>
      <dgm:t>
        <a:bodyPr/>
        <a:lstStyle/>
        <a:p>
          <a:endParaRPr lang="en-US" dirty="0"/>
        </a:p>
      </dgm:t>
    </dgm:pt>
    <dgm:pt modelId="{A7806B89-6166-CA4D-B0C5-22CE9CA56FBB}" type="sibTrans" cxnId="{A71E0683-2C37-6A45-84E0-0D23F35210E6}">
      <dgm:prSet/>
      <dgm:spPr/>
      <dgm:t>
        <a:bodyPr/>
        <a:lstStyle/>
        <a:p>
          <a:endParaRPr lang="en-US"/>
        </a:p>
      </dgm:t>
    </dgm:pt>
    <dgm:pt modelId="{9E30D035-2A69-5443-AD06-93C99B87E9FE}">
      <dgm:prSet phldrT="[Text]" custT="1"/>
      <dgm:spPr/>
      <dgm:t>
        <a:bodyPr/>
        <a:lstStyle/>
        <a:p>
          <a:r>
            <a:rPr lang="en-US" sz="1800" b="1" dirty="0" smtClean="0">
              <a:latin typeface="Calibri"/>
              <a:cs typeface="Calibri"/>
            </a:rPr>
            <a:t>Digital Revolution</a:t>
          </a:r>
          <a:endParaRPr lang="en-US" sz="1800" b="1" dirty="0">
            <a:latin typeface="Calibri"/>
            <a:cs typeface="Calibri"/>
          </a:endParaRPr>
        </a:p>
      </dgm:t>
    </dgm:pt>
    <dgm:pt modelId="{F44761B7-FDD2-A846-B874-F04114218181}" type="parTrans" cxnId="{DE09673B-BBA3-2845-930A-A1971D97AC82}">
      <dgm:prSet/>
      <dgm:spPr/>
      <dgm:t>
        <a:bodyPr/>
        <a:lstStyle/>
        <a:p>
          <a:endParaRPr lang="en-US" dirty="0"/>
        </a:p>
      </dgm:t>
    </dgm:pt>
    <dgm:pt modelId="{5294D402-BEAA-4045-BE2E-6CA2D35D49F5}" type="sibTrans" cxnId="{DE09673B-BBA3-2845-930A-A1971D97AC82}">
      <dgm:prSet/>
      <dgm:spPr/>
      <dgm:t>
        <a:bodyPr/>
        <a:lstStyle/>
        <a:p>
          <a:endParaRPr lang="en-US"/>
        </a:p>
      </dgm:t>
    </dgm:pt>
    <dgm:pt modelId="{4F757218-7A2C-BF42-AD0D-9B96DA804229}">
      <dgm:prSet phldrT="[Text]" custT="1"/>
      <dgm:spPr/>
      <dgm:t>
        <a:bodyPr/>
        <a:lstStyle/>
        <a:p>
          <a:r>
            <a:rPr lang="en-US" sz="1800" b="1" dirty="0" smtClean="0">
              <a:latin typeface="Calibri"/>
              <a:cs typeface="Calibri"/>
            </a:rPr>
            <a:t>Spiritual, not Religious</a:t>
          </a:r>
          <a:endParaRPr lang="en-US" sz="1800" b="1" dirty="0">
            <a:latin typeface="Calibri"/>
            <a:cs typeface="Calibri"/>
          </a:endParaRPr>
        </a:p>
      </dgm:t>
    </dgm:pt>
    <dgm:pt modelId="{CAE811F4-2F07-FE40-B95B-FDF4056B5B35}" type="parTrans" cxnId="{58664FF3-2463-7D44-8440-9DE2DE933C6A}">
      <dgm:prSet/>
      <dgm:spPr/>
      <dgm:t>
        <a:bodyPr/>
        <a:lstStyle/>
        <a:p>
          <a:endParaRPr lang="en-US" dirty="0"/>
        </a:p>
      </dgm:t>
    </dgm:pt>
    <dgm:pt modelId="{14EE5608-EF62-EB4B-B051-7541545EC131}" type="sibTrans" cxnId="{58664FF3-2463-7D44-8440-9DE2DE933C6A}">
      <dgm:prSet/>
      <dgm:spPr/>
      <dgm:t>
        <a:bodyPr/>
        <a:lstStyle/>
        <a:p>
          <a:endParaRPr lang="en-US"/>
        </a:p>
      </dgm:t>
    </dgm:pt>
    <dgm:pt modelId="{1EC61AD7-4FE0-AC43-B1C7-40CB5CDBAA02}">
      <dgm:prSet phldrT="[Text]" custT="1"/>
      <dgm:spPr/>
      <dgm:t>
        <a:bodyPr/>
        <a:lstStyle/>
        <a:p>
          <a:r>
            <a:rPr lang="en-US" sz="1800" b="1" dirty="0" smtClean="0">
              <a:latin typeface="Calibri"/>
              <a:cs typeface="Calibri"/>
            </a:rPr>
            <a:t>Declining Religious Socialization</a:t>
          </a:r>
          <a:endParaRPr lang="en-US" sz="1800" b="1" dirty="0">
            <a:latin typeface="Calibri"/>
            <a:cs typeface="Calibri"/>
          </a:endParaRPr>
        </a:p>
      </dgm:t>
    </dgm:pt>
    <dgm:pt modelId="{75E95E02-DF4A-0F4A-9B93-D464A31FE18D}" type="parTrans" cxnId="{CAE5B5D4-CF15-664F-B897-6E218EC698FA}">
      <dgm:prSet/>
      <dgm:spPr/>
      <dgm:t>
        <a:bodyPr/>
        <a:lstStyle/>
        <a:p>
          <a:endParaRPr lang="en-US" dirty="0"/>
        </a:p>
      </dgm:t>
    </dgm:pt>
    <dgm:pt modelId="{5692C54A-4512-8446-AA49-A15F6B994C53}" type="sibTrans" cxnId="{CAE5B5D4-CF15-664F-B897-6E218EC698FA}">
      <dgm:prSet/>
      <dgm:spPr/>
      <dgm:t>
        <a:bodyPr/>
        <a:lstStyle/>
        <a:p>
          <a:endParaRPr lang="en-US"/>
        </a:p>
      </dgm:t>
    </dgm:pt>
    <dgm:pt modelId="{9E4F6617-4260-2D46-BEB0-696C2E8D09FB}">
      <dgm:prSet phldrT="[Text]" custT="1"/>
      <dgm:spPr/>
      <dgm:t>
        <a:bodyPr/>
        <a:lstStyle/>
        <a:p>
          <a:r>
            <a:rPr lang="en-US" sz="1800" b="1" dirty="0" smtClean="0">
              <a:latin typeface="Calibri"/>
              <a:cs typeface="Calibri"/>
            </a:rPr>
            <a:t>Aging Baby Boomers</a:t>
          </a:r>
          <a:endParaRPr lang="en-US" sz="1800" b="1" dirty="0">
            <a:latin typeface="Calibri"/>
            <a:cs typeface="Calibri"/>
          </a:endParaRPr>
        </a:p>
      </dgm:t>
    </dgm:pt>
    <dgm:pt modelId="{B43D5CB6-A8D3-9F48-B3BA-FC72AF2BA6DE}" type="parTrans" cxnId="{5885F161-F054-5C4E-8347-781D3513BF4A}">
      <dgm:prSet/>
      <dgm:spPr/>
      <dgm:t>
        <a:bodyPr/>
        <a:lstStyle/>
        <a:p>
          <a:endParaRPr lang="en-US" dirty="0"/>
        </a:p>
      </dgm:t>
    </dgm:pt>
    <dgm:pt modelId="{87E87F4E-D33E-BA49-B083-C962207AD083}" type="sibTrans" cxnId="{5885F161-F054-5C4E-8347-781D3513BF4A}">
      <dgm:prSet/>
      <dgm:spPr/>
      <dgm:t>
        <a:bodyPr/>
        <a:lstStyle/>
        <a:p>
          <a:endParaRPr lang="en-US"/>
        </a:p>
      </dgm:t>
    </dgm:pt>
    <dgm:pt modelId="{EC67826C-49C5-194C-A8B9-D2687FC72BCB}" type="pres">
      <dgm:prSet presAssocID="{3F510FCB-5BFB-EF49-ADB1-9A5C679AF930}" presName="cycle" presStyleCnt="0">
        <dgm:presLayoutVars>
          <dgm:chMax val="1"/>
          <dgm:dir/>
          <dgm:animLvl val="ctr"/>
          <dgm:resizeHandles val="exact"/>
        </dgm:presLayoutVars>
      </dgm:prSet>
      <dgm:spPr/>
      <dgm:t>
        <a:bodyPr/>
        <a:lstStyle/>
        <a:p>
          <a:endParaRPr lang="en-US"/>
        </a:p>
      </dgm:t>
    </dgm:pt>
    <dgm:pt modelId="{246C65F7-44F7-D14B-86E4-82D1B3F2BD75}" type="pres">
      <dgm:prSet presAssocID="{E9467D2F-B974-1341-9340-73DD86F39591}" presName="centerShape" presStyleLbl="node0" presStyleIdx="0" presStyleCnt="1" custScaleX="138378" custScaleY="115346"/>
      <dgm:spPr/>
      <dgm:t>
        <a:bodyPr/>
        <a:lstStyle/>
        <a:p>
          <a:endParaRPr lang="en-US"/>
        </a:p>
      </dgm:t>
    </dgm:pt>
    <dgm:pt modelId="{CC28DECF-2893-D744-BB00-9361BF142261}" type="pres">
      <dgm:prSet presAssocID="{88FFBFAF-7E05-3048-A9B4-29E860683880}" presName="Name9" presStyleLbl="parChTrans1D2" presStyleIdx="0" presStyleCnt="8"/>
      <dgm:spPr/>
      <dgm:t>
        <a:bodyPr/>
        <a:lstStyle/>
        <a:p>
          <a:endParaRPr lang="en-US"/>
        </a:p>
      </dgm:t>
    </dgm:pt>
    <dgm:pt modelId="{F74D984F-391D-6148-98BA-05B37D5F886C}" type="pres">
      <dgm:prSet presAssocID="{88FFBFAF-7E05-3048-A9B4-29E860683880}" presName="connTx" presStyleLbl="parChTrans1D2" presStyleIdx="0" presStyleCnt="8"/>
      <dgm:spPr/>
      <dgm:t>
        <a:bodyPr/>
        <a:lstStyle/>
        <a:p>
          <a:endParaRPr lang="en-US"/>
        </a:p>
      </dgm:t>
    </dgm:pt>
    <dgm:pt modelId="{43E6F507-B0EE-0542-B2AF-0A8328677553}" type="pres">
      <dgm:prSet presAssocID="{BADE622D-A43A-494E-8DD7-69EE8A0CFE9A}" presName="node" presStyleLbl="node1" presStyleIdx="0" presStyleCnt="8" custScaleX="126347">
        <dgm:presLayoutVars>
          <dgm:bulletEnabled val="1"/>
        </dgm:presLayoutVars>
      </dgm:prSet>
      <dgm:spPr/>
      <dgm:t>
        <a:bodyPr/>
        <a:lstStyle/>
        <a:p>
          <a:endParaRPr lang="en-US"/>
        </a:p>
      </dgm:t>
    </dgm:pt>
    <dgm:pt modelId="{9A6D5D1D-371D-9148-8AA7-9E0ECC2CEF57}" type="pres">
      <dgm:prSet presAssocID="{CAE811F4-2F07-FE40-B95B-FDF4056B5B35}" presName="Name9" presStyleLbl="parChTrans1D2" presStyleIdx="1" presStyleCnt="8"/>
      <dgm:spPr/>
      <dgm:t>
        <a:bodyPr/>
        <a:lstStyle/>
        <a:p>
          <a:endParaRPr lang="en-US"/>
        </a:p>
      </dgm:t>
    </dgm:pt>
    <dgm:pt modelId="{3975F858-EA4B-CA4B-A21E-1B2EB51F7C79}" type="pres">
      <dgm:prSet presAssocID="{CAE811F4-2F07-FE40-B95B-FDF4056B5B35}" presName="connTx" presStyleLbl="parChTrans1D2" presStyleIdx="1" presStyleCnt="8"/>
      <dgm:spPr/>
      <dgm:t>
        <a:bodyPr/>
        <a:lstStyle/>
        <a:p>
          <a:endParaRPr lang="en-US"/>
        </a:p>
      </dgm:t>
    </dgm:pt>
    <dgm:pt modelId="{3F85F9D6-5EA2-E641-9EEE-96223C07EF80}" type="pres">
      <dgm:prSet presAssocID="{4F757218-7A2C-BF42-AD0D-9B96DA804229}" presName="node" presStyleLbl="node1" presStyleIdx="1" presStyleCnt="8" custScaleX="126347" custRadScaleRad="100347" custRadScaleInc="10980">
        <dgm:presLayoutVars>
          <dgm:bulletEnabled val="1"/>
        </dgm:presLayoutVars>
      </dgm:prSet>
      <dgm:spPr/>
      <dgm:t>
        <a:bodyPr/>
        <a:lstStyle/>
        <a:p>
          <a:endParaRPr lang="en-US"/>
        </a:p>
      </dgm:t>
    </dgm:pt>
    <dgm:pt modelId="{2CC10154-609D-334C-A4B7-60D383DB5735}" type="pres">
      <dgm:prSet presAssocID="{EF281DEF-3CD5-7F43-AE38-A236DCFC43B7}" presName="Name9" presStyleLbl="parChTrans1D2" presStyleIdx="2" presStyleCnt="8"/>
      <dgm:spPr/>
      <dgm:t>
        <a:bodyPr/>
        <a:lstStyle/>
        <a:p>
          <a:endParaRPr lang="en-US"/>
        </a:p>
      </dgm:t>
    </dgm:pt>
    <dgm:pt modelId="{B244CFF0-0B33-8B4F-A036-B6F828963B13}" type="pres">
      <dgm:prSet presAssocID="{EF281DEF-3CD5-7F43-AE38-A236DCFC43B7}" presName="connTx" presStyleLbl="parChTrans1D2" presStyleIdx="2" presStyleCnt="8"/>
      <dgm:spPr/>
      <dgm:t>
        <a:bodyPr/>
        <a:lstStyle/>
        <a:p>
          <a:endParaRPr lang="en-US"/>
        </a:p>
      </dgm:t>
    </dgm:pt>
    <dgm:pt modelId="{69CA0356-E921-1A40-B85D-35C72B89A78B}" type="pres">
      <dgm:prSet presAssocID="{22BCAE90-C584-A44A-A5F4-33F6EEC3AD29}" presName="node" presStyleLbl="node1" presStyleIdx="2" presStyleCnt="8" custScaleX="126347" custRadScaleRad="98914" custRadScaleInc="-3000">
        <dgm:presLayoutVars>
          <dgm:bulletEnabled val="1"/>
        </dgm:presLayoutVars>
      </dgm:prSet>
      <dgm:spPr/>
      <dgm:t>
        <a:bodyPr/>
        <a:lstStyle/>
        <a:p>
          <a:endParaRPr lang="en-US"/>
        </a:p>
      </dgm:t>
    </dgm:pt>
    <dgm:pt modelId="{31566290-30EA-B941-9E23-3F54FA655789}" type="pres">
      <dgm:prSet presAssocID="{B1EAE8E6-13ED-FC4E-A123-F63415C93364}" presName="Name9" presStyleLbl="parChTrans1D2" presStyleIdx="3" presStyleCnt="8"/>
      <dgm:spPr/>
      <dgm:t>
        <a:bodyPr/>
        <a:lstStyle/>
        <a:p>
          <a:endParaRPr lang="en-US"/>
        </a:p>
      </dgm:t>
    </dgm:pt>
    <dgm:pt modelId="{6F18F536-05BB-E94A-9871-9C212323DEFE}" type="pres">
      <dgm:prSet presAssocID="{B1EAE8E6-13ED-FC4E-A123-F63415C93364}" presName="connTx" presStyleLbl="parChTrans1D2" presStyleIdx="3" presStyleCnt="8"/>
      <dgm:spPr/>
      <dgm:t>
        <a:bodyPr/>
        <a:lstStyle/>
        <a:p>
          <a:endParaRPr lang="en-US"/>
        </a:p>
      </dgm:t>
    </dgm:pt>
    <dgm:pt modelId="{D022EB0C-825C-924F-8E4E-AF7504250452}" type="pres">
      <dgm:prSet presAssocID="{5684B29F-59C5-D94E-9FED-EC3405DEAE4E}" presName="node" presStyleLbl="node1" presStyleIdx="3" presStyleCnt="8" custScaleX="126347" custRadScaleRad="103664" custRadScaleInc="-11058">
        <dgm:presLayoutVars>
          <dgm:bulletEnabled val="1"/>
        </dgm:presLayoutVars>
      </dgm:prSet>
      <dgm:spPr/>
      <dgm:t>
        <a:bodyPr/>
        <a:lstStyle/>
        <a:p>
          <a:endParaRPr lang="en-US"/>
        </a:p>
      </dgm:t>
    </dgm:pt>
    <dgm:pt modelId="{28161025-A9D9-564A-AC92-C0A680A72045}" type="pres">
      <dgm:prSet presAssocID="{615AA2AB-95B8-D84F-8038-32F27578F1F5}" presName="Name9" presStyleLbl="parChTrans1D2" presStyleIdx="4" presStyleCnt="8"/>
      <dgm:spPr/>
      <dgm:t>
        <a:bodyPr/>
        <a:lstStyle/>
        <a:p>
          <a:endParaRPr lang="en-US"/>
        </a:p>
      </dgm:t>
    </dgm:pt>
    <dgm:pt modelId="{04A8560B-1D98-CD47-8A2A-F2471AAB288C}" type="pres">
      <dgm:prSet presAssocID="{615AA2AB-95B8-D84F-8038-32F27578F1F5}" presName="connTx" presStyleLbl="parChTrans1D2" presStyleIdx="4" presStyleCnt="8"/>
      <dgm:spPr/>
      <dgm:t>
        <a:bodyPr/>
        <a:lstStyle/>
        <a:p>
          <a:endParaRPr lang="en-US"/>
        </a:p>
      </dgm:t>
    </dgm:pt>
    <dgm:pt modelId="{ED679B96-5F3F-1946-8946-BBF92852B523}" type="pres">
      <dgm:prSet presAssocID="{2A607EC1-E67E-DD47-9D01-463166C30EAD}" presName="node" presStyleLbl="node1" presStyleIdx="4" presStyleCnt="8" custScaleX="126347" custRadScaleRad="100272" custRadScaleInc="1420">
        <dgm:presLayoutVars>
          <dgm:bulletEnabled val="1"/>
        </dgm:presLayoutVars>
      </dgm:prSet>
      <dgm:spPr/>
      <dgm:t>
        <a:bodyPr/>
        <a:lstStyle/>
        <a:p>
          <a:endParaRPr lang="en-US"/>
        </a:p>
      </dgm:t>
    </dgm:pt>
    <dgm:pt modelId="{AD4BA27D-B145-3947-B530-70942AF395AB}" type="pres">
      <dgm:prSet presAssocID="{75E95E02-DF4A-0F4A-9B93-D464A31FE18D}" presName="Name9" presStyleLbl="parChTrans1D2" presStyleIdx="5" presStyleCnt="8"/>
      <dgm:spPr/>
      <dgm:t>
        <a:bodyPr/>
        <a:lstStyle/>
        <a:p>
          <a:endParaRPr lang="en-US"/>
        </a:p>
      </dgm:t>
    </dgm:pt>
    <dgm:pt modelId="{B629F170-1B55-F347-AC71-C4E82D460F3C}" type="pres">
      <dgm:prSet presAssocID="{75E95E02-DF4A-0F4A-9B93-D464A31FE18D}" presName="connTx" presStyleLbl="parChTrans1D2" presStyleIdx="5" presStyleCnt="8"/>
      <dgm:spPr/>
      <dgm:t>
        <a:bodyPr/>
        <a:lstStyle/>
        <a:p>
          <a:endParaRPr lang="en-US"/>
        </a:p>
      </dgm:t>
    </dgm:pt>
    <dgm:pt modelId="{49F278BA-2D00-8A47-AE2F-C2D1A51D9B2B}" type="pres">
      <dgm:prSet presAssocID="{1EC61AD7-4FE0-AC43-B1C7-40CB5CDBAA02}" presName="node" presStyleLbl="node1" presStyleIdx="5" presStyleCnt="8" custScaleX="126347" custRadScaleRad="101251" custRadScaleInc="7562">
        <dgm:presLayoutVars>
          <dgm:bulletEnabled val="1"/>
        </dgm:presLayoutVars>
      </dgm:prSet>
      <dgm:spPr/>
      <dgm:t>
        <a:bodyPr/>
        <a:lstStyle/>
        <a:p>
          <a:endParaRPr lang="en-US"/>
        </a:p>
      </dgm:t>
    </dgm:pt>
    <dgm:pt modelId="{48F85910-C9EC-4F42-86E3-7CC606A92A5D}" type="pres">
      <dgm:prSet presAssocID="{B43D5CB6-A8D3-9F48-B3BA-FC72AF2BA6DE}" presName="Name9" presStyleLbl="parChTrans1D2" presStyleIdx="6" presStyleCnt="8"/>
      <dgm:spPr/>
      <dgm:t>
        <a:bodyPr/>
        <a:lstStyle/>
        <a:p>
          <a:endParaRPr lang="en-US"/>
        </a:p>
      </dgm:t>
    </dgm:pt>
    <dgm:pt modelId="{5143D8BA-9964-0546-9810-9729039A2ADF}" type="pres">
      <dgm:prSet presAssocID="{B43D5CB6-A8D3-9F48-B3BA-FC72AF2BA6DE}" presName="connTx" presStyleLbl="parChTrans1D2" presStyleIdx="6" presStyleCnt="8"/>
      <dgm:spPr/>
      <dgm:t>
        <a:bodyPr/>
        <a:lstStyle/>
        <a:p>
          <a:endParaRPr lang="en-US"/>
        </a:p>
      </dgm:t>
    </dgm:pt>
    <dgm:pt modelId="{1A0C4BF6-EBAF-5A4E-AF24-5F82E4EF7B36}" type="pres">
      <dgm:prSet presAssocID="{9E4F6617-4260-2D46-BEB0-696C2E8D09FB}" presName="node" presStyleLbl="node1" presStyleIdx="6" presStyleCnt="8" custScaleX="121626" custScaleY="99928">
        <dgm:presLayoutVars>
          <dgm:bulletEnabled val="1"/>
        </dgm:presLayoutVars>
      </dgm:prSet>
      <dgm:spPr/>
      <dgm:t>
        <a:bodyPr/>
        <a:lstStyle/>
        <a:p>
          <a:endParaRPr lang="en-US"/>
        </a:p>
      </dgm:t>
    </dgm:pt>
    <dgm:pt modelId="{079B6124-E133-EB45-A104-1F2CB8C8A225}" type="pres">
      <dgm:prSet presAssocID="{F44761B7-FDD2-A846-B874-F04114218181}" presName="Name9" presStyleLbl="parChTrans1D2" presStyleIdx="7" presStyleCnt="8"/>
      <dgm:spPr/>
      <dgm:t>
        <a:bodyPr/>
        <a:lstStyle/>
        <a:p>
          <a:endParaRPr lang="en-US"/>
        </a:p>
      </dgm:t>
    </dgm:pt>
    <dgm:pt modelId="{A9530362-9819-2647-BF5E-AD20D1F4FFC6}" type="pres">
      <dgm:prSet presAssocID="{F44761B7-FDD2-A846-B874-F04114218181}" presName="connTx" presStyleLbl="parChTrans1D2" presStyleIdx="7" presStyleCnt="8"/>
      <dgm:spPr/>
      <dgm:t>
        <a:bodyPr/>
        <a:lstStyle/>
        <a:p>
          <a:endParaRPr lang="en-US"/>
        </a:p>
      </dgm:t>
    </dgm:pt>
    <dgm:pt modelId="{E52FDAA4-21F8-A24C-BC6A-EE769447CF51}" type="pres">
      <dgm:prSet presAssocID="{9E30D035-2A69-5443-AD06-93C99B87E9FE}" presName="node" presStyleLbl="node1" presStyleIdx="7" presStyleCnt="8" custScaleX="126347" custRadScaleRad="98669" custRadScaleInc="-10845">
        <dgm:presLayoutVars>
          <dgm:bulletEnabled val="1"/>
        </dgm:presLayoutVars>
      </dgm:prSet>
      <dgm:spPr/>
      <dgm:t>
        <a:bodyPr/>
        <a:lstStyle/>
        <a:p>
          <a:endParaRPr lang="en-US"/>
        </a:p>
      </dgm:t>
    </dgm:pt>
  </dgm:ptLst>
  <dgm:cxnLst>
    <dgm:cxn modelId="{D10FDFEC-DFC8-D248-884B-08497DC1FF63}" type="presOf" srcId="{75E95E02-DF4A-0F4A-9B93-D464A31FE18D}" destId="{B629F170-1B55-F347-AC71-C4E82D460F3C}" srcOrd="1" destOrd="0" presId="urn:microsoft.com/office/officeart/2005/8/layout/radial1"/>
    <dgm:cxn modelId="{D8DEA075-9207-2543-AD18-3EB5CA41E600}" srcId="{3F510FCB-5BFB-EF49-ADB1-9A5C679AF930}" destId="{E9467D2F-B974-1341-9340-73DD86F39591}" srcOrd="0" destOrd="0" parTransId="{6FFD5D50-3505-9940-B87A-1C5B466D9589}" sibTransId="{710EA277-1F68-B14B-B2CD-1AEA6247710E}"/>
    <dgm:cxn modelId="{930F025C-9315-2046-A5AF-B577F647E784}" type="presOf" srcId="{F44761B7-FDD2-A846-B874-F04114218181}" destId="{079B6124-E133-EB45-A104-1F2CB8C8A225}" srcOrd="0" destOrd="0" presId="urn:microsoft.com/office/officeart/2005/8/layout/radial1"/>
    <dgm:cxn modelId="{3F176462-9F35-4340-817B-11E6F5B273ED}" type="presOf" srcId="{BADE622D-A43A-494E-8DD7-69EE8A0CFE9A}" destId="{43E6F507-B0EE-0542-B2AF-0A8328677553}" srcOrd="0" destOrd="0" presId="urn:microsoft.com/office/officeart/2005/8/layout/radial1"/>
    <dgm:cxn modelId="{5DE74DCF-0998-A949-8B00-561595C8BA06}" type="presOf" srcId="{22BCAE90-C584-A44A-A5F4-33F6EEC3AD29}" destId="{69CA0356-E921-1A40-B85D-35C72B89A78B}" srcOrd="0" destOrd="0" presId="urn:microsoft.com/office/officeart/2005/8/layout/radial1"/>
    <dgm:cxn modelId="{B28C4E66-37B4-EF4E-A5C3-D5CC6EADEBC2}" type="presOf" srcId="{1EC61AD7-4FE0-AC43-B1C7-40CB5CDBAA02}" destId="{49F278BA-2D00-8A47-AE2F-C2D1A51D9B2B}" srcOrd="0" destOrd="0" presId="urn:microsoft.com/office/officeart/2005/8/layout/radial1"/>
    <dgm:cxn modelId="{8F5E269A-0DBA-5B4B-86A5-3EC7CE33A801}" type="presOf" srcId="{CAE811F4-2F07-FE40-B95B-FDF4056B5B35}" destId="{3975F858-EA4B-CA4B-A21E-1B2EB51F7C79}" srcOrd="1" destOrd="0" presId="urn:microsoft.com/office/officeart/2005/8/layout/radial1"/>
    <dgm:cxn modelId="{7F6E08FF-CF67-894B-86FC-258689E37292}" type="presOf" srcId="{9E4F6617-4260-2D46-BEB0-696C2E8D09FB}" destId="{1A0C4BF6-EBAF-5A4E-AF24-5F82E4EF7B36}" srcOrd="0" destOrd="0" presId="urn:microsoft.com/office/officeart/2005/8/layout/radial1"/>
    <dgm:cxn modelId="{DE09673B-BBA3-2845-930A-A1971D97AC82}" srcId="{E9467D2F-B974-1341-9340-73DD86F39591}" destId="{9E30D035-2A69-5443-AD06-93C99B87E9FE}" srcOrd="7" destOrd="0" parTransId="{F44761B7-FDD2-A846-B874-F04114218181}" sibTransId="{5294D402-BEAA-4045-BE2E-6CA2D35D49F5}"/>
    <dgm:cxn modelId="{5885F161-F054-5C4E-8347-781D3513BF4A}" srcId="{E9467D2F-B974-1341-9340-73DD86F39591}" destId="{9E4F6617-4260-2D46-BEB0-696C2E8D09FB}" srcOrd="6" destOrd="0" parTransId="{B43D5CB6-A8D3-9F48-B3BA-FC72AF2BA6DE}" sibTransId="{87E87F4E-D33E-BA49-B083-C962207AD083}"/>
    <dgm:cxn modelId="{074C37F4-E2CC-3340-B976-FD4DD47B9D45}" type="presOf" srcId="{B43D5CB6-A8D3-9F48-B3BA-FC72AF2BA6DE}" destId="{5143D8BA-9964-0546-9810-9729039A2ADF}" srcOrd="1" destOrd="0" presId="urn:microsoft.com/office/officeart/2005/8/layout/radial1"/>
    <dgm:cxn modelId="{A27E9D30-96E7-B546-87E7-EF925DB41DFE}" type="presOf" srcId="{88FFBFAF-7E05-3048-A9B4-29E860683880}" destId="{F74D984F-391D-6148-98BA-05B37D5F886C}" srcOrd="1" destOrd="0" presId="urn:microsoft.com/office/officeart/2005/8/layout/radial1"/>
    <dgm:cxn modelId="{D343D7EB-9B9E-824C-BEC8-DCFC540758FA}" type="presOf" srcId="{CAE811F4-2F07-FE40-B95B-FDF4056B5B35}" destId="{9A6D5D1D-371D-9148-8AA7-9E0ECC2CEF57}" srcOrd="0" destOrd="0" presId="urn:microsoft.com/office/officeart/2005/8/layout/radial1"/>
    <dgm:cxn modelId="{9BA5A7DC-1448-D640-9750-BCD11B1B8AD4}" type="presOf" srcId="{75E95E02-DF4A-0F4A-9B93-D464A31FE18D}" destId="{AD4BA27D-B145-3947-B530-70942AF395AB}" srcOrd="0" destOrd="0" presId="urn:microsoft.com/office/officeart/2005/8/layout/radial1"/>
    <dgm:cxn modelId="{9A4590E1-2332-3449-9193-48A4AFC78FC5}" type="presOf" srcId="{EF281DEF-3CD5-7F43-AE38-A236DCFC43B7}" destId="{2CC10154-609D-334C-A4B7-60D383DB5735}" srcOrd="0" destOrd="0" presId="urn:microsoft.com/office/officeart/2005/8/layout/radial1"/>
    <dgm:cxn modelId="{3AFE307A-C6D0-6142-9BD6-B44D94D9B867}" type="presOf" srcId="{F44761B7-FDD2-A846-B874-F04114218181}" destId="{A9530362-9819-2647-BF5E-AD20D1F4FFC6}" srcOrd="1" destOrd="0" presId="urn:microsoft.com/office/officeart/2005/8/layout/radial1"/>
    <dgm:cxn modelId="{18CFCFA2-322C-5D40-8E89-F3B2455E26BB}" type="presOf" srcId="{2A607EC1-E67E-DD47-9D01-463166C30EAD}" destId="{ED679B96-5F3F-1946-8946-BBF92852B523}" srcOrd="0" destOrd="0" presId="urn:microsoft.com/office/officeart/2005/8/layout/radial1"/>
    <dgm:cxn modelId="{58664FF3-2463-7D44-8440-9DE2DE933C6A}" srcId="{E9467D2F-B974-1341-9340-73DD86F39591}" destId="{4F757218-7A2C-BF42-AD0D-9B96DA804229}" srcOrd="1" destOrd="0" parTransId="{CAE811F4-2F07-FE40-B95B-FDF4056B5B35}" sibTransId="{14EE5608-EF62-EB4B-B051-7541545EC131}"/>
    <dgm:cxn modelId="{53D38E4C-FC4C-B542-B052-FCE71C702D22}" type="presOf" srcId="{EF281DEF-3CD5-7F43-AE38-A236DCFC43B7}" destId="{B244CFF0-0B33-8B4F-A036-B6F828963B13}" srcOrd="1" destOrd="0" presId="urn:microsoft.com/office/officeart/2005/8/layout/radial1"/>
    <dgm:cxn modelId="{A71E0683-2C37-6A45-84E0-0D23F35210E6}" srcId="{E9467D2F-B974-1341-9340-73DD86F39591}" destId="{2A607EC1-E67E-DD47-9D01-463166C30EAD}" srcOrd="4" destOrd="0" parTransId="{615AA2AB-95B8-D84F-8038-32F27578F1F5}" sibTransId="{A7806B89-6166-CA4D-B0C5-22CE9CA56FBB}"/>
    <dgm:cxn modelId="{7B5AA173-6E2F-0E47-8431-E0A2F3907944}" type="presOf" srcId="{B1EAE8E6-13ED-FC4E-A123-F63415C93364}" destId="{6F18F536-05BB-E94A-9871-9C212323DEFE}" srcOrd="1" destOrd="0" presId="urn:microsoft.com/office/officeart/2005/8/layout/radial1"/>
    <dgm:cxn modelId="{5FD553B0-773D-4345-AC53-CCC610B46222}" srcId="{E9467D2F-B974-1341-9340-73DD86F39591}" destId="{5684B29F-59C5-D94E-9FED-EC3405DEAE4E}" srcOrd="3" destOrd="0" parTransId="{B1EAE8E6-13ED-FC4E-A123-F63415C93364}" sibTransId="{EE40742A-39B2-E648-BB35-9E9EFB7FBDA6}"/>
    <dgm:cxn modelId="{24567773-D9F8-EC4E-BD0B-81A18BE0A605}" type="presOf" srcId="{B1EAE8E6-13ED-FC4E-A123-F63415C93364}" destId="{31566290-30EA-B941-9E23-3F54FA655789}" srcOrd="0" destOrd="0" presId="urn:microsoft.com/office/officeart/2005/8/layout/radial1"/>
    <dgm:cxn modelId="{C86B90CA-FB5E-2C47-BC51-03BBC38190F8}" type="presOf" srcId="{E9467D2F-B974-1341-9340-73DD86F39591}" destId="{246C65F7-44F7-D14B-86E4-82D1B3F2BD75}" srcOrd="0" destOrd="0" presId="urn:microsoft.com/office/officeart/2005/8/layout/radial1"/>
    <dgm:cxn modelId="{8C67C085-9355-0246-9955-93A4206B97C7}" srcId="{E9467D2F-B974-1341-9340-73DD86F39591}" destId="{22BCAE90-C584-A44A-A5F4-33F6EEC3AD29}" srcOrd="2" destOrd="0" parTransId="{EF281DEF-3CD5-7F43-AE38-A236DCFC43B7}" sibTransId="{D740B9AC-FC47-1E49-9970-FF506B9B4A30}"/>
    <dgm:cxn modelId="{C833ACDA-8877-184D-9359-93A45FE444D5}" type="presOf" srcId="{615AA2AB-95B8-D84F-8038-32F27578F1F5}" destId="{28161025-A9D9-564A-AC92-C0A680A72045}" srcOrd="0" destOrd="0" presId="urn:microsoft.com/office/officeart/2005/8/layout/radial1"/>
    <dgm:cxn modelId="{80C8B2D9-40C2-594A-A771-FD7D55E49D19}" type="presOf" srcId="{5684B29F-59C5-D94E-9FED-EC3405DEAE4E}" destId="{D022EB0C-825C-924F-8E4E-AF7504250452}" srcOrd="0" destOrd="0" presId="urn:microsoft.com/office/officeart/2005/8/layout/radial1"/>
    <dgm:cxn modelId="{CAD727DA-7B7B-EC4D-8863-C52CAB2CFFC1}" type="presOf" srcId="{4F757218-7A2C-BF42-AD0D-9B96DA804229}" destId="{3F85F9D6-5EA2-E641-9EEE-96223C07EF80}" srcOrd="0" destOrd="0" presId="urn:microsoft.com/office/officeart/2005/8/layout/radial1"/>
    <dgm:cxn modelId="{8EBC0DDC-35EA-2F4F-9409-44827B352F8D}" type="presOf" srcId="{615AA2AB-95B8-D84F-8038-32F27578F1F5}" destId="{04A8560B-1D98-CD47-8A2A-F2471AAB288C}" srcOrd="1" destOrd="0" presId="urn:microsoft.com/office/officeart/2005/8/layout/radial1"/>
    <dgm:cxn modelId="{1452E2B7-8FD8-BC4A-9651-EB263CD39C6D}" type="presOf" srcId="{B43D5CB6-A8D3-9F48-B3BA-FC72AF2BA6DE}" destId="{48F85910-C9EC-4F42-86E3-7CC606A92A5D}" srcOrd="0" destOrd="0" presId="urn:microsoft.com/office/officeart/2005/8/layout/radial1"/>
    <dgm:cxn modelId="{0ACE659E-7556-9F42-B7E4-19EF49BA0A14}" type="presOf" srcId="{9E30D035-2A69-5443-AD06-93C99B87E9FE}" destId="{E52FDAA4-21F8-A24C-BC6A-EE769447CF51}" srcOrd="0" destOrd="0" presId="urn:microsoft.com/office/officeart/2005/8/layout/radial1"/>
    <dgm:cxn modelId="{CAE5B5D4-CF15-664F-B897-6E218EC698FA}" srcId="{E9467D2F-B974-1341-9340-73DD86F39591}" destId="{1EC61AD7-4FE0-AC43-B1C7-40CB5CDBAA02}" srcOrd="5" destOrd="0" parTransId="{75E95E02-DF4A-0F4A-9B93-D464A31FE18D}" sibTransId="{5692C54A-4512-8446-AA49-A15F6B994C53}"/>
    <dgm:cxn modelId="{7BBF030C-6F2A-F74A-94D7-D3DF36CCF278}" type="presOf" srcId="{88FFBFAF-7E05-3048-A9B4-29E860683880}" destId="{CC28DECF-2893-D744-BB00-9361BF142261}" srcOrd="0" destOrd="0" presId="urn:microsoft.com/office/officeart/2005/8/layout/radial1"/>
    <dgm:cxn modelId="{DCF518CB-8957-5B42-8922-98A20414425A}" type="presOf" srcId="{3F510FCB-5BFB-EF49-ADB1-9A5C679AF930}" destId="{EC67826C-49C5-194C-A8B9-D2687FC72BCB}" srcOrd="0" destOrd="0" presId="urn:microsoft.com/office/officeart/2005/8/layout/radial1"/>
    <dgm:cxn modelId="{5A36A978-EA18-4148-A3AF-436F850DEEFD}" srcId="{E9467D2F-B974-1341-9340-73DD86F39591}" destId="{BADE622D-A43A-494E-8DD7-69EE8A0CFE9A}" srcOrd="0" destOrd="0" parTransId="{88FFBFAF-7E05-3048-A9B4-29E860683880}" sibTransId="{555CA647-00FE-D241-AA04-097F36AC015F}"/>
    <dgm:cxn modelId="{B23B73BE-7931-D348-B23C-480A4E694CAE}" type="presParOf" srcId="{EC67826C-49C5-194C-A8B9-D2687FC72BCB}" destId="{246C65F7-44F7-D14B-86E4-82D1B3F2BD75}" srcOrd="0" destOrd="0" presId="urn:microsoft.com/office/officeart/2005/8/layout/radial1"/>
    <dgm:cxn modelId="{9A461CD2-30C7-EB41-B24A-6AC525CE7991}" type="presParOf" srcId="{EC67826C-49C5-194C-A8B9-D2687FC72BCB}" destId="{CC28DECF-2893-D744-BB00-9361BF142261}" srcOrd="1" destOrd="0" presId="urn:microsoft.com/office/officeart/2005/8/layout/radial1"/>
    <dgm:cxn modelId="{0DD453DF-43D8-AD4B-A3E9-23F79D5CBFD8}" type="presParOf" srcId="{CC28DECF-2893-D744-BB00-9361BF142261}" destId="{F74D984F-391D-6148-98BA-05B37D5F886C}" srcOrd="0" destOrd="0" presId="urn:microsoft.com/office/officeart/2005/8/layout/radial1"/>
    <dgm:cxn modelId="{B450AECE-CAC7-7841-898E-38AD993BE128}" type="presParOf" srcId="{EC67826C-49C5-194C-A8B9-D2687FC72BCB}" destId="{43E6F507-B0EE-0542-B2AF-0A8328677553}" srcOrd="2" destOrd="0" presId="urn:microsoft.com/office/officeart/2005/8/layout/radial1"/>
    <dgm:cxn modelId="{830F5028-60FE-F944-A6A6-BF010813F632}" type="presParOf" srcId="{EC67826C-49C5-194C-A8B9-D2687FC72BCB}" destId="{9A6D5D1D-371D-9148-8AA7-9E0ECC2CEF57}" srcOrd="3" destOrd="0" presId="urn:microsoft.com/office/officeart/2005/8/layout/radial1"/>
    <dgm:cxn modelId="{153CD35B-D2B1-484C-A9D3-16C4B1A466BA}" type="presParOf" srcId="{9A6D5D1D-371D-9148-8AA7-9E0ECC2CEF57}" destId="{3975F858-EA4B-CA4B-A21E-1B2EB51F7C79}" srcOrd="0" destOrd="0" presId="urn:microsoft.com/office/officeart/2005/8/layout/radial1"/>
    <dgm:cxn modelId="{3009DADF-84C3-2E4F-998A-0BBA2D2E15B4}" type="presParOf" srcId="{EC67826C-49C5-194C-A8B9-D2687FC72BCB}" destId="{3F85F9D6-5EA2-E641-9EEE-96223C07EF80}" srcOrd="4" destOrd="0" presId="urn:microsoft.com/office/officeart/2005/8/layout/radial1"/>
    <dgm:cxn modelId="{83349B8C-300B-F04A-A13D-7A4DC15C9827}" type="presParOf" srcId="{EC67826C-49C5-194C-A8B9-D2687FC72BCB}" destId="{2CC10154-609D-334C-A4B7-60D383DB5735}" srcOrd="5" destOrd="0" presId="urn:microsoft.com/office/officeart/2005/8/layout/radial1"/>
    <dgm:cxn modelId="{98465C06-BF76-8E4B-85D5-24FB90758246}" type="presParOf" srcId="{2CC10154-609D-334C-A4B7-60D383DB5735}" destId="{B244CFF0-0B33-8B4F-A036-B6F828963B13}" srcOrd="0" destOrd="0" presId="urn:microsoft.com/office/officeart/2005/8/layout/radial1"/>
    <dgm:cxn modelId="{6DA796CF-AB56-EE4A-9D2C-6BFE323E619D}" type="presParOf" srcId="{EC67826C-49C5-194C-A8B9-D2687FC72BCB}" destId="{69CA0356-E921-1A40-B85D-35C72B89A78B}" srcOrd="6" destOrd="0" presId="urn:microsoft.com/office/officeart/2005/8/layout/radial1"/>
    <dgm:cxn modelId="{C1DC73D5-DFD0-7A4E-8A56-96192D5BD48F}" type="presParOf" srcId="{EC67826C-49C5-194C-A8B9-D2687FC72BCB}" destId="{31566290-30EA-B941-9E23-3F54FA655789}" srcOrd="7" destOrd="0" presId="urn:microsoft.com/office/officeart/2005/8/layout/radial1"/>
    <dgm:cxn modelId="{1F3E850C-36EB-6042-84B5-B6D076461A5F}" type="presParOf" srcId="{31566290-30EA-B941-9E23-3F54FA655789}" destId="{6F18F536-05BB-E94A-9871-9C212323DEFE}" srcOrd="0" destOrd="0" presId="urn:microsoft.com/office/officeart/2005/8/layout/radial1"/>
    <dgm:cxn modelId="{D3BA194A-E110-AF47-A6DE-2AA1A3990112}" type="presParOf" srcId="{EC67826C-49C5-194C-A8B9-D2687FC72BCB}" destId="{D022EB0C-825C-924F-8E4E-AF7504250452}" srcOrd="8" destOrd="0" presId="urn:microsoft.com/office/officeart/2005/8/layout/radial1"/>
    <dgm:cxn modelId="{5C429E37-83B0-A142-8029-43EDFED0C2F6}" type="presParOf" srcId="{EC67826C-49C5-194C-A8B9-D2687FC72BCB}" destId="{28161025-A9D9-564A-AC92-C0A680A72045}" srcOrd="9" destOrd="0" presId="urn:microsoft.com/office/officeart/2005/8/layout/radial1"/>
    <dgm:cxn modelId="{44C638EC-0C85-C34F-948C-D79159C8339F}" type="presParOf" srcId="{28161025-A9D9-564A-AC92-C0A680A72045}" destId="{04A8560B-1D98-CD47-8A2A-F2471AAB288C}" srcOrd="0" destOrd="0" presId="urn:microsoft.com/office/officeart/2005/8/layout/radial1"/>
    <dgm:cxn modelId="{DC5A0EC2-0E54-8548-BCC2-2FF971B37E43}" type="presParOf" srcId="{EC67826C-49C5-194C-A8B9-D2687FC72BCB}" destId="{ED679B96-5F3F-1946-8946-BBF92852B523}" srcOrd="10" destOrd="0" presId="urn:microsoft.com/office/officeart/2005/8/layout/radial1"/>
    <dgm:cxn modelId="{15B8ABC7-A938-EC4C-BBFE-4AFD68B4187A}" type="presParOf" srcId="{EC67826C-49C5-194C-A8B9-D2687FC72BCB}" destId="{AD4BA27D-B145-3947-B530-70942AF395AB}" srcOrd="11" destOrd="0" presId="urn:microsoft.com/office/officeart/2005/8/layout/radial1"/>
    <dgm:cxn modelId="{0F9E333C-013A-AF41-B63F-BC68E606F7D4}" type="presParOf" srcId="{AD4BA27D-B145-3947-B530-70942AF395AB}" destId="{B629F170-1B55-F347-AC71-C4E82D460F3C}" srcOrd="0" destOrd="0" presId="urn:microsoft.com/office/officeart/2005/8/layout/radial1"/>
    <dgm:cxn modelId="{361CB8D9-4ADF-CF4F-BC4E-2BCE11459CC7}" type="presParOf" srcId="{EC67826C-49C5-194C-A8B9-D2687FC72BCB}" destId="{49F278BA-2D00-8A47-AE2F-C2D1A51D9B2B}" srcOrd="12" destOrd="0" presId="urn:microsoft.com/office/officeart/2005/8/layout/radial1"/>
    <dgm:cxn modelId="{557C1726-317F-0141-A476-3EE57B7E9C06}" type="presParOf" srcId="{EC67826C-49C5-194C-A8B9-D2687FC72BCB}" destId="{48F85910-C9EC-4F42-86E3-7CC606A92A5D}" srcOrd="13" destOrd="0" presId="urn:microsoft.com/office/officeart/2005/8/layout/radial1"/>
    <dgm:cxn modelId="{18661F45-030E-ED40-AF74-BD69198DFFA3}" type="presParOf" srcId="{48F85910-C9EC-4F42-86E3-7CC606A92A5D}" destId="{5143D8BA-9964-0546-9810-9729039A2ADF}" srcOrd="0" destOrd="0" presId="urn:microsoft.com/office/officeart/2005/8/layout/radial1"/>
    <dgm:cxn modelId="{8FC81351-CD2F-3C47-9C44-FE7D2E7EECFB}" type="presParOf" srcId="{EC67826C-49C5-194C-A8B9-D2687FC72BCB}" destId="{1A0C4BF6-EBAF-5A4E-AF24-5F82E4EF7B36}" srcOrd="14" destOrd="0" presId="urn:microsoft.com/office/officeart/2005/8/layout/radial1"/>
    <dgm:cxn modelId="{97B3AA0E-52BC-AC4A-9DE8-748C478F942D}" type="presParOf" srcId="{EC67826C-49C5-194C-A8B9-D2687FC72BCB}" destId="{079B6124-E133-EB45-A104-1F2CB8C8A225}" srcOrd="15" destOrd="0" presId="urn:microsoft.com/office/officeart/2005/8/layout/radial1"/>
    <dgm:cxn modelId="{4939DC08-D3FD-BD40-9F92-94D4CA503A94}" type="presParOf" srcId="{079B6124-E133-EB45-A104-1F2CB8C8A225}" destId="{A9530362-9819-2647-BF5E-AD20D1F4FFC6}" srcOrd="0" destOrd="0" presId="urn:microsoft.com/office/officeart/2005/8/layout/radial1"/>
    <dgm:cxn modelId="{1910F4F9-FF72-D043-96F7-459DF12E47C5}" type="presParOf" srcId="{EC67826C-49C5-194C-A8B9-D2687FC72BCB}" destId="{E52FDAA4-21F8-A24C-BC6A-EE769447CF51}"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a:solidFill>
          <a:schemeClr val="accent4"/>
        </a:solidFill>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0AAEFD02-8E09-6D4A-A912-5CFC56FE0BE7}" type="presOf" srcId="{29725C97-E1FD-9349-A59D-AA7E7BF0C843}" destId="{0ACA2E03-060F-7A4A-A23E-EF2139A86F46}" srcOrd="0" destOrd="0" presId="urn:microsoft.com/office/officeart/2005/8/layout/radial1"/>
    <dgm:cxn modelId="{52DE35AA-F64D-304E-A4BD-2607226254DE}" srcId="{74D711B6-44D0-564A-AA60-768F16F33165}" destId="{384BD85D-A78B-FC4A-AC12-CA1C1E67F580}" srcOrd="6" destOrd="0" parTransId="{6917DF9F-11A0-314B-9478-1C759AE5C7C1}" sibTransId="{848D63AB-91CF-A046-95F8-7C088C9BB424}"/>
    <dgm:cxn modelId="{DA3A83BC-6094-E744-A2A1-D78FE3D5C28E}" type="presOf" srcId="{FBA5B874-06B0-6A45-AC25-5141CF2499BA}" destId="{950CB373-DD9E-514D-8D98-E1B7C6E8E774}" srcOrd="0" destOrd="0" presId="urn:microsoft.com/office/officeart/2005/8/layout/radial1"/>
    <dgm:cxn modelId="{5BD87A52-CE72-014E-B613-EC50B9569D1B}" type="presOf" srcId="{CA906DAF-6BDA-4245-B8DD-E128B0F3F557}" destId="{BF44EF0E-5989-4348-B817-2B77517D8A21}" srcOrd="0" destOrd="0" presId="urn:microsoft.com/office/officeart/2005/8/layout/radial1"/>
    <dgm:cxn modelId="{4EEA41BB-09F4-2D47-9D0C-BE743A437D90}" type="presOf" srcId="{F2919795-9E83-C446-BD84-6DF0E225F0CF}" destId="{67F931FF-002E-DA4D-BAF7-6B6910AAD975}"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5D750C89-7B23-2B41-ABEF-CAB179BF0B71}" type="presOf" srcId="{583B9280-4E42-CD41-895B-04FFE32074F1}" destId="{6C81D034-D5FB-5443-8C88-FE2A7E3DCAF1}" srcOrd="0" destOrd="0" presId="urn:microsoft.com/office/officeart/2005/8/layout/radial1"/>
    <dgm:cxn modelId="{FEFDF1E0-C010-3947-8A80-55002ABEE7B2}" type="presOf" srcId="{36FBC3B3-5D05-A041-9F43-297247F40AE6}" destId="{868EB6B2-4A36-BD48-807C-05A4C7415196}" srcOrd="0" destOrd="0" presId="urn:microsoft.com/office/officeart/2005/8/layout/radial1"/>
    <dgm:cxn modelId="{C6988254-B6F3-4048-9871-80B2AB218415}" type="presOf" srcId="{37F84579-68E4-474E-A2D9-4E9FF140448F}" destId="{4A21F55F-58E0-9D41-A0BD-72623807199F}" srcOrd="1" destOrd="0" presId="urn:microsoft.com/office/officeart/2005/8/layout/radial1"/>
    <dgm:cxn modelId="{90845B6E-058D-3446-95AC-DB2A2EA97C6B}" srcId="{74D711B6-44D0-564A-AA60-768F16F33165}" destId="{5719262C-FCBA-4842-A351-3F1684E9F2FC}" srcOrd="7" destOrd="0" parTransId="{F2919795-9E83-C446-BD84-6DF0E225F0CF}" sibTransId="{9EE4DB78-C205-1B49-9D4F-595B4C950A52}"/>
    <dgm:cxn modelId="{6682630E-AD03-2E48-852A-ED1E90406216}" srcId="{74D711B6-44D0-564A-AA60-768F16F33165}" destId="{04475BFD-716C-9947-BC20-87B99E0126FB}" srcOrd="2" destOrd="0" parTransId="{0851446A-832E-F141-B4DE-C76414A68E43}" sibTransId="{2C48A864-6EBD-774F-8345-6E9F668577A8}"/>
    <dgm:cxn modelId="{D3873E97-12E6-6247-9A81-32DFFFC96595}" type="presOf" srcId="{32959C6A-8B34-F749-B27F-D4D125D7479E}" destId="{A33DFAE7-D6CD-2645-8E32-7FDDD8AFF638}" srcOrd="1" destOrd="0" presId="urn:microsoft.com/office/officeart/2005/8/layout/radial1"/>
    <dgm:cxn modelId="{D7B8E094-8270-BE40-914B-88B8D9F1C5B6}" type="presOf" srcId="{50DE6114-7032-5442-BF2A-CE935DA0DCFB}" destId="{86897CF3-1F44-A34A-801C-0D391A6DA869}" srcOrd="1" destOrd="0" presId="urn:microsoft.com/office/officeart/2005/8/layout/radial1"/>
    <dgm:cxn modelId="{208DF956-CEA2-1943-9F9E-7E95D3FB50DF}" type="presOf" srcId="{5719262C-FCBA-4842-A351-3F1684E9F2FC}" destId="{97EAC950-28E8-BC44-B820-9D71586BAF0C}" srcOrd="0" destOrd="0" presId="urn:microsoft.com/office/officeart/2005/8/layout/radial1"/>
    <dgm:cxn modelId="{5C94B886-FA6C-9946-A802-6A6A96EE29AC}" type="presOf" srcId="{384BD85D-A78B-FC4A-AC12-CA1C1E67F580}" destId="{CF8DB27E-344D-8242-BC80-E53A7F4BE343}" srcOrd="0"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0D2D5185-CA20-AB41-9DA9-BC488F533777}" type="presOf" srcId="{2676D1FB-E3F6-564C-BB71-A6E4E6B088AD}" destId="{1B80B76E-6C24-3E4B-BB9A-486C69B63C36}" srcOrd="0" destOrd="0" presId="urn:microsoft.com/office/officeart/2005/8/layout/radial1"/>
    <dgm:cxn modelId="{0E7946EF-4ECA-E641-86F8-944828484CEA}" type="presOf" srcId="{A4B5A00E-B011-DE42-8A74-BCD38F4317CB}" destId="{344CD070-6A01-404B-B61E-118B8E8E3496}" srcOrd="1" destOrd="0" presId="urn:microsoft.com/office/officeart/2005/8/layout/radial1"/>
    <dgm:cxn modelId="{D28BEBE4-D598-BB4B-93BD-163A49115948}" type="presOf" srcId="{F2919795-9E83-C446-BD84-6DF0E225F0CF}" destId="{804633C9-B400-A142-B483-B56E608DB523}" srcOrd="0" destOrd="0" presId="urn:microsoft.com/office/officeart/2005/8/layout/radial1"/>
    <dgm:cxn modelId="{3CB19E3E-DB00-2944-A632-1DEDAEE233BF}" type="presOf" srcId="{E3E7BC77-5928-0546-BAA5-031E8AE20ED1}" destId="{86A6C3C0-9FBA-AB4B-8BCB-8F8E558AE1BB}" srcOrd="0" destOrd="0" presId="urn:microsoft.com/office/officeart/2005/8/layout/radial1"/>
    <dgm:cxn modelId="{8FD7BFDB-9918-3342-BB44-73DF860B21E7}" type="presOf" srcId="{04475BFD-716C-9947-BC20-87B99E0126FB}" destId="{6B11D57C-B710-9344-BE13-CA33FD18E13B}" srcOrd="0" destOrd="0" presId="urn:microsoft.com/office/officeart/2005/8/layout/radial1"/>
    <dgm:cxn modelId="{536B163C-3F2D-D544-8663-BD46AC88B434}" type="presOf" srcId="{9B8C4135-1D68-C94F-B812-4967AD5345CE}" destId="{68F57157-587F-4646-970D-371DC704E557}" srcOrd="0" destOrd="0" presId="urn:microsoft.com/office/officeart/2005/8/layout/radial1"/>
    <dgm:cxn modelId="{0A31C78A-BAAC-FC41-8FBB-3C723E2F2BB2}" type="presOf" srcId="{32959C6A-8B34-F749-B27F-D4D125D7479E}" destId="{7694CE64-D227-7F4B-BB13-624C0ADF29A3}" srcOrd="0" destOrd="0" presId="urn:microsoft.com/office/officeart/2005/8/layout/radial1"/>
    <dgm:cxn modelId="{9ADD9725-F567-0C48-9E8C-391433049DE1}" type="presOf" srcId="{50DE6114-7032-5442-BF2A-CE935DA0DCFB}" destId="{0B479031-9153-7C47-B75F-4D8875EE1B31}"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5D3EDEC9-7443-6F46-B2FA-9F4AB6391897}" type="presOf" srcId="{E3E7BC77-5928-0546-BAA5-031E8AE20ED1}" destId="{14E278A7-0197-3748-8933-AB86EA88681F}" srcOrd="1" destOrd="0" presId="urn:microsoft.com/office/officeart/2005/8/layout/radial1"/>
    <dgm:cxn modelId="{79AA590C-009B-CC46-940C-83CB2367BE42}" type="presOf" srcId="{0851446A-832E-F141-B4DE-C76414A68E43}" destId="{9C24AF53-E150-A94E-8787-763729DC3D64}" srcOrd="1" destOrd="0" presId="urn:microsoft.com/office/officeart/2005/8/layout/radial1"/>
    <dgm:cxn modelId="{D3DA6431-04A0-1746-A256-CDF6EED02A6E}" type="presOf" srcId="{A4B5A00E-B011-DE42-8A74-BCD38F4317CB}" destId="{1985177C-24F0-D749-BE4C-8C02E4DC43B8}" srcOrd="0" destOrd="0" presId="urn:microsoft.com/office/officeart/2005/8/layout/radial1"/>
    <dgm:cxn modelId="{D48CD617-7F72-D742-9E71-C2D2D7593EF8}" type="presOf" srcId="{37F84579-68E4-474E-A2D9-4E9FF140448F}" destId="{2CFFE43A-C9DF-D747-98A6-6F65958F5C3F}" srcOrd="0" destOrd="0" presId="urn:microsoft.com/office/officeart/2005/8/layout/radial1"/>
    <dgm:cxn modelId="{1E4F0FC3-FEF8-C14F-908A-D1FED0ECB06F}" type="presOf" srcId="{F2E6702D-C7A0-394E-84D8-D269EC1B2228}" destId="{D88F4DF0-E251-CE43-9C11-A74CEB1313E3}" srcOrd="1"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CD5D168D-0C4A-F146-B409-338755A9D551}" type="presOf" srcId="{30D1067C-A3B6-2A49-AC5E-88C4A1A00035}" destId="{0532E587-F317-AB44-8C06-BEDAB677108B}" srcOrd="0" destOrd="0" presId="urn:microsoft.com/office/officeart/2005/8/layout/radial1"/>
    <dgm:cxn modelId="{34765310-0442-4F4E-9370-F537FF436BCB}" type="presOf" srcId="{6917DF9F-11A0-314B-9478-1C759AE5C7C1}" destId="{A6652FDB-92EE-D34E-B875-C78872704AF3}" srcOrd="0" destOrd="0" presId="urn:microsoft.com/office/officeart/2005/8/layout/radial1"/>
    <dgm:cxn modelId="{AA32142D-4DDD-1A4E-B393-90B681E6FEA0}" type="presOf" srcId="{74D711B6-44D0-564A-AA60-768F16F33165}" destId="{363D73FD-BC97-E74F-8511-E6921BCC665D}" srcOrd="0" destOrd="0" presId="urn:microsoft.com/office/officeart/2005/8/layout/radial1"/>
    <dgm:cxn modelId="{C5AA3AE2-D0E6-804C-A71E-9FE3E91833C6}" type="presOf" srcId="{6A519A4B-0ECA-FB46-97A1-1E402CE13EEC}" destId="{AD5849C9-5B41-C348-A35B-069099181452}" srcOrd="0"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ABB24978-D0C2-154D-A5E9-03A66CCD3B81}" srcId="{74D711B6-44D0-564A-AA60-768F16F33165}" destId="{F1B06805-D828-4344-8580-B7E01896C524}" srcOrd="10" destOrd="0" parTransId="{583B9280-4E42-CD41-895B-04FFE32074F1}" sibTransId="{86CCAA4F-C917-6546-9AFD-FF455E8ED1C6}"/>
    <dgm:cxn modelId="{8E15AF8E-5FAE-9440-9BCE-3E8335BA5E93}" type="presOf" srcId="{6917DF9F-11A0-314B-9478-1C759AE5C7C1}" destId="{A6569C13-FF35-564D-966D-22ACCAFAC7E6}" srcOrd="1" destOrd="0" presId="urn:microsoft.com/office/officeart/2005/8/layout/radial1"/>
    <dgm:cxn modelId="{3B5BDCBE-8387-1A4B-A388-8FAC1B94706A}" type="presOf" srcId="{F1B06805-D828-4344-8580-B7E01896C524}" destId="{D0D40B1B-53BA-A84F-A011-4D4E7E8D16E2}" srcOrd="0" destOrd="0" presId="urn:microsoft.com/office/officeart/2005/8/layout/radial1"/>
    <dgm:cxn modelId="{8B2DC3E0-56AF-9E45-8112-AC4C27448319}" type="presOf" srcId="{F2E6702D-C7A0-394E-84D8-D269EC1B2228}" destId="{9F985A84-846E-134A-9007-BC2D2251CB1B}" srcOrd="0"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3A6BBCDA-1CC6-344D-8F91-73AD607BD0FD}" type="presOf" srcId="{6A519A4B-0ECA-FB46-97A1-1E402CE13EEC}" destId="{9E6729FD-8281-5046-8F34-3B18E0EFC20B}" srcOrd="1" destOrd="0" presId="urn:microsoft.com/office/officeart/2005/8/layout/radial1"/>
    <dgm:cxn modelId="{8DC7DD8F-EE71-CA4A-AD86-EB0C6DEDB05E}" type="presOf" srcId="{0851446A-832E-F141-B4DE-C76414A68E43}" destId="{866F0FE9-6A0A-324D-A33B-98E3CE12D566}"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5AF1DEAE-764D-FD4D-A7AE-18661851B763}" srcId="{74D711B6-44D0-564A-AA60-768F16F33165}" destId="{29725C97-E1FD-9349-A59D-AA7E7BF0C843}" srcOrd="3" destOrd="0" parTransId="{6A519A4B-0ECA-FB46-97A1-1E402CE13EEC}" sibTransId="{16988DBA-CF7C-8449-B926-6869AEC00A49}"/>
    <dgm:cxn modelId="{8130242A-5F49-044D-B7BA-3836D9139E19}" type="presOf" srcId="{6E907DB7-7BF4-C744-969A-74014FE6CE8D}" destId="{8193B86C-516F-E44D-AA70-AB21B6EEB4E8}" srcOrd="0" destOrd="0" presId="urn:microsoft.com/office/officeart/2005/8/layout/radial1"/>
    <dgm:cxn modelId="{E290728C-5A16-6F4A-95EE-0A2BDE11CC88}" type="presOf" srcId="{583B9280-4E42-CD41-895B-04FFE32074F1}" destId="{D2E483D3-2203-1243-B35D-519DBDC0E79A}" srcOrd="1" destOrd="0" presId="urn:microsoft.com/office/officeart/2005/8/layout/radial1"/>
    <dgm:cxn modelId="{C20A34F6-9A92-C24B-87B9-89578A8B8AB6}" type="presParOf" srcId="{68F57157-587F-4646-970D-371DC704E557}" destId="{363D73FD-BC97-E74F-8511-E6921BCC665D}" srcOrd="0" destOrd="0" presId="urn:microsoft.com/office/officeart/2005/8/layout/radial1"/>
    <dgm:cxn modelId="{5D6C771E-D19A-2644-A147-0897AF8FF8EB}" type="presParOf" srcId="{68F57157-587F-4646-970D-371DC704E557}" destId="{7694CE64-D227-7F4B-BB13-624C0ADF29A3}" srcOrd="1" destOrd="0" presId="urn:microsoft.com/office/officeart/2005/8/layout/radial1"/>
    <dgm:cxn modelId="{E3D227C0-B4C0-7A43-A83A-8A6107263CE8}" type="presParOf" srcId="{7694CE64-D227-7F4B-BB13-624C0ADF29A3}" destId="{A33DFAE7-D6CD-2645-8E32-7FDDD8AFF638}" srcOrd="0" destOrd="0" presId="urn:microsoft.com/office/officeart/2005/8/layout/radial1"/>
    <dgm:cxn modelId="{C8AAE324-5048-3143-9247-E271D1B22071}" type="presParOf" srcId="{68F57157-587F-4646-970D-371DC704E557}" destId="{0532E587-F317-AB44-8C06-BEDAB677108B}" srcOrd="2" destOrd="0" presId="urn:microsoft.com/office/officeart/2005/8/layout/radial1"/>
    <dgm:cxn modelId="{79F93648-A2A8-1C42-9D1F-E3B1C1A8A25E}" type="presParOf" srcId="{68F57157-587F-4646-970D-371DC704E557}" destId="{0B479031-9153-7C47-B75F-4D8875EE1B31}" srcOrd="3" destOrd="0" presId="urn:microsoft.com/office/officeart/2005/8/layout/radial1"/>
    <dgm:cxn modelId="{FE48B923-599F-B242-83E1-7B540FFEA3BD}" type="presParOf" srcId="{0B479031-9153-7C47-B75F-4D8875EE1B31}" destId="{86897CF3-1F44-A34A-801C-0D391A6DA869}" srcOrd="0" destOrd="0" presId="urn:microsoft.com/office/officeart/2005/8/layout/radial1"/>
    <dgm:cxn modelId="{1441CCE9-C58F-7447-AAB5-D1B403DDBF75}" type="presParOf" srcId="{68F57157-587F-4646-970D-371DC704E557}" destId="{BF44EF0E-5989-4348-B817-2B77517D8A21}" srcOrd="4" destOrd="0" presId="urn:microsoft.com/office/officeart/2005/8/layout/radial1"/>
    <dgm:cxn modelId="{E607F5E6-6528-1446-A14F-F2B5D34DF514}" type="presParOf" srcId="{68F57157-587F-4646-970D-371DC704E557}" destId="{866F0FE9-6A0A-324D-A33B-98E3CE12D566}" srcOrd="5" destOrd="0" presId="urn:microsoft.com/office/officeart/2005/8/layout/radial1"/>
    <dgm:cxn modelId="{F957A850-35E6-074F-A54D-DF89685F8E75}" type="presParOf" srcId="{866F0FE9-6A0A-324D-A33B-98E3CE12D566}" destId="{9C24AF53-E150-A94E-8787-763729DC3D64}" srcOrd="0" destOrd="0" presId="urn:microsoft.com/office/officeart/2005/8/layout/radial1"/>
    <dgm:cxn modelId="{45578D72-2364-014E-84B8-37C4584432F6}" type="presParOf" srcId="{68F57157-587F-4646-970D-371DC704E557}" destId="{6B11D57C-B710-9344-BE13-CA33FD18E13B}" srcOrd="6" destOrd="0" presId="urn:microsoft.com/office/officeart/2005/8/layout/radial1"/>
    <dgm:cxn modelId="{15FA6159-F670-0E4E-84A4-61137662AA08}" type="presParOf" srcId="{68F57157-587F-4646-970D-371DC704E557}" destId="{AD5849C9-5B41-C348-A35B-069099181452}" srcOrd="7" destOrd="0" presId="urn:microsoft.com/office/officeart/2005/8/layout/radial1"/>
    <dgm:cxn modelId="{2F9690D5-76F4-EA4E-A58E-B367EF64F92F}" type="presParOf" srcId="{AD5849C9-5B41-C348-A35B-069099181452}" destId="{9E6729FD-8281-5046-8F34-3B18E0EFC20B}" srcOrd="0" destOrd="0" presId="urn:microsoft.com/office/officeart/2005/8/layout/radial1"/>
    <dgm:cxn modelId="{39CCBEE3-0C4D-1342-9C98-9BD5E6ECB923}" type="presParOf" srcId="{68F57157-587F-4646-970D-371DC704E557}" destId="{0ACA2E03-060F-7A4A-A23E-EF2139A86F46}" srcOrd="8" destOrd="0" presId="urn:microsoft.com/office/officeart/2005/8/layout/radial1"/>
    <dgm:cxn modelId="{61B6DA42-32AE-0949-B103-A15F8359E904}" type="presParOf" srcId="{68F57157-587F-4646-970D-371DC704E557}" destId="{1985177C-24F0-D749-BE4C-8C02E4DC43B8}" srcOrd="9" destOrd="0" presId="urn:microsoft.com/office/officeart/2005/8/layout/radial1"/>
    <dgm:cxn modelId="{6B1446FD-1AEC-D34D-B306-FCB0E85A9FA7}" type="presParOf" srcId="{1985177C-24F0-D749-BE4C-8C02E4DC43B8}" destId="{344CD070-6A01-404B-B61E-118B8E8E3496}" srcOrd="0" destOrd="0" presId="urn:microsoft.com/office/officeart/2005/8/layout/radial1"/>
    <dgm:cxn modelId="{AB0822BF-CE04-8442-8ED1-CD6747A738CA}" type="presParOf" srcId="{68F57157-587F-4646-970D-371DC704E557}" destId="{950CB373-DD9E-514D-8D98-E1B7C6E8E774}" srcOrd="10" destOrd="0" presId="urn:microsoft.com/office/officeart/2005/8/layout/radial1"/>
    <dgm:cxn modelId="{A6411C96-A020-AE47-B30B-E87DC4EB4A1A}" type="presParOf" srcId="{68F57157-587F-4646-970D-371DC704E557}" destId="{9F985A84-846E-134A-9007-BC2D2251CB1B}" srcOrd="11" destOrd="0" presId="urn:microsoft.com/office/officeart/2005/8/layout/radial1"/>
    <dgm:cxn modelId="{53671288-95CA-754B-8A36-E6679FF2A9D2}" type="presParOf" srcId="{9F985A84-846E-134A-9007-BC2D2251CB1B}" destId="{D88F4DF0-E251-CE43-9C11-A74CEB1313E3}" srcOrd="0" destOrd="0" presId="urn:microsoft.com/office/officeart/2005/8/layout/radial1"/>
    <dgm:cxn modelId="{44F67596-C3B3-F64A-8BA7-E80424E32323}" type="presParOf" srcId="{68F57157-587F-4646-970D-371DC704E557}" destId="{868EB6B2-4A36-BD48-807C-05A4C7415196}" srcOrd="12" destOrd="0" presId="urn:microsoft.com/office/officeart/2005/8/layout/radial1"/>
    <dgm:cxn modelId="{F5A30BBE-53EE-D54C-8453-BB8DE2C17C17}" type="presParOf" srcId="{68F57157-587F-4646-970D-371DC704E557}" destId="{A6652FDB-92EE-D34E-B875-C78872704AF3}" srcOrd="13" destOrd="0" presId="urn:microsoft.com/office/officeart/2005/8/layout/radial1"/>
    <dgm:cxn modelId="{D2A379F8-73ED-BF4F-B840-B96EA4383638}" type="presParOf" srcId="{A6652FDB-92EE-D34E-B875-C78872704AF3}" destId="{A6569C13-FF35-564D-966D-22ACCAFAC7E6}" srcOrd="0" destOrd="0" presId="urn:microsoft.com/office/officeart/2005/8/layout/radial1"/>
    <dgm:cxn modelId="{6045BE5E-10CF-AF49-980B-0FB24886E46B}" type="presParOf" srcId="{68F57157-587F-4646-970D-371DC704E557}" destId="{CF8DB27E-344D-8242-BC80-E53A7F4BE343}" srcOrd="14" destOrd="0" presId="urn:microsoft.com/office/officeart/2005/8/layout/radial1"/>
    <dgm:cxn modelId="{88D09B1A-BF95-C243-85A6-F80180D9D408}" type="presParOf" srcId="{68F57157-587F-4646-970D-371DC704E557}" destId="{804633C9-B400-A142-B483-B56E608DB523}" srcOrd="15" destOrd="0" presId="urn:microsoft.com/office/officeart/2005/8/layout/radial1"/>
    <dgm:cxn modelId="{921944C6-F455-E444-8C9C-DCBF785E3401}" type="presParOf" srcId="{804633C9-B400-A142-B483-B56E608DB523}" destId="{67F931FF-002E-DA4D-BAF7-6B6910AAD975}" srcOrd="0" destOrd="0" presId="urn:microsoft.com/office/officeart/2005/8/layout/radial1"/>
    <dgm:cxn modelId="{271AD9F8-DC9E-E14A-BD87-4BC45785DCD6}" type="presParOf" srcId="{68F57157-587F-4646-970D-371DC704E557}" destId="{97EAC950-28E8-BC44-B820-9D71586BAF0C}" srcOrd="16" destOrd="0" presId="urn:microsoft.com/office/officeart/2005/8/layout/radial1"/>
    <dgm:cxn modelId="{A6C194F4-CD38-3C49-A1FA-BF4B84C324F5}" type="presParOf" srcId="{68F57157-587F-4646-970D-371DC704E557}" destId="{86A6C3C0-9FBA-AB4B-8BCB-8F8E558AE1BB}" srcOrd="17" destOrd="0" presId="urn:microsoft.com/office/officeart/2005/8/layout/radial1"/>
    <dgm:cxn modelId="{B5E33A92-258F-AC43-9E75-50FC14DE0005}" type="presParOf" srcId="{86A6C3C0-9FBA-AB4B-8BCB-8F8E558AE1BB}" destId="{14E278A7-0197-3748-8933-AB86EA88681F}" srcOrd="0" destOrd="0" presId="urn:microsoft.com/office/officeart/2005/8/layout/radial1"/>
    <dgm:cxn modelId="{D756D25E-F175-B947-BA4B-7408D34085BE}" type="presParOf" srcId="{68F57157-587F-4646-970D-371DC704E557}" destId="{1B80B76E-6C24-3E4B-BB9A-486C69B63C36}" srcOrd="18" destOrd="0" presId="urn:microsoft.com/office/officeart/2005/8/layout/radial1"/>
    <dgm:cxn modelId="{E7228D23-926E-8345-A06E-5B7828D7CD1A}" type="presParOf" srcId="{68F57157-587F-4646-970D-371DC704E557}" destId="{2CFFE43A-C9DF-D747-98A6-6F65958F5C3F}" srcOrd="19" destOrd="0" presId="urn:microsoft.com/office/officeart/2005/8/layout/radial1"/>
    <dgm:cxn modelId="{F1E0FAB3-5FAD-DE49-9FE4-7C4FB4035265}" type="presParOf" srcId="{2CFFE43A-C9DF-D747-98A6-6F65958F5C3F}" destId="{4A21F55F-58E0-9D41-A0BD-72623807199F}" srcOrd="0" destOrd="0" presId="urn:microsoft.com/office/officeart/2005/8/layout/radial1"/>
    <dgm:cxn modelId="{B8C531EC-94B4-5441-B29C-CDD352E94510}" type="presParOf" srcId="{68F57157-587F-4646-970D-371DC704E557}" destId="{8193B86C-516F-E44D-AA70-AB21B6EEB4E8}" srcOrd="20" destOrd="0" presId="urn:microsoft.com/office/officeart/2005/8/layout/radial1"/>
    <dgm:cxn modelId="{FC46C677-2206-734E-B609-C11B99C62037}" type="presParOf" srcId="{68F57157-587F-4646-970D-371DC704E557}" destId="{6C81D034-D5FB-5443-8C88-FE2A7E3DCAF1}" srcOrd="21" destOrd="0" presId="urn:microsoft.com/office/officeart/2005/8/layout/radial1"/>
    <dgm:cxn modelId="{5A39A6C5-1A6D-534C-AD3C-682FA8C6BCDB}" type="presParOf" srcId="{6C81D034-D5FB-5443-8C88-FE2A7E3DCAF1}" destId="{D2E483D3-2203-1243-B35D-519DBDC0E79A}" srcOrd="0" destOrd="0" presId="urn:microsoft.com/office/officeart/2005/8/layout/radial1"/>
    <dgm:cxn modelId="{3346473E-0CA2-664D-86E7-052127E56249}"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colorful3" csCatId="colorful" phldr="1"/>
      <dgm:spPr/>
      <dgm:t>
        <a:bodyPr/>
        <a:lstStyle/>
        <a:p>
          <a:endParaRPr lang="en-US"/>
        </a:p>
      </dgm:t>
    </dgm:pt>
    <dgm:pt modelId="{2BBD81FB-FE57-0947-B823-D3D3059888A4}">
      <dgm:prSet phldrT="[Text]"/>
      <dgm:spPr/>
      <dgm:t>
        <a:bodyPr/>
        <a:lstStyle/>
        <a:p>
          <a:r>
            <a:rPr lang="en-US" b="1" i="0" dirty="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dirty="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dirty="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EDB79FF0-CEBC-1D44-AEC8-ECD85F687148}" type="presOf" srcId="{2BBD81FB-FE57-0947-B823-D3D3059888A4}" destId="{9E381E28-4D00-A447-8302-36E437A35945}" srcOrd="0" destOrd="0" presId="urn:microsoft.com/office/officeart/2005/8/layout/matrix2"/>
    <dgm:cxn modelId="{3EDBBAAD-3BB1-BF49-B01E-A4A65C0DA03F}" type="presOf" srcId="{002A698F-61F2-E142-A3ED-FCF99689E561}" destId="{8F49A73A-D3B4-544F-AA7C-0CAF0F470597}"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B0E06EEB-92C7-6B4C-A64A-36B5055B9C9A}" type="presOf" srcId="{AD2F95E8-49B3-5744-83FC-2DF80AA45C76}" destId="{746BA59F-A3F3-AD4C-A69A-D6A8A10A5EE4}"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497D5958-B536-8046-AC69-1EB14EB23B24}" type="presOf" srcId="{469E7DD0-EAE9-354B-9B69-4A1EE4EAA821}" destId="{AE4DFE1C-9407-9047-AE16-939E85884196}" srcOrd="0" destOrd="0" presId="urn:microsoft.com/office/officeart/2005/8/layout/matrix2"/>
    <dgm:cxn modelId="{93444CCB-B802-A445-B197-741B9277A4F3}" type="presOf" srcId="{5004D3CC-D408-AB4F-A6C5-A3B6753A1F7A}" destId="{18C7F47C-30AD-0342-838E-91A768C34D0F}"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76ADCD4C-CB01-794E-8E3B-129FD43DBE98}" type="presParOf" srcId="{AE4DFE1C-9407-9047-AE16-939E85884196}" destId="{C73A6604-0AD2-6245-9969-C7AB13D0D400}" srcOrd="0" destOrd="0" presId="urn:microsoft.com/office/officeart/2005/8/layout/matrix2"/>
    <dgm:cxn modelId="{7B954F80-ADC0-6B4A-BB64-13851AE6C8E2}" type="presParOf" srcId="{AE4DFE1C-9407-9047-AE16-939E85884196}" destId="{746BA59F-A3F3-AD4C-A69A-D6A8A10A5EE4}" srcOrd="1" destOrd="0" presId="urn:microsoft.com/office/officeart/2005/8/layout/matrix2"/>
    <dgm:cxn modelId="{80150F52-08F9-5242-8638-A8CBC0CEC141}" type="presParOf" srcId="{AE4DFE1C-9407-9047-AE16-939E85884196}" destId="{8F49A73A-D3B4-544F-AA7C-0CAF0F470597}" srcOrd="2" destOrd="0" presId="urn:microsoft.com/office/officeart/2005/8/layout/matrix2"/>
    <dgm:cxn modelId="{105B7580-C88C-114D-868D-AC5B8351CA16}" type="presParOf" srcId="{AE4DFE1C-9407-9047-AE16-939E85884196}" destId="{9E381E28-4D00-A447-8302-36E437A35945}" srcOrd="3" destOrd="0" presId="urn:microsoft.com/office/officeart/2005/8/layout/matrix2"/>
    <dgm:cxn modelId="{B6498E22-21CD-494A-8671-1F7B0AFCD50E}"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2000" b="1" i="0" dirty="0" smtClean="0">
              <a:latin typeface="+mj-lt"/>
            </a:rPr>
            <a:t>Baby Boomer Adult Faith Formation Network</a:t>
          </a:r>
          <a:endParaRPr lang="en-US" sz="2000" dirty="0"/>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dirty="0" smtClean="0">
              <a:latin typeface="+mj-lt"/>
            </a:rPr>
            <a:t>Online Courses</a:t>
          </a:r>
          <a:endParaRPr lang="en-US" sz="1400" b="1" i="0" dirty="0">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21D957FB-EE06-8B4D-B93F-BAD12B0AADC1}">
      <dgm:prSet phldrT="[Text]" custT="1"/>
      <dgm:spPr/>
      <dgm:t>
        <a:bodyPr/>
        <a:lstStyle/>
        <a:p>
          <a:r>
            <a:rPr lang="en-US" sz="1400" b="1" i="0" dirty="0" smtClean="0">
              <a:latin typeface="+mj-lt"/>
            </a:rPr>
            <a:t>Audio &amp; Video Programs</a:t>
          </a:r>
          <a:endParaRPr lang="en-US" sz="1400" b="1" i="0" dirty="0">
            <a:latin typeface="+mj-lt"/>
          </a:endParaRPr>
        </a:p>
      </dgm:t>
    </dgm:pt>
    <dgm:pt modelId="{24E97F7C-14E5-4D4C-A265-578EA8C533D3}" type="parTrans" cxnId="{B51BC608-2F1D-284F-971B-6D9BF9B52B78}">
      <dgm:prSet/>
      <dgm:spPr/>
      <dgm:t>
        <a:bodyPr/>
        <a:lstStyle/>
        <a:p>
          <a:endParaRPr lang="en-US" dirty="0"/>
        </a:p>
      </dgm:t>
    </dgm:pt>
    <dgm:pt modelId="{361868E4-6B2A-0C4C-BF69-95A52E4E19B0}" type="sibTrans" cxnId="{B51BC608-2F1D-284F-971B-6D9BF9B52B78}">
      <dgm:prSet/>
      <dgm:spPr/>
      <dgm:t>
        <a:bodyPr/>
        <a:lstStyle/>
        <a:p>
          <a:endParaRPr lang="en-US"/>
        </a:p>
      </dgm:t>
    </dgm:pt>
    <dgm:pt modelId="{01E4B341-6C6A-3140-82BC-8FBDDF7B02C6}">
      <dgm:prSet phldrT="[Text]" custT="1"/>
      <dgm:spPr/>
      <dgm:t>
        <a:bodyPr/>
        <a:lstStyle/>
        <a:p>
          <a:r>
            <a:rPr lang="en-US" sz="1400" b="1" i="0" dirty="0" smtClean="0">
              <a:latin typeface="+mj-lt"/>
            </a:rPr>
            <a:t>Books &amp; Book Clubs</a:t>
          </a:r>
          <a:endParaRPr lang="en-US" sz="1400" b="1" i="0" dirty="0">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C933E8E5-215E-BE4B-9F2A-F29577B5454E}">
      <dgm:prSet phldrT="[Text]" custT="1"/>
      <dgm:spPr/>
      <dgm:t>
        <a:bodyPr/>
        <a:lstStyle/>
        <a:p>
          <a:r>
            <a:rPr lang="en-US" sz="1400" b="1" i="0" dirty="0" smtClean="0">
              <a:latin typeface="+mj-lt"/>
            </a:rPr>
            <a:t>Life Transitions</a:t>
          </a:r>
          <a:endParaRPr lang="en-US" sz="1400" b="1" i="0" dirty="0">
            <a:latin typeface="+mj-lt"/>
          </a:endParaRPr>
        </a:p>
      </dgm:t>
    </dgm:pt>
    <dgm:pt modelId="{AB4C2AED-6E4C-AE4E-88F9-2EB858FA7595}" type="parTrans" cxnId="{7750178F-907C-F94C-AB2D-3F876B9272A4}">
      <dgm:prSet/>
      <dgm:spPr/>
      <dgm:t>
        <a:bodyPr/>
        <a:lstStyle/>
        <a:p>
          <a:endParaRPr lang="en-US" dirty="0"/>
        </a:p>
      </dgm:t>
    </dgm:pt>
    <dgm:pt modelId="{692CA58E-306F-484F-A08E-9C5403AAFC17}" type="sibTrans" cxnId="{7750178F-907C-F94C-AB2D-3F876B9272A4}">
      <dgm:prSet/>
      <dgm:spPr/>
      <dgm:t>
        <a:bodyPr/>
        <a:lstStyle/>
        <a:p>
          <a:endParaRPr lang="en-US"/>
        </a:p>
      </dgm:t>
    </dgm:pt>
    <dgm:pt modelId="{343D5460-53A7-A141-B6D6-B56E124C9BEE}">
      <dgm:prSet phldrT="[Text]" custT="1"/>
      <dgm:spPr/>
      <dgm:t>
        <a:bodyPr/>
        <a:lstStyle/>
        <a:p>
          <a:r>
            <a:rPr lang="en-US" sz="1400" b="1" i="0" dirty="0" smtClean="0">
              <a:latin typeface="+mj-lt"/>
            </a:rPr>
            <a:t>Prayer &amp; Spiritual Practices</a:t>
          </a:r>
          <a:endParaRPr lang="en-US" sz="1400" b="1" i="0" dirty="0">
            <a:latin typeface="+mj-lt"/>
          </a:endParaRPr>
        </a:p>
      </dgm:t>
    </dgm:pt>
    <dgm:pt modelId="{0F819E4D-10E2-6F4B-9330-FC7C6B7B8701}" type="parTrans" cxnId="{30B02E3E-1497-2449-B7EA-0954D7DCBE57}">
      <dgm:prSet/>
      <dgm:spPr/>
      <dgm:t>
        <a:bodyPr/>
        <a:lstStyle/>
        <a:p>
          <a:endParaRPr lang="en-US" dirty="0"/>
        </a:p>
      </dgm:t>
    </dgm:pt>
    <dgm:pt modelId="{BFD20245-55E7-D94F-BF57-34A106767632}" type="sibTrans" cxnId="{30B02E3E-1497-2449-B7EA-0954D7DCBE57}">
      <dgm:prSet/>
      <dgm:spPr/>
      <dgm:t>
        <a:bodyPr/>
        <a:lstStyle/>
        <a:p>
          <a:endParaRPr lang="en-US"/>
        </a:p>
      </dgm:t>
    </dgm:pt>
    <dgm:pt modelId="{9B5C8DC4-64F2-404D-A314-7B86FD16EF59}">
      <dgm:prSet phldrT="[Text]" custT="1"/>
      <dgm:spPr/>
      <dgm:t>
        <a:bodyPr/>
        <a:lstStyle/>
        <a:p>
          <a:r>
            <a:rPr lang="en-US" sz="1400" b="1" i="0" dirty="0" smtClean="0">
              <a:latin typeface="+mj-lt"/>
            </a:rPr>
            <a:t>Justice &amp; Service</a:t>
          </a:r>
          <a:endParaRPr lang="en-US" sz="1400" b="1" i="0" dirty="0">
            <a:latin typeface="+mj-lt"/>
          </a:endParaRPr>
        </a:p>
      </dgm:t>
    </dgm:pt>
    <dgm:pt modelId="{C1F716B6-72C4-CD4E-8131-C491638D39D2}" type="parTrans" cxnId="{C323A366-3840-D74B-8415-EF4C5439EE2E}">
      <dgm:prSet/>
      <dgm:spPr/>
      <dgm:t>
        <a:bodyPr/>
        <a:lstStyle/>
        <a:p>
          <a:endParaRPr lang="en-US" dirty="0"/>
        </a:p>
      </dgm:t>
    </dgm:pt>
    <dgm:pt modelId="{EE5D0926-97ED-FD4E-8282-AD8CC083BDD0}" type="sibTrans" cxnId="{C323A366-3840-D74B-8415-EF4C5439EE2E}">
      <dgm:prSet/>
      <dgm:spPr/>
      <dgm:t>
        <a:bodyPr/>
        <a:lstStyle/>
        <a:p>
          <a:endParaRPr lang="en-US"/>
        </a:p>
      </dgm:t>
    </dgm:pt>
    <dgm:pt modelId="{B111218E-9032-E649-8F24-39EDAF092FB4}">
      <dgm:prSet phldrT="[Text]" custT="1"/>
      <dgm:spPr/>
      <dgm:t>
        <a:bodyPr/>
        <a:lstStyle/>
        <a:p>
          <a:r>
            <a:rPr lang="en-US" sz="1400" b="1" i="0" dirty="0" smtClean="0">
              <a:latin typeface="+mj-lt"/>
            </a:rPr>
            <a:t>Small Group Studies</a:t>
          </a:r>
          <a:endParaRPr lang="en-US" sz="1400" b="1" i="0" dirty="0">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6CFFEF8B-180F-024B-9F36-7E50A3B9B19A}">
      <dgm:prSet phldrT="[Text]" custT="1"/>
      <dgm:spPr>
        <a:solidFill>
          <a:schemeClr val="accent4"/>
        </a:solidFill>
      </dgm:spPr>
      <dgm:t>
        <a:bodyPr/>
        <a:lstStyle/>
        <a:p>
          <a:r>
            <a:rPr lang="en-US" sz="1400" b="1" i="0" dirty="0" smtClean="0">
              <a:latin typeface="+mj-lt"/>
            </a:rPr>
            <a:t>Extended Learning Programs</a:t>
          </a:r>
          <a:endParaRPr lang="en-US" sz="1400" b="1" i="0" dirty="0">
            <a:latin typeface="+mj-lt"/>
          </a:endParaRPr>
        </a:p>
      </dgm:t>
    </dgm:pt>
    <dgm:pt modelId="{467D6A79-4E65-264C-BD44-7CA9C0F3CB73}" type="parTrans" cxnId="{889E7EE2-FA1E-C742-B66B-358FD38CF306}">
      <dgm:prSet/>
      <dgm:spPr/>
      <dgm:t>
        <a:bodyPr/>
        <a:lstStyle/>
        <a:p>
          <a:endParaRPr lang="en-US" dirty="0"/>
        </a:p>
      </dgm:t>
    </dgm:pt>
    <dgm:pt modelId="{40F1B71A-CB35-D840-97CB-017EE15B64AC}" type="sibTrans" cxnId="{889E7EE2-FA1E-C742-B66B-358FD38CF306}">
      <dgm:prSet/>
      <dgm:spPr/>
      <dgm:t>
        <a:bodyPr/>
        <a:lstStyle/>
        <a:p>
          <a:endParaRPr lang="en-US"/>
        </a:p>
      </dgm:t>
    </dgm:pt>
    <dgm:pt modelId="{9B651A59-0684-C64A-8AAF-45B682A48F36}">
      <dgm:prSet phldrT="[Text]" custT="1"/>
      <dgm:spPr/>
      <dgm:t>
        <a:bodyPr/>
        <a:lstStyle/>
        <a:p>
          <a:r>
            <a:rPr lang="en-US" sz="1400" b="1" i="0" dirty="0" smtClean="0">
              <a:latin typeface="+mj-lt"/>
            </a:rPr>
            <a:t>Parish-based Programs</a:t>
          </a:r>
          <a:endParaRPr lang="en-US" sz="1400" b="1" i="0" dirty="0">
            <a:latin typeface="+mj-lt"/>
          </a:endParaRPr>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86211194-9FA1-6F4A-A2A2-6B55735CD90D}">
      <dgm:prSet phldrT="[Text]" custT="1"/>
      <dgm:spPr/>
      <dgm:t>
        <a:bodyPr/>
        <a:lstStyle/>
        <a:p>
          <a:r>
            <a:rPr lang="en-US" sz="1400" b="1" i="0" dirty="0" smtClean="0">
              <a:latin typeface="+mj-lt"/>
            </a:rPr>
            <a:t>Life Tasks &amp; Issues</a:t>
          </a:r>
          <a:endParaRPr lang="en-US" sz="1400" b="1" i="0" dirty="0">
            <a:latin typeface="+mj-lt"/>
          </a:endParaRPr>
        </a:p>
      </dgm:t>
    </dgm:pt>
    <dgm:pt modelId="{94054586-BC6B-814A-AB88-80242F6F90C9}" type="parTrans" cxnId="{7133BF18-B318-5F46-B494-BA4B8572919A}">
      <dgm:prSet/>
      <dgm:spPr/>
      <dgm:t>
        <a:bodyPr/>
        <a:lstStyle/>
        <a:p>
          <a:endParaRPr lang="en-US" dirty="0"/>
        </a:p>
      </dgm:t>
    </dgm:pt>
    <dgm:pt modelId="{8B2F526D-0978-F843-9B0C-E9BDA2119BE8}" type="sibTrans" cxnId="{7133BF18-B318-5F46-B494-BA4B8572919A}">
      <dgm:prSet/>
      <dgm:spPr/>
      <dgm:t>
        <a:bodyPr/>
        <a:lstStyle/>
        <a:p>
          <a:endParaRPr lang="en-US"/>
        </a:p>
      </dgm:t>
    </dgm:pt>
    <dgm:pt modelId="{F4891E69-05A1-D940-AD54-1945B596B03B}">
      <dgm:prSet phldrT="[Text]" custT="1"/>
      <dgm:spPr/>
      <dgm:t>
        <a:bodyPr/>
        <a:lstStyle/>
        <a:p>
          <a:r>
            <a:rPr lang="en-US" sz="1400" b="1" i="0" dirty="0" smtClean="0">
              <a:latin typeface="+mj-lt"/>
            </a:rPr>
            <a:t>Sunday Worship</a:t>
          </a:r>
          <a:endParaRPr lang="en-US" sz="1400" b="1" i="0" dirty="0">
            <a:latin typeface="+mj-lt"/>
          </a:endParaRPr>
        </a:p>
      </dgm:t>
    </dgm:pt>
    <dgm:pt modelId="{4BDBC7F0-DF71-0241-9487-573EA70E0825}" type="parTrans" cxnId="{6E9779D7-EE24-2B44-85F6-9CE55F4A2E25}">
      <dgm:prSet/>
      <dgm:spPr/>
      <dgm:t>
        <a:bodyPr/>
        <a:lstStyle/>
        <a:p>
          <a:endParaRPr lang="en-US" dirty="0"/>
        </a:p>
      </dgm:t>
    </dgm:pt>
    <dgm:pt modelId="{D0AE19E6-5955-6641-9A6F-C588B9B28826}" type="sibTrans" cxnId="{6E9779D7-EE24-2B44-85F6-9CE55F4A2E25}">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211553" custScaleY="168035"/>
      <dgm:spPr/>
      <dgm:t>
        <a:bodyPr/>
        <a:lstStyle/>
        <a:p>
          <a:endParaRPr lang="en-US"/>
        </a:p>
      </dgm:t>
    </dgm:pt>
    <dgm:pt modelId="{F67996DE-3FC6-4B44-9A76-3D8E02E44517}" type="pres">
      <dgm:prSet presAssocID="{94054586-BC6B-814A-AB88-80242F6F90C9}" presName="Name9" presStyleLbl="parChTrans1D2" presStyleIdx="0" presStyleCnt="11"/>
      <dgm:spPr/>
      <dgm:t>
        <a:bodyPr/>
        <a:lstStyle/>
        <a:p>
          <a:endParaRPr lang="en-US"/>
        </a:p>
      </dgm:t>
    </dgm:pt>
    <dgm:pt modelId="{9131309C-1E51-3C46-8E9E-0E9CBE716BEC}" type="pres">
      <dgm:prSet presAssocID="{94054586-BC6B-814A-AB88-80242F6F90C9}" presName="connTx" presStyleLbl="parChTrans1D2" presStyleIdx="0" presStyleCnt="11"/>
      <dgm:spPr/>
      <dgm:t>
        <a:bodyPr/>
        <a:lstStyle/>
        <a:p>
          <a:endParaRPr lang="en-US"/>
        </a:p>
      </dgm:t>
    </dgm:pt>
    <dgm:pt modelId="{958AC8BB-5B5B-274E-8DB5-CA6F991D0797}" type="pres">
      <dgm:prSet presAssocID="{86211194-9FA1-6F4A-A2A2-6B55735CD90D}" presName="node" presStyleLbl="node1" presStyleIdx="0" presStyleCnt="11">
        <dgm:presLayoutVars>
          <dgm:bulletEnabled val="1"/>
        </dgm:presLayoutVars>
      </dgm:prSet>
      <dgm:spPr/>
      <dgm:t>
        <a:bodyPr/>
        <a:lstStyle/>
        <a:p>
          <a:endParaRPr lang="en-US"/>
        </a:p>
      </dgm:t>
    </dgm:pt>
    <dgm:pt modelId="{3355EFB3-EE75-A448-9611-C913F0954D7B}" type="pres">
      <dgm:prSet presAssocID="{4BDBC7F0-DF71-0241-9487-573EA70E0825}" presName="Name9" presStyleLbl="parChTrans1D2" presStyleIdx="1" presStyleCnt="11"/>
      <dgm:spPr/>
      <dgm:t>
        <a:bodyPr/>
        <a:lstStyle/>
        <a:p>
          <a:endParaRPr lang="en-US"/>
        </a:p>
      </dgm:t>
    </dgm:pt>
    <dgm:pt modelId="{937CCFE7-BA97-3641-8234-5C94F5ED2369}" type="pres">
      <dgm:prSet presAssocID="{4BDBC7F0-DF71-0241-9487-573EA70E0825}" presName="connTx" presStyleLbl="parChTrans1D2" presStyleIdx="1" presStyleCnt="11"/>
      <dgm:spPr/>
      <dgm:t>
        <a:bodyPr/>
        <a:lstStyle/>
        <a:p>
          <a:endParaRPr lang="en-US"/>
        </a:p>
      </dgm:t>
    </dgm:pt>
    <dgm:pt modelId="{F8E32234-4D44-E24E-B66D-45984D489559}" type="pres">
      <dgm:prSet presAssocID="{F4891E69-05A1-D940-AD54-1945B596B03B}" presName="node" presStyleLbl="node1" presStyleIdx="1" presStyleCnt="11">
        <dgm:presLayoutVars>
          <dgm:bulletEnabled val="1"/>
        </dgm:presLayoutVars>
      </dgm:prSet>
      <dgm:spPr/>
      <dgm:t>
        <a:bodyPr/>
        <a:lstStyle/>
        <a:p>
          <a:endParaRPr lang="en-US"/>
        </a:p>
      </dgm:t>
    </dgm:pt>
    <dgm:pt modelId="{7D547AF8-5A1B-354E-8A0A-1A7A5F4568EA}" type="pres">
      <dgm:prSet presAssocID="{7C2F16BB-6538-8842-9CA2-71C8213DDDF2}" presName="Name9" presStyleLbl="parChTrans1D2" presStyleIdx="2" presStyleCnt="11"/>
      <dgm:spPr/>
      <dgm:t>
        <a:bodyPr/>
        <a:lstStyle/>
        <a:p>
          <a:endParaRPr lang="en-US"/>
        </a:p>
      </dgm:t>
    </dgm:pt>
    <dgm:pt modelId="{7D8D5282-EACD-7E45-B157-52F55C1DB192}" type="pres">
      <dgm:prSet presAssocID="{7C2F16BB-6538-8842-9CA2-71C8213DDDF2}" presName="connTx" presStyleLbl="parChTrans1D2" presStyleIdx="2" presStyleCnt="11"/>
      <dgm:spPr/>
      <dgm:t>
        <a:bodyPr/>
        <a:lstStyle/>
        <a:p>
          <a:endParaRPr lang="en-US"/>
        </a:p>
      </dgm:t>
    </dgm:pt>
    <dgm:pt modelId="{C1639C8F-E5F4-8843-9CA0-8A017376A696}" type="pres">
      <dgm:prSet presAssocID="{9B651A59-0684-C64A-8AAF-45B682A48F36}" presName="node" presStyleLbl="node1" presStyleIdx="2" presStyleCnt="11">
        <dgm:presLayoutVars>
          <dgm:bulletEnabled val="1"/>
        </dgm:presLayoutVars>
      </dgm:prSet>
      <dgm:spPr/>
      <dgm:t>
        <a:bodyPr/>
        <a:lstStyle/>
        <a:p>
          <a:endParaRPr lang="en-US"/>
        </a:p>
      </dgm:t>
    </dgm:pt>
    <dgm:pt modelId="{3D47AD88-113F-F84A-9401-344D44FC7888}" type="pres">
      <dgm:prSet presAssocID="{93B20F67-1E67-794E-9682-CA2E507F8A7F}" presName="Name9" presStyleLbl="parChTrans1D2" presStyleIdx="3" presStyleCnt="11"/>
      <dgm:spPr/>
      <dgm:t>
        <a:bodyPr/>
        <a:lstStyle/>
        <a:p>
          <a:endParaRPr lang="en-US"/>
        </a:p>
      </dgm:t>
    </dgm:pt>
    <dgm:pt modelId="{7BDE43A8-6444-6D4E-AFC0-D58AF60E0A2A}" type="pres">
      <dgm:prSet presAssocID="{93B20F67-1E67-794E-9682-CA2E507F8A7F}" presName="connTx" presStyleLbl="parChTrans1D2" presStyleIdx="3" presStyleCnt="11"/>
      <dgm:spPr/>
      <dgm:t>
        <a:bodyPr/>
        <a:lstStyle/>
        <a:p>
          <a:endParaRPr lang="en-US"/>
        </a:p>
      </dgm:t>
    </dgm:pt>
    <dgm:pt modelId="{F6C4B767-07F0-EB45-98B5-FD27BC40E18B}" type="pres">
      <dgm:prSet presAssocID="{225E5DA0-6ECA-5845-A3C1-730172FCAABF}" presName="node" presStyleLbl="node1" presStyleIdx="3" presStyleCnt="11">
        <dgm:presLayoutVars>
          <dgm:bulletEnabled val="1"/>
        </dgm:presLayoutVars>
      </dgm:prSet>
      <dgm:spPr/>
      <dgm:t>
        <a:bodyPr/>
        <a:lstStyle/>
        <a:p>
          <a:endParaRPr lang="en-US"/>
        </a:p>
      </dgm:t>
    </dgm:pt>
    <dgm:pt modelId="{0D9CAD42-66EB-0643-B0AA-F4F8A6509E36}" type="pres">
      <dgm:prSet presAssocID="{24E97F7C-14E5-4D4C-A265-578EA8C533D3}" presName="Name9" presStyleLbl="parChTrans1D2" presStyleIdx="4" presStyleCnt="11"/>
      <dgm:spPr/>
      <dgm:t>
        <a:bodyPr/>
        <a:lstStyle/>
        <a:p>
          <a:endParaRPr lang="en-US"/>
        </a:p>
      </dgm:t>
    </dgm:pt>
    <dgm:pt modelId="{FCAC4A64-194E-F547-9E3E-58433E7649A0}" type="pres">
      <dgm:prSet presAssocID="{24E97F7C-14E5-4D4C-A265-578EA8C533D3}" presName="connTx" presStyleLbl="parChTrans1D2" presStyleIdx="4" presStyleCnt="11"/>
      <dgm:spPr/>
      <dgm:t>
        <a:bodyPr/>
        <a:lstStyle/>
        <a:p>
          <a:endParaRPr lang="en-US"/>
        </a:p>
      </dgm:t>
    </dgm:pt>
    <dgm:pt modelId="{FE05DA49-9A46-014C-9D85-8C5AC2EEAA94}" type="pres">
      <dgm:prSet presAssocID="{21D957FB-EE06-8B4D-B93F-BAD12B0AADC1}" presName="node" presStyleLbl="node1" presStyleIdx="4" presStyleCnt="11" custScaleX="123223">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5" presStyleCnt="11"/>
      <dgm:spPr/>
      <dgm:t>
        <a:bodyPr/>
        <a:lstStyle/>
        <a:p>
          <a:endParaRPr lang="en-US"/>
        </a:p>
      </dgm:t>
    </dgm:pt>
    <dgm:pt modelId="{BAEA7000-1AA8-D14C-978D-23E716F69785}" type="pres">
      <dgm:prSet presAssocID="{6742533B-34DD-EA49-84D8-3D70CDEFEBDC}" presName="connTx" presStyleLbl="parChTrans1D2" presStyleIdx="5" presStyleCnt="11"/>
      <dgm:spPr/>
      <dgm:t>
        <a:bodyPr/>
        <a:lstStyle/>
        <a:p>
          <a:endParaRPr lang="en-US"/>
        </a:p>
      </dgm:t>
    </dgm:pt>
    <dgm:pt modelId="{BAB2684A-5D6C-3C4B-901B-945A3732F212}" type="pres">
      <dgm:prSet presAssocID="{01E4B341-6C6A-3140-82BC-8FBDDF7B02C6}" presName="node" presStyleLbl="node1" presStyleIdx="5" presStyleCnt="11">
        <dgm:presLayoutVars>
          <dgm:bulletEnabled val="1"/>
        </dgm:presLayoutVars>
      </dgm:prSet>
      <dgm:spPr/>
      <dgm:t>
        <a:bodyPr/>
        <a:lstStyle/>
        <a:p>
          <a:endParaRPr lang="en-US"/>
        </a:p>
      </dgm:t>
    </dgm:pt>
    <dgm:pt modelId="{83949B63-1B1B-CD4B-A761-CEDDC2B778E1}" type="pres">
      <dgm:prSet presAssocID="{AB4C2AED-6E4C-AE4E-88F9-2EB858FA7595}" presName="Name9" presStyleLbl="parChTrans1D2" presStyleIdx="6" presStyleCnt="11"/>
      <dgm:spPr/>
      <dgm:t>
        <a:bodyPr/>
        <a:lstStyle/>
        <a:p>
          <a:endParaRPr lang="en-US"/>
        </a:p>
      </dgm:t>
    </dgm:pt>
    <dgm:pt modelId="{749111AB-B3E5-2948-9E2D-BDA6A04B00B3}" type="pres">
      <dgm:prSet presAssocID="{AB4C2AED-6E4C-AE4E-88F9-2EB858FA7595}" presName="connTx" presStyleLbl="parChTrans1D2" presStyleIdx="6" presStyleCnt="11"/>
      <dgm:spPr/>
      <dgm:t>
        <a:bodyPr/>
        <a:lstStyle/>
        <a:p>
          <a:endParaRPr lang="en-US"/>
        </a:p>
      </dgm:t>
    </dgm:pt>
    <dgm:pt modelId="{37F244EF-8A17-3D4F-B829-D36B8D23BA8F}" type="pres">
      <dgm:prSet presAssocID="{C933E8E5-215E-BE4B-9F2A-F29577B5454E}" presName="node" presStyleLbl="node1" presStyleIdx="6" presStyleCnt="11" custScaleX="118142">
        <dgm:presLayoutVars>
          <dgm:bulletEnabled val="1"/>
        </dgm:presLayoutVars>
      </dgm:prSet>
      <dgm:spPr/>
      <dgm:t>
        <a:bodyPr/>
        <a:lstStyle/>
        <a:p>
          <a:endParaRPr lang="en-US"/>
        </a:p>
      </dgm:t>
    </dgm:pt>
    <dgm:pt modelId="{1276B8D8-0879-4547-BC52-EED83542B190}" type="pres">
      <dgm:prSet presAssocID="{0F819E4D-10E2-6F4B-9330-FC7C6B7B8701}" presName="Name9" presStyleLbl="parChTrans1D2" presStyleIdx="7" presStyleCnt="11"/>
      <dgm:spPr/>
      <dgm:t>
        <a:bodyPr/>
        <a:lstStyle/>
        <a:p>
          <a:endParaRPr lang="en-US"/>
        </a:p>
      </dgm:t>
    </dgm:pt>
    <dgm:pt modelId="{9032BE73-4D04-B54D-9100-7A37C02B0254}" type="pres">
      <dgm:prSet presAssocID="{0F819E4D-10E2-6F4B-9330-FC7C6B7B8701}" presName="connTx" presStyleLbl="parChTrans1D2" presStyleIdx="7" presStyleCnt="11"/>
      <dgm:spPr/>
      <dgm:t>
        <a:bodyPr/>
        <a:lstStyle/>
        <a:p>
          <a:endParaRPr lang="en-US"/>
        </a:p>
      </dgm:t>
    </dgm:pt>
    <dgm:pt modelId="{D8345182-DC4D-4842-AFB5-10B805B2FAA7}" type="pres">
      <dgm:prSet presAssocID="{343D5460-53A7-A141-B6D6-B56E124C9BEE}" presName="node" presStyleLbl="node1" presStyleIdx="7" presStyleCnt="11">
        <dgm:presLayoutVars>
          <dgm:bulletEnabled val="1"/>
        </dgm:presLayoutVars>
      </dgm:prSet>
      <dgm:spPr/>
      <dgm:t>
        <a:bodyPr/>
        <a:lstStyle/>
        <a:p>
          <a:endParaRPr lang="en-US"/>
        </a:p>
      </dgm:t>
    </dgm:pt>
    <dgm:pt modelId="{58497C71-C46E-4647-9F35-F586BAFD85AA}" type="pres">
      <dgm:prSet presAssocID="{C1F716B6-72C4-CD4E-8131-C491638D39D2}" presName="Name9" presStyleLbl="parChTrans1D2" presStyleIdx="8" presStyleCnt="11"/>
      <dgm:spPr/>
      <dgm:t>
        <a:bodyPr/>
        <a:lstStyle/>
        <a:p>
          <a:endParaRPr lang="en-US"/>
        </a:p>
      </dgm:t>
    </dgm:pt>
    <dgm:pt modelId="{F43DA183-CBB9-6640-949A-B2746E6D62DC}" type="pres">
      <dgm:prSet presAssocID="{C1F716B6-72C4-CD4E-8131-C491638D39D2}" presName="connTx" presStyleLbl="parChTrans1D2" presStyleIdx="8" presStyleCnt="11"/>
      <dgm:spPr/>
      <dgm:t>
        <a:bodyPr/>
        <a:lstStyle/>
        <a:p>
          <a:endParaRPr lang="en-US"/>
        </a:p>
      </dgm:t>
    </dgm:pt>
    <dgm:pt modelId="{EB4FB976-2598-1A44-9A40-11290CBDC86C}" type="pres">
      <dgm:prSet presAssocID="{9B5C8DC4-64F2-404D-A314-7B86FD16EF59}" presName="node" presStyleLbl="node1" presStyleIdx="8" presStyleCnt="11">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9" presStyleCnt="11"/>
      <dgm:spPr/>
      <dgm:t>
        <a:bodyPr/>
        <a:lstStyle/>
        <a:p>
          <a:endParaRPr lang="en-US"/>
        </a:p>
      </dgm:t>
    </dgm:pt>
    <dgm:pt modelId="{31042A93-3812-A34A-8F9E-8409130D83C1}" type="pres">
      <dgm:prSet presAssocID="{5C42917C-AA05-4B4B-8D40-036C3B0828ED}" presName="connTx" presStyleLbl="parChTrans1D2" presStyleIdx="9" presStyleCnt="11"/>
      <dgm:spPr/>
      <dgm:t>
        <a:bodyPr/>
        <a:lstStyle/>
        <a:p>
          <a:endParaRPr lang="en-US"/>
        </a:p>
      </dgm:t>
    </dgm:pt>
    <dgm:pt modelId="{A1CFB6AF-409A-B945-B98F-6343817DEB04}" type="pres">
      <dgm:prSet presAssocID="{B111218E-9032-E649-8F24-39EDAF092FB4}" presName="node" presStyleLbl="node1" presStyleIdx="9" presStyleCnt="11">
        <dgm:presLayoutVars>
          <dgm:bulletEnabled val="1"/>
        </dgm:presLayoutVars>
      </dgm:prSet>
      <dgm:spPr/>
      <dgm:t>
        <a:bodyPr/>
        <a:lstStyle/>
        <a:p>
          <a:endParaRPr lang="en-US"/>
        </a:p>
      </dgm:t>
    </dgm:pt>
    <dgm:pt modelId="{85039B51-3954-1545-A2BB-C72856EF04AB}" type="pres">
      <dgm:prSet presAssocID="{467D6A79-4E65-264C-BD44-7CA9C0F3CB73}" presName="Name9" presStyleLbl="parChTrans1D2" presStyleIdx="10" presStyleCnt="11"/>
      <dgm:spPr/>
      <dgm:t>
        <a:bodyPr/>
        <a:lstStyle/>
        <a:p>
          <a:endParaRPr lang="en-US"/>
        </a:p>
      </dgm:t>
    </dgm:pt>
    <dgm:pt modelId="{672FE893-82E0-A944-B458-7FFA98FF360C}" type="pres">
      <dgm:prSet presAssocID="{467D6A79-4E65-264C-BD44-7CA9C0F3CB73}" presName="connTx" presStyleLbl="parChTrans1D2" presStyleIdx="10" presStyleCnt="11"/>
      <dgm:spPr/>
      <dgm:t>
        <a:bodyPr/>
        <a:lstStyle/>
        <a:p>
          <a:endParaRPr lang="en-US"/>
        </a:p>
      </dgm:t>
    </dgm:pt>
    <dgm:pt modelId="{715E39E7-71F5-0645-9F58-6B02871AA8CD}" type="pres">
      <dgm:prSet presAssocID="{6CFFEF8B-180F-024B-9F36-7E50A3B9B19A}" presName="node" presStyleLbl="node1" presStyleIdx="10" presStyleCnt="11" custScaleX="125288">
        <dgm:presLayoutVars>
          <dgm:bulletEnabled val="1"/>
        </dgm:presLayoutVars>
      </dgm:prSet>
      <dgm:spPr/>
      <dgm:t>
        <a:bodyPr/>
        <a:lstStyle/>
        <a:p>
          <a:endParaRPr lang="en-US"/>
        </a:p>
      </dgm:t>
    </dgm:pt>
  </dgm:ptLst>
  <dgm:cxnLst>
    <dgm:cxn modelId="{4499D937-1BEA-484A-ABF6-4AAF29C6ABE4}" type="presOf" srcId="{467D6A79-4E65-264C-BD44-7CA9C0F3CB73}" destId="{85039B51-3954-1545-A2BB-C72856EF04AB}" srcOrd="0" destOrd="0" presId="urn:microsoft.com/office/officeart/2005/8/layout/radial1"/>
    <dgm:cxn modelId="{DA2DE906-DAF5-A243-B40D-958A5BC04BB7}" type="presOf" srcId="{94054586-BC6B-814A-AB88-80242F6F90C9}" destId="{F67996DE-3FC6-4B44-9A76-3D8E02E44517}" srcOrd="0" destOrd="0" presId="urn:microsoft.com/office/officeart/2005/8/layout/radial1"/>
    <dgm:cxn modelId="{C9BF0AAE-E33C-6D49-8F5F-79895835C29D}" type="presOf" srcId="{86211194-9FA1-6F4A-A2A2-6B55735CD90D}" destId="{958AC8BB-5B5B-274E-8DB5-CA6F991D0797}" srcOrd="0" destOrd="0" presId="urn:microsoft.com/office/officeart/2005/8/layout/radial1"/>
    <dgm:cxn modelId="{11D11CA0-212D-0841-898E-2DB8D686DD41}" type="presOf" srcId="{6742533B-34DD-EA49-84D8-3D70CDEFEBDC}" destId="{BAEA7000-1AA8-D14C-978D-23E716F69785}" srcOrd="1" destOrd="0" presId="urn:microsoft.com/office/officeart/2005/8/layout/radial1"/>
    <dgm:cxn modelId="{31CE53EC-2874-754F-8B39-3D64A76E2A94}" srcId="{4090E13C-FA55-8644-AA81-AAD46FD2B792}" destId="{B111218E-9032-E649-8F24-39EDAF092FB4}" srcOrd="9" destOrd="0" parTransId="{5C42917C-AA05-4B4B-8D40-036C3B0828ED}" sibTransId="{959148FD-9B44-FE48-B60E-DAACAEA6E7F9}"/>
    <dgm:cxn modelId="{6E9779D7-EE24-2B44-85F6-9CE55F4A2E25}" srcId="{4090E13C-FA55-8644-AA81-AAD46FD2B792}" destId="{F4891E69-05A1-D940-AD54-1945B596B03B}" srcOrd="1" destOrd="0" parTransId="{4BDBC7F0-DF71-0241-9487-573EA70E0825}" sibTransId="{D0AE19E6-5955-6641-9A6F-C588B9B28826}"/>
    <dgm:cxn modelId="{C323A366-3840-D74B-8415-EF4C5439EE2E}" srcId="{4090E13C-FA55-8644-AA81-AAD46FD2B792}" destId="{9B5C8DC4-64F2-404D-A314-7B86FD16EF59}" srcOrd="8" destOrd="0" parTransId="{C1F716B6-72C4-CD4E-8131-C491638D39D2}" sibTransId="{EE5D0926-97ED-FD4E-8282-AD8CC083BDD0}"/>
    <dgm:cxn modelId="{7750178F-907C-F94C-AB2D-3F876B9272A4}" srcId="{4090E13C-FA55-8644-AA81-AAD46FD2B792}" destId="{C933E8E5-215E-BE4B-9F2A-F29577B5454E}" srcOrd="6" destOrd="0" parTransId="{AB4C2AED-6E4C-AE4E-88F9-2EB858FA7595}" sibTransId="{692CA58E-306F-484F-A08E-9C5403AAFC17}"/>
    <dgm:cxn modelId="{E7A928FD-00A2-E44F-A9DC-FAEA08FFBE41}" type="presOf" srcId="{343D5460-53A7-A141-B6D6-B56E124C9BEE}" destId="{D8345182-DC4D-4842-AFB5-10B805B2FAA7}" srcOrd="0" destOrd="0" presId="urn:microsoft.com/office/officeart/2005/8/layout/radial1"/>
    <dgm:cxn modelId="{CFE06D2F-91F5-AF4A-A903-1AABFD89F0C6}" srcId="{4090E13C-FA55-8644-AA81-AAD46FD2B792}" destId="{9B651A59-0684-C64A-8AAF-45B682A48F36}" srcOrd="2" destOrd="0" parTransId="{7C2F16BB-6538-8842-9CA2-71C8213DDDF2}" sibTransId="{7CC44F90-221C-674A-B4A5-4EBA23FE7657}"/>
    <dgm:cxn modelId="{D760ACAF-8AD0-1345-8BA7-13105CF67D2A}" type="presOf" srcId="{94054586-BC6B-814A-AB88-80242F6F90C9}" destId="{9131309C-1E51-3C46-8E9E-0E9CBE716BEC}" srcOrd="1" destOrd="0" presId="urn:microsoft.com/office/officeart/2005/8/layout/radial1"/>
    <dgm:cxn modelId="{2AA514CD-60F0-9A46-9A1C-A5206D1BF3C9}" type="presOf" srcId="{AB4C2AED-6E4C-AE4E-88F9-2EB858FA7595}" destId="{749111AB-B3E5-2948-9E2D-BDA6A04B00B3}" srcOrd="1" destOrd="0" presId="urn:microsoft.com/office/officeart/2005/8/layout/radial1"/>
    <dgm:cxn modelId="{B168CB18-F05D-A045-BA2D-4C02ADA02652}" type="presOf" srcId="{225E5DA0-6ECA-5845-A3C1-730172FCAABF}" destId="{F6C4B767-07F0-EB45-98B5-FD27BC40E18B}" srcOrd="0" destOrd="0" presId="urn:microsoft.com/office/officeart/2005/8/layout/radial1"/>
    <dgm:cxn modelId="{06F2449E-D895-5447-92A6-74251BC219BD}" type="presOf" srcId="{AB4C2AED-6E4C-AE4E-88F9-2EB858FA7595}" destId="{83949B63-1B1B-CD4B-A761-CEDDC2B778E1}" srcOrd="0" destOrd="0" presId="urn:microsoft.com/office/officeart/2005/8/layout/radial1"/>
    <dgm:cxn modelId="{BF204CF8-6B6A-1448-9151-C42EB750E42F}" type="presOf" srcId="{24E97F7C-14E5-4D4C-A265-578EA8C533D3}" destId="{0D9CAD42-66EB-0643-B0AA-F4F8A6509E36}" srcOrd="0" destOrd="0" presId="urn:microsoft.com/office/officeart/2005/8/layout/radial1"/>
    <dgm:cxn modelId="{99AA348B-4690-FE45-9BA4-E9292BB2A677}" type="presOf" srcId="{4090E13C-FA55-8644-AA81-AAD46FD2B792}" destId="{F84BDB7E-7082-F347-ACBE-CB118B99727E}" srcOrd="0" destOrd="0" presId="urn:microsoft.com/office/officeart/2005/8/layout/radial1"/>
    <dgm:cxn modelId="{889E7EE2-FA1E-C742-B66B-358FD38CF306}" srcId="{4090E13C-FA55-8644-AA81-AAD46FD2B792}" destId="{6CFFEF8B-180F-024B-9F36-7E50A3B9B19A}" srcOrd="10" destOrd="0" parTransId="{467D6A79-4E65-264C-BD44-7CA9C0F3CB73}" sibTransId="{40F1B71A-CB35-D840-97CB-017EE15B64AC}"/>
    <dgm:cxn modelId="{0B2CF946-D604-CC41-9509-B99D28919219}" type="presOf" srcId="{21D957FB-EE06-8B4D-B93F-BAD12B0AADC1}" destId="{FE05DA49-9A46-014C-9D85-8C5AC2EEAA94}" srcOrd="0" destOrd="0" presId="urn:microsoft.com/office/officeart/2005/8/layout/radial1"/>
    <dgm:cxn modelId="{C12FF927-4AED-6440-BA64-3F996FBD2686}" type="presOf" srcId="{7C2F16BB-6538-8842-9CA2-71C8213DDDF2}" destId="{7D547AF8-5A1B-354E-8A0A-1A7A5F4568EA}" srcOrd="0" destOrd="0" presId="urn:microsoft.com/office/officeart/2005/8/layout/radial1"/>
    <dgm:cxn modelId="{A35EA203-9823-8D41-9D71-E8C27A77FD6F}" type="presOf" srcId="{9B651A59-0684-C64A-8AAF-45B682A48F36}" destId="{C1639C8F-E5F4-8843-9CA0-8A017376A696}" srcOrd="0" destOrd="0" presId="urn:microsoft.com/office/officeart/2005/8/layout/radial1"/>
    <dgm:cxn modelId="{B51BC608-2F1D-284F-971B-6D9BF9B52B78}" srcId="{4090E13C-FA55-8644-AA81-AAD46FD2B792}" destId="{21D957FB-EE06-8B4D-B93F-BAD12B0AADC1}" srcOrd="4" destOrd="0" parTransId="{24E97F7C-14E5-4D4C-A265-578EA8C533D3}" sibTransId="{361868E4-6B2A-0C4C-BF69-95A52E4E19B0}"/>
    <dgm:cxn modelId="{1EE33349-A172-914C-BEAA-6426A6707DE9}" type="presOf" srcId="{93B20F67-1E67-794E-9682-CA2E507F8A7F}" destId="{3D47AD88-113F-F84A-9401-344D44FC7888}" srcOrd="0" destOrd="0" presId="urn:microsoft.com/office/officeart/2005/8/layout/radial1"/>
    <dgm:cxn modelId="{EB03BC9E-54CD-CE42-9F09-F54CCB86E8C1}" type="presOf" srcId="{C1F716B6-72C4-CD4E-8131-C491638D39D2}" destId="{F43DA183-CBB9-6640-949A-B2746E6D62DC}" srcOrd="1" destOrd="0" presId="urn:microsoft.com/office/officeart/2005/8/layout/radial1"/>
    <dgm:cxn modelId="{F327B242-A4ED-8741-AAB9-D7B035074981}" type="presOf" srcId="{467D6A79-4E65-264C-BD44-7CA9C0F3CB73}" destId="{672FE893-82E0-A944-B458-7FFA98FF360C}" srcOrd="1" destOrd="0" presId="urn:microsoft.com/office/officeart/2005/8/layout/radial1"/>
    <dgm:cxn modelId="{75F9689C-115F-9445-A611-28A2EECFBAA0}" type="presOf" srcId="{B111218E-9032-E649-8F24-39EDAF092FB4}" destId="{A1CFB6AF-409A-B945-B98F-6343817DEB04}" srcOrd="0" destOrd="0" presId="urn:microsoft.com/office/officeart/2005/8/layout/radial1"/>
    <dgm:cxn modelId="{192BE30D-EE65-A148-AD2D-7319DB359304}" srcId="{4090E13C-FA55-8644-AA81-AAD46FD2B792}" destId="{01E4B341-6C6A-3140-82BC-8FBDDF7B02C6}" srcOrd="5" destOrd="0" parTransId="{6742533B-34DD-EA49-84D8-3D70CDEFEBDC}" sibTransId="{E6C91EA4-3E63-5745-9C58-60CD46129E0A}"/>
    <dgm:cxn modelId="{F995DA04-121F-3B45-8716-A630D2765567}" type="presOf" srcId="{24E97F7C-14E5-4D4C-A265-578EA8C533D3}" destId="{FCAC4A64-194E-F547-9E3E-58433E7649A0}" srcOrd="1" destOrd="0" presId="urn:microsoft.com/office/officeart/2005/8/layout/radial1"/>
    <dgm:cxn modelId="{EA58A836-7A1E-E54C-9A81-AA208DC41318}" type="presOf" srcId="{01E4B341-6C6A-3140-82BC-8FBDDF7B02C6}" destId="{BAB2684A-5D6C-3C4B-901B-945A3732F212}" srcOrd="0" destOrd="0" presId="urn:microsoft.com/office/officeart/2005/8/layout/radial1"/>
    <dgm:cxn modelId="{7133BF18-B318-5F46-B494-BA4B8572919A}" srcId="{4090E13C-FA55-8644-AA81-AAD46FD2B792}" destId="{86211194-9FA1-6F4A-A2A2-6B55735CD90D}" srcOrd="0" destOrd="0" parTransId="{94054586-BC6B-814A-AB88-80242F6F90C9}" sibTransId="{8B2F526D-0978-F843-9B0C-E9BDA2119BE8}"/>
    <dgm:cxn modelId="{51C45EDA-B0EC-8248-964C-80D7628CEAC4}" srcId="{4090E13C-FA55-8644-AA81-AAD46FD2B792}" destId="{225E5DA0-6ECA-5845-A3C1-730172FCAABF}" srcOrd="3" destOrd="0" parTransId="{93B20F67-1E67-794E-9682-CA2E507F8A7F}" sibTransId="{57D301EC-B287-254C-8E82-6299E2BB7719}"/>
    <dgm:cxn modelId="{634A4FC2-0B13-E143-BAE6-DC44DF7FA0F5}" type="presOf" srcId="{F4891E69-05A1-D940-AD54-1945B596B03B}" destId="{F8E32234-4D44-E24E-B66D-45984D489559}" srcOrd="0" destOrd="0" presId="urn:microsoft.com/office/officeart/2005/8/layout/radial1"/>
    <dgm:cxn modelId="{6F6E872C-33BA-2D41-B2D7-B7E8E9AB0471}" type="presOf" srcId="{4BDBC7F0-DF71-0241-9487-573EA70E0825}" destId="{3355EFB3-EE75-A448-9611-C913F0954D7B}" srcOrd="0" destOrd="0" presId="urn:microsoft.com/office/officeart/2005/8/layout/radial1"/>
    <dgm:cxn modelId="{4EDAE406-BF12-BB4B-8752-F5A7B821059D}" type="presOf" srcId="{0F819E4D-10E2-6F4B-9330-FC7C6B7B8701}" destId="{9032BE73-4D04-B54D-9100-7A37C02B0254}" srcOrd="1" destOrd="0" presId="urn:microsoft.com/office/officeart/2005/8/layout/radial1"/>
    <dgm:cxn modelId="{3857A963-F4DB-BE4E-AD6A-AAB081B0C5F4}" type="presOf" srcId="{C1F716B6-72C4-CD4E-8131-C491638D39D2}" destId="{58497C71-C46E-4647-9F35-F586BAFD85AA}" srcOrd="0" destOrd="0" presId="urn:microsoft.com/office/officeart/2005/8/layout/radial1"/>
    <dgm:cxn modelId="{E0A9D765-3D1F-C149-A773-860CD82971DE}" type="presOf" srcId="{0F819E4D-10E2-6F4B-9330-FC7C6B7B8701}" destId="{1276B8D8-0879-4547-BC52-EED83542B190}" srcOrd="0" destOrd="0" presId="urn:microsoft.com/office/officeart/2005/8/layout/radial1"/>
    <dgm:cxn modelId="{AD1EEA6D-C910-5F4B-B642-FBF24F61061D}" type="presOf" srcId="{4BDBC7F0-DF71-0241-9487-573EA70E0825}" destId="{937CCFE7-BA97-3641-8234-5C94F5ED2369}" srcOrd="1" destOrd="0" presId="urn:microsoft.com/office/officeart/2005/8/layout/radial1"/>
    <dgm:cxn modelId="{72D3B869-724E-464A-BD1D-5242E439FBB4}" type="presOf" srcId="{9B5C8DC4-64F2-404D-A314-7B86FD16EF59}" destId="{EB4FB976-2598-1A44-9A40-11290CBDC86C}" srcOrd="0" destOrd="0" presId="urn:microsoft.com/office/officeart/2005/8/layout/radial1"/>
    <dgm:cxn modelId="{403D39FD-7C53-6948-908D-E7D386EA8831}" type="presOf" srcId="{6742533B-34DD-EA49-84D8-3D70CDEFEBDC}" destId="{0119C8B5-7E34-1842-A5E1-3C77E9E6339D}" srcOrd="0" destOrd="0" presId="urn:microsoft.com/office/officeart/2005/8/layout/radial1"/>
    <dgm:cxn modelId="{C54E896C-8354-5B44-8D0D-3628A87BBD27}" type="presOf" srcId="{93B20F67-1E67-794E-9682-CA2E507F8A7F}" destId="{7BDE43A8-6444-6D4E-AFC0-D58AF60E0A2A}" srcOrd="1" destOrd="0" presId="urn:microsoft.com/office/officeart/2005/8/layout/radial1"/>
    <dgm:cxn modelId="{332E100D-78C1-4540-89C4-CBA6571F69DF}" type="presOf" srcId="{C933E8E5-215E-BE4B-9F2A-F29577B5454E}" destId="{37F244EF-8A17-3D4F-B829-D36B8D23BA8F}" srcOrd="0"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BAF78284-84A8-FE45-BF7E-8C930171A3A3}" type="presOf" srcId="{5C42917C-AA05-4B4B-8D40-036C3B0828ED}" destId="{2ECA9611-4884-AB43-A446-D51649998FA5}" srcOrd="0" destOrd="0" presId="urn:microsoft.com/office/officeart/2005/8/layout/radial1"/>
    <dgm:cxn modelId="{E00DD4E7-2333-084E-824D-310A155CD328}" type="presOf" srcId="{5C42917C-AA05-4B4B-8D40-036C3B0828ED}" destId="{31042A93-3812-A34A-8F9E-8409130D83C1}" srcOrd="1" destOrd="0" presId="urn:microsoft.com/office/officeart/2005/8/layout/radial1"/>
    <dgm:cxn modelId="{30B02E3E-1497-2449-B7EA-0954D7DCBE57}" srcId="{4090E13C-FA55-8644-AA81-AAD46FD2B792}" destId="{343D5460-53A7-A141-B6D6-B56E124C9BEE}" srcOrd="7" destOrd="0" parTransId="{0F819E4D-10E2-6F4B-9330-FC7C6B7B8701}" sibTransId="{BFD20245-55E7-D94F-BF57-34A106767632}"/>
    <dgm:cxn modelId="{405ABC0B-AC02-3B42-883C-527779831B77}" type="presOf" srcId="{6CFFEF8B-180F-024B-9F36-7E50A3B9B19A}" destId="{715E39E7-71F5-0645-9F58-6B02871AA8CD}" srcOrd="0" destOrd="0" presId="urn:microsoft.com/office/officeart/2005/8/layout/radial1"/>
    <dgm:cxn modelId="{44CB3610-9E19-0E44-81A1-0FB3B7D96D65}" type="presOf" srcId="{7C2F16BB-6538-8842-9CA2-71C8213DDDF2}" destId="{7D8D5282-EACD-7E45-B157-52F55C1DB192}" srcOrd="1" destOrd="0" presId="urn:microsoft.com/office/officeart/2005/8/layout/radial1"/>
    <dgm:cxn modelId="{856E44E5-F443-0643-977C-44361474579A}" type="presOf" srcId="{83B2E4C9-6739-0940-BFE0-6E1FBF8066B7}" destId="{F35B5E8E-10D0-5D47-9BDB-937F4DD6979D}" srcOrd="0" destOrd="0" presId="urn:microsoft.com/office/officeart/2005/8/layout/radial1"/>
    <dgm:cxn modelId="{67F53B16-8B4F-0140-937B-54935235E918}" type="presParOf" srcId="{F35B5E8E-10D0-5D47-9BDB-937F4DD6979D}" destId="{F84BDB7E-7082-F347-ACBE-CB118B99727E}" srcOrd="0" destOrd="0" presId="urn:microsoft.com/office/officeart/2005/8/layout/radial1"/>
    <dgm:cxn modelId="{60CC58CD-61C2-FF4F-B223-D95F806E8F00}" type="presParOf" srcId="{F35B5E8E-10D0-5D47-9BDB-937F4DD6979D}" destId="{F67996DE-3FC6-4B44-9A76-3D8E02E44517}" srcOrd="1" destOrd="0" presId="urn:microsoft.com/office/officeart/2005/8/layout/radial1"/>
    <dgm:cxn modelId="{8D79928C-0C41-9542-B003-B476EAABF2F2}" type="presParOf" srcId="{F67996DE-3FC6-4B44-9A76-3D8E02E44517}" destId="{9131309C-1E51-3C46-8E9E-0E9CBE716BEC}" srcOrd="0" destOrd="0" presId="urn:microsoft.com/office/officeart/2005/8/layout/radial1"/>
    <dgm:cxn modelId="{E71D26E7-7256-3A43-8630-84D79AA862CA}" type="presParOf" srcId="{F35B5E8E-10D0-5D47-9BDB-937F4DD6979D}" destId="{958AC8BB-5B5B-274E-8DB5-CA6F991D0797}" srcOrd="2" destOrd="0" presId="urn:microsoft.com/office/officeart/2005/8/layout/radial1"/>
    <dgm:cxn modelId="{BF497984-80C9-EA49-B918-1AB35F8DA85C}" type="presParOf" srcId="{F35B5E8E-10D0-5D47-9BDB-937F4DD6979D}" destId="{3355EFB3-EE75-A448-9611-C913F0954D7B}" srcOrd="3" destOrd="0" presId="urn:microsoft.com/office/officeart/2005/8/layout/radial1"/>
    <dgm:cxn modelId="{5399AA05-950D-7B49-9F06-A249912B5704}" type="presParOf" srcId="{3355EFB3-EE75-A448-9611-C913F0954D7B}" destId="{937CCFE7-BA97-3641-8234-5C94F5ED2369}" srcOrd="0" destOrd="0" presId="urn:microsoft.com/office/officeart/2005/8/layout/radial1"/>
    <dgm:cxn modelId="{9D6BBE61-7665-E24F-B965-51959FE85B15}" type="presParOf" srcId="{F35B5E8E-10D0-5D47-9BDB-937F4DD6979D}" destId="{F8E32234-4D44-E24E-B66D-45984D489559}" srcOrd="4" destOrd="0" presId="urn:microsoft.com/office/officeart/2005/8/layout/radial1"/>
    <dgm:cxn modelId="{332B773E-563F-9C4A-B238-8E20991FE859}" type="presParOf" srcId="{F35B5E8E-10D0-5D47-9BDB-937F4DD6979D}" destId="{7D547AF8-5A1B-354E-8A0A-1A7A5F4568EA}" srcOrd="5" destOrd="0" presId="urn:microsoft.com/office/officeart/2005/8/layout/radial1"/>
    <dgm:cxn modelId="{67398D95-979F-AC43-A550-01F55EBD3116}" type="presParOf" srcId="{7D547AF8-5A1B-354E-8A0A-1A7A5F4568EA}" destId="{7D8D5282-EACD-7E45-B157-52F55C1DB192}" srcOrd="0" destOrd="0" presId="urn:microsoft.com/office/officeart/2005/8/layout/radial1"/>
    <dgm:cxn modelId="{7CB14737-B9DA-9640-87DC-024673EC604E}" type="presParOf" srcId="{F35B5E8E-10D0-5D47-9BDB-937F4DD6979D}" destId="{C1639C8F-E5F4-8843-9CA0-8A017376A696}" srcOrd="6" destOrd="0" presId="urn:microsoft.com/office/officeart/2005/8/layout/radial1"/>
    <dgm:cxn modelId="{48009814-9989-FF48-A11C-501F5C90A607}" type="presParOf" srcId="{F35B5E8E-10D0-5D47-9BDB-937F4DD6979D}" destId="{3D47AD88-113F-F84A-9401-344D44FC7888}" srcOrd="7" destOrd="0" presId="urn:microsoft.com/office/officeart/2005/8/layout/radial1"/>
    <dgm:cxn modelId="{59202E00-296B-0C4A-AE11-8357CD79E806}" type="presParOf" srcId="{3D47AD88-113F-F84A-9401-344D44FC7888}" destId="{7BDE43A8-6444-6D4E-AFC0-D58AF60E0A2A}" srcOrd="0" destOrd="0" presId="urn:microsoft.com/office/officeart/2005/8/layout/radial1"/>
    <dgm:cxn modelId="{4013151D-7AE4-8F49-A2A4-81A69040376E}" type="presParOf" srcId="{F35B5E8E-10D0-5D47-9BDB-937F4DD6979D}" destId="{F6C4B767-07F0-EB45-98B5-FD27BC40E18B}" srcOrd="8" destOrd="0" presId="urn:microsoft.com/office/officeart/2005/8/layout/radial1"/>
    <dgm:cxn modelId="{498F72C7-76C6-6444-81B6-13CD1455E905}" type="presParOf" srcId="{F35B5E8E-10D0-5D47-9BDB-937F4DD6979D}" destId="{0D9CAD42-66EB-0643-B0AA-F4F8A6509E36}" srcOrd="9" destOrd="0" presId="urn:microsoft.com/office/officeart/2005/8/layout/radial1"/>
    <dgm:cxn modelId="{25F4F97D-0914-E44F-A287-9ADA085F1A23}" type="presParOf" srcId="{0D9CAD42-66EB-0643-B0AA-F4F8A6509E36}" destId="{FCAC4A64-194E-F547-9E3E-58433E7649A0}" srcOrd="0" destOrd="0" presId="urn:microsoft.com/office/officeart/2005/8/layout/radial1"/>
    <dgm:cxn modelId="{61301A90-FA6C-784D-ADA6-1351A5856C08}" type="presParOf" srcId="{F35B5E8E-10D0-5D47-9BDB-937F4DD6979D}" destId="{FE05DA49-9A46-014C-9D85-8C5AC2EEAA94}" srcOrd="10" destOrd="0" presId="urn:microsoft.com/office/officeart/2005/8/layout/radial1"/>
    <dgm:cxn modelId="{FE377D53-2122-FD45-9F5F-87D4269CA1A0}" type="presParOf" srcId="{F35B5E8E-10D0-5D47-9BDB-937F4DD6979D}" destId="{0119C8B5-7E34-1842-A5E1-3C77E9E6339D}" srcOrd="11" destOrd="0" presId="urn:microsoft.com/office/officeart/2005/8/layout/radial1"/>
    <dgm:cxn modelId="{1D5F841E-4045-894D-9768-E90B76D86425}" type="presParOf" srcId="{0119C8B5-7E34-1842-A5E1-3C77E9E6339D}" destId="{BAEA7000-1AA8-D14C-978D-23E716F69785}" srcOrd="0" destOrd="0" presId="urn:microsoft.com/office/officeart/2005/8/layout/radial1"/>
    <dgm:cxn modelId="{4A35C545-E5DC-BF41-A66B-34EE11073EF1}" type="presParOf" srcId="{F35B5E8E-10D0-5D47-9BDB-937F4DD6979D}" destId="{BAB2684A-5D6C-3C4B-901B-945A3732F212}" srcOrd="12" destOrd="0" presId="urn:microsoft.com/office/officeart/2005/8/layout/radial1"/>
    <dgm:cxn modelId="{E86A68DD-31DE-144D-833E-3A59C4194C5F}" type="presParOf" srcId="{F35B5E8E-10D0-5D47-9BDB-937F4DD6979D}" destId="{83949B63-1B1B-CD4B-A761-CEDDC2B778E1}" srcOrd="13" destOrd="0" presId="urn:microsoft.com/office/officeart/2005/8/layout/radial1"/>
    <dgm:cxn modelId="{9B8CA743-65E6-E946-AF5E-CF1F47579F67}" type="presParOf" srcId="{83949B63-1B1B-CD4B-A761-CEDDC2B778E1}" destId="{749111AB-B3E5-2948-9E2D-BDA6A04B00B3}" srcOrd="0" destOrd="0" presId="urn:microsoft.com/office/officeart/2005/8/layout/radial1"/>
    <dgm:cxn modelId="{174C4BB9-09BF-DE49-BCFA-BD939A1F6C20}" type="presParOf" srcId="{F35B5E8E-10D0-5D47-9BDB-937F4DD6979D}" destId="{37F244EF-8A17-3D4F-B829-D36B8D23BA8F}" srcOrd="14" destOrd="0" presId="urn:microsoft.com/office/officeart/2005/8/layout/radial1"/>
    <dgm:cxn modelId="{C29BCB00-462A-2847-80DF-FF5EACDE28F1}" type="presParOf" srcId="{F35B5E8E-10D0-5D47-9BDB-937F4DD6979D}" destId="{1276B8D8-0879-4547-BC52-EED83542B190}" srcOrd="15" destOrd="0" presId="urn:microsoft.com/office/officeart/2005/8/layout/radial1"/>
    <dgm:cxn modelId="{D271BC9B-820E-3746-B253-B0194E63B4EA}" type="presParOf" srcId="{1276B8D8-0879-4547-BC52-EED83542B190}" destId="{9032BE73-4D04-B54D-9100-7A37C02B0254}" srcOrd="0" destOrd="0" presId="urn:microsoft.com/office/officeart/2005/8/layout/radial1"/>
    <dgm:cxn modelId="{15975575-4064-6E46-8CF9-22A17D804B91}" type="presParOf" srcId="{F35B5E8E-10D0-5D47-9BDB-937F4DD6979D}" destId="{D8345182-DC4D-4842-AFB5-10B805B2FAA7}" srcOrd="16" destOrd="0" presId="urn:microsoft.com/office/officeart/2005/8/layout/radial1"/>
    <dgm:cxn modelId="{EC3AF26C-3F68-404B-BDA2-E57EA31D25F4}" type="presParOf" srcId="{F35B5E8E-10D0-5D47-9BDB-937F4DD6979D}" destId="{58497C71-C46E-4647-9F35-F586BAFD85AA}" srcOrd="17" destOrd="0" presId="urn:microsoft.com/office/officeart/2005/8/layout/radial1"/>
    <dgm:cxn modelId="{92ABA2BC-B8EE-834F-8387-F30A3DBDEFAD}" type="presParOf" srcId="{58497C71-C46E-4647-9F35-F586BAFD85AA}" destId="{F43DA183-CBB9-6640-949A-B2746E6D62DC}" srcOrd="0" destOrd="0" presId="urn:microsoft.com/office/officeart/2005/8/layout/radial1"/>
    <dgm:cxn modelId="{778875BE-1DAE-E84A-BCD5-93F732B49A92}" type="presParOf" srcId="{F35B5E8E-10D0-5D47-9BDB-937F4DD6979D}" destId="{EB4FB976-2598-1A44-9A40-11290CBDC86C}" srcOrd="18" destOrd="0" presId="urn:microsoft.com/office/officeart/2005/8/layout/radial1"/>
    <dgm:cxn modelId="{3821D237-1309-9645-9362-440A92372E54}" type="presParOf" srcId="{F35B5E8E-10D0-5D47-9BDB-937F4DD6979D}" destId="{2ECA9611-4884-AB43-A446-D51649998FA5}" srcOrd="19" destOrd="0" presId="urn:microsoft.com/office/officeart/2005/8/layout/radial1"/>
    <dgm:cxn modelId="{9EAC7D42-7608-194C-AA0A-6BAF4576EAB2}" type="presParOf" srcId="{2ECA9611-4884-AB43-A446-D51649998FA5}" destId="{31042A93-3812-A34A-8F9E-8409130D83C1}" srcOrd="0" destOrd="0" presId="urn:microsoft.com/office/officeart/2005/8/layout/radial1"/>
    <dgm:cxn modelId="{3F57458C-57A5-FB40-A822-F3F803D74D1E}" type="presParOf" srcId="{F35B5E8E-10D0-5D47-9BDB-937F4DD6979D}" destId="{A1CFB6AF-409A-B945-B98F-6343817DEB04}" srcOrd="20" destOrd="0" presId="urn:microsoft.com/office/officeart/2005/8/layout/radial1"/>
    <dgm:cxn modelId="{516597E0-9253-9C47-BEA2-476C61793305}" type="presParOf" srcId="{F35B5E8E-10D0-5D47-9BDB-937F4DD6979D}" destId="{85039B51-3954-1545-A2BB-C72856EF04AB}" srcOrd="21" destOrd="0" presId="urn:microsoft.com/office/officeart/2005/8/layout/radial1"/>
    <dgm:cxn modelId="{0545D9AA-04BA-884E-81E7-FB9CF76E4336}" type="presParOf" srcId="{85039B51-3954-1545-A2BB-C72856EF04AB}" destId="{672FE893-82E0-A944-B458-7FFA98FF360C}" srcOrd="0" destOrd="0" presId="urn:microsoft.com/office/officeart/2005/8/layout/radial1"/>
    <dgm:cxn modelId="{7640CD30-85DE-4E49-805F-7377BEB22971}" type="presParOf" srcId="{F35B5E8E-10D0-5D47-9BDB-937F4DD6979D}" destId="{715E39E7-71F5-0645-9F58-6B02871AA8CD}"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n-US"/>
        </a:p>
      </dgm:t>
    </dgm:pt>
    <dgm:pt modelId="{8608B3FD-D904-B644-BD75-EDBEE5EE49A2}">
      <dgm:prSet phldrT="[Text]"/>
      <dgm:spPr/>
      <dgm:t>
        <a:bodyPr/>
        <a:lstStyle/>
        <a:p>
          <a:r>
            <a:rPr lang="en-US" b="1" dirty="0" smtClean="0"/>
            <a:t>Face-to-Face</a:t>
          </a:r>
          <a:br>
            <a:rPr lang="en-US" b="1" dirty="0" smtClean="0"/>
          </a:br>
          <a:r>
            <a:rPr lang="en-US" b="1" dirty="0" smtClean="0"/>
            <a:t>&amp; Virtual</a:t>
          </a:r>
          <a:endParaRPr lang="en-US" b="1"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dgm:t>
        <a:bodyPr/>
        <a:lstStyle/>
        <a:p>
          <a:r>
            <a:rPr lang="en-US" b="1" dirty="0" smtClean="0"/>
            <a:t>On Your Own</a:t>
          </a:r>
          <a:endParaRPr lang="en-US" b="1"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b="1" dirty="0" smtClean="0"/>
            <a:t>Small Group</a:t>
          </a:r>
          <a:endParaRPr lang="en-US" b="1"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b="1" dirty="0" smtClean="0"/>
            <a:t>Large Group</a:t>
          </a:r>
          <a:endParaRPr lang="en-US" b="1"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dgm:t>
        <a:bodyPr/>
        <a:lstStyle/>
        <a:p>
          <a:r>
            <a:rPr lang="en-US" b="1" dirty="0" smtClean="0"/>
            <a:t>Mentored</a:t>
          </a:r>
          <a:endParaRPr lang="en-US" b="1"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dgm:t>
        <a:bodyPr/>
        <a:lstStyle/>
        <a:p>
          <a:r>
            <a:rPr lang="en-US" b="1" dirty="0" smtClean="0"/>
            <a:t>Church Community</a:t>
          </a:r>
          <a:endParaRPr lang="en-US" b="1"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b="1" dirty="0" smtClean="0"/>
            <a:t>Community &amp; World</a:t>
          </a:r>
          <a:endParaRPr lang="en-US" b="1"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b="1" dirty="0" smtClean="0"/>
            <a:t>@Home</a:t>
          </a:r>
          <a:endParaRPr lang="en-US" b="1"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49048" custRadScaleInc="5036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49209" custRadScaleInc="-6292">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48915" custRadScaleInc="18169">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322BBBFD-7EAC-2744-9DC4-387571A9E5D9}" srcId="{8608B3FD-D904-B644-BD75-EDBEE5EE49A2}" destId="{47B92EE1-8B20-A541-8230-A6A6D9C860D5}" srcOrd="0" destOrd="0" parTransId="{8FFDC331-5B31-8346-8E18-3809FDB81782}" sibTransId="{31E5D69F-700B-E741-8C75-31F35C182180}"/>
    <dgm:cxn modelId="{1630F2B5-6D7C-574E-8CDC-24FF5C7FA6D1}" srcId="{8608B3FD-D904-B644-BD75-EDBEE5EE49A2}" destId="{FA6898E0-6C9D-254E-95A5-47D259DB2A98}" srcOrd="5" destOrd="0" parTransId="{FB2EC5F3-3BFC-644A-967C-6D02873A15C6}" sibTransId="{E236B566-DDF4-CE42-A840-C36AE8D38FBC}"/>
    <dgm:cxn modelId="{6DB0C24E-74B9-1043-BB0E-7EB37B61E747}" type="presOf" srcId="{F90ADD12-D0AD-4044-9B37-A86263C9E473}" destId="{7CBCE355-51F2-2948-9614-9DFB6B9DFC8B}" srcOrd="0" destOrd="0" presId="urn:microsoft.com/office/officeart/2008/layout/RadialCluster"/>
    <dgm:cxn modelId="{DD853106-0A7A-8741-BF4F-A02808289998}" type="presOf" srcId="{FA6898E0-6C9D-254E-95A5-47D259DB2A98}" destId="{12544BBD-BE53-3D40-9592-D1923EC0BA44}" srcOrd="0" destOrd="0" presId="urn:microsoft.com/office/officeart/2008/layout/RadialCluster"/>
    <dgm:cxn modelId="{F905C251-D191-2645-9B1B-4D83902E9432}" type="presOf" srcId="{B35C54CF-CBBD-FA4B-843B-B6130EBE8ADB}" destId="{43262BB8-6ED7-B34C-B11C-95E289AAB074}"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39C5F598-ACC7-9549-BB40-694A4C708440}" srcId="{8CF9CC0E-A8ED-C649-AF98-F0364F8EC597}" destId="{8608B3FD-D904-B644-BD75-EDBEE5EE49A2}" srcOrd="0" destOrd="0" parTransId="{DEA8C63A-0446-7D4B-86E0-25F46F579C24}" sibTransId="{023089BD-5348-7F44-8533-FF26326A00DC}"/>
    <dgm:cxn modelId="{A2A8C368-321D-D947-ABF1-92B681B18E91}" type="presOf" srcId="{735B167E-9206-EF46-B705-DEAC57EF193D}" destId="{55B858F8-BF59-3842-A459-35691DDC1F9C}" srcOrd="0" destOrd="0" presId="urn:microsoft.com/office/officeart/2008/layout/RadialCluster"/>
    <dgm:cxn modelId="{C3C64AF4-07CC-C848-8A55-C93901D5EF19}" type="presOf" srcId="{2E46BC38-4308-1648-B940-DE96036AECD2}" destId="{0773DFAB-7395-864F-A7C6-4FA19BD7F08F}"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65755159-2030-744D-BE26-42997C1FF031}" srcId="{8608B3FD-D904-B644-BD75-EDBEE5EE49A2}" destId="{DD47E3FB-C02A-4042-9CBD-2F0BA0038198}" srcOrd="2" destOrd="0" parTransId="{735B167E-9206-EF46-B705-DEAC57EF193D}" sibTransId="{B4F5DF85-79E5-D841-A236-6AA89727BDF4}"/>
    <dgm:cxn modelId="{C460571B-BCAB-0641-9CBC-70E97D293CD2}" srcId="{8608B3FD-D904-B644-BD75-EDBEE5EE49A2}" destId="{830FA5AD-AB73-9148-A27A-EDD14A2C7844}" srcOrd="6" destOrd="0" parTransId="{F38AD9BA-C2D8-054A-99C3-0F6B30569F32}" sibTransId="{A88BED79-E903-7941-B1DF-2AB0FB47381F}"/>
    <dgm:cxn modelId="{A7856907-A0A2-1D4C-A99D-EA99E7B986C8}" type="presOf" srcId="{CAEE65C4-DB22-7C4F-B48A-004B445B51EC}" destId="{188F7110-2EAD-7648-B4A6-423789D6DCDB}" srcOrd="0" destOrd="0" presId="urn:microsoft.com/office/officeart/2008/layout/RadialCluster"/>
    <dgm:cxn modelId="{86A96375-08E2-2746-9C6C-7AA1D7488D3E}" type="presOf" srcId="{8608B3FD-D904-B644-BD75-EDBEE5EE49A2}" destId="{1DCEC12F-9DEF-964A-AA48-2D53CD55B420}" srcOrd="0" destOrd="0" presId="urn:microsoft.com/office/officeart/2008/layout/RadialCluster"/>
    <dgm:cxn modelId="{99C5ADB7-A01C-A940-8C9D-6AD3E0B9BA70}" type="presOf" srcId="{2530FF7B-1C47-174B-AB4A-88B4312893BA}" destId="{A765CC9B-8671-0146-8C65-FC0A279F0891}" srcOrd="0" destOrd="0" presId="urn:microsoft.com/office/officeart/2008/layout/RadialCluster"/>
    <dgm:cxn modelId="{1EFDA8E5-3B15-B848-9CD5-69744378F6D9}" type="presOf" srcId="{8FFDC331-5B31-8346-8E18-3809FDB81782}" destId="{F4386B5E-8BD9-C640-8D78-7FC2E03836FD}" srcOrd="0" destOrd="0" presId="urn:microsoft.com/office/officeart/2008/layout/RadialCluster"/>
    <dgm:cxn modelId="{1105C4B1-1327-9B4C-AD89-0C4E797881C4}" type="presOf" srcId="{F38AD9BA-C2D8-054A-99C3-0F6B30569F32}" destId="{8EA45281-E5F6-2244-BAEF-0CBFF3EFB94A}" srcOrd="0" destOrd="0" presId="urn:microsoft.com/office/officeart/2008/layout/RadialCluster"/>
    <dgm:cxn modelId="{B9AB1241-832E-514D-8229-1915A182A744}" type="presOf" srcId="{8CF9CC0E-A8ED-C649-AF98-F0364F8EC597}" destId="{3140DFB6-BB95-B348-BE26-85DAADB344BC}" srcOrd="0" destOrd="0" presId="urn:microsoft.com/office/officeart/2008/layout/RadialCluster"/>
    <dgm:cxn modelId="{838823CC-7499-DA47-AEF7-84130BAD1FD1}" type="presOf" srcId="{0C169D1C-3DF8-6A44-A4B2-054AB68C8D83}" destId="{82F10700-3F84-444E-96EC-868772EC67CC}" srcOrd="0" destOrd="0" presId="urn:microsoft.com/office/officeart/2008/layout/RadialCluster"/>
    <dgm:cxn modelId="{9EEBEF8C-9D75-1646-B1CE-68E78C7E2122}" type="presOf" srcId="{830FA5AD-AB73-9148-A27A-EDD14A2C7844}" destId="{DC7279F0-7AD7-154E-B414-6AD7AD1B3924}" srcOrd="0" destOrd="0" presId="urn:microsoft.com/office/officeart/2008/layout/RadialCluster"/>
    <dgm:cxn modelId="{0F776199-2102-E449-BB21-432AC11DAA17}" type="presOf" srcId="{47B92EE1-8B20-A541-8230-A6A6D9C860D5}" destId="{44450BA2-362C-5240-9DE6-75414E9D604F}" srcOrd="0" destOrd="0" presId="urn:microsoft.com/office/officeart/2008/layout/RadialCluster"/>
    <dgm:cxn modelId="{B8A4EF5E-AC99-F140-9B19-7A10FECF6922}" type="presOf" srcId="{DD47E3FB-C02A-4042-9CBD-2F0BA0038198}" destId="{B5DB5FE5-A300-7847-91BD-897B4B43751F}" srcOrd="0" destOrd="0" presId="urn:microsoft.com/office/officeart/2008/layout/RadialCluster"/>
    <dgm:cxn modelId="{22107148-B813-0844-ABE6-14B73C5D7C2D}" type="presOf" srcId="{FB2EC5F3-3BFC-644A-967C-6D02873A15C6}" destId="{F4AC6BED-6423-4041-9CE4-8E2F7A833E4D}"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9A8C4A82-697E-C648-8583-12BFA15EFD05}" type="presParOf" srcId="{3140DFB6-BB95-B348-BE26-85DAADB344BC}" destId="{359D2422-D1C6-2E49-8161-7AB3F6CBE4E9}" srcOrd="0" destOrd="0" presId="urn:microsoft.com/office/officeart/2008/layout/RadialCluster"/>
    <dgm:cxn modelId="{1739C8D6-985E-CF43-826E-5A27A90A7BC7}" type="presParOf" srcId="{359D2422-D1C6-2E49-8161-7AB3F6CBE4E9}" destId="{1DCEC12F-9DEF-964A-AA48-2D53CD55B420}" srcOrd="0" destOrd="0" presId="urn:microsoft.com/office/officeart/2008/layout/RadialCluster"/>
    <dgm:cxn modelId="{6D2F9FC5-FF89-E74F-A503-BCCE601E385E}" type="presParOf" srcId="{359D2422-D1C6-2E49-8161-7AB3F6CBE4E9}" destId="{F4386B5E-8BD9-C640-8D78-7FC2E03836FD}" srcOrd="1" destOrd="0" presId="urn:microsoft.com/office/officeart/2008/layout/RadialCluster"/>
    <dgm:cxn modelId="{2959C02D-6767-A144-A747-FD9A584882E5}" type="presParOf" srcId="{359D2422-D1C6-2E49-8161-7AB3F6CBE4E9}" destId="{44450BA2-362C-5240-9DE6-75414E9D604F}" srcOrd="2" destOrd="0" presId="urn:microsoft.com/office/officeart/2008/layout/RadialCluster"/>
    <dgm:cxn modelId="{C18FAFE9-ACAB-1E4A-9BA2-CA0571D11358}" type="presParOf" srcId="{359D2422-D1C6-2E49-8161-7AB3F6CBE4E9}" destId="{A765CC9B-8671-0146-8C65-FC0A279F0891}" srcOrd="3" destOrd="0" presId="urn:microsoft.com/office/officeart/2008/layout/RadialCluster"/>
    <dgm:cxn modelId="{50BE990D-F23F-5A45-A8C5-51C6E074F94E}" type="presParOf" srcId="{359D2422-D1C6-2E49-8161-7AB3F6CBE4E9}" destId="{7CBCE355-51F2-2948-9614-9DFB6B9DFC8B}" srcOrd="4" destOrd="0" presId="urn:microsoft.com/office/officeart/2008/layout/RadialCluster"/>
    <dgm:cxn modelId="{AD28AC36-86C1-894D-9610-D7716A5D381B}" type="presParOf" srcId="{359D2422-D1C6-2E49-8161-7AB3F6CBE4E9}" destId="{55B858F8-BF59-3842-A459-35691DDC1F9C}" srcOrd="5" destOrd="0" presId="urn:microsoft.com/office/officeart/2008/layout/RadialCluster"/>
    <dgm:cxn modelId="{98EDDBA2-754F-0242-8E29-4A57E682A167}" type="presParOf" srcId="{359D2422-D1C6-2E49-8161-7AB3F6CBE4E9}" destId="{B5DB5FE5-A300-7847-91BD-897B4B43751F}" srcOrd="6" destOrd="0" presId="urn:microsoft.com/office/officeart/2008/layout/RadialCluster"/>
    <dgm:cxn modelId="{C7402865-A43A-E746-8BDA-F6743A1853CD}" type="presParOf" srcId="{359D2422-D1C6-2E49-8161-7AB3F6CBE4E9}" destId="{188F7110-2EAD-7648-B4A6-423789D6DCDB}" srcOrd="7" destOrd="0" presId="urn:microsoft.com/office/officeart/2008/layout/RadialCluster"/>
    <dgm:cxn modelId="{90EDE44A-7022-B244-ABFA-0D3916E69D31}" type="presParOf" srcId="{359D2422-D1C6-2E49-8161-7AB3F6CBE4E9}" destId="{43262BB8-6ED7-B34C-B11C-95E289AAB074}" srcOrd="8" destOrd="0" presId="urn:microsoft.com/office/officeart/2008/layout/RadialCluster"/>
    <dgm:cxn modelId="{C670E3F7-6852-3B40-A7DE-2F4278EAC3EA}" type="presParOf" srcId="{359D2422-D1C6-2E49-8161-7AB3F6CBE4E9}" destId="{82F10700-3F84-444E-96EC-868772EC67CC}" srcOrd="9" destOrd="0" presId="urn:microsoft.com/office/officeart/2008/layout/RadialCluster"/>
    <dgm:cxn modelId="{F9881AEA-3320-A149-8BF5-D633F0F21FC6}" type="presParOf" srcId="{359D2422-D1C6-2E49-8161-7AB3F6CBE4E9}" destId="{0773DFAB-7395-864F-A7C6-4FA19BD7F08F}" srcOrd="10" destOrd="0" presId="urn:microsoft.com/office/officeart/2008/layout/RadialCluster"/>
    <dgm:cxn modelId="{08BF9682-CB30-1343-BD1D-13160AE8D808}" type="presParOf" srcId="{359D2422-D1C6-2E49-8161-7AB3F6CBE4E9}" destId="{F4AC6BED-6423-4041-9CE4-8E2F7A833E4D}" srcOrd="11" destOrd="0" presId="urn:microsoft.com/office/officeart/2008/layout/RadialCluster"/>
    <dgm:cxn modelId="{3F6C41F2-271D-1144-A6CE-E28D65884441}" type="presParOf" srcId="{359D2422-D1C6-2E49-8161-7AB3F6CBE4E9}" destId="{12544BBD-BE53-3D40-9592-D1923EC0BA44}" srcOrd="12" destOrd="0" presId="urn:microsoft.com/office/officeart/2008/layout/RadialCluster"/>
    <dgm:cxn modelId="{D606A4F6-FF56-F040-A48A-2341A2813787}" type="presParOf" srcId="{359D2422-D1C6-2E49-8161-7AB3F6CBE4E9}" destId="{8EA45281-E5F6-2244-BAEF-0CBFF3EFB94A}" srcOrd="13" destOrd="0" presId="urn:microsoft.com/office/officeart/2008/layout/RadialCluster"/>
    <dgm:cxn modelId="{A692234E-EE46-354A-B92F-2096A17A5374}"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E0B834-8287-ED4F-989B-A6300F4B6B85}" type="doc">
      <dgm:prSet loTypeId="urn:microsoft.com/office/officeart/2005/8/layout/matrix1" loCatId="" qsTypeId="urn:microsoft.com/office/officeart/2005/8/quickstyle/simple4" qsCatId="simple" csTypeId="urn:microsoft.com/office/officeart/2005/8/colors/accent6_2" csCatId="accent6" phldr="1"/>
      <dgm:spPr/>
      <dgm:t>
        <a:bodyPr/>
        <a:lstStyle/>
        <a:p>
          <a:endParaRPr lang="en-US"/>
        </a:p>
      </dgm:t>
    </dgm:pt>
    <dgm:pt modelId="{619664B3-ADD6-3B41-8C7B-2D8E9C7AFF28}">
      <dgm:prSet phldrT="[Text]"/>
      <dgm:spPr/>
      <dgm:t>
        <a:bodyPr/>
        <a:lstStyle/>
        <a:p>
          <a:r>
            <a:rPr lang="en-US" dirty="0" smtClean="0"/>
            <a:t>Sunday Worship</a:t>
          </a:r>
          <a:endParaRPr lang="en-US" dirty="0"/>
        </a:p>
      </dgm:t>
    </dgm:pt>
    <dgm:pt modelId="{7FDCD455-3C71-E64A-8699-57F23D5ECDC4}" type="parTrans" cxnId="{97212D81-B1EB-0C47-ACCB-805C61FCDB00}">
      <dgm:prSet/>
      <dgm:spPr/>
      <dgm:t>
        <a:bodyPr/>
        <a:lstStyle/>
        <a:p>
          <a:endParaRPr lang="en-US"/>
        </a:p>
      </dgm:t>
    </dgm:pt>
    <dgm:pt modelId="{C7DECBDE-1B1C-2646-9F19-49856A801031}" type="sibTrans" cxnId="{97212D81-B1EB-0C47-ACCB-805C61FCDB00}">
      <dgm:prSet/>
      <dgm:spPr/>
      <dgm:t>
        <a:bodyPr/>
        <a:lstStyle/>
        <a:p>
          <a:endParaRPr lang="en-US"/>
        </a:p>
      </dgm:t>
    </dgm:pt>
    <dgm:pt modelId="{AAAD3C1D-7AB9-EB44-9D6B-E8F8387C80E7}">
      <dgm:prSet phldrT="[Text]" custT="1"/>
      <dgm:spPr/>
      <dgm:t>
        <a:bodyPr/>
        <a:lstStyle/>
        <a:p>
          <a:r>
            <a:rPr lang="en-US" sz="3200" b="1" i="0" u="sng" dirty="0" smtClean="0"/>
            <a:t>Share It</a:t>
          </a:r>
          <a:r>
            <a:rPr lang="en-US" sz="3200" b="1" i="0" dirty="0" smtClean="0"/>
            <a:t/>
          </a:r>
          <a:br>
            <a:rPr lang="en-US" sz="3200" b="1" i="0" dirty="0" smtClean="0"/>
          </a:br>
          <a:r>
            <a:rPr lang="en-US" sz="2500" dirty="0" smtClean="0"/>
            <a:t>Blog/Forum</a:t>
          </a:r>
          <a:br>
            <a:rPr lang="en-US" sz="2500" dirty="0" smtClean="0"/>
          </a:br>
          <a:r>
            <a:rPr lang="en-US" sz="2500" dirty="0" smtClean="0"/>
            <a:t>After Mass Conversation</a:t>
          </a:r>
          <a:br>
            <a:rPr lang="en-US" sz="2500" dirty="0" smtClean="0"/>
          </a:br>
          <a:r>
            <a:rPr lang="en-US" sz="2500" dirty="0" smtClean="0"/>
            <a:t> At-Home Conversation Activity</a:t>
          </a:r>
        </a:p>
      </dgm:t>
    </dgm:pt>
    <dgm:pt modelId="{012463CC-EB05-8144-AA7C-639F3FD98112}" type="parTrans" cxnId="{ACD7F5F1-570E-B640-B375-297B48F8C470}">
      <dgm:prSet/>
      <dgm:spPr/>
      <dgm:t>
        <a:bodyPr/>
        <a:lstStyle/>
        <a:p>
          <a:endParaRPr lang="en-US"/>
        </a:p>
      </dgm:t>
    </dgm:pt>
    <dgm:pt modelId="{E0F7C374-0242-234C-B582-571253F664AB}" type="sibTrans" cxnId="{ACD7F5F1-570E-B640-B375-297B48F8C470}">
      <dgm:prSet/>
      <dgm:spPr/>
      <dgm:t>
        <a:bodyPr/>
        <a:lstStyle/>
        <a:p>
          <a:endParaRPr lang="en-US"/>
        </a:p>
      </dgm:t>
    </dgm:pt>
    <dgm:pt modelId="{15AC6EAD-4A9D-2040-BD3E-CCDE8DE43245}">
      <dgm:prSet phldrT="[Text]" custT="1"/>
      <dgm:spPr/>
      <dgm:t>
        <a:bodyPr/>
        <a:lstStyle/>
        <a:p>
          <a:r>
            <a:rPr lang="en-US" sz="3200" b="1" i="0" u="sng" dirty="0" smtClean="0"/>
            <a:t>Live It</a:t>
          </a:r>
          <a:br>
            <a:rPr lang="en-US" sz="3200" b="1" i="0" u="sng" dirty="0" smtClean="0"/>
          </a:br>
          <a:r>
            <a:rPr lang="en-US" sz="2500" dirty="0" smtClean="0"/>
            <a:t>Ideas for living the Message </a:t>
          </a:r>
          <a:br>
            <a:rPr lang="en-US" sz="2500" dirty="0" smtClean="0"/>
          </a:br>
          <a:r>
            <a:rPr lang="en-US" sz="2500" dirty="0" smtClean="0"/>
            <a:t>Christian Practice of the Week</a:t>
          </a:r>
          <a:br>
            <a:rPr lang="en-US" sz="2500" dirty="0" smtClean="0"/>
          </a:br>
          <a:r>
            <a:rPr lang="en-US" sz="2500" dirty="0" smtClean="0"/>
            <a:t>Justice &amp; Service Ideas</a:t>
          </a:r>
        </a:p>
      </dgm:t>
    </dgm:pt>
    <dgm:pt modelId="{155BEE5F-8B66-1846-9B4A-5450AEA235EA}" type="parTrans" cxnId="{EFAEE460-D458-B14E-A62F-DF8853114268}">
      <dgm:prSet/>
      <dgm:spPr/>
      <dgm:t>
        <a:bodyPr/>
        <a:lstStyle/>
        <a:p>
          <a:endParaRPr lang="en-US"/>
        </a:p>
      </dgm:t>
    </dgm:pt>
    <dgm:pt modelId="{7EFD7F81-C93E-C14A-BAB1-172A8D252F29}" type="sibTrans" cxnId="{EFAEE460-D458-B14E-A62F-DF8853114268}">
      <dgm:prSet/>
      <dgm:spPr/>
      <dgm:t>
        <a:bodyPr/>
        <a:lstStyle/>
        <a:p>
          <a:endParaRPr lang="en-US"/>
        </a:p>
      </dgm:t>
    </dgm:pt>
    <dgm:pt modelId="{388F1E30-4814-DE4D-917F-39595D80CD26}">
      <dgm:prSet phldrT="[Text]" custT="1"/>
      <dgm:spPr/>
      <dgm:t>
        <a:bodyPr/>
        <a:lstStyle/>
        <a:p>
          <a:endParaRPr lang="en-US" sz="3200" b="1" i="0" u="sng" dirty="0" smtClean="0"/>
        </a:p>
        <a:p>
          <a:r>
            <a:rPr lang="en-US" sz="3200" b="1" i="0" u="sng" dirty="0" smtClean="0"/>
            <a:t>Study It</a:t>
          </a:r>
          <a:br>
            <a:rPr lang="en-US" sz="3200" b="1" i="0" u="sng" dirty="0" smtClean="0"/>
          </a:br>
          <a:r>
            <a:rPr lang="en-US" sz="2500" dirty="0" smtClean="0"/>
            <a:t>Taking Faith Home Insert</a:t>
          </a:r>
          <a:br>
            <a:rPr lang="en-US" sz="2500" dirty="0" smtClean="0"/>
          </a:br>
          <a:r>
            <a:rPr lang="en-US" sz="2500" dirty="0" smtClean="0"/>
            <a:t>Homily Video + Study Guide</a:t>
          </a:r>
          <a:br>
            <a:rPr lang="en-US" sz="2500" dirty="0" smtClean="0"/>
          </a:br>
          <a:r>
            <a:rPr lang="en-US" sz="2500" dirty="0" smtClean="0"/>
            <a:t>Daily Readings</a:t>
          </a:r>
          <a:br>
            <a:rPr lang="en-US" sz="2500" dirty="0" smtClean="0"/>
          </a:br>
          <a:r>
            <a:rPr lang="en-US" sz="2500" dirty="0" smtClean="0"/>
            <a:t>Scripture Online Bible Study</a:t>
          </a:r>
        </a:p>
        <a:p>
          <a:endParaRPr lang="en-US" sz="2500" dirty="0"/>
        </a:p>
      </dgm:t>
    </dgm:pt>
    <dgm:pt modelId="{ED54FF7E-34C0-3640-A2EF-8AFAA6325B5E}" type="sibTrans" cxnId="{DEDBC77B-9510-FE4E-90A1-10A41CB20E1C}">
      <dgm:prSet/>
      <dgm:spPr/>
      <dgm:t>
        <a:bodyPr/>
        <a:lstStyle/>
        <a:p>
          <a:endParaRPr lang="en-US"/>
        </a:p>
      </dgm:t>
    </dgm:pt>
    <dgm:pt modelId="{90637E93-15D3-9E4C-A97A-1881205452ED}" type="parTrans" cxnId="{DEDBC77B-9510-FE4E-90A1-10A41CB20E1C}">
      <dgm:prSet/>
      <dgm:spPr/>
      <dgm:t>
        <a:bodyPr/>
        <a:lstStyle/>
        <a:p>
          <a:endParaRPr lang="en-US"/>
        </a:p>
      </dgm:t>
    </dgm:pt>
    <dgm:pt modelId="{A00E3A9A-75FA-6E4D-9180-B263DF3E141A}">
      <dgm:prSet phldrT="[Text]" custT="1"/>
      <dgm:spPr/>
      <dgm:t>
        <a:bodyPr/>
        <a:lstStyle/>
        <a:p>
          <a:endParaRPr lang="en-US" sz="3200" b="1" i="0" u="sng" dirty="0" smtClean="0"/>
        </a:p>
        <a:p>
          <a:r>
            <a:rPr lang="en-US" sz="3200" b="1" i="0" u="sng" dirty="0" smtClean="0"/>
            <a:t>Pray It</a:t>
          </a:r>
          <a:br>
            <a:rPr lang="en-US" sz="3200" b="1" i="0" u="sng" dirty="0" smtClean="0"/>
          </a:br>
          <a:r>
            <a:rPr lang="en-US" sz="2400" dirty="0" smtClean="0"/>
            <a:t>Weekly Table Prayer</a:t>
          </a:r>
          <a:br>
            <a:rPr lang="en-US" sz="2400" dirty="0" smtClean="0"/>
          </a:br>
          <a:r>
            <a:rPr lang="en-US" sz="2400" dirty="0" smtClean="0"/>
            <a:t>Praying with the Saints</a:t>
          </a:r>
          <a:br>
            <a:rPr lang="en-US" sz="2400" dirty="0" smtClean="0"/>
          </a:br>
          <a:r>
            <a:rPr lang="en-US" sz="2400" dirty="0" smtClean="0"/>
            <a:t>AM &amp; PM Prayer</a:t>
          </a:r>
          <a:r>
            <a:rPr lang="en-US" sz="3000" dirty="0" smtClean="0"/>
            <a:t/>
          </a:r>
          <a:br>
            <a:rPr lang="en-US" sz="3000" dirty="0" smtClean="0"/>
          </a:br>
          <a:endParaRPr lang="en-US" sz="3000" dirty="0"/>
        </a:p>
      </dgm:t>
    </dgm:pt>
    <dgm:pt modelId="{98542F38-C853-134D-B512-5E5EE0A1925F}" type="sibTrans" cxnId="{4C131E06-D300-3845-9DF0-5D9B6D162DD0}">
      <dgm:prSet/>
      <dgm:spPr/>
      <dgm:t>
        <a:bodyPr/>
        <a:lstStyle/>
        <a:p>
          <a:endParaRPr lang="en-US"/>
        </a:p>
      </dgm:t>
    </dgm:pt>
    <dgm:pt modelId="{DB5C8506-12AF-194F-A1F0-D72A041BC348}" type="parTrans" cxnId="{4C131E06-D300-3845-9DF0-5D9B6D162DD0}">
      <dgm:prSet/>
      <dgm:spPr/>
      <dgm:t>
        <a:bodyPr/>
        <a:lstStyle/>
        <a:p>
          <a:endParaRPr lang="en-US"/>
        </a:p>
      </dgm:t>
    </dgm:pt>
    <dgm:pt modelId="{6E01F209-8489-D04E-B23B-9A3EF6FADE7F}" type="pres">
      <dgm:prSet presAssocID="{69E0B834-8287-ED4F-989B-A6300F4B6B85}" presName="diagram" presStyleCnt="0">
        <dgm:presLayoutVars>
          <dgm:chMax val="1"/>
          <dgm:dir/>
          <dgm:animLvl val="ctr"/>
          <dgm:resizeHandles val="exact"/>
        </dgm:presLayoutVars>
      </dgm:prSet>
      <dgm:spPr/>
      <dgm:t>
        <a:bodyPr/>
        <a:lstStyle/>
        <a:p>
          <a:endParaRPr lang="en-US"/>
        </a:p>
      </dgm:t>
    </dgm:pt>
    <dgm:pt modelId="{BEC80011-0A62-024C-B5D6-D878B2D37AF5}" type="pres">
      <dgm:prSet presAssocID="{69E0B834-8287-ED4F-989B-A6300F4B6B85}" presName="matrix" presStyleCnt="0"/>
      <dgm:spPr/>
      <dgm:t>
        <a:bodyPr/>
        <a:lstStyle/>
        <a:p>
          <a:endParaRPr lang="en-US"/>
        </a:p>
      </dgm:t>
    </dgm:pt>
    <dgm:pt modelId="{6DDB61CE-BBCE-2B4C-AEA5-FF97EF6DB4EC}" type="pres">
      <dgm:prSet presAssocID="{69E0B834-8287-ED4F-989B-A6300F4B6B85}" presName="tile1" presStyleLbl="node1" presStyleIdx="0" presStyleCnt="4" custScaleX="100000" custScaleY="101159"/>
      <dgm:spPr/>
      <dgm:t>
        <a:bodyPr/>
        <a:lstStyle/>
        <a:p>
          <a:endParaRPr lang="en-US"/>
        </a:p>
      </dgm:t>
    </dgm:pt>
    <dgm:pt modelId="{2B72AF1E-6350-3E45-AC19-A1B745E586B2}" type="pres">
      <dgm:prSet presAssocID="{69E0B834-8287-ED4F-989B-A6300F4B6B85}" presName="tile1text" presStyleLbl="node1" presStyleIdx="0" presStyleCnt="4">
        <dgm:presLayoutVars>
          <dgm:chMax val="0"/>
          <dgm:chPref val="0"/>
          <dgm:bulletEnabled val="1"/>
        </dgm:presLayoutVars>
      </dgm:prSet>
      <dgm:spPr/>
      <dgm:t>
        <a:bodyPr/>
        <a:lstStyle/>
        <a:p>
          <a:endParaRPr lang="en-US"/>
        </a:p>
      </dgm:t>
    </dgm:pt>
    <dgm:pt modelId="{2BFC824D-FDCA-854C-BC90-18D636013179}" type="pres">
      <dgm:prSet presAssocID="{69E0B834-8287-ED4F-989B-A6300F4B6B85}" presName="tile2" presStyleLbl="node1" presStyleIdx="1" presStyleCnt="4" custScaleY="100579"/>
      <dgm:spPr/>
      <dgm:t>
        <a:bodyPr/>
        <a:lstStyle/>
        <a:p>
          <a:endParaRPr lang="en-US"/>
        </a:p>
      </dgm:t>
    </dgm:pt>
    <dgm:pt modelId="{9155A6B3-FFD6-3F4F-BD48-C6324A845907}" type="pres">
      <dgm:prSet presAssocID="{69E0B834-8287-ED4F-989B-A6300F4B6B85}" presName="tile2text" presStyleLbl="node1" presStyleIdx="1" presStyleCnt="4">
        <dgm:presLayoutVars>
          <dgm:chMax val="0"/>
          <dgm:chPref val="0"/>
          <dgm:bulletEnabled val="1"/>
        </dgm:presLayoutVars>
      </dgm:prSet>
      <dgm:spPr/>
      <dgm:t>
        <a:bodyPr/>
        <a:lstStyle/>
        <a:p>
          <a:endParaRPr lang="en-US"/>
        </a:p>
      </dgm:t>
    </dgm:pt>
    <dgm:pt modelId="{4A486C9F-6AE2-EB44-85EC-6271CE89D4D5}" type="pres">
      <dgm:prSet presAssocID="{69E0B834-8287-ED4F-989B-A6300F4B6B85}" presName="tile3" presStyleLbl="node1" presStyleIdx="2" presStyleCnt="4"/>
      <dgm:spPr/>
      <dgm:t>
        <a:bodyPr/>
        <a:lstStyle/>
        <a:p>
          <a:endParaRPr lang="en-US"/>
        </a:p>
      </dgm:t>
    </dgm:pt>
    <dgm:pt modelId="{F43C5800-DB64-364A-9522-79E5B0945E33}" type="pres">
      <dgm:prSet presAssocID="{69E0B834-8287-ED4F-989B-A6300F4B6B85}" presName="tile3text" presStyleLbl="node1" presStyleIdx="2" presStyleCnt="4">
        <dgm:presLayoutVars>
          <dgm:chMax val="0"/>
          <dgm:chPref val="0"/>
          <dgm:bulletEnabled val="1"/>
        </dgm:presLayoutVars>
      </dgm:prSet>
      <dgm:spPr/>
      <dgm:t>
        <a:bodyPr/>
        <a:lstStyle/>
        <a:p>
          <a:endParaRPr lang="en-US"/>
        </a:p>
      </dgm:t>
    </dgm:pt>
    <dgm:pt modelId="{6A93DDA6-C72E-5840-BF04-6CA7FCC662DD}" type="pres">
      <dgm:prSet presAssocID="{69E0B834-8287-ED4F-989B-A6300F4B6B85}" presName="tile4" presStyleLbl="node1" presStyleIdx="3" presStyleCnt="4"/>
      <dgm:spPr/>
      <dgm:t>
        <a:bodyPr/>
        <a:lstStyle/>
        <a:p>
          <a:endParaRPr lang="en-US"/>
        </a:p>
      </dgm:t>
    </dgm:pt>
    <dgm:pt modelId="{99822FDB-813D-204E-B11C-7FAE08F82993}" type="pres">
      <dgm:prSet presAssocID="{69E0B834-8287-ED4F-989B-A6300F4B6B85}" presName="tile4text" presStyleLbl="node1" presStyleIdx="3" presStyleCnt="4">
        <dgm:presLayoutVars>
          <dgm:chMax val="0"/>
          <dgm:chPref val="0"/>
          <dgm:bulletEnabled val="1"/>
        </dgm:presLayoutVars>
      </dgm:prSet>
      <dgm:spPr/>
      <dgm:t>
        <a:bodyPr/>
        <a:lstStyle/>
        <a:p>
          <a:endParaRPr lang="en-US"/>
        </a:p>
      </dgm:t>
    </dgm:pt>
    <dgm:pt modelId="{B1A8A387-AF4F-184C-B506-39E61733AFED}" type="pres">
      <dgm:prSet presAssocID="{69E0B834-8287-ED4F-989B-A6300F4B6B85}" presName="centerTile" presStyleLbl="fgShp" presStyleIdx="0" presStyleCnt="1" custScaleX="90568" custScaleY="100000" custLinFactNeighborX="-1928" custLinFactNeighborY="13000">
        <dgm:presLayoutVars>
          <dgm:chMax val="0"/>
          <dgm:chPref val="0"/>
        </dgm:presLayoutVars>
      </dgm:prSet>
      <dgm:spPr/>
      <dgm:t>
        <a:bodyPr/>
        <a:lstStyle/>
        <a:p>
          <a:endParaRPr lang="en-US"/>
        </a:p>
      </dgm:t>
    </dgm:pt>
  </dgm:ptLst>
  <dgm:cxnLst>
    <dgm:cxn modelId="{ACD7F5F1-570E-B640-B375-297B48F8C470}" srcId="{619664B3-ADD6-3B41-8C7B-2D8E9C7AFF28}" destId="{AAAD3C1D-7AB9-EB44-9D6B-E8F8387C80E7}" srcOrd="0" destOrd="0" parTransId="{012463CC-EB05-8144-AA7C-639F3FD98112}" sibTransId="{E0F7C374-0242-234C-B582-571253F664AB}"/>
    <dgm:cxn modelId="{AC3FF0EE-4775-2549-B31C-BB305425C8CF}" type="presOf" srcId="{619664B3-ADD6-3B41-8C7B-2D8E9C7AFF28}" destId="{B1A8A387-AF4F-184C-B506-39E61733AFED}" srcOrd="0" destOrd="0" presId="urn:microsoft.com/office/officeart/2005/8/layout/matrix1"/>
    <dgm:cxn modelId="{E6C4C759-3009-9D4F-A3B3-3B67FA4BF364}" type="presOf" srcId="{388F1E30-4814-DE4D-917F-39595D80CD26}" destId="{9155A6B3-FFD6-3F4F-BD48-C6324A845907}" srcOrd="1" destOrd="0" presId="urn:microsoft.com/office/officeart/2005/8/layout/matrix1"/>
    <dgm:cxn modelId="{1395E241-8C17-BA48-A66F-8E947A426475}" type="presOf" srcId="{69E0B834-8287-ED4F-989B-A6300F4B6B85}" destId="{6E01F209-8489-D04E-B23B-9A3EF6FADE7F}" srcOrd="0" destOrd="0" presId="urn:microsoft.com/office/officeart/2005/8/layout/matrix1"/>
    <dgm:cxn modelId="{EFAEE460-D458-B14E-A62F-DF8853114268}" srcId="{619664B3-ADD6-3B41-8C7B-2D8E9C7AFF28}" destId="{15AC6EAD-4A9D-2040-BD3E-CCDE8DE43245}" srcOrd="2" destOrd="0" parTransId="{155BEE5F-8B66-1846-9B4A-5450AEA235EA}" sibTransId="{7EFD7F81-C93E-C14A-BAB1-172A8D252F29}"/>
    <dgm:cxn modelId="{4C131E06-D300-3845-9DF0-5D9B6D162DD0}" srcId="{619664B3-ADD6-3B41-8C7B-2D8E9C7AFF28}" destId="{A00E3A9A-75FA-6E4D-9180-B263DF3E141A}" srcOrd="3" destOrd="0" parTransId="{DB5C8506-12AF-194F-A1F0-D72A041BC348}" sibTransId="{98542F38-C853-134D-B512-5E5EE0A1925F}"/>
    <dgm:cxn modelId="{D3010FE3-2038-5646-9164-B0DC2117FEAB}" type="presOf" srcId="{AAAD3C1D-7AB9-EB44-9D6B-E8F8387C80E7}" destId="{6DDB61CE-BBCE-2B4C-AEA5-FF97EF6DB4EC}" srcOrd="0" destOrd="0" presId="urn:microsoft.com/office/officeart/2005/8/layout/matrix1"/>
    <dgm:cxn modelId="{582ED3EB-C7AC-F14F-866A-42C7CB1389D2}" type="presOf" srcId="{A00E3A9A-75FA-6E4D-9180-B263DF3E141A}" destId="{99822FDB-813D-204E-B11C-7FAE08F82993}" srcOrd="1" destOrd="0" presId="urn:microsoft.com/office/officeart/2005/8/layout/matrix1"/>
    <dgm:cxn modelId="{18E7477A-583E-7845-A146-3CD45D9CAABC}" type="presOf" srcId="{15AC6EAD-4A9D-2040-BD3E-CCDE8DE43245}" destId="{F43C5800-DB64-364A-9522-79E5B0945E33}" srcOrd="1" destOrd="0" presId="urn:microsoft.com/office/officeart/2005/8/layout/matrix1"/>
    <dgm:cxn modelId="{AF05E565-8378-5B49-BC6A-5F3C8E2DD327}" type="presOf" srcId="{A00E3A9A-75FA-6E4D-9180-B263DF3E141A}" destId="{6A93DDA6-C72E-5840-BF04-6CA7FCC662DD}" srcOrd="0" destOrd="0" presId="urn:microsoft.com/office/officeart/2005/8/layout/matrix1"/>
    <dgm:cxn modelId="{C945082A-6AE6-634F-A68C-7EB44D4C86CE}" type="presOf" srcId="{15AC6EAD-4A9D-2040-BD3E-CCDE8DE43245}" destId="{4A486C9F-6AE2-EB44-85EC-6271CE89D4D5}" srcOrd="0" destOrd="0" presId="urn:microsoft.com/office/officeart/2005/8/layout/matrix1"/>
    <dgm:cxn modelId="{DEDBC77B-9510-FE4E-90A1-10A41CB20E1C}" srcId="{619664B3-ADD6-3B41-8C7B-2D8E9C7AFF28}" destId="{388F1E30-4814-DE4D-917F-39595D80CD26}" srcOrd="1" destOrd="0" parTransId="{90637E93-15D3-9E4C-A97A-1881205452ED}" sibTransId="{ED54FF7E-34C0-3640-A2EF-8AFAA6325B5E}"/>
    <dgm:cxn modelId="{9750F6F9-B316-7B46-8D34-534B9544F2E0}" type="presOf" srcId="{388F1E30-4814-DE4D-917F-39595D80CD26}" destId="{2BFC824D-FDCA-854C-BC90-18D636013179}" srcOrd="0" destOrd="0" presId="urn:microsoft.com/office/officeart/2005/8/layout/matrix1"/>
    <dgm:cxn modelId="{97212D81-B1EB-0C47-ACCB-805C61FCDB00}" srcId="{69E0B834-8287-ED4F-989B-A6300F4B6B85}" destId="{619664B3-ADD6-3B41-8C7B-2D8E9C7AFF28}" srcOrd="0" destOrd="0" parTransId="{7FDCD455-3C71-E64A-8699-57F23D5ECDC4}" sibTransId="{C7DECBDE-1B1C-2646-9F19-49856A801031}"/>
    <dgm:cxn modelId="{FA3AA0EC-C542-AB4C-8642-5605EED1D65D}" type="presOf" srcId="{AAAD3C1D-7AB9-EB44-9D6B-E8F8387C80E7}" destId="{2B72AF1E-6350-3E45-AC19-A1B745E586B2}" srcOrd="1" destOrd="0" presId="urn:microsoft.com/office/officeart/2005/8/layout/matrix1"/>
    <dgm:cxn modelId="{23DD7009-41AF-6340-9004-098D88C3573E}" type="presParOf" srcId="{6E01F209-8489-D04E-B23B-9A3EF6FADE7F}" destId="{BEC80011-0A62-024C-B5D6-D878B2D37AF5}" srcOrd="0" destOrd="0" presId="urn:microsoft.com/office/officeart/2005/8/layout/matrix1"/>
    <dgm:cxn modelId="{5758FADE-8899-B146-BD7A-C56204EBF3D1}" type="presParOf" srcId="{BEC80011-0A62-024C-B5D6-D878B2D37AF5}" destId="{6DDB61CE-BBCE-2B4C-AEA5-FF97EF6DB4EC}" srcOrd="0" destOrd="0" presId="urn:microsoft.com/office/officeart/2005/8/layout/matrix1"/>
    <dgm:cxn modelId="{7AC2FA93-D89F-AE49-9CDC-310A81E75750}" type="presParOf" srcId="{BEC80011-0A62-024C-B5D6-D878B2D37AF5}" destId="{2B72AF1E-6350-3E45-AC19-A1B745E586B2}" srcOrd="1" destOrd="0" presId="urn:microsoft.com/office/officeart/2005/8/layout/matrix1"/>
    <dgm:cxn modelId="{E2320B33-7CCE-2E40-BF3F-A69D6CD57A61}" type="presParOf" srcId="{BEC80011-0A62-024C-B5D6-D878B2D37AF5}" destId="{2BFC824D-FDCA-854C-BC90-18D636013179}" srcOrd="2" destOrd="0" presId="urn:microsoft.com/office/officeart/2005/8/layout/matrix1"/>
    <dgm:cxn modelId="{B839F4F9-74C8-C344-98C4-BE69049BFFF6}" type="presParOf" srcId="{BEC80011-0A62-024C-B5D6-D878B2D37AF5}" destId="{9155A6B3-FFD6-3F4F-BD48-C6324A845907}" srcOrd="3" destOrd="0" presId="urn:microsoft.com/office/officeart/2005/8/layout/matrix1"/>
    <dgm:cxn modelId="{C8FB8FE3-5A5C-DB49-8B62-2398E4FB5BB3}" type="presParOf" srcId="{BEC80011-0A62-024C-B5D6-D878B2D37AF5}" destId="{4A486C9F-6AE2-EB44-85EC-6271CE89D4D5}" srcOrd="4" destOrd="0" presId="urn:microsoft.com/office/officeart/2005/8/layout/matrix1"/>
    <dgm:cxn modelId="{19679554-A9B0-5646-BE35-6BF1018B28BB}" type="presParOf" srcId="{BEC80011-0A62-024C-B5D6-D878B2D37AF5}" destId="{F43C5800-DB64-364A-9522-79E5B0945E33}" srcOrd="5" destOrd="0" presId="urn:microsoft.com/office/officeart/2005/8/layout/matrix1"/>
    <dgm:cxn modelId="{9D17ABAA-71A6-9642-B5E1-5AA8625ECFD4}" type="presParOf" srcId="{BEC80011-0A62-024C-B5D6-D878B2D37AF5}" destId="{6A93DDA6-C72E-5840-BF04-6CA7FCC662DD}" srcOrd="6" destOrd="0" presId="urn:microsoft.com/office/officeart/2005/8/layout/matrix1"/>
    <dgm:cxn modelId="{45684B1B-9271-0F49-9F75-7F4143BA34EC}" type="presParOf" srcId="{BEC80011-0A62-024C-B5D6-D878B2D37AF5}" destId="{99822FDB-813D-204E-B11C-7FAE08F82993}" srcOrd="7" destOrd="0" presId="urn:microsoft.com/office/officeart/2005/8/layout/matrix1"/>
    <dgm:cxn modelId="{0A1260A6-AFFA-A647-BC2B-B9A00E22A787}" type="presParOf" srcId="{6E01F209-8489-D04E-B23B-9A3EF6FADE7F}" destId="{B1A8A387-AF4F-184C-B506-39E61733AFE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5" qsCatId="simple" csTypeId="urn:microsoft.com/office/officeart/2005/8/colors/accent4_2" csCatId="accent4" phldr="1"/>
      <dgm:spPr/>
      <dgm:t>
        <a:bodyPr/>
        <a:lstStyle/>
        <a:p>
          <a:endParaRPr lang="en-US"/>
        </a:p>
      </dgm:t>
    </dgm:pt>
    <dgm:pt modelId="{A4A53716-E24D-6C42-B245-4D6BE7B32BD7}">
      <dgm:prSet phldrT="[Text]" custT="1"/>
      <dgm:spPr/>
      <dgm:t>
        <a:bodyPr/>
        <a:lstStyle/>
        <a:p>
          <a:r>
            <a:rPr lang="en-US" sz="2400" b="1" i="0" dirty="0" smtClean="0">
              <a:solidFill>
                <a:schemeClr val="tx1"/>
              </a:solidFill>
            </a:rPr>
            <a:t>Gathered Program</a:t>
          </a:r>
          <a:endParaRPr lang="en-US" sz="2400" b="1" i="0" dirty="0">
            <a:solidFill>
              <a:schemeClr val="tx1"/>
            </a:solidFill>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1800" b="1" i="0" u="sng" dirty="0" smtClean="0">
              <a:solidFill>
                <a:schemeClr val="tx1"/>
              </a:solidFill>
            </a:rPr>
            <a:t>Talk About It: </a:t>
          </a:r>
          <a:r>
            <a:rPr lang="en-US" sz="1800" b="1" i="0" dirty="0" smtClean="0">
              <a:solidFill>
                <a:schemeClr val="tx1"/>
              </a:solidFill>
            </a:rPr>
            <a:t>Conversation Questions </a:t>
          </a:r>
          <a:endParaRPr lang="en-US" sz="1800" b="1" i="0" dirty="0">
            <a:solidFill>
              <a:schemeClr val="tx1"/>
            </a:solidFill>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1800" b="1" i="0" u="sng" dirty="0" smtClean="0">
              <a:solidFill>
                <a:schemeClr val="tx1"/>
              </a:solidFill>
            </a:rPr>
            <a:t>Learn More: </a:t>
          </a:r>
          <a:r>
            <a:rPr lang="en-US" sz="1800" b="1" i="0" dirty="0" smtClean="0">
              <a:solidFill>
                <a:schemeClr val="tx1"/>
              </a:solidFill>
            </a:rPr>
            <a:t>Watch a Video, Listen to a Talk, Read an Article </a:t>
          </a:r>
          <a:endParaRPr lang="en-US" sz="1800" b="1" i="0" dirty="0">
            <a:solidFill>
              <a:schemeClr val="tx1"/>
            </a:solidFill>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1800" b="1" i="0" u="sng" dirty="0" smtClean="0">
              <a:solidFill>
                <a:schemeClr val="tx1"/>
              </a:solidFill>
            </a:rPr>
            <a:t>Live</a:t>
          </a:r>
          <a:r>
            <a:rPr lang="en-US" sz="1800" b="1" i="0" dirty="0" smtClean="0">
              <a:solidFill>
                <a:schemeClr val="tx1"/>
              </a:solidFill>
            </a:rPr>
            <a:t>:</a:t>
          </a:r>
          <a:br>
            <a:rPr lang="en-US" sz="1800" b="1" i="0" dirty="0" smtClean="0">
              <a:solidFill>
                <a:schemeClr val="tx1"/>
              </a:solidFill>
            </a:rPr>
          </a:br>
          <a:r>
            <a:rPr lang="en-US" sz="1800" b="1" i="0" dirty="0" smtClean="0">
              <a:solidFill>
                <a:schemeClr val="tx1"/>
              </a:solidFill>
            </a:rPr>
            <a:t>Action Project for the Month</a:t>
          </a:r>
          <a:endParaRPr lang="en-US" sz="1800" b="1" i="0" dirty="0">
            <a:solidFill>
              <a:schemeClr val="tx1"/>
            </a:solidFill>
          </a:endParaRP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1800" b="1" i="0" u="sng" dirty="0" smtClean="0">
              <a:solidFill>
                <a:schemeClr val="tx1"/>
              </a:solidFill>
            </a:rPr>
            <a:t>Pray</a:t>
          </a:r>
          <a:r>
            <a:rPr lang="en-US" sz="1800" b="1" i="0" dirty="0" smtClean="0">
              <a:solidFill>
                <a:schemeClr val="tx1"/>
              </a:solidFill>
            </a:rPr>
            <a:t/>
          </a:r>
          <a:br>
            <a:rPr lang="en-US" sz="1800" b="1" i="0" dirty="0" smtClean="0">
              <a:solidFill>
                <a:schemeClr val="tx1"/>
              </a:solidFill>
            </a:rPr>
          </a:br>
          <a:r>
            <a:rPr lang="en-US" sz="1800" b="1" i="0" dirty="0" smtClean="0">
              <a:solidFill>
                <a:schemeClr val="tx1"/>
              </a:solidFill>
            </a:rPr>
            <a:t>Devotions, Bible Reading, Table Prayer</a:t>
          </a:r>
          <a:endParaRPr lang="en-US" sz="1800" b="1" i="0" dirty="0">
            <a:solidFill>
              <a:schemeClr val="tx1"/>
            </a:solidFill>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284A0E23-B2BE-874B-AD25-2834271B1D7B}">
      <dgm:prSet phldrT="[Text]" custT="1"/>
      <dgm:spPr/>
      <dgm:t>
        <a:bodyPr/>
        <a:lstStyle/>
        <a:p>
          <a:r>
            <a:rPr lang="en-US" sz="1800" b="1" i="0" u="sng" dirty="0" smtClean="0">
              <a:solidFill>
                <a:schemeClr val="tx1"/>
              </a:solidFill>
            </a:rPr>
            <a:t>Share</a:t>
          </a:r>
          <a:r>
            <a:rPr lang="en-US" sz="1800" b="1" i="0" dirty="0" smtClean="0">
              <a:solidFill>
                <a:schemeClr val="tx1"/>
              </a:solidFill>
            </a:rPr>
            <a:t> What Your  Learning: Write a Blog Entry, Create &amp; Share a Video or Project</a:t>
          </a:r>
          <a:endParaRPr lang="en-US" sz="1800" b="1" i="0" dirty="0">
            <a:solidFill>
              <a:schemeClr val="tx1"/>
            </a:solidFill>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6" custScaleX="121145" custScaleY="118101" custLinFactNeighborX="871" custLinFactNeighborY="5518">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5"/>
      <dgm:spPr/>
      <dgm:t>
        <a:bodyPr/>
        <a:lstStyle/>
        <a:p>
          <a:endParaRPr lang="en-US"/>
        </a:p>
      </dgm:t>
    </dgm:pt>
    <dgm:pt modelId="{B6C7D1E2-1288-A249-A7C7-384FBAA0D7C9}" type="pres">
      <dgm:prSet presAssocID="{CF016495-9277-7143-987B-B231A1D9DBAC}" presName="text0" presStyleLbl="node1" presStyleIdx="1" presStyleCnt="6" custScaleX="159806" custScaleY="143034">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5"/>
      <dgm:spPr/>
      <dgm:t>
        <a:bodyPr/>
        <a:lstStyle/>
        <a:p>
          <a:endParaRPr lang="en-US"/>
        </a:p>
      </dgm:t>
    </dgm:pt>
    <dgm:pt modelId="{96170A06-30CE-6742-9CD6-9F5407986543}" type="pres">
      <dgm:prSet presAssocID="{998E433E-7BCD-034B-91C2-F33F25E1A45A}" presName="text0" presStyleLbl="node1" presStyleIdx="2" presStyleCnt="6" custScaleX="173502" custScaleY="162417" custRadScaleRad="126923" custRadScaleInc="-3747">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5"/>
      <dgm:spPr/>
      <dgm:t>
        <a:bodyPr/>
        <a:lstStyle/>
        <a:p>
          <a:endParaRPr lang="en-US"/>
        </a:p>
      </dgm:t>
    </dgm:pt>
    <dgm:pt modelId="{FE92D435-F383-A542-9849-6BDF935950EE}" type="pres">
      <dgm:prSet presAssocID="{C9BE137B-230A-DC4A-9FCC-0C7BA94D0EE6}" presName="text0" presStyleLbl="node1" presStyleIdx="3" presStyleCnt="6" custScaleX="153888" custScaleY="148171" custRadScaleRad="130830" custRadScaleInc="-52393">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5"/>
      <dgm:spPr/>
      <dgm:t>
        <a:bodyPr/>
        <a:lstStyle/>
        <a:p>
          <a:endParaRPr lang="en-US"/>
        </a:p>
      </dgm:t>
    </dgm:pt>
    <dgm:pt modelId="{47F37E59-2BA1-6442-9399-6A5D937CCC17}" type="pres">
      <dgm:prSet presAssocID="{8EFC880A-3911-6B47-A006-B0F4C9E804FB}" presName="text0" presStyleLbl="node1" presStyleIdx="4" presStyleCnt="6" custScaleX="151157" custScaleY="153408" custRadScaleRad="128206" custRadScaleInc="52004">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4" presStyleCnt="5"/>
      <dgm:spPr/>
      <dgm:t>
        <a:bodyPr/>
        <a:lstStyle/>
        <a:p>
          <a:endParaRPr lang="en-US"/>
        </a:p>
      </dgm:t>
    </dgm:pt>
    <dgm:pt modelId="{CF4B87B7-09F7-6A46-AC74-37EF0149FACA}" type="pres">
      <dgm:prSet presAssocID="{284A0E23-B2BE-874B-AD25-2834271B1D7B}" presName="text0" presStyleLbl="node1" presStyleIdx="5" presStyleCnt="6" custScaleX="197189" custScaleY="150157" custRadScaleRad="132050" custRadScaleInc="8348">
        <dgm:presLayoutVars>
          <dgm:bulletEnabled val="1"/>
        </dgm:presLayoutVars>
      </dgm:prSet>
      <dgm:spPr/>
      <dgm:t>
        <a:bodyPr/>
        <a:lstStyle/>
        <a:p>
          <a:endParaRPr lang="en-US"/>
        </a:p>
      </dgm:t>
    </dgm:pt>
  </dgm:ptLst>
  <dgm:cxnLst>
    <dgm:cxn modelId="{FDCED192-64FC-F144-89E8-9073BE2C90B6}" srcId="{A4A53716-E24D-6C42-B245-4D6BE7B32BD7}" destId="{998E433E-7BCD-034B-91C2-F33F25E1A45A}" srcOrd="1" destOrd="0" parTransId="{65858E89-5ACF-7647-8973-CDB4AA15E68C}" sibTransId="{6E94DF5A-5ACA-B144-8823-9D8D47700F3B}"/>
    <dgm:cxn modelId="{4F8AF0C4-EA72-0B46-8979-E6B1D39DD121}" type="presOf" srcId="{998E433E-7BCD-034B-91C2-F33F25E1A45A}" destId="{96170A06-30CE-6742-9CD6-9F5407986543}" srcOrd="0" destOrd="0" presId="urn:microsoft.com/office/officeart/2008/layout/RadialCluster"/>
    <dgm:cxn modelId="{BD3D6424-F8CD-734A-9942-D95B9593C8C7}" type="presOf" srcId="{284A0E23-B2BE-874B-AD25-2834271B1D7B}" destId="{CF4B87B7-09F7-6A46-AC74-37EF0149FACA}"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4" destOrd="0" parTransId="{4ACBD9F2-4D16-1C4D-8FAD-FFF05D7EED3B}" sibTransId="{80B51570-BD88-9047-98AE-9F61B5B15EB6}"/>
    <dgm:cxn modelId="{A53A7EF7-70B4-1542-9A43-06B944158D65}" type="presOf" srcId="{65858E89-5ACF-7647-8973-CDB4AA15E68C}" destId="{5E6C6F52-2364-6749-80A2-6E9F5A38DEF3}"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68B4A0DD-D52C-5C40-836B-14776E9DF234}" type="presOf" srcId="{A4A53716-E24D-6C42-B245-4D6BE7B32BD7}" destId="{83A93EEC-238B-004F-89B9-4DA0831B51F7}"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77FBD81F-3AEF-E244-B338-D0274E2FEA97}" type="presOf" srcId="{C9BE137B-230A-DC4A-9FCC-0C7BA94D0EE6}" destId="{FE92D435-F383-A542-9849-6BDF935950EE}" srcOrd="0" destOrd="0" presId="urn:microsoft.com/office/officeart/2008/layout/RadialCluster"/>
    <dgm:cxn modelId="{66C620F1-BECD-A947-A5DC-1A699217E37A}" type="presOf" srcId="{79CF5919-CD31-3A4C-A0C9-66067E8DEF0B}" destId="{0B983D13-9616-B244-9767-663D62534803}" srcOrd="0" destOrd="0" presId="urn:microsoft.com/office/officeart/2008/layout/RadialCluster"/>
    <dgm:cxn modelId="{098CD489-104B-FA4C-85C1-9DEE08729C31}" type="presOf" srcId="{3D61B14B-6A4C-3142-B6FF-F65A4E96D6CB}" destId="{F16EA18C-8019-C74D-BCC8-287AB1098442}" srcOrd="0" destOrd="0" presId="urn:microsoft.com/office/officeart/2008/layout/RadialCluster"/>
    <dgm:cxn modelId="{897C2D79-45D9-4448-92B3-02364B3CD2E9}" type="presOf" srcId="{C1DE004E-567E-3643-99C8-32381468A9EB}" destId="{F18906FF-3BF1-2443-A108-3952CE5BF5D9}" srcOrd="0" destOrd="0" presId="urn:microsoft.com/office/officeart/2008/layout/RadialCluster"/>
    <dgm:cxn modelId="{BEDAF557-0CE7-9141-8963-218F7FFDB141}" type="presOf" srcId="{D53073F6-DC0B-1E42-A2B6-6FE1AE34163E}" destId="{54555DDE-9657-744F-80C5-9D13F5AB989A}" srcOrd="0" destOrd="0" presId="urn:microsoft.com/office/officeart/2008/layout/RadialCluster"/>
    <dgm:cxn modelId="{19EB1F2B-94EF-D842-A006-55B769054970}" type="presOf" srcId="{8EFC880A-3911-6B47-A006-B0F4C9E804FB}" destId="{47F37E59-2BA1-6442-9399-6A5D937CCC17}"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2D708C80-E97D-B04B-9142-0DB43FDA8A4F}" type="presOf" srcId="{4ACBD9F2-4D16-1C4D-8FAD-FFF05D7EED3B}" destId="{04EFD440-B0DD-7B41-BEDB-A6E2C526B96E}" srcOrd="0" destOrd="0" presId="urn:microsoft.com/office/officeart/2008/layout/RadialCluster"/>
    <dgm:cxn modelId="{FAB79BA8-8786-7F40-8660-1B0CD2A8479C}" type="presOf" srcId="{CF016495-9277-7143-987B-B231A1D9DBAC}" destId="{B6C7D1E2-1288-A249-A7C7-384FBAA0D7C9}" srcOrd="0" destOrd="0" presId="urn:microsoft.com/office/officeart/2008/layout/RadialCluster"/>
    <dgm:cxn modelId="{5F92ADA6-A18B-864A-AE31-82B7482C21FD}" type="presParOf" srcId="{F18906FF-3BF1-2443-A108-3952CE5BF5D9}" destId="{F15C9503-3DA4-8846-B926-B6C0D213678B}" srcOrd="0" destOrd="0" presId="urn:microsoft.com/office/officeart/2008/layout/RadialCluster"/>
    <dgm:cxn modelId="{E01A4FC8-BEB1-244E-81E2-5CF6EA73B4D1}" type="presParOf" srcId="{F15C9503-3DA4-8846-B926-B6C0D213678B}" destId="{83A93EEC-238B-004F-89B9-4DA0831B51F7}" srcOrd="0" destOrd="0" presId="urn:microsoft.com/office/officeart/2008/layout/RadialCluster"/>
    <dgm:cxn modelId="{6FE64DF9-3742-3C48-9CDD-AF122D34D420}" type="presParOf" srcId="{F15C9503-3DA4-8846-B926-B6C0D213678B}" destId="{F16EA18C-8019-C74D-BCC8-287AB1098442}" srcOrd="1" destOrd="0" presId="urn:microsoft.com/office/officeart/2008/layout/RadialCluster"/>
    <dgm:cxn modelId="{D46FE13F-6869-D54C-9041-623017E7F74A}" type="presParOf" srcId="{F15C9503-3DA4-8846-B926-B6C0D213678B}" destId="{B6C7D1E2-1288-A249-A7C7-384FBAA0D7C9}" srcOrd="2" destOrd="0" presId="urn:microsoft.com/office/officeart/2008/layout/RadialCluster"/>
    <dgm:cxn modelId="{69020157-049F-704C-B187-EBCC42561D4C}" type="presParOf" srcId="{F15C9503-3DA4-8846-B926-B6C0D213678B}" destId="{5E6C6F52-2364-6749-80A2-6E9F5A38DEF3}" srcOrd="3" destOrd="0" presId="urn:microsoft.com/office/officeart/2008/layout/RadialCluster"/>
    <dgm:cxn modelId="{1C7102F2-7AFA-4A41-844C-3DF8D2CFFB19}" type="presParOf" srcId="{F15C9503-3DA4-8846-B926-B6C0D213678B}" destId="{96170A06-30CE-6742-9CD6-9F5407986543}" srcOrd="4" destOrd="0" presId="urn:microsoft.com/office/officeart/2008/layout/RadialCluster"/>
    <dgm:cxn modelId="{2E3082C2-08A6-924C-A37E-F55E25E1D4F8}" type="presParOf" srcId="{F15C9503-3DA4-8846-B926-B6C0D213678B}" destId="{0B983D13-9616-B244-9767-663D62534803}" srcOrd="5" destOrd="0" presId="urn:microsoft.com/office/officeart/2008/layout/RadialCluster"/>
    <dgm:cxn modelId="{17C4944D-A576-444C-8E20-3DFE079F1B3D}" type="presParOf" srcId="{F15C9503-3DA4-8846-B926-B6C0D213678B}" destId="{FE92D435-F383-A542-9849-6BDF935950EE}" srcOrd="6" destOrd="0" presId="urn:microsoft.com/office/officeart/2008/layout/RadialCluster"/>
    <dgm:cxn modelId="{E36BE40B-D5E7-EC42-B5CE-4F5AE9DE0A41}" type="presParOf" srcId="{F15C9503-3DA4-8846-B926-B6C0D213678B}" destId="{54555DDE-9657-744F-80C5-9D13F5AB989A}" srcOrd="7" destOrd="0" presId="urn:microsoft.com/office/officeart/2008/layout/RadialCluster"/>
    <dgm:cxn modelId="{F89747A1-09AF-8D44-847E-A35B52DBC84C}" type="presParOf" srcId="{F15C9503-3DA4-8846-B926-B6C0D213678B}" destId="{47F37E59-2BA1-6442-9399-6A5D937CCC17}" srcOrd="8" destOrd="0" presId="urn:microsoft.com/office/officeart/2008/layout/RadialCluster"/>
    <dgm:cxn modelId="{D78EF28F-1400-4448-B0D7-D10A34941DE2}" type="presParOf" srcId="{F15C9503-3DA4-8846-B926-B6C0D213678B}" destId="{04EFD440-B0DD-7B41-BEDB-A6E2C526B96E}" srcOrd="9" destOrd="0" presId="urn:microsoft.com/office/officeart/2008/layout/RadialCluster"/>
    <dgm:cxn modelId="{CCAD7148-4F98-6243-BE8F-B6FBD9FF4D6D}" type="presParOf" srcId="{F15C9503-3DA4-8846-B926-B6C0D213678B}" destId="{CF4B87B7-09F7-6A46-AC74-37EF0149FAC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7D6158-E3BD-274D-902B-00E813CE697D}" type="doc">
      <dgm:prSet loTypeId="urn:microsoft.com/office/officeart/2005/8/layout/radial4" loCatId="" qsTypeId="urn:microsoft.com/office/officeart/2005/8/quickstyle/simple4" qsCatId="simple" csTypeId="urn:microsoft.com/office/officeart/2005/8/colors/accent5_2" csCatId="accent5" phldr="1"/>
      <dgm:spPr/>
      <dgm:t>
        <a:bodyPr/>
        <a:lstStyle/>
        <a:p>
          <a:endParaRPr lang="en-US"/>
        </a:p>
      </dgm:t>
    </dgm:pt>
    <dgm:pt modelId="{A34FA6D5-7364-994D-A561-358083F7BDDD}">
      <dgm:prSet phldrT="[Text]"/>
      <dgm:spPr/>
      <dgm:t>
        <a:bodyPr/>
        <a:lstStyle/>
        <a:p>
          <a:r>
            <a:rPr lang="en-US" b="1" i="0" dirty="0" smtClean="0">
              <a:solidFill>
                <a:schemeClr val="tx1"/>
              </a:solidFill>
            </a:rPr>
            <a:t>Theme or Church Event</a:t>
          </a:r>
          <a:endParaRPr lang="en-US" b="1" i="0" dirty="0">
            <a:solidFill>
              <a:schemeClr val="tx1"/>
            </a:solidFill>
          </a:endParaRPr>
        </a:p>
      </dgm:t>
    </dgm:pt>
    <dgm:pt modelId="{6E886EB2-B951-7047-93D1-604A614A9C6A}" type="parTrans" cxnId="{310F8BD2-213F-C642-A35F-8B05A490FA03}">
      <dgm:prSet/>
      <dgm:spPr/>
      <dgm:t>
        <a:bodyPr/>
        <a:lstStyle/>
        <a:p>
          <a:endParaRPr lang="en-US"/>
        </a:p>
      </dgm:t>
    </dgm:pt>
    <dgm:pt modelId="{D182FB9E-FBF9-3D4B-BE67-6EB255F15E61}" type="sibTrans" cxnId="{310F8BD2-213F-C642-A35F-8B05A490FA03}">
      <dgm:prSet/>
      <dgm:spPr/>
      <dgm:t>
        <a:bodyPr/>
        <a:lstStyle/>
        <a:p>
          <a:endParaRPr lang="en-US"/>
        </a:p>
      </dgm:t>
    </dgm:pt>
    <dgm:pt modelId="{BF6CE5D0-AC44-3645-BAD3-1E42FEFEEC7C}">
      <dgm:prSet phldrT="[Text]"/>
      <dgm:spPr/>
      <dgm:t>
        <a:bodyPr/>
        <a:lstStyle/>
        <a:p>
          <a:r>
            <a:rPr lang="en-US" b="1" i="0" dirty="0" smtClean="0">
              <a:solidFill>
                <a:schemeClr val="tx1"/>
              </a:solidFill>
            </a:rPr>
            <a:t>On Your Own  (Print, Audio, Video, Online Resources)</a:t>
          </a:r>
          <a:endParaRPr lang="en-US" b="1" i="0" dirty="0">
            <a:solidFill>
              <a:schemeClr val="tx1"/>
            </a:solidFill>
          </a:endParaRPr>
        </a:p>
      </dgm:t>
    </dgm:pt>
    <dgm:pt modelId="{704E69FB-29B7-B145-808B-853FC70B35E6}" type="parTrans" cxnId="{D603A9F9-209D-844A-A2E9-9B800A5C612B}">
      <dgm:prSet/>
      <dgm:spPr/>
      <dgm:t>
        <a:bodyPr/>
        <a:lstStyle/>
        <a:p>
          <a:endParaRPr lang="en-US"/>
        </a:p>
      </dgm:t>
    </dgm:pt>
    <dgm:pt modelId="{8C154A28-6789-BA46-8A36-2B71C8519C17}" type="sibTrans" cxnId="{D603A9F9-209D-844A-A2E9-9B800A5C612B}">
      <dgm:prSet/>
      <dgm:spPr/>
      <dgm:t>
        <a:bodyPr/>
        <a:lstStyle/>
        <a:p>
          <a:endParaRPr lang="en-US"/>
        </a:p>
      </dgm:t>
    </dgm:pt>
    <dgm:pt modelId="{6E040398-282C-5940-9359-A948784053FC}">
      <dgm:prSet phldrT="[Text]"/>
      <dgm:spPr/>
      <dgm:t>
        <a:bodyPr/>
        <a:lstStyle/>
        <a:p>
          <a:r>
            <a:rPr lang="en-US" b="1" i="0" dirty="0" smtClean="0">
              <a:solidFill>
                <a:schemeClr val="tx1"/>
              </a:solidFill>
            </a:rPr>
            <a:t>@Home Resources </a:t>
          </a:r>
          <a:br>
            <a:rPr lang="en-US" b="1" i="0" dirty="0" smtClean="0">
              <a:solidFill>
                <a:schemeClr val="tx1"/>
              </a:solidFill>
            </a:rPr>
          </a:br>
          <a:r>
            <a:rPr lang="en-US" b="1" i="0" dirty="0" smtClean="0">
              <a:solidFill>
                <a:schemeClr val="tx1"/>
              </a:solidFill>
            </a:rPr>
            <a:t>(Print and/or Online)</a:t>
          </a:r>
          <a:endParaRPr lang="en-US" b="1" i="0" dirty="0">
            <a:solidFill>
              <a:schemeClr val="tx1"/>
            </a:solidFill>
          </a:endParaRPr>
        </a:p>
      </dgm:t>
    </dgm:pt>
    <dgm:pt modelId="{C2B273DF-BB5D-BA4C-A6F3-E82E5173E80B}" type="parTrans" cxnId="{679DB6BF-C335-CF48-B4C5-8586CE8D73AA}">
      <dgm:prSet/>
      <dgm:spPr/>
      <dgm:t>
        <a:bodyPr/>
        <a:lstStyle/>
        <a:p>
          <a:endParaRPr lang="en-US"/>
        </a:p>
      </dgm:t>
    </dgm:pt>
    <dgm:pt modelId="{FD61518D-0D79-5D44-B1CE-034826054451}" type="sibTrans" cxnId="{679DB6BF-C335-CF48-B4C5-8586CE8D73AA}">
      <dgm:prSet/>
      <dgm:spPr/>
      <dgm:t>
        <a:bodyPr/>
        <a:lstStyle/>
        <a:p>
          <a:endParaRPr lang="en-US"/>
        </a:p>
      </dgm:t>
    </dgm:pt>
    <dgm:pt modelId="{274B5C91-F520-5A49-A21A-6025C7029718}">
      <dgm:prSet phldrT="[Text]"/>
      <dgm:spPr/>
      <dgm:t>
        <a:bodyPr/>
        <a:lstStyle/>
        <a:p>
          <a:r>
            <a:rPr lang="en-US" b="1" i="0" dirty="0" smtClean="0">
              <a:solidFill>
                <a:schemeClr val="tx1"/>
              </a:solidFill>
            </a:rPr>
            <a:t>Small Group Course </a:t>
          </a:r>
          <a:br>
            <a:rPr lang="en-US" b="1" i="0" dirty="0" smtClean="0">
              <a:solidFill>
                <a:schemeClr val="tx1"/>
              </a:solidFill>
            </a:rPr>
          </a:br>
          <a:r>
            <a:rPr lang="en-US" b="1" i="0" dirty="0" smtClean="0">
              <a:solidFill>
                <a:schemeClr val="tx1"/>
              </a:solidFill>
            </a:rPr>
            <a:t>(online &amp; physical settings)</a:t>
          </a:r>
          <a:endParaRPr lang="en-US" b="1" i="0" dirty="0">
            <a:solidFill>
              <a:schemeClr val="tx1"/>
            </a:solidFill>
          </a:endParaRPr>
        </a:p>
      </dgm:t>
    </dgm:pt>
    <dgm:pt modelId="{21C0713E-1C5A-BE49-B961-492403ABF12B}" type="sibTrans" cxnId="{45A0DBA2-78EF-294D-8AA8-A2786C3E002D}">
      <dgm:prSet/>
      <dgm:spPr/>
      <dgm:t>
        <a:bodyPr/>
        <a:lstStyle/>
        <a:p>
          <a:endParaRPr lang="en-US"/>
        </a:p>
      </dgm:t>
    </dgm:pt>
    <dgm:pt modelId="{768218CC-469C-8248-9C45-EE017D072395}" type="parTrans" cxnId="{45A0DBA2-78EF-294D-8AA8-A2786C3E002D}">
      <dgm:prSet/>
      <dgm:spPr/>
      <dgm:t>
        <a:bodyPr/>
        <a:lstStyle/>
        <a:p>
          <a:endParaRPr lang="en-US"/>
        </a:p>
      </dgm:t>
    </dgm:pt>
    <dgm:pt modelId="{A5A7E883-E008-564C-B8B3-7405FFCA6199}">
      <dgm:prSet phldrT="[Text]"/>
      <dgm:spPr/>
      <dgm:t>
        <a:bodyPr/>
        <a:lstStyle/>
        <a:p>
          <a:r>
            <a:rPr lang="en-US" b="1" i="0" dirty="0" smtClean="0">
              <a:solidFill>
                <a:schemeClr val="tx1"/>
              </a:solidFill>
            </a:rPr>
            <a:t>Adult 4-Week  Series @ Church</a:t>
          </a:r>
        </a:p>
        <a:p>
          <a:r>
            <a:rPr lang="en-US" b="1" i="0" dirty="0" smtClean="0">
              <a:solidFill>
                <a:schemeClr val="tx1"/>
              </a:solidFill>
            </a:rPr>
            <a:t>(Videotaped &amp; online)</a:t>
          </a:r>
          <a:endParaRPr lang="en-US" b="1" i="0" dirty="0">
            <a:solidFill>
              <a:schemeClr val="tx1"/>
            </a:solidFill>
          </a:endParaRPr>
        </a:p>
      </dgm:t>
    </dgm:pt>
    <dgm:pt modelId="{40A12A11-942C-5E4C-B74F-B87ED5B0CD8B}" type="parTrans" cxnId="{6A6C1435-281D-B84A-95F3-3D69BA793CC1}">
      <dgm:prSet/>
      <dgm:spPr/>
      <dgm:t>
        <a:bodyPr/>
        <a:lstStyle/>
        <a:p>
          <a:endParaRPr lang="en-US"/>
        </a:p>
      </dgm:t>
    </dgm:pt>
    <dgm:pt modelId="{81627FD1-B5C3-0B4C-80F5-6839D47D4CB6}" type="sibTrans" cxnId="{6A6C1435-281D-B84A-95F3-3D69BA793CC1}">
      <dgm:prSet/>
      <dgm:spPr/>
      <dgm:t>
        <a:bodyPr/>
        <a:lstStyle/>
        <a:p>
          <a:endParaRPr lang="en-US"/>
        </a:p>
      </dgm:t>
    </dgm:pt>
    <dgm:pt modelId="{DC049F9F-5E17-D340-9BE8-F6237EA3F61D}">
      <dgm:prSet phldrT="[Text]"/>
      <dgm:spPr/>
      <dgm:t>
        <a:bodyPr/>
        <a:lstStyle/>
        <a:p>
          <a:r>
            <a:rPr lang="en-US" b="1" i="0" dirty="0" smtClean="0">
              <a:solidFill>
                <a:schemeClr val="tx1"/>
              </a:solidFill>
            </a:rPr>
            <a:t>Online Course or Presentation</a:t>
          </a:r>
          <a:endParaRPr lang="en-US" b="1" i="0" dirty="0">
            <a:solidFill>
              <a:schemeClr val="tx1"/>
            </a:solidFill>
          </a:endParaRPr>
        </a:p>
      </dgm:t>
    </dgm:pt>
    <dgm:pt modelId="{130F25A8-0999-D244-9E19-8EC256B4A98C}" type="parTrans" cxnId="{A544E747-ED5F-7042-9FA7-916E2A647F88}">
      <dgm:prSet/>
      <dgm:spPr/>
      <dgm:t>
        <a:bodyPr/>
        <a:lstStyle/>
        <a:p>
          <a:endParaRPr lang="en-US"/>
        </a:p>
      </dgm:t>
    </dgm:pt>
    <dgm:pt modelId="{4DABD1A0-0BB7-B44E-AEF7-579C069AE1D0}" type="sibTrans" cxnId="{A544E747-ED5F-7042-9FA7-916E2A647F88}">
      <dgm:prSet/>
      <dgm:spPr/>
      <dgm:t>
        <a:bodyPr/>
        <a:lstStyle/>
        <a:p>
          <a:endParaRPr lang="en-US"/>
        </a:p>
      </dgm:t>
    </dgm:pt>
    <dgm:pt modelId="{728412B4-95D5-0C4C-8692-2F1306D56492}" type="pres">
      <dgm:prSet presAssocID="{557D6158-E3BD-274D-902B-00E813CE697D}" presName="cycle" presStyleCnt="0">
        <dgm:presLayoutVars>
          <dgm:chMax val="1"/>
          <dgm:dir/>
          <dgm:animLvl val="ctr"/>
          <dgm:resizeHandles val="exact"/>
        </dgm:presLayoutVars>
      </dgm:prSet>
      <dgm:spPr/>
      <dgm:t>
        <a:bodyPr/>
        <a:lstStyle/>
        <a:p>
          <a:endParaRPr lang="en-US"/>
        </a:p>
      </dgm:t>
    </dgm:pt>
    <dgm:pt modelId="{C63E378E-9FE9-2046-8942-B8FA7002EE1E}" type="pres">
      <dgm:prSet presAssocID="{A34FA6D5-7364-994D-A561-358083F7BDDD}" presName="centerShape" presStyleLbl="node0" presStyleIdx="0" presStyleCnt="1"/>
      <dgm:spPr/>
      <dgm:t>
        <a:bodyPr/>
        <a:lstStyle/>
        <a:p>
          <a:endParaRPr lang="en-US"/>
        </a:p>
      </dgm:t>
    </dgm:pt>
    <dgm:pt modelId="{6D0499AB-E830-844E-9F84-680B7F30129D}" type="pres">
      <dgm:prSet presAssocID="{704E69FB-29B7-B145-808B-853FC70B35E6}" presName="parTrans" presStyleLbl="bgSibTrans2D1" presStyleIdx="0" presStyleCnt="5"/>
      <dgm:spPr/>
      <dgm:t>
        <a:bodyPr/>
        <a:lstStyle/>
        <a:p>
          <a:endParaRPr lang="en-US"/>
        </a:p>
      </dgm:t>
    </dgm:pt>
    <dgm:pt modelId="{40DACBCE-54AF-8849-B5FE-168CF44C7B1B}" type="pres">
      <dgm:prSet presAssocID="{BF6CE5D0-AC44-3645-BAD3-1E42FEFEEC7C}" presName="node" presStyleLbl="node1" presStyleIdx="0" presStyleCnt="5">
        <dgm:presLayoutVars>
          <dgm:bulletEnabled val="1"/>
        </dgm:presLayoutVars>
      </dgm:prSet>
      <dgm:spPr/>
      <dgm:t>
        <a:bodyPr/>
        <a:lstStyle/>
        <a:p>
          <a:endParaRPr lang="en-US"/>
        </a:p>
      </dgm:t>
    </dgm:pt>
    <dgm:pt modelId="{CBBAE569-2C9A-A846-B1F0-C44BEBFD0C35}" type="pres">
      <dgm:prSet presAssocID="{130F25A8-0999-D244-9E19-8EC256B4A98C}" presName="parTrans" presStyleLbl="bgSibTrans2D1" presStyleIdx="1" presStyleCnt="5"/>
      <dgm:spPr/>
      <dgm:t>
        <a:bodyPr/>
        <a:lstStyle/>
        <a:p>
          <a:endParaRPr lang="en-US"/>
        </a:p>
      </dgm:t>
    </dgm:pt>
    <dgm:pt modelId="{F3AFE3DC-B26D-7D4A-95AC-36D4825146EB}" type="pres">
      <dgm:prSet presAssocID="{DC049F9F-5E17-D340-9BE8-F6237EA3F61D}" presName="node" presStyleLbl="node1" presStyleIdx="1" presStyleCnt="5" custRadScaleRad="104053" custRadScaleInc="-10379">
        <dgm:presLayoutVars>
          <dgm:bulletEnabled val="1"/>
        </dgm:presLayoutVars>
      </dgm:prSet>
      <dgm:spPr/>
      <dgm:t>
        <a:bodyPr/>
        <a:lstStyle/>
        <a:p>
          <a:endParaRPr lang="en-US"/>
        </a:p>
      </dgm:t>
    </dgm:pt>
    <dgm:pt modelId="{3CE3871C-1F6C-9C40-BEFA-F90EDD9BB383}" type="pres">
      <dgm:prSet presAssocID="{768218CC-469C-8248-9C45-EE017D072395}" presName="parTrans" presStyleLbl="bgSibTrans2D1" presStyleIdx="2" presStyleCnt="5"/>
      <dgm:spPr/>
      <dgm:t>
        <a:bodyPr/>
        <a:lstStyle/>
        <a:p>
          <a:endParaRPr lang="en-US"/>
        </a:p>
      </dgm:t>
    </dgm:pt>
    <dgm:pt modelId="{08510DC8-5703-CF44-993D-D99D68875C39}" type="pres">
      <dgm:prSet presAssocID="{274B5C91-F520-5A49-A21A-6025C7029718}" presName="node" presStyleLbl="node1" presStyleIdx="2" presStyleCnt="5" custScaleX="106877" custRadScaleRad="102426" custRadScaleInc="-718">
        <dgm:presLayoutVars>
          <dgm:bulletEnabled val="1"/>
        </dgm:presLayoutVars>
      </dgm:prSet>
      <dgm:spPr/>
      <dgm:t>
        <a:bodyPr/>
        <a:lstStyle/>
        <a:p>
          <a:endParaRPr lang="en-US"/>
        </a:p>
      </dgm:t>
    </dgm:pt>
    <dgm:pt modelId="{BB0992C2-F715-814B-9CAD-4DA1CC79AD5F}" type="pres">
      <dgm:prSet presAssocID="{C2B273DF-BB5D-BA4C-A6F3-E82E5173E80B}" presName="parTrans" presStyleLbl="bgSibTrans2D1" presStyleIdx="3" presStyleCnt="5"/>
      <dgm:spPr/>
      <dgm:t>
        <a:bodyPr/>
        <a:lstStyle/>
        <a:p>
          <a:endParaRPr lang="en-US"/>
        </a:p>
      </dgm:t>
    </dgm:pt>
    <dgm:pt modelId="{61BFB4A0-6AC6-D44F-9B39-659AF8B706AE}" type="pres">
      <dgm:prSet presAssocID="{6E040398-282C-5940-9359-A948784053FC}" presName="node" presStyleLbl="node1" presStyleIdx="3" presStyleCnt="5" custRadScaleRad="100674" custRadScaleInc="6528">
        <dgm:presLayoutVars>
          <dgm:bulletEnabled val="1"/>
        </dgm:presLayoutVars>
      </dgm:prSet>
      <dgm:spPr/>
      <dgm:t>
        <a:bodyPr/>
        <a:lstStyle/>
        <a:p>
          <a:endParaRPr lang="en-US"/>
        </a:p>
      </dgm:t>
    </dgm:pt>
    <dgm:pt modelId="{C5B86DA0-8F4E-6947-B351-FB47B1FE9CFA}" type="pres">
      <dgm:prSet presAssocID="{40A12A11-942C-5E4C-B74F-B87ED5B0CD8B}" presName="parTrans" presStyleLbl="bgSibTrans2D1" presStyleIdx="4" presStyleCnt="5"/>
      <dgm:spPr/>
      <dgm:t>
        <a:bodyPr/>
        <a:lstStyle/>
        <a:p>
          <a:endParaRPr lang="en-US"/>
        </a:p>
      </dgm:t>
    </dgm:pt>
    <dgm:pt modelId="{E3AAFEA7-28F3-664F-AE48-FA61D1639354}" type="pres">
      <dgm:prSet presAssocID="{A5A7E883-E008-564C-B8B3-7405FFCA6199}" presName="node" presStyleLbl="node1" presStyleIdx="4" presStyleCnt="5">
        <dgm:presLayoutVars>
          <dgm:bulletEnabled val="1"/>
        </dgm:presLayoutVars>
      </dgm:prSet>
      <dgm:spPr/>
      <dgm:t>
        <a:bodyPr/>
        <a:lstStyle/>
        <a:p>
          <a:endParaRPr lang="en-US"/>
        </a:p>
      </dgm:t>
    </dgm:pt>
  </dgm:ptLst>
  <dgm:cxnLst>
    <dgm:cxn modelId="{BF303244-E3C7-B34E-AC7C-C31A669F0161}" type="presOf" srcId="{768218CC-469C-8248-9C45-EE017D072395}" destId="{3CE3871C-1F6C-9C40-BEFA-F90EDD9BB383}" srcOrd="0" destOrd="0" presId="urn:microsoft.com/office/officeart/2005/8/layout/radial4"/>
    <dgm:cxn modelId="{D603A9F9-209D-844A-A2E9-9B800A5C612B}" srcId="{A34FA6D5-7364-994D-A561-358083F7BDDD}" destId="{BF6CE5D0-AC44-3645-BAD3-1E42FEFEEC7C}" srcOrd="0" destOrd="0" parTransId="{704E69FB-29B7-B145-808B-853FC70B35E6}" sibTransId="{8C154A28-6789-BA46-8A36-2B71C8519C17}"/>
    <dgm:cxn modelId="{C0651D24-F19B-BB45-951C-CCDA8AF354D9}" type="presOf" srcId="{BF6CE5D0-AC44-3645-BAD3-1E42FEFEEC7C}" destId="{40DACBCE-54AF-8849-B5FE-168CF44C7B1B}" srcOrd="0" destOrd="0" presId="urn:microsoft.com/office/officeart/2005/8/layout/radial4"/>
    <dgm:cxn modelId="{20A50854-21AE-CB40-8D76-56032262453B}" type="presOf" srcId="{40A12A11-942C-5E4C-B74F-B87ED5B0CD8B}" destId="{C5B86DA0-8F4E-6947-B351-FB47B1FE9CFA}" srcOrd="0" destOrd="0" presId="urn:microsoft.com/office/officeart/2005/8/layout/radial4"/>
    <dgm:cxn modelId="{310F8BD2-213F-C642-A35F-8B05A490FA03}" srcId="{557D6158-E3BD-274D-902B-00E813CE697D}" destId="{A34FA6D5-7364-994D-A561-358083F7BDDD}" srcOrd="0" destOrd="0" parTransId="{6E886EB2-B951-7047-93D1-604A614A9C6A}" sibTransId="{D182FB9E-FBF9-3D4B-BE67-6EB255F15E61}"/>
    <dgm:cxn modelId="{7A68488D-0A02-BD48-90AB-F81F88CEF474}" type="presOf" srcId="{557D6158-E3BD-274D-902B-00E813CE697D}" destId="{728412B4-95D5-0C4C-8692-2F1306D56492}" srcOrd="0" destOrd="0" presId="urn:microsoft.com/office/officeart/2005/8/layout/radial4"/>
    <dgm:cxn modelId="{45A0DBA2-78EF-294D-8AA8-A2786C3E002D}" srcId="{A34FA6D5-7364-994D-A561-358083F7BDDD}" destId="{274B5C91-F520-5A49-A21A-6025C7029718}" srcOrd="2" destOrd="0" parTransId="{768218CC-469C-8248-9C45-EE017D072395}" sibTransId="{21C0713E-1C5A-BE49-B961-492403ABF12B}"/>
    <dgm:cxn modelId="{8A3D53B3-F8A1-BD45-98BA-1DC99D9D6226}" type="presOf" srcId="{704E69FB-29B7-B145-808B-853FC70B35E6}" destId="{6D0499AB-E830-844E-9F84-680B7F30129D}" srcOrd="0" destOrd="0" presId="urn:microsoft.com/office/officeart/2005/8/layout/radial4"/>
    <dgm:cxn modelId="{EB98B67E-B842-4F44-B896-0AA09FC725C0}" type="presOf" srcId="{A5A7E883-E008-564C-B8B3-7405FFCA6199}" destId="{E3AAFEA7-28F3-664F-AE48-FA61D1639354}" srcOrd="0" destOrd="0" presId="urn:microsoft.com/office/officeart/2005/8/layout/radial4"/>
    <dgm:cxn modelId="{C35DCEEB-6D1B-8743-A1E0-0A22745DD0B6}" type="presOf" srcId="{6E040398-282C-5940-9359-A948784053FC}" destId="{61BFB4A0-6AC6-D44F-9B39-659AF8B706AE}" srcOrd="0" destOrd="0" presId="urn:microsoft.com/office/officeart/2005/8/layout/radial4"/>
    <dgm:cxn modelId="{C6DEFB75-BE4E-7547-9B99-205A97787C40}" type="presOf" srcId="{A34FA6D5-7364-994D-A561-358083F7BDDD}" destId="{C63E378E-9FE9-2046-8942-B8FA7002EE1E}" srcOrd="0" destOrd="0" presId="urn:microsoft.com/office/officeart/2005/8/layout/radial4"/>
    <dgm:cxn modelId="{A544E747-ED5F-7042-9FA7-916E2A647F88}" srcId="{A34FA6D5-7364-994D-A561-358083F7BDDD}" destId="{DC049F9F-5E17-D340-9BE8-F6237EA3F61D}" srcOrd="1" destOrd="0" parTransId="{130F25A8-0999-D244-9E19-8EC256B4A98C}" sibTransId="{4DABD1A0-0BB7-B44E-AEF7-579C069AE1D0}"/>
    <dgm:cxn modelId="{6A6C1435-281D-B84A-95F3-3D69BA793CC1}" srcId="{A34FA6D5-7364-994D-A561-358083F7BDDD}" destId="{A5A7E883-E008-564C-B8B3-7405FFCA6199}" srcOrd="4" destOrd="0" parTransId="{40A12A11-942C-5E4C-B74F-B87ED5B0CD8B}" sibTransId="{81627FD1-B5C3-0B4C-80F5-6839D47D4CB6}"/>
    <dgm:cxn modelId="{0A741BF6-D44F-2246-A65B-6319778BCD7F}" type="presOf" srcId="{C2B273DF-BB5D-BA4C-A6F3-E82E5173E80B}" destId="{BB0992C2-F715-814B-9CAD-4DA1CC79AD5F}" srcOrd="0" destOrd="0" presId="urn:microsoft.com/office/officeart/2005/8/layout/radial4"/>
    <dgm:cxn modelId="{7C13C52B-8C01-8E43-9136-8C06755D9F0D}" type="presOf" srcId="{DC049F9F-5E17-D340-9BE8-F6237EA3F61D}" destId="{F3AFE3DC-B26D-7D4A-95AC-36D4825146EB}" srcOrd="0" destOrd="0" presId="urn:microsoft.com/office/officeart/2005/8/layout/radial4"/>
    <dgm:cxn modelId="{679DB6BF-C335-CF48-B4C5-8586CE8D73AA}" srcId="{A34FA6D5-7364-994D-A561-358083F7BDDD}" destId="{6E040398-282C-5940-9359-A948784053FC}" srcOrd="3" destOrd="0" parTransId="{C2B273DF-BB5D-BA4C-A6F3-E82E5173E80B}" sibTransId="{FD61518D-0D79-5D44-B1CE-034826054451}"/>
    <dgm:cxn modelId="{716E137A-99F4-9D46-BD7A-41165D4410C2}" type="presOf" srcId="{130F25A8-0999-D244-9E19-8EC256B4A98C}" destId="{CBBAE569-2C9A-A846-B1F0-C44BEBFD0C35}" srcOrd="0" destOrd="0" presId="urn:microsoft.com/office/officeart/2005/8/layout/radial4"/>
    <dgm:cxn modelId="{5F620A1F-3C99-814D-907D-72A7AFB14072}" type="presOf" srcId="{274B5C91-F520-5A49-A21A-6025C7029718}" destId="{08510DC8-5703-CF44-993D-D99D68875C39}" srcOrd="0" destOrd="0" presId="urn:microsoft.com/office/officeart/2005/8/layout/radial4"/>
    <dgm:cxn modelId="{6F09D580-3B8D-CE48-9B7C-A08D4A84825C}" type="presParOf" srcId="{728412B4-95D5-0C4C-8692-2F1306D56492}" destId="{C63E378E-9FE9-2046-8942-B8FA7002EE1E}" srcOrd="0" destOrd="0" presId="urn:microsoft.com/office/officeart/2005/8/layout/radial4"/>
    <dgm:cxn modelId="{D783D864-CB9C-7844-A104-1284EBBBD9E6}" type="presParOf" srcId="{728412B4-95D5-0C4C-8692-2F1306D56492}" destId="{6D0499AB-E830-844E-9F84-680B7F30129D}" srcOrd="1" destOrd="0" presId="urn:microsoft.com/office/officeart/2005/8/layout/radial4"/>
    <dgm:cxn modelId="{D66B5CE5-FF34-3A47-8A1F-847FF30923F5}" type="presParOf" srcId="{728412B4-95D5-0C4C-8692-2F1306D56492}" destId="{40DACBCE-54AF-8849-B5FE-168CF44C7B1B}" srcOrd="2" destOrd="0" presId="urn:microsoft.com/office/officeart/2005/8/layout/radial4"/>
    <dgm:cxn modelId="{6312118D-05A2-0642-8D2F-2016717EEE6C}" type="presParOf" srcId="{728412B4-95D5-0C4C-8692-2F1306D56492}" destId="{CBBAE569-2C9A-A846-B1F0-C44BEBFD0C35}" srcOrd="3" destOrd="0" presId="urn:microsoft.com/office/officeart/2005/8/layout/radial4"/>
    <dgm:cxn modelId="{190B61E7-0C35-2144-B09C-36E6B8897E12}" type="presParOf" srcId="{728412B4-95D5-0C4C-8692-2F1306D56492}" destId="{F3AFE3DC-B26D-7D4A-95AC-36D4825146EB}" srcOrd="4" destOrd="0" presId="urn:microsoft.com/office/officeart/2005/8/layout/radial4"/>
    <dgm:cxn modelId="{A6A0B048-EC9A-D242-A1C3-F1CDAE44FCBA}" type="presParOf" srcId="{728412B4-95D5-0C4C-8692-2F1306D56492}" destId="{3CE3871C-1F6C-9C40-BEFA-F90EDD9BB383}" srcOrd="5" destOrd="0" presId="urn:microsoft.com/office/officeart/2005/8/layout/radial4"/>
    <dgm:cxn modelId="{91C7BCF9-D0E6-5D49-93B7-7CCA995F7A1A}" type="presParOf" srcId="{728412B4-95D5-0C4C-8692-2F1306D56492}" destId="{08510DC8-5703-CF44-993D-D99D68875C39}" srcOrd="6" destOrd="0" presId="urn:microsoft.com/office/officeart/2005/8/layout/radial4"/>
    <dgm:cxn modelId="{C55866A3-2B72-1844-9029-21EA43EA99C3}" type="presParOf" srcId="{728412B4-95D5-0C4C-8692-2F1306D56492}" destId="{BB0992C2-F715-814B-9CAD-4DA1CC79AD5F}" srcOrd="7" destOrd="0" presId="urn:microsoft.com/office/officeart/2005/8/layout/radial4"/>
    <dgm:cxn modelId="{AB06E34B-E745-FB4A-B1CC-DAB812695D89}" type="presParOf" srcId="{728412B4-95D5-0C4C-8692-2F1306D56492}" destId="{61BFB4A0-6AC6-D44F-9B39-659AF8B706AE}" srcOrd="8" destOrd="0" presId="urn:microsoft.com/office/officeart/2005/8/layout/radial4"/>
    <dgm:cxn modelId="{8DE0EB0F-49A5-9F41-B6B1-4EBDF18EF3D0}" type="presParOf" srcId="{728412B4-95D5-0C4C-8692-2F1306D56492}" destId="{C5B86DA0-8F4E-6947-B351-FB47B1FE9CFA}" srcOrd="9" destOrd="0" presId="urn:microsoft.com/office/officeart/2005/8/layout/radial4"/>
    <dgm:cxn modelId="{26DB1533-2B82-AC40-9C28-47759DEF257D}" type="presParOf" srcId="{728412B4-95D5-0C4C-8692-2F1306D56492}" destId="{E3AAFEA7-28F3-664F-AE48-FA61D1639354}"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a:solidFill>
          <a:schemeClr val="accent4"/>
        </a:solidFill>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52DE35AA-F64D-304E-A4BD-2607226254DE}" srcId="{74D711B6-44D0-564A-AA60-768F16F33165}" destId="{384BD85D-A78B-FC4A-AC12-CA1C1E67F580}" srcOrd="6" destOrd="0" parTransId="{6917DF9F-11A0-314B-9478-1C759AE5C7C1}" sibTransId="{848D63AB-91CF-A046-95F8-7C088C9BB424}"/>
    <dgm:cxn modelId="{7AACA3F9-F065-234C-9AC8-753B927FEB02}" type="presOf" srcId="{0851446A-832E-F141-B4DE-C76414A68E43}" destId="{9C24AF53-E150-A94E-8787-763729DC3D64}" srcOrd="1" destOrd="0" presId="urn:microsoft.com/office/officeart/2005/8/layout/radial1"/>
    <dgm:cxn modelId="{FF17DFA1-5D88-274D-8430-0555323BE3F8}" type="presOf" srcId="{E3E7BC77-5928-0546-BAA5-031E8AE20ED1}" destId="{86A6C3C0-9FBA-AB4B-8BCB-8F8E558AE1BB}" srcOrd="0"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6682630E-AD03-2E48-852A-ED1E90406216}" srcId="{74D711B6-44D0-564A-AA60-768F16F33165}" destId="{04475BFD-716C-9947-BC20-87B99E0126FB}" srcOrd="2" destOrd="0" parTransId="{0851446A-832E-F141-B4DE-C76414A68E43}" sibTransId="{2C48A864-6EBD-774F-8345-6E9F668577A8}"/>
    <dgm:cxn modelId="{90845B6E-058D-3446-95AC-DB2A2EA97C6B}" srcId="{74D711B6-44D0-564A-AA60-768F16F33165}" destId="{5719262C-FCBA-4842-A351-3F1684E9F2FC}" srcOrd="7" destOrd="0" parTransId="{F2919795-9E83-C446-BD84-6DF0E225F0CF}" sibTransId="{9EE4DB78-C205-1B49-9D4F-595B4C950A52}"/>
    <dgm:cxn modelId="{7799D518-7417-174E-9B9E-F9589598C5E6}" type="presOf" srcId="{29725C97-E1FD-9349-A59D-AA7E7BF0C843}" destId="{0ACA2E03-060F-7A4A-A23E-EF2139A86F46}" srcOrd="0" destOrd="0" presId="urn:microsoft.com/office/officeart/2005/8/layout/radial1"/>
    <dgm:cxn modelId="{8ACEF866-41F7-AC4D-82C6-ABBDB79862C1}" type="presOf" srcId="{583B9280-4E42-CD41-895B-04FFE32074F1}" destId="{D2E483D3-2203-1243-B35D-519DBDC0E79A}" srcOrd="1" destOrd="0" presId="urn:microsoft.com/office/officeart/2005/8/layout/radial1"/>
    <dgm:cxn modelId="{B09AE009-C104-9D47-9681-AB7ED3CD0FAC}" type="presOf" srcId="{CA906DAF-6BDA-4245-B8DD-E128B0F3F557}" destId="{BF44EF0E-5989-4348-B817-2B77517D8A21}" srcOrd="0" destOrd="0" presId="urn:microsoft.com/office/officeart/2005/8/layout/radial1"/>
    <dgm:cxn modelId="{70A85C97-A3A4-584A-8344-A19F9ED98611}" type="presOf" srcId="{E3E7BC77-5928-0546-BAA5-031E8AE20ED1}" destId="{14E278A7-0197-3748-8933-AB86EA88681F}" srcOrd="1" destOrd="0" presId="urn:microsoft.com/office/officeart/2005/8/layout/radial1"/>
    <dgm:cxn modelId="{62BB6456-BBDC-6143-9881-62E16DF86DCB}" type="presOf" srcId="{74D711B6-44D0-564A-AA60-768F16F33165}" destId="{363D73FD-BC97-E74F-8511-E6921BCC665D}" srcOrd="0"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7F75DE6E-C692-2A47-9067-8406F36AA2B6}" type="presOf" srcId="{37F84579-68E4-474E-A2D9-4E9FF140448F}" destId="{2CFFE43A-C9DF-D747-98A6-6F65958F5C3F}" srcOrd="0" destOrd="0" presId="urn:microsoft.com/office/officeart/2005/8/layout/radial1"/>
    <dgm:cxn modelId="{AA7BD7EC-B729-4041-88DC-021DA7E64F3E}" type="presOf" srcId="{384BD85D-A78B-FC4A-AC12-CA1C1E67F580}" destId="{CF8DB27E-344D-8242-BC80-E53A7F4BE343}" srcOrd="0" destOrd="0" presId="urn:microsoft.com/office/officeart/2005/8/layout/radial1"/>
    <dgm:cxn modelId="{D1D8B1CC-7F2E-214C-ABC3-357AC71D3B1C}" type="presOf" srcId="{F2E6702D-C7A0-394E-84D8-D269EC1B2228}" destId="{9F985A84-846E-134A-9007-BC2D2251CB1B}" srcOrd="0" destOrd="0" presId="urn:microsoft.com/office/officeart/2005/8/layout/radial1"/>
    <dgm:cxn modelId="{FA3D3571-DDB0-2F4D-9F64-FC7C7FC0E0F7}" type="presOf" srcId="{0851446A-832E-F141-B4DE-C76414A68E43}" destId="{866F0FE9-6A0A-324D-A33B-98E3CE12D566}"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6BB7A5B1-950A-D944-8043-359C75CE9F07}" type="presOf" srcId="{6917DF9F-11A0-314B-9478-1C759AE5C7C1}" destId="{A6569C13-FF35-564D-966D-22ACCAFAC7E6}" srcOrd="1" destOrd="0" presId="urn:microsoft.com/office/officeart/2005/8/layout/radial1"/>
    <dgm:cxn modelId="{503B5DFB-333E-8E4F-8C8A-1459F0AC04E9}" type="presOf" srcId="{6E907DB7-7BF4-C744-969A-74014FE6CE8D}" destId="{8193B86C-516F-E44D-AA70-AB21B6EEB4E8}" srcOrd="0" destOrd="0" presId="urn:microsoft.com/office/officeart/2005/8/layout/radial1"/>
    <dgm:cxn modelId="{67B0E75E-1131-BD47-ABB6-D657BD840058}" type="presOf" srcId="{A4B5A00E-B011-DE42-8A74-BCD38F4317CB}" destId="{344CD070-6A01-404B-B61E-118B8E8E3496}" srcOrd="1" destOrd="0" presId="urn:microsoft.com/office/officeart/2005/8/layout/radial1"/>
    <dgm:cxn modelId="{3CAA22C2-30A6-6447-BECD-486EAC10B636}" type="presOf" srcId="{F2E6702D-C7A0-394E-84D8-D269EC1B2228}" destId="{D88F4DF0-E251-CE43-9C11-A74CEB1313E3}" srcOrd="1"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5C0EBC70-98DF-3949-8386-E4C561F87599}" type="presOf" srcId="{F2919795-9E83-C446-BD84-6DF0E225F0CF}" destId="{804633C9-B400-A142-B483-B56E608DB523}" srcOrd="0" destOrd="0" presId="urn:microsoft.com/office/officeart/2005/8/layout/radial1"/>
    <dgm:cxn modelId="{70DE51BC-1FCA-5B42-9A65-506AD1FC773E}" type="presOf" srcId="{583B9280-4E42-CD41-895B-04FFE32074F1}" destId="{6C81D034-D5FB-5443-8C88-FE2A7E3DCAF1}" srcOrd="0" destOrd="0" presId="urn:microsoft.com/office/officeart/2005/8/layout/radial1"/>
    <dgm:cxn modelId="{94B4F931-2086-FD42-BB11-6B879AEE4CB7}" type="presOf" srcId="{A4B5A00E-B011-DE42-8A74-BCD38F4317CB}" destId="{1985177C-24F0-D749-BE4C-8C02E4DC43B8}" srcOrd="0" destOrd="0" presId="urn:microsoft.com/office/officeart/2005/8/layout/radial1"/>
    <dgm:cxn modelId="{C88F958D-4EB9-2F4A-B29B-C14800B0345C}" type="presOf" srcId="{50DE6114-7032-5442-BF2A-CE935DA0DCFB}" destId="{86897CF3-1F44-A34A-801C-0D391A6DA869}" srcOrd="1" destOrd="0" presId="urn:microsoft.com/office/officeart/2005/8/layout/radial1"/>
    <dgm:cxn modelId="{B0E8F4B0-5BB2-A44C-8128-E6BAD21C29E3}" type="presOf" srcId="{37F84579-68E4-474E-A2D9-4E9FF140448F}" destId="{4A21F55F-58E0-9D41-A0BD-72623807199F}" srcOrd="1" destOrd="0" presId="urn:microsoft.com/office/officeart/2005/8/layout/radial1"/>
    <dgm:cxn modelId="{AEB4AEEF-9100-B243-BDDF-9404E14FBA83}" type="presOf" srcId="{9B8C4135-1D68-C94F-B812-4967AD5345CE}" destId="{68F57157-587F-4646-970D-371DC704E557}" srcOrd="0"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6C23C0BF-8E65-344A-9498-5422AE04A573}" type="presOf" srcId="{2676D1FB-E3F6-564C-BB71-A6E4E6B088AD}" destId="{1B80B76E-6C24-3E4B-BB9A-486C69B63C36}" srcOrd="0" destOrd="0" presId="urn:microsoft.com/office/officeart/2005/8/layout/radial1"/>
    <dgm:cxn modelId="{ABB24978-D0C2-154D-A5E9-03A66CCD3B81}" srcId="{74D711B6-44D0-564A-AA60-768F16F33165}" destId="{F1B06805-D828-4344-8580-B7E01896C524}" srcOrd="10" destOrd="0" parTransId="{583B9280-4E42-CD41-895B-04FFE32074F1}" sibTransId="{86CCAA4F-C917-6546-9AFD-FF455E8ED1C6}"/>
    <dgm:cxn modelId="{4763CC86-E905-A641-A55D-1F533B9FEFBA}" type="presOf" srcId="{6917DF9F-11A0-314B-9478-1C759AE5C7C1}" destId="{A6652FDB-92EE-D34E-B875-C78872704AF3}" srcOrd="0" destOrd="0" presId="urn:microsoft.com/office/officeart/2005/8/layout/radial1"/>
    <dgm:cxn modelId="{121ABBEC-1FA3-C94D-B52D-2BC374A4E658}" type="presOf" srcId="{5719262C-FCBA-4842-A351-3F1684E9F2FC}" destId="{97EAC950-28E8-BC44-B820-9D71586BAF0C}" srcOrd="0"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B5189868-62BB-874A-A763-2CB7F6B4FDA5}" type="presOf" srcId="{30D1067C-A3B6-2A49-AC5E-88C4A1A00035}" destId="{0532E587-F317-AB44-8C06-BEDAB677108B}"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601EE3B3-07B3-6D4E-B737-2DE166754837}" type="presOf" srcId="{6A519A4B-0ECA-FB46-97A1-1E402CE13EEC}" destId="{9E6729FD-8281-5046-8F34-3B18E0EFC20B}" srcOrd="1" destOrd="0" presId="urn:microsoft.com/office/officeart/2005/8/layout/radial1"/>
    <dgm:cxn modelId="{18CE1397-315B-B341-8F95-D9CC86E64EB6}" type="presOf" srcId="{04475BFD-716C-9947-BC20-87B99E0126FB}" destId="{6B11D57C-B710-9344-BE13-CA33FD18E13B}" srcOrd="0" destOrd="0" presId="urn:microsoft.com/office/officeart/2005/8/layout/radial1"/>
    <dgm:cxn modelId="{4F09B569-9F7E-024D-8FB1-2E35F3A232E4}" type="presOf" srcId="{FBA5B874-06B0-6A45-AC25-5141CF2499BA}" destId="{950CB373-DD9E-514D-8D98-E1B7C6E8E774}" srcOrd="0" destOrd="0" presId="urn:microsoft.com/office/officeart/2005/8/layout/radial1"/>
    <dgm:cxn modelId="{729091E3-85A7-FE46-BD41-4CF694496849}" type="presOf" srcId="{F2919795-9E83-C446-BD84-6DF0E225F0CF}" destId="{67F931FF-002E-DA4D-BAF7-6B6910AAD975}" srcOrd="1"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6268AEBC-5C27-6A4F-B896-A2197D1E04E3}" type="presOf" srcId="{36FBC3B3-5D05-A041-9F43-297247F40AE6}" destId="{868EB6B2-4A36-BD48-807C-05A4C7415196}" srcOrd="0" destOrd="0" presId="urn:microsoft.com/office/officeart/2005/8/layout/radial1"/>
    <dgm:cxn modelId="{79FDEDE8-4599-BF47-9705-ED6C35911A5D}" type="presOf" srcId="{F1B06805-D828-4344-8580-B7E01896C524}" destId="{D0D40B1B-53BA-A84F-A011-4D4E7E8D16E2}" srcOrd="0" destOrd="0" presId="urn:microsoft.com/office/officeart/2005/8/layout/radial1"/>
    <dgm:cxn modelId="{FBD3B2F6-CFA5-9B47-8B7E-36A923AD05BA}" type="presOf" srcId="{32959C6A-8B34-F749-B27F-D4D125D7479E}" destId="{A33DFAE7-D6CD-2645-8E32-7FDDD8AFF638}" srcOrd="1" destOrd="0" presId="urn:microsoft.com/office/officeart/2005/8/layout/radial1"/>
    <dgm:cxn modelId="{B369178B-E768-684B-9D38-79615BFDC89F}" type="presOf" srcId="{6A519A4B-0ECA-FB46-97A1-1E402CE13EEC}" destId="{AD5849C9-5B41-C348-A35B-069099181452}" srcOrd="0" destOrd="0" presId="urn:microsoft.com/office/officeart/2005/8/layout/radial1"/>
    <dgm:cxn modelId="{E2554B8B-9BF1-E349-8393-8A9BF72B0580}" type="presOf" srcId="{32959C6A-8B34-F749-B27F-D4D125D7479E}" destId="{7694CE64-D227-7F4B-BB13-624C0ADF29A3}" srcOrd="0" destOrd="0" presId="urn:microsoft.com/office/officeart/2005/8/layout/radial1"/>
    <dgm:cxn modelId="{9E0F2229-25BF-E948-A9ED-A95C4E2FD8DC}" type="presOf" srcId="{50DE6114-7032-5442-BF2A-CE935DA0DCFB}" destId="{0B479031-9153-7C47-B75F-4D8875EE1B31}" srcOrd="0" destOrd="0" presId="urn:microsoft.com/office/officeart/2005/8/layout/radial1"/>
    <dgm:cxn modelId="{386A09B7-B72E-7C4B-8601-3C57B309E845}" type="presParOf" srcId="{68F57157-587F-4646-970D-371DC704E557}" destId="{363D73FD-BC97-E74F-8511-E6921BCC665D}" srcOrd="0" destOrd="0" presId="urn:microsoft.com/office/officeart/2005/8/layout/radial1"/>
    <dgm:cxn modelId="{BF6FAD0F-3DFF-8D43-AD9E-3380AA01B7F9}" type="presParOf" srcId="{68F57157-587F-4646-970D-371DC704E557}" destId="{7694CE64-D227-7F4B-BB13-624C0ADF29A3}" srcOrd="1" destOrd="0" presId="urn:microsoft.com/office/officeart/2005/8/layout/radial1"/>
    <dgm:cxn modelId="{43BF4C4B-E657-EF40-92FD-9D4DC2E282A6}" type="presParOf" srcId="{7694CE64-D227-7F4B-BB13-624C0ADF29A3}" destId="{A33DFAE7-D6CD-2645-8E32-7FDDD8AFF638}" srcOrd="0" destOrd="0" presId="urn:microsoft.com/office/officeart/2005/8/layout/radial1"/>
    <dgm:cxn modelId="{0F448230-D96B-C542-A4D1-AC75321B905F}" type="presParOf" srcId="{68F57157-587F-4646-970D-371DC704E557}" destId="{0532E587-F317-AB44-8C06-BEDAB677108B}" srcOrd="2" destOrd="0" presId="urn:microsoft.com/office/officeart/2005/8/layout/radial1"/>
    <dgm:cxn modelId="{91AFFCA3-1557-3245-9D58-B621949A2A93}" type="presParOf" srcId="{68F57157-587F-4646-970D-371DC704E557}" destId="{0B479031-9153-7C47-B75F-4D8875EE1B31}" srcOrd="3" destOrd="0" presId="urn:microsoft.com/office/officeart/2005/8/layout/radial1"/>
    <dgm:cxn modelId="{F4653197-AB18-7B4C-99B2-4084C0646754}" type="presParOf" srcId="{0B479031-9153-7C47-B75F-4D8875EE1B31}" destId="{86897CF3-1F44-A34A-801C-0D391A6DA869}" srcOrd="0" destOrd="0" presId="urn:microsoft.com/office/officeart/2005/8/layout/radial1"/>
    <dgm:cxn modelId="{5DB31E11-4215-504F-B9DE-08CC899681C3}" type="presParOf" srcId="{68F57157-587F-4646-970D-371DC704E557}" destId="{BF44EF0E-5989-4348-B817-2B77517D8A21}" srcOrd="4" destOrd="0" presId="urn:microsoft.com/office/officeart/2005/8/layout/radial1"/>
    <dgm:cxn modelId="{4338907D-25DE-BB45-B548-4F81B19032D7}" type="presParOf" srcId="{68F57157-587F-4646-970D-371DC704E557}" destId="{866F0FE9-6A0A-324D-A33B-98E3CE12D566}" srcOrd="5" destOrd="0" presId="urn:microsoft.com/office/officeart/2005/8/layout/radial1"/>
    <dgm:cxn modelId="{685A4A3A-953A-3640-A4A5-3D3F61BFD8D9}" type="presParOf" srcId="{866F0FE9-6A0A-324D-A33B-98E3CE12D566}" destId="{9C24AF53-E150-A94E-8787-763729DC3D64}" srcOrd="0" destOrd="0" presId="urn:microsoft.com/office/officeart/2005/8/layout/radial1"/>
    <dgm:cxn modelId="{59DF8983-7B50-9E49-96CB-8F2B2C76CA8B}" type="presParOf" srcId="{68F57157-587F-4646-970D-371DC704E557}" destId="{6B11D57C-B710-9344-BE13-CA33FD18E13B}" srcOrd="6" destOrd="0" presId="urn:microsoft.com/office/officeart/2005/8/layout/radial1"/>
    <dgm:cxn modelId="{BC508521-BE19-774B-973E-1F74BDDF5064}" type="presParOf" srcId="{68F57157-587F-4646-970D-371DC704E557}" destId="{AD5849C9-5B41-C348-A35B-069099181452}" srcOrd="7" destOrd="0" presId="urn:microsoft.com/office/officeart/2005/8/layout/radial1"/>
    <dgm:cxn modelId="{CE754EE5-F98B-9744-99EA-EC6EA4D79ADB}" type="presParOf" srcId="{AD5849C9-5B41-C348-A35B-069099181452}" destId="{9E6729FD-8281-5046-8F34-3B18E0EFC20B}" srcOrd="0" destOrd="0" presId="urn:microsoft.com/office/officeart/2005/8/layout/radial1"/>
    <dgm:cxn modelId="{4F4351F5-DA32-9B48-BB20-559AD3A4CFF5}" type="presParOf" srcId="{68F57157-587F-4646-970D-371DC704E557}" destId="{0ACA2E03-060F-7A4A-A23E-EF2139A86F46}" srcOrd="8" destOrd="0" presId="urn:microsoft.com/office/officeart/2005/8/layout/radial1"/>
    <dgm:cxn modelId="{FEAA8678-39D2-7F46-9F38-5DC9E692BA30}" type="presParOf" srcId="{68F57157-587F-4646-970D-371DC704E557}" destId="{1985177C-24F0-D749-BE4C-8C02E4DC43B8}" srcOrd="9" destOrd="0" presId="urn:microsoft.com/office/officeart/2005/8/layout/radial1"/>
    <dgm:cxn modelId="{E7A38E70-0F43-004A-93B5-FB257B8B9BB1}" type="presParOf" srcId="{1985177C-24F0-D749-BE4C-8C02E4DC43B8}" destId="{344CD070-6A01-404B-B61E-118B8E8E3496}" srcOrd="0" destOrd="0" presId="urn:microsoft.com/office/officeart/2005/8/layout/radial1"/>
    <dgm:cxn modelId="{2555A0D3-3AA7-5F48-BC41-B44C03D374DF}" type="presParOf" srcId="{68F57157-587F-4646-970D-371DC704E557}" destId="{950CB373-DD9E-514D-8D98-E1B7C6E8E774}" srcOrd="10" destOrd="0" presId="urn:microsoft.com/office/officeart/2005/8/layout/radial1"/>
    <dgm:cxn modelId="{965E5C10-43E6-9148-9F13-787392B9A26E}" type="presParOf" srcId="{68F57157-587F-4646-970D-371DC704E557}" destId="{9F985A84-846E-134A-9007-BC2D2251CB1B}" srcOrd="11" destOrd="0" presId="urn:microsoft.com/office/officeart/2005/8/layout/radial1"/>
    <dgm:cxn modelId="{F0FD9407-C0DD-6D42-91AB-037519392D6D}" type="presParOf" srcId="{9F985A84-846E-134A-9007-BC2D2251CB1B}" destId="{D88F4DF0-E251-CE43-9C11-A74CEB1313E3}" srcOrd="0" destOrd="0" presId="urn:microsoft.com/office/officeart/2005/8/layout/radial1"/>
    <dgm:cxn modelId="{A15095A5-1A3E-5547-8913-5C9F7CB4B210}" type="presParOf" srcId="{68F57157-587F-4646-970D-371DC704E557}" destId="{868EB6B2-4A36-BD48-807C-05A4C7415196}" srcOrd="12" destOrd="0" presId="urn:microsoft.com/office/officeart/2005/8/layout/radial1"/>
    <dgm:cxn modelId="{636E6003-0E9F-5045-BDFF-F992CD677F4A}" type="presParOf" srcId="{68F57157-587F-4646-970D-371DC704E557}" destId="{A6652FDB-92EE-D34E-B875-C78872704AF3}" srcOrd="13" destOrd="0" presId="urn:microsoft.com/office/officeart/2005/8/layout/radial1"/>
    <dgm:cxn modelId="{2C61F64D-ED13-E348-A136-0259E96FED95}" type="presParOf" srcId="{A6652FDB-92EE-D34E-B875-C78872704AF3}" destId="{A6569C13-FF35-564D-966D-22ACCAFAC7E6}" srcOrd="0" destOrd="0" presId="urn:microsoft.com/office/officeart/2005/8/layout/radial1"/>
    <dgm:cxn modelId="{06905B48-5C59-FA49-A8BA-E32B7C662783}" type="presParOf" srcId="{68F57157-587F-4646-970D-371DC704E557}" destId="{CF8DB27E-344D-8242-BC80-E53A7F4BE343}" srcOrd="14" destOrd="0" presId="urn:microsoft.com/office/officeart/2005/8/layout/radial1"/>
    <dgm:cxn modelId="{7934DC77-D5D0-7D45-AC68-D17BE2984065}" type="presParOf" srcId="{68F57157-587F-4646-970D-371DC704E557}" destId="{804633C9-B400-A142-B483-B56E608DB523}" srcOrd="15" destOrd="0" presId="urn:microsoft.com/office/officeart/2005/8/layout/radial1"/>
    <dgm:cxn modelId="{63F0ECF7-EAEA-6E4F-A27B-F767074D3B3E}" type="presParOf" srcId="{804633C9-B400-A142-B483-B56E608DB523}" destId="{67F931FF-002E-DA4D-BAF7-6B6910AAD975}" srcOrd="0" destOrd="0" presId="urn:microsoft.com/office/officeart/2005/8/layout/radial1"/>
    <dgm:cxn modelId="{3189E55D-0814-2649-BD13-D2E4586F9AC9}" type="presParOf" srcId="{68F57157-587F-4646-970D-371DC704E557}" destId="{97EAC950-28E8-BC44-B820-9D71586BAF0C}" srcOrd="16" destOrd="0" presId="urn:microsoft.com/office/officeart/2005/8/layout/radial1"/>
    <dgm:cxn modelId="{205496DA-44A0-1848-A3C2-B0DDD01BF254}" type="presParOf" srcId="{68F57157-587F-4646-970D-371DC704E557}" destId="{86A6C3C0-9FBA-AB4B-8BCB-8F8E558AE1BB}" srcOrd="17" destOrd="0" presId="urn:microsoft.com/office/officeart/2005/8/layout/radial1"/>
    <dgm:cxn modelId="{68DFDD14-C6ED-2647-AC3B-C3A1F7611819}" type="presParOf" srcId="{86A6C3C0-9FBA-AB4B-8BCB-8F8E558AE1BB}" destId="{14E278A7-0197-3748-8933-AB86EA88681F}" srcOrd="0" destOrd="0" presId="urn:microsoft.com/office/officeart/2005/8/layout/radial1"/>
    <dgm:cxn modelId="{000DD50D-D792-3645-8325-01491001CC38}" type="presParOf" srcId="{68F57157-587F-4646-970D-371DC704E557}" destId="{1B80B76E-6C24-3E4B-BB9A-486C69B63C36}" srcOrd="18" destOrd="0" presId="urn:microsoft.com/office/officeart/2005/8/layout/radial1"/>
    <dgm:cxn modelId="{4DBE4C8B-4668-6442-A5B7-7E0283E1F531}" type="presParOf" srcId="{68F57157-587F-4646-970D-371DC704E557}" destId="{2CFFE43A-C9DF-D747-98A6-6F65958F5C3F}" srcOrd="19" destOrd="0" presId="urn:microsoft.com/office/officeart/2005/8/layout/radial1"/>
    <dgm:cxn modelId="{67593FD7-0061-9F4F-A82B-309FA0455BC0}" type="presParOf" srcId="{2CFFE43A-C9DF-D747-98A6-6F65958F5C3F}" destId="{4A21F55F-58E0-9D41-A0BD-72623807199F}" srcOrd="0" destOrd="0" presId="urn:microsoft.com/office/officeart/2005/8/layout/radial1"/>
    <dgm:cxn modelId="{6007120F-C493-2F42-91A7-81DEEE1064C1}" type="presParOf" srcId="{68F57157-587F-4646-970D-371DC704E557}" destId="{8193B86C-516F-E44D-AA70-AB21B6EEB4E8}" srcOrd="20" destOrd="0" presId="urn:microsoft.com/office/officeart/2005/8/layout/radial1"/>
    <dgm:cxn modelId="{B51FCFA2-EC55-F64E-927B-846A7D2DD9B9}" type="presParOf" srcId="{68F57157-587F-4646-970D-371DC704E557}" destId="{6C81D034-D5FB-5443-8C88-FE2A7E3DCAF1}" srcOrd="21" destOrd="0" presId="urn:microsoft.com/office/officeart/2005/8/layout/radial1"/>
    <dgm:cxn modelId="{DE2E3448-E7ED-3F4C-AE5B-68EEFA7C75B4}" type="presParOf" srcId="{6C81D034-D5FB-5443-8C88-FE2A7E3DCAF1}" destId="{D2E483D3-2203-1243-B35D-519DBDC0E79A}" srcOrd="0" destOrd="0" presId="urn:microsoft.com/office/officeart/2005/8/layout/radial1"/>
    <dgm:cxn modelId="{5606DF39-CBB2-744E-B66A-E102DDDC2085}"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9AB91F5-9B3B-DF41-B7CE-C78BDADB2462}" type="doc">
      <dgm:prSet loTypeId="urn:microsoft.com/office/officeart/2005/8/layout/cycle3" loCatId="cycle" qsTypeId="urn:microsoft.com/office/officeart/2005/8/quickstyle/simple5" qsCatId="simple" csTypeId="urn:microsoft.com/office/officeart/2005/8/colors/colorful3" csCatId="colorful" phldr="1"/>
      <dgm:spPr/>
      <dgm:t>
        <a:bodyPr/>
        <a:lstStyle/>
        <a:p>
          <a:endParaRPr lang="en-US"/>
        </a:p>
      </dgm:t>
    </dgm:pt>
    <dgm:pt modelId="{E6B37D39-D28E-734C-819C-18714C435315}">
      <dgm:prSet phldrT="[Text]"/>
      <dgm:spPr/>
      <dgm:t>
        <a:bodyPr/>
        <a:lstStyle/>
        <a:p>
          <a:r>
            <a:rPr lang="en-US" b="1" i="0" dirty="0" smtClean="0"/>
            <a:t>Select a Target Group (or need)</a:t>
          </a:r>
          <a:endParaRPr lang="en-US" b="1" i="0" dirty="0"/>
        </a:p>
      </dgm:t>
    </dgm:pt>
    <dgm:pt modelId="{9F086D44-E88B-F349-A375-90CC17E26408}" type="parTrans" cxnId="{04B54C97-0907-824F-BE2A-B41C235B51DA}">
      <dgm:prSet/>
      <dgm:spPr/>
      <dgm:t>
        <a:bodyPr/>
        <a:lstStyle/>
        <a:p>
          <a:endParaRPr lang="en-US"/>
        </a:p>
      </dgm:t>
    </dgm:pt>
    <dgm:pt modelId="{0DAB57DE-28D0-A549-A520-3A848194059E}" type="sibTrans" cxnId="{04B54C97-0907-824F-BE2A-B41C235B51DA}">
      <dgm:prSet/>
      <dgm:spPr/>
      <dgm:t>
        <a:bodyPr/>
        <a:lstStyle/>
        <a:p>
          <a:endParaRPr lang="en-US"/>
        </a:p>
      </dgm:t>
    </dgm:pt>
    <dgm:pt modelId="{9F9D17D9-A5CA-0246-BA8C-013FC902B4B5}">
      <dgm:prSet phldrT="[Text]"/>
      <dgm:spPr/>
      <dgm:t>
        <a:bodyPr/>
        <a:lstStyle/>
        <a:p>
          <a:r>
            <a:rPr lang="en-US" b="1" i="0" dirty="0" smtClean="0"/>
            <a:t>Research</a:t>
          </a:r>
        </a:p>
        <a:p>
          <a:r>
            <a:rPr lang="en-US" b="1" i="0" dirty="0" smtClean="0"/>
            <a:t>(Empathize)</a:t>
          </a:r>
          <a:endParaRPr lang="en-US" b="1" i="0" dirty="0"/>
        </a:p>
      </dgm:t>
    </dgm:pt>
    <dgm:pt modelId="{E67B9345-4E86-AC44-90DB-29E607F9425F}" type="parTrans" cxnId="{E80A7F7D-3C84-0846-A776-8A7C39DB5DE7}">
      <dgm:prSet/>
      <dgm:spPr/>
      <dgm:t>
        <a:bodyPr/>
        <a:lstStyle/>
        <a:p>
          <a:endParaRPr lang="en-US"/>
        </a:p>
      </dgm:t>
    </dgm:pt>
    <dgm:pt modelId="{99D27D07-7369-1E46-A403-00ECFADF0EE0}" type="sibTrans" cxnId="{E80A7F7D-3C84-0846-A776-8A7C39DB5DE7}">
      <dgm:prSet/>
      <dgm:spPr/>
      <dgm:t>
        <a:bodyPr/>
        <a:lstStyle/>
        <a:p>
          <a:endParaRPr lang="en-US"/>
        </a:p>
      </dgm:t>
    </dgm:pt>
    <dgm:pt modelId="{396C60A4-BFA4-0F4A-8699-8546B6AAE353}">
      <dgm:prSet phldrT="[Text]"/>
      <dgm:spPr/>
      <dgm:t>
        <a:bodyPr/>
        <a:lstStyle/>
        <a:p>
          <a:r>
            <a:rPr lang="en-US" b="1" i="0" dirty="0" smtClean="0"/>
            <a:t>Defined Spiritual &amp; Religious Needs, Concerns &amp; Interests</a:t>
          </a:r>
          <a:endParaRPr lang="en-US" b="1" i="0" dirty="0"/>
        </a:p>
      </dgm:t>
    </dgm:pt>
    <dgm:pt modelId="{23F09392-2650-204B-8080-E5F4BA758052}" type="parTrans" cxnId="{257C298B-63E7-4946-BD2E-463F344AE718}">
      <dgm:prSet/>
      <dgm:spPr/>
      <dgm:t>
        <a:bodyPr/>
        <a:lstStyle/>
        <a:p>
          <a:endParaRPr lang="en-US"/>
        </a:p>
      </dgm:t>
    </dgm:pt>
    <dgm:pt modelId="{C5D23A4D-A47A-B14A-8980-01D7DF72890A}" type="sibTrans" cxnId="{257C298B-63E7-4946-BD2E-463F344AE718}">
      <dgm:prSet/>
      <dgm:spPr/>
      <dgm:t>
        <a:bodyPr/>
        <a:lstStyle/>
        <a:p>
          <a:endParaRPr lang="en-US"/>
        </a:p>
      </dgm:t>
    </dgm:pt>
    <dgm:pt modelId="{644E99CF-5A12-DC49-84AD-1083C23080A3}">
      <dgm:prSet phldrT="[Text]"/>
      <dgm:spPr/>
      <dgm:t>
        <a:bodyPr/>
        <a:lstStyle/>
        <a:p>
          <a:r>
            <a:rPr lang="en-US" b="1" i="0" dirty="0" smtClean="0"/>
            <a:t>Generate Ideas</a:t>
          </a:r>
          <a:endParaRPr lang="en-US" b="1" i="0" dirty="0"/>
        </a:p>
      </dgm:t>
    </dgm:pt>
    <dgm:pt modelId="{0D091A49-29D9-784F-8F2E-A888F8258F29}" type="parTrans" cxnId="{AB26A27D-1798-234F-9FB2-AAFB917BDD56}">
      <dgm:prSet/>
      <dgm:spPr/>
      <dgm:t>
        <a:bodyPr/>
        <a:lstStyle/>
        <a:p>
          <a:endParaRPr lang="en-US"/>
        </a:p>
      </dgm:t>
    </dgm:pt>
    <dgm:pt modelId="{B31D0C08-5541-6746-99F9-159503AC0E96}" type="sibTrans" cxnId="{AB26A27D-1798-234F-9FB2-AAFB917BDD56}">
      <dgm:prSet/>
      <dgm:spPr/>
      <dgm:t>
        <a:bodyPr/>
        <a:lstStyle/>
        <a:p>
          <a:endParaRPr lang="en-US"/>
        </a:p>
      </dgm:t>
    </dgm:pt>
    <dgm:pt modelId="{B0C3EA3E-4438-3C44-97A9-5DFFE19B69E3}">
      <dgm:prSet phldrT="[Text]"/>
      <dgm:spPr/>
      <dgm:t>
        <a:bodyPr/>
        <a:lstStyle/>
        <a:p>
          <a:r>
            <a:rPr lang="en-US" b="1" i="0" dirty="0" smtClean="0"/>
            <a:t>Create Prototypes to Pilot</a:t>
          </a:r>
          <a:endParaRPr lang="en-US" b="1" i="0" dirty="0"/>
        </a:p>
      </dgm:t>
    </dgm:pt>
    <dgm:pt modelId="{0BCC7D40-BD8D-EF4B-B11C-22EE927707B8}" type="parTrans" cxnId="{56A55A19-F99A-814C-9C2E-B08E250529E8}">
      <dgm:prSet/>
      <dgm:spPr/>
      <dgm:t>
        <a:bodyPr/>
        <a:lstStyle/>
        <a:p>
          <a:endParaRPr lang="en-US"/>
        </a:p>
      </dgm:t>
    </dgm:pt>
    <dgm:pt modelId="{C629211A-ACF5-854E-8080-8B684BCCD33A}" type="sibTrans" cxnId="{56A55A19-F99A-814C-9C2E-B08E250529E8}">
      <dgm:prSet/>
      <dgm:spPr/>
      <dgm:t>
        <a:bodyPr/>
        <a:lstStyle/>
        <a:p>
          <a:endParaRPr lang="en-US"/>
        </a:p>
      </dgm:t>
    </dgm:pt>
    <dgm:pt modelId="{CD74D52D-F8D5-154B-A5FD-6BDD131E421D}">
      <dgm:prSet phldrT="[Text]"/>
      <dgm:spPr/>
      <dgm:t>
        <a:bodyPr/>
        <a:lstStyle/>
        <a:p>
          <a:r>
            <a:rPr lang="en-US" b="1" i="0" dirty="0" smtClean="0"/>
            <a:t>Test the Prototypes</a:t>
          </a:r>
          <a:endParaRPr lang="en-US" b="1" i="0" dirty="0"/>
        </a:p>
      </dgm:t>
    </dgm:pt>
    <dgm:pt modelId="{203B4AAB-BD82-F24C-8CBF-1859B82F3F05}" type="parTrans" cxnId="{29873383-4A82-E34B-9A2A-75BD454F86CE}">
      <dgm:prSet/>
      <dgm:spPr/>
      <dgm:t>
        <a:bodyPr/>
        <a:lstStyle/>
        <a:p>
          <a:endParaRPr lang="en-US"/>
        </a:p>
      </dgm:t>
    </dgm:pt>
    <dgm:pt modelId="{6A9418A5-55D7-694B-B231-CCDA3D7D22E4}" type="sibTrans" cxnId="{29873383-4A82-E34B-9A2A-75BD454F86CE}">
      <dgm:prSet/>
      <dgm:spPr/>
      <dgm:t>
        <a:bodyPr/>
        <a:lstStyle/>
        <a:p>
          <a:endParaRPr lang="en-US"/>
        </a:p>
      </dgm:t>
    </dgm:pt>
    <dgm:pt modelId="{5325F62F-F4AE-434F-8793-C28159FD791D}">
      <dgm:prSet phldrT="[Text]"/>
      <dgm:spPr/>
      <dgm:t>
        <a:bodyPr/>
        <a:lstStyle/>
        <a:p>
          <a:r>
            <a:rPr lang="en-US" b="1" i="0" dirty="0" smtClean="0"/>
            <a:t>Evaluate, Improve, &amp; Expand the Innovation</a:t>
          </a:r>
          <a:endParaRPr lang="en-US" b="1" i="0" dirty="0"/>
        </a:p>
      </dgm:t>
    </dgm:pt>
    <dgm:pt modelId="{780D7A6B-BD10-DA44-A481-36592A403396}" type="parTrans" cxnId="{2DEC74FE-112B-A14D-A627-4F4198829F9E}">
      <dgm:prSet/>
      <dgm:spPr/>
      <dgm:t>
        <a:bodyPr/>
        <a:lstStyle/>
        <a:p>
          <a:endParaRPr lang="en-US"/>
        </a:p>
      </dgm:t>
    </dgm:pt>
    <dgm:pt modelId="{D9426C87-7511-6044-87F6-88A5EEC4DFEC}" type="sibTrans" cxnId="{2DEC74FE-112B-A14D-A627-4F4198829F9E}">
      <dgm:prSet/>
      <dgm:spPr/>
      <dgm:t>
        <a:bodyPr/>
        <a:lstStyle/>
        <a:p>
          <a:endParaRPr lang="en-US"/>
        </a:p>
      </dgm:t>
    </dgm:pt>
    <dgm:pt modelId="{EE0C181E-A65B-ED49-9891-BBF1A5F3E4BF}" type="pres">
      <dgm:prSet presAssocID="{C9AB91F5-9B3B-DF41-B7CE-C78BDADB2462}" presName="Name0" presStyleCnt="0">
        <dgm:presLayoutVars>
          <dgm:dir/>
          <dgm:resizeHandles val="exact"/>
        </dgm:presLayoutVars>
      </dgm:prSet>
      <dgm:spPr/>
      <dgm:t>
        <a:bodyPr/>
        <a:lstStyle/>
        <a:p>
          <a:endParaRPr lang="en-US"/>
        </a:p>
      </dgm:t>
    </dgm:pt>
    <dgm:pt modelId="{11B411BD-92C6-5345-A52B-216C2C89B005}" type="pres">
      <dgm:prSet presAssocID="{C9AB91F5-9B3B-DF41-B7CE-C78BDADB2462}" presName="cycle" presStyleCnt="0"/>
      <dgm:spPr/>
      <dgm:t>
        <a:bodyPr/>
        <a:lstStyle/>
        <a:p>
          <a:endParaRPr lang="en-US"/>
        </a:p>
      </dgm:t>
    </dgm:pt>
    <dgm:pt modelId="{8E803F4D-CAF8-AB46-A440-9B3B6019A21D}" type="pres">
      <dgm:prSet presAssocID="{E6B37D39-D28E-734C-819C-18714C435315}" presName="nodeFirstNode" presStyleLbl="node1" presStyleIdx="0" presStyleCnt="7">
        <dgm:presLayoutVars>
          <dgm:bulletEnabled val="1"/>
        </dgm:presLayoutVars>
      </dgm:prSet>
      <dgm:spPr/>
      <dgm:t>
        <a:bodyPr/>
        <a:lstStyle/>
        <a:p>
          <a:endParaRPr lang="en-US"/>
        </a:p>
      </dgm:t>
    </dgm:pt>
    <dgm:pt modelId="{3D7F3312-3581-904E-AA02-36D1C0A99B07}" type="pres">
      <dgm:prSet presAssocID="{0DAB57DE-28D0-A549-A520-3A848194059E}" presName="sibTransFirstNode" presStyleLbl="bgShp" presStyleIdx="0" presStyleCnt="1"/>
      <dgm:spPr/>
      <dgm:t>
        <a:bodyPr/>
        <a:lstStyle/>
        <a:p>
          <a:endParaRPr lang="en-US"/>
        </a:p>
      </dgm:t>
    </dgm:pt>
    <dgm:pt modelId="{2B216B2E-60A3-7B42-B083-C57D9154E0CA}" type="pres">
      <dgm:prSet presAssocID="{9F9D17D9-A5CA-0246-BA8C-013FC902B4B5}" presName="nodeFollowingNodes" presStyleLbl="node1" presStyleIdx="1" presStyleCnt="7">
        <dgm:presLayoutVars>
          <dgm:bulletEnabled val="1"/>
        </dgm:presLayoutVars>
      </dgm:prSet>
      <dgm:spPr/>
      <dgm:t>
        <a:bodyPr/>
        <a:lstStyle/>
        <a:p>
          <a:endParaRPr lang="en-US"/>
        </a:p>
      </dgm:t>
    </dgm:pt>
    <dgm:pt modelId="{27BFA23A-EF16-B449-85C1-E699CBA8CC3B}" type="pres">
      <dgm:prSet presAssocID="{396C60A4-BFA4-0F4A-8699-8546B6AAE353}" presName="nodeFollowingNodes" presStyleLbl="node1" presStyleIdx="2" presStyleCnt="7" custScaleX="110959" custScaleY="112965">
        <dgm:presLayoutVars>
          <dgm:bulletEnabled val="1"/>
        </dgm:presLayoutVars>
      </dgm:prSet>
      <dgm:spPr/>
      <dgm:t>
        <a:bodyPr/>
        <a:lstStyle/>
        <a:p>
          <a:endParaRPr lang="en-US"/>
        </a:p>
      </dgm:t>
    </dgm:pt>
    <dgm:pt modelId="{499C8F6C-CE46-F143-8CE5-4DDAC9DAE91A}" type="pres">
      <dgm:prSet presAssocID="{644E99CF-5A12-DC49-84AD-1083C23080A3}" presName="nodeFollowingNodes" presStyleLbl="node1" presStyleIdx="3" presStyleCnt="7">
        <dgm:presLayoutVars>
          <dgm:bulletEnabled val="1"/>
        </dgm:presLayoutVars>
      </dgm:prSet>
      <dgm:spPr/>
      <dgm:t>
        <a:bodyPr/>
        <a:lstStyle/>
        <a:p>
          <a:endParaRPr lang="en-US"/>
        </a:p>
      </dgm:t>
    </dgm:pt>
    <dgm:pt modelId="{88847305-59E8-7340-AD00-1EB452CEF6D1}" type="pres">
      <dgm:prSet presAssocID="{B0C3EA3E-4438-3C44-97A9-5DFFE19B69E3}" presName="nodeFollowingNodes" presStyleLbl="node1" presStyleIdx="4" presStyleCnt="7">
        <dgm:presLayoutVars>
          <dgm:bulletEnabled val="1"/>
        </dgm:presLayoutVars>
      </dgm:prSet>
      <dgm:spPr/>
      <dgm:t>
        <a:bodyPr/>
        <a:lstStyle/>
        <a:p>
          <a:endParaRPr lang="en-US"/>
        </a:p>
      </dgm:t>
    </dgm:pt>
    <dgm:pt modelId="{1FE15A8A-AC57-D749-87C8-140F50928158}" type="pres">
      <dgm:prSet presAssocID="{CD74D52D-F8D5-154B-A5FD-6BDD131E421D}" presName="nodeFollowingNodes" presStyleLbl="node1" presStyleIdx="5" presStyleCnt="7">
        <dgm:presLayoutVars>
          <dgm:bulletEnabled val="1"/>
        </dgm:presLayoutVars>
      </dgm:prSet>
      <dgm:spPr/>
      <dgm:t>
        <a:bodyPr/>
        <a:lstStyle/>
        <a:p>
          <a:endParaRPr lang="en-US"/>
        </a:p>
      </dgm:t>
    </dgm:pt>
    <dgm:pt modelId="{F00CCC8D-75B0-004D-9AAA-4C27D24134F3}" type="pres">
      <dgm:prSet presAssocID="{5325F62F-F4AE-434F-8793-C28159FD791D}" presName="nodeFollowingNodes" presStyleLbl="node1" presStyleIdx="6" presStyleCnt="7">
        <dgm:presLayoutVars>
          <dgm:bulletEnabled val="1"/>
        </dgm:presLayoutVars>
      </dgm:prSet>
      <dgm:spPr/>
      <dgm:t>
        <a:bodyPr/>
        <a:lstStyle/>
        <a:p>
          <a:endParaRPr lang="en-US"/>
        </a:p>
      </dgm:t>
    </dgm:pt>
  </dgm:ptLst>
  <dgm:cxnLst>
    <dgm:cxn modelId="{01D01DB5-D7B4-9944-BE89-70492077BF7B}" type="presOf" srcId="{5325F62F-F4AE-434F-8793-C28159FD791D}" destId="{F00CCC8D-75B0-004D-9AAA-4C27D24134F3}" srcOrd="0" destOrd="0" presId="urn:microsoft.com/office/officeart/2005/8/layout/cycle3"/>
    <dgm:cxn modelId="{04B54C97-0907-824F-BE2A-B41C235B51DA}" srcId="{C9AB91F5-9B3B-DF41-B7CE-C78BDADB2462}" destId="{E6B37D39-D28E-734C-819C-18714C435315}" srcOrd="0" destOrd="0" parTransId="{9F086D44-E88B-F349-A375-90CC17E26408}" sibTransId="{0DAB57DE-28D0-A549-A520-3A848194059E}"/>
    <dgm:cxn modelId="{AB26A27D-1798-234F-9FB2-AAFB917BDD56}" srcId="{C9AB91F5-9B3B-DF41-B7CE-C78BDADB2462}" destId="{644E99CF-5A12-DC49-84AD-1083C23080A3}" srcOrd="3" destOrd="0" parTransId="{0D091A49-29D9-784F-8F2E-A888F8258F29}" sibTransId="{B31D0C08-5541-6746-99F9-159503AC0E96}"/>
    <dgm:cxn modelId="{2DEC74FE-112B-A14D-A627-4F4198829F9E}" srcId="{C9AB91F5-9B3B-DF41-B7CE-C78BDADB2462}" destId="{5325F62F-F4AE-434F-8793-C28159FD791D}" srcOrd="6" destOrd="0" parTransId="{780D7A6B-BD10-DA44-A481-36592A403396}" sibTransId="{D9426C87-7511-6044-87F6-88A5EEC4DFEC}"/>
    <dgm:cxn modelId="{F212016E-738A-2340-8C48-01FDF2E48A37}" type="presOf" srcId="{B0C3EA3E-4438-3C44-97A9-5DFFE19B69E3}" destId="{88847305-59E8-7340-AD00-1EB452CEF6D1}" srcOrd="0" destOrd="0" presId="urn:microsoft.com/office/officeart/2005/8/layout/cycle3"/>
    <dgm:cxn modelId="{138205DB-1DAC-E74B-BDC0-9789A97F902F}" type="presOf" srcId="{0DAB57DE-28D0-A549-A520-3A848194059E}" destId="{3D7F3312-3581-904E-AA02-36D1C0A99B07}" srcOrd="0" destOrd="0" presId="urn:microsoft.com/office/officeart/2005/8/layout/cycle3"/>
    <dgm:cxn modelId="{063C2EDC-261B-3C4D-8078-A96F19E5BBD9}" type="presOf" srcId="{9F9D17D9-A5CA-0246-BA8C-013FC902B4B5}" destId="{2B216B2E-60A3-7B42-B083-C57D9154E0CA}" srcOrd="0" destOrd="0" presId="urn:microsoft.com/office/officeart/2005/8/layout/cycle3"/>
    <dgm:cxn modelId="{4608BD9C-63B8-6949-90D7-47F8BC9B9905}" type="presOf" srcId="{C9AB91F5-9B3B-DF41-B7CE-C78BDADB2462}" destId="{EE0C181E-A65B-ED49-9891-BBF1A5F3E4BF}" srcOrd="0" destOrd="0" presId="urn:microsoft.com/office/officeart/2005/8/layout/cycle3"/>
    <dgm:cxn modelId="{29873383-4A82-E34B-9A2A-75BD454F86CE}" srcId="{C9AB91F5-9B3B-DF41-B7CE-C78BDADB2462}" destId="{CD74D52D-F8D5-154B-A5FD-6BDD131E421D}" srcOrd="5" destOrd="0" parTransId="{203B4AAB-BD82-F24C-8CBF-1859B82F3F05}" sibTransId="{6A9418A5-55D7-694B-B231-CCDA3D7D22E4}"/>
    <dgm:cxn modelId="{90EFAA04-9FCA-B345-AE2C-D35E5AFD6F6E}" type="presOf" srcId="{E6B37D39-D28E-734C-819C-18714C435315}" destId="{8E803F4D-CAF8-AB46-A440-9B3B6019A21D}" srcOrd="0" destOrd="0" presId="urn:microsoft.com/office/officeart/2005/8/layout/cycle3"/>
    <dgm:cxn modelId="{169ABCB3-DED0-B74A-BAAD-961285A49A34}" type="presOf" srcId="{396C60A4-BFA4-0F4A-8699-8546B6AAE353}" destId="{27BFA23A-EF16-B449-85C1-E699CBA8CC3B}" srcOrd="0" destOrd="0" presId="urn:microsoft.com/office/officeart/2005/8/layout/cycle3"/>
    <dgm:cxn modelId="{56A55A19-F99A-814C-9C2E-B08E250529E8}" srcId="{C9AB91F5-9B3B-DF41-B7CE-C78BDADB2462}" destId="{B0C3EA3E-4438-3C44-97A9-5DFFE19B69E3}" srcOrd="4" destOrd="0" parTransId="{0BCC7D40-BD8D-EF4B-B11C-22EE927707B8}" sibTransId="{C629211A-ACF5-854E-8080-8B684BCCD33A}"/>
    <dgm:cxn modelId="{E80A7F7D-3C84-0846-A776-8A7C39DB5DE7}" srcId="{C9AB91F5-9B3B-DF41-B7CE-C78BDADB2462}" destId="{9F9D17D9-A5CA-0246-BA8C-013FC902B4B5}" srcOrd="1" destOrd="0" parTransId="{E67B9345-4E86-AC44-90DB-29E607F9425F}" sibTransId="{99D27D07-7369-1E46-A403-00ECFADF0EE0}"/>
    <dgm:cxn modelId="{33258FEB-A949-6242-A317-8985127D0B3B}" type="presOf" srcId="{CD74D52D-F8D5-154B-A5FD-6BDD131E421D}" destId="{1FE15A8A-AC57-D749-87C8-140F50928158}" srcOrd="0" destOrd="0" presId="urn:microsoft.com/office/officeart/2005/8/layout/cycle3"/>
    <dgm:cxn modelId="{10CE14C5-5A01-B043-83FD-570B20186DDB}" type="presOf" srcId="{644E99CF-5A12-DC49-84AD-1083C23080A3}" destId="{499C8F6C-CE46-F143-8CE5-4DDAC9DAE91A}" srcOrd="0" destOrd="0" presId="urn:microsoft.com/office/officeart/2005/8/layout/cycle3"/>
    <dgm:cxn modelId="{257C298B-63E7-4946-BD2E-463F344AE718}" srcId="{C9AB91F5-9B3B-DF41-B7CE-C78BDADB2462}" destId="{396C60A4-BFA4-0F4A-8699-8546B6AAE353}" srcOrd="2" destOrd="0" parTransId="{23F09392-2650-204B-8080-E5F4BA758052}" sibTransId="{C5D23A4D-A47A-B14A-8980-01D7DF72890A}"/>
    <dgm:cxn modelId="{DFECAFFD-A75E-E04C-AD4D-059FD42B4016}" type="presParOf" srcId="{EE0C181E-A65B-ED49-9891-BBF1A5F3E4BF}" destId="{11B411BD-92C6-5345-A52B-216C2C89B005}" srcOrd="0" destOrd="0" presId="urn:microsoft.com/office/officeart/2005/8/layout/cycle3"/>
    <dgm:cxn modelId="{A5A07DA2-470C-A347-86E2-2CE959AF3223}" type="presParOf" srcId="{11B411BD-92C6-5345-A52B-216C2C89B005}" destId="{8E803F4D-CAF8-AB46-A440-9B3B6019A21D}" srcOrd="0" destOrd="0" presId="urn:microsoft.com/office/officeart/2005/8/layout/cycle3"/>
    <dgm:cxn modelId="{1DA80FA3-B1DC-254F-81B0-B7A52B799F74}" type="presParOf" srcId="{11B411BD-92C6-5345-A52B-216C2C89B005}" destId="{3D7F3312-3581-904E-AA02-36D1C0A99B07}" srcOrd="1" destOrd="0" presId="urn:microsoft.com/office/officeart/2005/8/layout/cycle3"/>
    <dgm:cxn modelId="{160201E9-0F7A-924D-9231-391E9F042B1B}" type="presParOf" srcId="{11B411BD-92C6-5345-A52B-216C2C89B005}" destId="{2B216B2E-60A3-7B42-B083-C57D9154E0CA}" srcOrd="2" destOrd="0" presId="urn:microsoft.com/office/officeart/2005/8/layout/cycle3"/>
    <dgm:cxn modelId="{8C219DD5-1927-CF45-B18A-5393F757BCD9}" type="presParOf" srcId="{11B411BD-92C6-5345-A52B-216C2C89B005}" destId="{27BFA23A-EF16-B449-85C1-E699CBA8CC3B}" srcOrd="3" destOrd="0" presId="urn:microsoft.com/office/officeart/2005/8/layout/cycle3"/>
    <dgm:cxn modelId="{93D286E2-C37C-BD49-BDBF-FF0669EB5AD8}" type="presParOf" srcId="{11B411BD-92C6-5345-A52B-216C2C89B005}" destId="{499C8F6C-CE46-F143-8CE5-4DDAC9DAE91A}" srcOrd="4" destOrd="0" presId="urn:microsoft.com/office/officeart/2005/8/layout/cycle3"/>
    <dgm:cxn modelId="{727C7E96-D17A-D74F-8682-8607F69D7CAA}" type="presParOf" srcId="{11B411BD-92C6-5345-A52B-216C2C89B005}" destId="{88847305-59E8-7340-AD00-1EB452CEF6D1}" srcOrd="5" destOrd="0" presId="urn:microsoft.com/office/officeart/2005/8/layout/cycle3"/>
    <dgm:cxn modelId="{285518AA-38CB-8A49-8CE3-1C00A5B8A956}" type="presParOf" srcId="{11B411BD-92C6-5345-A52B-216C2C89B005}" destId="{1FE15A8A-AC57-D749-87C8-140F50928158}" srcOrd="6" destOrd="0" presId="urn:microsoft.com/office/officeart/2005/8/layout/cycle3"/>
    <dgm:cxn modelId="{669F6ECA-E535-0048-AD29-DB533EC6F7F8}" type="presParOf" srcId="{11B411BD-92C6-5345-A52B-216C2C89B005}" destId="{F00CCC8D-75B0-004D-9AAA-4C27D24134F3}"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colorful3" csCatId="colorful" phldr="1"/>
      <dgm:spPr/>
      <dgm:t>
        <a:bodyPr/>
        <a:lstStyle/>
        <a:p>
          <a:endParaRPr lang="en-US"/>
        </a:p>
      </dgm:t>
    </dgm:pt>
    <dgm:pt modelId="{2BBD81FB-FE57-0947-B823-D3D3059888A4}">
      <dgm:prSet phldrT="[Text]"/>
      <dgm:spPr/>
      <dgm:t>
        <a:bodyPr/>
        <a:lstStyle/>
        <a:p>
          <a:r>
            <a:rPr lang="en-US" b="1" i="0" dirty="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dirty="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dirty="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D919DB6B-C45C-BB4A-9CD4-9FDEB53ADF6B}" type="presOf" srcId="{AD2F95E8-49B3-5744-83FC-2DF80AA45C76}" destId="{746BA59F-A3F3-AD4C-A69A-D6A8A10A5EE4}" srcOrd="0" destOrd="0" presId="urn:microsoft.com/office/officeart/2005/8/layout/matrix2"/>
    <dgm:cxn modelId="{024F2D6C-411A-8142-B126-6131EB3ED684}" type="presOf" srcId="{469E7DD0-EAE9-354B-9B69-4A1EE4EAA821}" destId="{AE4DFE1C-9407-9047-AE16-939E85884196}"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FA8469DD-BF84-644E-8693-AD2E3D5B6A91}" type="presOf" srcId="{5004D3CC-D408-AB4F-A6C5-A3B6753A1F7A}" destId="{18C7F47C-30AD-0342-838E-91A768C34D0F}" srcOrd="0" destOrd="0" presId="urn:microsoft.com/office/officeart/2005/8/layout/matrix2"/>
    <dgm:cxn modelId="{663A5419-2934-B74F-8590-752AE65BA185}" type="presOf" srcId="{002A698F-61F2-E142-A3ED-FCF99689E561}" destId="{8F49A73A-D3B4-544F-AA7C-0CAF0F470597}"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FF56EEAC-5F91-1E46-8F7A-D4B2C0A0B9AF}" type="presOf" srcId="{2BBD81FB-FE57-0947-B823-D3D3059888A4}" destId="{9E381E28-4D00-A447-8302-36E437A35945}"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D9D19FE1-EBB3-8744-8504-58CB641FB9BA}" type="presParOf" srcId="{AE4DFE1C-9407-9047-AE16-939E85884196}" destId="{C73A6604-0AD2-6245-9969-C7AB13D0D400}" srcOrd="0" destOrd="0" presId="urn:microsoft.com/office/officeart/2005/8/layout/matrix2"/>
    <dgm:cxn modelId="{01E4903E-A026-A845-8A4B-F90BBCBBBDBE}" type="presParOf" srcId="{AE4DFE1C-9407-9047-AE16-939E85884196}" destId="{746BA59F-A3F3-AD4C-A69A-D6A8A10A5EE4}" srcOrd="1" destOrd="0" presId="urn:microsoft.com/office/officeart/2005/8/layout/matrix2"/>
    <dgm:cxn modelId="{EDD08D32-FF56-6440-9D1A-58307BFF3D34}" type="presParOf" srcId="{AE4DFE1C-9407-9047-AE16-939E85884196}" destId="{8F49A73A-D3B4-544F-AA7C-0CAF0F470597}" srcOrd="2" destOrd="0" presId="urn:microsoft.com/office/officeart/2005/8/layout/matrix2"/>
    <dgm:cxn modelId="{56EBA184-EDFD-1A40-A58F-1D6BCE71DA42}" type="presParOf" srcId="{AE4DFE1C-9407-9047-AE16-939E85884196}" destId="{9E381E28-4D00-A447-8302-36E437A35945}" srcOrd="3" destOrd="0" presId="urn:microsoft.com/office/officeart/2005/8/layout/matrix2"/>
    <dgm:cxn modelId="{81ECA6B8-1F79-F544-A0E5-1CA3FD7B1488}"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91F6D8-0ACA-A846-9482-EBE68D8EB955}" type="doc">
      <dgm:prSet loTypeId="urn:microsoft.com/office/officeart/2005/8/layout/radial1" loCatId="" qsTypeId="urn:microsoft.com/office/officeart/2005/8/quickstyle/simple4" qsCatId="simple" csTypeId="urn:microsoft.com/office/officeart/2005/8/colors/colorful3" csCatId="colorful" phldr="1"/>
      <dgm:spPr/>
      <dgm:t>
        <a:bodyPr/>
        <a:lstStyle/>
        <a:p>
          <a:endParaRPr lang="en-US"/>
        </a:p>
      </dgm:t>
    </dgm:pt>
    <dgm:pt modelId="{651E9D17-C426-CE41-81A3-3D03385B6DF7}">
      <dgm:prSet phldrT="[Text]"/>
      <dgm:spPr/>
      <dgm:t>
        <a:bodyPr/>
        <a:lstStyle/>
        <a:p>
          <a:r>
            <a:rPr lang="en-US" dirty="0" smtClean="0"/>
            <a:t> </a:t>
          </a:r>
          <a:endParaRPr lang="en-US" dirty="0"/>
        </a:p>
      </dgm:t>
    </dgm:pt>
    <dgm:pt modelId="{61A34093-4619-AC45-B568-36AF5984F7B2}" type="parTrans" cxnId="{8A75A06E-7A82-AE49-B9A6-7042EE9A24F5}">
      <dgm:prSet/>
      <dgm:spPr/>
      <dgm:t>
        <a:bodyPr/>
        <a:lstStyle/>
        <a:p>
          <a:endParaRPr lang="en-US"/>
        </a:p>
      </dgm:t>
    </dgm:pt>
    <dgm:pt modelId="{DEF2FE28-7E1E-CD4F-92CE-0262DC49C229}" type="sibTrans" cxnId="{8A75A06E-7A82-AE49-B9A6-7042EE9A24F5}">
      <dgm:prSet/>
      <dgm:spPr/>
      <dgm:t>
        <a:bodyPr/>
        <a:lstStyle/>
        <a:p>
          <a:endParaRPr lang="en-US"/>
        </a:p>
      </dgm:t>
    </dgm:pt>
    <dgm:pt modelId="{863215C8-1F6D-DC49-8A27-DB563312A8DA}">
      <dgm:prSet phldrT="[Text]"/>
      <dgm:spPr/>
      <dgm:t>
        <a:bodyPr/>
        <a:lstStyle/>
        <a:p>
          <a:r>
            <a:rPr lang="en-US" dirty="0" smtClean="0"/>
            <a:t> </a:t>
          </a:r>
          <a:endParaRPr lang="en-US" dirty="0"/>
        </a:p>
      </dgm:t>
    </dgm:pt>
    <dgm:pt modelId="{8E363920-0E35-E242-B0BE-7205E73F7055}" type="parTrans" cxnId="{231275E7-6DC0-A242-B7CF-44DFA1E6E90D}">
      <dgm:prSet/>
      <dgm:spPr/>
      <dgm:t>
        <a:bodyPr/>
        <a:lstStyle/>
        <a:p>
          <a:endParaRPr lang="en-US" dirty="0"/>
        </a:p>
      </dgm:t>
    </dgm:pt>
    <dgm:pt modelId="{E48A7FEA-FD9A-3E4B-A9CA-0D5E5306527D}" type="sibTrans" cxnId="{231275E7-6DC0-A242-B7CF-44DFA1E6E90D}">
      <dgm:prSet/>
      <dgm:spPr/>
      <dgm:t>
        <a:bodyPr/>
        <a:lstStyle/>
        <a:p>
          <a:endParaRPr lang="en-US"/>
        </a:p>
      </dgm:t>
    </dgm:pt>
    <dgm:pt modelId="{3CE68AF3-AEEB-A944-82B4-D658970A70F3}">
      <dgm:prSet phldrT="[Text]"/>
      <dgm:spPr/>
      <dgm:t>
        <a:bodyPr/>
        <a:lstStyle/>
        <a:p>
          <a:r>
            <a:rPr lang="en-US" dirty="0" smtClean="0"/>
            <a:t> </a:t>
          </a:r>
          <a:endParaRPr lang="en-US" dirty="0"/>
        </a:p>
      </dgm:t>
    </dgm:pt>
    <dgm:pt modelId="{8B3C7660-0A35-6349-8402-C6020FEE0F23}" type="parTrans" cxnId="{7008291C-050C-DD4E-AC2D-7BF10113A6D1}">
      <dgm:prSet/>
      <dgm:spPr/>
      <dgm:t>
        <a:bodyPr/>
        <a:lstStyle/>
        <a:p>
          <a:endParaRPr lang="en-US" dirty="0"/>
        </a:p>
      </dgm:t>
    </dgm:pt>
    <dgm:pt modelId="{BD121239-2949-0345-9124-60B0A9A85F2E}" type="sibTrans" cxnId="{7008291C-050C-DD4E-AC2D-7BF10113A6D1}">
      <dgm:prSet/>
      <dgm:spPr/>
      <dgm:t>
        <a:bodyPr/>
        <a:lstStyle/>
        <a:p>
          <a:endParaRPr lang="en-US"/>
        </a:p>
      </dgm:t>
    </dgm:pt>
    <dgm:pt modelId="{FA24B27D-FE5C-0045-AA5F-E275B5B41504}">
      <dgm:prSet phldrT="[Text]"/>
      <dgm:spPr/>
      <dgm:t>
        <a:bodyPr/>
        <a:lstStyle/>
        <a:p>
          <a:r>
            <a:rPr lang="en-US" dirty="0" smtClean="0"/>
            <a:t> </a:t>
          </a:r>
          <a:endParaRPr lang="en-US" dirty="0"/>
        </a:p>
      </dgm:t>
    </dgm:pt>
    <dgm:pt modelId="{DC2B2ECA-A206-FA49-A09B-CEF2FC07D4C4}" type="parTrans" cxnId="{F4EB36F3-DFF6-CD4B-AD13-0B2B4D27F742}">
      <dgm:prSet/>
      <dgm:spPr/>
      <dgm:t>
        <a:bodyPr/>
        <a:lstStyle/>
        <a:p>
          <a:endParaRPr lang="en-US" dirty="0"/>
        </a:p>
      </dgm:t>
    </dgm:pt>
    <dgm:pt modelId="{17CBFDD8-AF0A-E044-B2E4-92E01D456753}" type="sibTrans" cxnId="{F4EB36F3-DFF6-CD4B-AD13-0B2B4D27F742}">
      <dgm:prSet/>
      <dgm:spPr/>
      <dgm:t>
        <a:bodyPr/>
        <a:lstStyle/>
        <a:p>
          <a:endParaRPr lang="en-US"/>
        </a:p>
      </dgm:t>
    </dgm:pt>
    <dgm:pt modelId="{A2338D8B-D5F3-DF43-A3F2-54E3EA3052A9}">
      <dgm:prSet phldrT="[Text]"/>
      <dgm:spPr/>
      <dgm:t>
        <a:bodyPr/>
        <a:lstStyle/>
        <a:p>
          <a:r>
            <a:rPr lang="en-US" dirty="0" smtClean="0"/>
            <a:t> </a:t>
          </a:r>
          <a:endParaRPr lang="en-US" dirty="0"/>
        </a:p>
      </dgm:t>
    </dgm:pt>
    <dgm:pt modelId="{37102193-9B48-0045-89C2-71B1F570DED3}" type="parTrans" cxnId="{ACF5F331-3C40-C74C-9046-E7CD96EEA2D1}">
      <dgm:prSet/>
      <dgm:spPr/>
      <dgm:t>
        <a:bodyPr/>
        <a:lstStyle/>
        <a:p>
          <a:endParaRPr lang="en-US" dirty="0"/>
        </a:p>
      </dgm:t>
    </dgm:pt>
    <dgm:pt modelId="{51A3A0E2-DC97-8641-9708-8CF62FDCF090}" type="sibTrans" cxnId="{ACF5F331-3C40-C74C-9046-E7CD96EEA2D1}">
      <dgm:prSet/>
      <dgm:spPr/>
      <dgm:t>
        <a:bodyPr/>
        <a:lstStyle/>
        <a:p>
          <a:endParaRPr lang="en-US"/>
        </a:p>
      </dgm:t>
    </dgm:pt>
    <dgm:pt modelId="{4F20D883-D58A-D648-A256-FEB11AD3D175}">
      <dgm:prSet phldrT="[Text]"/>
      <dgm:spPr/>
      <dgm:t>
        <a:bodyPr/>
        <a:lstStyle/>
        <a:p>
          <a:r>
            <a:rPr lang="en-US" dirty="0" smtClean="0"/>
            <a:t> </a:t>
          </a:r>
          <a:endParaRPr lang="en-US" dirty="0"/>
        </a:p>
      </dgm:t>
    </dgm:pt>
    <dgm:pt modelId="{0F367A9F-1B42-CD46-94AF-9D69479DDC11}" type="parTrans" cxnId="{CECA1E4D-FD62-384C-88F7-7958DE8363B7}">
      <dgm:prSet/>
      <dgm:spPr/>
      <dgm:t>
        <a:bodyPr/>
        <a:lstStyle/>
        <a:p>
          <a:endParaRPr lang="en-US" dirty="0"/>
        </a:p>
      </dgm:t>
    </dgm:pt>
    <dgm:pt modelId="{0CD481AE-2880-8D44-86AA-1D76B0068D99}" type="sibTrans" cxnId="{CECA1E4D-FD62-384C-88F7-7958DE8363B7}">
      <dgm:prSet/>
      <dgm:spPr/>
      <dgm:t>
        <a:bodyPr/>
        <a:lstStyle/>
        <a:p>
          <a:endParaRPr lang="en-US"/>
        </a:p>
      </dgm:t>
    </dgm:pt>
    <dgm:pt modelId="{4F79DE9A-04C2-C84C-9696-03443CAA0062}">
      <dgm:prSet phldrT="[Text]"/>
      <dgm:spPr/>
      <dgm:t>
        <a:bodyPr/>
        <a:lstStyle/>
        <a:p>
          <a:r>
            <a:rPr lang="en-US" dirty="0" smtClean="0"/>
            <a:t> </a:t>
          </a:r>
          <a:endParaRPr lang="en-US" dirty="0"/>
        </a:p>
      </dgm:t>
    </dgm:pt>
    <dgm:pt modelId="{A6A2068B-83F0-9748-9E87-EE3E07220BD9}" type="parTrans" cxnId="{1DF4C360-8B7A-B341-B7EA-CAF5B1C5D1E5}">
      <dgm:prSet/>
      <dgm:spPr/>
      <dgm:t>
        <a:bodyPr/>
        <a:lstStyle/>
        <a:p>
          <a:endParaRPr lang="en-US" dirty="0"/>
        </a:p>
      </dgm:t>
    </dgm:pt>
    <dgm:pt modelId="{4D9AC379-0EF3-6342-937C-69A19AF90DC2}" type="sibTrans" cxnId="{1DF4C360-8B7A-B341-B7EA-CAF5B1C5D1E5}">
      <dgm:prSet/>
      <dgm:spPr/>
      <dgm:t>
        <a:bodyPr/>
        <a:lstStyle/>
        <a:p>
          <a:endParaRPr lang="en-US"/>
        </a:p>
      </dgm:t>
    </dgm:pt>
    <dgm:pt modelId="{96703C59-81EF-024C-A974-AC2121B03DA5}">
      <dgm:prSet phldrT="[Text]"/>
      <dgm:spPr/>
      <dgm:t>
        <a:bodyPr/>
        <a:lstStyle/>
        <a:p>
          <a:r>
            <a:rPr lang="en-US" dirty="0" smtClean="0"/>
            <a:t> </a:t>
          </a:r>
          <a:endParaRPr lang="en-US" dirty="0"/>
        </a:p>
      </dgm:t>
    </dgm:pt>
    <dgm:pt modelId="{65D73E62-0517-3F48-BAD7-A6C16BF93D75}" type="parTrans" cxnId="{E7C0CCFF-9501-4544-91DE-8CDB5EB36D6C}">
      <dgm:prSet/>
      <dgm:spPr/>
      <dgm:t>
        <a:bodyPr/>
        <a:lstStyle/>
        <a:p>
          <a:endParaRPr lang="en-US" dirty="0"/>
        </a:p>
      </dgm:t>
    </dgm:pt>
    <dgm:pt modelId="{2D0940CF-943D-5D40-B7AE-DCD390E39469}" type="sibTrans" cxnId="{E7C0CCFF-9501-4544-91DE-8CDB5EB36D6C}">
      <dgm:prSet/>
      <dgm:spPr/>
      <dgm:t>
        <a:bodyPr/>
        <a:lstStyle/>
        <a:p>
          <a:endParaRPr lang="en-US"/>
        </a:p>
      </dgm:t>
    </dgm:pt>
    <dgm:pt modelId="{5C790524-4A15-B842-A30D-3417FC9ED394}" type="pres">
      <dgm:prSet presAssocID="{B091F6D8-0ACA-A846-9482-EBE68D8EB955}" presName="cycle" presStyleCnt="0">
        <dgm:presLayoutVars>
          <dgm:chMax val="1"/>
          <dgm:dir/>
          <dgm:animLvl val="ctr"/>
          <dgm:resizeHandles val="exact"/>
        </dgm:presLayoutVars>
      </dgm:prSet>
      <dgm:spPr/>
      <dgm:t>
        <a:bodyPr/>
        <a:lstStyle/>
        <a:p>
          <a:endParaRPr lang="en-US"/>
        </a:p>
      </dgm:t>
    </dgm:pt>
    <dgm:pt modelId="{6FC7CC10-C633-BA47-BB1D-7D610892B3D6}" type="pres">
      <dgm:prSet presAssocID="{651E9D17-C426-CE41-81A3-3D03385B6DF7}" presName="centerShape" presStyleLbl="node0" presStyleIdx="0" presStyleCnt="1"/>
      <dgm:spPr/>
      <dgm:t>
        <a:bodyPr/>
        <a:lstStyle/>
        <a:p>
          <a:endParaRPr lang="en-US"/>
        </a:p>
      </dgm:t>
    </dgm:pt>
    <dgm:pt modelId="{7B92F94F-02A2-E948-89F5-E221610A11A6}" type="pres">
      <dgm:prSet presAssocID="{8E363920-0E35-E242-B0BE-7205E73F7055}" presName="Name9" presStyleLbl="parChTrans1D2" presStyleIdx="0" presStyleCnt="7"/>
      <dgm:spPr/>
      <dgm:t>
        <a:bodyPr/>
        <a:lstStyle/>
        <a:p>
          <a:endParaRPr lang="en-US"/>
        </a:p>
      </dgm:t>
    </dgm:pt>
    <dgm:pt modelId="{1A4C8886-3CB7-534F-9375-A5866C1202E0}" type="pres">
      <dgm:prSet presAssocID="{8E363920-0E35-E242-B0BE-7205E73F7055}" presName="connTx" presStyleLbl="parChTrans1D2" presStyleIdx="0" presStyleCnt="7"/>
      <dgm:spPr/>
      <dgm:t>
        <a:bodyPr/>
        <a:lstStyle/>
        <a:p>
          <a:endParaRPr lang="en-US"/>
        </a:p>
      </dgm:t>
    </dgm:pt>
    <dgm:pt modelId="{5194FEA2-8012-884F-A9DE-0E78A8B08728}" type="pres">
      <dgm:prSet presAssocID="{863215C8-1F6D-DC49-8A27-DB563312A8DA}" presName="node" presStyleLbl="node1" presStyleIdx="0" presStyleCnt="7">
        <dgm:presLayoutVars>
          <dgm:bulletEnabled val="1"/>
        </dgm:presLayoutVars>
      </dgm:prSet>
      <dgm:spPr/>
      <dgm:t>
        <a:bodyPr/>
        <a:lstStyle/>
        <a:p>
          <a:endParaRPr lang="en-US"/>
        </a:p>
      </dgm:t>
    </dgm:pt>
    <dgm:pt modelId="{89333F8B-E0C4-3944-B3AB-F3763311404E}" type="pres">
      <dgm:prSet presAssocID="{8B3C7660-0A35-6349-8402-C6020FEE0F23}" presName="Name9" presStyleLbl="parChTrans1D2" presStyleIdx="1" presStyleCnt="7"/>
      <dgm:spPr/>
      <dgm:t>
        <a:bodyPr/>
        <a:lstStyle/>
        <a:p>
          <a:endParaRPr lang="en-US"/>
        </a:p>
      </dgm:t>
    </dgm:pt>
    <dgm:pt modelId="{8809C3FE-E78D-014C-A061-CC7D34F276CF}" type="pres">
      <dgm:prSet presAssocID="{8B3C7660-0A35-6349-8402-C6020FEE0F23}" presName="connTx" presStyleLbl="parChTrans1D2" presStyleIdx="1" presStyleCnt="7"/>
      <dgm:spPr/>
      <dgm:t>
        <a:bodyPr/>
        <a:lstStyle/>
        <a:p>
          <a:endParaRPr lang="en-US"/>
        </a:p>
      </dgm:t>
    </dgm:pt>
    <dgm:pt modelId="{615B7CFB-0022-8E4F-8910-E9612C13577B}" type="pres">
      <dgm:prSet presAssocID="{3CE68AF3-AEEB-A944-82B4-D658970A70F3}" presName="node" presStyleLbl="node1" presStyleIdx="1" presStyleCnt="7">
        <dgm:presLayoutVars>
          <dgm:bulletEnabled val="1"/>
        </dgm:presLayoutVars>
      </dgm:prSet>
      <dgm:spPr/>
      <dgm:t>
        <a:bodyPr/>
        <a:lstStyle/>
        <a:p>
          <a:endParaRPr lang="en-US"/>
        </a:p>
      </dgm:t>
    </dgm:pt>
    <dgm:pt modelId="{B4181307-75D4-8E4F-A57A-B6E459782360}" type="pres">
      <dgm:prSet presAssocID="{DC2B2ECA-A206-FA49-A09B-CEF2FC07D4C4}" presName="Name9" presStyleLbl="parChTrans1D2" presStyleIdx="2" presStyleCnt="7"/>
      <dgm:spPr/>
      <dgm:t>
        <a:bodyPr/>
        <a:lstStyle/>
        <a:p>
          <a:endParaRPr lang="en-US"/>
        </a:p>
      </dgm:t>
    </dgm:pt>
    <dgm:pt modelId="{5B936787-B8CE-1148-B340-FD0E8B9C0ACE}" type="pres">
      <dgm:prSet presAssocID="{DC2B2ECA-A206-FA49-A09B-CEF2FC07D4C4}" presName="connTx" presStyleLbl="parChTrans1D2" presStyleIdx="2" presStyleCnt="7"/>
      <dgm:spPr/>
      <dgm:t>
        <a:bodyPr/>
        <a:lstStyle/>
        <a:p>
          <a:endParaRPr lang="en-US"/>
        </a:p>
      </dgm:t>
    </dgm:pt>
    <dgm:pt modelId="{3696038F-6F09-4846-8048-1560347960A5}" type="pres">
      <dgm:prSet presAssocID="{FA24B27D-FE5C-0045-AA5F-E275B5B41504}" presName="node" presStyleLbl="node1" presStyleIdx="2" presStyleCnt="7">
        <dgm:presLayoutVars>
          <dgm:bulletEnabled val="1"/>
        </dgm:presLayoutVars>
      </dgm:prSet>
      <dgm:spPr/>
      <dgm:t>
        <a:bodyPr/>
        <a:lstStyle/>
        <a:p>
          <a:endParaRPr lang="en-US"/>
        </a:p>
      </dgm:t>
    </dgm:pt>
    <dgm:pt modelId="{ED5E6980-86EE-954D-8D7B-FD68E8801605}" type="pres">
      <dgm:prSet presAssocID="{37102193-9B48-0045-89C2-71B1F570DED3}" presName="Name9" presStyleLbl="parChTrans1D2" presStyleIdx="3" presStyleCnt="7"/>
      <dgm:spPr/>
      <dgm:t>
        <a:bodyPr/>
        <a:lstStyle/>
        <a:p>
          <a:endParaRPr lang="en-US"/>
        </a:p>
      </dgm:t>
    </dgm:pt>
    <dgm:pt modelId="{0B76B78A-E4EB-054F-9D8D-86C267ABC5AC}" type="pres">
      <dgm:prSet presAssocID="{37102193-9B48-0045-89C2-71B1F570DED3}" presName="connTx" presStyleLbl="parChTrans1D2" presStyleIdx="3" presStyleCnt="7"/>
      <dgm:spPr/>
      <dgm:t>
        <a:bodyPr/>
        <a:lstStyle/>
        <a:p>
          <a:endParaRPr lang="en-US"/>
        </a:p>
      </dgm:t>
    </dgm:pt>
    <dgm:pt modelId="{495E0478-538D-3547-BAB8-070A733DEF98}" type="pres">
      <dgm:prSet presAssocID="{A2338D8B-D5F3-DF43-A3F2-54E3EA3052A9}" presName="node" presStyleLbl="node1" presStyleIdx="3" presStyleCnt="7">
        <dgm:presLayoutVars>
          <dgm:bulletEnabled val="1"/>
        </dgm:presLayoutVars>
      </dgm:prSet>
      <dgm:spPr/>
      <dgm:t>
        <a:bodyPr/>
        <a:lstStyle/>
        <a:p>
          <a:endParaRPr lang="en-US"/>
        </a:p>
      </dgm:t>
    </dgm:pt>
    <dgm:pt modelId="{EAC53296-4D81-B540-9AE5-F423A39BB01E}" type="pres">
      <dgm:prSet presAssocID="{0F367A9F-1B42-CD46-94AF-9D69479DDC11}" presName="Name9" presStyleLbl="parChTrans1D2" presStyleIdx="4" presStyleCnt="7"/>
      <dgm:spPr/>
      <dgm:t>
        <a:bodyPr/>
        <a:lstStyle/>
        <a:p>
          <a:endParaRPr lang="en-US"/>
        </a:p>
      </dgm:t>
    </dgm:pt>
    <dgm:pt modelId="{823731DC-32E1-424E-B72E-8EFFBBEACFDC}" type="pres">
      <dgm:prSet presAssocID="{0F367A9F-1B42-CD46-94AF-9D69479DDC11}" presName="connTx" presStyleLbl="parChTrans1D2" presStyleIdx="4" presStyleCnt="7"/>
      <dgm:spPr/>
      <dgm:t>
        <a:bodyPr/>
        <a:lstStyle/>
        <a:p>
          <a:endParaRPr lang="en-US"/>
        </a:p>
      </dgm:t>
    </dgm:pt>
    <dgm:pt modelId="{464897A2-A956-4B4F-9343-8E8341BDDE22}" type="pres">
      <dgm:prSet presAssocID="{4F20D883-D58A-D648-A256-FEB11AD3D175}" presName="node" presStyleLbl="node1" presStyleIdx="4" presStyleCnt="7">
        <dgm:presLayoutVars>
          <dgm:bulletEnabled val="1"/>
        </dgm:presLayoutVars>
      </dgm:prSet>
      <dgm:spPr/>
      <dgm:t>
        <a:bodyPr/>
        <a:lstStyle/>
        <a:p>
          <a:endParaRPr lang="en-US"/>
        </a:p>
      </dgm:t>
    </dgm:pt>
    <dgm:pt modelId="{1D0F93A3-6206-8E43-ADC7-38BA2A12AEB6}" type="pres">
      <dgm:prSet presAssocID="{A6A2068B-83F0-9748-9E87-EE3E07220BD9}" presName="Name9" presStyleLbl="parChTrans1D2" presStyleIdx="5" presStyleCnt="7"/>
      <dgm:spPr/>
      <dgm:t>
        <a:bodyPr/>
        <a:lstStyle/>
        <a:p>
          <a:endParaRPr lang="en-US"/>
        </a:p>
      </dgm:t>
    </dgm:pt>
    <dgm:pt modelId="{C2C340A6-F429-3544-AA89-500052A4D2E7}" type="pres">
      <dgm:prSet presAssocID="{A6A2068B-83F0-9748-9E87-EE3E07220BD9}" presName="connTx" presStyleLbl="parChTrans1D2" presStyleIdx="5" presStyleCnt="7"/>
      <dgm:spPr/>
      <dgm:t>
        <a:bodyPr/>
        <a:lstStyle/>
        <a:p>
          <a:endParaRPr lang="en-US"/>
        </a:p>
      </dgm:t>
    </dgm:pt>
    <dgm:pt modelId="{7DEE0339-87A2-8243-A720-9A2B79301D08}" type="pres">
      <dgm:prSet presAssocID="{4F79DE9A-04C2-C84C-9696-03443CAA0062}" presName="node" presStyleLbl="node1" presStyleIdx="5" presStyleCnt="7">
        <dgm:presLayoutVars>
          <dgm:bulletEnabled val="1"/>
        </dgm:presLayoutVars>
      </dgm:prSet>
      <dgm:spPr/>
      <dgm:t>
        <a:bodyPr/>
        <a:lstStyle/>
        <a:p>
          <a:endParaRPr lang="en-US"/>
        </a:p>
      </dgm:t>
    </dgm:pt>
    <dgm:pt modelId="{8CDDE14D-7F05-BB43-878B-FA1CD38B8097}" type="pres">
      <dgm:prSet presAssocID="{65D73E62-0517-3F48-BAD7-A6C16BF93D75}" presName="Name9" presStyleLbl="parChTrans1D2" presStyleIdx="6" presStyleCnt="7"/>
      <dgm:spPr/>
      <dgm:t>
        <a:bodyPr/>
        <a:lstStyle/>
        <a:p>
          <a:endParaRPr lang="en-US"/>
        </a:p>
      </dgm:t>
    </dgm:pt>
    <dgm:pt modelId="{0FDBAE93-5ABA-DE41-9B51-AC975F9ACA6E}" type="pres">
      <dgm:prSet presAssocID="{65D73E62-0517-3F48-BAD7-A6C16BF93D75}" presName="connTx" presStyleLbl="parChTrans1D2" presStyleIdx="6" presStyleCnt="7"/>
      <dgm:spPr/>
      <dgm:t>
        <a:bodyPr/>
        <a:lstStyle/>
        <a:p>
          <a:endParaRPr lang="en-US"/>
        </a:p>
      </dgm:t>
    </dgm:pt>
    <dgm:pt modelId="{FFD72A65-3B6B-A044-B139-F74D459B40AC}" type="pres">
      <dgm:prSet presAssocID="{96703C59-81EF-024C-A974-AC2121B03DA5}" presName="node" presStyleLbl="node1" presStyleIdx="6" presStyleCnt="7">
        <dgm:presLayoutVars>
          <dgm:bulletEnabled val="1"/>
        </dgm:presLayoutVars>
      </dgm:prSet>
      <dgm:spPr/>
      <dgm:t>
        <a:bodyPr/>
        <a:lstStyle/>
        <a:p>
          <a:endParaRPr lang="en-US"/>
        </a:p>
      </dgm:t>
    </dgm:pt>
  </dgm:ptLst>
  <dgm:cxnLst>
    <dgm:cxn modelId="{08439E43-8042-D942-B145-A70116EB3AAC}" type="presOf" srcId="{3CE68AF3-AEEB-A944-82B4-D658970A70F3}" destId="{615B7CFB-0022-8E4F-8910-E9612C13577B}" srcOrd="0" destOrd="0" presId="urn:microsoft.com/office/officeart/2005/8/layout/radial1"/>
    <dgm:cxn modelId="{7008291C-050C-DD4E-AC2D-7BF10113A6D1}" srcId="{651E9D17-C426-CE41-81A3-3D03385B6DF7}" destId="{3CE68AF3-AEEB-A944-82B4-D658970A70F3}" srcOrd="1" destOrd="0" parTransId="{8B3C7660-0A35-6349-8402-C6020FEE0F23}" sibTransId="{BD121239-2949-0345-9124-60B0A9A85F2E}"/>
    <dgm:cxn modelId="{CECA1E4D-FD62-384C-88F7-7958DE8363B7}" srcId="{651E9D17-C426-CE41-81A3-3D03385B6DF7}" destId="{4F20D883-D58A-D648-A256-FEB11AD3D175}" srcOrd="4" destOrd="0" parTransId="{0F367A9F-1B42-CD46-94AF-9D69479DDC11}" sibTransId="{0CD481AE-2880-8D44-86AA-1D76B0068D99}"/>
    <dgm:cxn modelId="{181EE027-9B70-3849-A4E0-B66D866E3217}" type="presOf" srcId="{651E9D17-C426-CE41-81A3-3D03385B6DF7}" destId="{6FC7CC10-C633-BA47-BB1D-7D610892B3D6}" srcOrd="0" destOrd="0" presId="urn:microsoft.com/office/officeart/2005/8/layout/radial1"/>
    <dgm:cxn modelId="{72E9EFA9-F49C-2D42-9D52-AD4BB9651D41}" type="presOf" srcId="{A2338D8B-D5F3-DF43-A3F2-54E3EA3052A9}" destId="{495E0478-538D-3547-BAB8-070A733DEF98}" srcOrd="0" destOrd="0" presId="urn:microsoft.com/office/officeart/2005/8/layout/radial1"/>
    <dgm:cxn modelId="{2C668CDA-7E2A-2549-99FB-1236C5914474}" type="presOf" srcId="{FA24B27D-FE5C-0045-AA5F-E275B5B41504}" destId="{3696038F-6F09-4846-8048-1560347960A5}" srcOrd="0" destOrd="0" presId="urn:microsoft.com/office/officeart/2005/8/layout/radial1"/>
    <dgm:cxn modelId="{8A75A06E-7A82-AE49-B9A6-7042EE9A24F5}" srcId="{B091F6D8-0ACA-A846-9482-EBE68D8EB955}" destId="{651E9D17-C426-CE41-81A3-3D03385B6DF7}" srcOrd="0" destOrd="0" parTransId="{61A34093-4619-AC45-B568-36AF5984F7B2}" sibTransId="{DEF2FE28-7E1E-CD4F-92CE-0262DC49C229}"/>
    <dgm:cxn modelId="{89FFAE0A-C825-F94F-B34A-BDC3BC0D8AED}" type="presOf" srcId="{4F20D883-D58A-D648-A256-FEB11AD3D175}" destId="{464897A2-A956-4B4F-9343-8E8341BDDE22}" srcOrd="0" destOrd="0" presId="urn:microsoft.com/office/officeart/2005/8/layout/radial1"/>
    <dgm:cxn modelId="{45B468E7-52E9-2C4E-BC1D-CDE3165A2DBD}" type="presOf" srcId="{96703C59-81EF-024C-A974-AC2121B03DA5}" destId="{FFD72A65-3B6B-A044-B139-F74D459B40AC}" srcOrd="0" destOrd="0" presId="urn:microsoft.com/office/officeart/2005/8/layout/radial1"/>
    <dgm:cxn modelId="{FD4546E5-8F11-C145-8604-8541FD9C75F4}" type="presOf" srcId="{37102193-9B48-0045-89C2-71B1F570DED3}" destId="{ED5E6980-86EE-954D-8D7B-FD68E8801605}" srcOrd="0" destOrd="0" presId="urn:microsoft.com/office/officeart/2005/8/layout/radial1"/>
    <dgm:cxn modelId="{D95B13BA-4C5D-AE4F-AF35-0ACDBAF73A28}" type="presOf" srcId="{8B3C7660-0A35-6349-8402-C6020FEE0F23}" destId="{8809C3FE-E78D-014C-A061-CC7D34F276CF}" srcOrd="1" destOrd="0" presId="urn:microsoft.com/office/officeart/2005/8/layout/radial1"/>
    <dgm:cxn modelId="{BC61DEDD-8BE1-3C44-9F7D-B9EC06FA17B9}" type="presOf" srcId="{A6A2068B-83F0-9748-9E87-EE3E07220BD9}" destId="{1D0F93A3-6206-8E43-ADC7-38BA2A12AEB6}" srcOrd="0" destOrd="0" presId="urn:microsoft.com/office/officeart/2005/8/layout/radial1"/>
    <dgm:cxn modelId="{71B7B7F4-AF30-3D47-A463-3617CD208936}" type="presOf" srcId="{8E363920-0E35-E242-B0BE-7205E73F7055}" destId="{7B92F94F-02A2-E948-89F5-E221610A11A6}" srcOrd="0" destOrd="0" presId="urn:microsoft.com/office/officeart/2005/8/layout/radial1"/>
    <dgm:cxn modelId="{F4EB36F3-DFF6-CD4B-AD13-0B2B4D27F742}" srcId="{651E9D17-C426-CE41-81A3-3D03385B6DF7}" destId="{FA24B27D-FE5C-0045-AA5F-E275B5B41504}" srcOrd="2" destOrd="0" parTransId="{DC2B2ECA-A206-FA49-A09B-CEF2FC07D4C4}" sibTransId="{17CBFDD8-AF0A-E044-B2E4-92E01D456753}"/>
    <dgm:cxn modelId="{AB56630B-2D3B-5740-B10A-70F3D1C95F58}" type="presOf" srcId="{4F79DE9A-04C2-C84C-9696-03443CAA0062}" destId="{7DEE0339-87A2-8243-A720-9A2B79301D08}" srcOrd="0" destOrd="0" presId="urn:microsoft.com/office/officeart/2005/8/layout/radial1"/>
    <dgm:cxn modelId="{1DF4C360-8B7A-B341-B7EA-CAF5B1C5D1E5}" srcId="{651E9D17-C426-CE41-81A3-3D03385B6DF7}" destId="{4F79DE9A-04C2-C84C-9696-03443CAA0062}" srcOrd="5" destOrd="0" parTransId="{A6A2068B-83F0-9748-9E87-EE3E07220BD9}" sibTransId="{4D9AC379-0EF3-6342-937C-69A19AF90DC2}"/>
    <dgm:cxn modelId="{231275E7-6DC0-A242-B7CF-44DFA1E6E90D}" srcId="{651E9D17-C426-CE41-81A3-3D03385B6DF7}" destId="{863215C8-1F6D-DC49-8A27-DB563312A8DA}" srcOrd="0" destOrd="0" parTransId="{8E363920-0E35-E242-B0BE-7205E73F7055}" sibTransId="{E48A7FEA-FD9A-3E4B-A9CA-0D5E5306527D}"/>
    <dgm:cxn modelId="{75309A2C-6D6F-934B-9334-256A5FCDAB35}" type="presOf" srcId="{8E363920-0E35-E242-B0BE-7205E73F7055}" destId="{1A4C8886-3CB7-534F-9375-A5866C1202E0}" srcOrd="1" destOrd="0" presId="urn:microsoft.com/office/officeart/2005/8/layout/radial1"/>
    <dgm:cxn modelId="{0BC978A6-C95C-EB49-BCD2-F12760D31C9F}" type="presOf" srcId="{0F367A9F-1B42-CD46-94AF-9D69479DDC11}" destId="{823731DC-32E1-424E-B72E-8EFFBBEACFDC}" srcOrd="1" destOrd="0" presId="urn:microsoft.com/office/officeart/2005/8/layout/radial1"/>
    <dgm:cxn modelId="{3A06FAF9-915B-8841-AE5E-3A3314FD0C85}" type="presOf" srcId="{A6A2068B-83F0-9748-9E87-EE3E07220BD9}" destId="{C2C340A6-F429-3544-AA89-500052A4D2E7}" srcOrd="1" destOrd="0" presId="urn:microsoft.com/office/officeart/2005/8/layout/radial1"/>
    <dgm:cxn modelId="{764B2ABB-DBF4-1841-A9BF-486913B0C291}" type="presOf" srcId="{863215C8-1F6D-DC49-8A27-DB563312A8DA}" destId="{5194FEA2-8012-884F-A9DE-0E78A8B08728}" srcOrd="0" destOrd="0" presId="urn:microsoft.com/office/officeart/2005/8/layout/radial1"/>
    <dgm:cxn modelId="{8DDCD553-DB92-D545-8675-28AF8389FC98}" type="presOf" srcId="{65D73E62-0517-3F48-BAD7-A6C16BF93D75}" destId="{0FDBAE93-5ABA-DE41-9B51-AC975F9ACA6E}" srcOrd="1" destOrd="0" presId="urn:microsoft.com/office/officeart/2005/8/layout/radial1"/>
    <dgm:cxn modelId="{B41404A7-DF2A-5341-896D-5AC70C2BBE10}" type="presOf" srcId="{37102193-9B48-0045-89C2-71B1F570DED3}" destId="{0B76B78A-E4EB-054F-9D8D-86C267ABC5AC}" srcOrd="1" destOrd="0" presId="urn:microsoft.com/office/officeart/2005/8/layout/radial1"/>
    <dgm:cxn modelId="{D0E92C5C-4408-7341-A166-DDFB3E937138}" type="presOf" srcId="{65D73E62-0517-3F48-BAD7-A6C16BF93D75}" destId="{8CDDE14D-7F05-BB43-878B-FA1CD38B8097}" srcOrd="0" destOrd="0" presId="urn:microsoft.com/office/officeart/2005/8/layout/radial1"/>
    <dgm:cxn modelId="{ACF5F331-3C40-C74C-9046-E7CD96EEA2D1}" srcId="{651E9D17-C426-CE41-81A3-3D03385B6DF7}" destId="{A2338D8B-D5F3-DF43-A3F2-54E3EA3052A9}" srcOrd="3" destOrd="0" parTransId="{37102193-9B48-0045-89C2-71B1F570DED3}" sibTransId="{51A3A0E2-DC97-8641-9708-8CF62FDCF090}"/>
    <dgm:cxn modelId="{B44F6367-5919-B844-A980-6E613C7F63FE}" type="presOf" srcId="{DC2B2ECA-A206-FA49-A09B-CEF2FC07D4C4}" destId="{B4181307-75D4-8E4F-A57A-B6E459782360}" srcOrd="0" destOrd="0" presId="urn:microsoft.com/office/officeart/2005/8/layout/radial1"/>
    <dgm:cxn modelId="{0F7E5FC0-9147-3046-830F-C0BF26D31C0D}" type="presOf" srcId="{0F367A9F-1B42-CD46-94AF-9D69479DDC11}" destId="{EAC53296-4D81-B540-9AE5-F423A39BB01E}" srcOrd="0" destOrd="0" presId="urn:microsoft.com/office/officeart/2005/8/layout/radial1"/>
    <dgm:cxn modelId="{A5470591-8FF0-F347-A9A8-E415AE1D549F}" type="presOf" srcId="{8B3C7660-0A35-6349-8402-C6020FEE0F23}" destId="{89333F8B-E0C4-3944-B3AB-F3763311404E}" srcOrd="0" destOrd="0" presId="urn:microsoft.com/office/officeart/2005/8/layout/radial1"/>
    <dgm:cxn modelId="{B8EF0BC8-19E6-A948-902A-7FAF405FA5B4}" type="presOf" srcId="{B091F6D8-0ACA-A846-9482-EBE68D8EB955}" destId="{5C790524-4A15-B842-A30D-3417FC9ED394}" srcOrd="0" destOrd="0" presId="urn:microsoft.com/office/officeart/2005/8/layout/radial1"/>
    <dgm:cxn modelId="{E7C0CCFF-9501-4544-91DE-8CDB5EB36D6C}" srcId="{651E9D17-C426-CE41-81A3-3D03385B6DF7}" destId="{96703C59-81EF-024C-A974-AC2121B03DA5}" srcOrd="6" destOrd="0" parTransId="{65D73E62-0517-3F48-BAD7-A6C16BF93D75}" sibTransId="{2D0940CF-943D-5D40-B7AE-DCD390E39469}"/>
    <dgm:cxn modelId="{F8A7CE70-F4BE-2B41-8F50-0A5C965AB3C7}" type="presOf" srcId="{DC2B2ECA-A206-FA49-A09B-CEF2FC07D4C4}" destId="{5B936787-B8CE-1148-B340-FD0E8B9C0ACE}" srcOrd="1" destOrd="0" presId="urn:microsoft.com/office/officeart/2005/8/layout/radial1"/>
    <dgm:cxn modelId="{AEEA9359-316D-994E-824A-8F40D460079F}" type="presParOf" srcId="{5C790524-4A15-B842-A30D-3417FC9ED394}" destId="{6FC7CC10-C633-BA47-BB1D-7D610892B3D6}" srcOrd="0" destOrd="0" presId="urn:microsoft.com/office/officeart/2005/8/layout/radial1"/>
    <dgm:cxn modelId="{E9EF5ACC-523E-354C-AB9B-41402555256C}" type="presParOf" srcId="{5C790524-4A15-B842-A30D-3417FC9ED394}" destId="{7B92F94F-02A2-E948-89F5-E221610A11A6}" srcOrd="1" destOrd="0" presId="urn:microsoft.com/office/officeart/2005/8/layout/radial1"/>
    <dgm:cxn modelId="{D7382E7F-D779-6B4E-8AF0-CFA3DAEF7F81}" type="presParOf" srcId="{7B92F94F-02A2-E948-89F5-E221610A11A6}" destId="{1A4C8886-3CB7-534F-9375-A5866C1202E0}" srcOrd="0" destOrd="0" presId="urn:microsoft.com/office/officeart/2005/8/layout/radial1"/>
    <dgm:cxn modelId="{B7027D1D-950A-CD40-AD1F-12B05C2F48A7}" type="presParOf" srcId="{5C790524-4A15-B842-A30D-3417FC9ED394}" destId="{5194FEA2-8012-884F-A9DE-0E78A8B08728}" srcOrd="2" destOrd="0" presId="urn:microsoft.com/office/officeart/2005/8/layout/radial1"/>
    <dgm:cxn modelId="{78A247C9-5974-764D-92F0-737AC2E4D3DF}" type="presParOf" srcId="{5C790524-4A15-B842-A30D-3417FC9ED394}" destId="{89333F8B-E0C4-3944-B3AB-F3763311404E}" srcOrd="3" destOrd="0" presId="urn:microsoft.com/office/officeart/2005/8/layout/radial1"/>
    <dgm:cxn modelId="{E2F1A375-0607-5A49-AFC7-292CBA4B58E8}" type="presParOf" srcId="{89333F8B-E0C4-3944-B3AB-F3763311404E}" destId="{8809C3FE-E78D-014C-A061-CC7D34F276CF}" srcOrd="0" destOrd="0" presId="urn:microsoft.com/office/officeart/2005/8/layout/radial1"/>
    <dgm:cxn modelId="{AD508D84-5DF7-6E49-BE28-CCDB5EBFE9BC}" type="presParOf" srcId="{5C790524-4A15-B842-A30D-3417FC9ED394}" destId="{615B7CFB-0022-8E4F-8910-E9612C13577B}" srcOrd="4" destOrd="0" presId="urn:microsoft.com/office/officeart/2005/8/layout/radial1"/>
    <dgm:cxn modelId="{4AF4DA5A-651F-E147-8C81-F7BC5EE612BA}" type="presParOf" srcId="{5C790524-4A15-B842-A30D-3417FC9ED394}" destId="{B4181307-75D4-8E4F-A57A-B6E459782360}" srcOrd="5" destOrd="0" presId="urn:microsoft.com/office/officeart/2005/8/layout/radial1"/>
    <dgm:cxn modelId="{E9BAF835-324F-1A43-BDE6-797F81756A8F}" type="presParOf" srcId="{B4181307-75D4-8E4F-A57A-B6E459782360}" destId="{5B936787-B8CE-1148-B340-FD0E8B9C0ACE}" srcOrd="0" destOrd="0" presId="urn:microsoft.com/office/officeart/2005/8/layout/radial1"/>
    <dgm:cxn modelId="{504974F1-36AF-3046-9F4B-2A3E72F4EB96}" type="presParOf" srcId="{5C790524-4A15-B842-A30D-3417FC9ED394}" destId="{3696038F-6F09-4846-8048-1560347960A5}" srcOrd="6" destOrd="0" presId="urn:microsoft.com/office/officeart/2005/8/layout/radial1"/>
    <dgm:cxn modelId="{E388350B-6C9B-8246-8158-9697FA3A195D}" type="presParOf" srcId="{5C790524-4A15-B842-A30D-3417FC9ED394}" destId="{ED5E6980-86EE-954D-8D7B-FD68E8801605}" srcOrd="7" destOrd="0" presId="urn:microsoft.com/office/officeart/2005/8/layout/radial1"/>
    <dgm:cxn modelId="{388B1CD7-B547-9E40-8037-87C2DB834370}" type="presParOf" srcId="{ED5E6980-86EE-954D-8D7B-FD68E8801605}" destId="{0B76B78A-E4EB-054F-9D8D-86C267ABC5AC}" srcOrd="0" destOrd="0" presId="urn:microsoft.com/office/officeart/2005/8/layout/radial1"/>
    <dgm:cxn modelId="{EC26D97B-218C-5645-A379-12216F075BE4}" type="presParOf" srcId="{5C790524-4A15-B842-A30D-3417FC9ED394}" destId="{495E0478-538D-3547-BAB8-070A733DEF98}" srcOrd="8" destOrd="0" presId="urn:microsoft.com/office/officeart/2005/8/layout/radial1"/>
    <dgm:cxn modelId="{1A1CA5FA-CD51-674B-B7EF-6B0499216BFA}" type="presParOf" srcId="{5C790524-4A15-B842-A30D-3417FC9ED394}" destId="{EAC53296-4D81-B540-9AE5-F423A39BB01E}" srcOrd="9" destOrd="0" presId="urn:microsoft.com/office/officeart/2005/8/layout/radial1"/>
    <dgm:cxn modelId="{752EB5FF-0375-9745-B700-044903DAF203}" type="presParOf" srcId="{EAC53296-4D81-B540-9AE5-F423A39BB01E}" destId="{823731DC-32E1-424E-B72E-8EFFBBEACFDC}" srcOrd="0" destOrd="0" presId="urn:microsoft.com/office/officeart/2005/8/layout/radial1"/>
    <dgm:cxn modelId="{FEF72C66-2AB5-C642-BCB2-1387E9106CA2}" type="presParOf" srcId="{5C790524-4A15-B842-A30D-3417FC9ED394}" destId="{464897A2-A956-4B4F-9343-8E8341BDDE22}" srcOrd="10" destOrd="0" presId="urn:microsoft.com/office/officeart/2005/8/layout/radial1"/>
    <dgm:cxn modelId="{D8FB95A0-4DDD-AA4D-B4A0-4AB9E4E61566}" type="presParOf" srcId="{5C790524-4A15-B842-A30D-3417FC9ED394}" destId="{1D0F93A3-6206-8E43-ADC7-38BA2A12AEB6}" srcOrd="11" destOrd="0" presId="urn:microsoft.com/office/officeart/2005/8/layout/radial1"/>
    <dgm:cxn modelId="{5BA45668-6CD3-464D-91A7-558408E5B737}" type="presParOf" srcId="{1D0F93A3-6206-8E43-ADC7-38BA2A12AEB6}" destId="{C2C340A6-F429-3544-AA89-500052A4D2E7}" srcOrd="0" destOrd="0" presId="urn:microsoft.com/office/officeart/2005/8/layout/radial1"/>
    <dgm:cxn modelId="{28DF8DAA-1EFF-0540-A8C2-09CC8C52F0FE}" type="presParOf" srcId="{5C790524-4A15-B842-A30D-3417FC9ED394}" destId="{7DEE0339-87A2-8243-A720-9A2B79301D08}" srcOrd="12" destOrd="0" presId="urn:microsoft.com/office/officeart/2005/8/layout/radial1"/>
    <dgm:cxn modelId="{3259B655-7843-A145-88AF-1AD97EBD8E2C}" type="presParOf" srcId="{5C790524-4A15-B842-A30D-3417FC9ED394}" destId="{8CDDE14D-7F05-BB43-878B-FA1CD38B8097}" srcOrd="13" destOrd="0" presId="urn:microsoft.com/office/officeart/2005/8/layout/radial1"/>
    <dgm:cxn modelId="{3111B4C8-B1C2-3446-B13B-8C221E8D4DAA}" type="presParOf" srcId="{8CDDE14D-7F05-BB43-878B-FA1CD38B8097}" destId="{0FDBAE93-5ABA-DE41-9B51-AC975F9ACA6E}" srcOrd="0" destOrd="0" presId="urn:microsoft.com/office/officeart/2005/8/layout/radial1"/>
    <dgm:cxn modelId="{15A54EFF-C78F-CC4A-B4CD-03CA67A893A6}" type="presParOf" srcId="{5C790524-4A15-B842-A30D-3417FC9ED394}" destId="{FFD72A65-3B6B-A044-B139-F74D459B40AC}"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3731AB9B-F558-CE49-B479-8C879EF5D3CF}" type="presOf" srcId="{37F84579-68E4-474E-A2D9-4E9FF140448F}" destId="{2CFFE43A-C9DF-D747-98A6-6F65958F5C3F}" srcOrd="0" destOrd="0" presId="urn:microsoft.com/office/officeart/2005/8/layout/radial1"/>
    <dgm:cxn modelId="{52DE35AA-F64D-304E-A4BD-2607226254DE}" srcId="{74D711B6-44D0-564A-AA60-768F16F33165}" destId="{384BD85D-A78B-FC4A-AC12-CA1C1E67F580}" srcOrd="6" destOrd="0" parTransId="{6917DF9F-11A0-314B-9478-1C759AE5C7C1}" sibTransId="{848D63AB-91CF-A046-95F8-7C088C9BB424}"/>
    <dgm:cxn modelId="{EE0EED21-F84A-3840-AF2C-06641208F5C9}" type="presOf" srcId="{583B9280-4E42-CD41-895B-04FFE32074F1}" destId="{D2E483D3-2203-1243-B35D-519DBDC0E79A}" srcOrd="1" destOrd="0" presId="urn:microsoft.com/office/officeart/2005/8/layout/radial1"/>
    <dgm:cxn modelId="{F7A91573-8728-2648-8A81-1DDC56D79954}" type="presOf" srcId="{F2919795-9E83-C446-BD84-6DF0E225F0CF}" destId="{804633C9-B400-A142-B483-B56E608DB523}" srcOrd="0" destOrd="0" presId="urn:microsoft.com/office/officeart/2005/8/layout/radial1"/>
    <dgm:cxn modelId="{307A463E-4948-214E-9606-20BC1B9EBAB2}" type="presOf" srcId="{5719262C-FCBA-4842-A351-3F1684E9F2FC}" destId="{97EAC950-28E8-BC44-B820-9D71586BAF0C}" srcOrd="0"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90845B6E-058D-3446-95AC-DB2A2EA97C6B}" srcId="{74D711B6-44D0-564A-AA60-768F16F33165}" destId="{5719262C-FCBA-4842-A351-3F1684E9F2FC}" srcOrd="7" destOrd="0" parTransId="{F2919795-9E83-C446-BD84-6DF0E225F0CF}" sibTransId="{9EE4DB78-C205-1B49-9D4F-595B4C950A52}"/>
    <dgm:cxn modelId="{6682630E-AD03-2E48-852A-ED1E90406216}" srcId="{74D711B6-44D0-564A-AA60-768F16F33165}" destId="{04475BFD-716C-9947-BC20-87B99E0126FB}" srcOrd="2" destOrd="0" parTransId="{0851446A-832E-F141-B4DE-C76414A68E43}" sibTransId="{2C48A864-6EBD-774F-8345-6E9F668577A8}"/>
    <dgm:cxn modelId="{0DA649A0-69EC-A74A-AC36-D7D8D5D9FA9D}" type="presOf" srcId="{A4B5A00E-B011-DE42-8A74-BCD38F4317CB}" destId="{1985177C-24F0-D749-BE4C-8C02E4DC43B8}" srcOrd="0" destOrd="0" presId="urn:microsoft.com/office/officeart/2005/8/layout/radial1"/>
    <dgm:cxn modelId="{408AD5EC-61F3-1A47-9C51-3C2D81A46CA5}" type="presOf" srcId="{E3E7BC77-5928-0546-BAA5-031E8AE20ED1}" destId="{14E278A7-0197-3748-8933-AB86EA88681F}" srcOrd="1"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B205A9F6-7390-A141-AF55-D1D05C64286A}" type="presOf" srcId="{FBA5B874-06B0-6A45-AC25-5141CF2499BA}" destId="{950CB373-DD9E-514D-8D98-E1B7C6E8E774}" srcOrd="0" destOrd="0" presId="urn:microsoft.com/office/officeart/2005/8/layout/radial1"/>
    <dgm:cxn modelId="{4A2E913D-5760-B34D-815F-D169C95B1040}" type="presOf" srcId="{0851446A-832E-F141-B4DE-C76414A68E43}" destId="{866F0FE9-6A0A-324D-A33B-98E3CE12D566}" srcOrd="0" destOrd="0" presId="urn:microsoft.com/office/officeart/2005/8/layout/radial1"/>
    <dgm:cxn modelId="{CB9CF204-B38B-C44A-8552-7C994BE0CD49}" type="presOf" srcId="{6A519A4B-0ECA-FB46-97A1-1E402CE13EEC}" destId="{9E6729FD-8281-5046-8F34-3B18E0EFC20B}" srcOrd="1" destOrd="0" presId="urn:microsoft.com/office/officeart/2005/8/layout/radial1"/>
    <dgm:cxn modelId="{6107DE5F-DEB0-EB44-B3A0-39CA79501D98}" type="presOf" srcId="{30D1067C-A3B6-2A49-AC5E-88C4A1A00035}" destId="{0532E587-F317-AB44-8C06-BEDAB677108B}" srcOrd="0" destOrd="0" presId="urn:microsoft.com/office/officeart/2005/8/layout/radial1"/>
    <dgm:cxn modelId="{F81CBEE7-DB15-C848-8DBC-B8114D6BE928}" type="presOf" srcId="{F2E6702D-C7A0-394E-84D8-D269EC1B2228}" destId="{9F985A84-846E-134A-9007-BC2D2251CB1B}"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3098AE30-A9C8-124C-A7DE-9A3834AB53B5}" type="presOf" srcId="{E3E7BC77-5928-0546-BAA5-031E8AE20ED1}" destId="{86A6C3C0-9FBA-AB4B-8BCB-8F8E558AE1BB}" srcOrd="0"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DEF90BC5-1D8D-274A-8356-151837F6C7D7}" type="presOf" srcId="{6A519A4B-0ECA-FB46-97A1-1E402CE13EEC}" destId="{AD5849C9-5B41-C348-A35B-069099181452}" srcOrd="0" destOrd="0" presId="urn:microsoft.com/office/officeart/2005/8/layout/radial1"/>
    <dgm:cxn modelId="{A58D0E40-E7B8-B246-B523-093BE8FF9203}" type="presOf" srcId="{F1B06805-D828-4344-8580-B7E01896C524}" destId="{D0D40B1B-53BA-A84F-A011-4D4E7E8D16E2}" srcOrd="0" destOrd="0" presId="urn:microsoft.com/office/officeart/2005/8/layout/radial1"/>
    <dgm:cxn modelId="{31CF96C9-50EA-D646-A0E7-52C8CD5F05D7}" type="presOf" srcId="{F2919795-9E83-C446-BD84-6DF0E225F0CF}" destId="{67F931FF-002E-DA4D-BAF7-6B6910AAD975}" srcOrd="1" destOrd="0" presId="urn:microsoft.com/office/officeart/2005/8/layout/radial1"/>
    <dgm:cxn modelId="{DCF7A6C6-F292-7E49-9AB4-0CDF8C26A6CB}" type="presOf" srcId="{6E907DB7-7BF4-C744-969A-74014FE6CE8D}" destId="{8193B86C-516F-E44D-AA70-AB21B6EEB4E8}" srcOrd="0" destOrd="0" presId="urn:microsoft.com/office/officeart/2005/8/layout/radial1"/>
    <dgm:cxn modelId="{C29A0BAC-18A3-9F42-A276-6445908BDCBF}" type="presOf" srcId="{A4B5A00E-B011-DE42-8A74-BCD38F4317CB}" destId="{344CD070-6A01-404B-B61E-118B8E8E3496}" srcOrd="1" destOrd="0" presId="urn:microsoft.com/office/officeart/2005/8/layout/radial1"/>
    <dgm:cxn modelId="{23C09D17-82B0-C24A-A3C1-245C0568FEC2}" type="presOf" srcId="{74D711B6-44D0-564A-AA60-768F16F33165}" destId="{363D73FD-BC97-E74F-8511-E6921BCC665D}" srcOrd="0" destOrd="0" presId="urn:microsoft.com/office/officeart/2005/8/layout/radial1"/>
    <dgm:cxn modelId="{E3A1E936-A722-A445-ABF4-7D0FE7C3D956}" type="presOf" srcId="{50DE6114-7032-5442-BF2A-CE935DA0DCFB}" destId="{86897CF3-1F44-A34A-801C-0D391A6DA869}" srcOrd="1"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C947E24C-0A7A-2341-8AB5-A0DC625E2B34}" type="presOf" srcId="{6917DF9F-11A0-314B-9478-1C759AE5C7C1}" destId="{A6652FDB-92EE-D34E-B875-C78872704AF3}" srcOrd="0" destOrd="0" presId="urn:microsoft.com/office/officeart/2005/8/layout/radial1"/>
    <dgm:cxn modelId="{E2F7CFFC-4E24-244E-BD74-9B23764F430D}" type="presOf" srcId="{F2E6702D-C7A0-394E-84D8-D269EC1B2228}" destId="{D88F4DF0-E251-CE43-9C11-A74CEB1313E3}" srcOrd="1" destOrd="0" presId="urn:microsoft.com/office/officeart/2005/8/layout/radial1"/>
    <dgm:cxn modelId="{37FCCDD9-6A9D-E942-8524-03C755F5CBF5}" type="presOf" srcId="{04475BFD-716C-9947-BC20-87B99E0126FB}" destId="{6B11D57C-B710-9344-BE13-CA33FD18E13B}" srcOrd="0" destOrd="0" presId="urn:microsoft.com/office/officeart/2005/8/layout/radial1"/>
    <dgm:cxn modelId="{FD7AF78B-2D77-4B4F-A4F9-8E7410C79811}" type="presOf" srcId="{32959C6A-8B34-F749-B27F-D4D125D7479E}" destId="{A33DFAE7-D6CD-2645-8E32-7FDDD8AFF638}" srcOrd="1" destOrd="0" presId="urn:microsoft.com/office/officeart/2005/8/layout/radial1"/>
    <dgm:cxn modelId="{ABB24978-D0C2-154D-A5E9-03A66CCD3B81}" srcId="{74D711B6-44D0-564A-AA60-768F16F33165}" destId="{F1B06805-D828-4344-8580-B7E01896C524}" srcOrd="10" destOrd="0" parTransId="{583B9280-4E42-CD41-895B-04FFE32074F1}" sibTransId="{86CCAA4F-C917-6546-9AFD-FF455E8ED1C6}"/>
    <dgm:cxn modelId="{4B9F894E-F61C-1447-AAEE-B0AB98196C4E}" type="presOf" srcId="{32959C6A-8B34-F749-B27F-D4D125D7479E}" destId="{7694CE64-D227-7F4B-BB13-624C0ADF29A3}" srcOrd="0" destOrd="0" presId="urn:microsoft.com/office/officeart/2005/8/layout/radial1"/>
    <dgm:cxn modelId="{68C8F31D-ABA8-4340-BD46-7EA059B8030D}" type="presOf" srcId="{384BD85D-A78B-FC4A-AC12-CA1C1E67F580}" destId="{CF8DB27E-344D-8242-BC80-E53A7F4BE343}" srcOrd="0" destOrd="0" presId="urn:microsoft.com/office/officeart/2005/8/layout/radial1"/>
    <dgm:cxn modelId="{6E3707CD-7B5D-254B-8CCF-A908CE9668AA}" type="presOf" srcId="{36FBC3B3-5D05-A041-9F43-297247F40AE6}" destId="{868EB6B2-4A36-BD48-807C-05A4C7415196}" srcOrd="0" destOrd="0" presId="urn:microsoft.com/office/officeart/2005/8/layout/radial1"/>
    <dgm:cxn modelId="{CD6FB812-3456-F341-8C5C-89BBD131C773}" type="presOf" srcId="{29725C97-E1FD-9349-A59D-AA7E7BF0C843}" destId="{0ACA2E03-060F-7A4A-A23E-EF2139A86F46}" srcOrd="0" destOrd="0" presId="urn:microsoft.com/office/officeart/2005/8/layout/radial1"/>
    <dgm:cxn modelId="{A8B162DE-E00B-D348-9C6F-3CEA8AE1CB89}" type="presOf" srcId="{50DE6114-7032-5442-BF2A-CE935DA0DCFB}" destId="{0B479031-9153-7C47-B75F-4D8875EE1B31}" srcOrd="0" destOrd="0" presId="urn:microsoft.com/office/officeart/2005/8/layout/radial1"/>
    <dgm:cxn modelId="{F86E7B66-547C-FC45-B903-8202D80A97EF}" type="presOf" srcId="{583B9280-4E42-CD41-895B-04FFE32074F1}" destId="{6C81D034-D5FB-5443-8C88-FE2A7E3DCAF1}" srcOrd="0"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7AAC92B3-4C54-524F-B1C2-351D428FC37C}" type="presOf" srcId="{9B8C4135-1D68-C94F-B812-4967AD5345CE}" destId="{68F57157-587F-4646-970D-371DC704E557}" srcOrd="0" destOrd="0" presId="urn:microsoft.com/office/officeart/2005/8/layout/radial1"/>
    <dgm:cxn modelId="{262632DB-CBE6-9649-B941-A4D025F3F016}" type="presOf" srcId="{37F84579-68E4-474E-A2D9-4E9FF140448F}" destId="{4A21F55F-58E0-9D41-A0BD-72623807199F}" srcOrd="1"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DA911FA2-F434-364B-8495-0BFA9CE4D2E4}" type="presOf" srcId="{2676D1FB-E3F6-564C-BB71-A6E4E6B088AD}" destId="{1B80B76E-6C24-3E4B-BB9A-486C69B63C36}" srcOrd="0" destOrd="0" presId="urn:microsoft.com/office/officeart/2005/8/layout/radial1"/>
    <dgm:cxn modelId="{5064B876-1630-584D-A435-B5969650F6AD}" type="presOf" srcId="{0851446A-832E-F141-B4DE-C76414A68E43}" destId="{9C24AF53-E150-A94E-8787-763729DC3D64}" srcOrd="1"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2E104D00-B6A5-9246-881D-E15E693FB1F7}" type="presOf" srcId="{CA906DAF-6BDA-4245-B8DD-E128B0F3F557}" destId="{BF44EF0E-5989-4348-B817-2B77517D8A21}" srcOrd="0" destOrd="0" presId="urn:microsoft.com/office/officeart/2005/8/layout/radial1"/>
    <dgm:cxn modelId="{BD270A91-7990-3B43-8D7A-CA1AEE9E746E}" type="presOf" srcId="{6917DF9F-11A0-314B-9478-1C759AE5C7C1}" destId="{A6569C13-FF35-564D-966D-22ACCAFAC7E6}" srcOrd="1" destOrd="0" presId="urn:microsoft.com/office/officeart/2005/8/layout/radial1"/>
    <dgm:cxn modelId="{75553839-6C76-504B-B04A-E61CF2823E2E}" type="presParOf" srcId="{68F57157-587F-4646-970D-371DC704E557}" destId="{363D73FD-BC97-E74F-8511-E6921BCC665D}" srcOrd="0" destOrd="0" presId="urn:microsoft.com/office/officeart/2005/8/layout/radial1"/>
    <dgm:cxn modelId="{ABD6921B-B828-1446-A55F-480D7CE78AD3}" type="presParOf" srcId="{68F57157-587F-4646-970D-371DC704E557}" destId="{7694CE64-D227-7F4B-BB13-624C0ADF29A3}" srcOrd="1" destOrd="0" presId="urn:microsoft.com/office/officeart/2005/8/layout/radial1"/>
    <dgm:cxn modelId="{B4E713C6-BCF5-5C47-9826-636A6441902B}" type="presParOf" srcId="{7694CE64-D227-7F4B-BB13-624C0ADF29A3}" destId="{A33DFAE7-D6CD-2645-8E32-7FDDD8AFF638}" srcOrd="0" destOrd="0" presId="urn:microsoft.com/office/officeart/2005/8/layout/radial1"/>
    <dgm:cxn modelId="{212E1B06-39D7-454D-B84D-FB3E93E5C5B9}" type="presParOf" srcId="{68F57157-587F-4646-970D-371DC704E557}" destId="{0532E587-F317-AB44-8C06-BEDAB677108B}" srcOrd="2" destOrd="0" presId="urn:microsoft.com/office/officeart/2005/8/layout/radial1"/>
    <dgm:cxn modelId="{EEDECC99-5FC4-DD41-A772-2F88ADB90BAC}" type="presParOf" srcId="{68F57157-587F-4646-970D-371DC704E557}" destId="{0B479031-9153-7C47-B75F-4D8875EE1B31}" srcOrd="3" destOrd="0" presId="urn:microsoft.com/office/officeart/2005/8/layout/radial1"/>
    <dgm:cxn modelId="{B76BCCAF-1587-3143-8147-2056E859912E}" type="presParOf" srcId="{0B479031-9153-7C47-B75F-4D8875EE1B31}" destId="{86897CF3-1F44-A34A-801C-0D391A6DA869}" srcOrd="0" destOrd="0" presId="urn:microsoft.com/office/officeart/2005/8/layout/radial1"/>
    <dgm:cxn modelId="{C5C0830E-2591-1C41-9CB2-B60C18B52512}" type="presParOf" srcId="{68F57157-587F-4646-970D-371DC704E557}" destId="{BF44EF0E-5989-4348-B817-2B77517D8A21}" srcOrd="4" destOrd="0" presId="urn:microsoft.com/office/officeart/2005/8/layout/radial1"/>
    <dgm:cxn modelId="{57ADC323-1D3A-B246-AEC3-E547B555147C}" type="presParOf" srcId="{68F57157-587F-4646-970D-371DC704E557}" destId="{866F0FE9-6A0A-324D-A33B-98E3CE12D566}" srcOrd="5" destOrd="0" presId="urn:microsoft.com/office/officeart/2005/8/layout/radial1"/>
    <dgm:cxn modelId="{105B5D3B-2C10-6C41-95C9-2E62C6E8A6F3}" type="presParOf" srcId="{866F0FE9-6A0A-324D-A33B-98E3CE12D566}" destId="{9C24AF53-E150-A94E-8787-763729DC3D64}" srcOrd="0" destOrd="0" presId="urn:microsoft.com/office/officeart/2005/8/layout/radial1"/>
    <dgm:cxn modelId="{0F1ECA20-BD3A-D44A-9AAE-068395D4CCAC}" type="presParOf" srcId="{68F57157-587F-4646-970D-371DC704E557}" destId="{6B11D57C-B710-9344-BE13-CA33FD18E13B}" srcOrd="6" destOrd="0" presId="urn:microsoft.com/office/officeart/2005/8/layout/radial1"/>
    <dgm:cxn modelId="{161669EE-F818-FE42-BF7F-0A8D50A89273}" type="presParOf" srcId="{68F57157-587F-4646-970D-371DC704E557}" destId="{AD5849C9-5B41-C348-A35B-069099181452}" srcOrd="7" destOrd="0" presId="urn:microsoft.com/office/officeart/2005/8/layout/radial1"/>
    <dgm:cxn modelId="{87542F81-646A-1040-AD6A-8F1227CFBB75}" type="presParOf" srcId="{AD5849C9-5B41-C348-A35B-069099181452}" destId="{9E6729FD-8281-5046-8F34-3B18E0EFC20B}" srcOrd="0" destOrd="0" presId="urn:microsoft.com/office/officeart/2005/8/layout/radial1"/>
    <dgm:cxn modelId="{73FBDBA4-077E-7347-8C74-2BBB0CBB3F2D}" type="presParOf" srcId="{68F57157-587F-4646-970D-371DC704E557}" destId="{0ACA2E03-060F-7A4A-A23E-EF2139A86F46}" srcOrd="8" destOrd="0" presId="urn:microsoft.com/office/officeart/2005/8/layout/radial1"/>
    <dgm:cxn modelId="{22C972D9-76FF-BD47-B454-4AC853D3FE2F}" type="presParOf" srcId="{68F57157-587F-4646-970D-371DC704E557}" destId="{1985177C-24F0-D749-BE4C-8C02E4DC43B8}" srcOrd="9" destOrd="0" presId="urn:microsoft.com/office/officeart/2005/8/layout/radial1"/>
    <dgm:cxn modelId="{493DE1F0-7C84-AB47-8F5B-328B2AE4079B}" type="presParOf" srcId="{1985177C-24F0-D749-BE4C-8C02E4DC43B8}" destId="{344CD070-6A01-404B-B61E-118B8E8E3496}" srcOrd="0" destOrd="0" presId="urn:microsoft.com/office/officeart/2005/8/layout/radial1"/>
    <dgm:cxn modelId="{BBB3CC68-9E80-5C48-9C97-DA6CA02A4471}" type="presParOf" srcId="{68F57157-587F-4646-970D-371DC704E557}" destId="{950CB373-DD9E-514D-8D98-E1B7C6E8E774}" srcOrd="10" destOrd="0" presId="urn:microsoft.com/office/officeart/2005/8/layout/radial1"/>
    <dgm:cxn modelId="{727A94B0-E86D-7447-95A7-160C68C05704}" type="presParOf" srcId="{68F57157-587F-4646-970D-371DC704E557}" destId="{9F985A84-846E-134A-9007-BC2D2251CB1B}" srcOrd="11" destOrd="0" presId="urn:microsoft.com/office/officeart/2005/8/layout/radial1"/>
    <dgm:cxn modelId="{0BDB59D0-8F55-AA47-8C0F-1C76DC469819}" type="presParOf" srcId="{9F985A84-846E-134A-9007-BC2D2251CB1B}" destId="{D88F4DF0-E251-CE43-9C11-A74CEB1313E3}" srcOrd="0" destOrd="0" presId="urn:microsoft.com/office/officeart/2005/8/layout/radial1"/>
    <dgm:cxn modelId="{CD3B8546-541F-4B4A-8BD5-B0F6C21D4FE3}" type="presParOf" srcId="{68F57157-587F-4646-970D-371DC704E557}" destId="{868EB6B2-4A36-BD48-807C-05A4C7415196}" srcOrd="12" destOrd="0" presId="urn:microsoft.com/office/officeart/2005/8/layout/radial1"/>
    <dgm:cxn modelId="{30F3DD09-9D91-6D40-B156-D996A61FEF86}" type="presParOf" srcId="{68F57157-587F-4646-970D-371DC704E557}" destId="{A6652FDB-92EE-D34E-B875-C78872704AF3}" srcOrd="13" destOrd="0" presId="urn:microsoft.com/office/officeart/2005/8/layout/radial1"/>
    <dgm:cxn modelId="{7D51DE57-819A-6B45-B1D6-2B86F94C6A8C}" type="presParOf" srcId="{A6652FDB-92EE-D34E-B875-C78872704AF3}" destId="{A6569C13-FF35-564D-966D-22ACCAFAC7E6}" srcOrd="0" destOrd="0" presId="urn:microsoft.com/office/officeart/2005/8/layout/radial1"/>
    <dgm:cxn modelId="{C1C3B022-E29A-6B41-A09F-4568D5E0DBF5}" type="presParOf" srcId="{68F57157-587F-4646-970D-371DC704E557}" destId="{CF8DB27E-344D-8242-BC80-E53A7F4BE343}" srcOrd="14" destOrd="0" presId="urn:microsoft.com/office/officeart/2005/8/layout/radial1"/>
    <dgm:cxn modelId="{AB29005B-97E6-914E-A954-B57B4CB9EB9A}" type="presParOf" srcId="{68F57157-587F-4646-970D-371DC704E557}" destId="{804633C9-B400-A142-B483-B56E608DB523}" srcOrd="15" destOrd="0" presId="urn:microsoft.com/office/officeart/2005/8/layout/radial1"/>
    <dgm:cxn modelId="{EBEF4DAB-8115-C149-BF06-FD3C84392425}" type="presParOf" srcId="{804633C9-B400-A142-B483-B56E608DB523}" destId="{67F931FF-002E-DA4D-BAF7-6B6910AAD975}" srcOrd="0" destOrd="0" presId="urn:microsoft.com/office/officeart/2005/8/layout/radial1"/>
    <dgm:cxn modelId="{6D02BC08-F779-0C47-96AD-7413D4F7B75B}" type="presParOf" srcId="{68F57157-587F-4646-970D-371DC704E557}" destId="{97EAC950-28E8-BC44-B820-9D71586BAF0C}" srcOrd="16" destOrd="0" presId="urn:microsoft.com/office/officeart/2005/8/layout/radial1"/>
    <dgm:cxn modelId="{AECAA1B4-2E6D-2546-B56E-17FFC6DFA6AE}" type="presParOf" srcId="{68F57157-587F-4646-970D-371DC704E557}" destId="{86A6C3C0-9FBA-AB4B-8BCB-8F8E558AE1BB}" srcOrd="17" destOrd="0" presId="urn:microsoft.com/office/officeart/2005/8/layout/radial1"/>
    <dgm:cxn modelId="{8E6E4530-DEDC-7041-A98A-B65D40C061BB}" type="presParOf" srcId="{86A6C3C0-9FBA-AB4B-8BCB-8F8E558AE1BB}" destId="{14E278A7-0197-3748-8933-AB86EA88681F}" srcOrd="0" destOrd="0" presId="urn:microsoft.com/office/officeart/2005/8/layout/radial1"/>
    <dgm:cxn modelId="{5DF6BC83-8294-D246-AE27-53F5B36DB009}" type="presParOf" srcId="{68F57157-587F-4646-970D-371DC704E557}" destId="{1B80B76E-6C24-3E4B-BB9A-486C69B63C36}" srcOrd="18" destOrd="0" presId="urn:microsoft.com/office/officeart/2005/8/layout/radial1"/>
    <dgm:cxn modelId="{905EA3EE-F833-0447-9802-0DE0D51CD08B}" type="presParOf" srcId="{68F57157-587F-4646-970D-371DC704E557}" destId="{2CFFE43A-C9DF-D747-98A6-6F65958F5C3F}" srcOrd="19" destOrd="0" presId="urn:microsoft.com/office/officeart/2005/8/layout/radial1"/>
    <dgm:cxn modelId="{25BBC713-340E-CB45-A6CD-D805A86DFC62}" type="presParOf" srcId="{2CFFE43A-C9DF-D747-98A6-6F65958F5C3F}" destId="{4A21F55F-58E0-9D41-A0BD-72623807199F}" srcOrd="0" destOrd="0" presId="urn:microsoft.com/office/officeart/2005/8/layout/radial1"/>
    <dgm:cxn modelId="{5D05A20F-54E7-4448-A652-D667EA9284A7}" type="presParOf" srcId="{68F57157-587F-4646-970D-371DC704E557}" destId="{8193B86C-516F-E44D-AA70-AB21B6EEB4E8}" srcOrd="20" destOrd="0" presId="urn:microsoft.com/office/officeart/2005/8/layout/radial1"/>
    <dgm:cxn modelId="{60C82E0D-003F-B24D-B823-06ECE44307C4}" type="presParOf" srcId="{68F57157-587F-4646-970D-371DC704E557}" destId="{6C81D034-D5FB-5443-8C88-FE2A7E3DCAF1}" srcOrd="21" destOrd="0" presId="urn:microsoft.com/office/officeart/2005/8/layout/radial1"/>
    <dgm:cxn modelId="{3B7B6F18-081A-C849-8187-6B84EF87D27E}" type="presParOf" srcId="{6C81D034-D5FB-5443-8C88-FE2A7E3DCAF1}" destId="{D2E483D3-2203-1243-B35D-519DBDC0E79A}" srcOrd="0" destOrd="0" presId="urn:microsoft.com/office/officeart/2005/8/layout/radial1"/>
    <dgm:cxn modelId="{7453D605-1654-6843-A743-1C1F020D94AF}"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A3C2FB-A3CA-3744-9E21-AFA41F8F1875}"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en-US"/>
        </a:p>
      </dgm:t>
    </dgm:pt>
    <dgm:pt modelId="{7243725B-16E9-5E40-B1F3-8143C9CB38D4}">
      <dgm:prSet phldrT="[Text]"/>
      <dgm:spPr/>
      <dgm:t>
        <a:bodyPr/>
        <a:lstStyle/>
        <a:p>
          <a:r>
            <a:rPr lang="en-US" dirty="0" smtClean="0"/>
            <a:t>Learn the Bible</a:t>
          </a:r>
          <a:endParaRPr lang="en-US" dirty="0"/>
        </a:p>
      </dgm:t>
    </dgm:pt>
    <dgm:pt modelId="{E071DE9D-A2F6-DD4D-A599-6A55B21611A8}" type="parTrans" cxnId="{E136F1DC-C081-5F4C-A1AE-7FD5D5A95EBC}">
      <dgm:prSet/>
      <dgm:spPr/>
      <dgm:t>
        <a:bodyPr/>
        <a:lstStyle/>
        <a:p>
          <a:endParaRPr lang="en-US"/>
        </a:p>
      </dgm:t>
    </dgm:pt>
    <dgm:pt modelId="{778CDDC4-A551-C848-AC3E-FFCD32FB8AFD}" type="sibTrans" cxnId="{E136F1DC-C081-5F4C-A1AE-7FD5D5A95EBC}">
      <dgm:prSet/>
      <dgm:spPr/>
      <dgm:t>
        <a:bodyPr/>
        <a:lstStyle/>
        <a:p>
          <a:endParaRPr lang="en-US"/>
        </a:p>
      </dgm:t>
    </dgm:pt>
    <dgm:pt modelId="{880AED3E-0D09-1247-A606-F338D298D840}">
      <dgm:prSet phldrT="[Text]"/>
      <dgm:spPr/>
      <dgm:t>
        <a:bodyPr/>
        <a:lstStyle/>
        <a:p>
          <a:r>
            <a:rPr lang="en-US" dirty="0" smtClean="0"/>
            <a:t>Bible Study @ Church</a:t>
          </a:r>
          <a:endParaRPr lang="en-US" dirty="0"/>
        </a:p>
      </dgm:t>
    </dgm:pt>
    <dgm:pt modelId="{2E39C293-840D-8144-A5F4-485C9A9B3BC7}" type="parTrans" cxnId="{688B091F-25A9-2B44-8E5F-692564EAF30D}">
      <dgm:prSet/>
      <dgm:spPr/>
      <dgm:t>
        <a:bodyPr/>
        <a:lstStyle/>
        <a:p>
          <a:endParaRPr lang="en-US" dirty="0"/>
        </a:p>
      </dgm:t>
    </dgm:pt>
    <dgm:pt modelId="{E760ABBD-317F-8A40-8ABE-B001D11C8EFA}" type="sibTrans" cxnId="{688B091F-25A9-2B44-8E5F-692564EAF30D}">
      <dgm:prSet/>
      <dgm:spPr/>
      <dgm:t>
        <a:bodyPr/>
        <a:lstStyle/>
        <a:p>
          <a:endParaRPr lang="en-US"/>
        </a:p>
      </dgm:t>
    </dgm:pt>
    <dgm:pt modelId="{218897BC-0707-1545-8CDA-F5DF681B11C2}">
      <dgm:prSet phldrT="[Text]"/>
      <dgm:spPr/>
      <dgm:t>
        <a:bodyPr/>
        <a:lstStyle/>
        <a:p>
          <a:r>
            <a:rPr lang="en-US" dirty="0" smtClean="0"/>
            <a:t>Online Course or Bible Study Group</a:t>
          </a:r>
          <a:endParaRPr lang="en-US" dirty="0"/>
        </a:p>
      </dgm:t>
    </dgm:pt>
    <dgm:pt modelId="{1B0F0FEE-7391-194F-8917-8718F858592E}" type="parTrans" cxnId="{0EE7F4BE-30EE-A648-BE88-A9AD81AD8562}">
      <dgm:prSet/>
      <dgm:spPr/>
      <dgm:t>
        <a:bodyPr/>
        <a:lstStyle/>
        <a:p>
          <a:endParaRPr lang="en-US" dirty="0"/>
        </a:p>
      </dgm:t>
    </dgm:pt>
    <dgm:pt modelId="{D07E5D9B-22AF-FE42-8BBC-B2C70B012E07}" type="sibTrans" cxnId="{0EE7F4BE-30EE-A648-BE88-A9AD81AD8562}">
      <dgm:prSet/>
      <dgm:spPr/>
      <dgm:t>
        <a:bodyPr/>
        <a:lstStyle/>
        <a:p>
          <a:endParaRPr lang="en-US"/>
        </a:p>
      </dgm:t>
    </dgm:pt>
    <dgm:pt modelId="{92253488-B674-DA45-8610-5E8ABDB0E47C}">
      <dgm:prSet phldrT="[Text]"/>
      <dgm:spPr/>
      <dgm:t>
        <a:bodyPr/>
        <a:lstStyle/>
        <a:p>
          <a:r>
            <a:rPr lang="en-US" dirty="0" smtClean="0"/>
            <a:t>Online Resource Center</a:t>
          </a:r>
        </a:p>
      </dgm:t>
    </dgm:pt>
    <dgm:pt modelId="{62855413-F1F4-F946-B3F8-5FB350802A09}" type="parTrans" cxnId="{0E1636C2-E2C0-B942-AE5A-75F5248181B6}">
      <dgm:prSet/>
      <dgm:spPr/>
      <dgm:t>
        <a:bodyPr/>
        <a:lstStyle/>
        <a:p>
          <a:endParaRPr lang="en-US" dirty="0"/>
        </a:p>
      </dgm:t>
    </dgm:pt>
    <dgm:pt modelId="{80064915-929F-334C-978F-BA9361B87DBF}" type="sibTrans" cxnId="{0E1636C2-E2C0-B942-AE5A-75F5248181B6}">
      <dgm:prSet/>
      <dgm:spPr/>
      <dgm:t>
        <a:bodyPr/>
        <a:lstStyle/>
        <a:p>
          <a:endParaRPr lang="en-US"/>
        </a:p>
      </dgm:t>
    </dgm:pt>
    <dgm:pt modelId="{FB133502-9C2B-AB41-8ABE-712963484A12}">
      <dgm:prSet phldrT="[Text]"/>
      <dgm:spPr/>
      <dgm:t>
        <a:bodyPr/>
        <a:lstStyle/>
        <a:p>
          <a:r>
            <a:rPr lang="en-US" dirty="0" smtClean="0"/>
            <a:t>Books</a:t>
          </a:r>
        </a:p>
        <a:p>
          <a:r>
            <a:rPr lang="en-US" dirty="0" smtClean="0"/>
            <a:t>Audio</a:t>
          </a:r>
        </a:p>
        <a:p>
          <a:r>
            <a:rPr lang="en-US" dirty="0" smtClean="0"/>
            <a:t>Video</a:t>
          </a:r>
        </a:p>
      </dgm:t>
    </dgm:pt>
    <dgm:pt modelId="{D652A658-4156-7A44-ACF6-6D4D6CA5CEB5}" type="parTrans" cxnId="{A205BB45-975C-4842-A9B1-42D3021122DC}">
      <dgm:prSet/>
      <dgm:spPr/>
      <dgm:t>
        <a:bodyPr/>
        <a:lstStyle/>
        <a:p>
          <a:endParaRPr lang="en-US" dirty="0"/>
        </a:p>
      </dgm:t>
    </dgm:pt>
    <dgm:pt modelId="{254C7606-2D64-C644-A65C-E0C9BAA37BEB}" type="sibTrans" cxnId="{A205BB45-975C-4842-A9B1-42D3021122DC}">
      <dgm:prSet/>
      <dgm:spPr/>
      <dgm:t>
        <a:bodyPr/>
        <a:lstStyle/>
        <a:p>
          <a:endParaRPr lang="en-US"/>
        </a:p>
      </dgm:t>
    </dgm:pt>
    <dgm:pt modelId="{6F420F18-1679-D842-AC51-995A5895CAAA}">
      <dgm:prSet phldrT="[Text]"/>
      <dgm:spPr/>
      <dgm:t>
        <a:bodyPr/>
        <a:lstStyle/>
        <a:p>
          <a:r>
            <a:rPr lang="en-US" dirty="0" smtClean="0"/>
            <a:t>Educational Program</a:t>
          </a:r>
          <a:br>
            <a:rPr lang="en-US" dirty="0" smtClean="0"/>
          </a:br>
          <a:r>
            <a:rPr lang="en-US" dirty="0" smtClean="0"/>
            <a:t>- course</a:t>
          </a:r>
          <a:br>
            <a:rPr lang="en-US" dirty="0" smtClean="0"/>
          </a:br>
          <a:r>
            <a:rPr lang="en-US" dirty="0" smtClean="0"/>
            <a:t>- conference</a:t>
          </a:r>
          <a:endParaRPr lang="en-US" dirty="0"/>
        </a:p>
      </dgm:t>
    </dgm:pt>
    <dgm:pt modelId="{5FA45533-4FC0-2E4F-AACB-8544749DA1F6}" type="parTrans" cxnId="{0E2CB866-1D2D-9445-B9F9-E31E3DA80E2B}">
      <dgm:prSet/>
      <dgm:spPr/>
      <dgm:t>
        <a:bodyPr/>
        <a:lstStyle/>
        <a:p>
          <a:endParaRPr lang="en-US" dirty="0"/>
        </a:p>
      </dgm:t>
    </dgm:pt>
    <dgm:pt modelId="{6E1A6616-6E66-3449-8DB7-C979F5F5ED48}" type="sibTrans" cxnId="{0E2CB866-1D2D-9445-B9F9-E31E3DA80E2B}">
      <dgm:prSet/>
      <dgm:spPr/>
      <dgm:t>
        <a:bodyPr/>
        <a:lstStyle/>
        <a:p>
          <a:endParaRPr lang="en-US"/>
        </a:p>
      </dgm:t>
    </dgm:pt>
    <dgm:pt modelId="{B3B2047B-C907-1C48-B61C-19E88A38CE5C}" type="pres">
      <dgm:prSet presAssocID="{3BA3C2FB-A3CA-3744-9E21-AFA41F8F1875}" presName="cycle" presStyleCnt="0">
        <dgm:presLayoutVars>
          <dgm:chMax val="1"/>
          <dgm:dir/>
          <dgm:animLvl val="ctr"/>
          <dgm:resizeHandles val="exact"/>
        </dgm:presLayoutVars>
      </dgm:prSet>
      <dgm:spPr/>
      <dgm:t>
        <a:bodyPr/>
        <a:lstStyle/>
        <a:p>
          <a:endParaRPr lang="en-US"/>
        </a:p>
      </dgm:t>
    </dgm:pt>
    <dgm:pt modelId="{055D9DAC-2CEE-6C4F-90CB-8F62CA803855}" type="pres">
      <dgm:prSet presAssocID="{7243725B-16E9-5E40-B1F3-8143C9CB38D4}" presName="centerShape" presStyleLbl="node0" presStyleIdx="0" presStyleCnt="1"/>
      <dgm:spPr/>
      <dgm:t>
        <a:bodyPr/>
        <a:lstStyle/>
        <a:p>
          <a:endParaRPr lang="en-US"/>
        </a:p>
      </dgm:t>
    </dgm:pt>
    <dgm:pt modelId="{AC6A1265-57E3-6F48-807E-855C272A521C}" type="pres">
      <dgm:prSet presAssocID="{2E39C293-840D-8144-A5F4-485C9A9B3BC7}" presName="Name9" presStyleLbl="parChTrans1D2" presStyleIdx="0" presStyleCnt="5"/>
      <dgm:spPr/>
      <dgm:t>
        <a:bodyPr/>
        <a:lstStyle/>
        <a:p>
          <a:endParaRPr lang="en-US"/>
        </a:p>
      </dgm:t>
    </dgm:pt>
    <dgm:pt modelId="{EDA391E9-D3A6-374F-ACA1-1904E272FD1C}" type="pres">
      <dgm:prSet presAssocID="{2E39C293-840D-8144-A5F4-485C9A9B3BC7}" presName="connTx" presStyleLbl="parChTrans1D2" presStyleIdx="0" presStyleCnt="5"/>
      <dgm:spPr/>
      <dgm:t>
        <a:bodyPr/>
        <a:lstStyle/>
        <a:p>
          <a:endParaRPr lang="en-US"/>
        </a:p>
      </dgm:t>
    </dgm:pt>
    <dgm:pt modelId="{897A541C-60D9-AC4E-AA96-DF104C8003FE}" type="pres">
      <dgm:prSet presAssocID="{880AED3E-0D09-1247-A606-F338D298D840}" presName="node" presStyleLbl="node1" presStyleIdx="0" presStyleCnt="5">
        <dgm:presLayoutVars>
          <dgm:bulletEnabled val="1"/>
        </dgm:presLayoutVars>
      </dgm:prSet>
      <dgm:spPr/>
      <dgm:t>
        <a:bodyPr/>
        <a:lstStyle/>
        <a:p>
          <a:endParaRPr lang="en-US"/>
        </a:p>
      </dgm:t>
    </dgm:pt>
    <dgm:pt modelId="{9E6DEEDD-78D1-9B4D-9AAF-9D6B03CEA36D}" type="pres">
      <dgm:prSet presAssocID="{5FA45533-4FC0-2E4F-AACB-8544749DA1F6}" presName="Name9" presStyleLbl="parChTrans1D2" presStyleIdx="1" presStyleCnt="5"/>
      <dgm:spPr/>
      <dgm:t>
        <a:bodyPr/>
        <a:lstStyle/>
        <a:p>
          <a:endParaRPr lang="en-US"/>
        </a:p>
      </dgm:t>
    </dgm:pt>
    <dgm:pt modelId="{D704282F-0F18-B34F-9C30-8940871B7E92}" type="pres">
      <dgm:prSet presAssocID="{5FA45533-4FC0-2E4F-AACB-8544749DA1F6}" presName="connTx" presStyleLbl="parChTrans1D2" presStyleIdx="1" presStyleCnt="5"/>
      <dgm:spPr/>
      <dgm:t>
        <a:bodyPr/>
        <a:lstStyle/>
        <a:p>
          <a:endParaRPr lang="en-US"/>
        </a:p>
      </dgm:t>
    </dgm:pt>
    <dgm:pt modelId="{DB0386FF-F657-D14A-85C3-24E94750DA35}" type="pres">
      <dgm:prSet presAssocID="{6F420F18-1679-D842-AC51-995A5895CAAA}" presName="node" presStyleLbl="node1" presStyleIdx="1" presStyleCnt="5">
        <dgm:presLayoutVars>
          <dgm:bulletEnabled val="1"/>
        </dgm:presLayoutVars>
      </dgm:prSet>
      <dgm:spPr/>
      <dgm:t>
        <a:bodyPr/>
        <a:lstStyle/>
        <a:p>
          <a:endParaRPr lang="en-US"/>
        </a:p>
      </dgm:t>
    </dgm:pt>
    <dgm:pt modelId="{E9116808-060B-4A44-BAD6-E5C50FA0B9DD}" type="pres">
      <dgm:prSet presAssocID="{1B0F0FEE-7391-194F-8917-8718F858592E}" presName="Name9" presStyleLbl="parChTrans1D2" presStyleIdx="2" presStyleCnt="5"/>
      <dgm:spPr/>
      <dgm:t>
        <a:bodyPr/>
        <a:lstStyle/>
        <a:p>
          <a:endParaRPr lang="en-US"/>
        </a:p>
      </dgm:t>
    </dgm:pt>
    <dgm:pt modelId="{4A62E3C1-6E0D-554D-9CF3-D8D8DB764645}" type="pres">
      <dgm:prSet presAssocID="{1B0F0FEE-7391-194F-8917-8718F858592E}" presName="connTx" presStyleLbl="parChTrans1D2" presStyleIdx="2" presStyleCnt="5"/>
      <dgm:spPr/>
      <dgm:t>
        <a:bodyPr/>
        <a:lstStyle/>
        <a:p>
          <a:endParaRPr lang="en-US"/>
        </a:p>
      </dgm:t>
    </dgm:pt>
    <dgm:pt modelId="{0C213495-1C1F-384B-ABFA-66C6348968E5}" type="pres">
      <dgm:prSet presAssocID="{218897BC-0707-1545-8CDA-F5DF681B11C2}" presName="node" presStyleLbl="node1" presStyleIdx="2" presStyleCnt="5">
        <dgm:presLayoutVars>
          <dgm:bulletEnabled val="1"/>
        </dgm:presLayoutVars>
      </dgm:prSet>
      <dgm:spPr/>
      <dgm:t>
        <a:bodyPr/>
        <a:lstStyle/>
        <a:p>
          <a:endParaRPr lang="en-US"/>
        </a:p>
      </dgm:t>
    </dgm:pt>
    <dgm:pt modelId="{8ACFCD05-BC74-B648-BC7C-0F53DC1EB3FE}" type="pres">
      <dgm:prSet presAssocID="{62855413-F1F4-F946-B3F8-5FB350802A09}" presName="Name9" presStyleLbl="parChTrans1D2" presStyleIdx="3" presStyleCnt="5"/>
      <dgm:spPr/>
      <dgm:t>
        <a:bodyPr/>
        <a:lstStyle/>
        <a:p>
          <a:endParaRPr lang="en-US"/>
        </a:p>
      </dgm:t>
    </dgm:pt>
    <dgm:pt modelId="{B5683855-7808-7D4B-AF7A-28165DA960B2}" type="pres">
      <dgm:prSet presAssocID="{62855413-F1F4-F946-B3F8-5FB350802A09}" presName="connTx" presStyleLbl="parChTrans1D2" presStyleIdx="3" presStyleCnt="5"/>
      <dgm:spPr/>
      <dgm:t>
        <a:bodyPr/>
        <a:lstStyle/>
        <a:p>
          <a:endParaRPr lang="en-US"/>
        </a:p>
      </dgm:t>
    </dgm:pt>
    <dgm:pt modelId="{30079E37-1904-AC44-A30E-BE5274316EA0}" type="pres">
      <dgm:prSet presAssocID="{92253488-B674-DA45-8610-5E8ABDB0E47C}" presName="node" presStyleLbl="node1" presStyleIdx="3" presStyleCnt="5">
        <dgm:presLayoutVars>
          <dgm:bulletEnabled val="1"/>
        </dgm:presLayoutVars>
      </dgm:prSet>
      <dgm:spPr/>
      <dgm:t>
        <a:bodyPr/>
        <a:lstStyle/>
        <a:p>
          <a:endParaRPr lang="en-US"/>
        </a:p>
      </dgm:t>
    </dgm:pt>
    <dgm:pt modelId="{09253C46-BBF3-AE41-AB7A-F8D48CBDEDAB}" type="pres">
      <dgm:prSet presAssocID="{D652A658-4156-7A44-ACF6-6D4D6CA5CEB5}" presName="Name9" presStyleLbl="parChTrans1D2" presStyleIdx="4" presStyleCnt="5"/>
      <dgm:spPr/>
      <dgm:t>
        <a:bodyPr/>
        <a:lstStyle/>
        <a:p>
          <a:endParaRPr lang="en-US"/>
        </a:p>
      </dgm:t>
    </dgm:pt>
    <dgm:pt modelId="{20465336-7BF4-5A4A-8CB0-DF97F20DBD9A}" type="pres">
      <dgm:prSet presAssocID="{D652A658-4156-7A44-ACF6-6D4D6CA5CEB5}" presName="connTx" presStyleLbl="parChTrans1D2" presStyleIdx="4" presStyleCnt="5"/>
      <dgm:spPr/>
      <dgm:t>
        <a:bodyPr/>
        <a:lstStyle/>
        <a:p>
          <a:endParaRPr lang="en-US"/>
        </a:p>
      </dgm:t>
    </dgm:pt>
    <dgm:pt modelId="{DA50FFAE-F193-934A-B227-2CD1ABF33609}" type="pres">
      <dgm:prSet presAssocID="{FB133502-9C2B-AB41-8ABE-712963484A12}" presName="node" presStyleLbl="node1" presStyleIdx="4" presStyleCnt="5">
        <dgm:presLayoutVars>
          <dgm:bulletEnabled val="1"/>
        </dgm:presLayoutVars>
      </dgm:prSet>
      <dgm:spPr/>
      <dgm:t>
        <a:bodyPr/>
        <a:lstStyle/>
        <a:p>
          <a:endParaRPr lang="en-US"/>
        </a:p>
      </dgm:t>
    </dgm:pt>
  </dgm:ptLst>
  <dgm:cxnLst>
    <dgm:cxn modelId="{3A347742-4719-C84B-BBE1-71E3DE7581E3}" type="presOf" srcId="{2E39C293-840D-8144-A5F4-485C9A9B3BC7}" destId="{AC6A1265-57E3-6F48-807E-855C272A521C}" srcOrd="0" destOrd="0" presId="urn:microsoft.com/office/officeart/2005/8/layout/radial1"/>
    <dgm:cxn modelId="{594868A2-9706-0040-BC28-BD2A344A2B3A}" type="presOf" srcId="{2E39C293-840D-8144-A5F4-485C9A9B3BC7}" destId="{EDA391E9-D3A6-374F-ACA1-1904E272FD1C}" srcOrd="1" destOrd="0" presId="urn:microsoft.com/office/officeart/2005/8/layout/radial1"/>
    <dgm:cxn modelId="{E136F1DC-C081-5F4C-A1AE-7FD5D5A95EBC}" srcId="{3BA3C2FB-A3CA-3744-9E21-AFA41F8F1875}" destId="{7243725B-16E9-5E40-B1F3-8143C9CB38D4}" srcOrd="0" destOrd="0" parTransId="{E071DE9D-A2F6-DD4D-A599-6A55B21611A8}" sibTransId="{778CDDC4-A551-C848-AC3E-FFCD32FB8AFD}"/>
    <dgm:cxn modelId="{162EC0A6-5DB4-264D-963B-DDA711E0C2A1}" type="presOf" srcId="{62855413-F1F4-F946-B3F8-5FB350802A09}" destId="{B5683855-7808-7D4B-AF7A-28165DA960B2}" srcOrd="1" destOrd="0" presId="urn:microsoft.com/office/officeart/2005/8/layout/radial1"/>
    <dgm:cxn modelId="{A205BB45-975C-4842-A9B1-42D3021122DC}" srcId="{7243725B-16E9-5E40-B1F3-8143C9CB38D4}" destId="{FB133502-9C2B-AB41-8ABE-712963484A12}" srcOrd="4" destOrd="0" parTransId="{D652A658-4156-7A44-ACF6-6D4D6CA5CEB5}" sibTransId="{254C7606-2D64-C644-A65C-E0C9BAA37BEB}"/>
    <dgm:cxn modelId="{5AD62A2C-B033-2F40-AC25-58075C4BB813}" type="presOf" srcId="{218897BC-0707-1545-8CDA-F5DF681B11C2}" destId="{0C213495-1C1F-384B-ABFA-66C6348968E5}" srcOrd="0" destOrd="0" presId="urn:microsoft.com/office/officeart/2005/8/layout/radial1"/>
    <dgm:cxn modelId="{0E2CB866-1D2D-9445-B9F9-E31E3DA80E2B}" srcId="{7243725B-16E9-5E40-B1F3-8143C9CB38D4}" destId="{6F420F18-1679-D842-AC51-995A5895CAAA}" srcOrd="1" destOrd="0" parTransId="{5FA45533-4FC0-2E4F-AACB-8544749DA1F6}" sibTransId="{6E1A6616-6E66-3449-8DB7-C979F5F5ED48}"/>
    <dgm:cxn modelId="{F60AE728-E722-EC44-BC8B-4FC4BC90A451}" type="presOf" srcId="{FB133502-9C2B-AB41-8ABE-712963484A12}" destId="{DA50FFAE-F193-934A-B227-2CD1ABF33609}" srcOrd="0" destOrd="0" presId="urn:microsoft.com/office/officeart/2005/8/layout/radial1"/>
    <dgm:cxn modelId="{E89246B7-292F-984E-BAE3-3FF5B217FFFE}" type="presOf" srcId="{3BA3C2FB-A3CA-3744-9E21-AFA41F8F1875}" destId="{B3B2047B-C907-1C48-B61C-19E88A38CE5C}" srcOrd="0" destOrd="0" presId="urn:microsoft.com/office/officeart/2005/8/layout/radial1"/>
    <dgm:cxn modelId="{0E1636C2-E2C0-B942-AE5A-75F5248181B6}" srcId="{7243725B-16E9-5E40-B1F3-8143C9CB38D4}" destId="{92253488-B674-DA45-8610-5E8ABDB0E47C}" srcOrd="3" destOrd="0" parTransId="{62855413-F1F4-F946-B3F8-5FB350802A09}" sibTransId="{80064915-929F-334C-978F-BA9361B87DBF}"/>
    <dgm:cxn modelId="{E883B7AB-BA8B-7348-9009-968AE1F08CAE}" type="presOf" srcId="{5FA45533-4FC0-2E4F-AACB-8544749DA1F6}" destId="{9E6DEEDD-78D1-9B4D-9AAF-9D6B03CEA36D}" srcOrd="0" destOrd="0" presId="urn:microsoft.com/office/officeart/2005/8/layout/radial1"/>
    <dgm:cxn modelId="{76C0434A-5D90-6343-880F-50779873D048}" type="presOf" srcId="{92253488-B674-DA45-8610-5E8ABDB0E47C}" destId="{30079E37-1904-AC44-A30E-BE5274316EA0}" srcOrd="0" destOrd="0" presId="urn:microsoft.com/office/officeart/2005/8/layout/radial1"/>
    <dgm:cxn modelId="{400062AC-E4D0-8941-8C58-9E9E08FBE748}" type="presOf" srcId="{1B0F0FEE-7391-194F-8917-8718F858592E}" destId="{4A62E3C1-6E0D-554D-9CF3-D8D8DB764645}" srcOrd="1" destOrd="0" presId="urn:microsoft.com/office/officeart/2005/8/layout/radial1"/>
    <dgm:cxn modelId="{3EFA80CE-889A-B84B-8C86-7BB90D0DFFD3}" type="presOf" srcId="{6F420F18-1679-D842-AC51-995A5895CAAA}" destId="{DB0386FF-F657-D14A-85C3-24E94750DA35}" srcOrd="0" destOrd="0" presId="urn:microsoft.com/office/officeart/2005/8/layout/radial1"/>
    <dgm:cxn modelId="{A8F6FC1C-0227-6141-9188-F70190B454BD}" type="presOf" srcId="{D652A658-4156-7A44-ACF6-6D4D6CA5CEB5}" destId="{09253C46-BBF3-AE41-AB7A-F8D48CBDEDAB}" srcOrd="0" destOrd="0" presId="urn:microsoft.com/office/officeart/2005/8/layout/radial1"/>
    <dgm:cxn modelId="{5FCC46F0-9941-0142-9E00-EE24FBCB1C30}" type="presOf" srcId="{880AED3E-0D09-1247-A606-F338D298D840}" destId="{897A541C-60D9-AC4E-AA96-DF104C8003FE}" srcOrd="0" destOrd="0" presId="urn:microsoft.com/office/officeart/2005/8/layout/radial1"/>
    <dgm:cxn modelId="{2FEAE5B9-CCFB-2E44-AF52-90881B7F2B3B}" type="presOf" srcId="{D652A658-4156-7A44-ACF6-6D4D6CA5CEB5}" destId="{20465336-7BF4-5A4A-8CB0-DF97F20DBD9A}" srcOrd="1" destOrd="0" presId="urn:microsoft.com/office/officeart/2005/8/layout/radial1"/>
    <dgm:cxn modelId="{5F966B3F-51B2-174E-B2AB-104D0ACC35B9}" type="presOf" srcId="{5FA45533-4FC0-2E4F-AACB-8544749DA1F6}" destId="{D704282F-0F18-B34F-9C30-8940871B7E92}" srcOrd="1" destOrd="0" presId="urn:microsoft.com/office/officeart/2005/8/layout/radial1"/>
    <dgm:cxn modelId="{44C988DA-D0D6-2D4B-9BEB-C76235DEDD4F}" type="presOf" srcId="{62855413-F1F4-F946-B3F8-5FB350802A09}" destId="{8ACFCD05-BC74-B648-BC7C-0F53DC1EB3FE}" srcOrd="0" destOrd="0" presId="urn:microsoft.com/office/officeart/2005/8/layout/radial1"/>
    <dgm:cxn modelId="{621CE631-F62D-D344-AB9F-F0E37F73A900}" type="presOf" srcId="{7243725B-16E9-5E40-B1F3-8143C9CB38D4}" destId="{055D9DAC-2CEE-6C4F-90CB-8F62CA803855}" srcOrd="0" destOrd="0" presId="urn:microsoft.com/office/officeart/2005/8/layout/radial1"/>
    <dgm:cxn modelId="{688B091F-25A9-2B44-8E5F-692564EAF30D}" srcId="{7243725B-16E9-5E40-B1F3-8143C9CB38D4}" destId="{880AED3E-0D09-1247-A606-F338D298D840}" srcOrd="0" destOrd="0" parTransId="{2E39C293-840D-8144-A5F4-485C9A9B3BC7}" sibTransId="{E760ABBD-317F-8A40-8ABE-B001D11C8EFA}"/>
    <dgm:cxn modelId="{74DB496D-66DC-3849-8EBA-53BE7D808B4F}" type="presOf" srcId="{1B0F0FEE-7391-194F-8917-8718F858592E}" destId="{E9116808-060B-4A44-BAD6-E5C50FA0B9DD}" srcOrd="0" destOrd="0" presId="urn:microsoft.com/office/officeart/2005/8/layout/radial1"/>
    <dgm:cxn modelId="{0EE7F4BE-30EE-A648-BE88-A9AD81AD8562}" srcId="{7243725B-16E9-5E40-B1F3-8143C9CB38D4}" destId="{218897BC-0707-1545-8CDA-F5DF681B11C2}" srcOrd="2" destOrd="0" parTransId="{1B0F0FEE-7391-194F-8917-8718F858592E}" sibTransId="{D07E5D9B-22AF-FE42-8BBC-B2C70B012E07}"/>
    <dgm:cxn modelId="{4D1C41A0-2A35-1E4D-98D0-4C87339446E5}" type="presParOf" srcId="{B3B2047B-C907-1C48-B61C-19E88A38CE5C}" destId="{055D9DAC-2CEE-6C4F-90CB-8F62CA803855}" srcOrd="0" destOrd="0" presId="urn:microsoft.com/office/officeart/2005/8/layout/radial1"/>
    <dgm:cxn modelId="{E5EFFEAB-5F4D-1046-B85E-A65BF5F24D25}" type="presParOf" srcId="{B3B2047B-C907-1C48-B61C-19E88A38CE5C}" destId="{AC6A1265-57E3-6F48-807E-855C272A521C}" srcOrd="1" destOrd="0" presId="urn:microsoft.com/office/officeart/2005/8/layout/radial1"/>
    <dgm:cxn modelId="{10C80362-FAF4-8944-9716-40AA3A649E6D}" type="presParOf" srcId="{AC6A1265-57E3-6F48-807E-855C272A521C}" destId="{EDA391E9-D3A6-374F-ACA1-1904E272FD1C}" srcOrd="0" destOrd="0" presId="urn:microsoft.com/office/officeart/2005/8/layout/radial1"/>
    <dgm:cxn modelId="{41A0DACF-ECE6-B242-8F61-3DD85AB1D215}" type="presParOf" srcId="{B3B2047B-C907-1C48-B61C-19E88A38CE5C}" destId="{897A541C-60D9-AC4E-AA96-DF104C8003FE}" srcOrd="2" destOrd="0" presId="urn:microsoft.com/office/officeart/2005/8/layout/radial1"/>
    <dgm:cxn modelId="{46979BFF-2BEE-784F-9988-AF116DD8A059}" type="presParOf" srcId="{B3B2047B-C907-1C48-B61C-19E88A38CE5C}" destId="{9E6DEEDD-78D1-9B4D-9AAF-9D6B03CEA36D}" srcOrd="3" destOrd="0" presId="urn:microsoft.com/office/officeart/2005/8/layout/radial1"/>
    <dgm:cxn modelId="{6C24EB7B-1421-C044-B17A-A27B94ED8B82}" type="presParOf" srcId="{9E6DEEDD-78D1-9B4D-9AAF-9D6B03CEA36D}" destId="{D704282F-0F18-B34F-9C30-8940871B7E92}" srcOrd="0" destOrd="0" presId="urn:microsoft.com/office/officeart/2005/8/layout/radial1"/>
    <dgm:cxn modelId="{DF4B31E2-C8E1-4C40-A2C8-7464EF350712}" type="presParOf" srcId="{B3B2047B-C907-1C48-B61C-19E88A38CE5C}" destId="{DB0386FF-F657-D14A-85C3-24E94750DA35}" srcOrd="4" destOrd="0" presId="urn:microsoft.com/office/officeart/2005/8/layout/radial1"/>
    <dgm:cxn modelId="{75C77330-6DF6-8248-BDAB-9D4F376E5523}" type="presParOf" srcId="{B3B2047B-C907-1C48-B61C-19E88A38CE5C}" destId="{E9116808-060B-4A44-BAD6-E5C50FA0B9DD}" srcOrd="5" destOrd="0" presId="urn:microsoft.com/office/officeart/2005/8/layout/radial1"/>
    <dgm:cxn modelId="{6243AEEA-253F-4749-ACFC-C5010AB48244}" type="presParOf" srcId="{E9116808-060B-4A44-BAD6-E5C50FA0B9DD}" destId="{4A62E3C1-6E0D-554D-9CF3-D8D8DB764645}" srcOrd="0" destOrd="0" presId="urn:microsoft.com/office/officeart/2005/8/layout/radial1"/>
    <dgm:cxn modelId="{31C88096-170F-EE42-A04E-A27E68D45366}" type="presParOf" srcId="{B3B2047B-C907-1C48-B61C-19E88A38CE5C}" destId="{0C213495-1C1F-384B-ABFA-66C6348968E5}" srcOrd="6" destOrd="0" presId="urn:microsoft.com/office/officeart/2005/8/layout/radial1"/>
    <dgm:cxn modelId="{42171590-C5DC-2C41-8345-6F9796675E43}" type="presParOf" srcId="{B3B2047B-C907-1C48-B61C-19E88A38CE5C}" destId="{8ACFCD05-BC74-B648-BC7C-0F53DC1EB3FE}" srcOrd="7" destOrd="0" presId="urn:microsoft.com/office/officeart/2005/8/layout/radial1"/>
    <dgm:cxn modelId="{08890D93-E1C6-AC48-B519-3CD9F743D210}" type="presParOf" srcId="{8ACFCD05-BC74-B648-BC7C-0F53DC1EB3FE}" destId="{B5683855-7808-7D4B-AF7A-28165DA960B2}" srcOrd="0" destOrd="0" presId="urn:microsoft.com/office/officeart/2005/8/layout/radial1"/>
    <dgm:cxn modelId="{32C6764B-2F6E-4249-BBDA-4B9277C21E23}" type="presParOf" srcId="{B3B2047B-C907-1C48-B61C-19E88A38CE5C}" destId="{30079E37-1904-AC44-A30E-BE5274316EA0}" srcOrd="8" destOrd="0" presId="urn:microsoft.com/office/officeart/2005/8/layout/radial1"/>
    <dgm:cxn modelId="{BB61EC3B-92CA-2A41-9A45-8628F6EBB2C5}" type="presParOf" srcId="{B3B2047B-C907-1C48-B61C-19E88A38CE5C}" destId="{09253C46-BBF3-AE41-AB7A-F8D48CBDEDAB}" srcOrd="9" destOrd="0" presId="urn:microsoft.com/office/officeart/2005/8/layout/radial1"/>
    <dgm:cxn modelId="{BA7AC911-DE92-BE4B-938C-897DAFFAC7D6}" type="presParOf" srcId="{09253C46-BBF3-AE41-AB7A-F8D48CBDEDAB}" destId="{20465336-7BF4-5A4A-8CB0-DF97F20DBD9A}" srcOrd="0" destOrd="0" presId="urn:microsoft.com/office/officeart/2005/8/layout/radial1"/>
    <dgm:cxn modelId="{D95D2356-840D-4E4A-BAAF-033F50C875E1}" type="presParOf" srcId="{B3B2047B-C907-1C48-B61C-19E88A38CE5C}" destId="{DA50FFAE-F193-934A-B227-2CD1ABF33609}"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52DE35AA-F64D-304E-A4BD-2607226254DE}" srcId="{74D711B6-44D0-564A-AA60-768F16F33165}" destId="{384BD85D-A78B-FC4A-AC12-CA1C1E67F580}" srcOrd="6" destOrd="0" parTransId="{6917DF9F-11A0-314B-9478-1C759AE5C7C1}" sibTransId="{848D63AB-91CF-A046-95F8-7C088C9BB424}"/>
    <dgm:cxn modelId="{CEE35181-513B-934A-87B1-40DD4CB14520}" type="presOf" srcId="{36FBC3B3-5D05-A041-9F43-297247F40AE6}" destId="{868EB6B2-4A36-BD48-807C-05A4C7415196}" srcOrd="0" destOrd="0" presId="urn:microsoft.com/office/officeart/2005/8/layout/radial1"/>
    <dgm:cxn modelId="{D9B8781E-2540-6D48-A981-B5E875CAA851}" type="presOf" srcId="{50DE6114-7032-5442-BF2A-CE935DA0DCFB}" destId="{86897CF3-1F44-A34A-801C-0D391A6DA869}" srcOrd="1" destOrd="0" presId="urn:microsoft.com/office/officeart/2005/8/layout/radial1"/>
    <dgm:cxn modelId="{33F4F4B8-7919-2D48-A026-D7DD596F7238}" type="presOf" srcId="{5719262C-FCBA-4842-A351-3F1684E9F2FC}" destId="{97EAC950-28E8-BC44-B820-9D71586BAF0C}" srcOrd="0" destOrd="0" presId="urn:microsoft.com/office/officeart/2005/8/layout/radial1"/>
    <dgm:cxn modelId="{0B6292AB-F2F8-9445-91FA-3D6F41811D72}" type="presOf" srcId="{583B9280-4E42-CD41-895B-04FFE32074F1}" destId="{D2E483D3-2203-1243-B35D-519DBDC0E79A}"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F91B6060-B539-AC4E-95BD-1E1D420CF2D8}" type="presOf" srcId="{6A519A4B-0ECA-FB46-97A1-1E402CE13EEC}" destId="{AD5849C9-5B41-C348-A35B-069099181452}" srcOrd="0" destOrd="0" presId="urn:microsoft.com/office/officeart/2005/8/layout/radial1"/>
    <dgm:cxn modelId="{761373EB-1DB2-D346-BA84-22C59C6BB866}" type="presOf" srcId="{F2E6702D-C7A0-394E-84D8-D269EC1B2228}" destId="{9F985A84-846E-134A-9007-BC2D2251CB1B}" srcOrd="0" destOrd="0" presId="urn:microsoft.com/office/officeart/2005/8/layout/radial1"/>
    <dgm:cxn modelId="{90845B6E-058D-3446-95AC-DB2A2EA97C6B}" srcId="{74D711B6-44D0-564A-AA60-768F16F33165}" destId="{5719262C-FCBA-4842-A351-3F1684E9F2FC}" srcOrd="7" destOrd="0" parTransId="{F2919795-9E83-C446-BD84-6DF0E225F0CF}" sibTransId="{9EE4DB78-C205-1B49-9D4F-595B4C950A52}"/>
    <dgm:cxn modelId="{6682630E-AD03-2E48-852A-ED1E90406216}" srcId="{74D711B6-44D0-564A-AA60-768F16F33165}" destId="{04475BFD-716C-9947-BC20-87B99E0126FB}" srcOrd="2" destOrd="0" parTransId="{0851446A-832E-F141-B4DE-C76414A68E43}" sibTransId="{2C48A864-6EBD-774F-8345-6E9F668577A8}"/>
    <dgm:cxn modelId="{37266DF7-8360-8647-8485-3EA48576C006}" type="presOf" srcId="{A4B5A00E-B011-DE42-8A74-BCD38F4317CB}" destId="{344CD070-6A01-404B-B61E-118B8E8E3496}" srcOrd="1"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8E6698AF-E0BC-5E48-8775-D9B125537287}" type="presOf" srcId="{74D711B6-44D0-564A-AA60-768F16F33165}" destId="{363D73FD-BC97-E74F-8511-E6921BCC665D}" srcOrd="0" destOrd="0" presId="urn:microsoft.com/office/officeart/2005/8/layout/radial1"/>
    <dgm:cxn modelId="{B28BEA48-374A-194B-9ACA-42DFC6BE5BF5}" type="presOf" srcId="{583B9280-4E42-CD41-895B-04FFE32074F1}" destId="{6C81D034-D5FB-5443-8C88-FE2A7E3DCAF1}" srcOrd="0" destOrd="0" presId="urn:microsoft.com/office/officeart/2005/8/layout/radial1"/>
    <dgm:cxn modelId="{6980E496-0B6E-4046-BADF-124BCAB237BB}" type="presOf" srcId="{6917DF9F-11A0-314B-9478-1C759AE5C7C1}" destId="{A6652FDB-92EE-D34E-B875-C78872704AF3}" srcOrd="0" destOrd="0" presId="urn:microsoft.com/office/officeart/2005/8/layout/radial1"/>
    <dgm:cxn modelId="{F51625FA-01D5-4847-B85E-C4601A1C0A83}" type="presOf" srcId="{0851446A-832E-F141-B4DE-C76414A68E43}" destId="{866F0FE9-6A0A-324D-A33B-98E3CE12D566}" srcOrd="0" destOrd="0" presId="urn:microsoft.com/office/officeart/2005/8/layout/radial1"/>
    <dgm:cxn modelId="{0CCD5594-BA8C-DC4B-8EC2-6BD0127B063D}" type="presOf" srcId="{04475BFD-716C-9947-BC20-87B99E0126FB}" destId="{6B11D57C-B710-9344-BE13-CA33FD18E13B}" srcOrd="0" destOrd="0" presId="urn:microsoft.com/office/officeart/2005/8/layout/radial1"/>
    <dgm:cxn modelId="{FB6F0010-96E1-EB48-B2D0-4817E416C46C}" type="presOf" srcId="{E3E7BC77-5928-0546-BAA5-031E8AE20ED1}" destId="{86A6C3C0-9FBA-AB4B-8BCB-8F8E558AE1BB}" srcOrd="0" destOrd="0" presId="urn:microsoft.com/office/officeart/2005/8/layout/radial1"/>
    <dgm:cxn modelId="{9CE961C8-0AC5-F649-AC9C-E33D7A906436}" type="presOf" srcId="{29725C97-E1FD-9349-A59D-AA7E7BF0C843}" destId="{0ACA2E03-060F-7A4A-A23E-EF2139A86F46}"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B1263EBF-15A2-8E40-93E6-AE4DF013AF78}" type="presOf" srcId="{F2E6702D-C7A0-394E-84D8-D269EC1B2228}" destId="{D88F4DF0-E251-CE43-9C11-A74CEB1313E3}" srcOrd="1" destOrd="0" presId="urn:microsoft.com/office/officeart/2005/8/layout/radial1"/>
    <dgm:cxn modelId="{B99C44C1-E700-9E43-8B2F-3D0BA9BDD430}" type="presOf" srcId="{32959C6A-8B34-F749-B27F-D4D125D7479E}" destId="{7694CE64-D227-7F4B-BB13-624C0ADF29A3}" srcOrd="0" destOrd="0" presId="urn:microsoft.com/office/officeart/2005/8/layout/radial1"/>
    <dgm:cxn modelId="{F3A62CA3-2FCD-314B-A531-877A690D3000}" type="presOf" srcId="{CA906DAF-6BDA-4245-B8DD-E128B0F3F557}" destId="{BF44EF0E-5989-4348-B817-2B77517D8A21}" srcOrd="0" destOrd="0" presId="urn:microsoft.com/office/officeart/2005/8/layout/radial1"/>
    <dgm:cxn modelId="{537D67DF-49DD-244C-A4BC-8FC8E93A6AF9}" type="presOf" srcId="{30D1067C-A3B6-2A49-AC5E-88C4A1A00035}" destId="{0532E587-F317-AB44-8C06-BEDAB677108B}" srcOrd="0" destOrd="0" presId="urn:microsoft.com/office/officeart/2005/8/layout/radial1"/>
    <dgm:cxn modelId="{F4C82F9A-A736-8345-8D50-872B00AF5B9D}" type="presOf" srcId="{A4B5A00E-B011-DE42-8A74-BCD38F4317CB}" destId="{1985177C-24F0-D749-BE4C-8C02E4DC43B8}" srcOrd="0"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4684B172-6AEA-B04D-BA34-BDA26054DAA2}" type="presOf" srcId="{E3E7BC77-5928-0546-BAA5-031E8AE20ED1}" destId="{14E278A7-0197-3748-8933-AB86EA88681F}" srcOrd="1" destOrd="0" presId="urn:microsoft.com/office/officeart/2005/8/layout/radial1"/>
    <dgm:cxn modelId="{B227C219-03C9-1548-82E0-5379D2A14C0A}" type="presOf" srcId="{0851446A-832E-F141-B4DE-C76414A68E43}" destId="{9C24AF53-E150-A94E-8787-763729DC3D64}" srcOrd="1" destOrd="0" presId="urn:microsoft.com/office/officeart/2005/8/layout/radial1"/>
    <dgm:cxn modelId="{D7878950-38E8-D54A-A282-C5F6FF92EFC3}" type="presOf" srcId="{F2919795-9E83-C446-BD84-6DF0E225F0CF}" destId="{67F931FF-002E-DA4D-BAF7-6B6910AAD975}" srcOrd="1" destOrd="0" presId="urn:microsoft.com/office/officeart/2005/8/layout/radial1"/>
    <dgm:cxn modelId="{6FDAD162-BBAE-3A41-B895-97968B13769A}" type="presOf" srcId="{37F84579-68E4-474E-A2D9-4E9FF140448F}" destId="{2CFFE43A-C9DF-D747-98A6-6F65958F5C3F}" srcOrd="0" destOrd="0" presId="urn:microsoft.com/office/officeart/2005/8/layout/radial1"/>
    <dgm:cxn modelId="{9A79F304-7334-C24D-B0D7-2913C3AC02F0}" type="presOf" srcId="{37F84579-68E4-474E-A2D9-4E9FF140448F}" destId="{4A21F55F-58E0-9D41-A0BD-72623807199F}" srcOrd="1"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ABB24978-D0C2-154D-A5E9-03A66CCD3B81}" srcId="{74D711B6-44D0-564A-AA60-768F16F33165}" destId="{F1B06805-D828-4344-8580-B7E01896C524}" srcOrd="10" destOrd="0" parTransId="{583B9280-4E42-CD41-895B-04FFE32074F1}" sibTransId="{86CCAA4F-C917-6546-9AFD-FF455E8ED1C6}"/>
    <dgm:cxn modelId="{B2F882CE-D461-A344-A831-21635B984337}" srcId="{74D711B6-44D0-564A-AA60-768F16F33165}" destId="{30D1067C-A3B6-2A49-AC5E-88C4A1A00035}" srcOrd="0" destOrd="0" parTransId="{32959C6A-8B34-F749-B27F-D4D125D7479E}" sibTransId="{2922661B-F73C-D648-BA39-E53B87C2FAAA}"/>
    <dgm:cxn modelId="{5C290215-4073-104D-AADA-7458FD533A32}" type="presOf" srcId="{50DE6114-7032-5442-BF2A-CE935DA0DCFB}" destId="{0B479031-9153-7C47-B75F-4D8875EE1B31}" srcOrd="0" destOrd="0" presId="urn:microsoft.com/office/officeart/2005/8/layout/radial1"/>
    <dgm:cxn modelId="{B53E22C5-719F-2F45-A8C8-26C867364F80}" type="presOf" srcId="{F1B06805-D828-4344-8580-B7E01896C524}" destId="{D0D40B1B-53BA-A84F-A011-4D4E7E8D16E2}"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DBCF5FC6-8019-0146-95E3-26D617BDD2D0}" type="presOf" srcId="{6917DF9F-11A0-314B-9478-1C759AE5C7C1}" destId="{A6569C13-FF35-564D-966D-22ACCAFAC7E6}" srcOrd="1" destOrd="0" presId="urn:microsoft.com/office/officeart/2005/8/layout/radial1"/>
    <dgm:cxn modelId="{26F6F1D9-B610-064C-A0B0-305FE95C6015}" type="presOf" srcId="{32959C6A-8B34-F749-B27F-D4D125D7479E}" destId="{A33DFAE7-D6CD-2645-8E32-7FDDD8AFF638}" srcOrd="1" destOrd="0" presId="urn:microsoft.com/office/officeart/2005/8/layout/radial1"/>
    <dgm:cxn modelId="{BD6E6C85-CBD6-E54D-A31F-B3881055D5F3}" type="presOf" srcId="{2676D1FB-E3F6-564C-BB71-A6E4E6B088AD}" destId="{1B80B76E-6C24-3E4B-BB9A-486C69B63C36}" srcOrd="0" destOrd="0" presId="urn:microsoft.com/office/officeart/2005/8/layout/radial1"/>
    <dgm:cxn modelId="{3E110437-4416-C945-BE7E-69D94F235AF4}" type="presOf" srcId="{6E907DB7-7BF4-C744-969A-74014FE6CE8D}" destId="{8193B86C-516F-E44D-AA70-AB21B6EEB4E8}" srcOrd="0" destOrd="0" presId="urn:microsoft.com/office/officeart/2005/8/layout/radial1"/>
    <dgm:cxn modelId="{5482A3E8-6351-C74B-BFC5-D879B9B3913A}" type="presOf" srcId="{6A519A4B-0ECA-FB46-97A1-1E402CE13EEC}" destId="{9E6729FD-8281-5046-8F34-3B18E0EFC20B}" srcOrd="1" destOrd="0" presId="urn:microsoft.com/office/officeart/2005/8/layout/radial1"/>
    <dgm:cxn modelId="{214F2167-C6C0-5B4D-B210-7003674FEFDF}" type="presOf" srcId="{FBA5B874-06B0-6A45-AC25-5141CF2499BA}" destId="{950CB373-DD9E-514D-8D98-E1B7C6E8E774}" srcOrd="0"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5F7A69F9-60AF-1C45-A2D8-EE9B2A149DAC}" type="presOf" srcId="{F2919795-9E83-C446-BD84-6DF0E225F0CF}" destId="{804633C9-B400-A142-B483-B56E608DB523}" srcOrd="0" destOrd="0" presId="urn:microsoft.com/office/officeart/2005/8/layout/radial1"/>
    <dgm:cxn modelId="{7B7B9B4F-8B26-6D4C-92AE-F66C638D710F}" type="presOf" srcId="{384BD85D-A78B-FC4A-AC12-CA1C1E67F580}" destId="{CF8DB27E-344D-8242-BC80-E53A7F4BE343}" srcOrd="0" destOrd="0" presId="urn:microsoft.com/office/officeart/2005/8/layout/radial1"/>
    <dgm:cxn modelId="{35C6314A-B0C6-A141-B5C3-6B3A189955B8}" type="presOf" srcId="{9B8C4135-1D68-C94F-B812-4967AD5345CE}" destId="{68F57157-587F-4646-970D-371DC704E557}" srcOrd="0" destOrd="0" presId="urn:microsoft.com/office/officeart/2005/8/layout/radial1"/>
    <dgm:cxn modelId="{10B78C85-43AE-D649-9609-6628D6141F1E}" type="presParOf" srcId="{68F57157-587F-4646-970D-371DC704E557}" destId="{363D73FD-BC97-E74F-8511-E6921BCC665D}" srcOrd="0" destOrd="0" presId="urn:microsoft.com/office/officeart/2005/8/layout/radial1"/>
    <dgm:cxn modelId="{37416E73-2FDC-814A-B46C-7AB3F7F347D9}" type="presParOf" srcId="{68F57157-587F-4646-970D-371DC704E557}" destId="{7694CE64-D227-7F4B-BB13-624C0ADF29A3}" srcOrd="1" destOrd="0" presId="urn:microsoft.com/office/officeart/2005/8/layout/radial1"/>
    <dgm:cxn modelId="{51EF2D59-B7C3-4947-9DA9-4562B79BE605}" type="presParOf" srcId="{7694CE64-D227-7F4B-BB13-624C0ADF29A3}" destId="{A33DFAE7-D6CD-2645-8E32-7FDDD8AFF638}" srcOrd="0" destOrd="0" presId="urn:microsoft.com/office/officeart/2005/8/layout/radial1"/>
    <dgm:cxn modelId="{BA5278A5-F2FB-4249-AFE3-8231D5B6F17A}" type="presParOf" srcId="{68F57157-587F-4646-970D-371DC704E557}" destId="{0532E587-F317-AB44-8C06-BEDAB677108B}" srcOrd="2" destOrd="0" presId="urn:microsoft.com/office/officeart/2005/8/layout/radial1"/>
    <dgm:cxn modelId="{98EA3617-69D2-8D4D-81CC-B61819BC7647}" type="presParOf" srcId="{68F57157-587F-4646-970D-371DC704E557}" destId="{0B479031-9153-7C47-B75F-4D8875EE1B31}" srcOrd="3" destOrd="0" presId="urn:microsoft.com/office/officeart/2005/8/layout/radial1"/>
    <dgm:cxn modelId="{DC776D44-7160-0B48-816B-BADD39099A8B}" type="presParOf" srcId="{0B479031-9153-7C47-B75F-4D8875EE1B31}" destId="{86897CF3-1F44-A34A-801C-0D391A6DA869}" srcOrd="0" destOrd="0" presId="urn:microsoft.com/office/officeart/2005/8/layout/radial1"/>
    <dgm:cxn modelId="{B7390122-D6F3-DD41-BF0C-B9E35B62478E}" type="presParOf" srcId="{68F57157-587F-4646-970D-371DC704E557}" destId="{BF44EF0E-5989-4348-B817-2B77517D8A21}" srcOrd="4" destOrd="0" presId="urn:microsoft.com/office/officeart/2005/8/layout/radial1"/>
    <dgm:cxn modelId="{D8853A68-EFFC-344E-8D30-BB2B29C458F3}" type="presParOf" srcId="{68F57157-587F-4646-970D-371DC704E557}" destId="{866F0FE9-6A0A-324D-A33B-98E3CE12D566}" srcOrd="5" destOrd="0" presId="urn:microsoft.com/office/officeart/2005/8/layout/radial1"/>
    <dgm:cxn modelId="{55743A29-A4DE-074B-BAE7-547D39EF3C07}" type="presParOf" srcId="{866F0FE9-6A0A-324D-A33B-98E3CE12D566}" destId="{9C24AF53-E150-A94E-8787-763729DC3D64}" srcOrd="0" destOrd="0" presId="urn:microsoft.com/office/officeart/2005/8/layout/radial1"/>
    <dgm:cxn modelId="{2686EA8F-2AE0-E049-A7E5-05FD40B35479}" type="presParOf" srcId="{68F57157-587F-4646-970D-371DC704E557}" destId="{6B11D57C-B710-9344-BE13-CA33FD18E13B}" srcOrd="6" destOrd="0" presId="urn:microsoft.com/office/officeart/2005/8/layout/radial1"/>
    <dgm:cxn modelId="{4510F14E-0D3D-E84D-A315-B9C3723F6360}" type="presParOf" srcId="{68F57157-587F-4646-970D-371DC704E557}" destId="{AD5849C9-5B41-C348-A35B-069099181452}" srcOrd="7" destOrd="0" presId="urn:microsoft.com/office/officeart/2005/8/layout/radial1"/>
    <dgm:cxn modelId="{9BF0FB4D-1EF9-3C4F-9D0B-6D3A52B3E643}" type="presParOf" srcId="{AD5849C9-5B41-C348-A35B-069099181452}" destId="{9E6729FD-8281-5046-8F34-3B18E0EFC20B}" srcOrd="0" destOrd="0" presId="urn:microsoft.com/office/officeart/2005/8/layout/radial1"/>
    <dgm:cxn modelId="{2DD0A37C-9807-194B-8582-FF7F8952CE74}" type="presParOf" srcId="{68F57157-587F-4646-970D-371DC704E557}" destId="{0ACA2E03-060F-7A4A-A23E-EF2139A86F46}" srcOrd="8" destOrd="0" presId="urn:microsoft.com/office/officeart/2005/8/layout/radial1"/>
    <dgm:cxn modelId="{E2310617-34EC-A847-8D7B-34B9290E06CD}" type="presParOf" srcId="{68F57157-587F-4646-970D-371DC704E557}" destId="{1985177C-24F0-D749-BE4C-8C02E4DC43B8}" srcOrd="9" destOrd="0" presId="urn:microsoft.com/office/officeart/2005/8/layout/radial1"/>
    <dgm:cxn modelId="{1D9D5A72-EE1D-CD49-B4CA-1EC7ABE39865}" type="presParOf" srcId="{1985177C-24F0-D749-BE4C-8C02E4DC43B8}" destId="{344CD070-6A01-404B-B61E-118B8E8E3496}" srcOrd="0" destOrd="0" presId="urn:microsoft.com/office/officeart/2005/8/layout/radial1"/>
    <dgm:cxn modelId="{286C5F4A-BC0D-024D-BD19-3B5A2F765524}" type="presParOf" srcId="{68F57157-587F-4646-970D-371DC704E557}" destId="{950CB373-DD9E-514D-8D98-E1B7C6E8E774}" srcOrd="10" destOrd="0" presId="urn:microsoft.com/office/officeart/2005/8/layout/radial1"/>
    <dgm:cxn modelId="{0EAFE758-D9D4-8D49-A1A6-368DCD390664}" type="presParOf" srcId="{68F57157-587F-4646-970D-371DC704E557}" destId="{9F985A84-846E-134A-9007-BC2D2251CB1B}" srcOrd="11" destOrd="0" presId="urn:microsoft.com/office/officeart/2005/8/layout/radial1"/>
    <dgm:cxn modelId="{3E75DBD9-A026-674C-AE9D-F8E4F7E9DDCC}" type="presParOf" srcId="{9F985A84-846E-134A-9007-BC2D2251CB1B}" destId="{D88F4DF0-E251-CE43-9C11-A74CEB1313E3}" srcOrd="0" destOrd="0" presId="urn:microsoft.com/office/officeart/2005/8/layout/radial1"/>
    <dgm:cxn modelId="{5C1B70AF-A745-E843-A8A4-CB83F12C9298}" type="presParOf" srcId="{68F57157-587F-4646-970D-371DC704E557}" destId="{868EB6B2-4A36-BD48-807C-05A4C7415196}" srcOrd="12" destOrd="0" presId="urn:microsoft.com/office/officeart/2005/8/layout/radial1"/>
    <dgm:cxn modelId="{08B9046A-7FE6-2444-B13B-11DED52C7F14}" type="presParOf" srcId="{68F57157-587F-4646-970D-371DC704E557}" destId="{A6652FDB-92EE-D34E-B875-C78872704AF3}" srcOrd="13" destOrd="0" presId="urn:microsoft.com/office/officeart/2005/8/layout/radial1"/>
    <dgm:cxn modelId="{1589F395-4785-7341-8848-62C7052B6C5F}" type="presParOf" srcId="{A6652FDB-92EE-D34E-B875-C78872704AF3}" destId="{A6569C13-FF35-564D-966D-22ACCAFAC7E6}" srcOrd="0" destOrd="0" presId="urn:microsoft.com/office/officeart/2005/8/layout/radial1"/>
    <dgm:cxn modelId="{81697EB0-D48D-DB4E-B4F7-E50949E8E0E5}" type="presParOf" srcId="{68F57157-587F-4646-970D-371DC704E557}" destId="{CF8DB27E-344D-8242-BC80-E53A7F4BE343}" srcOrd="14" destOrd="0" presId="urn:microsoft.com/office/officeart/2005/8/layout/radial1"/>
    <dgm:cxn modelId="{6DF8B69F-6794-FE4D-804D-4933100DB034}" type="presParOf" srcId="{68F57157-587F-4646-970D-371DC704E557}" destId="{804633C9-B400-A142-B483-B56E608DB523}" srcOrd="15" destOrd="0" presId="urn:microsoft.com/office/officeart/2005/8/layout/radial1"/>
    <dgm:cxn modelId="{435B0F12-5645-A644-AF26-E1D9F039CA35}" type="presParOf" srcId="{804633C9-B400-A142-B483-B56E608DB523}" destId="{67F931FF-002E-DA4D-BAF7-6B6910AAD975}" srcOrd="0" destOrd="0" presId="urn:microsoft.com/office/officeart/2005/8/layout/radial1"/>
    <dgm:cxn modelId="{AB7807CC-BBBF-7145-9C70-486B4D149B56}" type="presParOf" srcId="{68F57157-587F-4646-970D-371DC704E557}" destId="{97EAC950-28E8-BC44-B820-9D71586BAF0C}" srcOrd="16" destOrd="0" presId="urn:microsoft.com/office/officeart/2005/8/layout/radial1"/>
    <dgm:cxn modelId="{A22B3914-A0BF-8F4B-81A7-97C130CB7FB3}" type="presParOf" srcId="{68F57157-587F-4646-970D-371DC704E557}" destId="{86A6C3C0-9FBA-AB4B-8BCB-8F8E558AE1BB}" srcOrd="17" destOrd="0" presId="urn:microsoft.com/office/officeart/2005/8/layout/radial1"/>
    <dgm:cxn modelId="{CA70636F-4373-7C45-97D4-9490935C5FA8}" type="presParOf" srcId="{86A6C3C0-9FBA-AB4B-8BCB-8F8E558AE1BB}" destId="{14E278A7-0197-3748-8933-AB86EA88681F}" srcOrd="0" destOrd="0" presId="urn:microsoft.com/office/officeart/2005/8/layout/radial1"/>
    <dgm:cxn modelId="{F8AD3413-3C86-6C46-AC40-F581C48FB650}" type="presParOf" srcId="{68F57157-587F-4646-970D-371DC704E557}" destId="{1B80B76E-6C24-3E4B-BB9A-486C69B63C36}" srcOrd="18" destOrd="0" presId="urn:microsoft.com/office/officeart/2005/8/layout/radial1"/>
    <dgm:cxn modelId="{B4905D99-A579-9C42-9BE9-30DE39D3B2D5}" type="presParOf" srcId="{68F57157-587F-4646-970D-371DC704E557}" destId="{2CFFE43A-C9DF-D747-98A6-6F65958F5C3F}" srcOrd="19" destOrd="0" presId="urn:microsoft.com/office/officeart/2005/8/layout/radial1"/>
    <dgm:cxn modelId="{59FF1197-7855-A349-9C0D-7FED848C13D0}" type="presParOf" srcId="{2CFFE43A-C9DF-D747-98A6-6F65958F5C3F}" destId="{4A21F55F-58E0-9D41-A0BD-72623807199F}" srcOrd="0" destOrd="0" presId="urn:microsoft.com/office/officeart/2005/8/layout/radial1"/>
    <dgm:cxn modelId="{BFD0B09E-26D6-0948-9F62-139DC19A3D4F}" type="presParOf" srcId="{68F57157-587F-4646-970D-371DC704E557}" destId="{8193B86C-516F-E44D-AA70-AB21B6EEB4E8}" srcOrd="20" destOrd="0" presId="urn:microsoft.com/office/officeart/2005/8/layout/radial1"/>
    <dgm:cxn modelId="{93BE5F04-2637-2245-810B-4EF1F783C9F9}" type="presParOf" srcId="{68F57157-587F-4646-970D-371DC704E557}" destId="{6C81D034-D5FB-5443-8C88-FE2A7E3DCAF1}" srcOrd="21" destOrd="0" presId="urn:microsoft.com/office/officeart/2005/8/layout/radial1"/>
    <dgm:cxn modelId="{A9D21C3C-EF5B-9347-A826-82E755C8BAB6}" type="presParOf" srcId="{6C81D034-D5FB-5443-8C88-FE2A7E3DCAF1}" destId="{D2E483D3-2203-1243-B35D-519DBDC0E79A}" srcOrd="0" destOrd="0" presId="urn:microsoft.com/office/officeart/2005/8/layout/radial1"/>
    <dgm:cxn modelId="{EB41EBAB-633D-2E49-93B9-0F5028ED064A}"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accent4_2" csCatId="accent4" phldr="1"/>
      <dgm:spPr/>
      <dgm:t>
        <a:bodyPr/>
        <a:lstStyle/>
        <a:p>
          <a:endParaRPr lang="en-US"/>
        </a:p>
      </dgm:t>
    </dgm:pt>
    <dgm:pt modelId="{E8B60910-848C-B34A-95BA-E583FD83A552}">
      <dgm:prSet phldrT="[Text]"/>
      <dgm:spPr/>
      <dgm:t>
        <a:bodyPr/>
        <a:lstStyle/>
        <a:p>
          <a:r>
            <a:rPr lang="en-US" b="1" i="0" u="none" dirty="0" smtClean="0">
              <a:latin typeface="+mj-lt"/>
            </a:rPr>
            <a:t>Assessing Spiritual Growth</a:t>
          </a:r>
          <a:endParaRPr lang="en-US" dirty="0"/>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dgm:spPr/>
      <dgm:t>
        <a:bodyPr/>
        <a:lstStyle/>
        <a:p>
          <a:r>
            <a:rPr lang="en-US" b="1" i="0" u="none" dirty="0">
              <a:latin typeface="+mj-lt"/>
            </a:rPr>
            <a:t>Working with a Mentor/Guide</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dgm:spPr/>
      <dgm:t>
        <a:bodyPr/>
        <a:lstStyle/>
        <a:p>
          <a:r>
            <a:rPr lang="en-US" b="1" i="0" u="none" dirty="0">
              <a:latin typeface="+mj-lt"/>
            </a:rPr>
            <a:t>Finding Resources on the Network</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dgm:spPr/>
      <dgm:t>
        <a:bodyPr/>
        <a:lstStyle/>
        <a:p>
          <a:r>
            <a:rPr lang="en-US" b="1" i="0" u="none" dirty="0">
              <a:latin typeface="+mj-lt"/>
            </a:rPr>
            <a:t>Engaging in Formation</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dgm:spPr/>
      <dgm:t>
        <a:bodyPr/>
        <a:lstStyle/>
        <a:p>
          <a:r>
            <a:rPr lang="en-US" b="1" i="0" u="none" dirty="0">
              <a:latin typeface="+mj-lt"/>
            </a:rPr>
            <a:t>Sharing with the Community</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dgm:spPr/>
      <dgm:t>
        <a:bodyPr/>
        <a:lstStyle/>
        <a:p>
          <a:r>
            <a:rPr lang="en-US" b="1" i="0" u="none" dirty="0">
              <a:latin typeface="+mj-lt"/>
            </a:rPr>
            <a:t>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dgm:presLayoutVars>
          <dgm:bulletEnabled val="1"/>
        </dgm:presLayoutVars>
      </dgm:prSet>
      <dgm:spPr/>
      <dgm:t>
        <a:bodyPr/>
        <a:lstStyle/>
        <a:p>
          <a:endParaRPr lang="en-US"/>
        </a:p>
      </dgm:t>
    </dgm:pt>
  </dgm:ptLst>
  <dgm:cxnLst>
    <dgm:cxn modelId="{A4A957AD-CFA9-854C-A1C0-0D761244C248}" type="presOf" srcId="{2D07980D-3409-F64B-975E-CC532D2886B0}" destId="{37B740A3-091F-E34F-8CDC-E479C8C2C0EC}"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E848EA19-096D-3F4D-A9A9-817BCE24C38D}" srcId="{FCD28057-198C-1049-AC8B-60496D3153D7}" destId="{157C9FD1-F797-F247-B3B9-C60D18FFEA94}" srcOrd="4" destOrd="0" parTransId="{3129A9BB-9D93-214F-B098-938B474E36B7}" sibTransId="{820DF145-41A3-734F-B1C6-22C353942A17}"/>
    <dgm:cxn modelId="{DB6AA6D5-D938-984C-A4C5-436DCEA81EB0}" type="presOf" srcId="{E8B60910-848C-B34A-95BA-E583FD83A552}" destId="{6992B2CD-3E5A-B54F-A489-FD66A7980035}" srcOrd="0" destOrd="0" presId="urn:microsoft.com/office/officeart/2005/8/layout/cycle3"/>
    <dgm:cxn modelId="{5AF4153F-4446-574C-A145-E7C439FE9956}" type="presOf" srcId="{4B0564CF-2B9C-4946-9B7E-1EEDFB440BFE}" destId="{64CB8D5B-95FB-944C-B1BF-5D10609A712D}" srcOrd="0" destOrd="0" presId="urn:microsoft.com/office/officeart/2005/8/layout/cycle3"/>
    <dgm:cxn modelId="{5EE9E0F8-0F2B-5D48-98DB-EAAF5DB06AD2}" type="presOf" srcId="{3497EE84-0945-6849-B371-CC9C3ACCD728}" destId="{5B957545-86BD-1447-B66E-FC8AD6C5D179}" srcOrd="0" destOrd="0" presId="urn:microsoft.com/office/officeart/2005/8/layout/cycle3"/>
    <dgm:cxn modelId="{B94A840B-C3B7-9348-8AB2-36487F7F92CA}" type="presOf" srcId="{FCD28057-198C-1049-AC8B-60496D3153D7}" destId="{BAF0978B-607E-B04B-B89B-005BA3B395BA}"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314ACF43-2D2E-C241-99DE-17BF24EAC53D}" type="presOf" srcId="{CDA6F954-AF6E-1F41-961C-B12D0AF1BDF5}" destId="{0B1DAE84-C0AC-D94B-B4A2-11534A697F0E}" srcOrd="0" destOrd="0" presId="urn:microsoft.com/office/officeart/2005/8/layout/cycle3"/>
    <dgm:cxn modelId="{A739701E-9C2E-2149-95A2-A71E8D48D86A}" type="presOf" srcId="{157C9FD1-F797-F247-B3B9-C60D18FFEA94}" destId="{447FD8B1-3C63-C949-882C-EDC813DC259D}" srcOrd="0" destOrd="0" presId="urn:microsoft.com/office/officeart/2005/8/layout/cycle3"/>
    <dgm:cxn modelId="{610634C8-0B64-6946-BD2F-24DB04BE42C1}" srcId="{FCD28057-198C-1049-AC8B-60496D3153D7}" destId="{3497EE84-0945-6849-B371-CC9C3ACCD728}" srcOrd="1" destOrd="0" parTransId="{6C649D27-0B15-0D40-9A92-3242E6C9DA8A}" sibTransId="{6707C096-FBD1-6841-8541-BD54C3095D62}"/>
    <dgm:cxn modelId="{EAE08823-5B21-9E4E-8C42-C63F25B8751A}" type="presOf" srcId="{5124F692-FE87-3C4D-B782-81DCD79B40F7}" destId="{AA35CA16-CD11-E945-A6B5-3E95140C4366}" srcOrd="0" destOrd="0" presId="urn:microsoft.com/office/officeart/2005/8/layout/cycle3"/>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F6583E87-74A2-A44F-BC9D-41456AEEFDFB}" type="presParOf" srcId="{BAF0978B-607E-B04B-B89B-005BA3B395BA}" destId="{5669024E-BC10-E84B-A660-76744FABC11B}" srcOrd="0" destOrd="0" presId="urn:microsoft.com/office/officeart/2005/8/layout/cycle3"/>
    <dgm:cxn modelId="{D93E9BF4-3D91-1248-AFF0-A53134A5AB55}" type="presParOf" srcId="{5669024E-BC10-E84B-A660-76744FABC11B}" destId="{6992B2CD-3E5A-B54F-A489-FD66A7980035}" srcOrd="0" destOrd="0" presId="urn:microsoft.com/office/officeart/2005/8/layout/cycle3"/>
    <dgm:cxn modelId="{EE733DB0-582D-2443-9F57-08D8D3A58588}" type="presParOf" srcId="{5669024E-BC10-E84B-A660-76744FABC11B}" destId="{64CB8D5B-95FB-944C-B1BF-5D10609A712D}" srcOrd="1" destOrd="0" presId="urn:microsoft.com/office/officeart/2005/8/layout/cycle3"/>
    <dgm:cxn modelId="{4196EF0A-5B66-074A-8A6E-000B2DC13FB7}" type="presParOf" srcId="{5669024E-BC10-E84B-A660-76744FABC11B}" destId="{5B957545-86BD-1447-B66E-FC8AD6C5D179}" srcOrd="2" destOrd="0" presId="urn:microsoft.com/office/officeart/2005/8/layout/cycle3"/>
    <dgm:cxn modelId="{2459BCEE-E15A-2442-8126-46A75782DF03}" type="presParOf" srcId="{5669024E-BC10-E84B-A660-76744FABC11B}" destId="{AA35CA16-CD11-E945-A6B5-3E95140C4366}" srcOrd="3" destOrd="0" presId="urn:microsoft.com/office/officeart/2005/8/layout/cycle3"/>
    <dgm:cxn modelId="{ED48970A-86ED-914C-8B0D-7B9D8D26BD53}" type="presParOf" srcId="{5669024E-BC10-E84B-A660-76744FABC11B}" destId="{0B1DAE84-C0AC-D94B-B4A2-11534A697F0E}" srcOrd="4" destOrd="0" presId="urn:microsoft.com/office/officeart/2005/8/layout/cycle3"/>
    <dgm:cxn modelId="{C32C5C6B-F1F4-CC4D-B334-3819244012FA}" type="presParOf" srcId="{5669024E-BC10-E84B-A660-76744FABC11B}" destId="{447FD8B1-3C63-C949-882C-EDC813DC259D}" srcOrd="5" destOrd="0" presId="urn:microsoft.com/office/officeart/2005/8/layout/cycle3"/>
    <dgm:cxn modelId="{1A2F885D-BBA7-E14D-8E11-C6E1D35B63F8}"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n-US"/>
        </a:p>
      </dgm:t>
    </dgm:pt>
    <dgm:pt modelId="{8608B3FD-D904-B644-BD75-EDBEE5EE49A2}">
      <dgm:prSet phldrT="[Text]"/>
      <dgm:spPr/>
      <dgm:t>
        <a:bodyPr/>
        <a:lstStyle/>
        <a:p>
          <a:r>
            <a:rPr lang="en-US" b="1" dirty="0" smtClean="0"/>
            <a:t>Face-to-Face</a:t>
          </a:r>
          <a:br>
            <a:rPr lang="en-US" b="1" dirty="0" smtClean="0"/>
          </a:br>
          <a:r>
            <a:rPr lang="en-US" b="1" dirty="0" smtClean="0"/>
            <a:t>&amp; Virtual</a:t>
          </a:r>
          <a:endParaRPr lang="en-US" b="1"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dgm:t>
        <a:bodyPr/>
        <a:lstStyle/>
        <a:p>
          <a:r>
            <a:rPr lang="en-US" b="1" dirty="0" smtClean="0"/>
            <a:t>On Your Own</a:t>
          </a:r>
          <a:endParaRPr lang="en-US" b="1"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b="1" dirty="0" smtClean="0"/>
            <a:t>Small Group</a:t>
          </a:r>
          <a:endParaRPr lang="en-US" b="1"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b="1" dirty="0" smtClean="0"/>
            <a:t>Large Group</a:t>
          </a:r>
          <a:endParaRPr lang="en-US" b="1"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dgm:t>
        <a:bodyPr/>
        <a:lstStyle/>
        <a:p>
          <a:r>
            <a:rPr lang="en-US" b="1" dirty="0" smtClean="0"/>
            <a:t>Mentored</a:t>
          </a:r>
          <a:endParaRPr lang="en-US" b="1"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dgm:t>
        <a:bodyPr/>
        <a:lstStyle/>
        <a:p>
          <a:r>
            <a:rPr lang="en-US" b="1" dirty="0" smtClean="0"/>
            <a:t>Church Community</a:t>
          </a:r>
          <a:endParaRPr lang="en-US" b="1"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b="1" dirty="0" smtClean="0"/>
            <a:t>Community &amp; World</a:t>
          </a:r>
          <a:endParaRPr lang="en-US" b="1"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b="1" dirty="0" smtClean="0"/>
            <a:t>@Home</a:t>
          </a:r>
          <a:endParaRPr lang="en-US" b="1"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49048" custRadScaleInc="5036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49209" custRadScaleInc="-6292">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48915" custRadScaleInc="18169">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C579FE5F-C9BC-AF4C-955C-22934EC0A56C}" type="presOf" srcId="{8FFDC331-5B31-8346-8E18-3809FDB81782}" destId="{F4386B5E-8BD9-C640-8D78-7FC2E03836FD}" srcOrd="0" destOrd="0" presId="urn:microsoft.com/office/officeart/2008/layout/RadialCluster"/>
    <dgm:cxn modelId="{F5BDB946-E0BE-D545-85AA-E8BEA1E57835}" type="presOf" srcId="{FB2EC5F3-3BFC-644A-967C-6D02873A15C6}" destId="{F4AC6BED-6423-4041-9CE4-8E2F7A833E4D}" srcOrd="0" destOrd="0" presId="urn:microsoft.com/office/officeart/2008/layout/RadialCluster"/>
    <dgm:cxn modelId="{C460571B-BCAB-0641-9CBC-70E97D293CD2}" srcId="{8608B3FD-D904-B644-BD75-EDBEE5EE49A2}" destId="{830FA5AD-AB73-9148-A27A-EDD14A2C7844}" srcOrd="6" destOrd="0" parTransId="{F38AD9BA-C2D8-054A-99C3-0F6B30569F32}" sibTransId="{A88BED79-E903-7941-B1DF-2AB0FB47381F}"/>
    <dgm:cxn modelId="{71500883-758F-B042-898A-21E01DFCE053}" type="presOf" srcId="{FA6898E0-6C9D-254E-95A5-47D259DB2A98}" destId="{12544BBD-BE53-3D40-9592-D1923EC0BA44}" srcOrd="0" destOrd="0" presId="urn:microsoft.com/office/officeart/2008/layout/RadialCluster"/>
    <dgm:cxn modelId="{2E5B0B75-5617-FF49-BBA7-2F45F21D8FAF}" type="presOf" srcId="{47B92EE1-8B20-A541-8230-A6A6D9C860D5}" destId="{44450BA2-362C-5240-9DE6-75414E9D604F}" srcOrd="0" destOrd="0" presId="urn:microsoft.com/office/officeart/2008/layout/RadialCluster"/>
    <dgm:cxn modelId="{2576C35A-90F7-AA44-8CB0-77F4C68B130A}" type="presOf" srcId="{F38AD9BA-C2D8-054A-99C3-0F6B30569F32}" destId="{8EA45281-E5F6-2244-BAEF-0CBFF3EFB94A}" srcOrd="0" destOrd="0" presId="urn:microsoft.com/office/officeart/2008/layout/RadialCluster"/>
    <dgm:cxn modelId="{1FC87C2F-E40D-A143-9853-2684DA5364FF}" type="presOf" srcId="{8608B3FD-D904-B644-BD75-EDBEE5EE49A2}" destId="{1DCEC12F-9DEF-964A-AA48-2D53CD55B420}" srcOrd="0" destOrd="0" presId="urn:microsoft.com/office/officeart/2008/layout/RadialCluster"/>
    <dgm:cxn modelId="{03A6D055-6C6C-3640-9119-0000BD05F80C}" type="presOf" srcId="{735B167E-9206-EF46-B705-DEAC57EF193D}" destId="{55B858F8-BF59-3842-A459-35691DDC1F9C}"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D2B0480E-EDBF-714D-9399-2499E2D29D11}" type="presOf" srcId="{830FA5AD-AB73-9148-A27A-EDD14A2C7844}" destId="{DC7279F0-7AD7-154E-B414-6AD7AD1B3924}" srcOrd="0" destOrd="0" presId="urn:microsoft.com/office/officeart/2008/layout/RadialCluster"/>
    <dgm:cxn modelId="{1630F2B5-6D7C-574E-8CDC-24FF5C7FA6D1}" srcId="{8608B3FD-D904-B644-BD75-EDBEE5EE49A2}" destId="{FA6898E0-6C9D-254E-95A5-47D259DB2A98}" srcOrd="5" destOrd="0" parTransId="{FB2EC5F3-3BFC-644A-967C-6D02873A15C6}" sibTransId="{E236B566-DDF4-CE42-A840-C36AE8D38FBC}"/>
    <dgm:cxn modelId="{3D7CD583-D4FE-A240-ACA4-4D568DAB8472}" type="presOf" srcId="{2530FF7B-1C47-174B-AB4A-88B4312893BA}" destId="{A765CC9B-8671-0146-8C65-FC0A279F0891}" srcOrd="0" destOrd="0" presId="urn:microsoft.com/office/officeart/2008/layout/RadialCluster"/>
    <dgm:cxn modelId="{65755159-2030-744D-BE26-42997C1FF031}" srcId="{8608B3FD-D904-B644-BD75-EDBEE5EE49A2}" destId="{DD47E3FB-C02A-4042-9CBD-2F0BA0038198}" srcOrd="2" destOrd="0" parTransId="{735B167E-9206-EF46-B705-DEAC57EF193D}" sibTransId="{B4F5DF85-79E5-D841-A236-6AA89727BDF4}"/>
    <dgm:cxn modelId="{9DF19F72-352C-E746-9F77-46DDA46F0CED}" type="presOf" srcId="{F90ADD12-D0AD-4044-9B37-A86263C9E473}" destId="{7CBCE355-51F2-2948-9614-9DFB6B9DFC8B}" srcOrd="0" destOrd="0" presId="urn:microsoft.com/office/officeart/2008/layout/RadialCluster"/>
    <dgm:cxn modelId="{EEA03942-D474-6542-AA46-F21137C59AAA}" type="presOf" srcId="{0C169D1C-3DF8-6A44-A4B2-054AB68C8D83}" destId="{82F10700-3F84-444E-96EC-868772EC67CC}"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2AF87523-D810-914D-97A1-6FCFC1228B45}" type="presOf" srcId="{2E46BC38-4308-1648-B940-DE96036AECD2}" destId="{0773DFAB-7395-864F-A7C6-4FA19BD7F08F}" srcOrd="0" destOrd="0" presId="urn:microsoft.com/office/officeart/2008/layout/RadialCluster"/>
    <dgm:cxn modelId="{A1D52544-296D-E94A-8B66-D9440E5D79F9}" type="presOf" srcId="{B35C54CF-CBBD-FA4B-843B-B6130EBE8ADB}" destId="{43262BB8-6ED7-B34C-B11C-95E289AAB074}"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B38FBFF5-3A2B-1B4A-8D63-75DCE4D7EBAD}" type="presOf" srcId="{CAEE65C4-DB22-7C4F-B48A-004B445B51EC}" destId="{188F7110-2EAD-7648-B4A6-423789D6DCDB}" srcOrd="0" destOrd="0" presId="urn:microsoft.com/office/officeart/2008/layout/RadialCluster"/>
    <dgm:cxn modelId="{39C5F598-ACC7-9549-BB40-694A4C708440}" srcId="{8CF9CC0E-A8ED-C649-AF98-F0364F8EC597}" destId="{8608B3FD-D904-B644-BD75-EDBEE5EE49A2}" srcOrd="0" destOrd="0" parTransId="{DEA8C63A-0446-7D4B-86E0-25F46F579C24}" sibTransId="{023089BD-5348-7F44-8533-FF26326A00DC}"/>
    <dgm:cxn modelId="{34BD8C6B-E269-E040-9B0F-C8F2F13176E1}" type="presOf" srcId="{DD47E3FB-C02A-4042-9CBD-2F0BA0038198}" destId="{B5DB5FE5-A300-7847-91BD-897B4B43751F}" srcOrd="0" destOrd="0" presId="urn:microsoft.com/office/officeart/2008/layout/RadialCluster"/>
    <dgm:cxn modelId="{322BBBFD-7EAC-2744-9DC4-387571A9E5D9}" srcId="{8608B3FD-D904-B644-BD75-EDBEE5EE49A2}" destId="{47B92EE1-8B20-A541-8230-A6A6D9C860D5}" srcOrd="0" destOrd="0" parTransId="{8FFDC331-5B31-8346-8E18-3809FDB81782}" sibTransId="{31E5D69F-700B-E741-8C75-31F35C182180}"/>
    <dgm:cxn modelId="{AF43AF94-F399-1B4A-A2FE-F2DEBA16A717}" type="presOf" srcId="{8CF9CC0E-A8ED-C649-AF98-F0364F8EC597}" destId="{3140DFB6-BB95-B348-BE26-85DAADB344BC}" srcOrd="0" destOrd="0" presId="urn:microsoft.com/office/officeart/2008/layout/RadialCluster"/>
    <dgm:cxn modelId="{2F0AE3E2-4D25-AD4E-A102-6CCF7F9793B8}" type="presParOf" srcId="{3140DFB6-BB95-B348-BE26-85DAADB344BC}" destId="{359D2422-D1C6-2E49-8161-7AB3F6CBE4E9}" srcOrd="0" destOrd="0" presId="urn:microsoft.com/office/officeart/2008/layout/RadialCluster"/>
    <dgm:cxn modelId="{78484C19-053C-FF42-AC22-022519DEFB10}" type="presParOf" srcId="{359D2422-D1C6-2E49-8161-7AB3F6CBE4E9}" destId="{1DCEC12F-9DEF-964A-AA48-2D53CD55B420}" srcOrd="0" destOrd="0" presId="urn:microsoft.com/office/officeart/2008/layout/RadialCluster"/>
    <dgm:cxn modelId="{95FB71CA-D875-EE4F-B514-CE7804B32442}" type="presParOf" srcId="{359D2422-D1C6-2E49-8161-7AB3F6CBE4E9}" destId="{F4386B5E-8BD9-C640-8D78-7FC2E03836FD}" srcOrd="1" destOrd="0" presId="urn:microsoft.com/office/officeart/2008/layout/RadialCluster"/>
    <dgm:cxn modelId="{04285D63-99E2-2948-B517-6CF4A95034A1}" type="presParOf" srcId="{359D2422-D1C6-2E49-8161-7AB3F6CBE4E9}" destId="{44450BA2-362C-5240-9DE6-75414E9D604F}" srcOrd="2" destOrd="0" presId="urn:microsoft.com/office/officeart/2008/layout/RadialCluster"/>
    <dgm:cxn modelId="{05469A49-D3B4-3C41-8FCA-DF807EBDF117}" type="presParOf" srcId="{359D2422-D1C6-2E49-8161-7AB3F6CBE4E9}" destId="{A765CC9B-8671-0146-8C65-FC0A279F0891}" srcOrd="3" destOrd="0" presId="urn:microsoft.com/office/officeart/2008/layout/RadialCluster"/>
    <dgm:cxn modelId="{71E9FA78-8A81-2D40-B09E-1DBFF0AA5C45}" type="presParOf" srcId="{359D2422-D1C6-2E49-8161-7AB3F6CBE4E9}" destId="{7CBCE355-51F2-2948-9614-9DFB6B9DFC8B}" srcOrd="4" destOrd="0" presId="urn:microsoft.com/office/officeart/2008/layout/RadialCluster"/>
    <dgm:cxn modelId="{0E70E0EE-51B2-624F-8455-C0A7FCC6609E}" type="presParOf" srcId="{359D2422-D1C6-2E49-8161-7AB3F6CBE4E9}" destId="{55B858F8-BF59-3842-A459-35691DDC1F9C}" srcOrd="5" destOrd="0" presId="urn:microsoft.com/office/officeart/2008/layout/RadialCluster"/>
    <dgm:cxn modelId="{DB96D9AA-2D0F-364A-BF68-BD72A3428C1B}" type="presParOf" srcId="{359D2422-D1C6-2E49-8161-7AB3F6CBE4E9}" destId="{B5DB5FE5-A300-7847-91BD-897B4B43751F}" srcOrd="6" destOrd="0" presId="urn:microsoft.com/office/officeart/2008/layout/RadialCluster"/>
    <dgm:cxn modelId="{9F6AFCD3-63D7-5D47-8C9F-48C62A7A8679}" type="presParOf" srcId="{359D2422-D1C6-2E49-8161-7AB3F6CBE4E9}" destId="{188F7110-2EAD-7648-B4A6-423789D6DCDB}" srcOrd="7" destOrd="0" presId="urn:microsoft.com/office/officeart/2008/layout/RadialCluster"/>
    <dgm:cxn modelId="{C795E31A-532F-0E42-82FA-B269FAED2E40}" type="presParOf" srcId="{359D2422-D1C6-2E49-8161-7AB3F6CBE4E9}" destId="{43262BB8-6ED7-B34C-B11C-95E289AAB074}" srcOrd="8" destOrd="0" presId="urn:microsoft.com/office/officeart/2008/layout/RadialCluster"/>
    <dgm:cxn modelId="{2D0B6783-39E6-0E4A-98E8-E19A25162C8C}" type="presParOf" srcId="{359D2422-D1C6-2E49-8161-7AB3F6CBE4E9}" destId="{82F10700-3F84-444E-96EC-868772EC67CC}" srcOrd="9" destOrd="0" presId="urn:microsoft.com/office/officeart/2008/layout/RadialCluster"/>
    <dgm:cxn modelId="{96DF561B-5864-F649-8047-62B8CFDC4FE1}" type="presParOf" srcId="{359D2422-D1C6-2E49-8161-7AB3F6CBE4E9}" destId="{0773DFAB-7395-864F-A7C6-4FA19BD7F08F}" srcOrd="10" destOrd="0" presId="urn:microsoft.com/office/officeart/2008/layout/RadialCluster"/>
    <dgm:cxn modelId="{6616EDF3-2B99-0849-9F88-1F1CA67DDE5D}" type="presParOf" srcId="{359D2422-D1C6-2E49-8161-7AB3F6CBE4E9}" destId="{F4AC6BED-6423-4041-9CE4-8E2F7A833E4D}" srcOrd="11" destOrd="0" presId="urn:microsoft.com/office/officeart/2008/layout/RadialCluster"/>
    <dgm:cxn modelId="{8FF4935C-D751-3949-B2D8-08A85E9A84F5}" type="presParOf" srcId="{359D2422-D1C6-2E49-8161-7AB3F6CBE4E9}" destId="{12544BBD-BE53-3D40-9592-D1923EC0BA44}" srcOrd="12" destOrd="0" presId="urn:microsoft.com/office/officeart/2008/layout/RadialCluster"/>
    <dgm:cxn modelId="{D4E1FF40-E120-0A45-84C3-6A036B3B0EDE}" type="presParOf" srcId="{359D2422-D1C6-2E49-8161-7AB3F6CBE4E9}" destId="{8EA45281-E5F6-2244-BAEF-0CBFF3EFB94A}" srcOrd="13" destOrd="0" presId="urn:microsoft.com/office/officeart/2008/layout/RadialCluster"/>
    <dgm:cxn modelId="{D4DA9417-85A1-334B-B426-D57D264900F2}"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919A3E-5830-B84F-90B2-3B124C10D409}"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B3B257DC-6556-124F-B4ED-6FD86170403A}">
      <dgm:prSet phldrT="[Text]" custT="1"/>
      <dgm:spPr/>
      <dgm:t>
        <a:bodyPr/>
        <a:lstStyle/>
        <a:p>
          <a:r>
            <a:rPr lang="en-US" sz="2800" b="1" i="0" dirty="0" smtClean="0">
              <a:solidFill>
                <a:schemeClr val="tx1"/>
              </a:solidFill>
            </a:rPr>
            <a:t>Research</a:t>
          </a:r>
          <a:endParaRPr lang="en-US" sz="2800" b="1" i="0" dirty="0">
            <a:solidFill>
              <a:schemeClr val="tx1"/>
            </a:solidFill>
          </a:endParaRPr>
        </a:p>
      </dgm:t>
    </dgm:pt>
    <dgm:pt modelId="{40ABE16A-E77D-1846-A9AE-D57CFF95D387}" type="parTrans" cxnId="{C08C0703-8D94-5141-B0B0-804EE6628F4E}">
      <dgm:prSet/>
      <dgm:spPr/>
      <dgm:t>
        <a:bodyPr/>
        <a:lstStyle/>
        <a:p>
          <a:endParaRPr lang="en-US"/>
        </a:p>
      </dgm:t>
    </dgm:pt>
    <dgm:pt modelId="{FA46C3E1-EF9C-0942-A478-A53388D793AB}" type="sibTrans" cxnId="{C08C0703-8D94-5141-B0B0-804EE6628F4E}">
      <dgm:prSet/>
      <dgm:spPr/>
      <dgm:t>
        <a:bodyPr/>
        <a:lstStyle/>
        <a:p>
          <a:endParaRPr lang="en-US"/>
        </a:p>
      </dgm:t>
    </dgm:pt>
    <dgm:pt modelId="{B8038631-3F82-DC4D-8A64-2DC746419327}">
      <dgm:prSet phldrT="[Text]" custT="1"/>
      <dgm:spPr/>
      <dgm:t>
        <a:bodyPr/>
        <a:lstStyle/>
        <a:p>
          <a:r>
            <a:rPr lang="en-US" sz="2800" b="1" i="0" dirty="0" smtClean="0">
              <a:solidFill>
                <a:schemeClr val="tx1"/>
              </a:solidFill>
            </a:rPr>
            <a:t>Aggregate &amp; Evaluate</a:t>
          </a:r>
          <a:endParaRPr lang="en-US" sz="2800" b="1" i="0" dirty="0">
            <a:solidFill>
              <a:schemeClr val="tx1"/>
            </a:solidFill>
          </a:endParaRPr>
        </a:p>
      </dgm:t>
    </dgm:pt>
    <dgm:pt modelId="{BF2BE157-8B1C-AF4E-AF6A-3C5BB0DE91EE}" type="parTrans" cxnId="{DD1E7C04-B34D-3248-B9A9-F41DE6748987}">
      <dgm:prSet/>
      <dgm:spPr/>
      <dgm:t>
        <a:bodyPr/>
        <a:lstStyle/>
        <a:p>
          <a:endParaRPr lang="en-US"/>
        </a:p>
      </dgm:t>
    </dgm:pt>
    <dgm:pt modelId="{651DF5A7-DA14-6843-AF25-6C7EC4227D9A}" type="sibTrans" cxnId="{DD1E7C04-B34D-3248-B9A9-F41DE6748987}">
      <dgm:prSet/>
      <dgm:spPr/>
      <dgm:t>
        <a:bodyPr/>
        <a:lstStyle/>
        <a:p>
          <a:endParaRPr lang="en-US"/>
        </a:p>
      </dgm:t>
    </dgm:pt>
    <dgm:pt modelId="{432937C8-1E2F-6E4D-8DAD-489252EEF55F}">
      <dgm:prSet phldrT="[Text]" custT="1"/>
      <dgm:spPr/>
      <dgm:t>
        <a:bodyPr/>
        <a:lstStyle/>
        <a:p>
          <a:r>
            <a:rPr lang="en-US" sz="2800" b="1" i="0" dirty="0" smtClean="0">
              <a:solidFill>
                <a:schemeClr val="tx1"/>
              </a:solidFill>
            </a:rPr>
            <a:t>Deliver</a:t>
          </a:r>
          <a:endParaRPr lang="en-US" sz="2800" b="1" i="0" dirty="0">
            <a:solidFill>
              <a:schemeClr val="tx1"/>
            </a:solidFill>
          </a:endParaRPr>
        </a:p>
      </dgm:t>
    </dgm:pt>
    <dgm:pt modelId="{A4DEB0CB-9068-814D-9877-D7EA4518ED26}" type="parTrans" cxnId="{0E50FC66-513C-FD4F-99DB-A42031CA30EB}">
      <dgm:prSet/>
      <dgm:spPr/>
      <dgm:t>
        <a:bodyPr/>
        <a:lstStyle/>
        <a:p>
          <a:endParaRPr lang="en-US"/>
        </a:p>
      </dgm:t>
    </dgm:pt>
    <dgm:pt modelId="{7DA5F522-78B3-AB47-9470-3E94389DE166}" type="sibTrans" cxnId="{0E50FC66-513C-FD4F-99DB-A42031CA30EB}">
      <dgm:prSet/>
      <dgm:spPr/>
      <dgm:t>
        <a:bodyPr/>
        <a:lstStyle/>
        <a:p>
          <a:endParaRPr lang="en-US"/>
        </a:p>
      </dgm:t>
    </dgm:pt>
    <dgm:pt modelId="{19A90776-8417-034B-9A16-75658F0EDE2E}">
      <dgm:prSet phldrT="[Text]" custT="1"/>
      <dgm:spPr/>
      <dgm:t>
        <a:bodyPr/>
        <a:lstStyle/>
        <a:p>
          <a:r>
            <a:rPr lang="en-US" sz="2800" b="1" i="0" dirty="0" smtClean="0">
              <a:solidFill>
                <a:schemeClr val="tx1"/>
              </a:solidFill>
            </a:rPr>
            <a:t>Communicate &amp; Connect</a:t>
          </a:r>
          <a:endParaRPr lang="en-US" sz="2800" b="1" i="0" dirty="0">
            <a:solidFill>
              <a:schemeClr val="tx1"/>
            </a:solidFill>
          </a:endParaRPr>
        </a:p>
      </dgm:t>
    </dgm:pt>
    <dgm:pt modelId="{57E8B280-4BBA-0349-B635-A27C51A42D42}" type="parTrans" cxnId="{27FE109F-7ABE-B24C-BEAA-EE027AA2D112}">
      <dgm:prSet/>
      <dgm:spPr/>
      <dgm:t>
        <a:bodyPr/>
        <a:lstStyle/>
        <a:p>
          <a:endParaRPr lang="en-US"/>
        </a:p>
      </dgm:t>
    </dgm:pt>
    <dgm:pt modelId="{B4CFC854-CA5B-B14A-BCE4-8AE3E32DFCF4}" type="sibTrans" cxnId="{27FE109F-7ABE-B24C-BEAA-EE027AA2D112}">
      <dgm:prSet/>
      <dgm:spPr/>
      <dgm:t>
        <a:bodyPr/>
        <a:lstStyle/>
        <a:p>
          <a:endParaRPr lang="en-US"/>
        </a:p>
      </dgm:t>
    </dgm:pt>
    <dgm:pt modelId="{2E9EAAAC-8A81-D743-9746-9B906A4DB198}" type="pres">
      <dgm:prSet presAssocID="{5C919A3E-5830-B84F-90B2-3B124C10D409}" presName="cycle" presStyleCnt="0">
        <dgm:presLayoutVars>
          <dgm:dir/>
          <dgm:resizeHandles val="exact"/>
        </dgm:presLayoutVars>
      </dgm:prSet>
      <dgm:spPr/>
      <dgm:t>
        <a:bodyPr/>
        <a:lstStyle/>
        <a:p>
          <a:endParaRPr lang="en-US"/>
        </a:p>
      </dgm:t>
    </dgm:pt>
    <dgm:pt modelId="{D844D27F-E2D0-5F43-8E9B-A4FD944B5C74}" type="pres">
      <dgm:prSet presAssocID="{B3B257DC-6556-124F-B4ED-6FD86170403A}" presName="node" presStyleLbl="node1" presStyleIdx="0" presStyleCnt="4" custScaleX="115987">
        <dgm:presLayoutVars>
          <dgm:bulletEnabled val="1"/>
        </dgm:presLayoutVars>
      </dgm:prSet>
      <dgm:spPr/>
      <dgm:t>
        <a:bodyPr/>
        <a:lstStyle/>
        <a:p>
          <a:endParaRPr lang="en-US"/>
        </a:p>
      </dgm:t>
    </dgm:pt>
    <dgm:pt modelId="{86AF3967-8B8D-F64F-9807-7771FF473345}" type="pres">
      <dgm:prSet presAssocID="{B3B257DC-6556-124F-B4ED-6FD86170403A}" presName="spNode" presStyleCnt="0"/>
      <dgm:spPr/>
    </dgm:pt>
    <dgm:pt modelId="{C72B5B65-D307-0A42-B662-2CDEF94AACB0}" type="pres">
      <dgm:prSet presAssocID="{FA46C3E1-EF9C-0942-A478-A53388D793AB}" presName="sibTrans" presStyleLbl="sibTrans1D1" presStyleIdx="0" presStyleCnt="4"/>
      <dgm:spPr/>
      <dgm:t>
        <a:bodyPr/>
        <a:lstStyle/>
        <a:p>
          <a:endParaRPr lang="en-US"/>
        </a:p>
      </dgm:t>
    </dgm:pt>
    <dgm:pt modelId="{F4CF5C9A-F8A5-B24A-8259-4F18ED66642B}" type="pres">
      <dgm:prSet presAssocID="{B8038631-3F82-DC4D-8A64-2DC746419327}" presName="node" presStyleLbl="node1" presStyleIdx="1" presStyleCnt="4" custScaleX="145395">
        <dgm:presLayoutVars>
          <dgm:bulletEnabled val="1"/>
        </dgm:presLayoutVars>
      </dgm:prSet>
      <dgm:spPr/>
      <dgm:t>
        <a:bodyPr/>
        <a:lstStyle/>
        <a:p>
          <a:endParaRPr lang="en-US"/>
        </a:p>
      </dgm:t>
    </dgm:pt>
    <dgm:pt modelId="{C54197F9-08F6-C44D-96BD-8DA07AC3C522}" type="pres">
      <dgm:prSet presAssocID="{B8038631-3F82-DC4D-8A64-2DC746419327}" presName="spNode" presStyleCnt="0"/>
      <dgm:spPr/>
    </dgm:pt>
    <dgm:pt modelId="{8B17E22D-51C6-D64B-AC0B-F9D558A6A5AA}" type="pres">
      <dgm:prSet presAssocID="{651DF5A7-DA14-6843-AF25-6C7EC4227D9A}" presName="sibTrans" presStyleLbl="sibTrans1D1" presStyleIdx="1" presStyleCnt="4"/>
      <dgm:spPr/>
      <dgm:t>
        <a:bodyPr/>
        <a:lstStyle/>
        <a:p>
          <a:endParaRPr lang="en-US"/>
        </a:p>
      </dgm:t>
    </dgm:pt>
    <dgm:pt modelId="{942ECAFE-13BA-3C4C-9E3A-AA99456042D9}" type="pres">
      <dgm:prSet presAssocID="{432937C8-1E2F-6E4D-8DAD-489252EEF55F}" presName="node" presStyleLbl="node1" presStyleIdx="2" presStyleCnt="4" custScaleX="121510">
        <dgm:presLayoutVars>
          <dgm:bulletEnabled val="1"/>
        </dgm:presLayoutVars>
      </dgm:prSet>
      <dgm:spPr/>
      <dgm:t>
        <a:bodyPr/>
        <a:lstStyle/>
        <a:p>
          <a:endParaRPr lang="en-US"/>
        </a:p>
      </dgm:t>
    </dgm:pt>
    <dgm:pt modelId="{5846C2DA-80B3-DB45-A4AC-9F19EB165E21}" type="pres">
      <dgm:prSet presAssocID="{432937C8-1E2F-6E4D-8DAD-489252EEF55F}" presName="spNode" presStyleCnt="0"/>
      <dgm:spPr/>
    </dgm:pt>
    <dgm:pt modelId="{69DE574F-AAF4-6E4F-B5FD-260EBD925314}" type="pres">
      <dgm:prSet presAssocID="{7DA5F522-78B3-AB47-9470-3E94389DE166}" presName="sibTrans" presStyleLbl="sibTrans1D1" presStyleIdx="2" presStyleCnt="4"/>
      <dgm:spPr/>
      <dgm:t>
        <a:bodyPr/>
        <a:lstStyle/>
        <a:p>
          <a:endParaRPr lang="en-US"/>
        </a:p>
      </dgm:t>
    </dgm:pt>
    <dgm:pt modelId="{BAA3BEAF-474A-2A40-96A1-AF62C1DDBC7E}" type="pres">
      <dgm:prSet presAssocID="{19A90776-8417-034B-9A16-75658F0EDE2E}" presName="node" presStyleLbl="node1" presStyleIdx="3" presStyleCnt="4" custScaleX="145395">
        <dgm:presLayoutVars>
          <dgm:bulletEnabled val="1"/>
        </dgm:presLayoutVars>
      </dgm:prSet>
      <dgm:spPr/>
      <dgm:t>
        <a:bodyPr/>
        <a:lstStyle/>
        <a:p>
          <a:endParaRPr lang="en-US"/>
        </a:p>
      </dgm:t>
    </dgm:pt>
    <dgm:pt modelId="{E369BB68-30CE-A44C-94A4-7A843D39494D}" type="pres">
      <dgm:prSet presAssocID="{19A90776-8417-034B-9A16-75658F0EDE2E}" presName="spNode" presStyleCnt="0"/>
      <dgm:spPr/>
    </dgm:pt>
    <dgm:pt modelId="{46AE92E3-169A-B645-A57D-5C141DF100C2}" type="pres">
      <dgm:prSet presAssocID="{B4CFC854-CA5B-B14A-BCE4-8AE3E32DFCF4}" presName="sibTrans" presStyleLbl="sibTrans1D1" presStyleIdx="3" presStyleCnt="4"/>
      <dgm:spPr/>
      <dgm:t>
        <a:bodyPr/>
        <a:lstStyle/>
        <a:p>
          <a:endParaRPr lang="en-US"/>
        </a:p>
      </dgm:t>
    </dgm:pt>
  </dgm:ptLst>
  <dgm:cxnLst>
    <dgm:cxn modelId="{DD1E7C04-B34D-3248-B9A9-F41DE6748987}" srcId="{5C919A3E-5830-B84F-90B2-3B124C10D409}" destId="{B8038631-3F82-DC4D-8A64-2DC746419327}" srcOrd="1" destOrd="0" parTransId="{BF2BE157-8B1C-AF4E-AF6A-3C5BB0DE91EE}" sibTransId="{651DF5A7-DA14-6843-AF25-6C7EC4227D9A}"/>
    <dgm:cxn modelId="{C08C0703-8D94-5141-B0B0-804EE6628F4E}" srcId="{5C919A3E-5830-B84F-90B2-3B124C10D409}" destId="{B3B257DC-6556-124F-B4ED-6FD86170403A}" srcOrd="0" destOrd="0" parTransId="{40ABE16A-E77D-1846-A9AE-D57CFF95D387}" sibTransId="{FA46C3E1-EF9C-0942-A478-A53388D793AB}"/>
    <dgm:cxn modelId="{02E17E6C-CB79-EB4D-BD64-9A7BF5E3BB76}" type="presOf" srcId="{5C919A3E-5830-B84F-90B2-3B124C10D409}" destId="{2E9EAAAC-8A81-D743-9746-9B906A4DB198}" srcOrd="0" destOrd="0" presId="urn:microsoft.com/office/officeart/2005/8/layout/cycle5"/>
    <dgm:cxn modelId="{27FE109F-7ABE-B24C-BEAA-EE027AA2D112}" srcId="{5C919A3E-5830-B84F-90B2-3B124C10D409}" destId="{19A90776-8417-034B-9A16-75658F0EDE2E}" srcOrd="3" destOrd="0" parTransId="{57E8B280-4BBA-0349-B635-A27C51A42D42}" sibTransId="{B4CFC854-CA5B-B14A-BCE4-8AE3E32DFCF4}"/>
    <dgm:cxn modelId="{01A8582A-C314-D547-B061-EBD89B154CCD}" type="presOf" srcId="{432937C8-1E2F-6E4D-8DAD-489252EEF55F}" destId="{942ECAFE-13BA-3C4C-9E3A-AA99456042D9}" srcOrd="0" destOrd="0" presId="urn:microsoft.com/office/officeart/2005/8/layout/cycle5"/>
    <dgm:cxn modelId="{2775BB3E-1BD6-364A-8D33-91BAEF26C3D5}" type="presOf" srcId="{B8038631-3F82-DC4D-8A64-2DC746419327}" destId="{F4CF5C9A-F8A5-B24A-8259-4F18ED66642B}" srcOrd="0" destOrd="0" presId="urn:microsoft.com/office/officeart/2005/8/layout/cycle5"/>
    <dgm:cxn modelId="{0E50FC66-513C-FD4F-99DB-A42031CA30EB}" srcId="{5C919A3E-5830-B84F-90B2-3B124C10D409}" destId="{432937C8-1E2F-6E4D-8DAD-489252EEF55F}" srcOrd="2" destOrd="0" parTransId="{A4DEB0CB-9068-814D-9877-D7EA4518ED26}" sibTransId="{7DA5F522-78B3-AB47-9470-3E94389DE166}"/>
    <dgm:cxn modelId="{1EB84D9D-0F78-794F-94D3-AF912F7D1011}" type="presOf" srcId="{7DA5F522-78B3-AB47-9470-3E94389DE166}" destId="{69DE574F-AAF4-6E4F-B5FD-260EBD925314}" srcOrd="0" destOrd="0" presId="urn:microsoft.com/office/officeart/2005/8/layout/cycle5"/>
    <dgm:cxn modelId="{034477C0-D5D2-234D-98A0-CEFD5328EB7D}" type="presOf" srcId="{B3B257DC-6556-124F-B4ED-6FD86170403A}" destId="{D844D27F-E2D0-5F43-8E9B-A4FD944B5C74}" srcOrd="0" destOrd="0" presId="urn:microsoft.com/office/officeart/2005/8/layout/cycle5"/>
    <dgm:cxn modelId="{C6C76625-52BC-D940-A92B-F92161C0388B}" type="presOf" srcId="{19A90776-8417-034B-9A16-75658F0EDE2E}" destId="{BAA3BEAF-474A-2A40-96A1-AF62C1DDBC7E}" srcOrd="0" destOrd="0" presId="urn:microsoft.com/office/officeart/2005/8/layout/cycle5"/>
    <dgm:cxn modelId="{7EBA29A6-730F-0A4F-8150-433D6FACD653}" type="presOf" srcId="{651DF5A7-DA14-6843-AF25-6C7EC4227D9A}" destId="{8B17E22D-51C6-D64B-AC0B-F9D558A6A5AA}" srcOrd="0" destOrd="0" presId="urn:microsoft.com/office/officeart/2005/8/layout/cycle5"/>
    <dgm:cxn modelId="{075F1536-A169-2749-9380-425DF10352D8}" type="presOf" srcId="{FA46C3E1-EF9C-0942-A478-A53388D793AB}" destId="{C72B5B65-D307-0A42-B662-2CDEF94AACB0}" srcOrd="0" destOrd="0" presId="urn:microsoft.com/office/officeart/2005/8/layout/cycle5"/>
    <dgm:cxn modelId="{EA24C25C-F0BF-B642-B334-8C98774BFC06}" type="presOf" srcId="{B4CFC854-CA5B-B14A-BCE4-8AE3E32DFCF4}" destId="{46AE92E3-169A-B645-A57D-5C141DF100C2}" srcOrd="0" destOrd="0" presId="urn:microsoft.com/office/officeart/2005/8/layout/cycle5"/>
    <dgm:cxn modelId="{2BA6637F-3518-764B-8376-D9CF179B65B2}" type="presParOf" srcId="{2E9EAAAC-8A81-D743-9746-9B906A4DB198}" destId="{D844D27F-E2D0-5F43-8E9B-A4FD944B5C74}" srcOrd="0" destOrd="0" presId="urn:microsoft.com/office/officeart/2005/8/layout/cycle5"/>
    <dgm:cxn modelId="{998CC036-F661-194E-B392-8C89895DFA73}" type="presParOf" srcId="{2E9EAAAC-8A81-D743-9746-9B906A4DB198}" destId="{86AF3967-8B8D-F64F-9807-7771FF473345}" srcOrd="1" destOrd="0" presId="urn:microsoft.com/office/officeart/2005/8/layout/cycle5"/>
    <dgm:cxn modelId="{29720F5E-4B3D-A54F-9220-54E7096CEE24}" type="presParOf" srcId="{2E9EAAAC-8A81-D743-9746-9B906A4DB198}" destId="{C72B5B65-D307-0A42-B662-2CDEF94AACB0}" srcOrd="2" destOrd="0" presId="urn:microsoft.com/office/officeart/2005/8/layout/cycle5"/>
    <dgm:cxn modelId="{0945C17B-4870-0144-9302-45FDBBCD797F}" type="presParOf" srcId="{2E9EAAAC-8A81-D743-9746-9B906A4DB198}" destId="{F4CF5C9A-F8A5-B24A-8259-4F18ED66642B}" srcOrd="3" destOrd="0" presId="urn:microsoft.com/office/officeart/2005/8/layout/cycle5"/>
    <dgm:cxn modelId="{208CAF49-3ED2-6949-8CDD-ACB6054B5835}" type="presParOf" srcId="{2E9EAAAC-8A81-D743-9746-9B906A4DB198}" destId="{C54197F9-08F6-C44D-96BD-8DA07AC3C522}" srcOrd="4" destOrd="0" presId="urn:microsoft.com/office/officeart/2005/8/layout/cycle5"/>
    <dgm:cxn modelId="{4231FF26-48B3-DE40-AED4-125706F878AF}" type="presParOf" srcId="{2E9EAAAC-8A81-D743-9746-9B906A4DB198}" destId="{8B17E22D-51C6-D64B-AC0B-F9D558A6A5AA}" srcOrd="5" destOrd="0" presId="urn:microsoft.com/office/officeart/2005/8/layout/cycle5"/>
    <dgm:cxn modelId="{A4725F58-5CBE-4B47-85B2-931095898F24}" type="presParOf" srcId="{2E9EAAAC-8A81-D743-9746-9B906A4DB198}" destId="{942ECAFE-13BA-3C4C-9E3A-AA99456042D9}" srcOrd="6" destOrd="0" presId="urn:microsoft.com/office/officeart/2005/8/layout/cycle5"/>
    <dgm:cxn modelId="{B8AB8DA3-CA5F-C243-87B3-D3300AB58A6E}" type="presParOf" srcId="{2E9EAAAC-8A81-D743-9746-9B906A4DB198}" destId="{5846C2DA-80B3-DB45-A4AC-9F19EB165E21}" srcOrd="7" destOrd="0" presId="urn:microsoft.com/office/officeart/2005/8/layout/cycle5"/>
    <dgm:cxn modelId="{13DFF796-487E-CA47-B6C4-438482356A6B}" type="presParOf" srcId="{2E9EAAAC-8A81-D743-9746-9B906A4DB198}" destId="{69DE574F-AAF4-6E4F-B5FD-260EBD925314}" srcOrd="8" destOrd="0" presId="urn:microsoft.com/office/officeart/2005/8/layout/cycle5"/>
    <dgm:cxn modelId="{55A50A12-C9EB-A348-81E6-E19B9C932103}" type="presParOf" srcId="{2E9EAAAC-8A81-D743-9746-9B906A4DB198}" destId="{BAA3BEAF-474A-2A40-96A1-AF62C1DDBC7E}" srcOrd="9" destOrd="0" presId="urn:microsoft.com/office/officeart/2005/8/layout/cycle5"/>
    <dgm:cxn modelId="{C0234AF5-B99E-8940-8525-930DA78C9CE4}" type="presParOf" srcId="{2E9EAAAC-8A81-D743-9746-9B906A4DB198}" destId="{E369BB68-30CE-A44C-94A4-7A843D39494D}" srcOrd="10" destOrd="0" presId="urn:microsoft.com/office/officeart/2005/8/layout/cycle5"/>
    <dgm:cxn modelId="{84B734DD-7657-CF45-BDB7-C73AD5DBEF44}" type="presParOf" srcId="{2E9EAAAC-8A81-D743-9746-9B906A4DB198}" destId="{46AE92E3-169A-B645-A57D-5C141DF100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C65F7-44F7-D14B-86E4-82D1B3F2BD75}">
      <dsp:nvSpPr>
        <dsp:cNvPr id="0" name=""/>
        <dsp:cNvSpPr/>
      </dsp:nvSpPr>
      <dsp:spPr>
        <a:xfrm>
          <a:off x="3800330" y="2457447"/>
          <a:ext cx="2089791" cy="1741961"/>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libri"/>
              <a:cs typeface="Calibri"/>
            </a:rPr>
            <a:t>The Changing Landscape</a:t>
          </a:r>
          <a:endParaRPr lang="en-US" sz="2200" b="1" kern="1200" dirty="0">
            <a:latin typeface="Calibri"/>
            <a:cs typeface="Calibri"/>
          </a:endParaRPr>
        </a:p>
      </dsp:txBody>
      <dsp:txXfrm>
        <a:off x="4106373" y="2712551"/>
        <a:ext cx="1477705" cy="1231753"/>
      </dsp:txXfrm>
    </dsp:sp>
    <dsp:sp modelId="{CC28DECF-2893-D744-BB00-9361BF142261}">
      <dsp:nvSpPr>
        <dsp:cNvPr id="0" name=""/>
        <dsp:cNvSpPr/>
      </dsp:nvSpPr>
      <dsp:spPr>
        <a:xfrm rot="16200000">
          <a:off x="4375081" y="1973328"/>
          <a:ext cx="940288" cy="27949"/>
        </a:xfrm>
        <a:custGeom>
          <a:avLst/>
          <a:gdLst/>
          <a:ahLst/>
          <a:cxnLst/>
          <a:rect l="0" t="0" r="0" b="0"/>
          <a:pathLst>
            <a:path>
              <a:moveTo>
                <a:pt x="0" y="13974"/>
              </a:moveTo>
              <a:lnTo>
                <a:pt x="940288"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21719" y="1963795"/>
        <a:ext cx="47014" cy="47014"/>
      </dsp:txXfrm>
    </dsp:sp>
    <dsp:sp modelId="{43E6F507-B0EE-0542-B2AF-0A8328677553}">
      <dsp:nvSpPr>
        <dsp:cNvPr id="0" name=""/>
        <dsp:cNvSpPr/>
      </dsp:nvSpPr>
      <dsp:spPr>
        <a:xfrm>
          <a:off x="3891176" y="6953"/>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No Religious Affiliation</a:t>
          </a:r>
          <a:endParaRPr lang="en-US" sz="1800" b="1" kern="1200" dirty="0">
            <a:latin typeface="Calibri"/>
            <a:cs typeface="Calibri"/>
          </a:endParaRPr>
        </a:p>
      </dsp:txBody>
      <dsp:txXfrm>
        <a:off x="4170610" y="228117"/>
        <a:ext cx="1349230" cy="1067877"/>
      </dsp:txXfrm>
    </dsp:sp>
    <dsp:sp modelId="{9A6D5D1D-371D-9148-8AA7-9E0ECC2CEF57}">
      <dsp:nvSpPr>
        <dsp:cNvPr id="0" name=""/>
        <dsp:cNvSpPr/>
      </dsp:nvSpPr>
      <dsp:spPr>
        <a:xfrm rot="19048230">
          <a:off x="5445881" y="2407604"/>
          <a:ext cx="775948" cy="27949"/>
        </a:xfrm>
        <a:custGeom>
          <a:avLst/>
          <a:gdLst/>
          <a:ahLst/>
          <a:cxnLst/>
          <a:rect l="0" t="0" r="0" b="0"/>
          <a:pathLst>
            <a:path>
              <a:moveTo>
                <a:pt x="0" y="13974"/>
              </a:moveTo>
              <a:lnTo>
                <a:pt x="775948"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14456" y="2402180"/>
        <a:ext cx="38797" cy="38797"/>
      </dsp:txXfrm>
    </dsp:sp>
    <dsp:sp modelId="{3F85F9D6-5EA2-E641-9EEE-96223C07EF80}">
      <dsp:nvSpPr>
        <dsp:cNvPr id="0" name=""/>
        <dsp:cNvSpPr/>
      </dsp:nvSpPr>
      <dsp:spPr>
        <a:xfrm>
          <a:off x="5788974" y="832516"/>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Spiritual, not Religious</a:t>
          </a:r>
          <a:endParaRPr lang="en-US" sz="1800" b="1" kern="1200" dirty="0">
            <a:latin typeface="Calibri"/>
            <a:cs typeface="Calibri"/>
          </a:endParaRPr>
        </a:p>
      </dsp:txBody>
      <dsp:txXfrm>
        <a:off x="6068408" y="1053680"/>
        <a:ext cx="1349230" cy="1067877"/>
      </dsp:txXfrm>
    </dsp:sp>
    <dsp:sp modelId="{2CC10154-609D-334C-A4B7-60D383DB5735}">
      <dsp:nvSpPr>
        <dsp:cNvPr id="0" name=""/>
        <dsp:cNvSpPr/>
      </dsp:nvSpPr>
      <dsp:spPr>
        <a:xfrm rot="21559500">
          <a:off x="5889999" y="3298965"/>
          <a:ext cx="539627" cy="27949"/>
        </a:xfrm>
        <a:custGeom>
          <a:avLst/>
          <a:gdLst/>
          <a:ahLst/>
          <a:cxnLst/>
          <a:rect l="0" t="0" r="0" b="0"/>
          <a:pathLst>
            <a:path>
              <a:moveTo>
                <a:pt x="0" y="13974"/>
              </a:moveTo>
              <a:lnTo>
                <a:pt x="539627"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46321" y="3299449"/>
        <a:ext cx="26981" cy="26981"/>
      </dsp:txXfrm>
    </dsp:sp>
    <dsp:sp modelId="{69CA0356-E921-1A40-B85D-35C72B89A78B}">
      <dsp:nvSpPr>
        <dsp:cNvPr id="0" name=""/>
        <dsp:cNvSpPr/>
      </dsp:nvSpPr>
      <dsp:spPr>
        <a:xfrm>
          <a:off x="6429501" y="2543420"/>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Church Participation </a:t>
          </a:r>
          <a:endParaRPr lang="en-US" sz="1800" b="1" kern="1200" dirty="0">
            <a:latin typeface="Calibri"/>
            <a:cs typeface="Calibri"/>
          </a:endParaRPr>
        </a:p>
      </dsp:txBody>
      <dsp:txXfrm>
        <a:off x="6708935" y="2764584"/>
        <a:ext cx="1349230" cy="1067877"/>
      </dsp:txXfrm>
    </dsp:sp>
    <dsp:sp modelId="{31566290-30EA-B941-9E23-3F54FA655789}">
      <dsp:nvSpPr>
        <dsp:cNvPr id="0" name=""/>
        <dsp:cNvSpPr/>
      </dsp:nvSpPr>
      <dsp:spPr>
        <a:xfrm rot="2550717">
          <a:off x="5435024" y="4249758"/>
          <a:ext cx="860960" cy="27949"/>
        </a:xfrm>
        <a:custGeom>
          <a:avLst/>
          <a:gdLst/>
          <a:ahLst/>
          <a:cxnLst/>
          <a:rect l="0" t="0" r="0" b="0"/>
          <a:pathLst>
            <a:path>
              <a:moveTo>
                <a:pt x="0" y="13974"/>
              </a:moveTo>
              <a:lnTo>
                <a:pt x="860960"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43981" y="4242208"/>
        <a:ext cx="43048" cy="43048"/>
      </dsp:txXfrm>
    </dsp:sp>
    <dsp:sp modelId="{D022EB0C-825C-924F-8E4E-AF7504250452}">
      <dsp:nvSpPr>
        <dsp:cNvPr id="0" name=""/>
        <dsp:cNvSpPr/>
      </dsp:nvSpPr>
      <dsp:spPr>
        <a:xfrm>
          <a:off x="5852257" y="4371077"/>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Increasing Diversity &amp; Pluralism</a:t>
          </a:r>
          <a:endParaRPr lang="en-US" sz="1800" b="1" kern="1200" dirty="0">
            <a:latin typeface="Calibri"/>
            <a:cs typeface="Calibri"/>
          </a:endParaRPr>
        </a:p>
      </dsp:txBody>
      <dsp:txXfrm>
        <a:off x="6131691" y="4592241"/>
        <a:ext cx="1349230" cy="1067877"/>
      </dsp:txXfrm>
    </dsp:sp>
    <dsp:sp modelId="{28161025-A9D9-564A-AC92-C0A680A72045}">
      <dsp:nvSpPr>
        <dsp:cNvPr id="0" name=""/>
        <dsp:cNvSpPr/>
      </dsp:nvSpPr>
      <dsp:spPr>
        <a:xfrm rot="5419170">
          <a:off x="4364097" y="4659047"/>
          <a:ext cx="947260" cy="27949"/>
        </a:xfrm>
        <a:custGeom>
          <a:avLst/>
          <a:gdLst/>
          <a:ahLst/>
          <a:cxnLst/>
          <a:rect l="0" t="0" r="0" b="0"/>
          <a:pathLst>
            <a:path>
              <a:moveTo>
                <a:pt x="0" y="13974"/>
              </a:moveTo>
              <a:lnTo>
                <a:pt x="947260"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814046" y="4649340"/>
        <a:ext cx="47363" cy="47363"/>
      </dsp:txXfrm>
    </dsp:sp>
    <dsp:sp modelId="{ED679B96-5F3F-1946-8946-BBF92852B523}">
      <dsp:nvSpPr>
        <dsp:cNvPr id="0" name=""/>
        <dsp:cNvSpPr/>
      </dsp:nvSpPr>
      <dsp:spPr>
        <a:xfrm>
          <a:off x="3876827" y="5146637"/>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Changing Marriage &amp; Family Life</a:t>
          </a:r>
          <a:endParaRPr lang="en-US" sz="1800" b="1" kern="1200" dirty="0">
            <a:latin typeface="Calibri"/>
            <a:cs typeface="Calibri"/>
          </a:endParaRPr>
        </a:p>
      </dsp:txBody>
      <dsp:txXfrm>
        <a:off x="4156261" y="5367801"/>
        <a:ext cx="1349230" cy="1067877"/>
      </dsp:txXfrm>
    </dsp:sp>
    <dsp:sp modelId="{AD4BA27D-B145-3947-B530-70942AF395AB}">
      <dsp:nvSpPr>
        <dsp:cNvPr id="0" name=""/>
        <dsp:cNvSpPr/>
      </dsp:nvSpPr>
      <dsp:spPr>
        <a:xfrm rot="8202087">
          <a:off x="3458243" y="4242552"/>
          <a:ext cx="804114" cy="27949"/>
        </a:xfrm>
        <a:custGeom>
          <a:avLst/>
          <a:gdLst/>
          <a:ahLst/>
          <a:cxnLst/>
          <a:rect l="0" t="0" r="0" b="0"/>
          <a:pathLst>
            <a:path>
              <a:moveTo>
                <a:pt x="0" y="13974"/>
              </a:moveTo>
              <a:lnTo>
                <a:pt x="804114"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40198" y="4236424"/>
        <a:ext cx="40205" cy="40205"/>
      </dsp:txXfrm>
    </dsp:sp>
    <dsp:sp modelId="{49F278BA-2D00-8A47-AE2F-C2D1A51D9B2B}">
      <dsp:nvSpPr>
        <dsp:cNvPr id="0" name=""/>
        <dsp:cNvSpPr/>
      </dsp:nvSpPr>
      <dsp:spPr>
        <a:xfrm>
          <a:off x="2000030" y="4355360"/>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Religious Socialization</a:t>
          </a:r>
          <a:endParaRPr lang="en-US" sz="1800" b="1" kern="1200" dirty="0">
            <a:latin typeface="Calibri"/>
            <a:cs typeface="Calibri"/>
          </a:endParaRPr>
        </a:p>
      </dsp:txBody>
      <dsp:txXfrm>
        <a:off x="2279464" y="4576524"/>
        <a:ext cx="1349230" cy="1067877"/>
      </dsp:txXfrm>
    </dsp:sp>
    <dsp:sp modelId="{48F85910-C9EC-4F42-86E3-7CC606A92A5D}">
      <dsp:nvSpPr>
        <dsp:cNvPr id="0" name=""/>
        <dsp:cNvSpPr/>
      </dsp:nvSpPr>
      <dsp:spPr>
        <a:xfrm rot="10800000">
          <a:off x="3197255" y="3314453"/>
          <a:ext cx="603074" cy="27949"/>
        </a:xfrm>
        <a:custGeom>
          <a:avLst/>
          <a:gdLst/>
          <a:ahLst/>
          <a:cxnLst/>
          <a:rect l="0" t="0" r="0" b="0"/>
          <a:pathLst>
            <a:path>
              <a:moveTo>
                <a:pt x="0" y="13974"/>
              </a:moveTo>
              <a:lnTo>
                <a:pt x="603074"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83716" y="3313351"/>
        <a:ext cx="30153" cy="30153"/>
      </dsp:txXfrm>
    </dsp:sp>
    <dsp:sp modelId="{1A0C4BF6-EBAF-5A4E-AF24-5F82E4EF7B36}">
      <dsp:nvSpPr>
        <dsp:cNvPr id="0" name=""/>
        <dsp:cNvSpPr/>
      </dsp:nvSpPr>
      <dsp:spPr>
        <a:xfrm>
          <a:off x="1360453" y="2573869"/>
          <a:ext cx="1836802" cy="1509117"/>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Aging Baby Boomers</a:t>
          </a:r>
          <a:endParaRPr lang="en-US" sz="1800" b="1" kern="1200" dirty="0">
            <a:latin typeface="Calibri"/>
            <a:cs typeface="Calibri"/>
          </a:endParaRPr>
        </a:p>
      </dsp:txBody>
      <dsp:txXfrm>
        <a:off x="1629446" y="2794874"/>
        <a:ext cx="1298816" cy="1067107"/>
      </dsp:txXfrm>
    </dsp:sp>
    <dsp:sp modelId="{079B6124-E133-EB45-A104-1F2CB8C8A225}">
      <dsp:nvSpPr>
        <dsp:cNvPr id="0" name=""/>
        <dsp:cNvSpPr/>
      </dsp:nvSpPr>
      <dsp:spPr>
        <a:xfrm rot="13353593">
          <a:off x="3506392" y="2421640"/>
          <a:ext cx="733081" cy="27949"/>
        </a:xfrm>
        <a:custGeom>
          <a:avLst/>
          <a:gdLst/>
          <a:ahLst/>
          <a:cxnLst/>
          <a:rect l="0" t="0" r="0" b="0"/>
          <a:pathLst>
            <a:path>
              <a:moveTo>
                <a:pt x="0" y="13974"/>
              </a:moveTo>
              <a:lnTo>
                <a:pt x="733081" y="13974"/>
              </a:lnTo>
            </a:path>
          </a:pathLst>
        </a:custGeom>
        <a:noFill/>
        <a:ln w="48000" cap="flat" cmpd="thickThin"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54606" y="2417287"/>
        <a:ext cx="36654" cy="36654"/>
      </dsp:txXfrm>
    </dsp:sp>
    <dsp:sp modelId="{E52FDAA4-21F8-A24C-BC6A-EE769447CF51}">
      <dsp:nvSpPr>
        <dsp:cNvPr id="0" name=""/>
        <dsp:cNvSpPr/>
      </dsp:nvSpPr>
      <dsp:spPr>
        <a:xfrm>
          <a:off x="2026022" y="860636"/>
          <a:ext cx="1908098" cy="151020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Digital Revolution</a:t>
          </a:r>
          <a:endParaRPr lang="en-US" sz="1800" b="1" kern="1200" dirty="0">
            <a:latin typeface="Calibri"/>
            <a:cs typeface="Calibri"/>
          </a:endParaRPr>
        </a:p>
      </dsp:txBody>
      <dsp:txXfrm>
        <a:off x="2305456" y="1081800"/>
        <a:ext cx="1349230" cy="10678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3739110" y="2176705"/>
          <a:ext cx="1523995" cy="1554891"/>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Faith Formation Network</a:t>
          </a:r>
          <a:endParaRPr lang="en-US" sz="1600" b="1" kern="1200" dirty="0">
            <a:solidFill>
              <a:schemeClr val="tx1"/>
            </a:solidFill>
          </a:endParaRPr>
        </a:p>
      </dsp:txBody>
      <dsp:txXfrm>
        <a:off x="3962294" y="2404414"/>
        <a:ext cx="1077627" cy="1099473"/>
      </dsp:txXfrm>
    </dsp:sp>
    <dsp:sp modelId="{7694CE64-D227-7F4B-BB13-624C0ADF29A3}">
      <dsp:nvSpPr>
        <dsp:cNvPr id="0" name=""/>
        <dsp:cNvSpPr/>
      </dsp:nvSpPr>
      <dsp:spPr>
        <a:xfrm rot="16200000">
          <a:off x="3941900" y="1607185"/>
          <a:ext cx="1118416" cy="20623"/>
        </a:xfrm>
        <a:custGeom>
          <a:avLst/>
          <a:gdLst/>
          <a:ahLst/>
          <a:cxnLst/>
          <a:rect l="0" t="0" r="0" b="0"/>
          <a:pathLst>
            <a:path>
              <a:moveTo>
                <a:pt x="0" y="10311"/>
              </a:moveTo>
              <a:lnTo>
                <a:pt x="1118416"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73147" y="1589537"/>
        <a:ext cx="55920" cy="55920"/>
      </dsp:txXfrm>
    </dsp:sp>
    <dsp:sp modelId="{0532E587-F317-AB44-8C06-BEDAB677108B}">
      <dsp:nvSpPr>
        <dsp:cNvPr id="0" name=""/>
        <dsp:cNvSpPr/>
      </dsp:nvSpPr>
      <dsp:spPr>
        <a:xfrm>
          <a:off x="3916908" y="10603"/>
          <a:ext cx="1168400" cy="104768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Church Programs</a:t>
          </a:r>
          <a:endParaRPr lang="en-US" sz="1400" b="1" i="0" kern="1200" dirty="0">
            <a:solidFill>
              <a:schemeClr val="tx1"/>
            </a:solidFill>
          </a:endParaRPr>
        </a:p>
      </dsp:txBody>
      <dsp:txXfrm>
        <a:off x="4088016" y="164033"/>
        <a:ext cx="826184" cy="740826"/>
      </dsp:txXfrm>
    </dsp:sp>
    <dsp:sp modelId="{0B479031-9153-7C47-B75F-4D8875EE1B31}">
      <dsp:nvSpPr>
        <dsp:cNvPr id="0" name=""/>
        <dsp:cNvSpPr/>
      </dsp:nvSpPr>
      <dsp:spPr>
        <a:xfrm rot="18163636">
          <a:off x="4660996" y="1821314"/>
          <a:ext cx="1123028" cy="20623"/>
        </a:xfrm>
        <a:custGeom>
          <a:avLst/>
          <a:gdLst/>
          <a:ahLst/>
          <a:cxnLst/>
          <a:rect l="0" t="0" r="0" b="0"/>
          <a:pathLst>
            <a:path>
              <a:moveTo>
                <a:pt x="0" y="10311"/>
              </a:moveTo>
              <a:lnTo>
                <a:pt x="1123028"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94435" y="1803551"/>
        <a:ext cx="56151" cy="56151"/>
      </dsp:txXfrm>
    </dsp:sp>
    <dsp:sp modelId="{BF44EF0E-5989-4348-B817-2B77517D8A21}">
      <dsp:nvSpPr>
        <dsp:cNvPr id="0" name=""/>
        <dsp:cNvSpPr/>
      </dsp:nvSpPr>
      <dsp:spPr>
        <a:xfrm>
          <a:off x="5285456" y="394723"/>
          <a:ext cx="1047686" cy="1047686"/>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Small Groups &amp; Support Groups</a:t>
          </a:r>
          <a:endParaRPr lang="en-US" sz="1400" b="1" i="0" kern="1200" dirty="0">
            <a:solidFill>
              <a:schemeClr val="tx1"/>
            </a:solidFill>
          </a:endParaRPr>
        </a:p>
      </dsp:txBody>
      <dsp:txXfrm>
        <a:off x="5438886" y="548153"/>
        <a:ext cx="740826" cy="740826"/>
      </dsp:txXfrm>
    </dsp:sp>
    <dsp:sp modelId="{866F0FE9-6A0A-324D-A33B-98E3CE12D566}">
      <dsp:nvSpPr>
        <dsp:cNvPr id="0" name=""/>
        <dsp:cNvSpPr/>
      </dsp:nvSpPr>
      <dsp:spPr>
        <a:xfrm rot="20127273">
          <a:off x="5145496" y="2391242"/>
          <a:ext cx="1131264" cy="20623"/>
        </a:xfrm>
        <a:custGeom>
          <a:avLst/>
          <a:gdLst/>
          <a:ahLst/>
          <a:cxnLst/>
          <a:rect l="0" t="0" r="0" b="0"/>
          <a:pathLst>
            <a:path>
              <a:moveTo>
                <a:pt x="0" y="10311"/>
              </a:moveTo>
              <a:lnTo>
                <a:pt x="1131264"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2846" y="2373272"/>
        <a:ext cx="56563" cy="56563"/>
      </dsp:txXfrm>
    </dsp:sp>
    <dsp:sp modelId="{6B11D57C-B710-9344-BE13-CA33FD18E13B}">
      <dsp:nvSpPr>
        <dsp:cNvPr id="0" name=""/>
        <dsp:cNvSpPr/>
      </dsp:nvSpPr>
      <dsp:spPr>
        <a:xfrm>
          <a:off x="6178306" y="1425126"/>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Mentors</a:t>
          </a:r>
          <a:endParaRPr lang="en-US" sz="1400" b="1" i="0" kern="1200" dirty="0">
            <a:solidFill>
              <a:schemeClr val="tx1"/>
            </a:solidFill>
          </a:endParaRPr>
        </a:p>
      </dsp:txBody>
      <dsp:txXfrm>
        <a:off x="6331736" y="1578556"/>
        <a:ext cx="740826" cy="740826"/>
      </dsp:txXfrm>
    </dsp:sp>
    <dsp:sp modelId="{AD5849C9-5B41-C348-A35B-069099181452}">
      <dsp:nvSpPr>
        <dsp:cNvPr id="0" name=""/>
        <dsp:cNvSpPr/>
      </dsp:nvSpPr>
      <dsp:spPr>
        <a:xfrm rot="490909">
          <a:off x="5250587" y="3123127"/>
          <a:ext cx="994980" cy="20623"/>
        </a:xfrm>
        <a:custGeom>
          <a:avLst/>
          <a:gdLst/>
          <a:ahLst/>
          <a:cxnLst/>
          <a:rect l="0" t="0" r="0" b="0"/>
          <a:pathLst>
            <a:path>
              <a:moveTo>
                <a:pt x="0" y="10311"/>
              </a:moveTo>
              <a:lnTo>
                <a:pt x="994980"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23202" y="3108564"/>
        <a:ext cx="49749" cy="49749"/>
      </dsp:txXfrm>
    </dsp:sp>
    <dsp:sp modelId="{0ACA2E03-060F-7A4A-A23E-EF2139A86F46}">
      <dsp:nvSpPr>
        <dsp:cNvPr id="0" name=""/>
        <dsp:cNvSpPr/>
      </dsp:nvSpPr>
      <dsp:spPr>
        <a:xfrm>
          <a:off x="6230558" y="2751127"/>
          <a:ext cx="1331252" cy="1094769"/>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Community Programs</a:t>
          </a:r>
          <a:endParaRPr lang="en-US" sz="1400" b="1" i="0" kern="1200" dirty="0">
            <a:solidFill>
              <a:schemeClr val="tx1"/>
            </a:solidFill>
          </a:endParaRPr>
        </a:p>
      </dsp:txBody>
      <dsp:txXfrm>
        <a:off x="6425515" y="2911452"/>
        <a:ext cx="941338" cy="774119"/>
      </dsp:txXfrm>
    </dsp:sp>
    <dsp:sp modelId="{1985177C-24F0-D749-BE4C-8C02E4DC43B8}">
      <dsp:nvSpPr>
        <dsp:cNvPr id="0" name=""/>
        <dsp:cNvSpPr/>
      </dsp:nvSpPr>
      <dsp:spPr>
        <a:xfrm rot="2454545">
          <a:off x="4944230" y="3816236"/>
          <a:ext cx="1127353" cy="20623"/>
        </a:xfrm>
        <a:custGeom>
          <a:avLst/>
          <a:gdLst/>
          <a:ahLst/>
          <a:cxnLst/>
          <a:rect l="0" t="0" r="0" b="0"/>
          <a:pathLst>
            <a:path>
              <a:moveTo>
                <a:pt x="0" y="10311"/>
              </a:moveTo>
              <a:lnTo>
                <a:pt x="112735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79723" y="3798364"/>
        <a:ext cx="56367" cy="56367"/>
      </dsp:txXfrm>
    </dsp:sp>
    <dsp:sp modelId="{950CB373-DD9E-514D-8D98-E1B7C6E8E774}">
      <dsp:nvSpPr>
        <dsp:cNvPr id="0" name=""/>
        <dsp:cNvSpPr/>
      </dsp:nvSpPr>
      <dsp:spPr>
        <a:xfrm>
          <a:off x="5805956" y="4014878"/>
          <a:ext cx="1047686" cy="1047686"/>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Courses &amp; Activities</a:t>
          </a:r>
          <a:endParaRPr lang="en-US" sz="1400" b="1" i="0" kern="1200" dirty="0">
            <a:solidFill>
              <a:schemeClr val="tx1"/>
            </a:solidFill>
          </a:endParaRPr>
        </a:p>
      </dsp:txBody>
      <dsp:txXfrm>
        <a:off x="5959386" y="4168308"/>
        <a:ext cx="740826" cy="740826"/>
      </dsp:txXfrm>
    </dsp:sp>
    <dsp:sp modelId="{9F985A84-846E-134A-9007-BC2D2251CB1B}">
      <dsp:nvSpPr>
        <dsp:cNvPr id="0" name=""/>
        <dsp:cNvSpPr/>
      </dsp:nvSpPr>
      <dsp:spPr>
        <a:xfrm rot="4418182">
          <a:off x="4329797" y="4209547"/>
          <a:ext cx="1085912" cy="20623"/>
        </a:xfrm>
        <a:custGeom>
          <a:avLst/>
          <a:gdLst/>
          <a:ahLst/>
          <a:cxnLst/>
          <a:rect l="0" t="0" r="0" b="0"/>
          <a:pathLst>
            <a:path>
              <a:moveTo>
                <a:pt x="0" y="10311"/>
              </a:moveTo>
              <a:lnTo>
                <a:pt x="1085912"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45605" y="4192711"/>
        <a:ext cx="54295" cy="54295"/>
      </dsp:txXfrm>
    </dsp:sp>
    <dsp:sp modelId="{868EB6B2-4A36-BD48-807C-05A4C7415196}">
      <dsp:nvSpPr>
        <dsp:cNvPr id="0" name=""/>
        <dsp:cNvSpPr/>
      </dsp:nvSpPr>
      <dsp:spPr>
        <a:xfrm>
          <a:off x="4572001" y="4722197"/>
          <a:ext cx="1221633" cy="1107288"/>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Resources: Print, Audio, Video</a:t>
          </a:r>
          <a:endParaRPr lang="en-US" sz="1400" b="1" i="0" kern="1200" dirty="0">
            <a:solidFill>
              <a:schemeClr val="tx1"/>
            </a:solidFill>
          </a:endParaRPr>
        </a:p>
      </dsp:txBody>
      <dsp:txXfrm>
        <a:off x="4750905" y="4884356"/>
        <a:ext cx="863825" cy="782970"/>
      </dsp:txXfrm>
    </dsp:sp>
    <dsp:sp modelId="{A6652FDB-92EE-D34E-B875-C78872704AF3}">
      <dsp:nvSpPr>
        <dsp:cNvPr id="0" name=""/>
        <dsp:cNvSpPr/>
      </dsp:nvSpPr>
      <dsp:spPr>
        <a:xfrm rot="6381818">
          <a:off x="3563695" y="4226623"/>
          <a:ext cx="1121506" cy="20623"/>
        </a:xfrm>
        <a:custGeom>
          <a:avLst/>
          <a:gdLst/>
          <a:ahLst/>
          <a:cxnLst/>
          <a:rect l="0" t="0" r="0" b="0"/>
          <a:pathLst>
            <a:path>
              <a:moveTo>
                <a:pt x="0" y="10311"/>
              </a:moveTo>
              <a:lnTo>
                <a:pt x="1121506"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96411" y="4208897"/>
        <a:ext cx="56075" cy="56075"/>
      </dsp:txXfrm>
    </dsp:sp>
    <dsp:sp modelId="{CF8DB27E-344D-8242-BC80-E53A7F4BE343}">
      <dsp:nvSpPr>
        <dsp:cNvPr id="0" name=""/>
        <dsp:cNvSpPr/>
      </dsp:nvSpPr>
      <dsp:spPr>
        <a:xfrm>
          <a:off x="3174998" y="4761396"/>
          <a:ext cx="1288800" cy="1028890"/>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Video Conference</a:t>
          </a:r>
          <a:endParaRPr lang="en-US" sz="1400" b="1" i="0" kern="1200" dirty="0">
            <a:solidFill>
              <a:schemeClr val="tx1"/>
            </a:solidFill>
          </a:endParaRPr>
        </a:p>
      </dsp:txBody>
      <dsp:txXfrm>
        <a:off x="3363738" y="4912073"/>
        <a:ext cx="911320" cy="727536"/>
      </dsp:txXfrm>
    </dsp:sp>
    <dsp:sp modelId="{804633C9-B400-A142-B483-B56E608DB523}">
      <dsp:nvSpPr>
        <dsp:cNvPr id="0" name=""/>
        <dsp:cNvSpPr/>
      </dsp:nvSpPr>
      <dsp:spPr>
        <a:xfrm rot="8345455">
          <a:off x="2930632" y="3816236"/>
          <a:ext cx="1127353" cy="20623"/>
        </a:xfrm>
        <a:custGeom>
          <a:avLst/>
          <a:gdLst/>
          <a:ahLst/>
          <a:cxnLst/>
          <a:rect l="0" t="0" r="0" b="0"/>
          <a:pathLst>
            <a:path>
              <a:moveTo>
                <a:pt x="0" y="10311"/>
              </a:moveTo>
              <a:lnTo>
                <a:pt x="112735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66125" y="3798364"/>
        <a:ext cx="56367" cy="56367"/>
      </dsp:txXfrm>
    </dsp:sp>
    <dsp:sp modelId="{97EAC950-28E8-BC44-B820-9D71586BAF0C}">
      <dsp:nvSpPr>
        <dsp:cNvPr id="0" name=""/>
        <dsp:cNvSpPr/>
      </dsp:nvSpPr>
      <dsp:spPr>
        <a:xfrm>
          <a:off x="2148573"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Apps</a:t>
          </a:r>
          <a:endParaRPr lang="en-US" sz="1400" b="1" i="0" kern="1200" dirty="0">
            <a:solidFill>
              <a:schemeClr val="tx1"/>
            </a:solidFill>
          </a:endParaRPr>
        </a:p>
      </dsp:txBody>
      <dsp:txXfrm>
        <a:off x="2302003" y="4168308"/>
        <a:ext cx="740826" cy="740826"/>
      </dsp:txXfrm>
    </dsp:sp>
    <dsp:sp modelId="{86A6C3C0-9FBA-AB4B-8BCB-8F8E558AE1BB}">
      <dsp:nvSpPr>
        <dsp:cNvPr id="0" name=""/>
        <dsp:cNvSpPr/>
      </dsp:nvSpPr>
      <dsp:spPr>
        <a:xfrm rot="10309091">
          <a:off x="2618774" y="3132988"/>
          <a:ext cx="1133560" cy="20623"/>
        </a:xfrm>
        <a:custGeom>
          <a:avLst/>
          <a:gdLst/>
          <a:ahLst/>
          <a:cxnLst/>
          <a:rect l="0" t="0" r="0" b="0"/>
          <a:pathLst>
            <a:path>
              <a:moveTo>
                <a:pt x="0" y="10311"/>
              </a:moveTo>
              <a:lnTo>
                <a:pt x="1133560"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157215" y="3114960"/>
        <a:ext cx="56678" cy="56678"/>
      </dsp:txXfrm>
    </dsp:sp>
    <dsp:sp modelId="{1B80B76E-6C24-3E4B-BB9A-486C69B63C36}">
      <dsp:nvSpPr>
        <dsp:cNvPr id="0" name=""/>
        <dsp:cNvSpPr/>
      </dsp:nvSpPr>
      <dsp:spPr>
        <a:xfrm>
          <a:off x="1582189" y="2774668"/>
          <a:ext cx="1047686" cy="1047686"/>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Blogs</a:t>
          </a:r>
          <a:endParaRPr lang="en-US" sz="1400" b="1" i="0" kern="1200" dirty="0">
            <a:solidFill>
              <a:schemeClr val="tx1"/>
            </a:solidFill>
          </a:endParaRPr>
        </a:p>
      </dsp:txBody>
      <dsp:txXfrm>
        <a:off x="1735619" y="2928098"/>
        <a:ext cx="740826" cy="740826"/>
      </dsp:txXfrm>
    </dsp:sp>
    <dsp:sp modelId="{2CFFE43A-C9DF-D747-98A6-6F65958F5C3F}">
      <dsp:nvSpPr>
        <dsp:cNvPr id="0" name=""/>
        <dsp:cNvSpPr/>
      </dsp:nvSpPr>
      <dsp:spPr>
        <a:xfrm rot="12272727">
          <a:off x="2848923" y="2418100"/>
          <a:ext cx="1001954" cy="20623"/>
        </a:xfrm>
        <a:custGeom>
          <a:avLst/>
          <a:gdLst/>
          <a:ahLst/>
          <a:cxnLst/>
          <a:rect l="0" t="0" r="0" b="0"/>
          <a:pathLst>
            <a:path>
              <a:moveTo>
                <a:pt x="0" y="10311"/>
              </a:moveTo>
              <a:lnTo>
                <a:pt x="1001954"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24851" y="2403363"/>
        <a:ext cx="50097" cy="50097"/>
      </dsp:txXfrm>
    </dsp:sp>
    <dsp:sp modelId="{8193B86C-516F-E44D-AA70-AB21B6EEB4E8}">
      <dsp:nvSpPr>
        <dsp:cNvPr id="0" name=""/>
        <dsp:cNvSpPr/>
      </dsp:nvSpPr>
      <dsp:spPr>
        <a:xfrm>
          <a:off x="1605508" y="1425126"/>
          <a:ext cx="1389116" cy="1047686"/>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Social Media for Connection</a:t>
          </a:r>
          <a:endParaRPr lang="en-US" sz="1400" b="1" i="0" kern="1200" dirty="0">
            <a:solidFill>
              <a:schemeClr val="tx1"/>
            </a:solidFill>
          </a:endParaRPr>
        </a:p>
      </dsp:txBody>
      <dsp:txXfrm>
        <a:off x="1808939" y="1578556"/>
        <a:ext cx="982254" cy="740826"/>
      </dsp:txXfrm>
    </dsp:sp>
    <dsp:sp modelId="{6C81D034-D5FB-5443-8C88-FE2A7E3DCAF1}">
      <dsp:nvSpPr>
        <dsp:cNvPr id="0" name=""/>
        <dsp:cNvSpPr/>
      </dsp:nvSpPr>
      <dsp:spPr>
        <a:xfrm rot="14236364">
          <a:off x="3236544" y="1831336"/>
          <a:ext cx="1099203" cy="20623"/>
        </a:xfrm>
        <a:custGeom>
          <a:avLst/>
          <a:gdLst/>
          <a:ahLst/>
          <a:cxnLst/>
          <a:rect l="0" t="0" r="0" b="0"/>
          <a:pathLst>
            <a:path>
              <a:moveTo>
                <a:pt x="0" y="10311"/>
              </a:moveTo>
              <a:lnTo>
                <a:pt x="109920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58665" y="1814168"/>
        <a:ext cx="54960" cy="54960"/>
      </dsp:txXfrm>
    </dsp:sp>
    <dsp:sp modelId="{D0D40B1B-53BA-A84F-A011-4D4E7E8D16E2}">
      <dsp:nvSpPr>
        <dsp:cNvPr id="0" name=""/>
        <dsp:cNvSpPr/>
      </dsp:nvSpPr>
      <dsp:spPr>
        <a:xfrm>
          <a:off x="2570706" y="394723"/>
          <a:ext cx="1244420" cy="1047686"/>
        </a:xfrm>
        <a:prstGeom prst="ellipse">
          <a:avLst/>
        </a:prstGeom>
        <a:solidFill>
          <a:schemeClr val="accent4"/>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User-Generated Content</a:t>
          </a:r>
          <a:endParaRPr lang="en-US" sz="1400" b="1" i="0" kern="1200" dirty="0">
            <a:solidFill>
              <a:schemeClr val="tx1"/>
            </a:solidFill>
          </a:endParaRPr>
        </a:p>
      </dsp:txBody>
      <dsp:txXfrm>
        <a:off x="2752947" y="548153"/>
        <a:ext cx="879938" cy="7408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2209406" y="0"/>
          <a:ext cx="5265457" cy="5265457"/>
        </a:xfrm>
        <a:prstGeom prst="quadArrow">
          <a:avLst>
            <a:gd name="adj1" fmla="val 2000"/>
            <a:gd name="adj2" fmla="val 4000"/>
            <a:gd name="adj3" fmla="val 5000"/>
          </a:avLst>
        </a:prstGeom>
        <a:solidFill>
          <a:schemeClr val="accent3">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2551660" y="342254"/>
          <a:ext cx="2106182" cy="210618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4 Uncommitted &amp; Participating</a:t>
          </a:r>
          <a:endParaRPr lang="en-US" sz="2200" b="1" i="0" kern="1200" dirty="0"/>
        </a:p>
      </dsp:txBody>
      <dsp:txXfrm>
        <a:off x="2654475" y="445069"/>
        <a:ext cx="1900552" cy="1900552"/>
      </dsp:txXfrm>
    </dsp:sp>
    <dsp:sp modelId="{8F49A73A-D3B4-544F-AA7C-0CAF0F470597}">
      <dsp:nvSpPr>
        <dsp:cNvPr id="0" name=""/>
        <dsp:cNvSpPr/>
      </dsp:nvSpPr>
      <dsp:spPr>
        <a:xfrm>
          <a:off x="5026425" y="342254"/>
          <a:ext cx="2106182" cy="2106182"/>
        </a:xfrm>
        <a:prstGeom prst="roundRect">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1 Vibrant Faith &amp; Active Engagement</a:t>
          </a:r>
          <a:endParaRPr lang="en-US" sz="2200" b="1" i="0" kern="1200" dirty="0"/>
        </a:p>
      </dsp:txBody>
      <dsp:txXfrm>
        <a:off x="5129240" y="445069"/>
        <a:ext cx="1900552" cy="1900552"/>
      </dsp:txXfrm>
    </dsp:sp>
    <dsp:sp modelId="{9E381E28-4D00-A447-8302-36E437A35945}">
      <dsp:nvSpPr>
        <dsp:cNvPr id="0" name=""/>
        <dsp:cNvSpPr/>
      </dsp:nvSpPr>
      <dsp:spPr>
        <a:xfrm>
          <a:off x="2551660" y="2817019"/>
          <a:ext cx="2106182" cy="2106182"/>
        </a:xfrm>
        <a:prstGeom prst="roundRect">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3 Unaffiliated &amp; Uninterested </a:t>
          </a:r>
          <a:endParaRPr lang="en-US" sz="2200" b="1" i="0" kern="1200" dirty="0"/>
        </a:p>
      </dsp:txBody>
      <dsp:txXfrm>
        <a:off x="2654475" y="2919834"/>
        <a:ext cx="1900552" cy="1900552"/>
      </dsp:txXfrm>
    </dsp:sp>
    <dsp:sp modelId="{18C7F47C-30AD-0342-838E-91A768C34D0F}">
      <dsp:nvSpPr>
        <dsp:cNvPr id="0" name=""/>
        <dsp:cNvSpPr/>
      </dsp:nvSpPr>
      <dsp:spPr>
        <a:xfrm>
          <a:off x="5026425" y="2817019"/>
          <a:ext cx="2106182" cy="2106182"/>
        </a:xfrm>
        <a:prstGeom prst="roundRect">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2 Spiritual but Not Religious</a:t>
          </a:r>
          <a:endParaRPr lang="en-US" sz="2200" b="1" i="0" kern="1200" dirty="0"/>
        </a:p>
      </dsp:txBody>
      <dsp:txXfrm>
        <a:off x="5129240" y="2919834"/>
        <a:ext cx="1900552" cy="19005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229042" y="2391754"/>
          <a:ext cx="2562439" cy="2035327"/>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latin typeface="+mj-lt"/>
            </a:rPr>
            <a:t>Baby Boomer Adult Faith Formation Network</a:t>
          </a:r>
          <a:endParaRPr lang="en-US" sz="2000" kern="1200" dirty="0"/>
        </a:p>
      </dsp:txBody>
      <dsp:txXfrm>
        <a:off x="3604303" y="2689821"/>
        <a:ext cx="1811917" cy="1439193"/>
      </dsp:txXfrm>
    </dsp:sp>
    <dsp:sp modelId="{F67996DE-3FC6-4B44-9A76-3D8E02E44517}">
      <dsp:nvSpPr>
        <dsp:cNvPr id="0" name=""/>
        <dsp:cNvSpPr/>
      </dsp:nvSpPr>
      <dsp:spPr>
        <a:xfrm rot="16200000">
          <a:off x="3924166" y="1793573"/>
          <a:ext cx="1172191" cy="24169"/>
        </a:xfrm>
        <a:custGeom>
          <a:avLst/>
          <a:gdLst/>
          <a:ahLst/>
          <a:cxnLst/>
          <a:rect l="0" t="0" r="0" b="0"/>
          <a:pathLst>
            <a:path>
              <a:moveTo>
                <a:pt x="0" y="12084"/>
              </a:moveTo>
              <a:lnTo>
                <a:pt x="1172191"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80957" y="1776353"/>
        <a:ext cx="58609" cy="58609"/>
      </dsp:txXfrm>
    </dsp:sp>
    <dsp:sp modelId="{958AC8BB-5B5B-274E-8DB5-CA6F991D0797}">
      <dsp:nvSpPr>
        <dsp:cNvPr id="0" name=""/>
        <dsp:cNvSpPr/>
      </dsp:nvSpPr>
      <dsp:spPr>
        <a:xfrm>
          <a:off x="3904635" y="8310"/>
          <a:ext cx="1211252" cy="1211252"/>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Tasks &amp; Issues</a:t>
          </a:r>
          <a:endParaRPr lang="en-US" sz="1400" b="1" i="0" kern="1200" dirty="0">
            <a:latin typeface="+mj-lt"/>
          </a:endParaRPr>
        </a:p>
      </dsp:txBody>
      <dsp:txXfrm>
        <a:off x="4082019" y="185694"/>
        <a:ext cx="856484" cy="856484"/>
      </dsp:txXfrm>
    </dsp:sp>
    <dsp:sp modelId="{3355EFB3-EE75-A448-9611-C913F0954D7B}">
      <dsp:nvSpPr>
        <dsp:cNvPr id="0" name=""/>
        <dsp:cNvSpPr/>
      </dsp:nvSpPr>
      <dsp:spPr>
        <a:xfrm rot="18163636">
          <a:off x="4837272" y="2023020"/>
          <a:ext cx="1112413" cy="24169"/>
        </a:xfrm>
        <a:custGeom>
          <a:avLst/>
          <a:gdLst/>
          <a:ahLst/>
          <a:cxnLst/>
          <a:rect l="0" t="0" r="0" b="0"/>
          <a:pathLst>
            <a:path>
              <a:moveTo>
                <a:pt x="0" y="12084"/>
              </a:moveTo>
              <a:lnTo>
                <a:pt x="1112413"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65668" y="2007294"/>
        <a:ext cx="55620" cy="55620"/>
      </dsp:txXfrm>
    </dsp:sp>
    <dsp:sp modelId="{F8E32234-4D44-E24E-B66D-45984D489559}">
      <dsp:nvSpPr>
        <dsp:cNvPr id="0" name=""/>
        <dsp:cNvSpPr/>
      </dsp:nvSpPr>
      <dsp:spPr>
        <a:xfrm>
          <a:off x="5415987" y="452083"/>
          <a:ext cx="1211252" cy="121125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Sunday Worship</a:t>
          </a:r>
          <a:endParaRPr lang="en-US" sz="1400" b="1" i="0" kern="1200" dirty="0">
            <a:latin typeface="+mj-lt"/>
          </a:endParaRPr>
        </a:p>
      </dsp:txBody>
      <dsp:txXfrm>
        <a:off x="5593371" y="629467"/>
        <a:ext cx="856484" cy="856484"/>
      </dsp:txXfrm>
    </dsp:sp>
    <dsp:sp modelId="{7D547AF8-5A1B-354E-8A0A-1A7A5F4568EA}">
      <dsp:nvSpPr>
        <dsp:cNvPr id="0" name=""/>
        <dsp:cNvSpPr/>
      </dsp:nvSpPr>
      <dsp:spPr>
        <a:xfrm rot="20127273">
          <a:off x="5577206" y="2688859"/>
          <a:ext cx="968792" cy="24169"/>
        </a:xfrm>
        <a:custGeom>
          <a:avLst/>
          <a:gdLst/>
          <a:ahLst/>
          <a:cxnLst/>
          <a:rect l="0" t="0" r="0" b="0"/>
          <a:pathLst>
            <a:path>
              <a:moveTo>
                <a:pt x="0" y="12084"/>
              </a:moveTo>
              <a:lnTo>
                <a:pt x="968792"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37382" y="2676724"/>
        <a:ext cx="48439" cy="48439"/>
      </dsp:txXfrm>
    </dsp:sp>
    <dsp:sp modelId="{C1639C8F-E5F4-8843-9CA0-8A017376A696}">
      <dsp:nvSpPr>
        <dsp:cNvPr id="0" name=""/>
        <dsp:cNvSpPr/>
      </dsp:nvSpPr>
      <dsp:spPr>
        <a:xfrm>
          <a:off x="6447495" y="1642506"/>
          <a:ext cx="1211252" cy="1211252"/>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Parish-based Programs</a:t>
          </a:r>
          <a:endParaRPr lang="en-US" sz="1400" b="1" i="0" kern="1200" dirty="0">
            <a:latin typeface="+mj-lt"/>
          </a:endParaRPr>
        </a:p>
      </dsp:txBody>
      <dsp:txXfrm>
        <a:off x="6624879" y="1819890"/>
        <a:ext cx="856484" cy="856484"/>
      </dsp:txXfrm>
    </dsp:sp>
    <dsp:sp modelId="{3D47AD88-113F-F84A-9401-344D44FC7888}">
      <dsp:nvSpPr>
        <dsp:cNvPr id="0" name=""/>
        <dsp:cNvSpPr/>
      </dsp:nvSpPr>
      <dsp:spPr>
        <a:xfrm rot="490909">
          <a:off x="5766331" y="3643790"/>
          <a:ext cx="916159" cy="24169"/>
        </a:xfrm>
        <a:custGeom>
          <a:avLst/>
          <a:gdLst/>
          <a:ahLst/>
          <a:cxnLst/>
          <a:rect l="0" t="0" r="0" b="0"/>
          <a:pathLst>
            <a:path>
              <a:moveTo>
                <a:pt x="0" y="12084"/>
              </a:moveTo>
              <a:lnTo>
                <a:pt x="916159"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201506" y="3632971"/>
        <a:ext cx="45807" cy="45807"/>
      </dsp:txXfrm>
    </dsp:sp>
    <dsp:sp modelId="{F6C4B767-07F0-EB45-98B5-FD27BC40E18B}">
      <dsp:nvSpPr>
        <dsp:cNvPr id="0" name=""/>
        <dsp:cNvSpPr/>
      </dsp:nvSpPr>
      <dsp:spPr>
        <a:xfrm>
          <a:off x="6671663" y="3201630"/>
          <a:ext cx="1211252" cy="1211252"/>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Online Courses</a:t>
          </a:r>
          <a:endParaRPr lang="en-US" sz="1400" b="1" i="0" kern="1200" dirty="0">
            <a:latin typeface="+mj-lt"/>
          </a:endParaRPr>
        </a:p>
      </dsp:txBody>
      <dsp:txXfrm>
        <a:off x="6849047" y="3379014"/>
        <a:ext cx="856484" cy="856484"/>
      </dsp:txXfrm>
    </dsp:sp>
    <dsp:sp modelId="{0D9CAD42-66EB-0643-B0AA-F4F8A6509E36}">
      <dsp:nvSpPr>
        <dsp:cNvPr id="0" name=""/>
        <dsp:cNvSpPr/>
      </dsp:nvSpPr>
      <dsp:spPr>
        <a:xfrm rot="2454545">
          <a:off x="5256948" y="4466729"/>
          <a:ext cx="974926" cy="24169"/>
        </a:xfrm>
        <a:custGeom>
          <a:avLst/>
          <a:gdLst/>
          <a:ahLst/>
          <a:cxnLst/>
          <a:rect l="0" t="0" r="0" b="0"/>
          <a:pathLst>
            <a:path>
              <a:moveTo>
                <a:pt x="0" y="12084"/>
              </a:moveTo>
              <a:lnTo>
                <a:pt x="974926"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20038" y="4454441"/>
        <a:ext cx="48746" cy="48746"/>
      </dsp:txXfrm>
    </dsp:sp>
    <dsp:sp modelId="{FE05DA49-9A46-014C-9D85-8C5AC2EEAA94}">
      <dsp:nvSpPr>
        <dsp:cNvPr id="0" name=""/>
        <dsp:cNvSpPr/>
      </dsp:nvSpPr>
      <dsp:spPr>
        <a:xfrm>
          <a:off x="5876675" y="4634442"/>
          <a:ext cx="1492541" cy="1211252"/>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Audio &amp; Video Programs</a:t>
          </a:r>
          <a:endParaRPr lang="en-US" sz="1400" b="1" i="0" kern="1200" dirty="0">
            <a:latin typeface="+mj-lt"/>
          </a:endParaRPr>
        </a:p>
      </dsp:txBody>
      <dsp:txXfrm>
        <a:off x="6095253" y="4811826"/>
        <a:ext cx="1055385" cy="856484"/>
      </dsp:txXfrm>
    </dsp:sp>
    <dsp:sp modelId="{0119C8B5-7E34-1842-A5E1-3C77E9E6339D}">
      <dsp:nvSpPr>
        <dsp:cNvPr id="0" name=""/>
        <dsp:cNvSpPr/>
      </dsp:nvSpPr>
      <dsp:spPr>
        <a:xfrm rot="4418182">
          <a:off x="4385766" y="4943441"/>
          <a:ext cx="1156948" cy="24169"/>
        </a:xfrm>
        <a:custGeom>
          <a:avLst/>
          <a:gdLst/>
          <a:ahLst/>
          <a:cxnLst/>
          <a:rect l="0" t="0" r="0" b="0"/>
          <a:pathLst>
            <a:path>
              <a:moveTo>
                <a:pt x="0" y="12084"/>
              </a:moveTo>
              <a:lnTo>
                <a:pt x="1156948"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935316" y="4926602"/>
        <a:ext cx="57847" cy="57847"/>
      </dsp:txXfrm>
    </dsp:sp>
    <dsp:sp modelId="{BAB2684A-5D6C-3C4B-901B-945A3732F212}">
      <dsp:nvSpPr>
        <dsp:cNvPr id="0" name=""/>
        <dsp:cNvSpPr/>
      </dsp:nvSpPr>
      <dsp:spPr>
        <a:xfrm>
          <a:off x="4692214" y="5486036"/>
          <a:ext cx="1211252" cy="1211252"/>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Books &amp; Book Clubs</a:t>
          </a:r>
          <a:endParaRPr lang="en-US" sz="1400" b="1" i="0" kern="1200" dirty="0">
            <a:latin typeface="+mj-lt"/>
          </a:endParaRPr>
        </a:p>
      </dsp:txBody>
      <dsp:txXfrm>
        <a:off x="4869598" y="5663420"/>
        <a:ext cx="856484" cy="856484"/>
      </dsp:txXfrm>
    </dsp:sp>
    <dsp:sp modelId="{83949B63-1B1B-CD4B-A761-CEDDC2B778E1}">
      <dsp:nvSpPr>
        <dsp:cNvPr id="0" name=""/>
        <dsp:cNvSpPr/>
      </dsp:nvSpPr>
      <dsp:spPr>
        <a:xfrm rot="6381818">
          <a:off x="3482251" y="4940115"/>
          <a:ext cx="1150016" cy="24169"/>
        </a:xfrm>
        <a:custGeom>
          <a:avLst/>
          <a:gdLst/>
          <a:ahLst/>
          <a:cxnLst/>
          <a:rect l="0" t="0" r="0" b="0"/>
          <a:pathLst>
            <a:path>
              <a:moveTo>
                <a:pt x="0" y="12084"/>
              </a:moveTo>
              <a:lnTo>
                <a:pt x="1150016"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28509" y="4923450"/>
        <a:ext cx="57500" cy="57500"/>
      </dsp:txXfrm>
    </dsp:sp>
    <dsp:sp modelId="{37F244EF-8A17-3D4F-B829-D36B8D23BA8F}">
      <dsp:nvSpPr>
        <dsp:cNvPr id="0" name=""/>
        <dsp:cNvSpPr/>
      </dsp:nvSpPr>
      <dsp:spPr>
        <a:xfrm>
          <a:off x="3007185" y="5486036"/>
          <a:ext cx="1430997" cy="1211252"/>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Transitions</a:t>
          </a:r>
          <a:endParaRPr lang="en-US" sz="1400" b="1" i="0" kern="1200" dirty="0">
            <a:latin typeface="+mj-lt"/>
          </a:endParaRPr>
        </a:p>
      </dsp:txBody>
      <dsp:txXfrm>
        <a:off x="3216750" y="5663420"/>
        <a:ext cx="1011867" cy="856484"/>
      </dsp:txXfrm>
    </dsp:sp>
    <dsp:sp modelId="{1276B8D8-0879-4547-BC52-EED83542B190}">
      <dsp:nvSpPr>
        <dsp:cNvPr id="0" name=""/>
        <dsp:cNvSpPr/>
      </dsp:nvSpPr>
      <dsp:spPr>
        <a:xfrm rot="8345455">
          <a:off x="2727744" y="4489446"/>
          <a:ext cx="1044303" cy="24169"/>
        </a:xfrm>
        <a:custGeom>
          <a:avLst/>
          <a:gdLst/>
          <a:ahLst/>
          <a:cxnLst/>
          <a:rect l="0" t="0" r="0" b="0"/>
          <a:pathLst>
            <a:path>
              <a:moveTo>
                <a:pt x="0" y="12084"/>
              </a:moveTo>
              <a:lnTo>
                <a:pt x="1044303"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223788" y="4475423"/>
        <a:ext cx="52215" cy="52215"/>
      </dsp:txXfrm>
    </dsp:sp>
    <dsp:sp modelId="{D8345182-DC4D-4842-AFB5-10B805B2FAA7}">
      <dsp:nvSpPr>
        <dsp:cNvPr id="0" name=""/>
        <dsp:cNvSpPr/>
      </dsp:nvSpPr>
      <dsp:spPr>
        <a:xfrm>
          <a:off x="1791952" y="4634442"/>
          <a:ext cx="1211252" cy="1211252"/>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Prayer &amp; Spiritual Practices</a:t>
          </a:r>
          <a:endParaRPr lang="en-US" sz="1400" b="1" i="0" kern="1200" dirty="0">
            <a:latin typeface="+mj-lt"/>
          </a:endParaRPr>
        </a:p>
      </dsp:txBody>
      <dsp:txXfrm>
        <a:off x="1969336" y="4811826"/>
        <a:ext cx="856484" cy="856484"/>
      </dsp:txXfrm>
    </dsp:sp>
    <dsp:sp modelId="{58497C71-C46E-4647-9F35-F586BAFD85AA}">
      <dsp:nvSpPr>
        <dsp:cNvPr id="0" name=""/>
        <dsp:cNvSpPr/>
      </dsp:nvSpPr>
      <dsp:spPr>
        <a:xfrm rot="10309091">
          <a:off x="2338033" y="3643790"/>
          <a:ext cx="916159" cy="24169"/>
        </a:xfrm>
        <a:custGeom>
          <a:avLst/>
          <a:gdLst/>
          <a:ahLst/>
          <a:cxnLst/>
          <a:rect l="0" t="0" r="0" b="0"/>
          <a:pathLst>
            <a:path>
              <a:moveTo>
                <a:pt x="0" y="12084"/>
              </a:moveTo>
              <a:lnTo>
                <a:pt x="916159"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73209" y="3632971"/>
        <a:ext cx="45807" cy="45807"/>
      </dsp:txXfrm>
    </dsp:sp>
    <dsp:sp modelId="{EB4FB976-2598-1A44-9A40-11290CBDC86C}">
      <dsp:nvSpPr>
        <dsp:cNvPr id="0" name=""/>
        <dsp:cNvSpPr/>
      </dsp:nvSpPr>
      <dsp:spPr>
        <a:xfrm>
          <a:off x="1137608" y="3201630"/>
          <a:ext cx="1211252" cy="1211252"/>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Justice &amp; Service</a:t>
          </a:r>
          <a:endParaRPr lang="en-US" sz="1400" b="1" i="0" kern="1200" dirty="0">
            <a:latin typeface="+mj-lt"/>
          </a:endParaRPr>
        </a:p>
      </dsp:txBody>
      <dsp:txXfrm>
        <a:off x="1314992" y="3379014"/>
        <a:ext cx="856484" cy="856484"/>
      </dsp:txXfrm>
    </dsp:sp>
    <dsp:sp modelId="{2ECA9611-4884-AB43-A446-D51649998FA5}">
      <dsp:nvSpPr>
        <dsp:cNvPr id="0" name=""/>
        <dsp:cNvSpPr/>
      </dsp:nvSpPr>
      <dsp:spPr>
        <a:xfrm rot="12272727">
          <a:off x="2474525" y="2688859"/>
          <a:ext cx="968792" cy="24169"/>
        </a:xfrm>
        <a:custGeom>
          <a:avLst/>
          <a:gdLst/>
          <a:ahLst/>
          <a:cxnLst/>
          <a:rect l="0" t="0" r="0" b="0"/>
          <a:pathLst>
            <a:path>
              <a:moveTo>
                <a:pt x="0" y="12084"/>
              </a:moveTo>
              <a:lnTo>
                <a:pt x="968792"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34702" y="2676724"/>
        <a:ext cx="48439" cy="48439"/>
      </dsp:txXfrm>
    </dsp:sp>
    <dsp:sp modelId="{A1CFB6AF-409A-B945-B98F-6343817DEB04}">
      <dsp:nvSpPr>
        <dsp:cNvPr id="0" name=""/>
        <dsp:cNvSpPr/>
      </dsp:nvSpPr>
      <dsp:spPr>
        <a:xfrm>
          <a:off x="1361776" y="1642506"/>
          <a:ext cx="1211252" cy="1211252"/>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Small Group Studies</a:t>
          </a:r>
          <a:endParaRPr lang="en-US" sz="1400" b="1" i="0" kern="1200" dirty="0">
            <a:latin typeface="+mj-lt"/>
          </a:endParaRPr>
        </a:p>
      </dsp:txBody>
      <dsp:txXfrm>
        <a:off x="1539160" y="1819890"/>
        <a:ext cx="856484" cy="856484"/>
      </dsp:txXfrm>
    </dsp:sp>
    <dsp:sp modelId="{85039B51-3954-1545-A2BB-C72856EF04AB}">
      <dsp:nvSpPr>
        <dsp:cNvPr id="0" name=""/>
        <dsp:cNvSpPr/>
      </dsp:nvSpPr>
      <dsp:spPr>
        <a:xfrm rot="14236364">
          <a:off x="3097744" y="2037712"/>
          <a:ext cx="1077484" cy="24169"/>
        </a:xfrm>
        <a:custGeom>
          <a:avLst/>
          <a:gdLst/>
          <a:ahLst/>
          <a:cxnLst/>
          <a:rect l="0" t="0" r="0" b="0"/>
          <a:pathLst>
            <a:path>
              <a:moveTo>
                <a:pt x="0" y="12084"/>
              </a:moveTo>
              <a:lnTo>
                <a:pt x="1077484" y="12084"/>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609549" y="2022860"/>
        <a:ext cx="53874" cy="53874"/>
      </dsp:txXfrm>
    </dsp:sp>
    <dsp:sp modelId="{715E39E7-71F5-0645-9F58-6B02871AA8CD}">
      <dsp:nvSpPr>
        <dsp:cNvPr id="0" name=""/>
        <dsp:cNvSpPr/>
      </dsp:nvSpPr>
      <dsp:spPr>
        <a:xfrm>
          <a:off x="2240134" y="452083"/>
          <a:ext cx="1517553" cy="1211252"/>
        </a:xfrm>
        <a:prstGeom prst="ellipse">
          <a:avLst/>
        </a:prstGeom>
        <a:solidFill>
          <a:schemeClr val="accent4"/>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Extended Learning Programs</a:t>
          </a:r>
          <a:endParaRPr lang="en-US" sz="1400" b="1" i="0" kern="1200" dirty="0">
            <a:latin typeface="+mj-lt"/>
          </a:endParaRPr>
        </a:p>
      </dsp:txBody>
      <dsp:txXfrm>
        <a:off x="2462374" y="629467"/>
        <a:ext cx="1073073" cy="8564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C12F-9DEF-964A-AA48-2D53CD55B420}">
      <dsp:nvSpPr>
        <dsp:cNvPr id="0" name=""/>
        <dsp:cNvSpPr/>
      </dsp:nvSpPr>
      <dsp:spPr>
        <a:xfrm>
          <a:off x="3538767" y="2144267"/>
          <a:ext cx="2133012" cy="96007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Face-to-Face</a:t>
          </a:r>
          <a:br>
            <a:rPr lang="en-US" sz="2600" b="1" kern="1200" dirty="0" smtClean="0"/>
          </a:br>
          <a:r>
            <a:rPr lang="en-US" sz="2600" b="1" kern="1200" dirty="0" smtClean="0"/>
            <a:t>&amp; Virtual</a:t>
          </a:r>
          <a:endParaRPr lang="en-US" sz="2600" b="1" kern="1200" dirty="0"/>
        </a:p>
      </dsp:txBody>
      <dsp:txXfrm>
        <a:off x="3585634" y="2191134"/>
        <a:ext cx="2039278" cy="866341"/>
      </dsp:txXfrm>
    </dsp:sp>
    <dsp:sp modelId="{F4386B5E-8BD9-C640-8D78-7FC2E03836FD}">
      <dsp:nvSpPr>
        <dsp:cNvPr id="0" name=""/>
        <dsp:cNvSpPr/>
      </dsp:nvSpPr>
      <dsp:spPr>
        <a:xfrm rot="16200000">
          <a:off x="4065574" y="1604568"/>
          <a:ext cx="1079398" cy="0"/>
        </a:xfrm>
        <a:custGeom>
          <a:avLst/>
          <a:gdLst/>
          <a:ahLst/>
          <a:cxnLst/>
          <a:rect l="0" t="0" r="0" b="0"/>
          <a:pathLst>
            <a:path>
              <a:moveTo>
                <a:pt x="0" y="0"/>
              </a:moveTo>
              <a:lnTo>
                <a:pt x="1079398"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450BA2-362C-5240-9DE6-75414E9D604F}">
      <dsp:nvSpPr>
        <dsp:cNvPr id="0" name=""/>
        <dsp:cNvSpPr/>
      </dsp:nvSpPr>
      <dsp:spPr>
        <a:xfrm>
          <a:off x="3850435" y="51029"/>
          <a:ext cx="1509678" cy="1013839"/>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On Your Own</a:t>
          </a:r>
          <a:endParaRPr lang="en-US" sz="2700" b="1" kern="1200" dirty="0"/>
        </a:p>
      </dsp:txBody>
      <dsp:txXfrm>
        <a:off x="3899927" y="100521"/>
        <a:ext cx="1410694" cy="914855"/>
      </dsp:txXfrm>
    </dsp:sp>
    <dsp:sp modelId="{A765CC9B-8671-0146-8C65-FC0A279F0891}">
      <dsp:nvSpPr>
        <dsp:cNvPr id="0" name=""/>
        <dsp:cNvSpPr/>
      </dsp:nvSpPr>
      <dsp:spPr>
        <a:xfrm rot="20062743">
          <a:off x="5550424" y="1898753"/>
          <a:ext cx="1135547" cy="0"/>
        </a:xfrm>
        <a:custGeom>
          <a:avLst/>
          <a:gdLst/>
          <a:ahLst/>
          <a:cxnLst/>
          <a:rect l="0" t="0" r="0" b="0"/>
          <a:pathLst>
            <a:path>
              <a:moveTo>
                <a:pt x="0" y="0"/>
              </a:moveTo>
              <a:lnTo>
                <a:pt x="1135547"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CE355-51F2-2948-9614-9DFB6B9DFC8B}">
      <dsp:nvSpPr>
        <dsp:cNvPr id="0" name=""/>
        <dsp:cNvSpPr/>
      </dsp:nvSpPr>
      <dsp:spPr>
        <a:xfrm>
          <a:off x="6630145" y="785606"/>
          <a:ext cx="1504325" cy="101383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Mentored</a:t>
          </a:r>
          <a:endParaRPr lang="en-US" sz="2300" b="1" kern="1200" dirty="0"/>
        </a:p>
      </dsp:txBody>
      <dsp:txXfrm>
        <a:off x="6679637" y="835098"/>
        <a:ext cx="1405341" cy="914855"/>
      </dsp:txXfrm>
    </dsp:sp>
    <dsp:sp modelId="{55B858F8-BF59-3842-A459-35691DDC1F9C}">
      <dsp:nvSpPr>
        <dsp:cNvPr id="0" name=""/>
        <dsp:cNvSpPr/>
      </dsp:nvSpPr>
      <dsp:spPr>
        <a:xfrm rot="674352">
          <a:off x="5660278" y="2953134"/>
          <a:ext cx="1199516" cy="0"/>
        </a:xfrm>
        <a:custGeom>
          <a:avLst/>
          <a:gdLst/>
          <a:ahLst/>
          <a:cxnLst/>
          <a:rect l="0" t="0" r="0" b="0"/>
          <a:pathLst>
            <a:path>
              <a:moveTo>
                <a:pt x="0" y="0"/>
              </a:moveTo>
              <a:lnTo>
                <a:pt x="1199516"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DB5FE5-A300-7847-91BD-897B4B43751F}">
      <dsp:nvSpPr>
        <dsp:cNvPr id="0" name=""/>
        <dsp:cNvSpPr/>
      </dsp:nvSpPr>
      <dsp:spPr>
        <a:xfrm>
          <a:off x="6848292" y="2717028"/>
          <a:ext cx="1562083" cy="101641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@Home</a:t>
          </a:r>
          <a:endParaRPr lang="en-US" sz="2800" b="1" kern="1200" dirty="0"/>
        </a:p>
      </dsp:txBody>
      <dsp:txXfrm>
        <a:off x="6897909" y="2766645"/>
        <a:ext cx="1462849" cy="917180"/>
      </dsp:txXfrm>
    </dsp:sp>
    <dsp:sp modelId="{188F7110-2EAD-7648-B4A6-423789D6DCDB}">
      <dsp:nvSpPr>
        <dsp:cNvPr id="0" name=""/>
        <dsp:cNvSpPr/>
      </dsp:nvSpPr>
      <dsp:spPr>
        <a:xfrm rot="3549852">
          <a:off x="4652798" y="3525440"/>
          <a:ext cx="980846" cy="0"/>
        </a:xfrm>
        <a:custGeom>
          <a:avLst/>
          <a:gdLst/>
          <a:ahLst/>
          <a:cxnLst/>
          <a:rect l="0" t="0" r="0" b="0"/>
          <a:pathLst>
            <a:path>
              <a:moveTo>
                <a:pt x="0" y="0"/>
              </a:moveTo>
              <a:lnTo>
                <a:pt x="980846"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262BB8-6ED7-B34C-B11C-95E289AAB074}">
      <dsp:nvSpPr>
        <dsp:cNvPr id="0" name=""/>
        <dsp:cNvSpPr/>
      </dsp:nvSpPr>
      <dsp:spPr>
        <a:xfrm>
          <a:off x="4959678" y="3946537"/>
          <a:ext cx="1475075" cy="1013839"/>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Small Group</a:t>
          </a:r>
          <a:endParaRPr lang="en-US" sz="2700" b="1" kern="1200" dirty="0"/>
        </a:p>
      </dsp:txBody>
      <dsp:txXfrm>
        <a:off x="5009170" y="3996029"/>
        <a:ext cx="1376091" cy="914855"/>
      </dsp:txXfrm>
    </dsp:sp>
    <dsp:sp modelId="{82F10700-3F84-444E-96EC-868772EC67CC}">
      <dsp:nvSpPr>
        <dsp:cNvPr id="0" name=""/>
        <dsp:cNvSpPr/>
      </dsp:nvSpPr>
      <dsp:spPr>
        <a:xfrm rot="7578221">
          <a:off x="3452870" y="3509162"/>
          <a:ext cx="1004649" cy="0"/>
        </a:xfrm>
        <a:custGeom>
          <a:avLst/>
          <a:gdLst/>
          <a:ahLst/>
          <a:cxnLst/>
          <a:rect l="0" t="0" r="0" b="0"/>
          <a:pathLst>
            <a:path>
              <a:moveTo>
                <a:pt x="0" y="0"/>
              </a:moveTo>
              <a:lnTo>
                <a:pt x="1004649"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73DFAB-7395-864F-A7C6-4FA19BD7F08F}">
      <dsp:nvSpPr>
        <dsp:cNvPr id="0" name=""/>
        <dsp:cNvSpPr/>
      </dsp:nvSpPr>
      <dsp:spPr>
        <a:xfrm>
          <a:off x="2516100" y="3913980"/>
          <a:ext cx="1538531" cy="101383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Large Group</a:t>
          </a:r>
          <a:endParaRPr lang="en-US" sz="2700" b="1" kern="1200" dirty="0"/>
        </a:p>
      </dsp:txBody>
      <dsp:txXfrm>
        <a:off x="2565592" y="3963472"/>
        <a:ext cx="1439547" cy="914855"/>
      </dsp:txXfrm>
    </dsp:sp>
    <dsp:sp modelId="{F4AC6BED-6423-4041-9CE4-8E2F7A833E4D}">
      <dsp:nvSpPr>
        <dsp:cNvPr id="0" name=""/>
        <dsp:cNvSpPr/>
      </dsp:nvSpPr>
      <dsp:spPr>
        <a:xfrm rot="10308893">
          <a:off x="2401272" y="2859097"/>
          <a:ext cx="1143318" cy="0"/>
        </a:xfrm>
        <a:custGeom>
          <a:avLst/>
          <a:gdLst/>
          <a:ahLst/>
          <a:cxnLst/>
          <a:rect l="0" t="0" r="0" b="0"/>
          <a:pathLst>
            <a:path>
              <a:moveTo>
                <a:pt x="0" y="0"/>
              </a:moveTo>
              <a:lnTo>
                <a:pt x="1143318"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544BBD-BE53-3D40-9592-D1923EC0BA44}">
      <dsp:nvSpPr>
        <dsp:cNvPr id="0" name=""/>
        <dsp:cNvSpPr/>
      </dsp:nvSpPr>
      <dsp:spPr>
        <a:xfrm>
          <a:off x="711915" y="2521628"/>
          <a:ext cx="1695180" cy="1081543"/>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t>Church Community</a:t>
          </a:r>
          <a:endParaRPr lang="en-US" sz="2200" b="1" kern="1200" dirty="0"/>
        </a:p>
      </dsp:txBody>
      <dsp:txXfrm>
        <a:off x="764712" y="2574425"/>
        <a:ext cx="1589586" cy="975949"/>
      </dsp:txXfrm>
    </dsp:sp>
    <dsp:sp modelId="{8EA45281-E5F6-2244-BAEF-0CBFF3EFB94A}">
      <dsp:nvSpPr>
        <dsp:cNvPr id="0" name=""/>
        <dsp:cNvSpPr/>
      </dsp:nvSpPr>
      <dsp:spPr>
        <a:xfrm rot="12876423">
          <a:off x="2956905" y="1847471"/>
          <a:ext cx="1045159" cy="0"/>
        </a:xfrm>
        <a:custGeom>
          <a:avLst/>
          <a:gdLst/>
          <a:ahLst/>
          <a:cxnLst/>
          <a:rect l="0" t="0" r="0" b="0"/>
          <a:pathLst>
            <a:path>
              <a:moveTo>
                <a:pt x="0" y="0"/>
              </a:moveTo>
              <a:lnTo>
                <a:pt x="1045159"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7279F0-7AD7-154E-B414-6AD7AD1B3924}">
      <dsp:nvSpPr>
        <dsp:cNvPr id="0" name=""/>
        <dsp:cNvSpPr/>
      </dsp:nvSpPr>
      <dsp:spPr>
        <a:xfrm>
          <a:off x="1352353" y="404833"/>
          <a:ext cx="1733473" cy="114584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Community &amp; World</a:t>
          </a:r>
          <a:endParaRPr lang="en-US" sz="2300" b="1" kern="1200" dirty="0"/>
        </a:p>
      </dsp:txBody>
      <dsp:txXfrm>
        <a:off x="1408288" y="460768"/>
        <a:ext cx="1621603" cy="10339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61CE-BBCE-2B4C-AEA5-FF97EF6DB4EC}">
      <dsp:nvSpPr>
        <dsp:cNvPr id="0" name=""/>
        <dsp:cNvSpPr/>
      </dsp:nvSpPr>
      <dsp:spPr>
        <a:xfrm rot="16200000">
          <a:off x="912380" y="-919740"/>
          <a:ext cx="2569438"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Share It</a:t>
          </a:r>
          <a:r>
            <a:rPr lang="en-US" sz="3200" b="1" i="0" kern="1200" dirty="0" smtClean="0"/>
            <a:t/>
          </a:r>
          <a:br>
            <a:rPr lang="en-US" sz="3200" b="1" i="0" kern="1200" dirty="0" smtClean="0"/>
          </a:br>
          <a:r>
            <a:rPr lang="en-US" sz="2500" kern="1200" dirty="0" smtClean="0"/>
            <a:t>Blog/Forum</a:t>
          </a:r>
          <a:br>
            <a:rPr lang="en-US" sz="2500" kern="1200" dirty="0" smtClean="0"/>
          </a:br>
          <a:r>
            <a:rPr lang="en-US" sz="2500" kern="1200" dirty="0" smtClean="0"/>
            <a:t>After Mass Conversation</a:t>
          </a:r>
          <a:br>
            <a:rPr lang="en-US" sz="2500" kern="1200" dirty="0" smtClean="0"/>
          </a:br>
          <a:r>
            <a:rPr lang="en-US" sz="2500" kern="1200" dirty="0" smtClean="0"/>
            <a:t> At-Home Conversation Activity</a:t>
          </a:r>
        </a:p>
      </dsp:txBody>
      <dsp:txXfrm rot="5400000">
        <a:off x="-1" y="-7359"/>
        <a:ext cx="4394200" cy="1927078"/>
      </dsp:txXfrm>
    </dsp:sp>
    <dsp:sp modelId="{2BFC824D-FDCA-854C-BC90-18D636013179}">
      <dsp:nvSpPr>
        <dsp:cNvPr id="0" name=""/>
        <dsp:cNvSpPr/>
      </dsp:nvSpPr>
      <dsp:spPr>
        <a:xfrm>
          <a:off x="4394200" y="6"/>
          <a:ext cx="4394200" cy="2554706"/>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Study It</a:t>
          </a:r>
          <a:br>
            <a:rPr lang="en-US" sz="3200" b="1" i="0" u="sng" kern="1200" dirty="0" smtClean="0"/>
          </a:br>
          <a:r>
            <a:rPr lang="en-US" sz="2500" kern="1200" dirty="0" smtClean="0"/>
            <a:t>Taking Faith Home Insert</a:t>
          </a:r>
          <a:br>
            <a:rPr lang="en-US" sz="2500" kern="1200" dirty="0" smtClean="0"/>
          </a:br>
          <a:r>
            <a:rPr lang="en-US" sz="2500" kern="1200" dirty="0" smtClean="0"/>
            <a:t>Homily Video + Study Guide</a:t>
          </a:r>
          <a:br>
            <a:rPr lang="en-US" sz="2500" kern="1200" dirty="0" smtClean="0"/>
          </a:br>
          <a:r>
            <a:rPr lang="en-US" sz="2500" kern="1200" dirty="0" smtClean="0"/>
            <a:t>Daily Readings</a:t>
          </a:r>
          <a:br>
            <a:rPr lang="en-US" sz="2500" kern="1200" dirty="0" smtClean="0"/>
          </a:br>
          <a:r>
            <a:rPr lang="en-US" sz="2500" kern="1200" dirty="0" smtClean="0"/>
            <a:t>Scripture Online Bible Study</a:t>
          </a:r>
        </a:p>
        <a:p>
          <a:pPr lvl="0" algn="ctr" defTabSz="1422400">
            <a:lnSpc>
              <a:spcPct val="90000"/>
            </a:lnSpc>
            <a:spcBef>
              <a:spcPct val="0"/>
            </a:spcBef>
            <a:spcAft>
              <a:spcPct val="35000"/>
            </a:spcAft>
          </a:pPr>
          <a:endParaRPr lang="en-US" sz="2500" kern="1200" dirty="0"/>
        </a:p>
      </dsp:txBody>
      <dsp:txXfrm>
        <a:off x="4394200" y="6"/>
        <a:ext cx="4394200" cy="1916029"/>
      </dsp:txXfrm>
    </dsp:sp>
    <dsp:sp modelId="{4A486C9F-6AE2-EB44-85EC-6271CE89D4D5}">
      <dsp:nvSpPr>
        <dsp:cNvPr id="0" name=""/>
        <dsp:cNvSpPr/>
      </dsp:nvSpPr>
      <dsp:spPr>
        <a:xfrm rot="10800000">
          <a:off x="0" y="2547359"/>
          <a:ext cx="4394200" cy="25400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Live It</a:t>
          </a:r>
          <a:br>
            <a:rPr lang="en-US" sz="3200" b="1" i="0" u="sng" kern="1200" dirty="0" smtClean="0"/>
          </a:br>
          <a:r>
            <a:rPr lang="en-US" sz="2500" kern="1200" dirty="0" smtClean="0"/>
            <a:t>Ideas for living the Message </a:t>
          </a:r>
          <a:br>
            <a:rPr lang="en-US" sz="2500" kern="1200" dirty="0" smtClean="0"/>
          </a:br>
          <a:r>
            <a:rPr lang="en-US" sz="2500" kern="1200" dirty="0" smtClean="0"/>
            <a:t>Christian Practice of the Week</a:t>
          </a:r>
          <a:br>
            <a:rPr lang="en-US" sz="2500" kern="1200" dirty="0" smtClean="0"/>
          </a:br>
          <a:r>
            <a:rPr lang="en-US" sz="2500" kern="1200" dirty="0" smtClean="0"/>
            <a:t>Justice &amp; Service Ideas</a:t>
          </a:r>
        </a:p>
      </dsp:txBody>
      <dsp:txXfrm rot="10800000">
        <a:off x="0" y="3182359"/>
        <a:ext cx="4394200" cy="1905000"/>
      </dsp:txXfrm>
    </dsp:sp>
    <dsp:sp modelId="{6A93DDA6-C72E-5840-BF04-6CA7FCC662DD}">
      <dsp:nvSpPr>
        <dsp:cNvPr id="0" name=""/>
        <dsp:cNvSpPr/>
      </dsp:nvSpPr>
      <dsp:spPr>
        <a:xfrm rot="5400000">
          <a:off x="5321300" y="1620259"/>
          <a:ext cx="2540000"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Pray It</a:t>
          </a:r>
          <a:br>
            <a:rPr lang="en-US" sz="3200" b="1" i="0" u="sng" kern="1200" dirty="0" smtClean="0"/>
          </a:br>
          <a:r>
            <a:rPr lang="en-US" sz="2400" kern="1200" dirty="0" smtClean="0"/>
            <a:t>Weekly Table Prayer</a:t>
          </a:r>
          <a:br>
            <a:rPr lang="en-US" sz="2400" kern="1200" dirty="0" smtClean="0"/>
          </a:br>
          <a:r>
            <a:rPr lang="en-US" sz="2400" kern="1200" dirty="0" smtClean="0"/>
            <a:t>Praying with the Saints</a:t>
          </a:r>
          <a:br>
            <a:rPr lang="en-US" sz="2400" kern="1200" dirty="0" smtClean="0"/>
          </a:br>
          <a:r>
            <a:rPr lang="en-US" sz="2400" kern="1200" dirty="0" smtClean="0"/>
            <a:t>AM &amp; PM Prayer</a:t>
          </a:r>
          <a:r>
            <a:rPr lang="en-US" sz="3000" kern="1200" dirty="0" smtClean="0"/>
            <a:t/>
          </a:r>
          <a:br>
            <a:rPr lang="en-US" sz="3000" kern="1200" dirty="0" smtClean="0"/>
          </a:br>
          <a:endParaRPr lang="en-US" sz="3000" kern="1200" dirty="0"/>
        </a:p>
      </dsp:txBody>
      <dsp:txXfrm rot="-5400000">
        <a:off x="4394200" y="3182359"/>
        <a:ext cx="4394200" cy="1905000"/>
      </dsp:txXfrm>
    </dsp:sp>
    <dsp:sp modelId="{B1A8A387-AF4F-184C-B506-39E61733AFED}">
      <dsp:nvSpPr>
        <dsp:cNvPr id="0" name=""/>
        <dsp:cNvSpPr/>
      </dsp:nvSpPr>
      <dsp:spPr>
        <a:xfrm>
          <a:off x="3149446" y="2070100"/>
          <a:ext cx="2387843" cy="1270000"/>
        </a:xfrm>
        <a:prstGeom prst="roundRect">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Sunday Worship</a:t>
          </a:r>
          <a:endParaRPr lang="en-US" sz="3200" kern="1200" dirty="0"/>
        </a:p>
      </dsp:txBody>
      <dsp:txXfrm>
        <a:off x="3211442" y="2132096"/>
        <a:ext cx="2263851" cy="11460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3678873" y="2062975"/>
          <a:ext cx="1855481" cy="1808858"/>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i="0" kern="1200" dirty="0" smtClean="0">
              <a:solidFill>
                <a:schemeClr val="tx1"/>
              </a:solidFill>
            </a:rPr>
            <a:t>Gathered Program</a:t>
          </a:r>
          <a:endParaRPr lang="en-US" sz="2400" b="1" i="0" kern="1200" dirty="0">
            <a:solidFill>
              <a:schemeClr val="tx1"/>
            </a:solidFill>
          </a:endParaRPr>
        </a:p>
      </dsp:txBody>
      <dsp:txXfrm>
        <a:off x="3767174" y="2151276"/>
        <a:ext cx="1678879" cy="1632256"/>
      </dsp:txXfrm>
    </dsp:sp>
    <dsp:sp modelId="{F16EA18C-8019-C74D-BCC8-287AB1098442}">
      <dsp:nvSpPr>
        <dsp:cNvPr id="0" name=""/>
        <dsp:cNvSpPr/>
      </dsp:nvSpPr>
      <dsp:spPr>
        <a:xfrm rot="16146071">
          <a:off x="4215487" y="1691905"/>
          <a:ext cx="742231" cy="0"/>
        </a:xfrm>
        <a:custGeom>
          <a:avLst/>
          <a:gdLst/>
          <a:ahLst/>
          <a:cxnLst/>
          <a:rect l="0" t="0" r="0" b="0"/>
          <a:pathLst>
            <a:path>
              <a:moveTo>
                <a:pt x="0" y="0"/>
              </a:moveTo>
              <a:lnTo>
                <a:pt x="742231" y="0"/>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C7D1E2-1288-A249-A7C7-384FBAA0D7C9}">
      <dsp:nvSpPr>
        <dsp:cNvPr id="0" name=""/>
        <dsp:cNvSpPr/>
      </dsp:nvSpPr>
      <dsp:spPr>
        <a:xfrm>
          <a:off x="3749315" y="-146958"/>
          <a:ext cx="1639905" cy="1467794"/>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u="sng" kern="1200" dirty="0" smtClean="0">
              <a:solidFill>
                <a:schemeClr val="tx1"/>
              </a:solidFill>
            </a:rPr>
            <a:t>Talk About It: </a:t>
          </a:r>
          <a:r>
            <a:rPr lang="en-US" sz="1800" b="1" i="0" kern="1200" dirty="0" smtClean="0">
              <a:solidFill>
                <a:schemeClr val="tx1"/>
              </a:solidFill>
            </a:rPr>
            <a:t>Conversation Questions </a:t>
          </a:r>
          <a:endParaRPr lang="en-US" sz="1800" b="1" i="0" kern="1200" dirty="0">
            <a:solidFill>
              <a:schemeClr val="tx1"/>
            </a:solidFill>
          </a:endParaRPr>
        </a:p>
      </dsp:txBody>
      <dsp:txXfrm>
        <a:off x="3820967" y="-75306"/>
        <a:ext cx="1496601" cy="1324490"/>
      </dsp:txXfrm>
    </dsp:sp>
    <dsp:sp modelId="{5E6C6F52-2364-6749-80A2-6E9F5A38DEF3}">
      <dsp:nvSpPr>
        <dsp:cNvPr id="0" name=""/>
        <dsp:cNvSpPr/>
      </dsp:nvSpPr>
      <dsp:spPr>
        <a:xfrm rot="20146755">
          <a:off x="5499988" y="2389896"/>
          <a:ext cx="780792" cy="0"/>
        </a:xfrm>
        <a:custGeom>
          <a:avLst/>
          <a:gdLst/>
          <a:ahLst/>
          <a:cxnLst/>
          <a:rect l="0" t="0" r="0" b="0"/>
          <a:pathLst>
            <a:path>
              <a:moveTo>
                <a:pt x="0" y="0"/>
              </a:moveTo>
              <a:lnTo>
                <a:pt x="780792" y="0"/>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70A06-30CE-6742-9CD6-9F5407986543}">
      <dsp:nvSpPr>
        <dsp:cNvPr id="0" name=""/>
        <dsp:cNvSpPr/>
      </dsp:nvSpPr>
      <dsp:spPr>
        <a:xfrm>
          <a:off x="6246415" y="995914"/>
          <a:ext cx="1780452" cy="166669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u="sng" kern="1200" dirty="0" smtClean="0">
              <a:solidFill>
                <a:schemeClr val="tx1"/>
              </a:solidFill>
            </a:rPr>
            <a:t>Learn More: </a:t>
          </a:r>
          <a:r>
            <a:rPr lang="en-US" sz="1800" b="1" i="0" kern="1200" dirty="0" smtClean="0">
              <a:solidFill>
                <a:schemeClr val="tx1"/>
              </a:solidFill>
            </a:rPr>
            <a:t>Watch a Video, Listen to a Talk, Read an Article </a:t>
          </a:r>
          <a:endParaRPr lang="en-US" sz="1800" b="1" i="0" kern="1200" dirty="0">
            <a:solidFill>
              <a:schemeClr val="tx1"/>
            </a:solidFill>
          </a:endParaRPr>
        </a:p>
      </dsp:txBody>
      <dsp:txXfrm>
        <a:off x="6327777" y="1077276"/>
        <a:ext cx="1617728" cy="1503975"/>
      </dsp:txXfrm>
    </dsp:sp>
    <dsp:sp modelId="{0B983D13-9616-B244-9767-663D62534803}">
      <dsp:nvSpPr>
        <dsp:cNvPr id="0" name=""/>
        <dsp:cNvSpPr/>
      </dsp:nvSpPr>
      <dsp:spPr>
        <a:xfrm rot="1884511">
          <a:off x="5488085" y="3698449"/>
          <a:ext cx="631544" cy="0"/>
        </a:xfrm>
        <a:custGeom>
          <a:avLst/>
          <a:gdLst/>
          <a:ahLst/>
          <a:cxnLst/>
          <a:rect l="0" t="0" r="0" b="0"/>
          <a:pathLst>
            <a:path>
              <a:moveTo>
                <a:pt x="0" y="0"/>
              </a:moveTo>
              <a:lnTo>
                <a:pt x="631544" y="0"/>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92D435-F383-A542-9849-6BDF935950EE}">
      <dsp:nvSpPr>
        <dsp:cNvPr id="0" name=""/>
        <dsp:cNvSpPr/>
      </dsp:nvSpPr>
      <dsp:spPr>
        <a:xfrm>
          <a:off x="6073361" y="3584883"/>
          <a:ext cx="1579176" cy="152050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u="sng" kern="1200" dirty="0" smtClean="0">
              <a:solidFill>
                <a:schemeClr val="tx1"/>
              </a:solidFill>
            </a:rPr>
            <a:t>Live</a:t>
          </a:r>
          <a:r>
            <a:rPr lang="en-US" sz="1800" b="1" i="0" kern="1200" dirty="0" smtClean="0">
              <a:solidFill>
                <a:schemeClr val="tx1"/>
              </a:solidFill>
            </a:rPr>
            <a:t>:</a:t>
          </a:r>
          <a:br>
            <a:rPr lang="en-US" sz="1800" b="1" i="0" kern="1200" dirty="0" smtClean="0">
              <a:solidFill>
                <a:schemeClr val="tx1"/>
              </a:solidFill>
            </a:rPr>
          </a:br>
          <a:r>
            <a:rPr lang="en-US" sz="1800" b="1" i="0" kern="1200" dirty="0" smtClean="0">
              <a:solidFill>
                <a:schemeClr val="tx1"/>
              </a:solidFill>
            </a:rPr>
            <a:t>Action Project for the Month</a:t>
          </a:r>
          <a:endParaRPr lang="en-US" sz="1800" b="1" i="0" kern="1200" dirty="0">
            <a:solidFill>
              <a:schemeClr val="tx1"/>
            </a:solidFill>
          </a:endParaRPr>
        </a:p>
      </dsp:txBody>
      <dsp:txXfrm>
        <a:off x="6147586" y="3659108"/>
        <a:ext cx="1430726" cy="1372059"/>
      </dsp:txXfrm>
    </dsp:sp>
    <dsp:sp modelId="{54555DDE-9657-744F-80C5-9D13F5AB989A}">
      <dsp:nvSpPr>
        <dsp:cNvPr id="0" name=""/>
        <dsp:cNvSpPr/>
      </dsp:nvSpPr>
      <dsp:spPr>
        <a:xfrm rot="8962018">
          <a:off x="3054181" y="3687881"/>
          <a:ext cx="671550" cy="0"/>
        </a:xfrm>
        <a:custGeom>
          <a:avLst/>
          <a:gdLst/>
          <a:ahLst/>
          <a:cxnLst/>
          <a:rect l="0" t="0" r="0" b="0"/>
          <a:pathLst>
            <a:path>
              <a:moveTo>
                <a:pt x="0" y="0"/>
              </a:moveTo>
              <a:lnTo>
                <a:pt x="671550" y="0"/>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F37E59-2BA1-6442-9399-6A5D937CCC17}">
      <dsp:nvSpPr>
        <dsp:cNvPr id="0" name=""/>
        <dsp:cNvSpPr/>
      </dsp:nvSpPr>
      <dsp:spPr>
        <a:xfrm>
          <a:off x="1549888" y="3531123"/>
          <a:ext cx="1551151" cy="157425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u="sng" kern="1200" dirty="0" smtClean="0">
              <a:solidFill>
                <a:schemeClr val="tx1"/>
              </a:solidFill>
            </a:rPr>
            <a:t>Pray</a:t>
          </a:r>
          <a:r>
            <a:rPr lang="en-US" sz="1800" b="1" i="0" kern="1200" dirty="0" smtClean="0">
              <a:solidFill>
                <a:schemeClr val="tx1"/>
              </a:solidFill>
            </a:rPr>
            <a:t/>
          </a:r>
          <a:br>
            <a:rPr lang="en-US" sz="1800" b="1" i="0" kern="1200" dirty="0" smtClean="0">
              <a:solidFill>
                <a:schemeClr val="tx1"/>
              </a:solidFill>
            </a:rPr>
          </a:br>
          <a:r>
            <a:rPr lang="en-US" sz="1800" b="1" i="0" kern="1200" dirty="0" smtClean="0">
              <a:solidFill>
                <a:schemeClr val="tx1"/>
              </a:solidFill>
            </a:rPr>
            <a:t>Devotions, Bible Reading, Table Prayer</a:t>
          </a:r>
          <a:endParaRPr lang="en-US" sz="1800" b="1" i="0" kern="1200" dirty="0">
            <a:solidFill>
              <a:schemeClr val="tx1"/>
            </a:solidFill>
          </a:endParaRPr>
        </a:p>
      </dsp:txBody>
      <dsp:txXfrm>
        <a:off x="1625609" y="3606844"/>
        <a:ext cx="1399709" cy="1422808"/>
      </dsp:txXfrm>
    </dsp:sp>
    <dsp:sp modelId="{04EFD440-B0DD-7B41-BEDB-A6E2C526B96E}">
      <dsp:nvSpPr>
        <dsp:cNvPr id="0" name=""/>
        <dsp:cNvSpPr/>
      </dsp:nvSpPr>
      <dsp:spPr>
        <a:xfrm rot="12301660">
          <a:off x="2899799" y="2361332"/>
          <a:ext cx="817452" cy="0"/>
        </a:xfrm>
        <a:custGeom>
          <a:avLst/>
          <a:gdLst/>
          <a:ahLst/>
          <a:cxnLst/>
          <a:rect l="0" t="0" r="0" b="0"/>
          <a:pathLst>
            <a:path>
              <a:moveTo>
                <a:pt x="0" y="0"/>
              </a:moveTo>
              <a:lnTo>
                <a:pt x="817452" y="0"/>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4B87B7-09F7-6A46-AC74-37EF0149FACA}">
      <dsp:nvSpPr>
        <dsp:cNvPr id="0" name=""/>
        <dsp:cNvSpPr/>
      </dsp:nvSpPr>
      <dsp:spPr>
        <a:xfrm>
          <a:off x="914652" y="945586"/>
          <a:ext cx="2023524" cy="154088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u="sng" kern="1200" dirty="0" smtClean="0">
              <a:solidFill>
                <a:schemeClr val="tx1"/>
              </a:solidFill>
            </a:rPr>
            <a:t>Share</a:t>
          </a:r>
          <a:r>
            <a:rPr lang="en-US" sz="1800" b="1" i="0" kern="1200" dirty="0" smtClean="0">
              <a:solidFill>
                <a:schemeClr val="tx1"/>
              </a:solidFill>
            </a:rPr>
            <a:t> What Your  Learning: Write a Blog Entry, Create &amp; Share a Video or Project</a:t>
          </a:r>
          <a:endParaRPr lang="en-US" sz="1800" b="1" i="0" kern="1200" dirty="0">
            <a:solidFill>
              <a:schemeClr val="tx1"/>
            </a:solidFill>
          </a:endParaRPr>
        </a:p>
      </dsp:txBody>
      <dsp:txXfrm>
        <a:off x="989872" y="1020806"/>
        <a:ext cx="1873084" cy="13904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E378E-9FE9-2046-8942-B8FA7002EE1E}">
      <dsp:nvSpPr>
        <dsp:cNvPr id="0" name=""/>
        <dsp:cNvSpPr/>
      </dsp:nvSpPr>
      <dsp:spPr>
        <a:xfrm>
          <a:off x="3324950" y="2901348"/>
          <a:ext cx="2151198" cy="2151198"/>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Theme or Church Event</a:t>
          </a:r>
          <a:endParaRPr lang="en-US" sz="2800" b="1" i="0" kern="1200" dirty="0">
            <a:solidFill>
              <a:schemeClr val="tx1"/>
            </a:solidFill>
          </a:endParaRPr>
        </a:p>
      </dsp:txBody>
      <dsp:txXfrm>
        <a:off x="3639986" y="3216384"/>
        <a:ext cx="1521126" cy="1521126"/>
      </dsp:txXfrm>
    </dsp:sp>
    <dsp:sp modelId="{6D0499AB-E830-844E-9F84-680B7F30129D}">
      <dsp:nvSpPr>
        <dsp:cNvPr id="0" name=""/>
        <dsp:cNvSpPr/>
      </dsp:nvSpPr>
      <dsp:spPr>
        <a:xfrm rot="10800000">
          <a:off x="1243110" y="3670401"/>
          <a:ext cx="1967338" cy="613091"/>
        </a:xfrm>
        <a:prstGeom prst="leftArrow">
          <a:avLst>
            <a:gd name="adj1" fmla="val 60000"/>
            <a:gd name="adj2" fmla="val 50000"/>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0DACBCE-54AF-8849-B5FE-168CF44C7B1B}">
      <dsp:nvSpPr>
        <dsp:cNvPr id="0" name=""/>
        <dsp:cNvSpPr/>
      </dsp:nvSpPr>
      <dsp:spPr>
        <a:xfrm>
          <a:off x="221291" y="3159492"/>
          <a:ext cx="2043638" cy="16349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On Your Own  (Print, Audio, Video, Online Resources)</a:t>
          </a:r>
          <a:endParaRPr lang="en-US" sz="2000" b="1" i="0" kern="1200" dirty="0">
            <a:solidFill>
              <a:schemeClr val="tx1"/>
            </a:solidFill>
          </a:endParaRPr>
        </a:p>
      </dsp:txBody>
      <dsp:txXfrm>
        <a:off x="269176" y="3207377"/>
        <a:ext cx="1947868" cy="1539140"/>
      </dsp:txXfrm>
    </dsp:sp>
    <dsp:sp modelId="{CBBAE569-2C9A-A846-B1F0-C44BEBFD0C35}">
      <dsp:nvSpPr>
        <dsp:cNvPr id="0" name=""/>
        <dsp:cNvSpPr/>
      </dsp:nvSpPr>
      <dsp:spPr>
        <a:xfrm rot="13275814">
          <a:off x="1671684" y="2192228"/>
          <a:ext cx="2088271" cy="613091"/>
        </a:xfrm>
        <a:prstGeom prst="leftArrow">
          <a:avLst>
            <a:gd name="adj1" fmla="val 60000"/>
            <a:gd name="adj2" fmla="val 50000"/>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F3AFE3DC-B26D-7D4A-95AC-36D4825146EB}">
      <dsp:nvSpPr>
        <dsp:cNvPr id="0" name=""/>
        <dsp:cNvSpPr/>
      </dsp:nvSpPr>
      <dsp:spPr>
        <a:xfrm>
          <a:off x="909141" y="992686"/>
          <a:ext cx="2043638" cy="16349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Online Course or Presentation</a:t>
          </a:r>
          <a:endParaRPr lang="en-US" sz="2000" b="1" i="0" kern="1200" dirty="0">
            <a:solidFill>
              <a:schemeClr val="tx1"/>
            </a:solidFill>
          </a:endParaRPr>
        </a:p>
      </dsp:txBody>
      <dsp:txXfrm>
        <a:off x="957026" y="1040571"/>
        <a:ext cx="1947868" cy="1539140"/>
      </dsp:txXfrm>
    </dsp:sp>
    <dsp:sp modelId="{3CE3871C-1F6C-9C40-BEFA-F90EDD9BB383}">
      <dsp:nvSpPr>
        <dsp:cNvPr id="0" name=""/>
        <dsp:cNvSpPr/>
      </dsp:nvSpPr>
      <dsp:spPr>
        <a:xfrm rot="16184125">
          <a:off x="3405851" y="1495554"/>
          <a:ext cx="1969310" cy="613091"/>
        </a:xfrm>
        <a:prstGeom prst="leftArrow">
          <a:avLst>
            <a:gd name="adj1" fmla="val 60000"/>
            <a:gd name="adj2" fmla="val 50000"/>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08510DC8-5703-CF44-993D-D99D68875C39}">
      <dsp:nvSpPr>
        <dsp:cNvPr id="0" name=""/>
        <dsp:cNvSpPr/>
      </dsp:nvSpPr>
      <dsp:spPr>
        <a:xfrm>
          <a:off x="3293870" y="0"/>
          <a:ext cx="2184179" cy="16349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Small Group Course </a:t>
          </a:r>
          <a:br>
            <a:rPr lang="en-US" sz="2000" b="1" i="0" kern="1200" dirty="0" smtClean="0">
              <a:solidFill>
                <a:schemeClr val="tx1"/>
              </a:solidFill>
            </a:rPr>
          </a:br>
          <a:r>
            <a:rPr lang="en-US" sz="2000" b="1" i="0" kern="1200" dirty="0" smtClean="0">
              <a:solidFill>
                <a:schemeClr val="tx1"/>
              </a:solidFill>
            </a:rPr>
            <a:t>(online &amp; physical settings)</a:t>
          </a:r>
          <a:endParaRPr lang="en-US" sz="2000" b="1" i="0" kern="1200" dirty="0">
            <a:solidFill>
              <a:schemeClr val="tx1"/>
            </a:solidFill>
          </a:endParaRPr>
        </a:p>
      </dsp:txBody>
      <dsp:txXfrm>
        <a:off x="3341755" y="47885"/>
        <a:ext cx="2088409" cy="1539140"/>
      </dsp:txXfrm>
    </dsp:sp>
    <dsp:sp modelId="{BB0992C2-F715-814B-9CAD-4DA1CC79AD5F}">
      <dsp:nvSpPr>
        <dsp:cNvPr id="0" name=""/>
        <dsp:cNvSpPr/>
      </dsp:nvSpPr>
      <dsp:spPr>
        <a:xfrm rot="19041005">
          <a:off x="5013905" y="2190030"/>
          <a:ext cx="1987449" cy="613091"/>
        </a:xfrm>
        <a:prstGeom prst="leftArrow">
          <a:avLst>
            <a:gd name="adj1" fmla="val 60000"/>
            <a:gd name="adj2" fmla="val 50000"/>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1BFB4A0-6AC6-D44F-9B39-659AF8B706AE}">
      <dsp:nvSpPr>
        <dsp:cNvPr id="0" name=""/>
        <dsp:cNvSpPr/>
      </dsp:nvSpPr>
      <dsp:spPr>
        <a:xfrm>
          <a:off x="5716701" y="1005855"/>
          <a:ext cx="2043638" cy="16349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@Home Resources </a:t>
          </a:r>
          <a:br>
            <a:rPr lang="en-US" sz="2000" b="1" i="0" kern="1200" dirty="0" smtClean="0">
              <a:solidFill>
                <a:schemeClr val="tx1"/>
              </a:solidFill>
            </a:rPr>
          </a:br>
          <a:r>
            <a:rPr lang="en-US" sz="2000" b="1" i="0" kern="1200" dirty="0" smtClean="0">
              <a:solidFill>
                <a:schemeClr val="tx1"/>
              </a:solidFill>
            </a:rPr>
            <a:t>(Print and/or Online)</a:t>
          </a:r>
          <a:endParaRPr lang="en-US" sz="2000" b="1" i="0" kern="1200" dirty="0">
            <a:solidFill>
              <a:schemeClr val="tx1"/>
            </a:solidFill>
          </a:endParaRPr>
        </a:p>
      </dsp:txBody>
      <dsp:txXfrm>
        <a:off x="5764586" y="1053740"/>
        <a:ext cx="1947868" cy="1539140"/>
      </dsp:txXfrm>
    </dsp:sp>
    <dsp:sp modelId="{C5B86DA0-8F4E-6947-B351-FB47B1FE9CFA}">
      <dsp:nvSpPr>
        <dsp:cNvPr id="0" name=""/>
        <dsp:cNvSpPr/>
      </dsp:nvSpPr>
      <dsp:spPr>
        <a:xfrm>
          <a:off x="5590650" y="3670401"/>
          <a:ext cx="1967338" cy="613091"/>
        </a:xfrm>
        <a:prstGeom prst="leftArrow">
          <a:avLst>
            <a:gd name="adj1" fmla="val 60000"/>
            <a:gd name="adj2" fmla="val 50000"/>
          </a:avLst>
        </a:prstGeom>
        <a:gradFill rotWithShape="0">
          <a:gsLst>
            <a:gs pos="0">
              <a:schemeClr val="accent5">
                <a:tint val="60000"/>
                <a:hueOff val="0"/>
                <a:satOff val="0"/>
                <a:lumOff val="0"/>
                <a:alphaOff val="0"/>
                <a:shade val="47500"/>
                <a:satMod val="137000"/>
              </a:schemeClr>
            </a:gs>
            <a:gs pos="55000">
              <a:schemeClr val="accent5">
                <a:tint val="60000"/>
                <a:hueOff val="0"/>
                <a:satOff val="0"/>
                <a:lumOff val="0"/>
                <a:alphaOff val="0"/>
                <a:shade val="69000"/>
                <a:satMod val="137000"/>
              </a:schemeClr>
            </a:gs>
            <a:gs pos="100000">
              <a:schemeClr val="accent5">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E3AAFEA7-28F3-664F-AE48-FA61D1639354}">
      <dsp:nvSpPr>
        <dsp:cNvPr id="0" name=""/>
        <dsp:cNvSpPr/>
      </dsp:nvSpPr>
      <dsp:spPr>
        <a:xfrm>
          <a:off x="6536169" y="3159492"/>
          <a:ext cx="2043638" cy="1634910"/>
        </a:xfrm>
        <a:prstGeom prst="roundRect">
          <a:avLst>
            <a:gd name="adj" fmla="val 10000"/>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rPr>
            <a:t>Adult 4-Week  Series @ Church</a:t>
          </a:r>
        </a:p>
        <a:p>
          <a:pPr lvl="0" algn="ctr" defTabSz="889000">
            <a:lnSpc>
              <a:spcPct val="90000"/>
            </a:lnSpc>
            <a:spcBef>
              <a:spcPct val="0"/>
            </a:spcBef>
            <a:spcAft>
              <a:spcPct val="35000"/>
            </a:spcAft>
          </a:pPr>
          <a:r>
            <a:rPr lang="en-US" sz="2000" b="1" i="0" kern="1200" dirty="0" smtClean="0">
              <a:solidFill>
                <a:schemeClr val="tx1"/>
              </a:solidFill>
            </a:rPr>
            <a:t>(Videotaped &amp; online)</a:t>
          </a:r>
          <a:endParaRPr lang="en-US" sz="2000" b="1" i="0" kern="1200" dirty="0">
            <a:solidFill>
              <a:schemeClr val="tx1"/>
            </a:solidFill>
          </a:endParaRPr>
        </a:p>
      </dsp:txBody>
      <dsp:txXfrm>
        <a:off x="6584054" y="3207377"/>
        <a:ext cx="1947868" cy="15391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3739110" y="2176705"/>
          <a:ext cx="1523995" cy="1554891"/>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Faith Formation Network</a:t>
          </a:r>
          <a:endParaRPr lang="en-US" sz="1600" b="1" kern="1200" dirty="0">
            <a:solidFill>
              <a:schemeClr val="tx1"/>
            </a:solidFill>
          </a:endParaRPr>
        </a:p>
      </dsp:txBody>
      <dsp:txXfrm>
        <a:off x="3962294" y="2404414"/>
        <a:ext cx="1077627" cy="1099473"/>
      </dsp:txXfrm>
    </dsp:sp>
    <dsp:sp modelId="{7694CE64-D227-7F4B-BB13-624C0ADF29A3}">
      <dsp:nvSpPr>
        <dsp:cNvPr id="0" name=""/>
        <dsp:cNvSpPr/>
      </dsp:nvSpPr>
      <dsp:spPr>
        <a:xfrm rot="16200000">
          <a:off x="3941900" y="1607185"/>
          <a:ext cx="1118416" cy="20623"/>
        </a:xfrm>
        <a:custGeom>
          <a:avLst/>
          <a:gdLst/>
          <a:ahLst/>
          <a:cxnLst/>
          <a:rect l="0" t="0" r="0" b="0"/>
          <a:pathLst>
            <a:path>
              <a:moveTo>
                <a:pt x="0" y="10311"/>
              </a:moveTo>
              <a:lnTo>
                <a:pt x="1118416"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73147" y="1589537"/>
        <a:ext cx="55920" cy="55920"/>
      </dsp:txXfrm>
    </dsp:sp>
    <dsp:sp modelId="{0532E587-F317-AB44-8C06-BEDAB677108B}">
      <dsp:nvSpPr>
        <dsp:cNvPr id="0" name=""/>
        <dsp:cNvSpPr/>
      </dsp:nvSpPr>
      <dsp:spPr>
        <a:xfrm>
          <a:off x="3916908" y="10603"/>
          <a:ext cx="1168400" cy="104768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Church Programs</a:t>
          </a:r>
          <a:endParaRPr lang="en-US" sz="1400" b="1" i="0" kern="1200" dirty="0">
            <a:solidFill>
              <a:schemeClr val="tx1"/>
            </a:solidFill>
          </a:endParaRPr>
        </a:p>
      </dsp:txBody>
      <dsp:txXfrm>
        <a:off x="4088016" y="164033"/>
        <a:ext cx="826184" cy="740826"/>
      </dsp:txXfrm>
    </dsp:sp>
    <dsp:sp modelId="{0B479031-9153-7C47-B75F-4D8875EE1B31}">
      <dsp:nvSpPr>
        <dsp:cNvPr id="0" name=""/>
        <dsp:cNvSpPr/>
      </dsp:nvSpPr>
      <dsp:spPr>
        <a:xfrm rot="18163636">
          <a:off x="4660996" y="1821314"/>
          <a:ext cx="1123028" cy="20623"/>
        </a:xfrm>
        <a:custGeom>
          <a:avLst/>
          <a:gdLst/>
          <a:ahLst/>
          <a:cxnLst/>
          <a:rect l="0" t="0" r="0" b="0"/>
          <a:pathLst>
            <a:path>
              <a:moveTo>
                <a:pt x="0" y="10311"/>
              </a:moveTo>
              <a:lnTo>
                <a:pt x="1123028"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94435" y="1803551"/>
        <a:ext cx="56151" cy="56151"/>
      </dsp:txXfrm>
    </dsp:sp>
    <dsp:sp modelId="{BF44EF0E-5989-4348-B817-2B77517D8A21}">
      <dsp:nvSpPr>
        <dsp:cNvPr id="0" name=""/>
        <dsp:cNvSpPr/>
      </dsp:nvSpPr>
      <dsp:spPr>
        <a:xfrm>
          <a:off x="5285456" y="394723"/>
          <a:ext cx="1047686" cy="1047686"/>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Small Groups &amp; Support Groups</a:t>
          </a:r>
          <a:endParaRPr lang="en-US" sz="1400" b="1" i="0" kern="1200" dirty="0">
            <a:solidFill>
              <a:schemeClr val="tx1"/>
            </a:solidFill>
          </a:endParaRPr>
        </a:p>
      </dsp:txBody>
      <dsp:txXfrm>
        <a:off x="5438886" y="548153"/>
        <a:ext cx="740826" cy="740826"/>
      </dsp:txXfrm>
    </dsp:sp>
    <dsp:sp modelId="{866F0FE9-6A0A-324D-A33B-98E3CE12D566}">
      <dsp:nvSpPr>
        <dsp:cNvPr id="0" name=""/>
        <dsp:cNvSpPr/>
      </dsp:nvSpPr>
      <dsp:spPr>
        <a:xfrm rot="20127273">
          <a:off x="5145496" y="2391242"/>
          <a:ext cx="1131264" cy="20623"/>
        </a:xfrm>
        <a:custGeom>
          <a:avLst/>
          <a:gdLst/>
          <a:ahLst/>
          <a:cxnLst/>
          <a:rect l="0" t="0" r="0" b="0"/>
          <a:pathLst>
            <a:path>
              <a:moveTo>
                <a:pt x="0" y="10311"/>
              </a:moveTo>
              <a:lnTo>
                <a:pt x="1131264"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2846" y="2373272"/>
        <a:ext cx="56563" cy="56563"/>
      </dsp:txXfrm>
    </dsp:sp>
    <dsp:sp modelId="{6B11D57C-B710-9344-BE13-CA33FD18E13B}">
      <dsp:nvSpPr>
        <dsp:cNvPr id="0" name=""/>
        <dsp:cNvSpPr/>
      </dsp:nvSpPr>
      <dsp:spPr>
        <a:xfrm>
          <a:off x="6178306" y="1425126"/>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Mentors</a:t>
          </a:r>
          <a:endParaRPr lang="en-US" sz="1400" b="1" i="0" kern="1200" dirty="0">
            <a:solidFill>
              <a:schemeClr val="tx1"/>
            </a:solidFill>
          </a:endParaRPr>
        </a:p>
      </dsp:txBody>
      <dsp:txXfrm>
        <a:off x="6331736" y="1578556"/>
        <a:ext cx="740826" cy="740826"/>
      </dsp:txXfrm>
    </dsp:sp>
    <dsp:sp modelId="{AD5849C9-5B41-C348-A35B-069099181452}">
      <dsp:nvSpPr>
        <dsp:cNvPr id="0" name=""/>
        <dsp:cNvSpPr/>
      </dsp:nvSpPr>
      <dsp:spPr>
        <a:xfrm rot="490909">
          <a:off x="5250587" y="3123127"/>
          <a:ext cx="994980" cy="20623"/>
        </a:xfrm>
        <a:custGeom>
          <a:avLst/>
          <a:gdLst/>
          <a:ahLst/>
          <a:cxnLst/>
          <a:rect l="0" t="0" r="0" b="0"/>
          <a:pathLst>
            <a:path>
              <a:moveTo>
                <a:pt x="0" y="10311"/>
              </a:moveTo>
              <a:lnTo>
                <a:pt x="994980"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23202" y="3108564"/>
        <a:ext cx="49749" cy="49749"/>
      </dsp:txXfrm>
    </dsp:sp>
    <dsp:sp modelId="{0ACA2E03-060F-7A4A-A23E-EF2139A86F46}">
      <dsp:nvSpPr>
        <dsp:cNvPr id="0" name=""/>
        <dsp:cNvSpPr/>
      </dsp:nvSpPr>
      <dsp:spPr>
        <a:xfrm>
          <a:off x="6230558" y="2751127"/>
          <a:ext cx="1331252" cy="1094769"/>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Community Programs</a:t>
          </a:r>
          <a:endParaRPr lang="en-US" sz="1400" b="1" i="0" kern="1200" dirty="0">
            <a:solidFill>
              <a:schemeClr val="tx1"/>
            </a:solidFill>
          </a:endParaRPr>
        </a:p>
      </dsp:txBody>
      <dsp:txXfrm>
        <a:off x="6425515" y="2911452"/>
        <a:ext cx="941338" cy="774119"/>
      </dsp:txXfrm>
    </dsp:sp>
    <dsp:sp modelId="{1985177C-24F0-D749-BE4C-8C02E4DC43B8}">
      <dsp:nvSpPr>
        <dsp:cNvPr id="0" name=""/>
        <dsp:cNvSpPr/>
      </dsp:nvSpPr>
      <dsp:spPr>
        <a:xfrm rot="2454545">
          <a:off x="4944230" y="3816236"/>
          <a:ext cx="1127353" cy="20623"/>
        </a:xfrm>
        <a:custGeom>
          <a:avLst/>
          <a:gdLst/>
          <a:ahLst/>
          <a:cxnLst/>
          <a:rect l="0" t="0" r="0" b="0"/>
          <a:pathLst>
            <a:path>
              <a:moveTo>
                <a:pt x="0" y="10311"/>
              </a:moveTo>
              <a:lnTo>
                <a:pt x="112735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79723" y="3798364"/>
        <a:ext cx="56367" cy="56367"/>
      </dsp:txXfrm>
    </dsp:sp>
    <dsp:sp modelId="{950CB373-DD9E-514D-8D98-E1B7C6E8E774}">
      <dsp:nvSpPr>
        <dsp:cNvPr id="0" name=""/>
        <dsp:cNvSpPr/>
      </dsp:nvSpPr>
      <dsp:spPr>
        <a:xfrm>
          <a:off x="5805956" y="4014878"/>
          <a:ext cx="1047686" cy="1047686"/>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Courses &amp; Activities</a:t>
          </a:r>
          <a:endParaRPr lang="en-US" sz="1400" b="1" i="0" kern="1200" dirty="0">
            <a:solidFill>
              <a:schemeClr val="tx1"/>
            </a:solidFill>
          </a:endParaRPr>
        </a:p>
      </dsp:txBody>
      <dsp:txXfrm>
        <a:off x="5959386" y="4168308"/>
        <a:ext cx="740826" cy="740826"/>
      </dsp:txXfrm>
    </dsp:sp>
    <dsp:sp modelId="{9F985A84-846E-134A-9007-BC2D2251CB1B}">
      <dsp:nvSpPr>
        <dsp:cNvPr id="0" name=""/>
        <dsp:cNvSpPr/>
      </dsp:nvSpPr>
      <dsp:spPr>
        <a:xfrm rot="4418182">
          <a:off x="4329797" y="4209547"/>
          <a:ext cx="1085912" cy="20623"/>
        </a:xfrm>
        <a:custGeom>
          <a:avLst/>
          <a:gdLst/>
          <a:ahLst/>
          <a:cxnLst/>
          <a:rect l="0" t="0" r="0" b="0"/>
          <a:pathLst>
            <a:path>
              <a:moveTo>
                <a:pt x="0" y="10311"/>
              </a:moveTo>
              <a:lnTo>
                <a:pt x="1085912"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45605" y="4192711"/>
        <a:ext cx="54295" cy="54295"/>
      </dsp:txXfrm>
    </dsp:sp>
    <dsp:sp modelId="{868EB6B2-4A36-BD48-807C-05A4C7415196}">
      <dsp:nvSpPr>
        <dsp:cNvPr id="0" name=""/>
        <dsp:cNvSpPr/>
      </dsp:nvSpPr>
      <dsp:spPr>
        <a:xfrm>
          <a:off x="4572001" y="4722197"/>
          <a:ext cx="1221633" cy="1107288"/>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Resources: Print, Audio, Video</a:t>
          </a:r>
          <a:endParaRPr lang="en-US" sz="1400" b="1" i="0" kern="1200" dirty="0">
            <a:solidFill>
              <a:schemeClr val="tx1"/>
            </a:solidFill>
          </a:endParaRPr>
        </a:p>
      </dsp:txBody>
      <dsp:txXfrm>
        <a:off x="4750905" y="4884356"/>
        <a:ext cx="863825" cy="782970"/>
      </dsp:txXfrm>
    </dsp:sp>
    <dsp:sp modelId="{A6652FDB-92EE-D34E-B875-C78872704AF3}">
      <dsp:nvSpPr>
        <dsp:cNvPr id="0" name=""/>
        <dsp:cNvSpPr/>
      </dsp:nvSpPr>
      <dsp:spPr>
        <a:xfrm rot="6381818">
          <a:off x="3563695" y="4226623"/>
          <a:ext cx="1121506" cy="20623"/>
        </a:xfrm>
        <a:custGeom>
          <a:avLst/>
          <a:gdLst/>
          <a:ahLst/>
          <a:cxnLst/>
          <a:rect l="0" t="0" r="0" b="0"/>
          <a:pathLst>
            <a:path>
              <a:moveTo>
                <a:pt x="0" y="10311"/>
              </a:moveTo>
              <a:lnTo>
                <a:pt x="1121506"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96411" y="4208897"/>
        <a:ext cx="56075" cy="56075"/>
      </dsp:txXfrm>
    </dsp:sp>
    <dsp:sp modelId="{CF8DB27E-344D-8242-BC80-E53A7F4BE343}">
      <dsp:nvSpPr>
        <dsp:cNvPr id="0" name=""/>
        <dsp:cNvSpPr/>
      </dsp:nvSpPr>
      <dsp:spPr>
        <a:xfrm>
          <a:off x="3174998" y="4761396"/>
          <a:ext cx="1288800" cy="1028890"/>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Video Conference</a:t>
          </a:r>
          <a:endParaRPr lang="en-US" sz="1400" b="1" i="0" kern="1200" dirty="0">
            <a:solidFill>
              <a:schemeClr val="tx1"/>
            </a:solidFill>
          </a:endParaRPr>
        </a:p>
      </dsp:txBody>
      <dsp:txXfrm>
        <a:off x="3363738" y="4912073"/>
        <a:ext cx="911320" cy="727536"/>
      </dsp:txXfrm>
    </dsp:sp>
    <dsp:sp modelId="{804633C9-B400-A142-B483-B56E608DB523}">
      <dsp:nvSpPr>
        <dsp:cNvPr id="0" name=""/>
        <dsp:cNvSpPr/>
      </dsp:nvSpPr>
      <dsp:spPr>
        <a:xfrm rot="8345455">
          <a:off x="2930632" y="3816236"/>
          <a:ext cx="1127353" cy="20623"/>
        </a:xfrm>
        <a:custGeom>
          <a:avLst/>
          <a:gdLst/>
          <a:ahLst/>
          <a:cxnLst/>
          <a:rect l="0" t="0" r="0" b="0"/>
          <a:pathLst>
            <a:path>
              <a:moveTo>
                <a:pt x="0" y="10311"/>
              </a:moveTo>
              <a:lnTo>
                <a:pt x="112735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66125" y="3798364"/>
        <a:ext cx="56367" cy="56367"/>
      </dsp:txXfrm>
    </dsp:sp>
    <dsp:sp modelId="{97EAC950-28E8-BC44-B820-9D71586BAF0C}">
      <dsp:nvSpPr>
        <dsp:cNvPr id="0" name=""/>
        <dsp:cNvSpPr/>
      </dsp:nvSpPr>
      <dsp:spPr>
        <a:xfrm>
          <a:off x="2148573"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Apps</a:t>
          </a:r>
          <a:endParaRPr lang="en-US" sz="1400" b="1" i="0" kern="1200" dirty="0">
            <a:solidFill>
              <a:schemeClr val="tx1"/>
            </a:solidFill>
          </a:endParaRPr>
        </a:p>
      </dsp:txBody>
      <dsp:txXfrm>
        <a:off x="2302003" y="4168308"/>
        <a:ext cx="740826" cy="740826"/>
      </dsp:txXfrm>
    </dsp:sp>
    <dsp:sp modelId="{86A6C3C0-9FBA-AB4B-8BCB-8F8E558AE1BB}">
      <dsp:nvSpPr>
        <dsp:cNvPr id="0" name=""/>
        <dsp:cNvSpPr/>
      </dsp:nvSpPr>
      <dsp:spPr>
        <a:xfrm rot="10309091">
          <a:off x="2618774" y="3132988"/>
          <a:ext cx="1133560" cy="20623"/>
        </a:xfrm>
        <a:custGeom>
          <a:avLst/>
          <a:gdLst/>
          <a:ahLst/>
          <a:cxnLst/>
          <a:rect l="0" t="0" r="0" b="0"/>
          <a:pathLst>
            <a:path>
              <a:moveTo>
                <a:pt x="0" y="10311"/>
              </a:moveTo>
              <a:lnTo>
                <a:pt x="1133560"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157215" y="3114960"/>
        <a:ext cx="56678" cy="56678"/>
      </dsp:txXfrm>
    </dsp:sp>
    <dsp:sp modelId="{1B80B76E-6C24-3E4B-BB9A-486C69B63C36}">
      <dsp:nvSpPr>
        <dsp:cNvPr id="0" name=""/>
        <dsp:cNvSpPr/>
      </dsp:nvSpPr>
      <dsp:spPr>
        <a:xfrm>
          <a:off x="1582189" y="2774668"/>
          <a:ext cx="1047686" cy="1047686"/>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Blogs</a:t>
          </a:r>
          <a:endParaRPr lang="en-US" sz="1400" b="1" i="0" kern="1200" dirty="0">
            <a:solidFill>
              <a:schemeClr val="tx1"/>
            </a:solidFill>
          </a:endParaRPr>
        </a:p>
      </dsp:txBody>
      <dsp:txXfrm>
        <a:off x="1735619" y="2928098"/>
        <a:ext cx="740826" cy="740826"/>
      </dsp:txXfrm>
    </dsp:sp>
    <dsp:sp modelId="{2CFFE43A-C9DF-D747-98A6-6F65958F5C3F}">
      <dsp:nvSpPr>
        <dsp:cNvPr id="0" name=""/>
        <dsp:cNvSpPr/>
      </dsp:nvSpPr>
      <dsp:spPr>
        <a:xfrm rot="12272727">
          <a:off x="2848923" y="2418100"/>
          <a:ext cx="1001954" cy="20623"/>
        </a:xfrm>
        <a:custGeom>
          <a:avLst/>
          <a:gdLst/>
          <a:ahLst/>
          <a:cxnLst/>
          <a:rect l="0" t="0" r="0" b="0"/>
          <a:pathLst>
            <a:path>
              <a:moveTo>
                <a:pt x="0" y="10311"/>
              </a:moveTo>
              <a:lnTo>
                <a:pt x="1001954"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24851" y="2403363"/>
        <a:ext cx="50097" cy="50097"/>
      </dsp:txXfrm>
    </dsp:sp>
    <dsp:sp modelId="{8193B86C-516F-E44D-AA70-AB21B6EEB4E8}">
      <dsp:nvSpPr>
        <dsp:cNvPr id="0" name=""/>
        <dsp:cNvSpPr/>
      </dsp:nvSpPr>
      <dsp:spPr>
        <a:xfrm>
          <a:off x="1605508" y="1425126"/>
          <a:ext cx="1389116" cy="1047686"/>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Social Media for Connection</a:t>
          </a:r>
          <a:endParaRPr lang="en-US" sz="1400" b="1" i="0" kern="1200" dirty="0">
            <a:solidFill>
              <a:schemeClr val="tx1"/>
            </a:solidFill>
          </a:endParaRPr>
        </a:p>
      </dsp:txBody>
      <dsp:txXfrm>
        <a:off x="1808939" y="1578556"/>
        <a:ext cx="982254" cy="740826"/>
      </dsp:txXfrm>
    </dsp:sp>
    <dsp:sp modelId="{6C81D034-D5FB-5443-8C88-FE2A7E3DCAF1}">
      <dsp:nvSpPr>
        <dsp:cNvPr id="0" name=""/>
        <dsp:cNvSpPr/>
      </dsp:nvSpPr>
      <dsp:spPr>
        <a:xfrm rot="14236364">
          <a:off x="3236544" y="1831336"/>
          <a:ext cx="1099203" cy="20623"/>
        </a:xfrm>
        <a:custGeom>
          <a:avLst/>
          <a:gdLst/>
          <a:ahLst/>
          <a:cxnLst/>
          <a:rect l="0" t="0" r="0" b="0"/>
          <a:pathLst>
            <a:path>
              <a:moveTo>
                <a:pt x="0" y="10311"/>
              </a:moveTo>
              <a:lnTo>
                <a:pt x="1099203" y="10311"/>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58665" y="1814168"/>
        <a:ext cx="54960" cy="54960"/>
      </dsp:txXfrm>
    </dsp:sp>
    <dsp:sp modelId="{D0D40B1B-53BA-A84F-A011-4D4E7E8D16E2}">
      <dsp:nvSpPr>
        <dsp:cNvPr id="0" name=""/>
        <dsp:cNvSpPr/>
      </dsp:nvSpPr>
      <dsp:spPr>
        <a:xfrm>
          <a:off x="2570706" y="394723"/>
          <a:ext cx="1244420" cy="1047686"/>
        </a:xfrm>
        <a:prstGeom prst="ellipse">
          <a:avLst/>
        </a:prstGeom>
        <a:solidFill>
          <a:schemeClr val="accent4"/>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User-Generated Content</a:t>
          </a:r>
          <a:endParaRPr lang="en-US" sz="1400" b="1" i="0" kern="1200" dirty="0">
            <a:solidFill>
              <a:schemeClr val="tx1"/>
            </a:solidFill>
          </a:endParaRPr>
        </a:p>
      </dsp:txBody>
      <dsp:txXfrm>
        <a:off x="2752947" y="548153"/>
        <a:ext cx="879938" cy="7408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F3312-3581-904E-AA02-36D1C0A99B07}">
      <dsp:nvSpPr>
        <dsp:cNvPr id="0" name=""/>
        <dsp:cNvSpPr/>
      </dsp:nvSpPr>
      <dsp:spPr>
        <a:xfrm>
          <a:off x="1299550" y="-36821"/>
          <a:ext cx="5884456" cy="5884456"/>
        </a:xfrm>
        <a:prstGeom prst="circularArrow">
          <a:avLst>
            <a:gd name="adj1" fmla="val 5544"/>
            <a:gd name="adj2" fmla="val 330680"/>
            <a:gd name="adj3" fmla="val 14498099"/>
            <a:gd name="adj4" fmla="val 16960348"/>
            <a:gd name="adj5" fmla="val 5757"/>
          </a:avLst>
        </a:prstGeom>
        <a:solidFill>
          <a:schemeClr val="accent3">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8E803F4D-CAF8-AB46-A440-9B3B6019A21D}">
      <dsp:nvSpPr>
        <dsp:cNvPr id="0" name=""/>
        <dsp:cNvSpPr/>
      </dsp:nvSpPr>
      <dsp:spPr>
        <a:xfrm>
          <a:off x="3314300" y="2299"/>
          <a:ext cx="1854956" cy="927478"/>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Select a Target Group (or need)</a:t>
          </a:r>
          <a:endParaRPr lang="en-US" sz="1500" b="1" i="0" kern="1200" dirty="0"/>
        </a:p>
      </dsp:txBody>
      <dsp:txXfrm>
        <a:off x="3359576" y="47575"/>
        <a:ext cx="1764404" cy="836926"/>
      </dsp:txXfrm>
    </dsp:sp>
    <dsp:sp modelId="{2B216B2E-60A3-7B42-B083-C57D9154E0CA}">
      <dsp:nvSpPr>
        <dsp:cNvPr id="0" name=""/>
        <dsp:cNvSpPr/>
      </dsp:nvSpPr>
      <dsp:spPr>
        <a:xfrm>
          <a:off x="5276199" y="947100"/>
          <a:ext cx="1854956" cy="927478"/>
        </a:xfrm>
        <a:prstGeom prst="roundRect">
          <a:avLst/>
        </a:prstGeom>
        <a:gradFill rotWithShape="0">
          <a:gsLst>
            <a:gs pos="0">
              <a:schemeClr val="accent3">
                <a:hueOff val="-2300600"/>
                <a:satOff val="-6064"/>
                <a:lumOff val="-1569"/>
                <a:alphaOff val="0"/>
                <a:shade val="47500"/>
                <a:satMod val="137000"/>
              </a:schemeClr>
            </a:gs>
            <a:gs pos="55000">
              <a:schemeClr val="accent3">
                <a:hueOff val="-2300600"/>
                <a:satOff val="-6064"/>
                <a:lumOff val="-1569"/>
                <a:alphaOff val="0"/>
                <a:shade val="69000"/>
                <a:satMod val="137000"/>
              </a:schemeClr>
            </a:gs>
            <a:gs pos="100000">
              <a:schemeClr val="accent3">
                <a:hueOff val="-2300600"/>
                <a:satOff val="-6064"/>
                <a:lumOff val="-156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Research</a:t>
          </a:r>
        </a:p>
        <a:p>
          <a:pPr lvl="0" algn="ctr" defTabSz="666750">
            <a:lnSpc>
              <a:spcPct val="90000"/>
            </a:lnSpc>
            <a:spcBef>
              <a:spcPct val="0"/>
            </a:spcBef>
            <a:spcAft>
              <a:spcPct val="35000"/>
            </a:spcAft>
          </a:pPr>
          <a:r>
            <a:rPr lang="en-US" sz="1500" b="1" i="0" kern="1200" dirty="0" smtClean="0"/>
            <a:t>(Empathize)</a:t>
          </a:r>
          <a:endParaRPr lang="en-US" sz="1500" b="1" i="0" kern="1200" dirty="0"/>
        </a:p>
      </dsp:txBody>
      <dsp:txXfrm>
        <a:off x="5321475" y="992376"/>
        <a:ext cx="1764404" cy="836926"/>
      </dsp:txXfrm>
    </dsp:sp>
    <dsp:sp modelId="{27BFA23A-EF16-B449-85C1-E699CBA8CC3B}">
      <dsp:nvSpPr>
        <dsp:cNvPr id="0" name=""/>
        <dsp:cNvSpPr/>
      </dsp:nvSpPr>
      <dsp:spPr>
        <a:xfrm>
          <a:off x="5659106" y="3009924"/>
          <a:ext cx="2058241" cy="1047725"/>
        </a:xfrm>
        <a:prstGeom prst="roundRect">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Defined Spiritual &amp; Religious Needs, Concerns &amp; Interests</a:t>
          </a:r>
          <a:endParaRPr lang="en-US" sz="1500" b="1" i="0" kern="1200" dirty="0"/>
        </a:p>
      </dsp:txBody>
      <dsp:txXfrm>
        <a:off x="5710252" y="3061070"/>
        <a:ext cx="1955949" cy="945433"/>
      </dsp:txXfrm>
    </dsp:sp>
    <dsp:sp modelId="{499C8F6C-CE46-F143-8CE5-4DDAC9DAE91A}">
      <dsp:nvSpPr>
        <dsp:cNvPr id="0" name=""/>
        <dsp:cNvSpPr/>
      </dsp:nvSpPr>
      <dsp:spPr>
        <a:xfrm>
          <a:off x="4403072" y="4772520"/>
          <a:ext cx="1854956" cy="927478"/>
        </a:xfrm>
        <a:prstGeom prst="roundRect">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Generate Ideas</a:t>
          </a:r>
          <a:endParaRPr lang="en-US" sz="1500" b="1" i="0" kern="1200" dirty="0"/>
        </a:p>
      </dsp:txBody>
      <dsp:txXfrm>
        <a:off x="4448348" y="4817796"/>
        <a:ext cx="1764404" cy="836926"/>
      </dsp:txXfrm>
    </dsp:sp>
    <dsp:sp modelId="{88847305-59E8-7340-AD00-1EB452CEF6D1}">
      <dsp:nvSpPr>
        <dsp:cNvPr id="0" name=""/>
        <dsp:cNvSpPr/>
      </dsp:nvSpPr>
      <dsp:spPr>
        <a:xfrm>
          <a:off x="2225528" y="4772520"/>
          <a:ext cx="1854956" cy="927478"/>
        </a:xfrm>
        <a:prstGeom prst="roundRect">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Create Prototypes to Pilot</a:t>
          </a:r>
          <a:endParaRPr lang="en-US" sz="1500" b="1" i="0" kern="1200" dirty="0"/>
        </a:p>
      </dsp:txBody>
      <dsp:txXfrm>
        <a:off x="2270804" y="4817796"/>
        <a:ext cx="1764404" cy="836926"/>
      </dsp:txXfrm>
    </dsp:sp>
    <dsp:sp modelId="{1FE15A8A-AC57-D749-87C8-140F50928158}">
      <dsp:nvSpPr>
        <dsp:cNvPr id="0" name=""/>
        <dsp:cNvSpPr/>
      </dsp:nvSpPr>
      <dsp:spPr>
        <a:xfrm>
          <a:off x="867852" y="3070048"/>
          <a:ext cx="1854956" cy="927478"/>
        </a:xfrm>
        <a:prstGeom prst="roundRect">
          <a:avLst/>
        </a:prstGeom>
        <a:gradFill rotWithShape="0">
          <a:gsLst>
            <a:gs pos="0">
              <a:schemeClr val="accent3">
                <a:hueOff val="-11502998"/>
                <a:satOff val="-30321"/>
                <a:lumOff val="-7843"/>
                <a:alphaOff val="0"/>
                <a:shade val="47500"/>
                <a:satMod val="137000"/>
              </a:schemeClr>
            </a:gs>
            <a:gs pos="55000">
              <a:schemeClr val="accent3">
                <a:hueOff val="-11502998"/>
                <a:satOff val="-30321"/>
                <a:lumOff val="-7843"/>
                <a:alphaOff val="0"/>
                <a:shade val="69000"/>
                <a:satMod val="137000"/>
              </a:schemeClr>
            </a:gs>
            <a:gs pos="100000">
              <a:schemeClr val="accent3">
                <a:hueOff val="-11502998"/>
                <a:satOff val="-30321"/>
                <a:lumOff val="-784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Test the Prototypes</a:t>
          </a:r>
          <a:endParaRPr lang="en-US" sz="1500" b="1" i="0" kern="1200" dirty="0"/>
        </a:p>
      </dsp:txBody>
      <dsp:txXfrm>
        <a:off x="913128" y="3115324"/>
        <a:ext cx="1764404" cy="836926"/>
      </dsp:txXfrm>
    </dsp:sp>
    <dsp:sp modelId="{F00CCC8D-75B0-004D-9AAA-4C27D24134F3}">
      <dsp:nvSpPr>
        <dsp:cNvPr id="0" name=""/>
        <dsp:cNvSpPr/>
      </dsp:nvSpPr>
      <dsp:spPr>
        <a:xfrm>
          <a:off x="1352401" y="947100"/>
          <a:ext cx="1854956" cy="927478"/>
        </a:xfrm>
        <a:prstGeom prst="roundRect">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Evaluate, Improve, &amp; Expand the Innovation</a:t>
          </a:r>
          <a:endParaRPr lang="en-US" sz="1500" b="1" i="0" kern="1200" dirty="0"/>
        </a:p>
      </dsp:txBody>
      <dsp:txXfrm>
        <a:off x="1397677" y="992376"/>
        <a:ext cx="1764404" cy="836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2209406" y="0"/>
          <a:ext cx="5265457" cy="5265457"/>
        </a:xfrm>
        <a:prstGeom prst="quadArrow">
          <a:avLst>
            <a:gd name="adj1" fmla="val 2000"/>
            <a:gd name="adj2" fmla="val 4000"/>
            <a:gd name="adj3" fmla="val 5000"/>
          </a:avLst>
        </a:prstGeom>
        <a:solidFill>
          <a:schemeClr val="accent3">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2551660" y="342254"/>
          <a:ext cx="2106182" cy="2106182"/>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4 Uncommitted &amp; Participating</a:t>
          </a:r>
          <a:endParaRPr lang="en-US" sz="2200" b="1" i="0" kern="1200" dirty="0"/>
        </a:p>
      </dsp:txBody>
      <dsp:txXfrm>
        <a:off x="2654475" y="445069"/>
        <a:ext cx="1900552" cy="1900552"/>
      </dsp:txXfrm>
    </dsp:sp>
    <dsp:sp modelId="{8F49A73A-D3B4-544F-AA7C-0CAF0F470597}">
      <dsp:nvSpPr>
        <dsp:cNvPr id="0" name=""/>
        <dsp:cNvSpPr/>
      </dsp:nvSpPr>
      <dsp:spPr>
        <a:xfrm>
          <a:off x="5026425" y="342254"/>
          <a:ext cx="2106182" cy="2106182"/>
        </a:xfrm>
        <a:prstGeom prst="roundRect">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1 Vibrant Faith &amp; Active Engagement</a:t>
          </a:r>
          <a:endParaRPr lang="en-US" sz="2200" b="1" i="0" kern="1200" dirty="0"/>
        </a:p>
      </dsp:txBody>
      <dsp:txXfrm>
        <a:off x="5129240" y="445069"/>
        <a:ext cx="1900552" cy="1900552"/>
      </dsp:txXfrm>
    </dsp:sp>
    <dsp:sp modelId="{9E381E28-4D00-A447-8302-36E437A35945}">
      <dsp:nvSpPr>
        <dsp:cNvPr id="0" name=""/>
        <dsp:cNvSpPr/>
      </dsp:nvSpPr>
      <dsp:spPr>
        <a:xfrm>
          <a:off x="2551660" y="2817019"/>
          <a:ext cx="2106182" cy="2106182"/>
        </a:xfrm>
        <a:prstGeom prst="roundRect">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3 Unaffiliated &amp; Uninterested </a:t>
          </a:r>
          <a:endParaRPr lang="en-US" sz="2200" b="1" i="0" kern="1200" dirty="0"/>
        </a:p>
      </dsp:txBody>
      <dsp:txXfrm>
        <a:off x="2654475" y="2919834"/>
        <a:ext cx="1900552" cy="1900552"/>
      </dsp:txXfrm>
    </dsp:sp>
    <dsp:sp modelId="{18C7F47C-30AD-0342-838E-91A768C34D0F}">
      <dsp:nvSpPr>
        <dsp:cNvPr id="0" name=""/>
        <dsp:cNvSpPr/>
      </dsp:nvSpPr>
      <dsp:spPr>
        <a:xfrm>
          <a:off x="5026425" y="2817019"/>
          <a:ext cx="2106182" cy="2106182"/>
        </a:xfrm>
        <a:prstGeom prst="roundRect">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2 Spiritual but Not Religious</a:t>
          </a:r>
          <a:endParaRPr lang="en-US" sz="2200" b="1" i="0" kern="1200" dirty="0"/>
        </a:p>
      </dsp:txBody>
      <dsp:txXfrm>
        <a:off x="5129240" y="2919834"/>
        <a:ext cx="1900552" cy="1900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7CC10-C633-BA47-BB1D-7D610892B3D6}">
      <dsp:nvSpPr>
        <dsp:cNvPr id="0" name=""/>
        <dsp:cNvSpPr/>
      </dsp:nvSpPr>
      <dsp:spPr>
        <a:xfrm>
          <a:off x="1965291" y="1583326"/>
          <a:ext cx="1053834" cy="105383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2119621" y="1737656"/>
        <a:ext cx="745174" cy="745174"/>
      </dsp:txXfrm>
    </dsp:sp>
    <dsp:sp modelId="{7B92F94F-02A2-E948-89F5-E221610A11A6}">
      <dsp:nvSpPr>
        <dsp:cNvPr id="0" name=""/>
        <dsp:cNvSpPr/>
      </dsp:nvSpPr>
      <dsp:spPr>
        <a:xfrm rot="16200000">
          <a:off x="2229035" y="1301125"/>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79049" y="1306994"/>
        <a:ext cx="26317" cy="26317"/>
      </dsp:txXfrm>
    </dsp:sp>
    <dsp:sp modelId="{5194FEA2-8012-884F-A9DE-0E78A8B08728}">
      <dsp:nvSpPr>
        <dsp:cNvPr id="0" name=""/>
        <dsp:cNvSpPr/>
      </dsp:nvSpPr>
      <dsp:spPr>
        <a:xfrm>
          <a:off x="1965291" y="3146"/>
          <a:ext cx="1053834" cy="1053834"/>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2119621" y="157476"/>
        <a:ext cx="745174" cy="745174"/>
      </dsp:txXfrm>
    </dsp:sp>
    <dsp:sp modelId="{89333F8B-E0C4-3944-B3AB-F3763311404E}">
      <dsp:nvSpPr>
        <dsp:cNvPr id="0" name=""/>
        <dsp:cNvSpPr/>
      </dsp:nvSpPr>
      <dsp:spPr>
        <a:xfrm rot="19285714">
          <a:off x="2846752" y="1598602"/>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96767" y="1604471"/>
        <a:ext cx="26317" cy="26317"/>
      </dsp:txXfrm>
    </dsp:sp>
    <dsp:sp modelId="{615B7CFB-0022-8E4F-8910-E9612C13577B}">
      <dsp:nvSpPr>
        <dsp:cNvPr id="0" name=""/>
        <dsp:cNvSpPr/>
      </dsp:nvSpPr>
      <dsp:spPr>
        <a:xfrm>
          <a:off x="3200725" y="598100"/>
          <a:ext cx="1053834" cy="1053834"/>
        </a:xfrm>
        <a:prstGeom prst="ellipse">
          <a:avLst/>
        </a:prstGeom>
        <a:gradFill rotWithShape="0">
          <a:gsLst>
            <a:gs pos="0">
              <a:schemeClr val="accent3">
                <a:hueOff val="-2300600"/>
                <a:satOff val="-6064"/>
                <a:lumOff val="-1569"/>
                <a:alphaOff val="0"/>
                <a:shade val="47500"/>
                <a:satMod val="137000"/>
              </a:schemeClr>
            </a:gs>
            <a:gs pos="55000">
              <a:schemeClr val="accent3">
                <a:hueOff val="-2300600"/>
                <a:satOff val="-6064"/>
                <a:lumOff val="-1569"/>
                <a:alphaOff val="0"/>
                <a:shade val="69000"/>
                <a:satMod val="137000"/>
              </a:schemeClr>
            </a:gs>
            <a:gs pos="100000">
              <a:schemeClr val="accent3">
                <a:hueOff val="-2300600"/>
                <a:satOff val="-6064"/>
                <a:lumOff val="-156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3355055" y="752430"/>
        <a:ext cx="745174" cy="745174"/>
      </dsp:txXfrm>
    </dsp:sp>
    <dsp:sp modelId="{B4181307-75D4-8E4F-A57A-B6E459782360}">
      <dsp:nvSpPr>
        <dsp:cNvPr id="0" name=""/>
        <dsp:cNvSpPr/>
      </dsp:nvSpPr>
      <dsp:spPr>
        <a:xfrm rot="771429">
          <a:off x="2999316" y="2267026"/>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249330" y="2272896"/>
        <a:ext cx="26317" cy="26317"/>
      </dsp:txXfrm>
    </dsp:sp>
    <dsp:sp modelId="{3696038F-6F09-4846-8048-1560347960A5}">
      <dsp:nvSpPr>
        <dsp:cNvPr id="0" name=""/>
        <dsp:cNvSpPr/>
      </dsp:nvSpPr>
      <dsp:spPr>
        <a:xfrm>
          <a:off x="3505853" y="1934949"/>
          <a:ext cx="1053834" cy="1053834"/>
        </a:xfrm>
        <a:prstGeom prst="ellipse">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3660183" y="2089279"/>
        <a:ext cx="745174" cy="745174"/>
      </dsp:txXfrm>
    </dsp:sp>
    <dsp:sp modelId="{ED5E6980-86EE-954D-8D7B-FD68E8801605}">
      <dsp:nvSpPr>
        <dsp:cNvPr id="0" name=""/>
        <dsp:cNvSpPr/>
      </dsp:nvSpPr>
      <dsp:spPr>
        <a:xfrm rot="3857143">
          <a:off x="2571842" y="2803061"/>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21857" y="2808931"/>
        <a:ext cx="26317" cy="26317"/>
      </dsp:txXfrm>
    </dsp:sp>
    <dsp:sp modelId="{495E0478-538D-3547-BAB8-070A733DEF98}">
      <dsp:nvSpPr>
        <dsp:cNvPr id="0" name=""/>
        <dsp:cNvSpPr/>
      </dsp:nvSpPr>
      <dsp:spPr>
        <a:xfrm>
          <a:off x="2650905" y="3007019"/>
          <a:ext cx="1053834" cy="1053834"/>
        </a:xfrm>
        <a:prstGeom prst="ellipse">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2805235" y="3161349"/>
        <a:ext cx="745174" cy="745174"/>
      </dsp:txXfrm>
    </dsp:sp>
    <dsp:sp modelId="{EAC53296-4D81-B540-9AE5-F423A39BB01E}">
      <dsp:nvSpPr>
        <dsp:cNvPr id="0" name=""/>
        <dsp:cNvSpPr/>
      </dsp:nvSpPr>
      <dsp:spPr>
        <a:xfrm rot="6942857">
          <a:off x="1886228" y="2803061"/>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136242" y="2808931"/>
        <a:ext cx="26317" cy="26317"/>
      </dsp:txXfrm>
    </dsp:sp>
    <dsp:sp modelId="{464897A2-A956-4B4F-9343-8E8341BDDE22}">
      <dsp:nvSpPr>
        <dsp:cNvPr id="0" name=""/>
        <dsp:cNvSpPr/>
      </dsp:nvSpPr>
      <dsp:spPr>
        <a:xfrm>
          <a:off x="1279676" y="3007019"/>
          <a:ext cx="1053834" cy="1053834"/>
        </a:xfrm>
        <a:prstGeom prst="ellipse">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1434006" y="3161349"/>
        <a:ext cx="745174" cy="745174"/>
      </dsp:txXfrm>
    </dsp:sp>
    <dsp:sp modelId="{1D0F93A3-6206-8E43-ADC7-38BA2A12AEB6}">
      <dsp:nvSpPr>
        <dsp:cNvPr id="0" name=""/>
        <dsp:cNvSpPr/>
      </dsp:nvSpPr>
      <dsp:spPr>
        <a:xfrm rot="10028571">
          <a:off x="1458754" y="2267026"/>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708768" y="2272896"/>
        <a:ext cx="26317" cy="26317"/>
      </dsp:txXfrm>
    </dsp:sp>
    <dsp:sp modelId="{7DEE0339-87A2-8243-A720-9A2B79301D08}">
      <dsp:nvSpPr>
        <dsp:cNvPr id="0" name=""/>
        <dsp:cNvSpPr/>
      </dsp:nvSpPr>
      <dsp:spPr>
        <a:xfrm>
          <a:off x="424729" y="1934949"/>
          <a:ext cx="1053834" cy="1053834"/>
        </a:xfrm>
        <a:prstGeom prst="ellipse">
          <a:avLst/>
        </a:prstGeom>
        <a:gradFill rotWithShape="0">
          <a:gsLst>
            <a:gs pos="0">
              <a:schemeClr val="accent3">
                <a:hueOff val="-11502998"/>
                <a:satOff val="-30321"/>
                <a:lumOff val="-7843"/>
                <a:alphaOff val="0"/>
                <a:shade val="47500"/>
                <a:satMod val="137000"/>
              </a:schemeClr>
            </a:gs>
            <a:gs pos="55000">
              <a:schemeClr val="accent3">
                <a:hueOff val="-11502998"/>
                <a:satOff val="-30321"/>
                <a:lumOff val="-7843"/>
                <a:alphaOff val="0"/>
                <a:shade val="69000"/>
                <a:satMod val="137000"/>
              </a:schemeClr>
            </a:gs>
            <a:gs pos="100000">
              <a:schemeClr val="accent3">
                <a:hueOff val="-11502998"/>
                <a:satOff val="-30321"/>
                <a:lumOff val="-7843"/>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579059" y="2089279"/>
        <a:ext cx="745174" cy="745174"/>
      </dsp:txXfrm>
    </dsp:sp>
    <dsp:sp modelId="{8CDDE14D-7F05-BB43-878B-FA1CD38B8097}">
      <dsp:nvSpPr>
        <dsp:cNvPr id="0" name=""/>
        <dsp:cNvSpPr/>
      </dsp:nvSpPr>
      <dsp:spPr>
        <a:xfrm rot="13114286">
          <a:off x="1611318" y="1598602"/>
          <a:ext cx="526345" cy="38056"/>
        </a:xfrm>
        <a:custGeom>
          <a:avLst/>
          <a:gdLst/>
          <a:ahLst/>
          <a:cxnLst/>
          <a:rect l="0" t="0" r="0" b="0"/>
          <a:pathLst>
            <a:path>
              <a:moveTo>
                <a:pt x="0" y="19028"/>
              </a:moveTo>
              <a:lnTo>
                <a:pt x="526345" y="19028"/>
              </a:lnTo>
            </a:path>
          </a:pathLst>
        </a:custGeom>
        <a:noFill/>
        <a:ln w="635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861332" y="1604471"/>
        <a:ext cx="26317" cy="26317"/>
      </dsp:txXfrm>
    </dsp:sp>
    <dsp:sp modelId="{FFD72A65-3B6B-A044-B139-F74D459B40AC}">
      <dsp:nvSpPr>
        <dsp:cNvPr id="0" name=""/>
        <dsp:cNvSpPr/>
      </dsp:nvSpPr>
      <dsp:spPr>
        <a:xfrm>
          <a:off x="729856" y="598100"/>
          <a:ext cx="1053834" cy="1053834"/>
        </a:xfrm>
        <a:prstGeom prst="ellipse">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884186" y="752430"/>
        <a:ext cx="745174" cy="7451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2338602" y="2176545"/>
          <a:ext cx="1524379" cy="1555283"/>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Faith Formation Network</a:t>
          </a:r>
          <a:endParaRPr lang="en-US" sz="1600" b="1" kern="1200" dirty="0">
            <a:solidFill>
              <a:schemeClr val="tx1"/>
            </a:solidFill>
          </a:endParaRPr>
        </a:p>
      </dsp:txBody>
      <dsp:txXfrm>
        <a:off x="2561842" y="2404311"/>
        <a:ext cx="1077899" cy="1099751"/>
      </dsp:txXfrm>
    </dsp:sp>
    <dsp:sp modelId="{7694CE64-D227-7F4B-BB13-624C0ADF29A3}">
      <dsp:nvSpPr>
        <dsp:cNvPr id="0" name=""/>
        <dsp:cNvSpPr/>
      </dsp:nvSpPr>
      <dsp:spPr>
        <a:xfrm rot="16200000">
          <a:off x="2540770" y="1601655"/>
          <a:ext cx="1120043" cy="29736"/>
        </a:xfrm>
        <a:custGeom>
          <a:avLst/>
          <a:gdLst/>
          <a:ahLst/>
          <a:cxnLst/>
          <a:rect l="0" t="0" r="0" b="0"/>
          <a:pathLst>
            <a:path>
              <a:moveTo>
                <a:pt x="0" y="14868"/>
              </a:moveTo>
              <a:lnTo>
                <a:pt x="1120043"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72791" y="1588523"/>
        <a:ext cx="56002" cy="56002"/>
      </dsp:txXfrm>
    </dsp:sp>
    <dsp:sp modelId="{0532E587-F317-AB44-8C06-BEDAB677108B}">
      <dsp:nvSpPr>
        <dsp:cNvPr id="0" name=""/>
        <dsp:cNvSpPr/>
      </dsp:nvSpPr>
      <dsp:spPr>
        <a:xfrm>
          <a:off x="2516445" y="8552"/>
          <a:ext cx="1168694" cy="1047949"/>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Church Programs</a:t>
          </a:r>
          <a:endParaRPr lang="en-US" sz="1400" b="1" i="0" kern="1200" dirty="0">
            <a:solidFill>
              <a:schemeClr val="tx1"/>
            </a:solidFill>
          </a:endParaRPr>
        </a:p>
      </dsp:txBody>
      <dsp:txXfrm>
        <a:off x="2687596" y="162021"/>
        <a:ext cx="826392" cy="741011"/>
      </dsp:txXfrm>
    </dsp:sp>
    <dsp:sp modelId="{0B479031-9153-7C47-B75F-4D8875EE1B31}">
      <dsp:nvSpPr>
        <dsp:cNvPr id="0" name=""/>
        <dsp:cNvSpPr/>
      </dsp:nvSpPr>
      <dsp:spPr>
        <a:xfrm rot="18163636">
          <a:off x="3260412" y="1815945"/>
          <a:ext cx="1124656" cy="29736"/>
        </a:xfrm>
        <a:custGeom>
          <a:avLst/>
          <a:gdLst/>
          <a:ahLst/>
          <a:cxnLst/>
          <a:rect l="0" t="0" r="0" b="0"/>
          <a:pathLst>
            <a:path>
              <a:moveTo>
                <a:pt x="0" y="14868"/>
              </a:moveTo>
              <a:lnTo>
                <a:pt x="1124656"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794624" y="1802697"/>
        <a:ext cx="56232" cy="56232"/>
      </dsp:txXfrm>
    </dsp:sp>
    <dsp:sp modelId="{BF44EF0E-5989-4348-B817-2B77517D8A21}">
      <dsp:nvSpPr>
        <dsp:cNvPr id="0" name=""/>
        <dsp:cNvSpPr/>
      </dsp:nvSpPr>
      <dsp:spPr>
        <a:xfrm>
          <a:off x="3886065" y="392982"/>
          <a:ext cx="1047949" cy="1047949"/>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Small Groups &amp; Support Groups</a:t>
          </a:r>
          <a:endParaRPr lang="en-US" sz="1400" b="1" i="0" kern="1200" dirty="0">
            <a:solidFill>
              <a:schemeClr val="tx1"/>
            </a:solidFill>
          </a:endParaRPr>
        </a:p>
      </dsp:txBody>
      <dsp:txXfrm>
        <a:off x="4039534" y="546451"/>
        <a:ext cx="741011" cy="741011"/>
      </dsp:txXfrm>
    </dsp:sp>
    <dsp:sp modelId="{866F0FE9-6A0A-324D-A33B-98E3CE12D566}">
      <dsp:nvSpPr>
        <dsp:cNvPr id="0" name=""/>
        <dsp:cNvSpPr/>
      </dsp:nvSpPr>
      <dsp:spPr>
        <a:xfrm rot="20127273">
          <a:off x="3745281" y="2386303"/>
          <a:ext cx="1132894" cy="29736"/>
        </a:xfrm>
        <a:custGeom>
          <a:avLst/>
          <a:gdLst/>
          <a:ahLst/>
          <a:cxnLst/>
          <a:rect l="0" t="0" r="0" b="0"/>
          <a:pathLst>
            <a:path>
              <a:moveTo>
                <a:pt x="0" y="14868"/>
              </a:moveTo>
              <a:lnTo>
                <a:pt x="1132894"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83406" y="2372849"/>
        <a:ext cx="56644" cy="56644"/>
      </dsp:txXfrm>
    </dsp:sp>
    <dsp:sp modelId="{6B11D57C-B710-9344-BE13-CA33FD18E13B}">
      <dsp:nvSpPr>
        <dsp:cNvPr id="0" name=""/>
        <dsp:cNvSpPr/>
      </dsp:nvSpPr>
      <dsp:spPr>
        <a:xfrm>
          <a:off x="4779636" y="1424218"/>
          <a:ext cx="1047949" cy="104794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Mentors</a:t>
          </a:r>
          <a:endParaRPr lang="en-US" sz="1400" b="1" i="0" kern="1200" dirty="0">
            <a:solidFill>
              <a:schemeClr val="tx1"/>
            </a:solidFill>
          </a:endParaRPr>
        </a:p>
      </dsp:txBody>
      <dsp:txXfrm>
        <a:off x="4933105" y="1577687"/>
        <a:ext cx="741011" cy="741011"/>
      </dsp:txXfrm>
    </dsp:sp>
    <dsp:sp modelId="{AD5849C9-5B41-C348-A35B-069099181452}">
      <dsp:nvSpPr>
        <dsp:cNvPr id="0" name=""/>
        <dsp:cNvSpPr/>
      </dsp:nvSpPr>
      <dsp:spPr>
        <a:xfrm rot="490909">
          <a:off x="3850453" y="3118747"/>
          <a:ext cx="996576" cy="29736"/>
        </a:xfrm>
        <a:custGeom>
          <a:avLst/>
          <a:gdLst/>
          <a:ahLst/>
          <a:cxnLst/>
          <a:rect l="0" t="0" r="0" b="0"/>
          <a:pathLst>
            <a:path>
              <a:moveTo>
                <a:pt x="0" y="14868"/>
              </a:moveTo>
              <a:lnTo>
                <a:pt x="996576"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23826" y="3108701"/>
        <a:ext cx="49828" cy="49828"/>
      </dsp:txXfrm>
    </dsp:sp>
    <dsp:sp modelId="{0ACA2E03-060F-7A4A-A23E-EF2139A86F46}">
      <dsp:nvSpPr>
        <dsp:cNvPr id="0" name=""/>
        <dsp:cNvSpPr/>
      </dsp:nvSpPr>
      <dsp:spPr>
        <a:xfrm>
          <a:off x="4832009" y="2751303"/>
          <a:ext cx="1331588" cy="1095044"/>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Community Programs</a:t>
          </a:r>
          <a:endParaRPr lang="en-US" sz="1400" b="1" i="0" kern="1200" dirty="0">
            <a:solidFill>
              <a:schemeClr val="tx1"/>
            </a:solidFill>
          </a:endParaRPr>
        </a:p>
      </dsp:txBody>
      <dsp:txXfrm>
        <a:off x="5027016" y="2911668"/>
        <a:ext cx="941574" cy="774314"/>
      </dsp:txXfrm>
    </dsp:sp>
    <dsp:sp modelId="{1985177C-24F0-D749-BE4C-8C02E4DC43B8}">
      <dsp:nvSpPr>
        <dsp:cNvPr id="0" name=""/>
        <dsp:cNvSpPr/>
      </dsp:nvSpPr>
      <dsp:spPr>
        <a:xfrm rot="2454545">
          <a:off x="3543861" y="3812375"/>
          <a:ext cx="1128982" cy="29736"/>
        </a:xfrm>
        <a:custGeom>
          <a:avLst/>
          <a:gdLst/>
          <a:ahLst/>
          <a:cxnLst/>
          <a:rect l="0" t="0" r="0" b="0"/>
          <a:pathLst>
            <a:path>
              <a:moveTo>
                <a:pt x="0" y="14868"/>
              </a:moveTo>
              <a:lnTo>
                <a:pt x="112898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80128" y="3799019"/>
        <a:ext cx="56449" cy="56449"/>
      </dsp:txXfrm>
    </dsp:sp>
    <dsp:sp modelId="{950CB373-DD9E-514D-8D98-E1B7C6E8E774}">
      <dsp:nvSpPr>
        <dsp:cNvPr id="0" name=""/>
        <dsp:cNvSpPr/>
      </dsp:nvSpPr>
      <dsp:spPr>
        <a:xfrm>
          <a:off x="4406986" y="4016062"/>
          <a:ext cx="1047949" cy="1047949"/>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Courses &amp; Activities</a:t>
          </a:r>
          <a:endParaRPr lang="en-US" sz="1400" b="1" i="0" kern="1200" dirty="0">
            <a:solidFill>
              <a:schemeClr val="tx1"/>
            </a:solidFill>
          </a:endParaRPr>
        </a:p>
      </dsp:txBody>
      <dsp:txXfrm>
        <a:off x="4560455" y="4169531"/>
        <a:ext cx="741011" cy="741011"/>
      </dsp:txXfrm>
    </dsp:sp>
    <dsp:sp modelId="{9F985A84-846E-134A-9007-BC2D2251CB1B}">
      <dsp:nvSpPr>
        <dsp:cNvPr id="0" name=""/>
        <dsp:cNvSpPr/>
      </dsp:nvSpPr>
      <dsp:spPr>
        <a:xfrm rot="4418182">
          <a:off x="2928954" y="4205990"/>
          <a:ext cx="1087531" cy="29736"/>
        </a:xfrm>
        <a:custGeom>
          <a:avLst/>
          <a:gdLst/>
          <a:ahLst/>
          <a:cxnLst/>
          <a:rect l="0" t="0" r="0" b="0"/>
          <a:pathLst>
            <a:path>
              <a:moveTo>
                <a:pt x="0" y="14868"/>
              </a:moveTo>
              <a:lnTo>
                <a:pt x="1087531"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45532" y="4193670"/>
        <a:ext cx="54376" cy="54376"/>
      </dsp:txXfrm>
    </dsp:sp>
    <dsp:sp modelId="{868EB6B2-4A36-BD48-807C-05A4C7415196}">
      <dsp:nvSpPr>
        <dsp:cNvPr id="0" name=""/>
        <dsp:cNvSpPr/>
      </dsp:nvSpPr>
      <dsp:spPr>
        <a:xfrm>
          <a:off x="3172082" y="4723969"/>
          <a:ext cx="1221941" cy="1107567"/>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Resources: Print, Audio, Video</a:t>
          </a:r>
          <a:endParaRPr lang="en-US" sz="1400" b="1" i="0" kern="1200" dirty="0">
            <a:solidFill>
              <a:schemeClr val="tx1"/>
            </a:solidFill>
          </a:endParaRPr>
        </a:p>
      </dsp:txBody>
      <dsp:txXfrm>
        <a:off x="3351031" y="4886168"/>
        <a:ext cx="864043" cy="783169"/>
      </dsp:txXfrm>
    </dsp:sp>
    <dsp:sp modelId="{A6652FDB-92EE-D34E-B875-C78872704AF3}">
      <dsp:nvSpPr>
        <dsp:cNvPr id="0" name=""/>
        <dsp:cNvSpPr/>
      </dsp:nvSpPr>
      <dsp:spPr>
        <a:xfrm rot="6381818">
          <a:off x="2162281" y="4223071"/>
          <a:ext cx="1123134" cy="29736"/>
        </a:xfrm>
        <a:custGeom>
          <a:avLst/>
          <a:gdLst/>
          <a:ahLst/>
          <a:cxnLst/>
          <a:rect l="0" t="0" r="0" b="0"/>
          <a:pathLst>
            <a:path>
              <a:moveTo>
                <a:pt x="0" y="14868"/>
              </a:moveTo>
              <a:lnTo>
                <a:pt x="1123134"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695770" y="4209860"/>
        <a:ext cx="56156" cy="56156"/>
      </dsp:txXfrm>
    </dsp:sp>
    <dsp:sp modelId="{CF8DB27E-344D-8242-BC80-E53A7F4BE343}">
      <dsp:nvSpPr>
        <dsp:cNvPr id="0" name=""/>
        <dsp:cNvSpPr/>
      </dsp:nvSpPr>
      <dsp:spPr>
        <a:xfrm>
          <a:off x="1773969" y="4763178"/>
          <a:ext cx="1289125" cy="1029149"/>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Video Conference</a:t>
          </a:r>
          <a:endParaRPr lang="en-US" sz="1400" b="1" i="0" kern="1200" dirty="0">
            <a:solidFill>
              <a:schemeClr val="tx1"/>
            </a:solidFill>
          </a:endParaRPr>
        </a:p>
      </dsp:txBody>
      <dsp:txXfrm>
        <a:off x="1962757" y="4913893"/>
        <a:ext cx="911549" cy="727719"/>
      </dsp:txXfrm>
    </dsp:sp>
    <dsp:sp modelId="{804633C9-B400-A142-B483-B56E608DB523}">
      <dsp:nvSpPr>
        <dsp:cNvPr id="0" name=""/>
        <dsp:cNvSpPr/>
      </dsp:nvSpPr>
      <dsp:spPr>
        <a:xfrm rot="8345455">
          <a:off x="1528740" y="3812375"/>
          <a:ext cx="1128982" cy="29736"/>
        </a:xfrm>
        <a:custGeom>
          <a:avLst/>
          <a:gdLst/>
          <a:ahLst/>
          <a:cxnLst/>
          <a:rect l="0" t="0" r="0" b="0"/>
          <a:pathLst>
            <a:path>
              <a:moveTo>
                <a:pt x="0" y="14868"/>
              </a:moveTo>
              <a:lnTo>
                <a:pt x="112898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065007" y="3799019"/>
        <a:ext cx="56449" cy="56449"/>
      </dsp:txXfrm>
    </dsp:sp>
    <dsp:sp modelId="{97EAC950-28E8-BC44-B820-9D71586BAF0C}">
      <dsp:nvSpPr>
        <dsp:cNvPr id="0" name=""/>
        <dsp:cNvSpPr/>
      </dsp:nvSpPr>
      <dsp:spPr>
        <a:xfrm>
          <a:off x="746648" y="4016062"/>
          <a:ext cx="1047949" cy="104794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Apps</a:t>
          </a:r>
          <a:endParaRPr lang="en-US" sz="1400" b="1" i="0" kern="1200" dirty="0">
            <a:solidFill>
              <a:schemeClr val="tx1"/>
            </a:solidFill>
          </a:endParaRPr>
        </a:p>
      </dsp:txBody>
      <dsp:txXfrm>
        <a:off x="900117" y="4169531"/>
        <a:ext cx="741011" cy="741011"/>
      </dsp:txXfrm>
    </dsp:sp>
    <dsp:sp modelId="{86A6C3C0-9FBA-AB4B-8BCB-8F8E558AE1BB}">
      <dsp:nvSpPr>
        <dsp:cNvPr id="0" name=""/>
        <dsp:cNvSpPr/>
      </dsp:nvSpPr>
      <dsp:spPr>
        <a:xfrm rot="10309091">
          <a:off x="1216645" y="3128610"/>
          <a:ext cx="1135191" cy="29736"/>
        </a:xfrm>
        <a:custGeom>
          <a:avLst/>
          <a:gdLst/>
          <a:ahLst/>
          <a:cxnLst/>
          <a:rect l="0" t="0" r="0" b="0"/>
          <a:pathLst>
            <a:path>
              <a:moveTo>
                <a:pt x="0" y="14868"/>
              </a:moveTo>
              <a:lnTo>
                <a:pt x="1135191"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755861" y="3115099"/>
        <a:ext cx="56759" cy="56759"/>
      </dsp:txXfrm>
    </dsp:sp>
    <dsp:sp modelId="{1B80B76E-6C24-3E4B-BB9A-486C69B63C36}">
      <dsp:nvSpPr>
        <dsp:cNvPr id="0" name=""/>
        <dsp:cNvSpPr/>
      </dsp:nvSpPr>
      <dsp:spPr>
        <a:xfrm>
          <a:off x="179806" y="2774850"/>
          <a:ext cx="1047949" cy="1047949"/>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Blogs</a:t>
          </a:r>
          <a:endParaRPr lang="en-US" sz="1400" b="1" i="0" kern="1200" dirty="0">
            <a:solidFill>
              <a:schemeClr val="tx1"/>
            </a:solidFill>
          </a:endParaRPr>
        </a:p>
      </dsp:txBody>
      <dsp:txXfrm>
        <a:off x="333275" y="2928319"/>
        <a:ext cx="741011" cy="741011"/>
      </dsp:txXfrm>
    </dsp:sp>
    <dsp:sp modelId="{2CFFE43A-C9DF-D747-98A6-6F65958F5C3F}">
      <dsp:nvSpPr>
        <dsp:cNvPr id="0" name=""/>
        <dsp:cNvSpPr/>
      </dsp:nvSpPr>
      <dsp:spPr>
        <a:xfrm rot="12272727">
          <a:off x="1446906" y="2413168"/>
          <a:ext cx="1003552" cy="29736"/>
        </a:xfrm>
        <a:custGeom>
          <a:avLst/>
          <a:gdLst/>
          <a:ahLst/>
          <a:cxnLst/>
          <a:rect l="0" t="0" r="0" b="0"/>
          <a:pathLst>
            <a:path>
              <a:moveTo>
                <a:pt x="0" y="14868"/>
              </a:moveTo>
              <a:lnTo>
                <a:pt x="100355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923594" y="2402948"/>
        <a:ext cx="50177" cy="50177"/>
      </dsp:txXfrm>
    </dsp:sp>
    <dsp:sp modelId="{8193B86C-516F-E44D-AA70-AB21B6EEB4E8}">
      <dsp:nvSpPr>
        <dsp:cNvPr id="0" name=""/>
        <dsp:cNvSpPr/>
      </dsp:nvSpPr>
      <dsp:spPr>
        <a:xfrm>
          <a:off x="203239" y="1424218"/>
          <a:ext cx="1389466" cy="1047949"/>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Social Media for Connection</a:t>
          </a:r>
          <a:endParaRPr lang="en-US" sz="1400" b="1" i="0" kern="1200" dirty="0">
            <a:solidFill>
              <a:schemeClr val="tx1"/>
            </a:solidFill>
          </a:endParaRPr>
        </a:p>
      </dsp:txBody>
      <dsp:txXfrm>
        <a:off x="406722" y="1577687"/>
        <a:ext cx="982500" cy="741011"/>
      </dsp:txXfrm>
    </dsp:sp>
    <dsp:sp modelId="{6C81D034-D5FB-5443-8C88-FE2A7E3DCAF1}">
      <dsp:nvSpPr>
        <dsp:cNvPr id="0" name=""/>
        <dsp:cNvSpPr/>
      </dsp:nvSpPr>
      <dsp:spPr>
        <a:xfrm rot="14236364">
          <a:off x="1834873" y="1825969"/>
          <a:ext cx="1100825" cy="29736"/>
        </a:xfrm>
        <a:custGeom>
          <a:avLst/>
          <a:gdLst/>
          <a:ahLst/>
          <a:cxnLst/>
          <a:rect l="0" t="0" r="0" b="0"/>
          <a:pathLst>
            <a:path>
              <a:moveTo>
                <a:pt x="0" y="14868"/>
              </a:moveTo>
              <a:lnTo>
                <a:pt x="1100825"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357765" y="1813317"/>
        <a:ext cx="55041" cy="55041"/>
      </dsp:txXfrm>
    </dsp:sp>
    <dsp:sp modelId="{D0D40B1B-53BA-A84F-A011-4D4E7E8D16E2}">
      <dsp:nvSpPr>
        <dsp:cNvPr id="0" name=""/>
        <dsp:cNvSpPr/>
      </dsp:nvSpPr>
      <dsp:spPr>
        <a:xfrm>
          <a:off x="1169177" y="392982"/>
          <a:ext cx="1244734" cy="1047949"/>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User-Generated Content</a:t>
          </a:r>
          <a:endParaRPr lang="en-US" sz="1400" b="1" i="0" kern="1200" dirty="0">
            <a:solidFill>
              <a:schemeClr val="tx1"/>
            </a:solidFill>
          </a:endParaRPr>
        </a:p>
      </dsp:txBody>
      <dsp:txXfrm>
        <a:off x="1351464" y="546451"/>
        <a:ext cx="880160" cy="741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D9DAC-2CEE-6C4F-90CB-8F62CA803855}">
      <dsp:nvSpPr>
        <dsp:cNvPr id="0" name=""/>
        <dsp:cNvSpPr/>
      </dsp:nvSpPr>
      <dsp:spPr>
        <a:xfrm>
          <a:off x="3617806" y="1965436"/>
          <a:ext cx="1509465" cy="1509465"/>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Learn the Bible</a:t>
          </a:r>
          <a:endParaRPr lang="en-US" sz="2500" kern="1200" dirty="0"/>
        </a:p>
      </dsp:txBody>
      <dsp:txXfrm>
        <a:off x="3838862" y="2186492"/>
        <a:ext cx="1067353" cy="1067353"/>
      </dsp:txXfrm>
    </dsp:sp>
    <dsp:sp modelId="{AC6A1265-57E3-6F48-807E-855C272A521C}">
      <dsp:nvSpPr>
        <dsp:cNvPr id="0" name=""/>
        <dsp:cNvSpPr/>
      </dsp:nvSpPr>
      <dsp:spPr>
        <a:xfrm rot="16200000">
          <a:off x="4146102" y="1723465"/>
          <a:ext cx="452873" cy="31069"/>
        </a:xfrm>
        <a:custGeom>
          <a:avLst/>
          <a:gdLst/>
          <a:ahLst/>
          <a:cxnLst/>
          <a:rect l="0" t="0" r="0" b="0"/>
          <a:pathLst>
            <a:path>
              <a:moveTo>
                <a:pt x="0" y="15534"/>
              </a:moveTo>
              <a:lnTo>
                <a:pt x="452873" y="15534"/>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61217" y="1727677"/>
        <a:ext cx="22643" cy="22643"/>
      </dsp:txXfrm>
    </dsp:sp>
    <dsp:sp modelId="{897A541C-60D9-AC4E-AA96-DF104C8003FE}">
      <dsp:nvSpPr>
        <dsp:cNvPr id="0" name=""/>
        <dsp:cNvSpPr/>
      </dsp:nvSpPr>
      <dsp:spPr>
        <a:xfrm>
          <a:off x="3617806" y="3097"/>
          <a:ext cx="1509465" cy="150946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Bible Study @ Church</a:t>
          </a:r>
          <a:endParaRPr lang="en-US" sz="1600" kern="1200" dirty="0"/>
        </a:p>
      </dsp:txBody>
      <dsp:txXfrm>
        <a:off x="3838862" y="224153"/>
        <a:ext cx="1067353" cy="1067353"/>
      </dsp:txXfrm>
    </dsp:sp>
    <dsp:sp modelId="{9E6DEEDD-78D1-9B4D-9AAF-9D6B03CEA36D}">
      <dsp:nvSpPr>
        <dsp:cNvPr id="0" name=""/>
        <dsp:cNvSpPr/>
      </dsp:nvSpPr>
      <dsp:spPr>
        <a:xfrm rot="20520000">
          <a:off x="5079249" y="2401436"/>
          <a:ext cx="452873" cy="31069"/>
        </a:xfrm>
        <a:custGeom>
          <a:avLst/>
          <a:gdLst/>
          <a:ahLst/>
          <a:cxnLst/>
          <a:rect l="0" t="0" r="0" b="0"/>
          <a:pathLst>
            <a:path>
              <a:moveTo>
                <a:pt x="0" y="15534"/>
              </a:moveTo>
              <a:lnTo>
                <a:pt x="452873" y="15534"/>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294364" y="2405649"/>
        <a:ext cx="22643" cy="22643"/>
      </dsp:txXfrm>
    </dsp:sp>
    <dsp:sp modelId="{DB0386FF-F657-D14A-85C3-24E94750DA35}">
      <dsp:nvSpPr>
        <dsp:cNvPr id="0" name=""/>
        <dsp:cNvSpPr/>
      </dsp:nvSpPr>
      <dsp:spPr>
        <a:xfrm>
          <a:off x="5484101" y="1359040"/>
          <a:ext cx="1509465" cy="1509465"/>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Educational Program</a:t>
          </a:r>
          <a:br>
            <a:rPr lang="en-US" sz="1600" kern="1200" dirty="0" smtClean="0"/>
          </a:br>
          <a:r>
            <a:rPr lang="en-US" sz="1600" kern="1200" dirty="0" smtClean="0"/>
            <a:t>- course</a:t>
          </a:r>
          <a:br>
            <a:rPr lang="en-US" sz="1600" kern="1200" dirty="0" smtClean="0"/>
          </a:br>
          <a:r>
            <a:rPr lang="en-US" sz="1600" kern="1200" dirty="0" smtClean="0"/>
            <a:t>- conference</a:t>
          </a:r>
          <a:endParaRPr lang="en-US" sz="1600" kern="1200" dirty="0"/>
        </a:p>
      </dsp:txBody>
      <dsp:txXfrm>
        <a:off x="5705157" y="1580096"/>
        <a:ext cx="1067353" cy="1067353"/>
      </dsp:txXfrm>
    </dsp:sp>
    <dsp:sp modelId="{E9116808-060B-4A44-BAD6-E5C50FA0B9DD}">
      <dsp:nvSpPr>
        <dsp:cNvPr id="0" name=""/>
        <dsp:cNvSpPr/>
      </dsp:nvSpPr>
      <dsp:spPr>
        <a:xfrm rot="3240000">
          <a:off x="4722819" y="3498417"/>
          <a:ext cx="452873" cy="31069"/>
        </a:xfrm>
        <a:custGeom>
          <a:avLst/>
          <a:gdLst/>
          <a:ahLst/>
          <a:cxnLst/>
          <a:rect l="0" t="0" r="0" b="0"/>
          <a:pathLst>
            <a:path>
              <a:moveTo>
                <a:pt x="0" y="15534"/>
              </a:moveTo>
              <a:lnTo>
                <a:pt x="452873" y="15534"/>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937934" y="3502630"/>
        <a:ext cx="22643" cy="22643"/>
      </dsp:txXfrm>
    </dsp:sp>
    <dsp:sp modelId="{0C213495-1C1F-384B-ABFA-66C6348968E5}">
      <dsp:nvSpPr>
        <dsp:cNvPr id="0" name=""/>
        <dsp:cNvSpPr/>
      </dsp:nvSpPr>
      <dsp:spPr>
        <a:xfrm>
          <a:off x="4771240" y="3553001"/>
          <a:ext cx="1509465" cy="1509465"/>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Online Course or Bible Study Group</a:t>
          </a:r>
          <a:endParaRPr lang="en-US" sz="1600" kern="1200" dirty="0"/>
        </a:p>
      </dsp:txBody>
      <dsp:txXfrm>
        <a:off x="4992296" y="3774057"/>
        <a:ext cx="1067353" cy="1067353"/>
      </dsp:txXfrm>
    </dsp:sp>
    <dsp:sp modelId="{8ACFCD05-BC74-B648-BC7C-0F53DC1EB3FE}">
      <dsp:nvSpPr>
        <dsp:cNvPr id="0" name=""/>
        <dsp:cNvSpPr/>
      </dsp:nvSpPr>
      <dsp:spPr>
        <a:xfrm rot="7560000">
          <a:off x="3569385" y="3498417"/>
          <a:ext cx="452873" cy="31069"/>
        </a:xfrm>
        <a:custGeom>
          <a:avLst/>
          <a:gdLst/>
          <a:ahLst/>
          <a:cxnLst/>
          <a:rect l="0" t="0" r="0" b="0"/>
          <a:pathLst>
            <a:path>
              <a:moveTo>
                <a:pt x="0" y="15534"/>
              </a:moveTo>
              <a:lnTo>
                <a:pt x="452873" y="15534"/>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84500" y="3502630"/>
        <a:ext cx="22643" cy="22643"/>
      </dsp:txXfrm>
    </dsp:sp>
    <dsp:sp modelId="{30079E37-1904-AC44-A30E-BE5274316EA0}">
      <dsp:nvSpPr>
        <dsp:cNvPr id="0" name=""/>
        <dsp:cNvSpPr/>
      </dsp:nvSpPr>
      <dsp:spPr>
        <a:xfrm>
          <a:off x="2464372" y="3553001"/>
          <a:ext cx="1509465" cy="1509465"/>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Online Resource Center</a:t>
          </a:r>
        </a:p>
      </dsp:txBody>
      <dsp:txXfrm>
        <a:off x="2685428" y="3774057"/>
        <a:ext cx="1067353" cy="1067353"/>
      </dsp:txXfrm>
    </dsp:sp>
    <dsp:sp modelId="{09253C46-BBF3-AE41-AB7A-F8D48CBDEDAB}">
      <dsp:nvSpPr>
        <dsp:cNvPr id="0" name=""/>
        <dsp:cNvSpPr/>
      </dsp:nvSpPr>
      <dsp:spPr>
        <a:xfrm rot="11880000">
          <a:off x="3212954" y="2401436"/>
          <a:ext cx="452873" cy="31069"/>
        </a:xfrm>
        <a:custGeom>
          <a:avLst/>
          <a:gdLst/>
          <a:ahLst/>
          <a:cxnLst/>
          <a:rect l="0" t="0" r="0" b="0"/>
          <a:pathLst>
            <a:path>
              <a:moveTo>
                <a:pt x="0" y="15534"/>
              </a:moveTo>
              <a:lnTo>
                <a:pt x="452873" y="15534"/>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28069" y="2405649"/>
        <a:ext cx="22643" cy="22643"/>
      </dsp:txXfrm>
    </dsp:sp>
    <dsp:sp modelId="{DA50FFAE-F193-934A-B227-2CD1ABF33609}">
      <dsp:nvSpPr>
        <dsp:cNvPr id="0" name=""/>
        <dsp:cNvSpPr/>
      </dsp:nvSpPr>
      <dsp:spPr>
        <a:xfrm>
          <a:off x="1751511" y="1359040"/>
          <a:ext cx="1509465" cy="1509465"/>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Books</a:t>
          </a:r>
        </a:p>
        <a:p>
          <a:pPr lvl="0" algn="ctr" defTabSz="711200">
            <a:lnSpc>
              <a:spcPct val="90000"/>
            </a:lnSpc>
            <a:spcBef>
              <a:spcPct val="0"/>
            </a:spcBef>
            <a:spcAft>
              <a:spcPct val="35000"/>
            </a:spcAft>
          </a:pPr>
          <a:r>
            <a:rPr lang="en-US" sz="1600" kern="1200" dirty="0" smtClean="0"/>
            <a:t>Audio</a:t>
          </a:r>
        </a:p>
        <a:p>
          <a:pPr lvl="0" algn="ctr" defTabSz="711200">
            <a:lnSpc>
              <a:spcPct val="90000"/>
            </a:lnSpc>
            <a:spcBef>
              <a:spcPct val="0"/>
            </a:spcBef>
            <a:spcAft>
              <a:spcPct val="35000"/>
            </a:spcAft>
          </a:pPr>
          <a:r>
            <a:rPr lang="en-US" sz="1600" kern="1200" dirty="0" smtClean="0"/>
            <a:t>Video</a:t>
          </a:r>
        </a:p>
      </dsp:txBody>
      <dsp:txXfrm>
        <a:off x="1972567" y="1580096"/>
        <a:ext cx="1067353" cy="10673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2338602" y="2176545"/>
          <a:ext cx="1524379" cy="1555283"/>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Faith Formation Network</a:t>
          </a:r>
          <a:endParaRPr lang="en-US" sz="1600" b="1" kern="1200" dirty="0">
            <a:solidFill>
              <a:schemeClr val="tx1"/>
            </a:solidFill>
          </a:endParaRPr>
        </a:p>
      </dsp:txBody>
      <dsp:txXfrm>
        <a:off x="2561842" y="2404311"/>
        <a:ext cx="1077899" cy="1099751"/>
      </dsp:txXfrm>
    </dsp:sp>
    <dsp:sp modelId="{7694CE64-D227-7F4B-BB13-624C0ADF29A3}">
      <dsp:nvSpPr>
        <dsp:cNvPr id="0" name=""/>
        <dsp:cNvSpPr/>
      </dsp:nvSpPr>
      <dsp:spPr>
        <a:xfrm rot="16200000">
          <a:off x="2540770" y="1601655"/>
          <a:ext cx="1120043" cy="29736"/>
        </a:xfrm>
        <a:custGeom>
          <a:avLst/>
          <a:gdLst/>
          <a:ahLst/>
          <a:cxnLst/>
          <a:rect l="0" t="0" r="0" b="0"/>
          <a:pathLst>
            <a:path>
              <a:moveTo>
                <a:pt x="0" y="14868"/>
              </a:moveTo>
              <a:lnTo>
                <a:pt x="1120043"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072791" y="1588523"/>
        <a:ext cx="56002" cy="56002"/>
      </dsp:txXfrm>
    </dsp:sp>
    <dsp:sp modelId="{0532E587-F317-AB44-8C06-BEDAB677108B}">
      <dsp:nvSpPr>
        <dsp:cNvPr id="0" name=""/>
        <dsp:cNvSpPr/>
      </dsp:nvSpPr>
      <dsp:spPr>
        <a:xfrm>
          <a:off x="2516445" y="8552"/>
          <a:ext cx="1168694" cy="1047949"/>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Church Programs</a:t>
          </a:r>
          <a:endParaRPr lang="en-US" sz="1400" b="1" i="0" kern="1200" dirty="0">
            <a:solidFill>
              <a:schemeClr val="tx1"/>
            </a:solidFill>
          </a:endParaRPr>
        </a:p>
      </dsp:txBody>
      <dsp:txXfrm>
        <a:off x="2687596" y="162021"/>
        <a:ext cx="826392" cy="741011"/>
      </dsp:txXfrm>
    </dsp:sp>
    <dsp:sp modelId="{0B479031-9153-7C47-B75F-4D8875EE1B31}">
      <dsp:nvSpPr>
        <dsp:cNvPr id="0" name=""/>
        <dsp:cNvSpPr/>
      </dsp:nvSpPr>
      <dsp:spPr>
        <a:xfrm rot="18163636">
          <a:off x="3260412" y="1815945"/>
          <a:ext cx="1124656" cy="29736"/>
        </a:xfrm>
        <a:custGeom>
          <a:avLst/>
          <a:gdLst/>
          <a:ahLst/>
          <a:cxnLst/>
          <a:rect l="0" t="0" r="0" b="0"/>
          <a:pathLst>
            <a:path>
              <a:moveTo>
                <a:pt x="0" y="14868"/>
              </a:moveTo>
              <a:lnTo>
                <a:pt x="1124656"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794624" y="1802697"/>
        <a:ext cx="56232" cy="56232"/>
      </dsp:txXfrm>
    </dsp:sp>
    <dsp:sp modelId="{BF44EF0E-5989-4348-B817-2B77517D8A21}">
      <dsp:nvSpPr>
        <dsp:cNvPr id="0" name=""/>
        <dsp:cNvSpPr/>
      </dsp:nvSpPr>
      <dsp:spPr>
        <a:xfrm>
          <a:off x="3886065" y="392982"/>
          <a:ext cx="1047949" cy="1047949"/>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Small Groups &amp; Support Groups</a:t>
          </a:r>
          <a:endParaRPr lang="en-US" sz="1400" b="1" i="0" kern="1200" dirty="0">
            <a:solidFill>
              <a:schemeClr val="tx1"/>
            </a:solidFill>
          </a:endParaRPr>
        </a:p>
      </dsp:txBody>
      <dsp:txXfrm>
        <a:off x="4039534" y="546451"/>
        <a:ext cx="741011" cy="741011"/>
      </dsp:txXfrm>
    </dsp:sp>
    <dsp:sp modelId="{866F0FE9-6A0A-324D-A33B-98E3CE12D566}">
      <dsp:nvSpPr>
        <dsp:cNvPr id="0" name=""/>
        <dsp:cNvSpPr/>
      </dsp:nvSpPr>
      <dsp:spPr>
        <a:xfrm rot="20127273">
          <a:off x="3745281" y="2386303"/>
          <a:ext cx="1132894" cy="29736"/>
        </a:xfrm>
        <a:custGeom>
          <a:avLst/>
          <a:gdLst/>
          <a:ahLst/>
          <a:cxnLst/>
          <a:rect l="0" t="0" r="0" b="0"/>
          <a:pathLst>
            <a:path>
              <a:moveTo>
                <a:pt x="0" y="14868"/>
              </a:moveTo>
              <a:lnTo>
                <a:pt x="1132894"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83406" y="2372849"/>
        <a:ext cx="56644" cy="56644"/>
      </dsp:txXfrm>
    </dsp:sp>
    <dsp:sp modelId="{6B11D57C-B710-9344-BE13-CA33FD18E13B}">
      <dsp:nvSpPr>
        <dsp:cNvPr id="0" name=""/>
        <dsp:cNvSpPr/>
      </dsp:nvSpPr>
      <dsp:spPr>
        <a:xfrm>
          <a:off x="4779636" y="1424218"/>
          <a:ext cx="1047949" cy="104794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Mentors</a:t>
          </a:r>
          <a:endParaRPr lang="en-US" sz="1400" b="1" i="0" kern="1200" dirty="0">
            <a:solidFill>
              <a:schemeClr val="tx1"/>
            </a:solidFill>
          </a:endParaRPr>
        </a:p>
      </dsp:txBody>
      <dsp:txXfrm>
        <a:off x="4933105" y="1577687"/>
        <a:ext cx="741011" cy="741011"/>
      </dsp:txXfrm>
    </dsp:sp>
    <dsp:sp modelId="{AD5849C9-5B41-C348-A35B-069099181452}">
      <dsp:nvSpPr>
        <dsp:cNvPr id="0" name=""/>
        <dsp:cNvSpPr/>
      </dsp:nvSpPr>
      <dsp:spPr>
        <a:xfrm rot="490909">
          <a:off x="3850453" y="3118747"/>
          <a:ext cx="996576" cy="29736"/>
        </a:xfrm>
        <a:custGeom>
          <a:avLst/>
          <a:gdLst/>
          <a:ahLst/>
          <a:cxnLst/>
          <a:rect l="0" t="0" r="0" b="0"/>
          <a:pathLst>
            <a:path>
              <a:moveTo>
                <a:pt x="0" y="14868"/>
              </a:moveTo>
              <a:lnTo>
                <a:pt x="996576"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23826" y="3108701"/>
        <a:ext cx="49828" cy="49828"/>
      </dsp:txXfrm>
    </dsp:sp>
    <dsp:sp modelId="{0ACA2E03-060F-7A4A-A23E-EF2139A86F46}">
      <dsp:nvSpPr>
        <dsp:cNvPr id="0" name=""/>
        <dsp:cNvSpPr/>
      </dsp:nvSpPr>
      <dsp:spPr>
        <a:xfrm>
          <a:off x="4832009" y="2751303"/>
          <a:ext cx="1331588" cy="1095044"/>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Community Programs</a:t>
          </a:r>
          <a:endParaRPr lang="en-US" sz="1400" b="1" i="0" kern="1200" dirty="0">
            <a:solidFill>
              <a:schemeClr val="tx1"/>
            </a:solidFill>
          </a:endParaRPr>
        </a:p>
      </dsp:txBody>
      <dsp:txXfrm>
        <a:off x="5027016" y="2911668"/>
        <a:ext cx="941574" cy="774314"/>
      </dsp:txXfrm>
    </dsp:sp>
    <dsp:sp modelId="{1985177C-24F0-D749-BE4C-8C02E4DC43B8}">
      <dsp:nvSpPr>
        <dsp:cNvPr id="0" name=""/>
        <dsp:cNvSpPr/>
      </dsp:nvSpPr>
      <dsp:spPr>
        <a:xfrm rot="2454545">
          <a:off x="3543861" y="3812375"/>
          <a:ext cx="1128982" cy="29736"/>
        </a:xfrm>
        <a:custGeom>
          <a:avLst/>
          <a:gdLst/>
          <a:ahLst/>
          <a:cxnLst/>
          <a:rect l="0" t="0" r="0" b="0"/>
          <a:pathLst>
            <a:path>
              <a:moveTo>
                <a:pt x="0" y="14868"/>
              </a:moveTo>
              <a:lnTo>
                <a:pt x="112898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80128" y="3799019"/>
        <a:ext cx="56449" cy="56449"/>
      </dsp:txXfrm>
    </dsp:sp>
    <dsp:sp modelId="{950CB373-DD9E-514D-8D98-E1B7C6E8E774}">
      <dsp:nvSpPr>
        <dsp:cNvPr id="0" name=""/>
        <dsp:cNvSpPr/>
      </dsp:nvSpPr>
      <dsp:spPr>
        <a:xfrm>
          <a:off x="4406986" y="4016062"/>
          <a:ext cx="1047949" cy="1047949"/>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Courses &amp; Activities</a:t>
          </a:r>
          <a:endParaRPr lang="en-US" sz="1400" b="1" i="0" kern="1200" dirty="0">
            <a:solidFill>
              <a:schemeClr val="tx1"/>
            </a:solidFill>
          </a:endParaRPr>
        </a:p>
      </dsp:txBody>
      <dsp:txXfrm>
        <a:off x="4560455" y="4169531"/>
        <a:ext cx="741011" cy="741011"/>
      </dsp:txXfrm>
    </dsp:sp>
    <dsp:sp modelId="{9F985A84-846E-134A-9007-BC2D2251CB1B}">
      <dsp:nvSpPr>
        <dsp:cNvPr id="0" name=""/>
        <dsp:cNvSpPr/>
      </dsp:nvSpPr>
      <dsp:spPr>
        <a:xfrm rot="4418182">
          <a:off x="2928954" y="4205990"/>
          <a:ext cx="1087531" cy="29736"/>
        </a:xfrm>
        <a:custGeom>
          <a:avLst/>
          <a:gdLst/>
          <a:ahLst/>
          <a:cxnLst/>
          <a:rect l="0" t="0" r="0" b="0"/>
          <a:pathLst>
            <a:path>
              <a:moveTo>
                <a:pt x="0" y="14868"/>
              </a:moveTo>
              <a:lnTo>
                <a:pt x="1087531"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445532" y="4193670"/>
        <a:ext cx="54376" cy="54376"/>
      </dsp:txXfrm>
    </dsp:sp>
    <dsp:sp modelId="{868EB6B2-4A36-BD48-807C-05A4C7415196}">
      <dsp:nvSpPr>
        <dsp:cNvPr id="0" name=""/>
        <dsp:cNvSpPr/>
      </dsp:nvSpPr>
      <dsp:spPr>
        <a:xfrm>
          <a:off x="3172082" y="4723969"/>
          <a:ext cx="1221941" cy="1107567"/>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Online Resources: Print, Audio, Video</a:t>
          </a:r>
          <a:endParaRPr lang="en-US" sz="1400" b="1" i="0" kern="1200" dirty="0">
            <a:solidFill>
              <a:schemeClr val="tx1"/>
            </a:solidFill>
          </a:endParaRPr>
        </a:p>
      </dsp:txBody>
      <dsp:txXfrm>
        <a:off x="3351031" y="4886168"/>
        <a:ext cx="864043" cy="783169"/>
      </dsp:txXfrm>
    </dsp:sp>
    <dsp:sp modelId="{A6652FDB-92EE-D34E-B875-C78872704AF3}">
      <dsp:nvSpPr>
        <dsp:cNvPr id="0" name=""/>
        <dsp:cNvSpPr/>
      </dsp:nvSpPr>
      <dsp:spPr>
        <a:xfrm rot="6381818">
          <a:off x="2162281" y="4223071"/>
          <a:ext cx="1123134" cy="29736"/>
        </a:xfrm>
        <a:custGeom>
          <a:avLst/>
          <a:gdLst/>
          <a:ahLst/>
          <a:cxnLst/>
          <a:rect l="0" t="0" r="0" b="0"/>
          <a:pathLst>
            <a:path>
              <a:moveTo>
                <a:pt x="0" y="14868"/>
              </a:moveTo>
              <a:lnTo>
                <a:pt x="1123134"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695770" y="4209860"/>
        <a:ext cx="56156" cy="56156"/>
      </dsp:txXfrm>
    </dsp:sp>
    <dsp:sp modelId="{CF8DB27E-344D-8242-BC80-E53A7F4BE343}">
      <dsp:nvSpPr>
        <dsp:cNvPr id="0" name=""/>
        <dsp:cNvSpPr/>
      </dsp:nvSpPr>
      <dsp:spPr>
        <a:xfrm>
          <a:off x="1773969" y="4763178"/>
          <a:ext cx="1289125" cy="1029149"/>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Video Conference</a:t>
          </a:r>
          <a:endParaRPr lang="en-US" sz="1400" b="1" i="0" kern="1200" dirty="0">
            <a:solidFill>
              <a:schemeClr val="tx1"/>
            </a:solidFill>
          </a:endParaRPr>
        </a:p>
      </dsp:txBody>
      <dsp:txXfrm>
        <a:off x="1962757" y="4913893"/>
        <a:ext cx="911549" cy="727719"/>
      </dsp:txXfrm>
    </dsp:sp>
    <dsp:sp modelId="{804633C9-B400-A142-B483-B56E608DB523}">
      <dsp:nvSpPr>
        <dsp:cNvPr id="0" name=""/>
        <dsp:cNvSpPr/>
      </dsp:nvSpPr>
      <dsp:spPr>
        <a:xfrm rot="8345455">
          <a:off x="1528740" y="3812375"/>
          <a:ext cx="1128982" cy="29736"/>
        </a:xfrm>
        <a:custGeom>
          <a:avLst/>
          <a:gdLst/>
          <a:ahLst/>
          <a:cxnLst/>
          <a:rect l="0" t="0" r="0" b="0"/>
          <a:pathLst>
            <a:path>
              <a:moveTo>
                <a:pt x="0" y="14868"/>
              </a:moveTo>
              <a:lnTo>
                <a:pt x="112898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065007" y="3799019"/>
        <a:ext cx="56449" cy="56449"/>
      </dsp:txXfrm>
    </dsp:sp>
    <dsp:sp modelId="{97EAC950-28E8-BC44-B820-9D71586BAF0C}">
      <dsp:nvSpPr>
        <dsp:cNvPr id="0" name=""/>
        <dsp:cNvSpPr/>
      </dsp:nvSpPr>
      <dsp:spPr>
        <a:xfrm>
          <a:off x="746648" y="4016062"/>
          <a:ext cx="1047949" cy="104794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Apps</a:t>
          </a:r>
          <a:endParaRPr lang="en-US" sz="1400" b="1" i="0" kern="1200" dirty="0">
            <a:solidFill>
              <a:schemeClr val="tx1"/>
            </a:solidFill>
          </a:endParaRPr>
        </a:p>
      </dsp:txBody>
      <dsp:txXfrm>
        <a:off x="900117" y="4169531"/>
        <a:ext cx="741011" cy="741011"/>
      </dsp:txXfrm>
    </dsp:sp>
    <dsp:sp modelId="{86A6C3C0-9FBA-AB4B-8BCB-8F8E558AE1BB}">
      <dsp:nvSpPr>
        <dsp:cNvPr id="0" name=""/>
        <dsp:cNvSpPr/>
      </dsp:nvSpPr>
      <dsp:spPr>
        <a:xfrm rot="10309091">
          <a:off x="1216645" y="3128610"/>
          <a:ext cx="1135191" cy="29736"/>
        </a:xfrm>
        <a:custGeom>
          <a:avLst/>
          <a:gdLst/>
          <a:ahLst/>
          <a:cxnLst/>
          <a:rect l="0" t="0" r="0" b="0"/>
          <a:pathLst>
            <a:path>
              <a:moveTo>
                <a:pt x="0" y="14868"/>
              </a:moveTo>
              <a:lnTo>
                <a:pt x="1135191"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755861" y="3115099"/>
        <a:ext cx="56759" cy="56759"/>
      </dsp:txXfrm>
    </dsp:sp>
    <dsp:sp modelId="{1B80B76E-6C24-3E4B-BB9A-486C69B63C36}">
      <dsp:nvSpPr>
        <dsp:cNvPr id="0" name=""/>
        <dsp:cNvSpPr/>
      </dsp:nvSpPr>
      <dsp:spPr>
        <a:xfrm>
          <a:off x="179806" y="2774850"/>
          <a:ext cx="1047949" cy="1047949"/>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Blogs</a:t>
          </a:r>
          <a:endParaRPr lang="en-US" sz="1400" b="1" i="0" kern="1200" dirty="0">
            <a:solidFill>
              <a:schemeClr val="tx1"/>
            </a:solidFill>
          </a:endParaRPr>
        </a:p>
      </dsp:txBody>
      <dsp:txXfrm>
        <a:off x="333275" y="2928319"/>
        <a:ext cx="741011" cy="741011"/>
      </dsp:txXfrm>
    </dsp:sp>
    <dsp:sp modelId="{2CFFE43A-C9DF-D747-98A6-6F65958F5C3F}">
      <dsp:nvSpPr>
        <dsp:cNvPr id="0" name=""/>
        <dsp:cNvSpPr/>
      </dsp:nvSpPr>
      <dsp:spPr>
        <a:xfrm rot="12272727">
          <a:off x="1446906" y="2413168"/>
          <a:ext cx="1003552" cy="29736"/>
        </a:xfrm>
        <a:custGeom>
          <a:avLst/>
          <a:gdLst/>
          <a:ahLst/>
          <a:cxnLst/>
          <a:rect l="0" t="0" r="0" b="0"/>
          <a:pathLst>
            <a:path>
              <a:moveTo>
                <a:pt x="0" y="14868"/>
              </a:moveTo>
              <a:lnTo>
                <a:pt x="1003552"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923594" y="2402948"/>
        <a:ext cx="50177" cy="50177"/>
      </dsp:txXfrm>
    </dsp:sp>
    <dsp:sp modelId="{8193B86C-516F-E44D-AA70-AB21B6EEB4E8}">
      <dsp:nvSpPr>
        <dsp:cNvPr id="0" name=""/>
        <dsp:cNvSpPr/>
      </dsp:nvSpPr>
      <dsp:spPr>
        <a:xfrm>
          <a:off x="203239" y="1424218"/>
          <a:ext cx="1389466" cy="1047949"/>
        </a:xfrm>
        <a:prstGeom prst="ellipse">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Social Media for Connection</a:t>
          </a:r>
          <a:endParaRPr lang="en-US" sz="1400" b="1" i="0" kern="1200" dirty="0">
            <a:solidFill>
              <a:schemeClr val="tx1"/>
            </a:solidFill>
          </a:endParaRPr>
        </a:p>
      </dsp:txBody>
      <dsp:txXfrm>
        <a:off x="406722" y="1577687"/>
        <a:ext cx="982500" cy="741011"/>
      </dsp:txXfrm>
    </dsp:sp>
    <dsp:sp modelId="{6C81D034-D5FB-5443-8C88-FE2A7E3DCAF1}">
      <dsp:nvSpPr>
        <dsp:cNvPr id="0" name=""/>
        <dsp:cNvSpPr/>
      </dsp:nvSpPr>
      <dsp:spPr>
        <a:xfrm rot="14236364">
          <a:off x="1834873" y="1825969"/>
          <a:ext cx="1100825" cy="29736"/>
        </a:xfrm>
        <a:custGeom>
          <a:avLst/>
          <a:gdLst/>
          <a:ahLst/>
          <a:cxnLst/>
          <a:rect l="0" t="0" r="0" b="0"/>
          <a:pathLst>
            <a:path>
              <a:moveTo>
                <a:pt x="0" y="14868"/>
              </a:moveTo>
              <a:lnTo>
                <a:pt x="1100825" y="14868"/>
              </a:lnTo>
            </a:path>
          </a:pathLst>
        </a:custGeom>
        <a:noFill/>
        <a:ln w="48000" cap="flat" cmpd="thickThin"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357765" y="1813317"/>
        <a:ext cx="55041" cy="55041"/>
      </dsp:txXfrm>
    </dsp:sp>
    <dsp:sp modelId="{D0D40B1B-53BA-A84F-A011-4D4E7E8D16E2}">
      <dsp:nvSpPr>
        <dsp:cNvPr id="0" name=""/>
        <dsp:cNvSpPr/>
      </dsp:nvSpPr>
      <dsp:spPr>
        <a:xfrm>
          <a:off x="1169177" y="392982"/>
          <a:ext cx="1244734" cy="1047949"/>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rPr>
            <a:t>User-Generated Content</a:t>
          </a:r>
          <a:endParaRPr lang="en-US" sz="1400" b="1" i="0" kern="1200" dirty="0">
            <a:solidFill>
              <a:schemeClr val="tx1"/>
            </a:solidFill>
          </a:endParaRPr>
        </a:p>
      </dsp:txBody>
      <dsp:txXfrm>
        <a:off x="1351464" y="546451"/>
        <a:ext cx="880160" cy="7410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8D5B-95FB-944C-B1BF-5D10609A712D}">
      <dsp:nvSpPr>
        <dsp:cNvPr id="0" name=""/>
        <dsp:cNvSpPr/>
      </dsp:nvSpPr>
      <dsp:spPr>
        <a:xfrm>
          <a:off x="1872273" y="-3835"/>
          <a:ext cx="5297687" cy="5297687"/>
        </a:xfrm>
        <a:prstGeom prst="circularArrow">
          <a:avLst>
            <a:gd name="adj1" fmla="val 5274"/>
            <a:gd name="adj2" fmla="val 312630"/>
            <a:gd name="adj3" fmla="val 14217245"/>
            <a:gd name="adj4" fmla="val 17133392"/>
            <a:gd name="adj5" fmla="val 5477"/>
          </a:avLst>
        </a:prstGeom>
        <a:solidFill>
          <a:schemeClr val="accent4">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6992B2CD-3E5A-B54F-A489-FD66A7980035}">
      <dsp:nvSpPr>
        <dsp:cNvPr id="0" name=""/>
        <dsp:cNvSpPr/>
      </dsp:nvSpPr>
      <dsp:spPr>
        <a:xfrm>
          <a:off x="3507839" y="2453"/>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smtClean="0">
              <a:latin typeface="+mj-lt"/>
            </a:rPr>
            <a:t>Assessing Spiritual Growth</a:t>
          </a:r>
          <a:endParaRPr lang="en-US" sz="1500" kern="1200" dirty="0"/>
        </a:p>
      </dsp:txBody>
      <dsp:txXfrm>
        <a:off x="3557303" y="51917"/>
        <a:ext cx="1927627" cy="914349"/>
      </dsp:txXfrm>
    </dsp:sp>
    <dsp:sp modelId="{5B957545-86BD-1447-B66E-FC8AD6C5D179}">
      <dsp:nvSpPr>
        <dsp:cNvPr id="0" name=""/>
        <dsp:cNvSpPr/>
      </dsp:nvSpPr>
      <dsp:spPr>
        <a:xfrm>
          <a:off x="536906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Working with a Mentor/Guide</a:t>
          </a:r>
        </a:p>
      </dsp:txBody>
      <dsp:txXfrm>
        <a:off x="5418533" y="1126498"/>
        <a:ext cx="1927627" cy="914349"/>
      </dsp:txXfrm>
    </dsp:sp>
    <dsp:sp modelId="{AA35CA16-CD11-E945-A6B5-3E95140C4366}">
      <dsp:nvSpPr>
        <dsp:cNvPr id="0" name=""/>
        <dsp:cNvSpPr/>
      </dsp:nvSpPr>
      <dsp:spPr>
        <a:xfrm>
          <a:off x="536906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Finding Resources on the Network</a:t>
          </a:r>
        </a:p>
      </dsp:txBody>
      <dsp:txXfrm>
        <a:off x="5418533" y="3275661"/>
        <a:ext cx="1927627" cy="914349"/>
      </dsp:txXfrm>
    </dsp:sp>
    <dsp:sp modelId="{0B1DAE84-C0AC-D94B-B4A2-11534A697F0E}">
      <dsp:nvSpPr>
        <dsp:cNvPr id="0" name=""/>
        <dsp:cNvSpPr/>
      </dsp:nvSpPr>
      <dsp:spPr>
        <a:xfrm>
          <a:off x="3507839" y="4300779"/>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Engaging in Formation</a:t>
          </a:r>
        </a:p>
      </dsp:txBody>
      <dsp:txXfrm>
        <a:off x="3557303" y="4350243"/>
        <a:ext cx="1927627" cy="914349"/>
      </dsp:txXfrm>
    </dsp:sp>
    <dsp:sp modelId="{447FD8B1-3C63-C949-882C-EDC813DC259D}">
      <dsp:nvSpPr>
        <dsp:cNvPr id="0" name=""/>
        <dsp:cNvSpPr/>
      </dsp:nvSpPr>
      <dsp:spPr>
        <a:xfrm>
          <a:off x="164660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Sharing with the Community</a:t>
          </a:r>
        </a:p>
      </dsp:txBody>
      <dsp:txXfrm>
        <a:off x="1696073" y="3275661"/>
        <a:ext cx="1927627" cy="914349"/>
      </dsp:txXfrm>
    </dsp:sp>
    <dsp:sp modelId="{37B740A3-091F-E34F-8CDC-E479C8C2C0EC}">
      <dsp:nvSpPr>
        <dsp:cNvPr id="0" name=""/>
        <dsp:cNvSpPr/>
      </dsp:nvSpPr>
      <dsp:spPr>
        <a:xfrm>
          <a:off x="164660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Reflecting on Growth and Identifying New Needs</a:t>
          </a:r>
        </a:p>
      </dsp:txBody>
      <dsp:txXfrm>
        <a:off x="1696073" y="1126498"/>
        <a:ext cx="1927627" cy="9143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C12F-9DEF-964A-AA48-2D53CD55B420}">
      <dsp:nvSpPr>
        <dsp:cNvPr id="0" name=""/>
        <dsp:cNvSpPr/>
      </dsp:nvSpPr>
      <dsp:spPr>
        <a:xfrm>
          <a:off x="3538767" y="2144267"/>
          <a:ext cx="2133012" cy="96007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Face-to-Face</a:t>
          </a:r>
          <a:br>
            <a:rPr lang="en-US" sz="2600" b="1" kern="1200" dirty="0" smtClean="0"/>
          </a:br>
          <a:r>
            <a:rPr lang="en-US" sz="2600" b="1" kern="1200" dirty="0" smtClean="0"/>
            <a:t>&amp; Virtual</a:t>
          </a:r>
          <a:endParaRPr lang="en-US" sz="2600" b="1" kern="1200" dirty="0"/>
        </a:p>
      </dsp:txBody>
      <dsp:txXfrm>
        <a:off x="3585634" y="2191134"/>
        <a:ext cx="2039278" cy="866341"/>
      </dsp:txXfrm>
    </dsp:sp>
    <dsp:sp modelId="{F4386B5E-8BD9-C640-8D78-7FC2E03836FD}">
      <dsp:nvSpPr>
        <dsp:cNvPr id="0" name=""/>
        <dsp:cNvSpPr/>
      </dsp:nvSpPr>
      <dsp:spPr>
        <a:xfrm rot="16200000">
          <a:off x="4065574" y="1604568"/>
          <a:ext cx="1079398" cy="0"/>
        </a:xfrm>
        <a:custGeom>
          <a:avLst/>
          <a:gdLst/>
          <a:ahLst/>
          <a:cxnLst/>
          <a:rect l="0" t="0" r="0" b="0"/>
          <a:pathLst>
            <a:path>
              <a:moveTo>
                <a:pt x="0" y="0"/>
              </a:moveTo>
              <a:lnTo>
                <a:pt x="1079398"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450BA2-362C-5240-9DE6-75414E9D604F}">
      <dsp:nvSpPr>
        <dsp:cNvPr id="0" name=""/>
        <dsp:cNvSpPr/>
      </dsp:nvSpPr>
      <dsp:spPr>
        <a:xfrm>
          <a:off x="3850435" y="51029"/>
          <a:ext cx="1509678" cy="1013839"/>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On Your Own</a:t>
          </a:r>
          <a:endParaRPr lang="en-US" sz="2700" b="1" kern="1200" dirty="0"/>
        </a:p>
      </dsp:txBody>
      <dsp:txXfrm>
        <a:off x="3899927" y="100521"/>
        <a:ext cx="1410694" cy="914855"/>
      </dsp:txXfrm>
    </dsp:sp>
    <dsp:sp modelId="{A765CC9B-8671-0146-8C65-FC0A279F0891}">
      <dsp:nvSpPr>
        <dsp:cNvPr id="0" name=""/>
        <dsp:cNvSpPr/>
      </dsp:nvSpPr>
      <dsp:spPr>
        <a:xfrm rot="20062743">
          <a:off x="5550424" y="1898753"/>
          <a:ext cx="1135547" cy="0"/>
        </a:xfrm>
        <a:custGeom>
          <a:avLst/>
          <a:gdLst/>
          <a:ahLst/>
          <a:cxnLst/>
          <a:rect l="0" t="0" r="0" b="0"/>
          <a:pathLst>
            <a:path>
              <a:moveTo>
                <a:pt x="0" y="0"/>
              </a:moveTo>
              <a:lnTo>
                <a:pt x="1135547"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CE355-51F2-2948-9614-9DFB6B9DFC8B}">
      <dsp:nvSpPr>
        <dsp:cNvPr id="0" name=""/>
        <dsp:cNvSpPr/>
      </dsp:nvSpPr>
      <dsp:spPr>
        <a:xfrm>
          <a:off x="6630145" y="785606"/>
          <a:ext cx="1504325" cy="1013839"/>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Mentored</a:t>
          </a:r>
          <a:endParaRPr lang="en-US" sz="2300" b="1" kern="1200" dirty="0"/>
        </a:p>
      </dsp:txBody>
      <dsp:txXfrm>
        <a:off x="6679637" y="835098"/>
        <a:ext cx="1405341" cy="914855"/>
      </dsp:txXfrm>
    </dsp:sp>
    <dsp:sp modelId="{55B858F8-BF59-3842-A459-35691DDC1F9C}">
      <dsp:nvSpPr>
        <dsp:cNvPr id="0" name=""/>
        <dsp:cNvSpPr/>
      </dsp:nvSpPr>
      <dsp:spPr>
        <a:xfrm rot="674352">
          <a:off x="5660278" y="2953134"/>
          <a:ext cx="1199516" cy="0"/>
        </a:xfrm>
        <a:custGeom>
          <a:avLst/>
          <a:gdLst/>
          <a:ahLst/>
          <a:cxnLst/>
          <a:rect l="0" t="0" r="0" b="0"/>
          <a:pathLst>
            <a:path>
              <a:moveTo>
                <a:pt x="0" y="0"/>
              </a:moveTo>
              <a:lnTo>
                <a:pt x="1199516"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DB5FE5-A300-7847-91BD-897B4B43751F}">
      <dsp:nvSpPr>
        <dsp:cNvPr id="0" name=""/>
        <dsp:cNvSpPr/>
      </dsp:nvSpPr>
      <dsp:spPr>
        <a:xfrm>
          <a:off x="6848292" y="2717028"/>
          <a:ext cx="1562083" cy="101641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smtClean="0"/>
            <a:t>@Home</a:t>
          </a:r>
          <a:endParaRPr lang="en-US" sz="2800" b="1" kern="1200" dirty="0"/>
        </a:p>
      </dsp:txBody>
      <dsp:txXfrm>
        <a:off x="6897909" y="2766645"/>
        <a:ext cx="1462849" cy="917180"/>
      </dsp:txXfrm>
    </dsp:sp>
    <dsp:sp modelId="{188F7110-2EAD-7648-B4A6-423789D6DCDB}">
      <dsp:nvSpPr>
        <dsp:cNvPr id="0" name=""/>
        <dsp:cNvSpPr/>
      </dsp:nvSpPr>
      <dsp:spPr>
        <a:xfrm rot="3549852">
          <a:off x="4652798" y="3525440"/>
          <a:ext cx="980846" cy="0"/>
        </a:xfrm>
        <a:custGeom>
          <a:avLst/>
          <a:gdLst/>
          <a:ahLst/>
          <a:cxnLst/>
          <a:rect l="0" t="0" r="0" b="0"/>
          <a:pathLst>
            <a:path>
              <a:moveTo>
                <a:pt x="0" y="0"/>
              </a:moveTo>
              <a:lnTo>
                <a:pt x="980846"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262BB8-6ED7-B34C-B11C-95E289AAB074}">
      <dsp:nvSpPr>
        <dsp:cNvPr id="0" name=""/>
        <dsp:cNvSpPr/>
      </dsp:nvSpPr>
      <dsp:spPr>
        <a:xfrm>
          <a:off x="4959678" y="3946537"/>
          <a:ext cx="1475075" cy="1013839"/>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Small Group</a:t>
          </a:r>
          <a:endParaRPr lang="en-US" sz="2700" b="1" kern="1200" dirty="0"/>
        </a:p>
      </dsp:txBody>
      <dsp:txXfrm>
        <a:off x="5009170" y="3996029"/>
        <a:ext cx="1376091" cy="914855"/>
      </dsp:txXfrm>
    </dsp:sp>
    <dsp:sp modelId="{82F10700-3F84-444E-96EC-868772EC67CC}">
      <dsp:nvSpPr>
        <dsp:cNvPr id="0" name=""/>
        <dsp:cNvSpPr/>
      </dsp:nvSpPr>
      <dsp:spPr>
        <a:xfrm rot="7578221">
          <a:off x="3452870" y="3509162"/>
          <a:ext cx="1004649" cy="0"/>
        </a:xfrm>
        <a:custGeom>
          <a:avLst/>
          <a:gdLst/>
          <a:ahLst/>
          <a:cxnLst/>
          <a:rect l="0" t="0" r="0" b="0"/>
          <a:pathLst>
            <a:path>
              <a:moveTo>
                <a:pt x="0" y="0"/>
              </a:moveTo>
              <a:lnTo>
                <a:pt x="1004649"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73DFAB-7395-864F-A7C6-4FA19BD7F08F}">
      <dsp:nvSpPr>
        <dsp:cNvPr id="0" name=""/>
        <dsp:cNvSpPr/>
      </dsp:nvSpPr>
      <dsp:spPr>
        <a:xfrm>
          <a:off x="2516100" y="3913980"/>
          <a:ext cx="1538531" cy="101383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Large Group</a:t>
          </a:r>
          <a:endParaRPr lang="en-US" sz="2700" b="1" kern="1200" dirty="0"/>
        </a:p>
      </dsp:txBody>
      <dsp:txXfrm>
        <a:off x="2565592" y="3963472"/>
        <a:ext cx="1439547" cy="914855"/>
      </dsp:txXfrm>
    </dsp:sp>
    <dsp:sp modelId="{F4AC6BED-6423-4041-9CE4-8E2F7A833E4D}">
      <dsp:nvSpPr>
        <dsp:cNvPr id="0" name=""/>
        <dsp:cNvSpPr/>
      </dsp:nvSpPr>
      <dsp:spPr>
        <a:xfrm rot="10308893">
          <a:off x="2401272" y="2859097"/>
          <a:ext cx="1143318" cy="0"/>
        </a:xfrm>
        <a:custGeom>
          <a:avLst/>
          <a:gdLst/>
          <a:ahLst/>
          <a:cxnLst/>
          <a:rect l="0" t="0" r="0" b="0"/>
          <a:pathLst>
            <a:path>
              <a:moveTo>
                <a:pt x="0" y="0"/>
              </a:moveTo>
              <a:lnTo>
                <a:pt x="1143318"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544BBD-BE53-3D40-9592-D1923EC0BA44}">
      <dsp:nvSpPr>
        <dsp:cNvPr id="0" name=""/>
        <dsp:cNvSpPr/>
      </dsp:nvSpPr>
      <dsp:spPr>
        <a:xfrm>
          <a:off x="711915" y="2521628"/>
          <a:ext cx="1695180" cy="1081543"/>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t>Church Community</a:t>
          </a:r>
          <a:endParaRPr lang="en-US" sz="2200" b="1" kern="1200" dirty="0"/>
        </a:p>
      </dsp:txBody>
      <dsp:txXfrm>
        <a:off x="764712" y="2574425"/>
        <a:ext cx="1589586" cy="975949"/>
      </dsp:txXfrm>
    </dsp:sp>
    <dsp:sp modelId="{8EA45281-E5F6-2244-BAEF-0CBFF3EFB94A}">
      <dsp:nvSpPr>
        <dsp:cNvPr id="0" name=""/>
        <dsp:cNvSpPr/>
      </dsp:nvSpPr>
      <dsp:spPr>
        <a:xfrm rot="12876423">
          <a:off x="2956905" y="1847471"/>
          <a:ext cx="1045159" cy="0"/>
        </a:xfrm>
        <a:custGeom>
          <a:avLst/>
          <a:gdLst/>
          <a:ahLst/>
          <a:cxnLst/>
          <a:rect l="0" t="0" r="0" b="0"/>
          <a:pathLst>
            <a:path>
              <a:moveTo>
                <a:pt x="0" y="0"/>
              </a:moveTo>
              <a:lnTo>
                <a:pt x="1045159" y="0"/>
              </a:lnTo>
            </a:path>
          </a:pathLst>
        </a:custGeom>
        <a:noFill/>
        <a:ln w="635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7279F0-7AD7-154E-B414-6AD7AD1B3924}">
      <dsp:nvSpPr>
        <dsp:cNvPr id="0" name=""/>
        <dsp:cNvSpPr/>
      </dsp:nvSpPr>
      <dsp:spPr>
        <a:xfrm>
          <a:off x="1352353" y="404833"/>
          <a:ext cx="1733473" cy="1145841"/>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Community &amp; World</a:t>
          </a:r>
          <a:endParaRPr lang="en-US" sz="2300" b="1" kern="1200" dirty="0"/>
        </a:p>
      </dsp:txBody>
      <dsp:txXfrm>
        <a:off x="1408288" y="460768"/>
        <a:ext cx="1621603" cy="10339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4D27F-E2D0-5F43-8E9B-A4FD944B5C74}">
      <dsp:nvSpPr>
        <dsp:cNvPr id="0" name=""/>
        <dsp:cNvSpPr/>
      </dsp:nvSpPr>
      <dsp:spPr>
        <a:xfrm>
          <a:off x="3505200" y="687"/>
          <a:ext cx="2133598"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Research</a:t>
          </a:r>
          <a:endParaRPr lang="en-US" sz="2800" b="1" i="0" kern="1200" dirty="0">
            <a:solidFill>
              <a:schemeClr val="tx1"/>
            </a:solidFill>
          </a:endParaRPr>
        </a:p>
      </dsp:txBody>
      <dsp:txXfrm>
        <a:off x="3563569" y="59056"/>
        <a:ext cx="2016860" cy="1078947"/>
      </dsp:txXfrm>
    </dsp:sp>
    <dsp:sp modelId="{C72B5B65-D307-0A42-B662-2CDEF94AACB0}">
      <dsp:nvSpPr>
        <dsp:cNvPr id="0" name=""/>
        <dsp:cNvSpPr/>
      </dsp:nvSpPr>
      <dsp:spPr>
        <a:xfrm>
          <a:off x="2594585" y="598530"/>
          <a:ext cx="3954828" cy="3954828"/>
        </a:xfrm>
        <a:custGeom>
          <a:avLst/>
          <a:gdLst/>
          <a:ahLst/>
          <a:cxnLst/>
          <a:rect l="0" t="0" r="0" b="0"/>
          <a:pathLst>
            <a:path>
              <a:moveTo>
                <a:pt x="3260097" y="472458"/>
              </a:moveTo>
              <a:arcTo wR="1977414" hR="1977414" stAng="18626469"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CF5C9A-F8A5-B24A-8259-4F18ED66642B}">
      <dsp:nvSpPr>
        <dsp:cNvPr id="0" name=""/>
        <dsp:cNvSpPr/>
      </dsp:nvSpPr>
      <dsp:spPr>
        <a:xfrm>
          <a:off x="5212132"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Aggregate &amp; Evaluate</a:t>
          </a:r>
          <a:endParaRPr lang="en-US" sz="2800" b="1" i="0" kern="1200" dirty="0">
            <a:solidFill>
              <a:schemeClr val="tx1"/>
            </a:solidFill>
          </a:endParaRPr>
        </a:p>
      </dsp:txBody>
      <dsp:txXfrm>
        <a:off x="5270501" y="2036470"/>
        <a:ext cx="2557825" cy="1078947"/>
      </dsp:txXfrm>
    </dsp:sp>
    <dsp:sp modelId="{8B17E22D-51C6-D64B-AC0B-F9D558A6A5AA}">
      <dsp:nvSpPr>
        <dsp:cNvPr id="0" name=""/>
        <dsp:cNvSpPr/>
      </dsp:nvSpPr>
      <dsp:spPr>
        <a:xfrm>
          <a:off x="2594585" y="598530"/>
          <a:ext cx="3954828" cy="3954828"/>
        </a:xfrm>
        <a:custGeom>
          <a:avLst/>
          <a:gdLst/>
          <a:ahLst/>
          <a:cxnLst/>
          <a:rect l="0" t="0" r="0" b="0"/>
          <a:pathLst>
            <a:path>
              <a:moveTo>
                <a:pt x="3768728" y="2814887"/>
              </a:moveTo>
              <a:arcTo wR="1977414" hR="1977414" stAng="1503419"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2ECAFE-13BA-3C4C-9E3A-AA99456042D9}">
      <dsp:nvSpPr>
        <dsp:cNvPr id="0" name=""/>
        <dsp:cNvSpPr/>
      </dsp:nvSpPr>
      <dsp:spPr>
        <a:xfrm>
          <a:off x="3454402" y="3955516"/>
          <a:ext cx="2235195"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Deliver</a:t>
          </a:r>
          <a:endParaRPr lang="en-US" sz="2800" b="1" i="0" kern="1200" dirty="0">
            <a:solidFill>
              <a:schemeClr val="tx1"/>
            </a:solidFill>
          </a:endParaRPr>
        </a:p>
      </dsp:txBody>
      <dsp:txXfrm>
        <a:off x="3512771" y="4013885"/>
        <a:ext cx="2118457" cy="1078947"/>
      </dsp:txXfrm>
    </dsp:sp>
    <dsp:sp modelId="{69DE574F-AAF4-6E4F-B5FD-260EBD925314}">
      <dsp:nvSpPr>
        <dsp:cNvPr id="0" name=""/>
        <dsp:cNvSpPr/>
      </dsp:nvSpPr>
      <dsp:spPr>
        <a:xfrm>
          <a:off x="2594585" y="598530"/>
          <a:ext cx="3954828" cy="3954828"/>
        </a:xfrm>
        <a:custGeom>
          <a:avLst/>
          <a:gdLst/>
          <a:ahLst/>
          <a:cxnLst/>
          <a:rect l="0" t="0" r="0" b="0"/>
          <a:pathLst>
            <a:path>
              <a:moveTo>
                <a:pt x="657502" y="3449827"/>
              </a:moveTo>
              <a:arcTo wR="1977414" hR="1977414" stAng="7912436"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AA3BEAF-474A-2A40-96A1-AF62C1DDBC7E}">
      <dsp:nvSpPr>
        <dsp:cNvPr id="0" name=""/>
        <dsp:cNvSpPr/>
      </dsp:nvSpPr>
      <dsp:spPr>
        <a:xfrm>
          <a:off x="1257303"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Communicate &amp; Connect</a:t>
          </a:r>
          <a:endParaRPr lang="en-US" sz="2800" b="1" i="0" kern="1200" dirty="0">
            <a:solidFill>
              <a:schemeClr val="tx1"/>
            </a:solidFill>
          </a:endParaRPr>
        </a:p>
      </dsp:txBody>
      <dsp:txXfrm>
        <a:off x="1315672" y="2036470"/>
        <a:ext cx="2557825" cy="1078947"/>
      </dsp:txXfrm>
    </dsp:sp>
    <dsp:sp modelId="{46AE92E3-169A-B645-A57D-5C141DF100C2}">
      <dsp:nvSpPr>
        <dsp:cNvPr id="0" name=""/>
        <dsp:cNvSpPr/>
      </dsp:nvSpPr>
      <dsp:spPr>
        <a:xfrm>
          <a:off x="2594585" y="598530"/>
          <a:ext cx="3954828" cy="3954828"/>
        </a:xfrm>
        <a:custGeom>
          <a:avLst/>
          <a:gdLst/>
          <a:ahLst/>
          <a:cxnLst/>
          <a:rect l="0" t="0" r="0" b="0"/>
          <a:pathLst>
            <a:path>
              <a:moveTo>
                <a:pt x="190998" y="1129543"/>
              </a:moveTo>
              <a:arcTo wR="1977414" hR="1977414" stAng="12323401"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416DB-3B5F-5A4C-A680-56A868C4A5AF}" type="slidenum">
              <a:rPr lang="en-US" smtClean="0"/>
              <a:pPr/>
              <a:t>‹#›</a:t>
            </a:fld>
            <a:endParaRPr lang="en-US" dirty="0"/>
          </a:p>
        </p:txBody>
      </p:sp>
    </p:spTree>
    <p:extLst>
      <p:ext uri="{BB962C8B-B14F-4D97-AF65-F5344CB8AC3E}">
        <p14:creationId xmlns:p14="http://schemas.microsoft.com/office/powerpoint/2010/main" val="2178854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40DF3-AFDC-4A40-B6EB-325F5DB3928A}" type="slidenum">
              <a:rPr lang="en-US" smtClean="0"/>
              <a:pPr/>
              <a:t>‹#›</a:t>
            </a:fld>
            <a:endParaRPr lang="en-US" dirty="0"/>
          </a:p>
        </p:txBody>
      </p:sp>
    </p:spTree>
    <p:extLst>
      <p:ext uri="{BB962C8B-B14F-4D97-AF65-F5344CB8AC3E}">
        <p14:creationId xmlns:p14="http://schemas.microsoft.com/office/powerpoint/2010/main" val="1107557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D5320-A182-8B42-B8DA-1F4EA89C932A}" type="slidenum">
              <a:rPr lang="en-US" smtClean="0">
                <a:solidFill>
                  <a:prstClr val="black"/>
                </a:solidFill>
                <a:latin typeface="Calibri"/>
              </a:rPr>
              <a:pPr/>
              <a:t>1</a:t>
            </a:fld>
            <a:endParaRPr lang="en-US" dirty="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F8B29-F71E-CB4B-ACD6-7B1783D370D2}" type="slidenum">
              <a:rPr lang="en-US" smtClean="0"/>
              <a:t>5</a:t>
            </a:fld>
            <a:endParaRPr lang="en-US" dirty="0"/>
          </a:p>
        </p:txBody>
      </p:sp>
    </p:spTree>
    <p:extLst>
      <p:ext uri="{BB962C8B-B14F-4D97-AF65-F5344CB8AC3E}">
        <p14:creationId xmlns:p14="http://schemas.microsoft.com/office/powerpoint/2010/main" val="292244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1C266E-59AD-DC4D-B833-77F115B57CF2}"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21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22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D5320-A182-8B42-B8DA-1F4EA89C932A}" type="slidenum">
              <a:rPr lang="en-US" smtClean="0">
                <a:solidFill>
                  <a:prstClr val="black"/>
                </a:solidFill>
                <a:latin typeface="Calibri"/>
              </a:rPr>
              <a:pPr/>
              <a:t>28</a:t>
            </a:fld>
            <a:endParaRPr lang="en-US" dirty="0">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2D5320-A182-8B42-B8DA-1F4EA89C932A}" type="slidenum">
              <a:rPr lang="en-US" smtClean="0">
                <a:solidFill>
                  <a:prstClr val="black"/>
                </a:solidFill>
                <a:latin typeface="Calibri"/>
              </a:rPr>
              <a:pPr/>
              <a:t>31</a:t>
            </a:fld>
            <a:endParaRPr lang="en-US" dirty="0">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77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D1A577A-36A9-C54F-A418-8176EDF16BA3}" type="datetime1">
              <a:rPr lang="en-US" smtClean="0"/>
              <a:pPr/>
              <a:t>4/28/12</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80C3BE-0127-5A4C-AE05-11500A0F5945}" type="datetime1">
              <a:rPr lang="en-US" smtClean="0"/>
              <a:pPr/>
              <a:t>4/28/12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E39140-55FC-604A-9E24-8281C8349E4B}" type="datetime1">
              <a:rPr lang="en-US" smtClean="0"/>
              <a:pPr/>
              <a:t>4/28/12</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dirty="0" smtClean="0"/>
              <a:t>Click icon to add picture</a:t>
            </a:r>
            <a:endParaRPr dirty="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7"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dirty="0" smtClean="0"/>
              <a:t>Click icon to add picture</a:t>
            </a:r>
            <a:endParaRPr dirty="0"/>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dirty="0">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lang="en-US" dirty="0">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AFECBD-88E5-3447-8256-EDC25EE6F823}" type="datetime1">
              <a:rPr lang="en-US" smtClean="0"/>
              <a:pPr/>
              <a:t>4/28/12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dirty="0" smtClean="0"/>
              <a:t>Click icon to add picture</a:t>
            </a:r>
            <a:endParaRPr dirty="0"/>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pPr>
              <a:defRPr/>
            </a:pPr>
            <a:endParaRPr lang="en-US" dirty="0">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pPr>
              <a:defRPr/>
            </a:pPr>
            <a:fld id="{B6712D89-21E1-654E-8C41-2350F97EDC9A}" type="slidenum">
              <a:rPr lang="en-US" smtClean="0">
                <a:solidFill>
                  <a:prstClr val="black">
                    <a:lumMod val="85000"/>
                    <a:lumOff val="15000"/>
                  </a:prstClr>
                </a:solidFill>
                <a:latin typeface="Calibri"/>
              </a:rPr>
              <a:pPr>
                <a:defRPr/>
              </a:pPr>
              <a:t>‹#›</a:t>
            </a:fld>
            <a:endParaRPr lang="en-US" dirty="0">
              <a:solidFill>
                <a:prstClr val="black">
                  <a:lumMod val="85000"/>
                  <a:lumOff val="15000"/>
                </a:prstClr>
              </a:solidFill>
              <a:latin typeface="Calibri"/>
            </a:endParaRPr>
          </a:p>
        </p:txBody>
      </p:sp>
    </p:spTree>
    <p:extLst>
      <p:ext uri="{BB962C8B-B14F-4D97-AF65-F5344CB8AC3E}">
        <p14:creationId xmlns:p14="http://schemas.microsoft.com/office/powerpoint/2010/main" val="234690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CE99264-C6D5-0B47-B5FF-FC1BAE6C398C}" type="datetime1">
              <a:rPr lang="en-US" smtClean="0"/>
              <a:pPr/>
              <a:t>4/28/12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3D740D-4FEB-A244-9DAF-1E5CDDF83AC4}" type="datetime1">
              <a:rPr lang="en-US" smtClean="0"/>
              <a:pPr/>
              <a:t>4/28/12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161180-C90C-B34E-8296-4A03C8037209}" type="datetime1">
              <a:rPr lang="en-US" smtClean="0"/>
              <a:pPr/>
              <a:t>4/28/12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420101-1E6B-0046-BBEC-9DCF69B5642D}" type="datetime1">
              <a:rPr lang="en-US" smtClean="0"/>
              <a:pPr/>
              <a:t>4/28/12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C906A-F6C2-BC40-93B8-F07B3F998A46}" type="datetime1">
              <a:rPr lang="en-US" smtClean="0"/>
              <a:pPr/>
              <a:t>4/28/12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A10D24-CDFB-6A49-BA98-42DEDD7402B9}" type="datetime1">
              <a:rPr lang="en-US" smtClean="0"/>
              <a:pPr/>
              <a:t>4/28/12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0F18CC2-D034-7B4D-AFB5-4A2F448ABECA}" type="datetime1">
              <a:rPr lang="en-US" smtClean="0"/>
              <a:pPr/>
              <a:t>4/28/12</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99E9572-0473-254F-83A6-8BD48D2F2CC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8A08889-4883-F243-825D-FED87446085D}" type="datetime1">
              <a:rPr lang="en-US" smtClean="0"/>
              <a:pPr/>
              <a:t>4/28/12</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D99E9572-0473-254F-83A6-8BD48D2F2C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dirty="0">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dirty="0">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06A7B099-9718-E145-AAD4-751B7C40CCFF}" type="slidenum">
              <a:rPr lang="en-US" smtClean="0">
                <a:solidFill>
                  <a:prstClr val="black">
                    <a:lumMod val="85000"/>
                    <a:lumOff val="15000"/>
                  </a:prstClr>
                </a:solidFill>
                <a:latin typeface="Calibri"/>
              </a:rPr>
              <a:pPr/>
              <a:t>‹#›</a:t>
            </a:fld>
            <a:endParaRPr lang="en-US" dirty="0">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 id="2147484702" r:id="rId12"/>
    <p:sldLayoutId id="2147484703" r:id="rId13"/>
    <p:sldLayoutId id="2147484704" r:id="rId14"/>
    <p:sldLayoutId id="2147484705" r:id="rId15"/>
    <p:sldLayoutId id="2147484706" r:id="rId16"/>
    <p:sldLayoutId id="2147484707" r:id="rId17"/>
  </p:sldLayoutIdLst>
  <p:hf sldNum="0"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 Id="rId3" Type="http://schemas.openxmlformats.org/officeDocument/2006/relationships/image" Target="../media/image7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 Id="rId3" Type="http://schemas.openxmlformats.org/officeDocument/2006/relationships/image" Target="../media/image8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image" Target="../media/image8.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6.xml"/><Relationship Id="rId2" Type="http://schemas.openxmlformats.org/officeDocument/2006/relationships/diagramData" Target="../diagrams/data15.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0474" y="5829300"/>
            <a:ext cx="8474542" cy="990600"/>
          </a:xfrm>
        </p:spPr>
        <p:txBody>
          <a:bodyPr>
            <a:noAutofit/>
          </a:bodyPr>
          <a:lstStyle/>
          <a:p>
            <a:pPr algn="ctr"/>
            <a:r>
              <a:rPr lang="en-US" sz="3200" b="1" dirty="0" smtClean="0">
                <a:solidFill>
                  <a:srgbClr val="FFFFFF"/>
                </a:solidFill>
                <a:latin typeface="Apple Chancery"/>
                <a:cs typeface="Apple Chancery"/>
              </a:rPr>
              <a:t>John </a:t>
            </a:r>
            <a:r>
              <a:rPr lang="en-US" sz="3200" b="1" dirty="0">
                <a:solidFill>
                  <a:srgbClr val="FFFFFF"/>
                </a:solidFill>
                <a:latin typeface="Apple Chancery"/>
                <a:cs typeface="Apple Chancery"/>
              </a:rPr>
              <a:t>Roberto </a:t>
            </a:r>
            <a:r>
              <a:rPr lang="en-US" sz="3200" b="1" dirty="0" smtClean="0">
                <a:solidFill>
                  <a:srgbClr val="FFFFFF"/>
                </a:solidFill>
                <a:latin typeface="Apple Chancery"/>
                <a:cs typeface="Apple Chancery"/>
              </a:rPr>
              <a:t/>
            </a:r>
            <a:br>
              <a:rPr lang="en-US" sz="3200" b="1" dirty="0" smtClean="0">
                <a:solidFill>
                  <a:srgbClr val="FFFFFF"/>
                </a:solidFill>
                <a:latin typeface="Apple Chancery"/>
                <a:cs typeface="Apple Chancery"/>
              </a:rPr>
            </a:br>
            <a:r>
              <a:rPr lang="en-US" sz="2400" b="1" dirty="0" smtClean="0">
                <a:solidFill>
                  <a:srgbClr val="FFFFFF"/>
                </a:solidFill>
                <a:cs typeface="Apple Chancery"/>
              </a:rPr>
              <a:t>jroberto</a:t>
            </a:r>
            <a:r>
              <a:rPr lang="en-US" sz="2400" b="1" dirty="0">
                <a:solidFill>
                  <a:srgbClr val="FFFFFF"/>
                </a:solidFill>
                <a:cs typeface="Apple Chancery"/>
              </a:rPr>
              <a:t>@</a:t>
            </a:r>
            <a:r>
              <a:rPr lang="en-US" sz="2400" b="1" dirty="0" smtClean="0">
                <a:solidFill>
                  <a:srgbClr val="FFFFFF"/>
                </a:solidFill>
                <a:cs typeface="Apple Chancery"/>
              </a:rPr>
              <a:t>lifelongfaith.com</a:t>
            </a:r>
            <a:r>
              <a:rPr lang="en-US" sz="2400" b="1" dirty="0">
                <a:solidFill>
                  <a:srgbClr val="FFFFFF"/>
                </a:solidFill>
                <a:cs typeface="Apple Chancery"/>
              </a:rPr>
              <a:t> </a:t>
            </a:r>
            <a:r>
              <a:rPr lang="en-US" sz="2400" b="1" dirty="0" smtClean="0">
                <a:solidFill>
                  <a:srgbClr val="FFFFFF"/>
                </a:solidFill>
                <a:cs typeface="Apple Chancery"/>
              </a:rPr>
              <a:t>         www.LifelongFaith.com</a:t>
            </a:r>
            <a:endParaRPr lang="en-US" sz="2400" b="1" dirty="0">
              <a:solidFill>
                <a:srgbClr val="FFFFFF"/>
              </a:solidFill>
              <a:cs typeface="Apple Chancery"/>
            </a:endParaRPr>
          </a:p>
        </p:txBody>
      </p:sp>
      <p:pic>
        <p:nvPicPr>
          <p:cNvPr id="10" name="Picture 9" descr="iStock_000002603332Medium.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2956" y="3804443"/>
            <a:ext cx="2705560" cy="2186859"/>
          </a:xfrm>
          <a:prstGeom prst="rect">
            <a:avLst/>
          </a:prstGeom>
        </p:spPr>
      </p:pic>
      <p:pic>
        <p:nvPicPr>
          <p:cNvPr id="16" name="Picture 15" descr="iStock_000003272923Medium.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8709" y="2112923"/>
            <a:ext cx="2119468" cy="3149600"/>
          </a:xfrm>
          <a:prstGeom prst="rect">
            <a:avLst/>
          </a:prstGeom>
        </p:spPr>
      </p:pic>
      <p:pic>
        <p:nvPicPr>
          <p:cNvPr id="18" name="Picture 17" descr="iStock_000006107826Mediu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8929" y="1401723"/>
            <a:ext cx="3062671" cy="2039977"/>
          </a:xfrm>
          <a:prstGeom prst="rect">
            <a:avLst/>
          </a:prstGeom>
        </p:spPr>
      </p:pic>
      <p:pic>
        <p:nvPicPr>
          <p:cNvPr id="2" name="Picture 1" descr="200402434-00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 y="1347586"/>
            <a:ext cx="3307557" cy="2482257"/>
          </a:xfrm>
          <a:prstGeom prst="rect">
            <a:avLst/>
          </a:prstGeom>
        </p:spPr>
      </p:pic>
      <p:pic>
        <p:nvPicPr>
          <p:cNvPr id="5" name="Picture 4" descr="j017880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5452" y="3918743"/>
            <a:ext cx="3002757" cy="2001838"/>
          </a:xfrm>
          <a:prstGeom prst="rect">
            <a:avLst/>
          </a:prstGeom>
        </p:spPr>
      </p:pic>
      <p:sp>
        <p:nvSpPr>
          <p:cNvPr id="12" name="Title 3"/>
          <p:cNvSpPr txBox="1">
            <a:spLocks/>
          </p:cNvSpPr>
          <p:nvPr/>
        </p:nvSpPr>
        <p:spPr>
          <a:xfrm>
            <a:off x="302374" y="63500"/>
            <a:ext cx="8576142" cy="1215211"/>
          </a:xfrm>
          <a:prstGeom prst="rect">
            <a:avLst/>
          </a:prstGeom>
          <a:noFill/>
        </p:spPr>
        <p:txBody>
          <a:bodyPr vert="horz" lIns="91440" tIns="45720" rIns="91440" bIns="45720" rtlCol="0" anchor="b" anchorCtr="0">
            <a:no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pPr algn="ctr"/>
            <a:r>
              <a:rPr lang="en-US" sz="4000" b="1" dirty="0" smtClean="0">
                <a:latin typeface="Apple Chancery"/>
                <a:cs typeface="Apple Chancery"/>
              </a:rPr>
              <a:t>Faith Formation for Every Adult in Your Church—It’s Possible Today!</a:t>
            </a:r>
            <a:endParaRPr lang="en-US" sz="4000" b="1" dirty="0">
              <a:latin typeface="Apple Chancery"/>
              <a:cs typeface="Apple Chancery"/>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&amp; Pluralism</a:t>
            </a:r>
            <a:endParaRPr lang="en-US" dirty="0"/>
          </a:p>
        </p:txBody>
      </p:sp>
      <p:sp>
        <p:nvSpPr>
          <p:cNvPr id="3" name="Content Placeholder 2"/>
          <p:cNvSpPr>
            <a:spLocks noGrp="1"/>
          </p:cNvSpPr>
          <p:nvPr>
            <p:ph idx="1"/>
          </p:nvPr>
        </p:nvSpPr>
        <p:spPr/>
        <p:txBody>
          <a:bodyPr>
            <a:noAutofit/>
          </a:bodyPr>
          <a:lstStyle/>
          <a:p>
            <a:pPr marL="457200" indent="-457200">
              <a:buFont typeface="Wingdings" charset="2"/>
              <a:buChar char="Ø"/>
            </a:pPr>
            <a:r>
              <a:rPr lang="en-US" sz="3200" dirty="0" smtClean="0"/>
              <a:t>Diversity of ethnic cultures &amp; nationalities</a:t>
            </a:r>
          </a:p>
          <a:p>
            <a:pPr marL="457200" indent="-457200">
              <a:buFont typeface="Wingdings" charset="2"/>
              <a:buChar char="Ø"/>
            </a:pPr>
            <a:r>
              <a:rPr lang="en-US" sz="3200" dirty="0" smtClean="0"/>
              <a:t>No </a:t>
            </a:r>
            <a:r>
              <a:rPr lang="en-US" sz="3200" dirty="0"/>
              <a:t>single authority exercises supremacy; no single belief or ideology dominations</a:t>
            </a:r>
          </a:p>
          <a:p>
            <a:pPr marL="457200" indent="-457200">
              <a:buFont typeface="Wingdings" charset="2"/>
              <a:buChar char="Ø"/>
            </a:pPr>
            <a:r>
              <a:rPr lang="en-US" sz="3200" dirty="0"/>
              <a:t>Tapestry of religious and spiritual alternatives and choices </a:t>
            </a:r>
          </a:p>
        </p:txBody>
      </p:sp>
    </p:spTree>
    <p:extLst>
      <p:ext uri="{BB962C8B-B14F-4D97-AF65-F5344CB8AC3E}">
        <p14:creationId xmlns:p14="http://schemas.microsoft.com/office/powerpoint/2010/main" val="1392665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Utilizing DVD Study Programs</a:t>
            </a:r>
            <a:endParaRPr lang="en-US" dirty="0"/>
          </a:p>
        </p:txBody>
      </p:sp>
      <p:pic>
        <p:nvPicPr>
          <p:cNvPr id="5" name="Picture 4"/>
          <p:cNvPicPr>
            <a:picLocks noChangeAspect="1"/>
          </p:cNvPicPr>
          <p:nvPr/>
        </p:nvPicPr>
        <p:blipFill>
          <a:blip r:embed="rId2"/>
          <a:stretch>
            <a:fillRect/>
          </a:stretch>
        </p:blipFill>
        <p:spPr>
          <a:xfrm>
            <a:off x="3416300" y="4775201"/>
            <a:ext cx="2540000" cy="1905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 y="1574800"/>
            <a:ext cx="7721600" cy="3063461"/>
          </a:xfrm>
          <a:prstGeom prst="rect">
            <a:avLst/>
          </a:prstGeom>
        </p:spPr>
      </p:pic>
    </p:spTree>
    <p:extLst>
      <p:ext uri="{BB962C8B-B14F-4D97-AF65-F5344CB8AC3E}">
        <p14:creationId xmlns:p14="http://schemas.microsoft.com/office/powerpoint/2010/main" val="1000361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574799"/>
            <a:ext cx="5664200" cy="5014889"/>
          </a:xfrm>
          <a:prstGeom prst="rect">
            <a:avLst/>
          </a:prstGeom>
        </p:spPr>
      </p:pic>
      <p:sp>
        <p:nvSpPr>
          <p:cNvPr id="3" name="Title 2"/>
          <p:cNvSpPr>
            <a:spLocks noGrp="1"/>
          </p:cNvSpPr>
          <p:nvPr>
            <p:ph type="title"/>
          </p:nvPr>
        </p:nvSpPr>
        <p:spPr/>
        <p:txBody>
          <a:bodyPr>
            <a:normAutofit fontScale="90000"/>
          </a:bodyPr>
          <a:lstStyle/>
          <a:p>
            <a:r>
              <a:rPr lang="en-US" dirty="0" smtClean="0"/>
              <a:t>Developing a Parish Faith Formation Resource Center</a:t>
            </a:r>
            <a:endParaRPr lang="en-US" dirty="0"/>
          </a:p>
        </p:txBody>
      </p:sp>
      <p:pic>
        <p:nvPicPr>
          <p:cNvPr id="6" name="Picture 5" descr="kindl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6700" y="1739900"/>
            <a:ext cx="2222500" cy="2235200"/>
          </a:xfrm>
          <a:prstGeom prst="rect">
            <a:avLst/>
          </a:prstGeom>
        </p:spPr>
      </p:pic>
      <p:pic>
        <p:nvPicPr>
          <p:cNvPr id="7" name="Picture 6" descr="Nook.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45300" y="4318000"/>
            <a:ext cx="1841500" cy="1828800"/>
          </a:xfrm>
          <a:prstGeom prst="rect">
            <a:avLst/>
          </a:prstGeom>
        </p:spPr>
      </p:pic>
    </p:spTree>
    <p:extLst>
      <p:ext uri="{BB962C8B-B14F-4D97-AF65-F5344CB8AC3E}">
        <p14:creationId xmlns:p14="http://schemas.microsoft.com/office/powerpoint/2010/main" val="3280955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5100" y="3974993"/>
            <a:ext cx="3636526" cy="2587857"/>
          </a:xfrm>
          <a:prstGeom prst="rect">
            <a:avLst/>
          </a:prstGeom>
        </p:spPr>
      </p:pic>
      <p:sp>
        <p:nvSpPr>
          <p:cNvPr id="2" name="Title 1"/>
          <p:cNvSpPr>
            <a:spLocks noGrp="1"/>
          </p:cNvSpPr>
          <p:nvPr>
            <p:ph type="title"/>
          </p:nvPr>
        </p:nvSpPr>
        <p:spPr/>
        <p:txBody>
          <a:bodyPr/>
          <a:lstStyle/>
          <a:p>
            <a:r>
              <a:rPr lang="en-US" dirty="0" smtClean="0"/>
              <a:t>Curating Apps</a:t>
            </a:r>
            <a:endParaRPr lang="en-US" dirty="0"/>
          </a:p>
        </p:txBody>
      </p:sp>
      <p:pic>
        <p:nvPicPr>
          <p:cNvPr id="9" name="Picture 8"/>
          <p:cNvPicPr>
            <a:picLocks noChangeAspect="1"/>
          </p:cNvPicPr>
          <p:nvPr/>
        </p:nvPicPr>
        <p:blipFill>
          <a:blip r:embed="rId3"/>
          <a:stretch>
            <a:fillRect/>
          </a:stretch>
        </p:blipFill>
        <p:spPr>
          <a:xfrm>
            <a:off x="6583876" y="244348"/>
            <a:ext cx="1658424" cy="3235452"/>
          </a:xfrm>
          <a:prstGeom prst="rect">
            <a:avLst/>
          </a:prstGeom>
        </p:spPr>
      </p:pic>
      <p:pic>
        <p:nvPicPr>
          <p:cNvPr id="10" name="Picture 9"/>
          <p:cNvPicPr>
            <a:picLocks noChangeAspect="1"/>
          </p:cNvPicPr>
          <p:nvPr/>
        </p:nvPicPr>
        <p:blipFill>
          <a:blip r:embed="rId4"/>
          <a:stretch>
            <a:fillRect/>
          </a:stretch>
        </p:blipFill>
        <p:spPr>
          <a:xfrm>
            <a:off x="0" y="2032000"/>
            <a:ext cx="4800600" cy="3388659"/>
          </a:xfrm>
          <a:prstGeom prst="rect">
            <a:avLst/>
          </a:prstGeom>
        </p:spPr>
      </p:pic>
      <p:sp>
        <p:nvSpPr>
          <p:cNvPr id="11" name="TextBox 10"/>
          <p:cNvSpPr txBox="1"/>
          <p:nvPr/>
        </p:nvSpPr>
        <p:spPr>
          <a:xfrm>
            <a:off x="88900" y="1508780"/>
            <a:ext cx="2692400" cy="523220"/>
          </a:xfrm>
          <a:prstGeom prst="rect">
            <a:avLst/>
          </a:prstGeom>
          <a:noFill/>
        </p:spPr>
        <p:txBody>
          <a:bodyPr wrap="square" rtlCol="0">
            <a:spAutoFit/>
          </a:bodyPr>
          <a:lstStyle/>
          <a:p>
            <a:r>
              <a:rPr lang="en-US" sz="2800" dirty="0" smtClean="0">
                <a:solidFill>
                  <a:schemeClr val="bg1"/>
                </a:solidFill>
              </a:rPr>
              <a:t>Glo Bible App</a:t>
            </a:r>
            <a:endParaRPr lang="en-US" sz="2800" dirty="0">
              <a:solidFill>
                <a:schemeClr val="bg1"/>
              </a:solidFill>
            </a:endParaRPr>
          </a:p>
        </p:txBody>
      </p:sp>
    </p:spTree>
    <p:extLst>
      <p:ext uri="{BB962C8B-B14F-4D97-AF65-F5344CB8AC3E}">
        <p14:creationId xmlns:p14="http://schemas.microsoft.com/office/powerpoint/2010/main" val="25031809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800" dirty="0" smtClean="0"/>
              <a:t>YouVersion </a:t>
            </a:r>
            <a:r>
              <a:rPr lang="en-US" sz="4800" dirty="0"/>
              <a:t>Bible App</a:t>
            </a:r>
          </a:p>
        </p:txBody>
      </p:sp>
      <p:pic>
        <p:nvPicPr>
          <p:cNvPr id="14" name="Picture 13" descr="YouVersion.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1433576"/>
            <a:ext cx="7959469" cy="484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67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Offering Spiritual Formation Resources</a:t>
            </a:r>
            <a:endParaRPr lang="en-US" dirty="0"/>
          </a:p>
        </p:txBody>
      </p:sp>
      <p:sp>
        <p:nvSpPr>
          <p:cNvPr id="8" name="Content Placeholder 7"/>
          <p:cNvSpPr>
            <a:spLocks noGrp="1"/>
          </p:cNvSpPr>
          <p:nvPr>
            <p:ph sz="half" idx="1"/>
          </p:nvPr>
        </p:nvSpPr>
        <p:spPr>
          <a:xfrm>
            <a:off x="241300" y="1562100"/>
            <a:ext cx="4711700" cy="5181600"/>
          </a:xfrm>
          <a:ln w="38100">
            <a:solidFill>
              <a:schemeClr val="tx1"/>
            </a:solidFill>
          </a:ln>
        </p:spPr>
        <p:txBody>
          <a:bodyPr>
            <a:noAutofit/>
          </a:bodyPr>
          <a:lstStyle/>
          <a:p>
            <a:pPr marL="514350" lvl="0" indent="-514350">
              <a:buClr>
                <a:schemeClr val="accent6"/>
              </a:buClr>
              <a:buSzPct val="100000"/>
              <a:buFont typeface="Wingdings" charset="2"/>
              <a:buChar char="Ø"/>
            </a:pPr>
            <a:r>
              <a:rPr lang="en-US" dirty="0" smtClean="0"/>
              <a:t>Lectio Divina</a:t>
            </a:r>
          </a:p>
          <a:p>
            <a:pPr marL="514350" lvl="0" indent="-514350">
              <a:buClr>
                <a:schemeClr val="accent6"/>
              </a:buClr>
              <a:buSzPct val="100000"/>
              <a:buFont typeface="Wingdings" charset="2"/>
              <a:buChar char="Ø"/>
            </a:pPr>
            <a:r>
              <a:rPr lang="en-US" dirty="0" smtClean="0"/>
              <a:t>Scripture Reflection</a:t>
            </a:r>
          </a:p>
          <a:p>
            <a:pPr marL="514350" lvl="0" indent="-514350">
              <a:buClr>
                <a:schemeClr val="accent6"/>
              </a:buClr>
              <a:buSzPct val="100000"/>
              <a:buFont typeface="Wingdings" charset="2"/>
              <a:buChar char="Ø"/>
            </a:pPr>
            <a:r>
              <a:rPr lang="en-US" dirty="0" smtClean="0"/>
              <a:t>Spiritual Reading</a:t>
            </a:r>
          </a:p>
          <a:p>
            <a:pPr marL="514350" lvl="0" indent="-514350">
              <a:buClr>
                <a:schemeClr val="accent6"/>
              </a:buClr>
              <a:buSzPct val="100000"/>
              <a:buFont typeface="Wingdings" charset="2"/>
              <a:buChar char="Ø"/>
            </a:pPr>
            <a:r>
              <a:rPr lang="en-US" dirty="0" smtClean="0"/>
              <a:t>Contemplation</a:t>
            </a:r>
          </a:p>
          <a:p>
            <a:pPr marL="514350" lvl="0" indent="-514350">
              <a:buClr>
                <a:schemeClr val="accent6"/>
              </a:buClr>
              <a:buSzPct val="100000"/>
              <a:buFont typeface="Wingdings" charset="2"/>
              <a:buChar char="Ø"/>
            </a:pPr>
            <a:r>
              <a:rPr lang="en-US" dirty="0" smtClean="0"/>
              <a:t>Praying with Art and Music</a:t>
            </a:r>
          </a:p>
          <a:p>
            <a:pPr marL="514350" lvl="0" indent="-514350">
              <a:buClr>
                <a:schemeClr val="accent6"/>
              </a:buClr>
              <a:buSzPct val="100000"/>
              <a:buFont typeface="Wingdings" charset="2"/>
              <a:buChar char="Ø"/>
            </a:pPr>
            <a:r>
              <a:rPr lang="en-US" dirty="0" smtClean="0"/>
              <a:t>Fixed-hour Prayer</a:t>
            </a:r>
          </a:p>
          <a:p>
            <a:pPr marL="514350" lvl="0" indent="-514350">
              <a:buClr>
                <a:schemeClr val="accent6"/>
              </a:buClr>
              <a:buSzPct val="100000"/>
              <a:buFont typeface="Wingdings" charset="2"/>
              <a:buChar char="Ø"/>
            </a:pPr>
            <a:r>
              <a:rPr lang="en-US" dirty="0" smtClean="0"/>
              <a:t>The Examen</a:t>
            </a:r>
          </a:p>
          <a:p>
            <a:pPr marL="514350" lvl="0" indent="-514350">
              <a:buClr>
                <a:schemeClr val="accent6"/>
              </a:buClr>
              <a:buSzPct val="100000"/>
              <a:buFont typeface="Wingdings" charset="2"/>
              <a:buChar char="Ø"/>
            </a:pPr>
            <a:r>
              <a:rPr lang="en-US" dirty="0" smtClean="0"/>
              <a:t>Sabbath</a:t>
            </a:r>
          </a:p>
          <a:p>
            <a:pPr marL="514350" lvl="0" indent="-514350">
              <a:buClr>
                <a:schemeClr val="accent6"/>
              </a:buClr>
              <a:buSzPct val="100000"/>
              <a:buFont typeface="Wingdings" charset="2"/>
              <a:buChar char="Ø"/>
            </a:pPr>
            <a:r>
              <a:rPr lang="en-US" dirty="0" smtClean="0"/>
              <a:t>Discernment</a:t>
            </a:r>
          </a:p>
          <a:p>
            <a:pPr marL="514350" lvl="0" indent="-514350">
              <a:buClr>
                <a:schemeClr val="accent6"/>
              </a:buClr>
              <a:buSzPct val="100000"/>
              <a:buFont typeface="Wingdings" charset="2"/>
              <a:buChar char="Ø"/>
            </a:pPr>
            <a:r>
              <a:rPr lang="en-US" dirty="0" smtClean="0"/>
              <a:t>Fasting</a:t>
            </a:r>
          </a:p>
          <a:p>
            <a:pPr marL="514350" lvl="0" indent="-514350">
              <a:buClr>
                <a:schemeClr val="accent6"/>
              </a:buClr>
              <a:buSzPct val="100000"/>
              <a:buFont typeface="Wingdings" charset="2"/>
              <a:buChar char="Ø"/>
            </a:pPr>
            <a:r>
              <a:rPr lang="en-US" dirty="0" smtClean="0"/>
              <a:t>Prayer Styles &amp; Traditions</a:t>
            </a:r>
          </a:p>
        </p:txBody>
      </p:sp>
      <p:sp>
        <p:nvSpPr>
          <p:cNvPr id="3" name="Content Placeholder 2"/>
          <p:cNvSpPr>
            <a:spLocks noGrp="1"/>
          </p:cNvSpPr>
          <p:nvPr>
            <p:ph sz="half" idx="2"/>
          </p:nvPr>
        </p:nvSpPr>
        <p:spPr>
          <a:xfrm>
            <a:off x="5372100" y="1562100"/>
            <a:ext cx="3530600" cy="4835652"/>
          </a:xfrm>
          <a:ln w="38100">
            <a:solidFill>
              <a:schemeClr val="tx1"/>
            </a:solidFill>
          </a:ln>
        </p:spPr>
        <p:txBody>
          <a:bodyPr>
            <a:normAutofit/>
          </a:bodyPr>
          <a:lstStyle/>
          <a:p>
            <a:pPr marL="118872" indent="0" algn="ctr">
              <a:buClr>
                <a:schemeClr val="accent6"/>
              </a:buClr>
              <a:buSzPct val="100000"/>
              <a:buNone/>
            </a:pPr>
            <a:r>
              <a:rPr lang="en-US" b="1" u="sng" dirty="0" smtClean="0"/>
              <a:t>Formats</a:t>
            </a:r>
          </a:p>
          <a:p>
            <a:pPr marL="633222" indent="-514350">
              <a:buClr>
                <a:schemeClr val="accent6"/>
              </a:buClr>
              <a:buSzPct val="100000"/>
              <a:buFont typeface="+mj-lt"/>
              <a:buAutoNum type="arabicPeriod"/>
            </a:pPr>
            <a:r>
              <a:rPr lang="en-US" dirty="0" smtClean="0"/>
              <a:t>Courses</a:t>
            </a:r>
          </a:p>
          <a:p>
            <a:pPr marL="633222" indent="-514350">
              <a:buClr>
                <a:schemeClr val="accent6"/>
              </a:buClr>
              <a:buSzPct val="100000"/>
              <a:buFont typeface="+mj-lt"/>
              <a:buAutoNum type="arabicPeriod"/>
            </a:pPr>
            <a:r>
              <a:rPr lang="en-US" dirty="0" smtClean="0"/>
              <a:t>Workshops</a:t>
            </a:r>
          </a:p>
          <a:p>
            <a:pPr marL="633222" indent="-514350">
              <a:buClr>
                <a:schemeClr val="accent6"/>
              </a:buClr>
              <a:buSzPct val="100000"/>
              <a:buFont typeface="+mj-lt"/>
              <a:buAutoNum type="arabicPeriod"/>
            </a:pPr>
            <a:r>
              <a:rPr lang="en-US" dirty="0" smtClean="0"/>
              <a:t>Small Groups</a:t>
            </a:r>
          </a:p>
          <a:p>
            <a:pPr marL="633222" indent="-514350">
              <a:buClr>
                <a:schemeClr val="accent6"/>
              </a:buClr>
              <a:buSzPct val="100000"/>
              <a:buFont typeface="+mj-lt"/>
              <a:buAutoNum type="arabicPeriod"/>
            </a:pPr>
            <a:r>
              <a:rPr lang="en-US" dirty="0" smtClean="0"/>
              <a:t>Mentors/Spiritual Directors</a:t>
            </a:r>
          </a:p>
          <a:p>
            <a:pPr marL="633222" indent="-514350">
              <a:buClr>
                <a:schemeClr val="accent6"/>
              </a:buClr>
              <a:buSzPct val="100000"/>
              <a:buFont typeface="+mj-lt"/>
              <a:buAutoNum type="arabicPeriod"/>
            </a:pPr>
            <a:r>
              <a:rPr lang="en-US" dirty="0" smtClean="0"/>
              <a:t>Retreats</a:t>
            </a:r>
          </a:p>
          <a:p>
            <a:pPr marL="633222" indent="-514350">
              <a:buClr>
                <a:schemeClr val="accent6"/>
              </a:buClr>
              <a:buSzPct val="100000"/>
              <a:buFont typeface="+mj-lt"/>
              <a:buAutoNum type="arabicPeriod"/>
            </a:pPr>
            <a:r>
              <a:rPr lang="en-US" dirty="0" smtClean="0"/>
              <a:t>Online</a:t>
            </a:r>
          </a:p>
          <a:p>
            <a:pPr marL="633222" indent="-514350">
              <a:buClr>
                <a:schemeClr val="accent6"/>
              </a:buClr>
              <a:buSzPct val="100000"/>
              <a:buFont typeface="+mj-lt"/>
              <a:buAutoNum type="arabicPeriod"/>
            </a:pPr>
            <a:r>
              <a:rPr lang="en-US" dirty="0" smtClean="0"/>
              <a:t>Pilgrimages</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584" y="233926"/>
            <a:ext cx="5239352" cy="3728474"/>
          </a:xfrm>
          <a:prstGeom prst="rect">
            <a:avLst/>
          </a:prstGeom>
        </p:spPr>
      </p:pic>
      <p:pic>
        <p:nvPicPr>
          <p:cNvPr id="3" name="Picture 2" descr="screen-capture-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8400" y="1516626"/>
            <a:ext cx="4862400" cy="5009403"/>
          </a:xfrm>
          <a:prstGeom prst="rect">
            <a:avLst/>
          </a:prstGeom>
        </p:spPr>
      </p:pic>
    </p:spTree>
    <p:extLst>
      <p:ext uri="{BB962C8B-B14F-4D97-AF65-F5344CB8AC3E}">
        <p14:creationId xmlns:p14="http://schemas.microsoft.com/office/powerpoint/2010/main" val="5227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5839" y="107508"/>
            <a:ext cx="7333977" cy="6593268"/>
          </a:xfrm>
          <a:prstGeom prst="rect">
            <a:avLst/>
          </a:prstGeom>
        </p:spPr>
      </p:pic>
    </p:spTree>
    <p:extLst>
      <p:ext uri="{BB962C8B-B14F-4D97-AF65-F5344CB8AC3E}">
        <p14:creationId xmlns:p14="http://schemas.microsoft.com/office/powerpoint/2010/main" val="22587394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1826" y="279400"/>
            <a:ext cx="5730374" cy="6350000"/>
          </a:xfrm>
          <a:prstGeom prst="rect">
            <a:avLst/>
          </a:prstGeom>
        </p:spPr>
      </p:pic>
    </p:spTree>
    <p:extLst>
      <p:ext uri="{BB962C8B-B14F-4D97-AF65-F5344CB8AC3E}">
        <p14:creationId xmlns:p14="http://schemas.microsoft.com/office/powerpoint/2010/main" val="185442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43766" y="3348898"/>
            <a:ext cx="6131934" cy="3267802"/>
          </a:xfrm>
          <a:prstGeom prst="rect">
            <a:avLst/>
          </a:prstGeom>
        </p:spPr>
      </p:pic>
      <p:pic>
        <p:nvPicPr>
          <p:cNvPr id="6" name="Picture 5" descr="screen-capture-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300" y="88900"/>
            <a:ext cx="4996945" cy="3111500"/>
          </a:xfrm>
          <a:prstGeom prst="rect">
            <a:avLst/>
          </a:prstGeom>
        </p:spPr>
      </p:pic>
    </p:spTree>
    <p:extLst>
      <p:ext uri="{BB962C8B-B14F-4D97-AF65-F5344CB8AC3E}">
        <p14:creationId xmlns:p14="http://schemas.microsoft.com/office/powerpoint/2010/main" val="1219559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a:pPr>
            <a:r>
              <a:rPr lang="en-US" sz="4800" dirty="0"/>
              <a:t>S</a:t>
            </a:r>
            <a:r>
              <a:rPr lang="en-US" sz="4800" dirty="0" smtClean="0"/>
              <a:t>ervice </a:t>
            </a:r>
            <a:r>
              <a:rPr lang="en-US" sz="4800" dirty="0"/>
              <a:t>&amp; </a:t>
            </a:r>
            <a:r>
              <a:rPr lang="en-US" sz="4800" dirty="0" smtClean="0"/>
              <a:t>Mission</a:t>
            </a:r>
            <a:endParaRPr lang="en-US" dirty="0"/>
          </a:p>
        </p:txBody>
      </p:sp>
      <p:sp>
        <p:nvSpPr>
          <p:cNvPr id="8" name="Content Placeholder 7"/>
          <p:cNvSpPr>
            <a:spLocks noGrp="1"/>
          </p:cNvSpPr>
          <p:nvPr>
            <p:ph idx="1"/>
          </p:nvPr>
        </p:nvSpPr>
        <p:spPr>
          <a:xfrm>
            <a:off x="457200" y="1612901"/>
            <a:ext cx="8229600" cy="4787900"/>
          </a:xfrm>
        </p:spPr>
        <p:txBody>
          <a:bodyPr>
            <a:normAutofit/>
          </a:bodyPr>
          <a:lstStyle/>
          <a:p>
            <a:pPr marL="457200" indent="-457200">
              <a:buFont typeface="Wingdings" charset="2"/>
              <a:buChar char="Ø"/>
            </a:pPr>
            <a:r>
              <a:rPr lang="en-US" dirty="0" smtClean="0"/>
              <a:t>local and global</a:t>
            </a:r>
          </a:p>
          <a:p>
            <a:pPr marL="457200" indent="-457200">
              <a:buFont typeface="Wingdings" charset="2"/>
              <a:buChar char="Ø"/>
            </a:pPr>
            <a:r>
              <a:rPr lang="en-US" dirty="0" smtClean="0"/>
              <a:t>“developmental” with increasing depth and scope:</a:t>
            </a:r>
          </a:p>
          <a:p>
            <a:pPr marL="1072134" lvl="2" indent="-514350">
              <a:buFont typeface="+mj-lt"/>
              <a:buAutoNum type="arabicPeriod"/>
            </a:pPr>
            <a:r>
              <a:rPr lang="en-US" sz="3200" dirty="0" smtClean="0"/>
              <a:t>introduction: several hours to a full day</a:t>
            </a:r>
          </a:p>
          <a:p>
            <a:pPr marL="1072134" lvl="2" indent="-514350">
              <a:buFont typeface="+mj-lt"/>
              <a:buAutoNum type="arabicPeriod"/>
            </a:pPr>
            <a:r>
              <a:rPr lang="en-US" sz="3200" dirty="0" smtClean="0"/>
              <a:t>short term: multi-day and local</a:t>
            </a:r>
          </a:p>
          <a:p>
            <a:pPr marL="1072134" lvl="2" indent="-514350">
              <a:buFont typeface="+mj-lt"/>
              <a:buAutoNum type="arabicPeriod"/>
            </a:pPr>
            <a:r>
              <a:rPr lang="en-US" sz="3200" dirty="0" smtClean="0"/>
              <a:t>weeklong and national mission trips</a:t>
            </a:r>
          </a:p>
          <a:p>
            <a:pPr marL="1072134" lvl="2" indent="-514350">
              <a:buFont typeface="+mj-lt"/>
              <a:buAutoNum type="arabicPeriod"/>
            </a:pPr>
            <a:r>
              <a:rPr lang="en-US" sz="3200" dirty="0" smtClean="0"/>
              <a:t>global expedition of one or more weeks</a:t>
            </a:r>
          </a:p>
          <a:p>
            <a:pPr marL="1501902" lvl="4" indent="-514350">
              <a:buFont typeface="+mj-lt"/>
              <a:buAutoNum type="arabicPeriod"/>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Life</a:t>
            </a:r>
            <a:endParaRPr lang="en-US" dirty="0"/>
          </a:p>
        </p:txBody>
      </p:sp>
      <p:sp>
        <p:nvSpPr>
          <p:cNvPr id="3" name="Content Placeholder 2"/>
          <p:cNvSpPr>
            <a:spLocks noGrp="1"/>
          </p:cNvSpPr>
          <p:nvPr>
            <p:ph idx="1"/>
          </p:nvPr>
        </p:nvSpPr>
        <p:spPr/>
        <p:txBody>
          <a:bodyPr>
            <a:normAutofit/>
          </a:bodyPr>
          <a:lstStyle/>
          <a:p>
            <a:pPr marL="733806" indent="-514350">
              <a:buFont typeface="Wingdings" charset="2"/>
              <a:buChar char="Ø"/>
            </a:pPr>
            <a:r>
              <a:rPr lang="en-US" sz="3000" dirty="0" smtClean="0"/>
              <a:t>Delaying </a:t>
            </a:r>
            <a:r>
              <a:rPr lang="en-US" sz="3000" dirty="0"/>
              <a:t>marriage</a:t>
            </a:r>
          </a:p>
          <a:p>
            <a:pPr marL="733806" indent="-514350">
              <a:buFont typeface="Wingdings" charset="2"/>
              <a:buChar char="Ø"/>
            </a:pPr>
            <a:r>
              <a:rPr lang="en-US" sz="3000" dirty="0"/>
              <a:t>Having fewer children and later in life</a:t>
            </a:r>
          </a:p>
          <a:p>
            <a:pPr marL="733806" indent="-514350">
              <a:buFont typeface="Wingdings" charset="2"/>
              <a:buChar char="Ø"/>
            </a:pPr>
            <a:r>
              <a:rPr lang="en-US" sz="3000" dirty="0"/>
              <a:t>Decreasing number of children in two-parent households</a:t>
            </a:r>
          </a:p>
          <a:p>
            <a:pPr marL="733806" indent="-514350">
              <a:buFont typeface="Wingdings" charset="2"/>
              <a:buChar char="Ø"/>
            </a:pPr>
            <a:r>
              <a:rPr lang="en-US" sz="3000" dirty="0"/>
              <a:t>Increasing number of unmarried couples living </a:t>
            </a:r>
            <a:r>
              <a:rPr lang="en-US" sz="3000" dirty="0" smtClean="0"/>
              <a:t>together </a:t>
            </a:r>
            <a:endParaRPr lang="en-US" sz="3000" dirty="0"/>
          </a:p>
          <a:p>
            <a:endParaRPr lang="en-US" dirty="0"/>
          </a:p>
        </p:txBody>
      </p:sp>
    </p:spTree>
    <p:extLst>
      <p:ext uri="{BB962C8B-B14F-4D97-AF65-F5344CB8AC3E}">
        <p14:creationId xmlns:p14="http://schemas.microsoft.com/office/powerpoint/2010/main" val="37088157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00" y="92479"/>
            <a:ext cx="3886200" cy="6765521"/>
          </a:xfrm>
          <a:prstGeom prst="rect">
            <a:avLst/>
          </a:prstGeom>
        </p:spPr>
      </p:pic>
    </p:spTree>
    <p:extLst>
      <p:ext uri="{BB962C8B-B14F-4D97-AF65-F5344CB8AC3E}">
        <p14:creationId xmlns:p14="http://schemas.microsoft.com/office/powerpoint/2010/main" val="1431699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2_Missions_Page_0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10050" y="190500"/>
            <a:ext cx="4933950" cy="6468588"/>
          </a:xfrm>
          <a:prstGeom prst="rect">
            <a:avLst/>
          </a:prstGeom>
        </p:spPr>
      </p:pic>
      <p:pic>
        <p:nvPicPr>
          <p:cNvPr id="3" name="Picture 2" descr="2012_Missions_Page_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9700"/>
            <a:ext cx="4185557" cy="6468588"/>
          </a:xfrm>
          <a:prstGeom prst="rect">
            <a:avLst/>
          </a:prstGeom>
        </p:spPr>
      </p:pic>
    </p:spTree>
    <p:extLst>
      <p:ext uri="{BB962C8B-B14F-4D97-AF65-F5344CB8AC3E}">
        <p14:creationId xmlns:p14="http://schemas.microsoft.com/office/powerpoint/2010/main" val="45910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2012_Missions_Page_0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4900" y="152399"/>
            <a:ext cx="6616700" cy="6536191"/>
          </a:xfrm>
          <a:prstGeom prst="rect">
            <a:avLst/>
          </a:prstGeom>
        </p:spPr>
      </p:pic>
    </p:spTree>
    <p:extLst>
      <p:ext uri="{BB962C8B-B14F-4D97-AF65-F5344CB8AC3E}">
        <p14:creationId xmlns:p14="http://schemas.microsoft.com/office/powerpoint/2010/main" val="2115230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Third Place Settings </a:t>
            </a:r>
            <a:endParaRPr lang="en-US" dirty="0"/>
          </a:p>
        </p:txBody>
      </p:sp>
      <p:sp>
        <p:nvSpPr>
          <p:cNvPr id="8" name="Content Placeholder 7"/>
          <p:cNvSpPr>
            <a:spLocks noGrp="1"/>
          </p:cNvSpPr>
          <p:nvPr>
            <p:ph idx="1"/>
          </p:nvPr>
        </p:nvSpPr>
        <p:spPr>
          <a:xfrm>
            <a:off x="457200" y="1648191"/>
            <a:ext cx="8229600" cy="4625609"/>
          </a:xfrm>
        </p:spPr>
        <p:txBody>
          <a:bodyPr>
            <a:normAutofit/>
          </a:bodyPr>
          <a:lstStyle/>
          <a:p>
            <a:pPr marL="118872" lvl="0" indent="0" hangingPunct="0">
              <a:buNone/>
            </a:pPr>
            <a:r>
              <a:rPr lang="en-US" dirty="0" smtClean="0"/>
              <a:t>Establish a Third Place gathering space in the community, that offers hospitality, builds relationships, hosts spiritual conversations, provides programs and activities, and nourishes the spiritual life of people.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0800" y="215899"/>
            <a:ext cx="6299200" cy="6384095"/>
          </a:xfrm>
          <a:prstGeom prst="rect">
            <a:avLst/>
          </a:prstGeom>
        </p:spPr>
      </p:pic>
    </p:spTree>
    <p:extLst>
      <p:ext uri="{BB962C8B-B14F-4D97-AF65-F5344CB8AC3E}">
        <p14:creationId xmlns:p14="http://schemas.microsoft.com/office/powerpoint/2010/main" val="3291605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4199" y="419099"/>
            <a:ext cx="7975601" cy="5981701"/>
          </a:xfrm>
          <a:prstGeom prst="rect">
            <a:avLst/>
          </a:prstGeom>
        </p:spPr>
      </p:pic>
    </p:spTree>
    <p:extLst>
      <p:ext uri="{BB962C8B-B14F-4D97-AF65-F5344CB8AC3E}">
        <p14:creationId xmlns:p14="http://schemas.microsoft.com/office/powerpoint/2010/main" val="415193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Spiritual Seekers</a:t>
            </a:r>
            <a:endParaRPr lang="en-US" dirty="0"/>
          </a:p>
        </p:txBody>
      </p:sp>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3299" y="1574800"/>
            <a:ext cx="7431161" cy="5143500"/>
          </a:xfrm>
          <a:prstGeom prst="rect">
            <a:avLst/>
          </a:prstGeom>
        </p:spPr>
      </p:pic>
    </p:spTree>
    <p:extLst>
      <p:ext uri="{BB962C8B-B14F-4D97-AF65-F5344CB8AC3E}">
        <p14:creationId xmlns:p14="http://schemas.microsoft.com/office/powerpoint/2010/main" val="37857855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66700" y="1509776"/>
            <a:ext cx="8623300" cy="5487924"/>
          </a:xfrm>
        </p:spPr>
        <p:txBody>
          <a:bodyPr>
            <a:normAutofit lnSpcReduction="10000"/>
          </a:bodyPr>
          <a:lstStyle/>
          <a:p>
            <a:pPr marL="0" indent="0">
              <a:lnSpc>
                <a:spcPct val="90000"/>
              </a:lnSpc>
              <a:buNone/>
            </a:pPr>
            <a:r>
              <a:rPr lang="en-US" sz="2800" dirty="0" smtClean="0"/>
              <a:t>Introduction Dinner: Is there more to life than this?</a:t>
            </a:r>
          </a:p>
          <a:p>
            <a:pPr marL="0" indent="0">
              <a:lnSpc>
                <a:spcPct val="90000"/>
              </a:lnSpc>
              <a:buNone/>
            </a:pPr>
            <a:r>
              <a:rPr lang="en-US" sz="2800" dirty="0" smtClean="0"/>
              <a:t> Week 1: Who is Jesus?</a:t>
            </a:r>
          </a:p>
          <a:p>
            <a:pPr marL="0" indent="0">
              <a:lnSpc>
                <a:spcPct val="90000"/>
              </a:lnSpc>
              <a:buNone/>
            </a:pPr>
            <a:r>
              <a:rPr lang="en-US" sz="2800" dirty="0" smtClean="0"/>
              <a:t> Week 2: Why did Jesus die?</a:t>
            </a:r>
          </a:p>
          <a:p>
            <a:pPr marL="0" indent="0">
              <a:lnSpc>
                <a:spcPct val="90000"/>
              </a:lnSpc>
              <a:buNone/>
            </a:pPr>
            <a:r>
              <a:rPr lang="en-US" sz="2800" dirty="0" smtClean="0"/>
              <a:t> Week 3: How can we have faith?</a:t>
            </a:r>
          </a:p>
          <a:p>
            <a:pPr marL="0" indent="0">
              <a:lnSpc>
                <a:spcPct val="90000"/>
              </a:lnSpc>
              <a:buNone/>
            </a:pPr>
            <a:r>
              <a:rPr lang="en-US" sz="2800" dirty="0" smtClean="0"/>
              <a:t> Week 4: Why and how do I pray?</a:t>
            </a:r>
          </a:p>
          <a:p>
            <a:pPr marL="0" indent="0">
              <a:lnSpc>
                <a:spcPct val="90000"/>
              </a:lnSpc>
              <a:buNone/>
            </a:pPr>
            <a:r>
              <a:rPr lang="en-US" sz="2800" dirty="0" smtClean="0"/>
              <a:t> Week 5: Why and how should I read the Bible?</a:t>
            </a:r>
          </a:p>
          <a:p>
            <a:pPr marL="0" indent="0">
              <a:lnSpc>
                <a:spcPct val="90000"/>
              </a:lnSpc>
              <a:buNone/>
            </a:pPr>
            <a:r>
              <a:rPr lang="en-US" sz="2800" dirty="0" smtClean="0"/>
              <a:t> Week 6: How does God guide us?</a:t>
            </a:r>
          </a:p>
          <a:p>
            <a:pPr marL="0" indent="0">
              <a:lnSpc>
                <a:spcPct val="90000"/>
              </a:lnSpc>
              <a:buNone/>
            </a:pPr>
            <a:r>
              <a:rPr lang="en-US" sz="2800" dirty="0" smtClean="0"/>
              <a:t> Week 7: How can I resist evil?</a:t>
            </a:r>
          </a:p>
          <a:p>
            <a:pPr marL="0" indent="0">
              <a:lnSpc>
                <a:spcPct val="90000"/>
              </a:lnSpc>
              <a:buNone/>
            </a:pPr>
            <a:r>
              <a:rPr lang="en-US" sz="2800" dirty="0" smtClean="0"/>
              <a:t> Week 8: Why &amp; how should we tell others?</a:t>
            </a:r>
          </a:p>
          <a:p>
            <a:pPr marL="0" indent="0">
              <a:lnSpc>
                <a:spcPct val="90000"/>
              </a:lnSpc>
              <a:buNone/>
            </a:pPr>
            <a:r>
              <a:rPr lang="en-US" sz="2800" dirty="0" smtClean="0"/>
              <a:t> Week 9: Does God heal today?</a:t>
            </a:r>
          </a:p>
          <a:p>
            <a:pPr marL="0" indent="0">
              <a:lnSpc>
                <a:spcPct val="90000"/>
              </a:lnSpc>
              <a:buNone/>
            </a:pPr>
            <a:r>
              <a:rPr lang="en-US" sz="2800" dirty="0" smtClean="0"/>
              <a:t> Week 10: What about the Church?</a:t>
            </a:r>
          </a:p>
          <a:p>
            <a:pPr marL="457200" indent="-457200">
              <a:lnSpc>
                <a:spcPct val="90000"/>
              </a:lnSpc>
              <a:buNone/>
            </a:pPr>
            <a:r>
              <a:rPr lang="en-US" sz="2800" dirty="0" smtClean="0"/>
              <a:t> Weekend: Who is the Holy Spirit? What does the Holy Spirit do? How can I be filled with the Holy Spirit? How can I make the most of the rest of my life?</a:t>
            </a:r>
            <a:endParaRPr lang="en-US" sz="2800" dirty="0"/>
          </a:p>
        </p:txBody>
      </p:sp>
      <p:sp>
        <p:nvSpPr>
          <p:cNvPr id="4" name="Title 3"/>
          <p:cNvSpPr>
            <a:spLocks noGrp="1"/>
          </p:cNvSpPr>
          <p:nvPr>
            <p:ph type="title"/>
          </p:nvPr>
        </p:nvSpPr>
        <p:spPr/>
        <p:txBody>
          <a:bodyPr/>
          <a:lstStyle/>
          <a:p>
            <a:r>
              <a:rPr lang="en-US" dirty="0" smtClean="0"/>
              <a:t>Spiritual Seekers: Alpha</a:t>
            </a:r>
            <a:endParaRPr lang="en-US" dirty="0"/>
          </a:p>
        </p:txBody>
      </p:sp>
    </p:spTree>
    <p:extLst>
      <p:ext uri="{BB962C8B-B14F-4D97-AF65-F5344CB8AC3E}">
        <p14:creationId xmlns:p14="http://schemas.microsoft.com/office/powerpoint/2010/main" val="2080979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Christ </a:t>
            </a:r>
            <a:endParaRPr lang="en-US" dirty="0"/>
          </a:p>
        </p:txBody>
      </p:sp>
      <p:pic>
        <p:nvPicPr>
          <p:cNvPr id="5" name="Picture 4"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44700" y="1547875"/>
            <a:ext cx="5283200" cy="5188373"/>
          </a:xfrm>
          <a:prstGeom prst="rect">
            <a:avLst/>
          </a:prstGeom>
        </p:spPr>
      </p:pic>
    </p:spTree>
    <p:extLst>
      <p:ext uri="{BB962C8B-B14F-4D97-AF65-F5344CB8AC3E}">
        <p14:creationId xmlns:p14="http://schemas.microsoft.com/office/powerpoint/2010/main" val="2328924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Spiritual Seekers: Awakening Faith</a:t>
            </a:r>
            <a:endParaRPr lang="en-US" dirty="0"/>
          </a:p>
        </p:txBody>
      </p:sp>
      <p:sp>
        <p:nvSpPr>
          <p:cNvPr id="6" name="Content Placeholder 5"/>
          <p:cNvSpPr>
            <a:spLocks noGrp="1"/>
          </p:cNvSpPr>
          <p:nvPr>
            <p:ph sz="half" idx="2"/>
          </p:nvPr>
        </p:nvSpPr>
        <p:spPr>
          <a:xfrm>
            <a:off x="3352800" y="1773936"/>
            <a:ext cx="5334000" cy="4817364"/>
          </a:xfrm>
        </p:spPr>
        <p:txBody>
          <a:bodyPr>
            <a:normAutofit/>
          </a:bodyPr>
          <a:lstStyle/>
          <a:p>
            <a:pPr marL="633222" indent="-514350">
              <a:buFont typeface="+mj-lt"/>
              <a:buAutoNum type="arabicPeriod"/>
            </a:pPr>
            <a:r>
              <a:rPr lang="en-US" sz="3200" dirty="0" smtClean="0"/>
              <a:t>Spirituality</a:t>
            </a:r>
            <a:r>
              <a:rPr lang="en-US" sz="3200" dirty="0"/>
              <a:t>: What’s the Buzz?</a:t>
            </a:r>
          </a:p>
          <a:p>
            <a:pPr marL="633222" indent="-514350">
              <a:spcBef>
                <a:spcPts val="800"/>
              </a:spcBef>
              <a:buFont typeface="+mj-lt"/>
              <a:buAutoNum type="arabicPeriod"/>
            </a:pPr>
            <a:r>
              <a:rPr lang="en-US" sz="3200" dirty="0" smtClean="0"/>
              <a:t>Who </a:t>
            </a:r>
            <a:r>
              <a:rPr lang="en-US" sz="3200" dirty="0"/>
              <a:t>is Jesus?</a:t>
            </a:r>
          </a:p>
          <a:p>
            <a:pPr marL="633222" indent="-514350">
              <a:spcBef>
                <a:spcPts val="800"/>
              </a:spcBef>
              <a:buFont typeface="+mj-lt"/>
              <a:buAutoNum type="arabicPeriod"/>
            </a:pPr>
            <a:r>
              <a:rPr lang="en-US" sz="3200" dirty="0" smtClean="0"/>
              <a:t>Do </a:t>
            </a:r>
            <a:r>
              <a:rPr lang="en-US" sz="3200" dirty="0"/>
              <a:t>We Need the Spirit?</a:t>
            </a:r>
          </a:p>
          <a:p>
            <a:pPr marL="633222" indent="-514350">
              <a:spcBef>
                <a:spcPts val="800"/>
              </a:spcBef>
              <a:buFont typeface="+mj-lt"/>
              <a:buAutoNum type="arabicPeriod"/>
            </a:pPr>
            <a:r>
              <a:rPr lang="en-US" sz="3200" dirty="0" smtClean="0"/>
              <a:t>Can </a:t>
            </a:r>
            <a:r>
              <a:rPr lang="en-US" sz="3200" dirty="0"/>
              <a:t>I Accept God’s Mercy?</a:t>
            </a:r>
          </a:p>
          <a:p>
            <a:pPr marL="633222" indent="-514350">
              <a:spcBef>
                <a:spcPts val="800"/>
              </a:spcBef>
              <a:buFont typeface="+mj-lt"/>
              <a:buAutoNum type="arabicPeriod"/>
            </a:pPr>
            <a:r>
              <a:rPr lang="en-US" sz="3200" dirty="0" smtClean="0"/>
              <a:t>Can </a:t>
            </a:r>
            <a:r>
              <a:rPr lang="en-US" sz="3200" dirty="0"/>
              <a:t>Mass Make My Life Meaningful?</a:t>
            </a:r>
          </a:p>
          <a:p>
            <a:pPr marL="633222" indent="-514350">
              <a:spcBef>
                <a:spcPts val="800"/>
              </a:spcBef>
              <a:buFont typeface="+mj-lt"/>
              <a:buAutoNum type="arabicPeriod"/>
            </a:pPr>
            <a:r>
              <a:rPr lang="en-US" sz="3200" dirty="0" smtClean="0"/>
              <a:t>The </a:t>
            </a:r>
            <a:r>
              <a:rPr lang="en-US" sz="3200" dirty="0"/>
              <a:t>Church and Me</a:t>
            </a:r>
          </a:p>
        </p:txBody>
      </p:sp>
      <p:pic>
        <p:nvPicPr>
          <p:cNvPr id="7" name="Content Placeholder 7" descr="AF-Logo.gif"/>
          <p:cNvPicPr>
            <a:picLocks noChangeAspect="1"/>
          </p:cNvPicPr>
          <p:nvPr/>
        </p:nvPicPr>
        <p:blipFill>
          <a:blip r:embed="rId2" cstate="email">
            <a:extLst>
              <a:ext uri="{28A0092B-C50C-407E-A947-70E740481C1C}">
                <a14:useLocalDpi xmlns:a14="http://schemas.microsoft.com/office/drawing/2010/main"/>
              </a:ext>
            </a:extLst>
          </a:blip>
          <a:srcRect t="-36980" b="-36980"/>
          <a:stretch>
            <a:fillRect/>
          </a:stretch>
        </p:blipFill>
        <p:spPr>
          <a:xfrm>
            <a:off x="309640" y="2260602"/>
            <a:ext cx="3043160" cy="348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412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Religious Socialization</a:t>
            </a:r>
            <a:endParaRPr lang="en-US" dirty="0"/>
          </a:p>
        </p:txBody>
      </p:sp>
      <p:sp>
        <p:nvSpPr>
          <p:cNvPr id="3" name="Content Placeholder 2"/>
          <p:cNvSpPr>
            <a:spLocks noGrp="1"/>
          </p:cNvSpPr>
          <p:nvPr>
            <p:ph idx="1"/>
          </p:nvPr>
        </p:nvSpPr>
        <p:spPr>
          <a:xfrm>
            <a:off x="498474" y="1584560"/>
            <a:ext cx="7556313" cy="4931019"/>
          </a:xfrm>
        </p:spPr>
        <p:txBody>
          <a:bodyPr>
            <a:normAutofit/>
          </a:bodyPr>
          <a:lstStyle/>
          <a:p>
            <a:pPr marL="733806" indent="-514350">
              <a:buFont typeface="Wingdings" charset="2"/>
              <a:buChar char="Ø"/>
            </a:pPr>
            <a:r>
              <a:rPr lang="en-US" sz="3200" b="1" dirty="0" smtClean="0">
                <a:solidFill>
                  <a:schemeClr val="accent6"/>
                </a:solidFill>
              </a:rPr>
              <a:t>Parent </a:t>
            </a:r>
            <a:r>
              <a:rPr lang="en-US" sz="3200" b="1" dirty="0">
                <a:solidFill>
                  <a:schemeClr val="accent6"/>
                </a:solidFill>
              </a:rPr>
              <a:t>Influence</a:t>
            </a:r>
            <a:r>
              <a:rPr lang="en-US" sz="3200" dirty="0"/>
              <a:t>: The single most important social influence on the religious and spiritual lives of adolescents is their parents. </a:t>
            </a:r>
          </a:p>
          <a:p>
            <a:pPr marL="733806" indent="-514350">
              <a:buFont typeface="Wingdings" charset="2"/>
              <a:buChar char="Ø"/>
            </a:pPr>
            <a:r>
              <a:rPr lang="en-US" sz="3200" b="1" dirty="0">
                <a:solidFill>
                  <a:srgbClr val="C64847"/>
                </a:solidFill>
              </a:rPr>
              <a:t>Embedded Family Religious Practices</a:t>
            </a:r>
            <a:r>
              <a:rPr lang="en-US" sz="3200" dirty="0"/>
              <a:t>: Effective religious socialization comes about through specific religious activities that are firmly intertwined with the daily habits of family life</a:t>
            </a:r>
          </a:p>
        </p:txBody>
      </p:sp>
    </p:spTree>
    <p:extLst>
      <p:ext uri="{BB962C8B-B14F-4D97-AF65-F5344CB8AC3E}">
        <p14:creationId xmlns:p14="http://schemas.microsoft.com/office/powerpoint/2010/main" val="768835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759351"/>
            <a:ext cx="8013192" cy="1636776"/>
          </a:xfrm>
        </p:spPr>
        <p:txBody>
          <a:bodyPr/>
          <a:lstStyle/>
          <a:p>
            <a:r>
              <a:rPr lang="en-US" dirty="0" smtClean="0"/>
              <a:t>Designing An Adult Faith Formation Network</a:t>
            </a:r>
            <a:endParaRPr lang="en-US" dirty="0"/>
          </a:p>
        </p:txBody>
      </p:sp>
    </p:spTree>
    <p:extLst>
      <p:ext uri="{BB962C8B-B14F-4D97-AF65-F5344CB8AC3E}">
        <p14:creationId xmlns:p14="http://schemas.microsoft.com/office/powerpoint/2010/main" val="8512433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56698528"/>
              </p:ext>
            </p:extLst>
          </p:nvPr>
        </p:nvGraphicFramePr>
        <p:xfrm>
          <a:off x="0" y="990601"/>
          <a:ext cx="9144000"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082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4100" y="330199"/>
            <a:ext cx="7048500" cy="6270967"/>
          </a:xfrm>
          <a:prstGeom prst="rect">
            <a:avLst/>
          </a:prstGeom>
        </p:spPr>
      </p:pic>
    </p:spTree>
    <p:extLst>
      <p:ext uri="{BB962C8B-B14F-4D97-AF65-F5344CB8AC3E}">
        <p14:creationId xmlns:p14="http://schemas.microsoft.com/office/powerpoint/2010/main" val="3806121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884" y="39108"/>
            <a:ext cx="8229600" cy="771652"/>
          </a:xfrm>
        </p:spPr>
        <p:txBody>
          <a:bodyPr>
            <a:normAutofit fontScale="90000"/>
          </a:bodyPr>
          <a:lstStyle/>
          <a:p>
            <a:r>
              <a:rPr lang="en-US" dirty="0" smtClean="0"/>
              <a:t>Design Process for an New Initiative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6779310"/>
              </p:ext>
            </p:extLst>
          </p:nvPr>
        </p:nvGraphicFramePr>
        <p:xfrm>
          <a:off x="228600" y="965200"/>
          <a:ext cx="8585200" cy="5702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8543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All Ages &amp; Generations</a:t>
            </a:r>
            <a:endParaRPr lang="en-US" dirty="0"/>
          </a:p>
        </p:txBody>
      </p:sp>
      <p:sp>
        <p:nvSpPr>
          <p:cNvPr id="3" name="Content Placeholder 2"/>
          <p:cNvSpPr>
            <a:spLocks noGrp="1"/>
          </p:cNvSpPr>
          <p:nvPr>
            <p:ph sz="half" idx="4294967295"/>
          </p:nvPr>
        </p:nvSpPr>
        <p:spPr>
          <a:xfrm>
            <a:off x="298174" y="1660595"/>
            <a:ext cx="4762500" cy="4994275"/>
          </a:xfrm>
          <a:ln w="38100">
            <a:solidFill>
              <a:schemeClr val="tx1"/>
            </a:solidFill>
          </a:ln>
        </p:spPr>
        <p:txBody>
          <a:bodyPr>
            <a:normAutofit fontScale="92500" lnSpcReduction="10000"/>
          </a:bodyPr>
          <a:lstStyle/>
          <a:p>
            <a:pPr marL="381762" indent="-457200">
              <a:spcBef>
                <a:spcPts val="1200"/>
              </a:spcBef>
              <a:buClr>
                <a:schemeClr val="accent6"/>
              </a:buClr>
              <a:buSzPct val="100000"/>
              <a:buFont typeface="Wingdings" charset="2"/>
              <a:buChar char="Ø"/>
            </a:pPr>
            <a:r>
              <a:rPr lang="en-US" sz="3200" dirty="0" smtClean="0"/>
              <a:t>Families through Life </a:t>
            </a:r>
          </a:p>
          <a:p>
            <a:pPr marL="381762" indent="-457200">
              <a:spcBef>
                <a:spcPts val="1200"/>
              </a:spcBef>
              <a:buClr>
                <a:schemeClr val="accent6"/>
              </a:buClr>
              <a:buSzPct val="100000"/>
              <a:buFont typeface="Wingdings" charset="2"/>
              <a:buChar char="Ø"/>
            </a:pPr>
            <a:r>
              <a:rPr lang="en-US" sz="3200" dirty="0" smtClean="0"/>
              <a:t>Children</a:t>
            </a:r>
          </a:p>
          <a:p>
            <a:pPr marL="381762" indent="-457200">
              <a:spcBef>
                <a:spcPts val="1200"/>
              </a:spcBef>
              <a:buClr>
                <a:schemeClr val="accent6"/>
              </a:buClr>
              <a:buSzPct val="100000"/>
              <a:buFont typeface="Wingdings" charset="2"/>
              <a:buChar char="Ø"/>
            </a:pPr>
            <a:r>
              <a:rPr lang="en-US" sz="3200" dirty="0" smtClean="0"/>
              <a:t>Adolescents</a:t>
            </a:r>
          </a:p>
          <a:p>
            <a:pPr marL="381762" indent="-457200">
              <a:spcBef>
                <a:spcPts val="1200"/>
              </a:spcBef>
              <a:buClr>
                <a:schemeClr val="accent6"/>
              </a:buClr>
              <a:buSzPct val="100000"/>
              <a:buFont typeface="Wingdings" charset="2"/>
              <a:buChar char="Ø"/>
            </a:pPr>
            <a:r>
              <a:rPr lang="en-US" sz="3200" dirty="0" smtClean="0"/>
              <a:t>Emerging Adults: 20s</a:t>
            </a:r>
          </a:p>
          <a:p>
            <a:pPr marL="381762" indent="-457200">
              <a:spcBef>
                <a:spcPts val="1200"/>
              </a:spcBef>
              <a:buClr>
                <a:schemeClr val="accent6"/>
              </a:buClr>
              <a:buSzPct val="100000"/>
              <a:buFont typeface="Wingdings" charset="2"/>
              <a:buChar char="Ø"/>
            </a:pPr>
            <a:r>
              <a:rPr lang="en-US" sz="3200" dirty="0" smtClean="0"/>
              <a:t>Young Adults: 30s-40s</a:t>
            </a:r>
          </a:p>
          <a:p>
            <a:pPr marL="381762" indent="-457200">
              <a:spcBef>
                <a:spcPts val="1200"/>
              </a:spcBef>
              <a:buClr>
                <a:schemeClr val="accent6"/>
              </a:buClr>
              <a:buSzPct val="100000"/>
              <a:buFont typeface="Wingdings" charset="2"/>
              <a:buChar char="Ø"/>
            </a:pPr>
            <a:r>
              <a:rPr lang="en-US" sz="3200" dirty="0" smtClean="0"/>
              <a:t>Mid-Life Adults: 40s-50s</a:t>
            </a:r>
          </a:p>
          <a:p>
            <a:pPr marL="381762" indent="-457200">
              <a:spcBef>
                <a:spcPts val="1200"/>
              </a:spcBef>
              <a:buClr>
                <a:schemeClr val="accent6"/>
              </a:buClr>
              <a:buSzPct val="100000"/>
              <a:buFont typeface="Wingdings" charset="2"/>
              <a:buChar char="Ø"/>
            </a:pPr>
            <a:r>
              <a:rPr lang="en-US" sz="3200" dirty="0" smtClean="0"/>
              <a:t>Mature Adults: 60s-70s</a:t>
            </a:r>
            <a:br>
              <a:rPr lang="en-US" sz="3200" dirty="0" smtClean="0"/>
            </a:br>
            <a:r>
              <a:rPr lang="en-US" sz="3200" dirty="0" smtClean="0"/>
              <a:t> (Baby Boomers)</a:t>
            </a:r>
          </a:p>
          <a:p>
            <a:pPr marL="381762" indent="-457200">
              <a:spcBef>
                <a:spcPts val="1200"/>
              </a:spcBef>
              <a:buClr>
                <a:schemeClr val="accent6"/>
              </a:buClr>
              <a:buSzPct val="100000"/>
              <a:buFont typeface="Wingdings" charset="2"/>
              <a:buChar char="Ø"/>
            </a:pPr>
            <a:r>
              <a:rPr lang="en-US" sz="3200" dirty="0" smtClean="0"/>
              <a:t>Older Adults: 80+</a:t>
            </a:r>
            <a:endParaRPr lang="en-US" sz="3200" dirty="0"/>
          </a:p>
        </p:txBody>
      </p:sp>
      <p:sp>
        <p:nvSpPr>
          <p:cNvPr id="5" name="Content Placeholder 4"/>
          <p:cNvSpPr>
            <a:spLocks noGrp="1"/>
          </p:cNvSpPr>
          <p:nvPr>
            <p:ph sz="half" idx="4294967295"/>
          </p:nvPr>
        </p:nvSpPr>
        <p:spPr>
          <a:xfrm>
            <a:off x="5259456" y="1689308"/>
            <a:ext cx="3619500" cy="4948237"/>
          </a:xfrm>
          <a:ln w="38100">
            <a:solidFill>
              <a:srgbClr val="000000"/>
            </a:solidFill>
          </a:ln>
        </p:spPr>
        <p:txBody>
          <a:bodyPr>
            <a:normAutofit/>
          </a:bodyPr>
          <a:lstStyle/>
          <a:p>
            <a:pPr marL="806958" lvl="1" indent="-514350">
              <a:buClr>
                <a:schemeClr val="accent6"/>
              </a:buClr>
              <a:buFont typeface="+mj-lt"/>
              <a:buAutoNum type="arabicPeriod"/>
            </a:pPr>
            <a:r>
              <a:rPr lang="en-US" sz="3200" dirty="0"/>
              <a:t>Life Tasks</a:t>
            </a:r>
          </a:p>
          <a:p>
            <a:pPr marL="806958" lvl="1" indent="-514350">
              <a:buClr>
                <a:schemeClr val="accent6"/>
              </a:buClr>
              <a:buFont typeface="+mj-lt"/>
              <a:buAutoNum type="arabicPeriod"/>
            </a:pPr>
            <a:r>
              <a:rPr lang="en-US" sz="3200" dirty="0"/>
              <a:t>Life Issues</a:t>
            </a:r>
          </a:p>
          <a:p>
            <a:pPr marL="806958" lvl="1" indent="-514350">
              <a:buClr>
                <a:schemeClr val="accent6"/>
              </a:buClr>
              <a:buFont typeface="+mj-lt"/>
              <a:buAutoNum type="arabicPeriod"/>
            </a:pPr>
            <a:r>
              <a:rPr lang="en-US" sz="3200" dirty="0"/>
              <a:t>Milestones and Life Transitions</a:t>
            </a:r>
          </a:p>
          <a:p>
            <a:pPr marL="806958" lvl="1" indent="-514350">
              <a:buClr>
                <a:schemeClr val="accent6"/>
              </a:buClr>
              <a:buFont typeface="+mj-lt"/>
              <a:buAutoNum type="arabicPeriod"/>
            </a:pPr>
            <a:r>
              <a:rPr lang="en-US" sz="3200" dirty="0"/>
              <a:t>Spiritual &amp; Religious Needs</a:t>
            </a:r>
          </a:p>
          <a:p>
            <a:pPr marL="806958" lvl="1" indent="-514350">
              <a:buClr>
                <a:schemeClr val="accent6"/>
              </a:buClr>
              <a:buFont typeface="+mj-lt"/>
              <a:buAutoNum type="arabicPeriod"/>
            </a:pPr>
            <a:r>
              <a:rPr lang="en-US" sz="3200" dirty="0"/>
              <a:t>Ethnic-Cultural Needs </a:t>
            </a:r>
          </a:p>
          <a:p>
            <a:endParaRPr lang="en-US" dirty="0"/>
          </a:p>
        </p:txBody>
      </p:sp>
    </p:spTree>
    <p:extLst>
      <p:ext uri="{BB962C8B-B14F-4D97-AF65-F5344CB8AC3E}">
        <p14:creationId xmlns:p14="http://schemas.microsoft.com/office/powerpoint/2010/main" val="6518844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tretch>
            <a:fillRect/>
          </a:stretch>
        </p:blipFill>
        <p:spPr>
          <a:xfrm>
            <a:off x="457200" y="1168400"/>
            <a:ext cx="8229600" cy="5537200"/>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a:xfrm>
            <a:off x="457200" y="155448"/>
            <a:ext cx="8229600" cy="860552"/>
          </a:xfrm>
        </p:spPr>
        <p:txBody>
          <a:bodyPr/>
          <a:lstStyle/>
          <a:p>
            <a:pPr algn="ctr"/>
            <a:r>
              <a:rPr lang="en-US" dirty="0" smtClean="0"/>
              <a:t>Generating Ideas: Mindmapping</a:t>
            </a:r>
            <a:endParaRPr lang="en-US" dirty="0"/>
          </a:p>
        </p:txBody>
      </p:sp>
    </p:spTree>
    <p:extLst>
      <p:ext uri="{BB962C8B-B14F-4D97-AF65-F5344CB8AC3E}">
        <p14:creationId xmlns:p14="http://schemas.microsoft.com/office/powerpoint/2010/main" val="157745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Promoting/Marketing Network</a:t>
            </a:r>
            <a:endParaRPr lang="en-US" dirty="0"/>
          </a:p>
        </p:txBody>
      </p:sp>
      <p:sp>
        <p:nvSpPr>
          <p:cNvPr id="3" name="Content Placeholder 2"/>
          <p:cNvSpPr>
            <a:spLocks noGrp="1"/>
          </p:cNvSpPr>
          <p:nvPr>
            <p:ph idx="1"/>
          </p:nvPr>
        </p:nvSpPr>
        <p:spPr>
          <a:xfrm>
            <a:off x="457200" y="1498600"/>
            <a:ext cx="8229600" cy="5156199"/>
          </a:xfrm>
        </p:spPr>
        <p:txBody>
          <a:bodyPr>
            <a:normAutofit fontScale="92500" lnSpcReduction="20000"/>
          </a:bodyPr>
          <a:lstStyle/>
          <a:p>
            <a:pPr marL="457200" indent="-457200">
              <a:buSzPct val="100000"/>
              <a:buFont typeface="Wingdings" charset="2"/>
              <a:buChar char="Ø"/>
            </a:pPr>
            <a:r>
              <a:rPr lang="en-US" dirty="0" smtClean="0"/>
              <a:t>Connect it to a gathered event (Mass, sacramental celebration, Church Year season) </a:t>
            </a:r>
          </a:p>
          <a:p>
            <a:pPr marL="457200" indent="-457200">
              <a:spcBef>
                <a:spcPts val="600"/>
              </a:spcBef>
              <a:buSzPct val="100000"/>
              <a:buFont typeface="Wingdings" charset="2"/>
              <a:buChar char="Ø"/>
            </a:pPr>
            <a:r>
              <a:rPr lang="en-US" dirty="0" smtClean="0"/>
              <a:t>Connect it to a parish-based program</a:t>
            </a:r>
          </a:p>
          <a:p>
            <a:pPr marL="457200" indent="-457200">
              <a:spcBef>
                <a:spcPts val="600"/>
              </a:spcBef>
              <a:buSzPct val="100000"/>
              <a:buFont typeface="Wingdings" charset="2"/>
              <a:buChar char="Ø"/>
            </a:pPr>
            <a:r>
              <a:rPr lang="en-US" dirty="0" smtClean="0"/>
              <a:t>Connect it to a life stage or milestone event</a:t>
            </a:r>
          </a:p>
          <a:p>
            <a:pPr marL="457200" indent="-457200">
              <a:spcBef>
                <a:spcPts val="600"/>
              </a:spcBef>
              <a:buSzPct val="100000"/>
              <a:buFont typeface="Wingdings" charset="2"/>
              <a:buChar char="Ø"/>
            </a:pPr>
            <a:r>
              <a:rPr lang="en-US" dirty="0" smtClean="0"/>
              <a:t>Use Facebook - regular announcements</a:t>
            </a:r>
          </a:p>
          <a:p>
            <a:pPr marL="457200" indent="-457200">
              <a:spcBef>
                <a:spcPts val="600"/>
              </a:spcBef>
              <a:buSzPct val="100000"/>
              <a:buFont typeface="Wingdings" charset="2"/>
              <a:buChar char="Ø"/>
            </a:pPr>
            <a:r>
              <a:rPr lang="en-US" dirty="0" smtClean="0"/>
              <a:t>Use an E-newsletter (Constant Contact or Mail Chimp) – regular “mailings”</a:t>
            </a:r>
          </a:p>
          <a:p>
            <a:pPr marL="457200" indent="-457200">
              <a:spcBef>
                <a:spcPts val="600"/>
              </a:spcBef>
              <a:buSzPct val="100000"/>
              <a:buFont typeface="Wingdings" charset="2"/>
              <a:buChar char="Ø"/>
            </a:pPr>
            <a:r>
              <a:rPr lang="en-US" dirty="0" smtClean="0"/>
              <a:t>Create interest through short “You-Tube” style videos</a:t>
            </a:r>
          </a:p>
          <a:p>
            <a:pPr marL="457200" indent="-457200">
              <a:spcBef>
                <a:spcPts val="600"/>
              </a:spcBef>
              <a:buSzPct val="100000"/>
              <a:buFont typeface="Wingdings" charset="2"/>
              <a:buChar char="Ø"/>
            </a:pPr>
            <a:r>
              <a:rPr lang="en-US" dirty="0" smtClean="0"/>
              <a:t>Create testimonials</a:t>
            </a:r>
          </a:p>
          <a:p>
            <a:pPr marL="457200" indent="-457200">
              <a:spcBef>
                <a:spcPts val="600"/>
              </a:spcBef>
              <a:buSzPct val="100000"/>
              <a:buFont typeface="Wingdings" charset="2"/>
              <a:buChar char="Ø"/>
            </a:pPr>
            <a:r>
              <a:rPr lang="en-US" dirty="0" smtClean="0"/>
              <a:t>Engage users to invite others to be involved</a:t>
            </a:r>
            <a:endParaRPr lang="en-US" dirty="0"/>
          </a:p>
        </p:txBody>
      </p:sp>
    </p:spTree>
    <p:extLst>
      <p:ext uri="{BB962C8B-B14F-4D97-AF65-F5344CB8AC3E}">
        <p14:creationId xmlns:p14="http://schemas.microsoft.com/office/powerpoint/2010/main" val="2812682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Rise of Boomers &amp; </a:t>
            </a:r>
            <a:br>
              <a:rPr lang="en-US" sz="4000" dirty="0" smtClean="0"/>
            </a:br>
            <a:r>
              <a:rPr lang="en-US" sz="4000" dirty="0" smtClean="0"/>
              <a:t>the Mature Adult Years</a:t>
            </a:r>
            <a:endParaRPr lang="en-US" sz="4000" dirty="0"/>
          </a:p>
        </p:txBody>
      </p:sp>
      <p:sp>
        <p:nvSpPr>
          <p:cNvPr id="8" name="Content Placeholder 7"/>
          <p:cNvSpPr>
            <a:spLocks noGrp="1"/>
          </p:cNvSpPr>
          <p:nvPr>
            <p:ph idx="1"/>
          </p:nvPr>
        </p:nvSpPr>
        <p:spPr>
          <a:xfrm>
            <a:off x="457200" y="1536700"/>
            <a:ext cx="8229600" cy="5118099"/>
          </a:xfrm>
        </p:spPr>
        <p:txBody>
          <a:bodyPr>
            <a:normAutofit fontScale="77500" lnSpcReduction="20000"/>
          </a:bodyPr>
          <a:lstStyle/>
          <a:p>
            <a:pPr marL="457200" indent="-457200">
              <a:buClr>
                <a:schemeClr val="accent6"/>
              </a:buClr>
              <a:buFont typeface="Wingdings" charset="2"/>
              <a:buChar char="Ø"/>
            </a:pPr>
            <a:r>
              <a:rPr lang="en-US" sz="3800" dirty="0" smtClean="0"/>
              <a:t>On </a:t>
            </a:r>
            <a:r>
              <a:rPr lang="en-US" sz="3800" dirty="0"/>
              <a:t>Jan. 1, 2011, the oldest Baby Boomers will turn 65. Every day for the next 19 years, about 10,000 more will cross that threshold. </a:t>
            </a:r>
            <a:endParaRPr lang="en-US" sz="3800" dirty="0" smtClean="0"/>
          </a:p>
          <a:p>
            <a:pPr marL="457200" indent="-457200">
              <a:spcBef>
                <a:spcPts val="1200"/>
              </a:spcBef>
              <a:buClr>
                <a:schemeClr val="accent6"/>
              </a:buClr>
              <a:buFont typeface="Wingdings" charset="2"/>
              <a:buChar char="Ø"/>
            </a:pPr>
            <a:r>
              <a:rPr lang="en-US" sz="3800" dirty="0" smtClean="0"/>
              <a:t>By </a:t>
            </a:r>
            <a:r>
              <a:rPr lang="en-US" sz="3800" dirty="0"/>
              <a:t>2030, when all Baby Boomers will have turned 65, fully 18% of the nation’s population will be at least that </a:t>
            </a:r>
            <a:r>
              <a:rPr lang="en-US" sz="3800" dirty="0" smtClean="0"/>
              <a:t>age</a:t>
            </a:r>
            <a:r>
              <a:rPr lang="en-US" sz="3800" dirty="0"/>
              <a:t> </a:t>
            </a:r>
            <a:r>
              <a:rPr lang="en-US" sz="3800" dirty="0" smtClean="0"/>
              <a:t>(13</a:t>
            </a:r>
            <a:r>
              <a:rPr lang="en-US" sz="3800" dirty="0"/>
              <a:t>% </a:t>
            </a:r>
            <a:r>
              <a:rPr lang="en-US" sz="3800" dirty="0" smtClean="0"/>
              <a:t>today)</a:t>
            </a:r>
            <a:endParaRPr lang="en-US" sz="3800" dirty="0"/>
          </a:p>
          <a:p>
            <a:pPr marL="457200" indent="-457200">
              <a:spcBef>
                <a:spcPts val="1200"/>
              </a:spcBef>
              <a:buClr>
                <a:schemeClr val="accent6"/>
              </a:buClr>
              <a:buFont typeface="Wingdings" charset="2"/>
              <a:buChar char="Ø"/>
            </a:pPr>
            <a:r>
              <a:rPr lang="en-US" sz="3800" dirty="0" smtClean="0"/>
              <a:t>We </a:t>
            </a:r>
            <a:r>
              <a:rPr lang="en-US" sz="3800" dirty="0"/>
              <a:t>are witnessing the emergence of a new stage of life between adult midlife–typically focused on career and child-rearing–and old age, traditionally marked by increasing frailty and decline. This new stage of life spans several decades and is characterized by generally good health, relative financial stability, and an active, engaged lifestyle. </a:t>
            </a:r>
          </a:p>
        </p:txBody>
      </p:sp>
    </p:spTree>
    <p:extLst>
      <p:ext uri="{BB962C8B-B14F-4D97-AF65-F5344CB8AC3E}">
        <p14:creationId xmlns:p14="http://schemas.microsoft.com/office/powerpoint/2010/main" val="3350477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Ministry with Baby Boomers</a:t>
            </a:r>
            <a:endParaRPr lang="en-US" dirty="0"/>
          </a:p>
        </p:txBody>
      </p:sp>
      <p:sp>
        <p:nvSpPr>
          <p:cNvPr id="3" name="Content Placeholder 2"/>
          <p:cNvSpPr>
            <a:spLocks noGrp="1"/>
          </p:cNvSpPr>
          <p:nvPr>
            <p:ph sz="half" idx="2"/>
          </p:nvPr>
        </p:nvSpPr>
        <p:spPr>
          <a:xfrm>
            <a:off x="2692400" y="1536700"/>
            <a:ext cx="6273800" cy="5118100"/>
          </a:xfrm>
        </p:spPr>
        <p:txBody>
          <a:bodyPr>
            <a:normAutofit lnSpcReduction="10000"/>
          </a:bodyPr>
          <a:lstStyle/>
          <a:p>
            <a:pPr marL="457200" indent="-457200">
              <a:buClr>
                <a:schemeClr val="accent6"/>
              </a:buClr>
              <a:buSzPct val="100000"/>
              <a:buFont typeface="Wingdings" charset="2"/>
              <a:buChar char=""/>
            </a:pPr>
            <a:r>
              <a:rPr lang="en-US" b="1" dirty="0">
                <a:solidFill>
                  <a:schemeClr val="accent6"/>
                </a:solidFill>
              </a:rPr>
              <a:t>Service</a:t>
            </a:r>
            <a:r>
              <a:rPr lang="en-US" dirty="0"/>
              <a:t>: Boomers want service opportunities that have a </a:t>
            </a:r>
            <a:r>
              <a:rPr lang="en-US" dirty="0" smtClean="0"/>
              <a:t>mission – doing </a:t>
            </a:r>
            <a:r>
              <a:rPr lang="en-US" dirty="0"/>
              <a:t>things that give their lives purpose, meaning, and fulfillment. </a:t>
            </a:r>
            <a:endParaRPr lang="en-US" dirty="0" smtClean="0"/>
          </a:p>
          <a:p>
            <a:pPr marL="457200" indent="-457200">
              <a:spcBef>
                <a:spcPts val="600"/>
              </a:spcBef>
              <a:buClr>
                <a:schemeClr val="accent6"/>
              </a:buClr>
              <a:buSzPct val="100000"/>
              <a:buFont typeface="Wingdings" charset="2"/>
              <a:buChar char=""/>
            </a:pPr>
            <a:r>
              <a:rPr lang="en-US" b="1" dirty="0">
                <a:solidFill>
                  <a:srgbClr val="C64847"/>
                </a:solidFill>
              </a:rPr>
              <a:t>Spiritual Growth</a:t>
            </a:r>
            <a:r>
              <a:rPr lang="en-US" dirty="0"/>
              <a:t>: </a:t>
            </a:r>
            <a:r>
              <a:rPr lang="en-US" dirty="0" smtClean="0"/>
              <a:t>Boomers are in a </a:t>
            </a:r>
            <a:r>
              <a:rPr lang="en-US" dirty="0"/>
              <a:t>season of significant life </a:t>
            </a:r>
            <a:r>
              <a:rPr lang="en-US" dirty="0" smtClean="0"/>
              <a:t>transitions – seeking meaning </a:t>
            </a:r>
            <a:r>
              <a:rPr lang="en-US" dirty="0"/>
              <a:t>and purpose in the second half of </a:t>
            </a:r>
            <a:r>
              <a:rPr lang="en-US" dirty="0" smtClean="0"/>
              <a:t>life. </a:t>
            </a:r>
          </a:p>
          <a:p>
            <a:pPr marL="457200" indent="-457200">
              <a:spcBef>
                <a:spcPts val="600"/>
              </a:spcBef>
              <a:buClr>
                <a:schemeClr val="accent6"/>
              </a:buClr>
              <a:buSzPct val="100000"/>
              <a:buFont typeface="Wingdings" charset="2"/>
              <a:buChar char=""/>
            </a:pPr>
            <a:r>
              <a:rPr lang="en-US" b="1" dirty="0">
                <a:solidFill>
                  <a:srgbClr val="C64847"/>
                </a:solidFill>
              </a:rPr>
              <a:t>Intergenerational Relationships</a:t>
            </a:r>
            <a:r>
              <a:rPr lang="en-US" dirty="0"/>
              <a:t>: </a:t>
            </a:r>
            <a:r>
              <a:rPr lang="en-US" dirty="0" smtClean="0"/>
              <a:t>Boomers want to stay connected with the other generations – sharing their lives and faith </a:t>
            </a:r>
            <a:r>
              <a:rPr lang="en-US" dirty="0"/>
              <a:t>across </a:t>
            </a:r>
            <a:r>
              <a:rPr lang="en-US" dirty="0" smtClean="0"/>
              <a:t>generations.</a:t>
            </a:r>
            <a:endParaRPr lang="en-US" dirty="0"/>
          </a:p>
          <a:p>
            <a:pPr marL="457200" indent="-457200">
              <a:buClr>
                <a:schemeClr val="accent6"/>
              </a:buClr>
              <a:buSzPct val="100000"/>
              <a:buFont typeface="Wingdings" charset="2"/>
              <a:buChar char=""/>
            </a:pPr>
            <a:endParaRPr lang="en-US" dirty="0"/>
          </a:p>
          <a:p>
            <a:pPr marL="457200" indent="-457200">
              <a:buClr>
                <a:schemeClr val="accent6"/>
              </a:buClr>
              <a:buSzPct val="100000"/>
              <a:buFont typeface="Wingdings" charset="2"/>
              <a:buChar char=""/>
            </a:pPr>
            <a:endParaRPr lang="en-US" dirty="0"/>
          </a:p>
          <a:p>
            <a:endParaRPr lang="en-US" dirty="0"/>
          </a:p>
        </p:txBody>
      </p:sp>
      <p:pic>
        <p:nvPicPr>
          <p:cNvPr id="8" name="Content Placeholder 4" descr="51N0GF3fKGL._SS500_.jpg"/>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228601" y="2095500"/>
            <a:ext cx="2273986" cy="336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8288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0500"/>
            <a:ext cx="9144000" cy="6464524"/>
          </a:xfrm>
          <a:prstGeom prst="rect">
            <a:avLst/>
          </a:prstGeom>
        </p:spPr>
      </p:pic>
    </p:spTree>
    <p:extLst>
      <p:ext uri="{BB962C8B-B14F-4D97-AF65-F5344CB8AC3E}">
        <p14:creationId xmlns:p14="http://schemas.microsoft.com/office/powerpoint/2010/main" val="2299580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608" y="695960"/>
            <a:ext cx="8013192" cy="1636776"/>
          </a:xfrm>
        </p:spPr>
        <p:txBody>
          <a:bodyPr/>
          <a:lstStyle/>
          <a:p>
            <a:pPr algn="ctr"/>
            <a:r>
              <a:rPr lang="en-US" dirty="0" smtClean="0"/>
              <a:t>Addressing Religious &amp; Spiritual Diversity</a:t>
            </a:r>
            <a:endParaRPr lang="en-US" dirty="0"/>
          </a:p>
        </p:txBody>
      </p:sp>
    </p:spTree>
    <p:extLst>
      <p:ext uri="{BB962C8B-B14F-4D97-AF65-F5344CB8AC3E}">
        <p14:creationId xmlns:p14="http://schemas.microsoft.com/office/powerpoint/2010/main" val="4047422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2001912" y="1509776"/>
            <a:ext cx="6824588" cy="5106923"/>
          </a:xfrm>
        </p:spPr>
        <p:txBody>
          <a:bodyPr>
            <a:normAutofit fontScale="92500" lnSpcReduction="20000"/>
          </a:bodyPr>
          <a:lstStyle/>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trends in U.S. culture lead people to become </a:t>
            </a:r>
            <a:r>
              <a:rPr lang="en-US" sz="3000" b="1" i="1" u="sng" dirty="0" smtClean="0">
                <a:latin typeface="Constantia"/>
                <a:cs typeface="Constantia"/>
              </a:rPr>
              <a:t>more receptive </a:t>
            </a:r>
            <a:r>
              <a:rPr lang="en-US" sz="3000" b="1" dirty="0" smtClean="0">
                <a:latin typeface="Constantia"/>
                <a:cs typeface="Constantia"/>
              </a:rPr>
              <a:t>to organized religion, and in particular Christianity </a:t>
            </a:r>
            <a:r>
              <a:rPr lang="en-US" sz="3000" b="1" u="sng" dirty="0" smtClean="0">
                <a:latin typeface="Constantia"/>
                <a:cs typeface="Constantia"/>
              </a:rPr>
              <a:t>or</a:t>
            </a:r>
            <a:r>
              <a:rPr lang="en-US" sz="3000" b="1" dirty="0" smtClean="0">
                <a:latin typeface="Constantia"/>
                <a:cs typeface="Constantia"/>
              </a:rPr>
              <a:t> will trends lead people to become </a:t>
            </a:r>
            <a:r>
              <a:rPr lang="en-US" sz="3000" b="1" i="1" u="sng" dirty="0" smtClean="0">
                <a:latin typeface="Constantia"/>
                <a:cs typeface="Constantia"/>
              </a:rPr>
              <a:t>more resistant </a:t>
            </a:r>
            <a:r>
              <a:rPr lang="en-US" sz="3000" b="1" dirty="0" smtClean="0">
                <a:latin typeface="Constantia"/>
                <a:cs typeface="Constantia"/>
              </a:rPr>
              <a:t>to organized religion and Christianity?</a:t>
            </a:r>
          </a:p>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people’s hunger for and openness to  God and the spiritual life </a:t>
            </a:r>
            <a:r>
              <a:rPr lang="en-US" sz="3000" b="1" i="1" u="sng" dirty="0" smtClean="0">
                <a:latin typeface="Constantia"/>
                <a:cs typeface="Constantia"/>
              </a:rPr>
              <a:t>increase</a:t>
            </a:r>
            <a:r>
              <a:rPr lang="en-US" sz="3000" b="1" dirty="0" smtClean="0">
                <a:latin typeface="Constantia"/>
                <a:cs typeface="Constantia"/>
              </a:rPr>
              <a:t> over the next decade </a:t>
            </a:r>
            <a:r>
              <a:rPr lang="en-US" sz="3000" b="1" u="sng" dirty="0" smtClean="0">
                <a:latin typeface="Constantia"/>
                <a:cs typeface="Constantia"/>
              </a:rPr>
              <a:t>or</a:t>
            </a:r>
            <a:r>
              <a:rPr lang="en-US" sz="3000" b="1" dirty="0" smtClean="0">
                <a:latin typeface="Constantia"/>
                <a:cs typeface="Constantia"/>
              </a:rPr>
              <a:t> will people’s hunger for and openness to God and the spiritual life </a:t>
            </a:r>
            <a:r>
              <a:rPr lang="en-US" sz="3000" b="1" i="1" u="sng" dirty="0" smtClean="0">
                <a:latin typeface="Constantia"/>
                <a:cs typeface="Constantia"/>
              </a:rPr>
              <a:t>decrease</a:t>
            </a:r>
            <a:r>
              <a:rPr lang="en-US" sz="3000" b="1" dirty="0" smtClean="0"/>
              <a:t>.</a:t>
            </a:r>
          </a:p>
        </p:txBody>
      </p:sp>
      <p:pic>
        <p:nvPicPr>
          <p:cNvPr id="9" name="Content Placeholder 6" descr="FF2020_Logo_colorBurst_we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
        <p:nvSpPr>
          <p:cNvPr id="3" name="Title 2"/>
          <p:cNvSpPr>
            <a:spLocks noGrp="1"/>
          </p:cNvSpPr>
          <p:nvPr>
            <p:ph type="title"/>
          </p:nvPr>
        </p:nvSpPr>
        <p:spPr/>
        <p:txBody>
          <a:bodyPr/>
          <a:lstStyle/>
          <a:p>
            <a:r>
              <a:rPr lang="en-US" dirty="0"/>
              <a:t>Spiritual &amp; Religious Diversity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a:bodyPr>
          <a:lstStyle/>
          <a:p>
            <a:pPr algn="ctr"/>
            <a:r>
              <a:rPr lang="en-US" dirty="0" smtClean="0"/>
              <a:t>Faith Formation 2020 Matrix</a:t>
            </a:r>
            <a:endParaRPr lang="en-US" dirty="0"/>
          </a:p>
        </p:txBody>
      </p:sp>
      <p:sp>
        <p:nvSpPr>
          <p:cNvPr id="3" name="Content Placeholder 2"/>
          <p:cNvSpPr>
            <a:spLocks noGrp="1"/>
          </p:cNvSpPr>
          <p:nvPr>
            <p:ph idx="1"/>
          </p:nvPr>
        </p:nvSpPr>
        <p:spPr>
          <a:xfrm>
            <a:off x="320005" y="1560577"/>
            <a:ext cx="8486795" cy="5221223"/>
          </a:xfrm>
        </p:spPr>
        <p:txBody>
          <a:bodyPr>
            <a:normAutofit lnSpcReduction="10000"/>
          </a:bodyPr>
          <a:lstStyle/>
          <a:p>
            <a:pPr marL="633222" indent="-514350" algn="ctr">
              <a:buNone/>
            </a:pPr>
            <a:r>
              <a:rPr lang="en-US" sz="2700" b="1" dirty="0" smtClean="0">
                <a:solidFill>
                  <a:srgbClr val="D9253E"/>
                </a:solidFill>
              </a:rPr>
              <a:t>Dominant Cultural Attitude toward Organized Religion</a:t>
            </a:r>
          </a:p>
          <a:p>
            <a:pPr marL="633222" indent="-514350" algn="ctr">
              <a:buNone/>
            </a:pPr>
            <a:r>
              <a:rPr lang="en-US" sz="2800" b="1" dirty="0" smtClean="0"/>
              <a:t>Receptive </a:t>
            </a:r>
          </a:p>
          <a:p>
            <a:pPr marL="633222" indent="-514350" algn="ctr">
              <a:buNone/>
            </a:pPr>
            <a:endParaRPr lang="en-US" sz="2800" b="1" dirty="0" smtClean="0"/>
          </a:p>
          <a:p>
            <a:pPr marL="633222" indent="-514350" algn="ctr">
              <a:buNone/>
            </a:pPr>
            <a:endParaRPr lang="en-US" sz="2800" b="1" dirty="0" smtClean="0"/>
          </a:p>
          <a:p>
            <a:pPr marL="633222" indent="-514350" algn="ctr">
              <a:buNone/>
            </a:pPr>
            <a:endParaRPr lang="en-US" sz="2800" b="1" dirty="0" smtClean="0"/>
          </a:p>
          <a:p>
            <a:pPr marL="633222" indent="-514350">
              <a:buNone/>
            </a:pPr>
            <a:endParaRPr lang="en-US" sz="2800" b="1" dirty="0" smtClean="0"/>
          </a:p>
          <a:p>
            <a:pPr marL="633222" indent="-514350">
              <a:buNone/>
            </a:pPr>
            <a:r>
              <a:rPr lang="en-US" sz="2800" b="1" dirty="0" smtClean="0"/>
              <a:t>                Low					   High</a:t>
            </a:r>
          </a:p>
          <a:p>
            <a:pPr marL="0" indent="0">
              <a:buNone/>
            </a:pPr>
            <a:r>
              <a:rPr lang="en-US" sz="2919" b="1" dirty="0" smtClean="0">
                <a:solidFill>
                  <a:srgbClr val="D9253E"/>
                </a:solidFill>
              </a:rPr>
              <a:t>               </a:t>
            </a:r>
            <a:r>
              <a:rPr lang="en-US" sz="2700" b="1" dirty="0" smtClean="0">
                <a:solidFill>
                  <a:srgbClr val="D9253E"/>
                </a:solidFill>
              </a:rPr>
              <a:t>People’s Hunger for    God and the Spiritual Life</a:t>
            </a:r>
          </a:p>
          <a:p>
            <a:pPr marL="633222" indent="-514350">
              <a:buNone/>
            </a:pPr>
            <a:endParaRPr lang="en-US" sz="2800" b="1" dirty="0" smtClean="0"/>
          </a:p>
          <a:p>
            <a:pPr marL="633222" indent="-514350" algn="ctr">
              <a:buNone/>
            </a:pPr>
            <a:endParaRPr lang="en-US" sz="2800" b="1" dirty="0" smtClean="0"/>
          </a:p>
          <a:p>
            <a:pPr marL="633222" indent="-514350" algn="ctr">
              <a:buNone/>
            </a:pPr>
            <a:r>
              <a:rPr lang="en-US" sz="2800" b="1" dirty="0" smtClean="0"/>
              <a:t> </a:t>
            </a:r>
          </a:p>
          <a:p>
            <a:pPr marL="633222" indent="-514350" algn="ctr">
              <a:buNone/>
            </a:pPr>
            <a:r>
              <a:rPr lang="en-US" sz="2800" b="1" dirty="0" smtClean="0"/>
              <a:t>Resistant</a:t>
            </a:r>
          </a:p>
        </p:txBody>
      </p:sp>
      <p:cxnSp>
        <p:nvCxnSpPr>
          <p:cNvPr id="5" name="Straight Connector 4"/>
          <p:cNvCxnSpPr/>
          <p:nvPr/>
        </p:nvCxnSpPr>
        <p:spPr>
          <a:xfrm>
            <a:off x="2418087" y="4196247"/>
            <a:ext cx="4393646" cy="1588"/>
          </a:xfrm>
          <a:prstGeom prst="line">
            <a:avLst/>
          </a:prstGeom>
          <a:ln w="1016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932179" y="4197041"/>
            <a:ext cx="3265995" cy="1588"/>
          </a:xfrm>
          <a:prstGeom prst="line">
            <a:avLst/>
          </a:prstGeom>
          <a:ln w="101600" cap="flat">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Spiritual &amp; Religious Diversity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4349312"/>
              </p:ext>
            </p:extLst>
          </p:nvPr>
        </p:nvGraphicFramePr>
        <p:xfrm>
          <a:off x="260164" y="1532549"/>
          <a:ext cx="9684269"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descr="FF2020_Logo_colorBurst_web.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Tree>
    <p:extLst>
      <p:ext uri="{BB962C8B-B14F-4D97-AF65-F5344CB8AC3E}">
        <p14:creationId xmlns:p14="http://schemas.microsoft.com/office/powerpoint/2010/main" val="4287329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681" y="226700"/>
            <a:ext cx="8879408" cy="1422079"/>
          </a:xfrm>
        </p:spPr>
        <p:txBody>
          <a:bodyPr>
            <a:normAutofit/>
          </a:bodyPr>
          <a:lstStyle/>
          <a:p>
            <a:r>
              <a:rPr lang="en-US" sz="4400" i="1" dirty="0" smtClean="0"/>
              <a:t>The Changing World of </a:t>
            </a:r>
            <a:br>
              <a:rPr lang="en-US" sz="4400" i="1" dirty="0" smtClean="0"/>
            </a:br>
            <a:r>
              <a:rPr lang="en-US" sz="4400" i="1" dirty="0" smtClean="0"/>
              <a:t>21</a:t>
            </a:r>
            <a:r>
              <a:rPr lang="en-US" sz="4400" i="1" baseline="30000" dirty="0" smtClean="0"/>
              <a:t>st</a:t>
            </a:r>
            <a:r>
              <a:rPr lang="en-US" sz="4400" i="1" dirty="0" smtClean="0"/>
              <a:t> Century Adults </a:t>
            </a:r>
            <a:endParaRPr lang="en-US" sz="4400" i="1" dirty="0"/>
          </a:p>
        </p:txBody>
      </p:sp>
      <p:sp>
        <p:nvSpPr>
          <p:cNvPr id="3" name="Text Placeholder 2"/>
          <p:cNvSpPr>
            <a:spLocks noGrp="1"/>
          </p:cNvSpPr>
          <p:nvPr>
            <p:ph type="body" idx="1"/>
          </p:nvPr>
        </p:nvSpPr>
        <p:spPr>
          <a:xfrm>
            <a:off x="173681" y="2159000"/>
            <a:ext cx="8022336" cy="4064000"/>
          </a:xfrm>
        </p:spPr>
        <p:txBody>
          <a:bodyPr>
            <a:normAutofit/>
          </a:bodyPr>
          <a:lstStyle/>
          <a:p>
            <a:pPr marL="457200" indent="-457200">
              <a:buClr>
                <a:schemeClr val="accent1">
                  <a:lumMod val="60000"/>
                  <a:lumOff val="40000"/>
                </a:schemeClr>
              </a:buClr>
              <a:buSzPct val="100000"/>
              <a:buFont typeface="Wingdings" charset="2"/>
              <a:buChar char="Ø"/>
            </a:pPr>
            <a:r>
              <a:rPr lang="en-US" sz="3200" dirty="0" smtClean="0"/>
              <a:t>Generational</a:t>
            </a:r>
          </a:p>
          <a:p>
            <a:pPr marL="457200" indent="-457200">
              <a:spcBef>
                <a:spcPts val="1200"/>
              </a:spcBef>
              <a:buClr>
                <a:schemeClr val="accent1">
                  <a:lumMod val="60000"/>
                  <a:lumOff val="40000"/>
                </a:schemeClr>
              </a:buClr>
              <a:buSzPct val="100000"/>
              <a:buFont typeface="Wingdings" charset="2"/>
              <a:buChar char="Ø"/>
            </a:pPr>
            <a:r>
              <a:rPr lang="en-US" sz="3200" dirty="0" smtClean="0"/>
              <a:t>Developmental </a:t>
            </a:r>
          </a:p>
          <a:p>
            <a:pPr marL="457200" indent="-457200">
              <a:spcBef>
                <a:spcPts val="1200"/>
              </a:spcBef>
              <a:buClr>
                <a:schemeClr val="accent1">
                  <a:lumMod val="60000"/>
                  <a:lumOff val="40000"/>
                </a:schemeClr>
              </a:buClr>
              <a:buSzPct val="100000"/>
              <a:buFont typeface="Wingdings" charset="2"/>
              <a:buChar char="Ø"/>
            </a:pPr>
            <a:r>
              <a:rPr lang="en-US" sz="3200" dirty="0"/>
              <a:t>Ethnic &amp; Cultural</a:t>
            </a:r>
          </a:p>
          <a:p>
            <a:pPr marL="457200" indent="-457200">
              <a:spcBef>
                <a:spcPts val="1200"/>
              </a:spcBef>
              <a:buClr>
                <a:schemeClr val="accent1">
                  <a:lumMod val="60000"/>
                  <a:lumOff val="40000"/>
                </a:schemeClr>
              </a:buClr>
              <a:buSzPct val="100000"/>
              <a:buFont typeface="Wingdings" charset="2"/>
              <a:buChar char="Ø"/>
            </a:pPr>
            <a:r>
              <a:rPr lang="en-US" sz="3200" dirty="0" smtClean="0"/>
              <a:t>Family Structures</a:t>
            </a:r>
          </a:p>
          <a:p>
            <a:pPr marL="457200" indent="-457200">
              <a:spcBef>
                <a:spcPts val="1200"/>
              </a:spcBef>
              <a:buClr>
                <a:schemeClr val="accent1">
                  <a:lumMod val="60000"/>
                  <a:lumOff val="40000"/>
                </a:schemeClr>
              </a:buClr>
              <a:buSzPct val="100000"/>
              <a:buFont typeface="Wingdings" charset="2"/>
              <a:buChar char="Ø"/>
            </a:pPr>
            <a:r>
              <a:rPr lang="en-US" sz="3200" dirty="0" smtClean="0"/>
              <a:t>Faith Practice &amp; Participation in Parish Life </a:t>
            </a:r>
          </a:p>
          <a:p>
            <a:pPr marL="457200" indent="-457200">
              <a:spcBef>
                <a:spcPts val="1200"/>
              </a:spcBef>
              <a:buClr>
                <a:schemeClr val="accent1">
                  <a:lumMod val="60000"/>
                  <a:lumOff val="40000"/>
                </a:schemeClr>
              </a:buClr>
              <a:buSzPct val="100000"/>
              <a:buFont typeface="Wingdings" charset="2"/>
              <a:buChar char="Ø"/>
            </a:pPr>
            <a:r>
              <a:rPr lang="en-US" sz="3200" dirty="0" smtClean="0"/>
              <a:t>Religious &amp; Spiritual Needs</a:t>
            </a:r>
          </a:p>
          <a:p>
            <a:pPr marL="342900" indent="-342900">
              <a:buClr>
                <a:schemeClr val="accent1">
                  <a:lumMod val="60000"/>
                  <a:lumOff val="40000"/>
                </a:schemeClr>
              </a:buClr>
              <a:buSzPct val="100000"/>
              <a:buFont typeface="Wingdings" charset="2"/>
              <a:buChar char="Ø"/>
            </a:pPr>
            <a:endParaRPr lang="en-US" sz="3200" dirty="0" smtClean="0"/>
          </a:p>
        </p:txBody>
      </p:sp>
      <p:pic>
        <p:nvPicPr>
          <p:cNvPr id="4" name="Picture 3" descr="iStock_000009957221Mediu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3983" y="1839279"/>
            <a:ext cx="4102706" cy="2732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3085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4-Scenario Thinking</a:t>
            </a:r>
            <a:endParaRPr lang="en-US" dirty="0"/>
          </a:p>
        </p:txBody>
      </p:sp>
      <p:sp>
        <p:nvSpPr>
          <p:cNvPr id="3" name="Content Placeholder 2"/>
          <p:cNvSpPr>
            <a:spLocks noGrp="1"/>
          </p:cNvSpPr>
          <p:nvPr>
            <p:ph idx="1"/>
          </p:nvPr>
        </p:nvSpPr>
        <p:spPr>
          <a:xfrm>
            <a:off x="457200" y="1584913"/>
            <a:ext cx="8229600" cy="4815888"/>
          </a:xfrm>
        </p:spPr>
        <p:txBody>
          <a:bodyPr/>
          <a:lstStyle/>
          <a:p>
            <a:pPr marL="457200" indent="-457200">
              <a:buClr>
                <a:schemeClr val="accent6"/>
              </a:buClr>
              <a:buFont typeface="Wingdings" charset="2"/>
              <a:buChar char="Ø"/>
            </a:pPr>
            <a:r>
              <a:rPr lang="en-US" dirty="0" smtClean="0"/>
              <a:t>Fashioning faith formation around the </a:t>
            </a:r>
            <a:r>
              <a:rPr lang="en-US" b="1" dirty="0" smtClean="0">
                <a:solidFill>
                  <a:schemeClr val="accent6"/>
                </a:solidFill>
              </a:rPr>
              <a:t>people</a:t>
            </a:r>
          </a:p>
          <a:p>
            <a:pPr marL="457200" indent="-457200">
              <a:spcBef>
                <a:spcPts val="1200"/>
              </a:spcBef>
              <a:buClr>
                <a:schemeClr val="accent6"/>
              </a:buClr>
              <a:buFont typeface="Wingdings" charset="2"/>
              <a:buChar char="Ø"/>
            </a:pPr>
            <a:r>
              <a:rPr lang="en-US" b="1" dirty="0">
                <a:solidFill>
                  <a:srgbClr val="C64847"/>
                </a:solidFill>
              </a:rPr>
              <a:t>Expanding</a:t>
            </a:r>
            <a:r>
              <a:rPr lang="en-US" dirty="0"/>
              <a:t> faith formation to reach a diversity of people and their </a:t>
            </a:r>
            <a:r>
              <a:rPr lang="en-US" dirty="0" smtClean="0"/>
              <a:t>religious </a:t>
            </a:r>
            <a:r>
              <a:rPr lang="en-US" dirty="0"/>
              <a:t>and spiritual needs of people in each scenario</a:t>
            </a:r>
          </a:p>
          <a:p>
            <a:pPr marL="457200" indent="-457200">
              <a:spcBef>
                <a:spcPts val="1200"/>
              </a:spcBef>
              <a:buClr>
                <a:schemeClr val="accent6"/>
              </a:buClr>
              <a:buFont typeface="Wingdings" charset="2"/>
              <a:buChar char="Ø"/>
            </a:pPr>
            <a:r>
              <a:rPr lang="en-US" b="1" dirty="0" smtClean="0">
                <a:solidFill>
                  <a:srgbClr val="C64847"/>
                </a:solidFill>
              </a:rPr>
              <a:t>Reaching</a:t>
            </a:r>
            <a:r>
              <a:rPr lang="en-US" dirty="0" smtClean="0"/>
              <a:t> </a:t>
            </a:r>
            <a:r>
              <a:rPr lang="en-US" dirty="0"/>
              <a:t>&amp; </a:t>
            </a:r>
            <a:r>
              <a:rPr lang="en-US" b="1" dirty="0">
                <a:solidFill>
                  <a:srgbClr val="C64847"/>
                </a:solidFill>
              </a:rPr>
              <a:t>C</a:t>
            </a:r>
            <a:r>
              <a:rPr lang="en-US" b="1" dirty="0" smtClean="0">
                <a:solidFill>
                  <a:srgbClr val="C64847"/>
                </a:solidFill>
              </a:rPr>
              <a:t>onnecting</a:t>
            </a:r>
            <a:r>
              <a:rPr lang="en-US" dirty="0" smtClean="0"/>
              <a:t> people </a:t>
            </a:r>
            <a:r>
              <a:rPr lang="en-US" dirty="0"/>
              <a:t>to faith formation experiences that respond to their spiritual </a:t>
            </a:r>
            <a:r>
              <a:rPr lang="en-US" dirty="0" smtClean="0"/>
              <a:t>and religious needs</a:t>
            </a:r>
            <a:endParaRPr lang="en-US" dirty="0"/>
          </a:p>
        </p:txBody>
      </p:sp>
    </p:spTree>
    <p:extLst>
      <p:ext uri="{BB962C8B-B14F-4D97-AF65-F5344CB8AC3E}">
        <p14:creationId xmlns:p14="http://schemas.microsoft.com/office/powerpoint/2010/main" val="272661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Targeting Religious &amp; Spiritual Needs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378294"/>
              </p:ext>
            </p:extLst>
          </p:nvPr>
        </p:nvGraphicFramePr>
        <p:xfrm>
          <a:off x="457200" y="1774825"/>
          <a:ext cx="8229600" cy="4483873"/>
        </p:xfrm>
        <a:graphic>
          <a:graphicData uri="http://schemas.openxmlformats.org/drawingml/2006/table">
            <a:tbl>
              <a:tblPr firstRow="1" bandRow="1">
                <a:tableStyleId>{306799F8-075E-4A3A-A7F6-7FBC6576F1A4}</a:tableStyleId>
              </a:tblPr>
              <a:tblGrid>
                <a:gridCol w="4233183"/>
                <a:gridCol w="3996417"/>
              </a:tblGrid>
              <a:tr h="2356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a:t>
                      </a:r>
                      <a:r>
                        <a:rPr lang="en-US" sz="2400" u="sng" dirty="0" smtClean="0"/>
                        <a:t> #4</a:t>
                      </a:r>
                    </a:p>
                    <a:p>
                      <a:pPr marL="548640" indent="-457200" algn="l">
                        <a:buFontTx/>
                        <a:buNone/>
                      </a:pPr>
                      <a:endParaRPr lang="en-US" sz="2400" b="0" baseline="0" dirty="0" smtClean="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800" u="sng" kern="1200" dirty="0" smtClean="0"/>
                        <a:t>Scenario</a:t>
                      </a:r>
                      <a:r>
                        <a:rPr lang="en-US" sz="2800" u="sng" dirty="0" smtClean="0"/>
                        <a:t> #1</a:t>
                      </a:r>
                      <a:endParaRPr lang="en-US" sz="2800" u="sng" dirty="0" smtClean="0">
                        <a:solidFill>
                          <a:srgbClr val="000000"/>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75000"/>
                      </a:schemeClr>
                    </a:solidFill>
                  </a:tcPr>
                </a:tc>
              </a:tr>
              <a:tr h="21269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 #3</a:t>
                      </a:r>
                    </a:p>
                    <a:p>
                      <a:pPr marL="457200" indent="-457200" algn="l">
                        <a:buFontTx/>
                        <a:buNone/>
                      </a:pPr>
                      <a:endParaRPr lang="en-US" sz="2400" b="0" dirty="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endParaRPr lang="en-US" sz="2400" b="1" dirty="0" smtClean="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401312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to the 4 Scenarios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53527984"/>
              </p:ext>
            </p:extLst>
          </p:nvPr>
        </p:nvGraphicFramePr>
        <p:xfrm>
          <a:off x="0" y="1408175"/>
          <a:ext cx="9118600" cy="5886237"/>
        </p:xfrm>
        <a:graphic>
          <a:graphicData uri="http://schemas.openxmlformats.org/drawingml/2006/table">
            <a:tbl>
              <a:tblPr firstRow="1" bandRow="1">
                <a:tableStyleId>{68D230F3-CF80-4859-8CE7-A43EE81993B5}</a:tableStyleId>
              </a:tblPr>
              <a:tblGrid>
                <a:gridCol w="4552905"/>
                <a:gridCol w="4565695"/>
              </a:tblGrid>
              <a:tr h="25811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t>Scenario #4</a:t>
                      </a:r>
                    </a:p>
                    <a:p>
                      <a:pPr marL="548640" indent="-457200" algn="l">
                        <a:buFontTx/>
                        <a:buNone/>
                      </a:pPr>
                      <a:r>
                        <a:rPr lang="en-US" sz="2400" dirty="0" smtClean="0"/>
                        <a:t>+ Life issues</a:t>
                      </a:r>
                    </a:p>
                    <a:p>
                      <a:pPr marL="548640" indent="-457200" algn="l">
                        <a:buFontTx/>
                        <a:buNone/>
                      </a:pPr>
                      <a:r>
                        <a:rPr lang="en-US" sz="2400" dirty="0" smtClean="0"/>
                        <a:t>+ Extending worship</a:t>
                      </a:r>
                      <a:endParaRPr lang="en-US" sz="2400" baseline="0" dirty="0" smtClean="0"/>
                    </a:p>
                    <a:p>
                      <a:pPr marL="548640" indent="-457200" algn="l">
                        <a:buFontTx/>
                        <a:buNone/>
                      </a:pPr>
                      <a:r>
                        <a:rPr lang="en-US" sz="2400" b="1" baseline="0" dirty="0" smtClean="0">
                          <a:solidFill>
                            <a:schemeClr val="tx1"/>
                          </a:solidFill>
                          <a:latin typeface="Calibri"/>
                          <a:cs typeface="Calibri"/>
                        </a:rPr>
                        <a:t>+ Online FF center</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Deepening faith &amp; engagement</a:t>
                      </a: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400" u="sng" dirty="0" smtClean="0"/>
                        <a:t>Scenario #1</a:t>
                      </a:r>
                    </a:p>
                    <a:p>
                      <a:pPr marL="548640" indent="-457200" algn="l">
                        <a:buFontTx/>
                        <a:buNone/>
                      </a:pPr>
                      <a:r>
                        <a:rPr lang="en-US" sz="2400" dirty="0" smtClean="0"/>
                        <a:t>+ Life issues</a:t>
                      </a:r>
                    </a:p>
                    <a:p>
                      <a:pPr marL="548640" indent="-457200" algn="l">
                        <a:buFontTx/>
                        <a:buNone/>
                      </a:pPr>
                      <a:r>
                        <a:rPr lang="en-US" sz="2400" baseline="0" dirty="0" smtClean="0"/>
                        <a:t>+ Extending worship</a:t>
                      </a:r>
                    </a:p>
                    <a:p>
                      <a:pPr marL="548640" indent="-457200" algn="l">
                        <a:buFontTx/>
                        <a:buNone/>
                      </a:pPr>
                      <a:r>
                        <a:rPr lang="en-US" sz="2400" baseline="0" dirty="0" smtClean="0"/>
                        <a:t>+ Courses/workshops/small group programs</a:t>
                      </a:r>
                    </a:p>
                    <a:p>
                      <a:pPr marL="548640" indent="-457200" algn="l">
                        <a:buFontTx/>
                        <a:buNone/>
                      </a:pPr>
                      <a:r>
                        <a:rPr lang="en-US" sz="2400" baseline="0" dirty="0" smtClean="0"/>
                        <a:t>+ Online FF center </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solidFill>
                  </a:tcPr>
                </a:tc>
              </a:tr>
              <a:tr h="28687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Scenario #3</a:t>
                      </a:r>
                    </a:p>
                    <a:p>
                      <a:pPr marL="457200" indent="-457200" algn="l">
                        <a:buFontTx/>
                        <a:buNone/>
                      </a:pPr>
                      <a:r>
                        <a:rPr lang="en-US" sz="2400" b="1" dirty="0" smtClean="0"/>
                        <a:t>+ Life issues</a:t>
                      </a:r>
                    </a:p>
                    <a:p>
                      <a:pPr marL="457200" indent="-457200" algn="l">
                        <a:buFontTx/>
                        <a:buNone/>
                      </a:pPr>
                      <a:r>
                        <a:rPr lang="en-US" sz="2400" b="1" dirty="0" smtClean="0"/>
                        <a:t>+ Third Place settings</a:t>
                      </a:r>
                    </a:p>
                    <a:p>
                      <a:pPr marL="457200" indent="-457200" algn="l">
                        <a:buFontTx/>
                        <a:buNone/>
                      </a:pPr>
                      <a:r>
                        <a:rPr lang="en-US" sz="2400" b="1" dirty="0" smtClean="0"/>
                        <a:t>+ </a:t>
                      </a:r>
                      <a:r>
                        <a:rPr lang="en-US" sz="2400" b="1" baseline="0" dirty="0" smtClean="0"/>
                        <a:t>Events (movie nights, concerts, festivals, theater)</a:t>
                      </a:r>
                    </a:p>
                    <a:p>
                      <a:pPr marL="457200" indent="-457200" algn="l">
                        <a:buFontTx/>
                        <a:buNone/>
                      </a:pPr>
                      <a:r>
                        <a:rPr lang="en-US" sz="2400" b="1" baseline="0" dirty="0" smtClean="0"/>
                        <a:t>+ Service projects</a:t>
                      </a:r>
                      <a:endParaRPr lang="en-US" sz="2400" b="1" dirty="0">
                        <a:solidFill>
                          <a:schemeClr val="tx1"/>
                        </a:solidFill>
                        <a:latin typeface="Calibri"/>
                        <a:cs typeface="Calibri"/>
                      </a:endParaRP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Life issues </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Third Place settings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Spiritual formation</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Spiritual seeker faith formation</a:t>
                      </a:r>
                      <a:endParaRPr lang="en-US" sz="2400" b="1" dirty="0" smtClean="0">
                        <a:solidFill>
                          <a:schemeClr val="tx1"/>
                        </a:solidFill>
                        <a:latin typeface="Calibri"/>
                        <a:cs typeface="Calibri"/>
                      </a:endParaRP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4740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3608" y="734060"/>
            <a:ext cx="8013192" cy="1636776"/>
          </a:xfrm>
        </p:spPr>
        <p:txBody>
          <a:bodyPr/>
          <a:lstStyle/>
          <a:p>
            <a:pPr algn="ctr"/>
            <a:r>
              <a:rPr lang="en-US" dirty="0" smtClean="0"/>
              <a:t>21</a:t>
            </a:r>
            <a:r>
              <a:rPr lang="en-US" baseline="30000" dirty="0" smtClean="0"/>
              <a:t>st</a:t>
            </a:r>
            <a:r>
              <a:rPr lang="en-US" dirty="0" smtClean="0"/>
              <a:t> Century Adult </a:t>
            </a:r>
            <a:br>
              <a:rPr lang="en-US" dirty="0" smtClean="0"/>
            </a:br>
            <a:r>
              <a:rPr lang="en-US" dirty="0" smtClean="0"/>
              <a:t>Faith Formation</a:t>
            </a:r>
            <a:endParaRPr lang="en-US" dirty="0"/>
          </a:p>
        </p:txBody>
      </p:sp>
    </p:spTree>
    <p:extLst>
      <p:ext uri="{BB962C8B-B14F-4D97-AF65-F5344CB8AC3E}">
        <p14:creationId xmlns:p14="http://schemas.microsoft.com/office/powerpoint/2010/main" val="2075540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Vision of Adult Faith Formation</a:t>
            </a:r>
            <a:endParaRPr lang="en-US" dirty="0"/>
          </a:p>
        </p:txBody>
      </p:sp>
      <p:sp>
        <p:nvSpPr>
          <p:cNvPr id="3" name="Content Placeholder 2"/>
          <p:cNvSpPr>
            <a:spLocks noGrp="1"/>
          </p:cNvSpPr>
          <p:nvPr>
            <p:ph sz="half" idx="2"/>
          </p:nvPr>
        </p:nvSpPr>
        <p:spPr>
          <a:xfrm>
            <a:off x="3022600" y="1773936"/>
            <a:ext cx="5664200" cy="4623816"/>
          </a:xfrm>
        </p:spPr>
        <p:txBody>
          <a:bodyPr>
            <a:normAutofit/>
          </a:bodyPr>
          <a:lstStyle/>
          <a:p>
            <a:pPr marL="118872" indent="0">
              <a:buNone/>
            </a:pPr>
            <a:r>
              <a:rPr lang="en-US" sz="3200" i="1" dirty="0"/>
              <a:t>We seek to form parishes that are vitally alive in faith. These communities provide a parish climate and an array of activities and resources designed to help adults more fully understand and live their faith. </a:t>
            </a:r>
          </a:p>
        </p:txBody>
      </p:sp>
      <p:pic>
        <p:nvPicPr>
          <p:cNvPr id="6" name="Picture 5" descr="5-299.jpg"/>
          <p:cNvPicPr>
            <a:picLocks noChangeAspect="1"/>
          </p:cNvPicPr>
          <p:nvPr/>
        </p:nvPicPr>
        <p:blipFill>
          <a:blip r:embed="rId2"/>
          <a:stretch>
            <a:fillRect/>
          </a:stretch>
        </p:blipFill>
        <p:spPr>
          <a:xfrm>
            <a:off x="177800" y="1773936"/>
            <a:ext cx="2545929" cy="403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4030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Vision of Adult Faith Formation</a:t>
            </a:r>
            <a:endParaRPr lang="en-US" dirty="0"/>
          </a:p>
        </p:txBody>
      </p:sp>
      <p:sp>
        <p:nvSpPr>
          <p:cNvPr id="3" name="Content Placeholder 2"/>
          <p:cNvSpPr>
            <a:spLocks noGrp="1"/>
          </p:cNvSpPr>
          <p:nvPr>
            <p:ph sz="half" idx="2"/>
          </p:nvPr>
        </p:nvSpPr>
        <p:spPr>
          <a:xfrm>
            <a:off x="3022600" y="1697736"/>
            <a:ext cx="5664200" cy="4623816"/>
          </a:xfrm>
        </p:spPr>
        <p:txBody>
          <a:bodyPr>
            <a:normAutofit lnSpcReduction="10000"/>
          </a:bodyPr>
          <a:lstStyle/>
          <a:p>
            <a:pPr marL="118872" indent="0">
              <a:buClr>
                <a:schemeClr val="accent1"/>
              </a:buClr>
              <a:buNone/>
            </a:pPr>
            <a:r>
              <a:rPr lang="en-US" sz="3200" i="1" dirty="0"/>
              <a:t>We seek to form adults who actively cultivate a lively baptismal and eucharistic spirituality with a powerful sense of mission. Nourished by word, sacrament, and communal life, they will witness and share the Gospel in their homes, neighborhoods, places of work, and centers of culture. </a:t>
            </a:r>
          </a:p>
        </p:txBody>
      </p:sp>
      <p:pic>
        <p:nvPicPr>
          <p:cNvPr id="6" name="Picture 5" descr="5-299.jpg"/>
          <p:cNvPicPr>
            <a:picLocks noChangeAspect="1"/>
          </p:cNvPicPr>
          <p:nvPr/>
        </p:nvPicPr>
        <p:blipFill>
          <a:blip r:embed="rId2"/>
          <a:stretch>
            <a:fillRect/>
          </a:stretch>
        </p:blipFill>
        <p:spPr>
          <a:xfrm>
            <a:off x="177800" y="1773936"/>
            <a:ext cx="2545929" cy="403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20564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normAutofit/>
          </a:bodyPr>
          <a:lstStyle/>
          <a:p>
            <a:pPr>
              <a:defRPr/>
            </a:pPr>
            <a:r>
              <a:rPr lang="en-US" dirty="0"/>
              <a:t>Vision of Adult Faith Formation</a:t>
            </a:r>
            <a:endParaRPr lang="en-US" dirty="0">
              <a:ea typeface="+mj-ea"/>
              <a:cs typeface="+mj-cs"/>
            </a:endParaRPr>
          </a:p>
        </p:txBody>
      </p:sp>
      <p:sp>
        <p:nvSpPr>
          <p:cNvPr id="306179" name="Rectangle 3"/>
          <p:cNvSpPr>
            <a:spLocks noGrp="1" noChangeArrowheads="1"/>
          </p:cNvSpPr>
          <p:nvPr>
            <p:ph idx="1"/>
          </p:nvPr>
        </p:nvSpPr>
        <p:spPr>
          <a:xfrm>
            <a:off x="3060700" y="1587500"/>
            <a:ext cx="5791200" cy="5143499"/>
          </a:xfrm>
        </p:spPr>
        <p:txBody>
          <a:bodyPr>
            <a:normAutofit fontScale="92500" lnSpcReduction="10000"/>
          </a:bodyPr>
          <a:lstStyle/>
          <a:p>
            <a:pPr marL="609600" indent="-609600" algn="ctr">
              <a:lnSpc>
                <a:spcPct val="80000"/>
              </a:lnSpc>
              <a:buClr>
                <a:srgbClr val="008000"/>
              </a:buClr>
              <a:buNone/>
              <a:defRPr/>
            </a:pPr>
            <a:r>
              <a:rPr lang="en-US" sz="3600" b="1" i="1" dirty="0" smtClean="0">
                <a:solidFill>
                  <a:srgbClr val="C64847"/>
                </a:solidFill>
                <a:ea typeface="+mn-ea"/>
                <a:cs typeface="+mn-cs"/>
              </a:rPr>
              <a:t>A Living, Explicit, and </a:t>
            </a:r>
          </a:p>
          <a:p>
            <a:pPr marL="609600" indent="-609600" algn="ctr">
              <a:lnSpc>
                <a:spcPct val="110000"/>
              </a:lnSpc>
              <a:buClr>
                <a:srgbClr val="008000"/>
              </a:buClr>
              <a:buNone/>
              <a:defRPr/>
            </a:pPr>
            <a:r>
              <a:rPr lang="en-US" sz="3600" b="1" i="1" dirty="0" smtClean="0">
                <a:solidFill>
                  <a:srgbClr val="C64847"/>
                </a:solidFill>
                <a:ea typeface="+mn-ea"/>
                <a:cs typeface="+mn-cs"/>
              </a:rPr>
              <a:t>Fruitful Faith</a:t>
            </a:r>
          </a:p>
          <a:p>
            <a:pPr marL="609600" indent="-609600" algn="ctr">
              <a:lnSpc>
                <a:spcPct val="80000"/>
              </a:lnSpc>
              <a:buClr>
                <a:srgbClr val="008000"/>
              </a:buClr>
              <a:buNone/>
              <a:defRPr/>
            </a:pPr>
            <a:endParaRPr lang="en-US" sz="3200" b="1" i="1" dirty="0" smtClean="0">
              <a:solidFill>
                <a:srgbClr val="800000"/>
              </a:solidFill>
              <a:ea typeface="+mn-ea"/>
              <a:cs typeface="+mn-cs"/>
            </a:endParaRPr>
          </a:p>
          <a:p>
            <a:pPr marL="609600" indent="-609600">
              <a:lnSpc>
                <a:spcPct val="80000"/>
              </a:lnSpc>
              <a:buClr>
                <a:schemeClr val="accent6"/>
              </a:buClr>
              <a:buSzPct val="90000"/>
              <a:buFont typeface="Wingdings" charset="2"/>
              <a:buChar char=""/>
              <a:defRPr/>
            </a:pPr>
            <a:r>
              <a:rPr lang="en-US" sz="3200" dirty="0" smtClean="0">
                <a:solidFill>
                  <a:schemeClr val="tx1"/>
                </a:solidFill>
                <a:ea typeface="+mn-ea"/>
                <a:cs typeface="+mn-cs"/>
              </a:rPr>
              <a:t>Invite and enable ongoing conversion to Jesus in holiness of life. </a:t>
            </a:r>
          </a:p>
          <a:p>
            <a:pPr marL="0" indent="0">
              <a:lnSpc>
                <a:spcPct val="80000"/>
              </a:lnSpc>
              <a:buClr>
                <a:schemeClr val="accent6"/>
              </a:buClr>
              <a:buSzPct val="90000"/>
              <a:buNone/>
              <a:defRPr/>
            </a:pPr>
            <a:endParaRPr lang="en-US" sz="3200" dirty="0" smtClean="0">
              <a:solidFill>
                <a:schemeClr val="tx1"/>
              </a:solidFill>
              <a:ea typeface="+mn-ea"/>
              <a:cs typeface="+mn-cs"/>
            </a:endParaRPr>
          </a:p>
          <a:p>
            <a:pPr marL="609600" indent="-609600">
              <a:lnSpc>
                <a:spcPct val="80000"/>
              </a:lnSpc>
              <a:buClr>
                <a:schemeClr val="accent6"/>
              </a:buClr>
              <a:buSzPct val="90000"/>
              <a:buFont typeface="Wingdings" charset="2"/>
              <a:buChar char=""/>
              <a:defRPr/>
            </a:pPr>
            <a:r>
              <a:rPr lang="en-US" sz="3200" dirty="0" smtClean="0">
                <a:solidFill>
                  <a:schemeClr val="tx1"/>
                </a:solidFill>
                <a:ea typeface="+mn-ea"/>
                <a:cs typeface="+mn-cs"/>
              </a:rPr>
              <a:t>Promote and support active membership in the Christian community. </a:t>
            </a:r>
          </a:p>
          <a:p>
            <a:pPr marL="0" indent="0">
              <a:lnSpc>
                <a:spcPct val="80000"/>
              </a:lnSpc>
              <a:buClr>
                <a:schemeClr val="accent6"/>
              </a:buClr>
              <a:buSzPct val="90000"/>
              <a:buNone/>
              <a:defRPr/>
            </a:pPr>
            <a:endParaRPr lang="en-US" sz="3200" dirty="0" smtClean="0">
              <a:solidFill>
                <a:schemeClr val="tx1"/>
              </a:solidFill>
              <a:ea typeface="+mn-ea"/>
              <a:cs typeface="+mn-cs"/>
            </a:endParaRPr>
          </a:p>
          <a:p>
            <a:pPr marL="609600" indent="-609600">
              <a:lnSpc>
                <a:spcPct val="80000"/>
              </a:lnSpc>
              <a:buClr>
                <a:schemeClr val="accent6"/>
              </a:buClr>
              <a:buSzPct val="90000"/>
              <a:buFont typeface="Wingdings" charset="2"/>
              <a:buChar char=""/>
              <a:defRPr/>
            </a:pPr>
            <a:r>
              <a:rPr lang="en-US" sz="3200" dirty="0" smtClean="0">
                <a:solidFill>
                  <a:schemeClr val="tx1"/>
                </a:solidFill>
                <a:ea typeface="+mn-ea"/>
                <a:cs typeface="+mn-cs"/>
              </a:rPr>
              <a:t>Call and prepare adults to act as disciples in mission to the world.</a:t>
            </a:r>
          </a:p>
        </p:txBody>
      </p:sp>
      <p:pic>
        <p:nvPicPr>
          <p:cNvPr id="4" name="Picture 3" descr="5-299.jpg"/>
          <p:cNvPicPr>
            <a:picLocks noChangeAspect="1"/>
          </p:cNvPicPr>
          <p:nvPr/>
        </p:nvPicPr>
        <p:blipFill>
          <a:blip r:embed="rId2"/>
          <a:stretch>
            <a:fillRect/>
          </a:stretch>
        </p:blipFill>
        <p:spPr>
          <a:xfrm>
            <a:off x="177800" y="1773936"/>
            <a:ext cx="2545929" cy="403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27078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21</a:t>
            </a:r>
            <a:r>
              <a:rPr lang="en-US" baseline="30000" dirty="0" smtClean="0"/>
              <a:t>st</a:t>
            </a:r>
            <a:r>
              <a:rPr lang="en-US" dirty="0" smtClean="0"/>
              <a:t> Century Adult Faith Formation </a:t>
            </a:r>
            <a:endParaRPr lang="en-US" dirty="0"/>
          </a:p>
        </p:txBody>
      </p:sp>
      <p:sp>
        <p:nvSpPr>
          <p:cNvPr id="5" name="Content Placeholder 4"/>
          <p:cNvSpPr>
            <a:spLocks noGrp="1"/>
          </p:cNvSpPr>
          <p:nvPr>
            <p:ph idx="1"/>
          </p:nvPr>
        </p:nvSpPr>
        <p:spPr>
          <a:xfrm>
            <a:off x="457200" y="1562101"/>
            <a:ext cx="8229600" cy="4838700"/>
          </a:xfrm>
        </p:spPr>
        <p:txBody>
          <a:bodyPr/>
          <a:lstStyle/>
          <a:p>
            <a:pPr marL="0" indent="0" algn="ctr">
              <a:buSzPct val="100000"/>
              <a:buNone/>
            </a:pPr>
            <a:r>
              <a:rPr lang="en-US" b="1" i="1" dirty="0" smtClean="0">
                <a:solidFill>
                  <a:srgbClr val="C64847"/>
                </a:solidFill>
              </a:rPr>
              <a:t>What could a 21</a:t>
            </a:r>
            <a:r>
              <a:rPr lang="en-US" b="1" i="1" baseline="30000" dirty="0" smtClean="0">
                <a:solidFill>
                  <a:srgbClr val="C64847"/>
                </a:solidFill>
              </a:rPr>
              <a:t>st</a:t>
            </a:r>
            <a:r>
              <a:rPr lang="en-US" b="1" i="1" dirty="0" smtClean="0">
                <a:solidFill>
                  <a:srgbClr val="C64847"/>
                </a:solidFill>
              </a:rPr>
              <a:t> century approach to adult faith formation look like?</a:t>
            </a:r>
          </a:p>
          <a:p>
            <a:pPr marL="0" indent="0" algn="ctr">
              <a:buSzPct val="100000"/>
              <a:buNone/>
            </a:pPr>
            <a:endParaRPr lang="en-US" sz="1200" b="1" i="1" dirty="0" smtClean="0">
              <a:solidFill>
                <a:srgbClr val="C64847"/>
              </a:solidFill>
            </a:endParaRPr>
          </a:p>
          <a:p>
            <a:pPr marL="457200" indent="-457200">
              <a:buClr>
                <a:schemeClr val="accent6"/>
              </a:buClr>
              <a:buSzPct val="100000"/>
              <a:buFont typeface="Wingdings" charset="2"/>
              <a:buChar char=""/>
            </a:pPr>
            <a:r>
              <a:rPr lang="en-US" dirty="0" smtClean="0"/>
              <a:t>How would we address the diversity of people’s religious and spiritual needs today? </a:t>
            </a:r>
          </a:p>
          <a:p>
            <a:pPr marL="457200" indent="-457200">
              <a:buClr>
                <a:schemeClr val="accent6"/>
              </a:buClr>
              <a:buSzPct val="100000"/>
              <a:buFont typeface="Wingdings" charset="2"/>
              <a:buChar char=""/>
            </a:pPr>
            <a:r>
              <a:rPr lang="en-US" dirty="0" smtClean="0"/>
              <a:t>How would we engage people? How would we reach people? </a:t>
            </a:r>
          </a:p>
          <a:p>
            <a:pPr marL="457200" indent="-457200">
              <a:buClr>
                <a:schemeClr val="accent6"/>
              </a:buClr>
              <a:buSzPct val="100000"/>
              <a:buFont typeface="Wingdings" charset="2"/>
              <a:buChar char=""/>
            </a:pPr>
            <a:r>
              <a:rPr lang="en-US" dirty="0" smtClean="0"/>
              <a:t>What technologies would we use?</a:t>
            </a:r>
          </a:p>
          <a:p>
            <a:pPr marL="457200" indent="-457200">
              <a:buClr>
                <a:schemeClr val="accent6"/>
              </a:buClr>
              <a:buSzPct val="100000"/>
              <a:buFont typeface="Wingdings" charset="2"/>
              <a:buChar char=""/>
            </a:pPr>
            <a:r>
              <a:rPr lang="en-US" dirty="0" smtClean="0"/>
              <a:t>What resources would we access? </a:t>
            </a:r>
          </a:p>
          <a:p>
            <a:pPr marL="457200" indent="-457200">
              <a:buSzPct val="100000"/>
              <a:buFont typeface="Wingdings" charset="2"/>
              <a:buChar char=""/>
            </a:pPr>
            <a:endParaRPr lang="en-US" dirty="0"/>
          </a:p>
        </p:txBody>
      </p:sp>
    </p:spTree>
    <p:extLst>
      <p:ext uri="{BB962C8B-B14F-4D97-AF65-F5344CB8AC3E}">
        <p14:creationId xmlns:p14="http://schemas.microsoft.com/office/powerpoint/2010/main" val="1632820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Content Placeholder 4"/>
          <p:cNvSpPr txBox="1">
            <a:spLocks/>
          </p:cNvSpPr>
          <p:nvPr/>
        </p:nvSpPr>
        <p:spPr>
          <a:xfrm>
            <a:off x="317500" y="495300"/>
            <a:ext cx="8229600" cy="62484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ts val="2000"/>
              </a:spcBef>
              <a:buClr>
                <a:schemeClr val="bg1">
                  <a:lumMod val="65000"/>
                </a:schemeClr>
              </a:buClr>
              <a:buSzPct val="90000"/>
              <a:buFont typeface="Wingdings" pitchFamily="2" charset="2"/>
              <a:buNone/>
              <a:defRPr sz="3200" kern="1200">
                <a:solidFill>
                  <a:schemeClr val="tx1">
                    <a:lumMod val="85000"/>
                    <a:lumOff val="15000"/>
                  </a:schemeClr>
                </a:solidFill>
                <a:latin typeface="+mn-lt"/>
                <a:ea typeface="+mn-ea"/>
                <a:cs typeface="+mn-cs"/>
              </a:defRPr>
            </a:lvl1pPr>
            <a:lvl2pPr marL="457200" indent="0" algn="l" defTabSz="914400" rtl="0" eaLnBrk="1" latinLnBrk="0" hangingPunct="1">
              <a:spcBef>
                <a:spcPts val="600"/>
              </a:spcBef>
              <a:buClr>
                <a:schemeClr val="tx1">
                  <a:lumMod val="75000"/>
                  <a:lumOff val="25000"/>
                </a:schemeClr>
              </a:buClr>
              <a:buSzPct val="90000"/>
              <a:buFont typeface="Wingdings" pitchFamily="2" charset="2"/>
              <a:buNone/>
              <a:defRPr sz="2800" kern="1200">
                <a:solidFill>
                  <a:schemeClr val="tx1">
                    <a:lumMod val="85000"/>
                    <a:lumOff val="15000"/>
                  </a:schemeClr>
                </a:solidFill>
                <a:latin typeface="+mn-lt"/>
                <a:ea typeface="+mn-ea"/>
                <a:cs typeface="+mn-cs"/>
              </a:defRPr>
            </a:lvl2pPr>
            <a:lvl3pPr marL="914400" indent="0" algn="l" defTabSz="914400" rtl="0" eaLnBrk="1" latinLnBrk="0" hangingPunct="1">
              <a:spcBef>
                <a:spcPts val="600"/>
              </a:spcBef>
              <a:buClr>
                <a:schemeClr val="bg1">
                  <a:lumMod val="65000"/>
                </a:schemeClr>
              </a:buClr>
              <a:buSzPct val="90000"/>
              <a:buFont typeface="Wingdings" pitchFamily="2" charset="2"/>
              <a:buNone/>
              <a:defRPr sz="2400" kern="1200">
                <a:solidFill>
                  <a:schemeClr val="tx1">
                    <a:lumMod val="85000"/>
                    <a:lumOff val="15000"/>
                  </a:schemeClr>
                </a:solidFill>
                <a:latin typeface="+mn-lt"/>
                <a:ea typeface="+mn-ea"/>
                <a:cs typeface="+mn-cs"/>
              </a:defRPr>
            </a:lvl3pPr>
            <a:lvl4pPr marL="1371600" indent="0" algn="l" defTabSz="914400" rtl="0" eaLnBrk="1" latinLnBrk="0" hangingPunct="1">
              <a:spcBef>
                <a:spcPts val="600"/>
              </a:spcBef>
              <a:buClr>
                <a:schemeClr val="tx1">
                  <a:lumMod val="75000"/>
                  <a:lumOff val="25000"/>
                </a:schemeClr>
              </a:buClr>
              <a:buSzPct val="90000"/>
              <a:buFont typeface="Wingdings" pitchFamily="2" charset="2"/>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spcBef>
                <a:spcPts val="600"/>
              </a:spcBef>
              <a:buClr>
                <a:schemeClr val="bg1">
                  <a:lumMod val="65000"/>
                </a:schemeClr>
              </a:buClr>
              <a:buSzPct val="90000"/>
              <a:buFont typeface="Wingdings" pitchFamily="2" charset="2"/>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pPr marL="118872" algn="ctr"/>
            <a:r>
              <a:rPr lang="en-US" sz="4800" b="1" dirty="0" smtClean="0">
                <a:solidFill>
                  <a:srgbClr val="FFFFFF"/>
                </a:solidFill>
                <a:latin typeface="Chalkboard"/>
                <a:cs typeface="Chalkboard"/>
              </a:rPr>
              <a:t>It’s not a </a:t>
            </a:r>
            <a:r>
              <a:rPr lang="en-US" sz="4800" b="1" u="sng" dirty="0" smtClean="0">
                <a:solidFill>
                  <a:srgbClr val="FFFFFF"/>
                </a:solidFill>
                <a:latin typeface="Chalkboard"/>
                <a:cs typeface="Chalkboard"/>
              </a:rPr>
              <a:t>message</a:t>
            </a:r>
            <a:r>
              <a:rPr lang="en-US" sz="4800" b="1" dirty="0" smtClean="0">
                <a:solidFill>
                  <a:srgbClr val="FFFFFF"/>
                </a:solidFill>
                <a:latin typeface="Chalkboard"/>
                <a:cs typeface="Chalkboard"/>
              </a:rPr>
              <a:t> problem-the Gospel still works!</a:t>
            </a:r>
          </a:p>
          <a:p>
            <a:pPr marL="118872" algn="ctr"/>
            <a:endParaRPr lang="en-US" sz="2600" b="1" dirty="0" smtClean="0">
              <a:solidFill>
                <a:srgbClr val="FFFFFF"/>
              </a:solidFill>
              <a:latin typeface="Chalkboard"/>
              <a:cs typeface="Chalkboard"/>
            </a:endParaRPr>
          </a:p>
          <a:p>
            <a:pPr marL="118872" algn="ctr"/>
            <a:r>
              <a:rPr lang="en-US" sz="4800" b="1" dirty="0" smtClean="0">
                <a:solidFill>
                  <a:srgbClr val="FFFFFF"/>
                </a:solidFill>
                <a:latin typeface="Chalkboard"/>
                <a:cs typeface="Chalkboard"/>
              </a:rPr>
              <a:t>It’s not a </a:t>
            </a:r>
            <a:r>
              <a:rPr lang="en-US" sz="4800" b="1" u="sng" dirty="0" smtClean="0">
                <a:solidFill>
                  <a:srgbClr val="FFFFFF"/>
                </a:solidFill>
                <a:latin typeface="Chalkboard"/>
                <a:cs typeface="Chalkboard"/>
              </a:rPr>
              <a:t>vision</a:t>
            </a:r>
            <a:r>
              <a:rPr lang="en-US" sz="4800" b="1" dirty="0" smtClean="0">
                <a:solidFill>
                  <a:srgbClr val="FFFFFF"/>
                </a:solidFill>
                <a:latin typeface="Chalkboard"/>
                <a:cs typeface="Chalkboard"/>
              </a:rPr>
              <a:t> problem!</a:t>
            </a:r>
          </a:p>
          <a:p>
            <a:pPr marL="118872" algn="ctr"/>
            <a:endParaRPr lang="en-US" sz="2600" b="1" dirty="0" smtClean="0">
              <a:solidFill>
                <a:srgbClr val="FFFFFF"/>
              </a:solidFill>
              <a:latin typeface="Chalkboard"/>
              <a:cs typeface="Chalkboard"/>
            </a:endParaRPr>
          </a:p>
          <a:p>
            <a:pPr marL="118872" algn="ctr"/>
            <a:r>
              <a:rPr lang="en-US" sz="4800" b="1" dirty="0" smtClean="0">
                <a:solidFill>
                  <a:srgbClr val="FFFFFF"/>
                </a:solidFill>
                <a:latin typeface="Chalkboard"/>
                <a:cs typeface="Chalkboard"/>
              </a:rPr>
              <a:t>It’s a </a:t>
            </a:r>
            <a:r>
              <a:rPr lang="en-US" sz="4800" b="1" u="sng" dirty="0" smtClean="0">
                <a:solidFill>
                  <a:srgbClr val="FFFFFF"/>
                </a:solidFill>
                <a:latin typeface="Chalkboard"/>
                <a:cs typeface="Chalkboard"/>
              </a:rPr>
              <a:t>delivery</a:t>
            </a:r>
            <a:r>
              <a:rPr lang="en-US" sz="4800" b="1" dirty="0" smtClean="0">
                <a:solidFill>
                  <a:srgbClr val="FFFFFF"/>
                </a:solidFill>
                <a:latin typeface="Chalkboard"/>
                <a:cs typeface="Chalkboard"/>
              </a:rPr>
              <a:t> system problem – how to provide adult faith formation in the 21</a:t>
            </a:r>
            <a:r>
              <a:rPr lang="en-US" sz="4800" b="1" baseline="30000" dirty="0" smtClean="0">
                <a:solidFill>
                  <a:srgbClr val="FFFFFF"/>
                </a:solidFill>
                <a:latin typeface="Chalkboard"/>
                <a:cs typeface="Chalkboard"/>
              </a:rPr>
              <a:t>st</a:t>
            </a:r>
            <a:r>
              <a:rPr lang="en-US" sz="4800" b="1" dirty="0" smtClean="0">
                <a:solidFill>
                  <a:srgbClr val="FFFFFF"/>
                </a:solidFill>
                <a:latin typeface="Chalkboard"/>
                <a:cs typeface="Chalkboard"/>
              </a:rPr>
              <a:t> century!</a:t>
            </a:r>
          </a:p>
          <a:p>
            <a:pPr marL="118872"/>
            <a:endParaRPr lang="en-US" sz="4800" dirty="0">
              <a:solidFill>
                <a:srgbClr val="FFFFFF"/>
              </a:solidFill>
              <a:latin typeface="Chalkboard"/>
              <a:cs typeface="Chalkboard"/>
            </a:endParaRPr>
          </a:p>
        </p:txBody>
      </p:sp>
    </p:spTree>
    <p:extLst>
      <p:ext uri="{BB962C8B-B14F-4D97-AF65-F5344CB8AC3E}">
        <p14:creationId xmlns:p14="http://schemas.microsoft.com/office/powerpoint/2010/main" val="3378372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20</a:t>
            </a:r>
            <a:r>
              <a:rPr lang="en-US" baseline="30000" dirty="0" smtClean="0"/>
              <a:t>th</a:t>
            </a:r>
            <a:r>
              <a:rPr lang="en-US" dirty="0" smtClean="0"/>
              <a:t> Century: Age of the School</a:t>
            </a:r>
            <a:endParaRPr lang="en-US" dirty="0"/>
          </a:p>
        </p:txBody>
      </p:sp>
      <p:pic>
        <p:nvPicPr>
          <p:cNvPr id="4" name="Picture 3"/>
          <p:cNvPicPr>
            <a:picLocks noChangeAspect="1"/>
          </p:cNvPicPr>
          <p:nvPr/>
        </p:nvPicPr>
        <p:blipFill>
          <a:blip r:embed="rId2"/>
          <a:stretch>
            <a:fillRect/>
          </a:stretch>
        </p:blipFill>
        <p:spPr>
          <a:xfrm>
            <a:off x="1663700" y="2108200"/>
            <a:ext cx="5715000" cy="381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91963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Developmental &amp; Generational Diversity</a:t>
            </a:r>
            <a:endParaRPr lang="en-US" dirty="0"/>
          </a:p>
        </p:txBody>
      </p:sp>
      <p:sp>
        <p:nvSpPr>
          <p:cNvPr id="3" name="Content Placeholder 2"/>
          <p:cNvSpPr>
            <a:spLocks noGrp="1"/>
          </p:cNvSpPr>
          <p:nvPr>
            <p:ph sz="half" idx="1"/>
          </p:nvPr>
        </p:nvSpPr>
        <p:spPr>
          <a:xfrm>
            <a:off x="88900" y="1574800"/>
            <a:ext cx="5054600" cy="4822952"/>
          </a:xfrm>
          <a:ln w="38100">
            <a:solidFill>
              <a:schemeClr val="tx1"/>
            </a:solidFill>
          </a:ln>
        </p:spPr>
        <p:txBody>
          <a:bodyPr>
            <a:normAutofit/>
          </a:bodyPr>
          <a:lstStyle/>
          <a:p>
            <a:pPr marL="0" indent="-75438" algn="ctr">
              <a:buClr>
                <a:schemeClr val="accent6"/>
              </a:buClr>
              <a:buNone/>
            </a:pPr>
            <a:r>
              <a:rPr lang="en-US" sz="3600" b="1" dirty="0" smtClean="0">
                <a:solidFill>
                  <a:schemeClr val="accent6"/>
                </a:solidFill>
              </a:rPr>
              <a:t>Developmental</a:t>
            </a:r>
          </a:p>
          <a:p>
            <a:pPr marL="267462" indent="-342900">
              <a:spcBef>
                <a:spcPts val="1200"/>
              </a:spcBef>
              <a:buClr>
                <a:schemeClr val="accent6"/>
              </a:buClr>
              <a:buSzPct val="100000"/>
              <a:buFont typeface="Wingdings" charset="2"/>
              <a:buChar char="§"/>
            </a:pPr>
            <a:r>
              <a:rPr lang="en-US" sz="3200" dirty="0" smtClean="0"/>
              <a:t>Emerging Adults:  20s</a:t>
            </a:r>
          </a:p>
          <a:p>
            <a:pPr marL="267462" indent="-342900">
              <a:spcBef>
                <a:spcPts val="1200"/>
              </a:spcBef>
              <a:buClr>
                <a:schemeClr val="accent6"/>
              </a:buClr>
              <a:buSzPct val="100000"/>
              <a:buFont typeface="Wingdings" charset="2"/>
              <a:buChar char="§"/>
            </a:pPr>
            <a:r>
              <a:rPr lang="en-US" sz="3200" dirty="0" smtClean="0"/>
              <a:t>Young Adults: 30s-40s</a:t>
            </a:r>
          </a:p>
          <a:p>
            <a:pPr marL="267462" indent="-342900">
              <a:spcBef>
                <a:spcPts val="1200"/>
              </a:spcBef>
              <a:buClr>
                <a:schemeClr val="accent6"/>
              </a:buClr>
              <a:buSzPct val="100000"/>
              <a:buFont typeface="Wingdings" charset="2"/>
              <a:buChar char="§"/>
            </a:pPr>
            <a:r>
              <a:rPr lang="en-US" sz="3200" dirty="0" smtClean="0"/>
              <a:t>Mid-Life Adults: 40s-50s</a:t>
            </a:r>
          </a:p>
          <a:p>
            <a:pPr marL="267462" indent="-342900">
              <a:spcBef>
                <a:spcPts val="1200"/>
              </a:spcBef>
              <a:buClr>
                <a:schemeClr val="accent6"/>
              </a:buClr>
              <a:buSzPct val="100000"/>
              <a:buFont typeface="Wingdings" charset="2"/>
              <a:buChar char="§"/>
            </a:pPr>
            <a:r>
              <a:rPr lang="en-US" sz="3200" dirty="0" smtClean="0"/>
              <a:t>Mature Adults: 60s-70s </a:t>
            </a:r>
          </a:p>
          <a:p>
            <a:pPr marL="267462" indent="-342900">
              <a:spcBef>
                <a:spcPts val="1200"/>
              </a:spcBef>
              <a:buClr>
                <a:schemeClr val="accent6"/>
              </a:buClr>
              <a:buSzPct val="100000"/>
              <a:buFont typeface="Wingdings" charset="2"/>
              <a:buChar char="§"/>
            </a:pPr>
            <a:r>
              <a:rPr lang="en-US" sz="3200" dirty="0" smtClean="0"/>
              <a:t>Older Adults: 80+</a:t>
            </a:r>
            <a:endParaRPr lang="en-US" sz="3200" dirty="0"/>
          </a:p>
        </p:txBody>
      </p:sp>
      <p:sp>
        <p:nvSpPr>
          <p:cNvPr id="2" name="Content Placeholder 1"/>
          <p:cNvSpPr>
            <a:spLocks noGrp="1"/>
          </p:cNvSpPr>
          <p:nvPr>
            <p:ph sz="half" idx="2"/>
          </p:nvPr>
        </p:nvSpPr>
        <p:spPr>
          <a:xfrm>
            <a:off x="5283200" y="1574800"/>
            <a:ext cx="3771900" cy="4822952"/>
          </a:xfrm>
          <a:ln w="38100">
            <a:solidFill>
              <a:schemeClr val="tx1"/>
            </a:solidFill>
          </a:ln>
        </p:spPr>
        <p:txBody>
          <a:bodyPr>
            <a:normAutofit/>
          </a:bodyPr>
          <a:lstStyle/>
          <a:p>
            <a:pPr marL="0" indent="0" algn="ctr" fontAlgn="base" hangingPunct="0">
              <a:buClr>
                <a:schemeClr val="accent6"/>
              </a:buClr>
              <a:buNone/>
            </a:pPr>
            <a:r>
              <a:rPr lang="en-US" sz="3600" b="1" dirty="0" smtClean="0">
                <a:solidFill>
                  <a:srgbClr val="C64847"/>
                </a:solidFill>
              </a:rPr>
              <a:t>Generational</a:t>
            </a:r>
          </a:p>
          <a:p>
            <a:pPr marL="514350" indent="-514350" fontAlgn="base" hangingPunct="0">
              <a:buClr>
                <a:schemeClr val="accent6"/>
              </a:buClr>
              <a:buFont typeface="+mj-lt"/>
              <a:buAutoNum type="arabicPeriod"/>
            </a:pPr>
            <a:r>
              <a:rPr lang="en-US" sz="3200" dirty="0" smtClean="0"/>
              <a:t>Millennials </a:t>
            </a:r>
            <a:r>
              <a:rPr lang="en-US" sz="3200" dirty="0"/>
              <a:t>(1980-1999)</a:t>
            </a:r>
          </a:p>
          <a:p>
            <a:pPr marL="514350" indent="-514350" fontAlgn="base" hangingPunct="0">
              <a:buClr>
                <a:schemeClr val="accent6"/>
              </a:buClr>
              <a:buFont typeface="+mj-lt"/>
              <a:buAutoNum type="arabicPeriod"/>
            </a:pPr>
            <a:r>
              <a:rPr lang="en-US" sz="3200" dirty="0"/>
              <a:t>Generation X (1964-1979)</a:t>
            </a:r>
          </a:p>
          <a:p>
            <a:pPr marL="514350" indent="-514350" fontAlgn="base" hangingPunct="0">
              <a:buClr>
                <a:schemeClr val="accent6"/>
              </a:buClr>
              <a:buFont typeface="+mj-lt"/>
              <a:buAutoNum type="arabicPeriod"/>
            </a:pPr>
            <a:r>
              <a:rPr lang="en-US" sz="3200" dirty="0"/>
              <a:t>Boomers (1946-1964)</a:t>
            </a:r>
          </a:p>
          <a:p>
            <a:pPr marL="514350" indent="-514350" fontAlgn="base" hangingPunct="0">
              <a:buClr>
                <a:schemeClr val="accent6"/>
              </a:buClr>
              <a:buFont typeface="+mj-lt"/>
              <a:buAutoNum type="arabicPeriod"/>
            </a:pPr>
            <a:r>
              <a:rPr lang="en-US" sz="3200" dirty="0"/>
              <a:t>Builders  (up to 1945</a:t>
            </a:r>
            <a:r>
              <a:rPr lang="en-US" sz="3200" dirty="0" smtClean="0"/>
              <a:t>)</a:t>
            </a:r>
            <a:endParaRPr lang="en-US" sz="3200" dirty="0"/>
          </a:p>
        </p:txBody>
      </p:sp>
    </p:spTree>
    <p:extLst>
      <p:ext uri="{BB962C8B-B14F-4D97-AF65-F5344CB8AC3E}">
        <p14:creationId xmlns:p14="http://schemas.microsoft.com/office/powerpoint/2010/main" val="719686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76700" y="251276"/>
            <a:ext cx="4813300" cy="320293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399" y="3609785"/>
            <a:ext cx="4813571" cy="3147657"/>
          </a:xfrm>
          <a:prstGeom prst="rect">
            <a:avLst/>
          </a:prstGeom>
        </p:spPr>
      </p:pic>
      <p:pic>
        <p:nvPicPr>
          <p:cNvPr id="6" name="Picture 5"/>
          <p:cNvPicPr>
            <a:picLocks noChangeAspect="1"/>
          </p:cNvPicPr>
          <p:nvPr/>
        </p:nvPicPr>
        <p:blipFill>
          <a:blip r:embed="rId4"/>
          <a:stretch>
            <a:fillRect/>
          </a:stretch>
        </p:blipFill>
        <p:spPr>
          <a:xfrm>
            <a:off x="5151362" y="3927285"/>
            <a:ext cx="3852938" cy="2585091"/>
          </a:xfrm>
          <a:prstGeom prst="rect">
            <a:avLst/>
          </a:prstGeom>
        </p:spPr>
      </p:pic>
      <p:pic>
        <p:nvPicPr>
          <p:cNvPr id="9" name="Picture 8" descr="shutterstock_1118081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199" y="673100"/>
            <a:ext cx="3617691" cy="2413000"/>
          </a:xfrm>
          <a:prstGeom prst="rect">
            <a:avLst/>
          </a:prstGeom>
        </p:spPr>
      </p:pic>
    </p:spTree>
    <p:extLst>
      <p:ext uri="{BB962C8B-B14F-4D97-AF65-F5344CB8AC3E}">
        <p14:creationId xmlns:p14="http://schemas.microsoft.com/office/powerpoint/2010/main" val="14044218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Content Placeholder 4"/>
          <p:cNvSpPr txBox="1">
            <a:spLocks/>
          </p:cNvSpPr>
          <p:nvPr/>
        </p:nvSpPr>
        <p:spPr>
          <a:xfrm>
            <a:off x="317500" y="1495791"/>
            <a:ext cx="8229600" cy="3254009"/>
          </a:xfrm>
          <a:prstGeom prst="rect">
            <a:avLst/>
          </a:prstGeom>
        </p:spPr>
        <p:txBody>
          <a:bodyPr vert="horz" lIns="91440" tIns="45720" rIns="91440" bIns="45720" rtlCol="0">
            <a:normAutofit/>
          </a:bodyPr>
          <a:lstStyle>
            <a:lvl1pPr marL="0" indent="0" algn="l" defTabSz="914400" rtl="0" eaLnBrk="1" latinLnBrk="0" hangingPunct="1">
              <a:spcBef>
                <a:spcPts val="2000"/>
              </a:spcBef>
              <a:buClr>
                <a:schemeClr val="bg1">
                  <a:lumMod val="65000"/>
                </a:schemeClr>
              </a:buClr>
              <a:buSzPct val="90000"/>
              <a:buFont typeface="Wingdings" pitchFamily="2" charset="2"/>
              <a:buNone/>
              <a:defRPr sz="3200" kern="1200">
                <a:solidFill>
                  <a:schemeClr val="tx1">
                    <a:lumMod val="85000"/>
                    <a:lumOff val="15000"/>
                  </a:schemeClr>
                </a:solidFill>
                <a:latin typeface="+mn-lt"/>
                <a:ea typeface="+mn-ea"/>
                <a:cs typeface="+mn-cs"/>
              </a:defRPr>
            </a:lvl1pPr>
            <a:lvl2pPr marL="457200" indent="0" algn="l" defTabSz="914400" rtl="0" eaLnBrk="1" latinLnBrk="0" hangingPunct="1">
              <a:spcBef>
                <a:spcPts val="600"/>
              </a:spcBef>
              <a:buClr>
                <a:schemeClr val="tx1">
                  <a:lumMod val="75000"/>
                  <a:lumOff val="25000"/>
                </a:schemeClr>
              </a:buClr>
              <a:buSzPct val="90000"/>
              <a:buFont typeface="Wingdings" pitchFamily="2" charset="2"/>
              <a:buNone/>
              <a:defRPr sz="2800" kern="1200">
                <a:solidFill>
                  <a:schemeClr val="tx1">
                    <a:lumMod val="85000"/>
                    <a:lumOff val="15000"/>
                  </a:schemeClr>
                </a:solidFill>
                <a:latin typeface="+mn-lt"/>
                <a:ea typeface="+mn-ea"/>
                <a:cs typeface="+mn-cs"/>
              </a:defRPr>
            </a:lvl2pPr>
            <a:lvl3pPr marL="914400" indent="0" algn="l" defTabSz="914400" rtl="0" eaLnBrk="1" latinLnBrk="0" hangingPunct="1">
              <a:spcBef>
                <a:spcPts val="600"/>
              </a:spcBef>
              <a:buClr>
                <a:schemeClr val="bg1">
                  <a:lumMod val="65000"/>
                </a:schemeClr>
              </a:buClr>
              <a:buSzPct val="90000"/>
              <a:buFont typeface="Wingdings" pitchFamily="2" charset="2"/>
              <a:buNone/>
              <a:defRPr sz="2400" kern="1200">
                <a:solidFill>
                  <a:schemeClr val="tx1">
                    <a:lumMod val="85000"/>
                    <a:lumOff val="15000"/>
                  </a:schemeClr>
                </a:solidFill>
                <a:latin typeface="+mn-lt"/>
                <a:ea typeface="+mn-ea"/>
                <a:cs typeface="+mn-cs"/>
              </a:defRPr>
            </a:lvl3pPr>
            <a:lvl4pPr marL="1371600" indent="0" algn="l" defTabSz="914400" rtl="0" eaLnBrk="1" latinLnBrk="0" hangingPunct="1">
              <a:spcBef>
                <a:spcPts val="600"/>
              </a:spcBef>
              <a:buClr>
                <a:schemeClr val="tx1">
                  <a:lumMod val="75000"/>
                  <a:lumOff val="25000"/>
                </a:schemeClr>
              </a:buClr>
              <a:buSzPct val="90000"/>
              <a:buFont typeface="Wingdings" pitchFamily="2" charset="2"/>
              <a:buNone/>
              <a:defRPr sz="2000" kern="1200">
                <a:solidFill>
                  <a:schemeClr val="tx1">
                    <a:lumMod val="85000"/>
                    <a:lumOff val="15000"/>
                  </a:schemeClr>
                </a:solidFill>
                <a:latin typeface="+mn-lt"/>
                <a:ea typeface="+mn-ea"/>
                <a:cs typeface="+mn-cs"/>
              </a:defRPr>
            </a:lvl4pPr>
            <a:lvl5pPr marL="1828800" indent="0" algn="l" defTabSz="914400" rtl="0" eaLnBrk="1" latinLnBrk="0" hangingPunct="1">
              <a:spcBef>
                <a:spcPts val="600"/>
              </a:spcBef>
              <a:buClr>
                <a:schemeClr val="bg1">
                  <a:lumMod val="65000"/>
                </a:schemeClr>
              </a:buClr>
              <a:buSzPct val="90000"/>
              <a:buFont typeface="Wingdings" pitchFamily="2" charset="2"/>
              <a:buNone/>
              <a:defRPr sz="2000"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pPr marL="118872" algn="ctr"/>
            <a:r>
              <a:rPr lang="en-US" sz="4800" b="1" dirty="0" smtClean="0">
                <a:solidFill>
                  <a:srgbClr val="FFFFFF"/>
                </a:solidFill>
                <a:latin typeface="Chalkboard"/>
                <a:cs typeface="Chalkboard"/>
              </a:rPr>
              <a:t>Your Parish Can Provide Faith Formation for Every Adult in Your Church—Today!</a:t>
            </a:r>
          </a:p>
          <a:p>
            <a:pPr marL="118872"/>
            <a:endParaRPr lang="en-US" sz="4800" dirty="0">
              <a:solidFill>
                <a:srgbClr val="FFFFFF"/>
              </a:solidFill>
              <a:latin typeface="Chalkboard"/>
              <a:cs typeface="Chalkboard"/>
            </a:endParaRPr>
          </a:p>
        </p:txBody>
      </p:sp>
    </p:spTree>
    <p:extLst>
      <p:ext uri="{BB962C8B-B14F-4D97-AF65-F5344CB8AC3E}">
        <p14:creationId xmlns:p14="http://schemas.microsoft.com/office/powerpoint/2010/main" val="25599596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a:t>
            </a:r>
            <a:r>
              <a:rPr lang="en-US" baseline="30000" dirty="0" smtClean="0"/>
              <a:t>st</a:t>
            </a:r>
            <a:r>
              <a:rPr lang="en-US" dirty="0" smtClean="0"/>
              <a:t> Century: Age of the Network</a:t>
            </a:r>
            <a:endParaRPr lang="en-US" dirty="0"/>
          </a:p>
        </p:txBody>
      </p:sp>
      <p:pic>
        <p:nvPicPr>
          <p:cNvPr id="5" name="Picture 4" descr="Net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6930" y="1693211"/>
            <a:ext cx="3611245" cy="4610100"/>
          </a:xfrm>
          <a:prstGeom prst="rect">
            <a:avLst/>
          </a:prstGeom>
        </p:spPr>
      </p:pic>
      <p:graphicFrame>
        <p:nvGraphicFramePr>
          <p:cNvPr id="6" name="Diagram 5"/>
          <p:cNvGraphicFramePr/>
          <p:nvPr>
            <p:extLst>
              <p:ext uri="{D42A27DB-BD31-4B8C-83A1-F6EECF244321}">
                <p14:modId xmlns:p14="http://schemas.microsoft.com/office/powerpoint/2010/main" val="3582926371"/>
              </p:ext>
            </p:extLst>
          </p:nvPr>
        </p:nvGraphicFramePr>
        <p:xfrm>
          <a:off x="199687" y="1972348"/>
          <a:ext cx="498441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1992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Shift to Networks</a:t>
            </a:r>
            <a:endParaRPr lang="en-US" dirty="0"/>
          </a:p>
        </p:txBody>
      </p:sp>
      <p:sp>
        <p:nvSpPr>
          <p:cNvPr id="3" name="Content Placeholder 2"/>
          <p:cNvSpPr>
            <a:spLocks noGrp="1"/>
          </p:cNvSpPr>
          <p:nvPr>
            <p:ph idx="1"/>
          </p:nvPr>
        </p:nvSpPr>
        <p:spPr>
          <a:xfrm>
            <a:off x="457200" y="1519778"/>
            <a:ext cx="8229600" cy="5145535"/>
          </a:xfrm>
        </p:spPr>
        <p:txBody>
          <a:bodyPr>
            <a:normAutofit fontScale="92500" lnSpcReduction="10000"/>
          </a:bodyPr>
          <a:lstStyle/>
          <a:p>
            <a:pPr marL="118872" indent="0" algn="ctr">
              <a:buNone/>
            </a:pPr>
            <a:r>
              <a:rPr lang="en-US" i="1" dirty="0" smtClean="0"/>
              <a:t>“Planned information structures like textbooks and courses simply can’t adapt quickly enough to incorporate network-speed information development. Instead of being the hub of the learning experiences, books, courses, and classrooms become something more like a node in part of a much broader (often global) network. The shift to networks is transformative in how a society organizes itself.”</a:t>
            </a:r>
          </a:p>
          <a:p>
            <a:pPr marL="118872" indent="0" algn="ctr">
              <a:buNone/>
            </a:pPr>
            <a:endParaRPr lang="en-US" i="1" dirty="0" smtClean="0"/>
          </a:p>
          <a:p>
            <a:pPr marL="118872" indent="0" algn="ctr">
              <a:buNone/>
            </a:pPr>
            <a:r>
              <a:rPr lang="en-US" dirty="0" smtClean="0"/>
              <a:t>George Siemens</a:t>
            </a:r>
            <a:endParaRPr lang="en-US" dirty="0"/>
          </a:p>
        </p:txBody>
      </p:sp>
    </p:spTree>
    <p:extLst>
      <p:ext uri="{BB962C8B-B14F-4D97-AF65-F5344CB8AC3E}">
        <p14:creationId xmlns:p14="http://schemas.microsoft.com/office/powerpoint/2010/main" val="18743263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90312"/>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82021275"/>
              </p:ext>
            </p:extLst>
          </p:nvPr>
        </p:nvGraphicFramePr>
        <p:xfrm>
          <a:off x="2822306" y="936320"/>
          <a:ext cx="6343404"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84535" y="1629541"/>
            <a:ext cx="2594351" cy="4401205"/>
          </a:xfrm>
          <a:prstGeom prst="rect">
            <a:avLst/>
          </a:prstGeom>
          <a:noFill/>
        </p:spPr>
        <p:txBody>
          <a:bodyPr wrap="square" rtlCol="0">
            <a:spAutoFit/>
          </a:bodyPr>
          <a:lstStyle/>
          <a:p>
            <a:pPr algn="ctr"/>
            <a:r>
              <a:rPr lang="en-US" sz="2800" dirty="0">
                <a:solidFill>
                  <a:schemeClr val="bg1"/>
                </a:solidFill>
              </a:rPr>
              <a:t>A Lifelong Faith Formation Network is a way to provide faith formation for everyone, anytime, anywhere, 24x7x365.</a:t>
            </a:r>
          </a:p>
          <a:p>
            <a:endParaRPr lang="en-US" sz="2800" dirty="0">
              <a:solidFill>
                <a:schemeClr val="bg1"/>
              </a:solidFill>
            </a:endParaRPr>
          </a:p>
        </p:txBody>
      </p:sp>
    </p:spTree>
    <p:extLst>
      <p:ext uri="{BB962C8B-B14F-4D97-AF65-F5344CB8AC3E}">
        <p14:creationId xmlns:p14="http://schemas.microsoft.com/office/powerpoint/2010/main" val="4248850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New “Book” of the 21</a:t>
            </a:r>
            <a:r>
              <a:rPr lang="en-US" baseline="30000" dirty="0" smtClean="0"/>
              <a:t>st</a:t>
            </a:r>
            <a:r>
              <a:rPr lang="en-US" dirty="0" smtClean="0"/>
              <a:t> Century</a:t>
            </a:r>
            <a:endParaRPr lang="en-US" dirty="0"/>
          </a:p>
        </p:txBody>
      </p:sp>
      <p:pic>
        <p:nvPicPr>
          <p:cNvPr id="5" name="Content Placeholder 4" descr="whymac_macosx_4_20101216.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8899" y="1916176"/>
            <a:ext cx="8975247" cy="4319524"/>
          </a:xfrm>
        </p:spPr>
      </p:pic>
    </p:spTree>
    <p:extLst>
      <p:ext uri="{BB962C8B-B14F-4D97-AF65-F5344CB8AC3E}">
        <p14:creationId xmlns:p14="http://schemas.microsoft.com/office/powerpoint/2010/main" val="1910135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stanfor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08363" y="195295"/>
            <a:ext cx="7019637" cy="6509118"/>
          </a:xfrm>
          <a:prstGeom prst="rect">
            <a:avLst/>
          </a:prstGeom>
        </p:spPr>
      </p:pic>
    </p:spTree>
    <p:extLst>
      <p:ext uri="{BB962C8B-B14F-4D97-AF65-F5344CB8AC3E}">
        <p14:creationId xmlns:p14="http://schemas.microsoft.com/office/powerpoint/2010/main" val="3801525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699" y="685800"/>
            <a:ext cx="8521701" cy="5328306"/>
          </a:xfrm>
          <a:prstGeom prst="rect">
            <a:avLst/>
          </a:prstGeom>
        </p:spPr>
      </p:pic>
    </p:spTree>
    <p:extLst>
      <p:ext uri="{BB962C8B-B14F-4D97-AF65-F5344CB8AC3E}">
        <p14:creationId xmlns:p14="http://schemas.microsoft.com/office/powerpoint/2010/main" val="4078424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ive moch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5353" y="196280"/>
            <a:ext cx="8361452" cy="6483156"/>
          </a:xfrm>
          <a:prstGeom prst="rect">
            <a:avLst/>
          </a:prstGeom>
        </p:spPr>
      </p:pic>
    </p:spTree>
    <p:extLst>
      <p:ext uri="{BB962C8B-B14F-4D97-AF65-F5344CB8AC3E}">
        <p14:creationId xmlns:p14="http://schemas.microsoft.com/office/powerpoint/2010/main" val="3270247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y Jewish Learning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895" y="236551"/>
            <a:ext cx="8073893" cy="6190753"/>
          </a:xfrm>
          <a:prstGeom prst="rect">
            <a:avLst/>
          </a:prstGeom>
        </p:spPr>
      </p:pic>
    </p:spTree>
    <p:extLst>
      <p:ext uri="{BB962C8B-B14F-4D97-AF65-F5344CB8AC3E}">
        <p14:creationId xmlns:p14="http://schemas.microsoft.com/office/powerpoint/2010/main" val="19734258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Diversity of Adult Life Experiences</a:t>
            </a:r>
            <a:endParaRPr lang="en-US" dirty="0"/>
          </a:p>
        </p:txBody>
      </p:sp>
      <p:sp>
        <p:nvSpPr>
          <p:cNvPr id="7" name="Content Placeholder 6"/>
          <p:cNvSpPr>
            <a:spLocks noGrp="1"/>
          </p:cNvSpPr>
          <p:nvPr>
            <p:ph idx="1"/>
          </p:nvPr>
        </p:nvSpPr>
        <p:spPr>
          <a:xfrm>
            <a:off x="666750" y="1524001"/>
            <a:ext cx="8020050" cy="4953000"/>
          </a:xfrm>
        </p:spPr>
        <p:txBody>
          <a:bodyPr>
            <a:normAutofit/>
          </a:bodyPr>
          <a:lstStyle/>
          <a:p>
            <a:pPr marL="0" indent="0">
              <a:buClr>
                <a:schemeClr val="accent2"/>
              </a:buClr>
              <a:buNone/>
            </a:pPr>
            <a:r>
              <a:rPr lang="en-US" dirty="0" smtClean="0"/>
              <a:t>For each stage of adulthood. . . </a:t>
            </a:r>
          </a:p>
          <a:p>
            <a:pPr marL="749808" lvl="1" indent="-457200">
              <a:buClr>
                <a:schemeClr val="accent6"/>
              </a:buClr>
              <a:buFont typeface="Wingdings" charset="2"/>
              <a:buChar char="Ø"/>
            </a:pPr>
            <a:r>
              <a:rPr lang="en-US" sz="3200" dirty="0" smtClean="0"/>
              <a:t>Life Tasks</a:t>
            </a:r>
          </a:p>
          <a:p>
            <a:pPr marL="749808" lvl="1" indent="-457200">
              <a:buClr>
                <a:schemeClr val="accent6"/>
              </a:buClr>
              <a:buFont typeface="Wingdings" charset="2"/>
              <a:buChar char="Ø"/>
            </a:pPr>
            <a:r>
              <a:rPr lang="en-US" sz="3200" dirty="0"/>
              <a:t>Life Issues</a:t>
            </a:r>
          </a:p>
          <a:p>
            <a:pPr marL="749808" lvl="1" indent="-457200">
              <a:buClr>
                <a:schemeClr val="accent6"/>
              </a:buClr>
              <a:buFont typeface="Wingdings" charset="2"/>
              <a:buChar char="Ø"/>
            </a:pPr>
            <a:r>
              <a:rPr lang="en-US" sz="3200" dirty="0" smtClean="0"/>
              <a:t>Milestones and Life Transitions</a:t>
            </a:r>
          </a:p>
          <a:p>
            <a:pPr marL="749808" lvl="1" indent="-457200">
              <a:buClr>
                <a:schemeClr val="accent6"/>
              </a:buClr>
              <a:buFont typeface="Wingdings" charset="2"/>
              <a:buChar char="Ø"/>
            </a:pPr>
            <a:r>
              <a:rPr lang="en-US" sz="3200" dirty="0" smtClean="0"/>
              <a:t>Spiritual &amp; Religious Needs</a:t>
            </a:r>
          </a:p>
          <a:p>
            <a:pPr marL="749808" lvl="1" indent="-457200">
              <a:buClr>
                <a:schemeClr val="accent6"/>
              </a:buClr>
              <a:buFont typeface="Wingdings" charset="2"/>
              <a:buChar char="Ø"/>
            </a:pPr>
            <a:r>
              <a:rPr lang="en-US" sz="3200" dirty="0" smtClean="0"/>
              <a:t>Ethnic-Cultural Needs </a:t>
            </a:r>
          </a:p>
          <a:p>
            <a:pPr>
              <a:buClr>
                <a:schemeClr val="accent2"/>
              </a:buClr>
            </a:pPr>
            <a:endParaRPr lang="en-US" dirty="0" smtClean="0"/>
          </a:p>
        </p:txBody>
      </p:sp>
    </p:spTree>
    <p:extLst>
      <p:ext uri="{BB962C8B-B14F-4D97-AF65-F5344CB8AC3E}">
        <p14:creationId xmlns:p14="http://schemas.microsoft.com/office/powerpoint/2010/main" val="40750757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48400" y="2362200"/>
            <a:ext cx="2730500" cy="4305300"/>
          </a:xfrm>
          <a:prstGeom prst="rect">
            <a:avLst/>
          </a:prstGeom>
        </p:spPr>
      </p:pic>
      <p:pic>
        <p:nvPicPr>
          <p:cNvPr id="5" name="Picture 4" descr="screen-capture-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14299"/>
            <a:ext cx="5880100" cy="5427785"/>
          </a:xfrm>
          <a:prstGeom prst="rect">
            <a:avLst/>
          </a:prstGeom>
        </p:spPr>
      </p:pic>
    </p:spTree>
    <p:extLst>
      <p:ext uri="{BB962C8B-B14F-4D97-AF65-F5344CB8AC3E}">
        <p14:creationId xmlns:p14="http://schemas.microsoft.com/office/powerpoint/2010/main" val="3703561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hero2008100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2900" y="852488"/>
            <a:ext cx="4275316" cy="4876800"/>
          </a:xfrm>
          <a:prstGeom prst="rect">
            <a:avLst/>
          </a:prstGeom>
        </p:spPr>
      </p:pic>
      <p:pic>
        <p:nvPicPr>
          <p:cNvPr id="4" name="Picture 3" descr="welcome_3.gif"/>
          <p:cNvPicPr>
            <a:picLocks noChangeAspect="1"/>
          </p:cNvPicPr>
          <p:nvPr/>
        </p:nvPicPr>
        <p:blipFill>
          <a:blip r:embed="rId3"/>
          <a:stretch>
            <a:fillRect/>
          </a:stretch>
        </p:blipFill>
        <p:spPr>
          <a:xfrm>
            <a:off x="5735901" y="1889124"/>
            <a:ext cx="3006197" cy="1423988"/>
          </a:xfrm>
          <a:prstGeom prst="rect">
            <a:avLst/>
          </a:prstGeom>
        </p:spPr>
      </p:pic>
      <p:pic>
        <p:nvPicPr>
          <p:cNvPr id="5" name="Content Placeholder 6" descr="images 5.jpg"/>
          <p:cNvPicPr>
            <a:picLocks noChangeAspect="1"/>
          </p:cNvPicPr>
          <p:nvPr/>
        </p:nvPicPr>
        <p:blipFill>
          <a:blip r:embed="rId4" cstate="email">
            <a:extLst>
              <a:ext uri="{28A0092B-C50C-407E-A947-70E740481C1C}">
                <a14:useLocalDpi xmlns:a14="http://schemas.microsoft.com/office/drawing/2010/main"/>
              </a:ext>
            </a:extLst>
          </a:blip>
          <a:srcRect l="-1067" r="-1067"/>
          <a:stretch>
            <a:fillRect/>
          </a:stretch>
        </p:blipFill>
        <p:spPr>
          <a:xfrm>
            <a:off x="5080000" y="3667254"/>
            <a:ext cx="2831809" cy="1482854"/>
          </a:xfrm>
          <a:prstGeom prst="rect">
            <a:avLst/>
          </a:prstGeom>
        </p:spPr>
      </p:pic>
      <p:pic>
        <p:nvPicPr>
          <p:cNvPr id="6" name="Picture 5" descr="twitter.png"/>
          <p:cNvPicPr>
            <a:picLocks noChangeAspect="1"/>
          </p:cNvPicPr>
          <p:nvPr/>
        </p:nvPicPr>
        <p:blipFill>
          <a:blip r:embed="rId5"/>
          <a:stretch>
            <a:fillRect/>
          </a:stretch>
        </p:blipFill>
        <p:spPr>
          <a:xfrm>
            <a:off x="6075098" y="5505450"/>
            <a:ext cx="2667000" cy="622300"/>
          </a:xfrm>
          <a:prstGeom prst="rect">
            <a:avLst/>
          </a:prstGeom>
        </p:spPr>
      </p:pic>
      <p:pic>
        <p:nvPicPr>
          <p:cNvPr id="9" name="Picture 8" descr="googl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080000" y="437832"/>
            <a:ext cx="2891116" cy="1143000"/>
          </a:xfrm>
          <a:prstGeom prst="rect">
            <a:avLst/>
          </a:prstGeom>
        </p:spPr>
      </p:pic>
    </p:spTree>
    <p:extLst>
      <p:ext uri="{BB962C8B-B14F-4D97-AF65-F5344CB8AC3E}">
        <p14:creationId xmlns:p14="http://schemas.microsoft.com/office/powerpoint/2010/main" val="281018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77800"/>
            <a:ext cx="9144000" cy="1955800"/>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74901"/>
            <a:ext cx="9144000" cy="208280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400" y="4749801"/>
            <a:ext cx="9144000" cy="1854199"/>
          </a:xfrm>
          <a:prstGeom prst="rect">
            <a:avLst/>
          </a:prstGeom>
        </p:spPr>
      </p:pic>
    </p:spTree>
    <p:extLst>
      <p:ext uri="{BB962C8B-B14F-4D97-AF65-F5344CB8AC3E}">
        <p14:creationId xmlns:p14="http://schemas.microsoft.com/office/powerpoint/2010/main" val="479692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in the Age of Networks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2564616"/>
              </p:ext>
            </p:extLst>
          </p:nvPr>
        </p:nvGraphicFramePr>
        <p:xfrm>
          <a:off x="221171" y="1584912"/>
          <a:ext cx="8745078" cy="5065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4943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in the Age of Networks</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6500" y="1825600"/>
            <a:ext cx="7035800" cy="4675298"/>
          </a:xfrm>
          <a:prstGeom prst="rect">
            <a:avLst/>
          </a:prstGeom>
        </p:spPr>
      </p:pic>
    </p:spTree>
    <p:extLst>
      <p:ext uri="{BB962C8B-B14F-4D97-AF65-F5344CB8AC3E}">
        <p14:creationId xmlns:p14="http://schemas.microsoft.com/office/powerpoint/2010/main" val="2409821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295235" y="155448"/>
            <a:ext cx="8577389" cy="1252728"/>
          </a:xfrm>
        </p:spPr>
        <p:txBody>
          <a:bodyPr>
            <a:normAutofit/>
          </a:bodyPr>
          <a:lstStyle/>
          <a:p>
            <a:r>
              <a:rPr lang="en-US" sz="3200" dirty="0"/>
              <a:t>YouVersion Bible </a:t>
            </a:r>
            <a:r>
              <a:rPr lang="en-US" sz="3200" dirty="0" smtClean="0"/>
              <a:t>App		Study Bibles</a:t>
            </a:r>
            <a:endParaRPr lang="en-US" sz="3200" dirty="0"/>
          </a:p>
        </p:txBody>
      </p:sp>
      <p:pic>
        <p:nvPicPr>
          <p:cNvPr id="14" name="Picture 13" descr="YouVersion.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5235" y="1127021"/>
            <a:ext cx="4263544" cy="2593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295235" y="5290990"/>
            <a:ext cx="3860800" cy="1016000"/>
          </a:xfrm>
          <a:prstGeom prst="rect">
            <a:avLst/>
          </a:prstGeom>
        </p:spPr>
      </p:pic>
      <p:sp>
        <p:nvSpPr>
          <p:cNvPr id="2" name="TextBox 1"/>
          <p:cNvSpPr txBox="1"/>
          <p:nvPr/>
        </p:nvSpPr>
        <p:spPr>
          <a:xfrm>
            <a:off x="172241" y="4288601"/>
            <a:ext cx="3983794" cy="584776"/>
          </a:xfrm>
          <a:prstGeom prst="rect">
            <a:avLst/>
          </a:prstGeom>
          <a:noFill/>
        </p:spPr>
        <p:txBody>
          <a:bodyPr wrap="square" rtlCol="0">
            <a:spAutoFit/>
          </a:bodyPr>
          <a:lstStyle/>
          <a:p>
            <a:r>
              <a:rPr lang="en-US" sz="3200" b="1" dirty="0" smtClean="0">
                <a:solidFill>
                  <a:schemeClr val="accent1">
                    <a:lumMod val="60000"/>
                    <a:lumOff val="40000"/>
                  </a:schemeClr>
                </a:solidFill>
              </a:rPr>
              <a:t>Online Bible Center</a:t>
            </a:r>
            <a:endParaRPr lang="en-US" sz="3200" b="1" dirty="0">
              <a:solidFill>
                <a:schemeClr val="accent1">
                  <a:lumMod val="60000"/>
                  <a:lumOff val="40000"/>
                </a:schemeClr>
              </a:solidFill>
            </a:endParaRPr>
          </a:p>
        </p:txBody>
      </p:sp>
      <p:pic>
        <p:nvPicPr>
          <p:cNvPr id="3" name="Picture 2"/>
          <p:cNvPicPr>
            <a:picLocks noChangeAspect="1"/>
          </p:cNvPicPr>
          <p:nvPr/>
        </p:nvPicPr>
        <p:blipFill>
          <a:blip r:embed="rId4"/>
          <a:stretch>
            <a:fillRect/>
          </a:stretch>
        </p:blipFill>
        <p:spPr>
          <a:xfrm>
            <a:off x="4876800" y="4088725"/>
            <a:ext cx="1803400" cy="26416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42424" y="1139721"/>
            <a:ext cx="1851212" cy="2593836"/>
          </a:xfrm>
          <a:prstGeom prst="rect">
            <a:avLst/>
          </a:prstGeom>
        </p:spPr>
      </p:pic>
      <p:pic>
        <p:nvPicPr>
          <p:cNvPr id="4" name="Picture 3"/>
          <p:cNvPicPr>
            <a:picLocks noChangeAspect="1"/>
          </p:cNvPicPr>
          <p:nvPr/>
        </p:nvPicPr>
        <p:blipFill>
          <a:blip r:embed="rId6"/>
          <a:stretch>
            <a:fillRect/>
          </a:stretch>
        </p:blipFill>
        <p:spPr>
          <a:xfrm>
            <a:off x="6934200" y="2128447"/>
            <a:ext cx="2133600" cy="3200400"/>
          </a:xfrm>
          <a:prstGeom prst="rect">
            <a:avLst/>
          </a:prstGeom>
        </p:spPr>
      </p:pic>
    </p:spTree>
    <p:extLst>
      <p:ext uri="{BB962C8B-B14F-4D97-AF65-F5344CB8AC3E}">
        <p14:creationId xmlns:p14="http://schemas.microsoft.com/office/powerpoint/2010/main" val="1671156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92200" y="203960"/>
            <a:ext cx="6851683" cy="6527040"/>
          </a:xfrm>
          <a:prstGeom prst="rect">
            <a:avLst/>
          </a:prstGeom>
        </p:spPr>
      </p:pic>
    </p:spTree>
    <p:extLst>
      <p:ext uri="{BB962C8B-B14F-4D97-AF65-F5344CB8AC3E}">
        <p14:creationId xmlns:p14="http://schemas.microsoft.com/office/powerpoint/2010/main" val="1929568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84163" y="457200"/>
            <a:ext cx="8574087" cy="1141022"/>
          </a:xfrm>
        </p:spPr>
        <p:txBody>
          <a:bodyPr>
            <a:normAutofit/>
          </a:bodyPr>
          <a:lstStyle/>
          <a:p>
            <a:pPr>
              <a:defRPr/>
            </a:pPr>
            <a:r>
              <a:rPr lang="en-US" sz="4400" dirty="0" smtClean="0">
                <a:ea typeface="+mj-ea"/>
                <a:cs typeface="+mj-cs"/>
              </a:rPr>
              <a:t>iTunes U</a:t>
            </a:r>
            <a:endParaRPr lang="en-US" sz="4400" dirty="0">
              <a:ea typeface="+mj-ea"/>
              <a:cs typeface="+mj-cs"/>
            </a:endParaRPr>
          </a:p>
        </p:txBody>
      </p:sp>
      <p:pic>
        <p:nvPicPr>
          <p:cNvPr id="45059" name="Picture 4" descr="itunes_u_home_header"/>
          <p:cNvPicPr>
            <a:picLocks noChangeAspect="1" noChangeArrowheads="1"/>
          </p:cNvPicPr>
          <p:nvPr/>
        </p:nvPicPr>
        <p:blipFill>
          <a:blip r:embed="rId2"/>
          <a:srcRect/>
          <a:stretch>
            <a:fillRect/>
          </a:stretch>
        </p:blipFill>
        <p:spPr bwMode="auto">
          <a:xfrm>
            <a:off x="223838" y="2274888"/>
            <a:ext cx="8691562" cy="3363912"/>
          </a:xfrm>
          <a:prstGeom prst="rect">
            <a:avLst/>
          </a:prstGeom>
          <a:noFill/>
          <a:ln w="9525">
            <a:noFill/>
            <a:miter lim="800000"/>
            <a:headEnd/>
            <a:tailEnd/>
          </a:ln>
        </p:spPr>
      </p:pic>
    </p:spTree>
    <p:extLst>
      <p:ext uri="{BB962C8B-B14F-4D97-AF65-F5344CB8AC3E}">
        <p14:creationId xmlns:p14="http://schemas.microsoft.com/office/powerpoint/2010/main" val="727547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Online Courses</a:t>
            </a:r>
            <a:endParaRPr lang="en-US" dirty="0">
              <a:solidFill>
                <a:schemeClr val="accent1">
                  <a:lumMod val="60000"/>
                  <a:lumOff val="40000"/>
                </a:schemeClr>
              </a:solidFill>
            </a:endParaRPr>
          </a:p>
        </p:txBody>
      </p:sp>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00" y="1765300"/>
            <a:ext cx="8686042" cy="4546600"/>
          </a:xfrm>
          <a:prstGeom prst="rect">
            <a:avLst/>
          </a:prstGeom>
        </p:spPr>
      </p:pic>
    </p:spTree>
    <p:extLst>
      <p:ext uri="{BB962C8B-B14F-4D97-AF65-F5344CB8AC3E}">
        <p14:creationId xmlns:p14="http://schemas.microsoft.com/office/powerpoint/2010/main" val="16073590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Online Courses</a:t>
            </a:r>
            <a:endParaRPr lang="en-US" dirty="0">
              <a:solidFill>
                <a:schemeClr val="accent1">
                  <a:lumMod val="60000"/>
                  <a:lumOff val="40000"/>
                </a:schemeClr>
              </a:solidFill>
            </a:endParaRPr>
          </a:p>
        </p:txBody>
      </p:sp>
      <p:pic>
        <p:nvPicPr>
          <p:cNvPr id="3" name="Picture 2"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46200" y="1600200"/>
            <a:ext cx="6261100" cy="5043664"/>
          </a:xfrm>
          <a:prstGeom prst="rect">
            <a:avLst/>
          </a:prstGeom>
        </p:spPr>
      </p:pic>
    </p:spTree>
    <p:extLst>
      <p:ext uri="{BB962C8B-B14F-4D97-AF65-F5344CB8AC3E}">
        <p14:creationId xmlns:p14="http://schemas.microsoft.com/office/powerpoint/2010/main" val="35568211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4168477608"/>
              </p:ext>
            </p:extLst>
          </p:nvPr>
        </p:nvGraphicFramePr>
        <p:xfrm>
          <a:off x="-271377" y="86845"/>
          <a:ext cx="9726101" cy="665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73015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759351"/>
            <a:ext cx="8013192" cy="1636776"/>
          </a:xfrm>
        </p:spPr>
        <p:txBody>
          <a:bodyPr/>
          <a:lstStyle/>
          <a:p>
            <a:r>
              <a:rPr lang="en-US" dirty="0" smtClean="0"/>
              <a:t>An Adult Faith Formation Network: Principles</a:t>
            </a:r>
            <a:endParaRPr lang="en-US" dirty="0"/>
          </a:p>
        </p:txBody>
      </p:sp>
    </p:spTree>
    <p:extLst>
      <p:ext uri="{BB962C8B-B14F-4D97-AF65-F5344CB8AC3E}">
        <p14:creationId xmlns:p14="http://schemas.microsoft.com/office/powerpoint/2010/main" val="1509454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Significant Shift</a:t>
            </a:r>
            <a:endParaRPr lang="en-US" dirty="0"/>
          </a:p>
        </p:txBody>
      </p:sp>
      <p:sp>
        <p:nvSpPr>
          <p:cNvPr id="3" name="Content Placeholder 2"/>
          <p:cNvSpPr>
            <a:spLocks noGrp="1"/>
          </p:cNvSpPr>
          <p:nvPr>
            <p:ph idx="1"/>
          </p:nvPr>
        </p:nvSpPr>
        <p:spPr>
          <a:xfrm>
            <a:off x="423322" y="1569313"/>
            <a:ext cx="8366728" cy="4831488"/>
          </a:xfrm>
        </p:spPr>
        <p:txBody>
          <a:bodyPr>
            <a:normAutofit lnSpcReduction="10000"/>
          </a:bodyPr>
          <a:lstStyle/>
          <a:p>
            <a:pPr marL="118872" indent="0" algn="ctr">
              <a:buNone/>
            </a:pPr>
            <a:r>
              <a:rPr lang="en-US" dirty="0"/>
              <a:t>Shifting </a:t>
            </a:r>
            <a:r>
              <a:rPr lang="en-US" dirty="0" smtClean="0"/>
              <a:t>from. . .  </a:t>
            </a:r>
          </a:p>
          <a:p>
            <a:pPr marL="118872" indent="0" algn="ctr">
              <a:buNone/>
            </a:pPr>
            <a:endParaRPr lang="en-US" sz="1200" dirty="0" smtClean="0"/>
          </a:p>
          <a:p>
            <a:pPr marL="118872" indent="0" algn="ctr">
              <a:buNone/>
            </a:pPr>
            <a:r>
              <a:rPr lang="en-US" b="1" dirty="0" smtClean="0">
                <a:solidFill>
                  <a:schemeClr val="accent6"/>
                </a:solidFill>
              </a:rPr>
              <a:t>“</a:t>
            </a:r>
            <a:r>
              <a:rPr lang="en-US" b="1" dirty="0">
                <a:solidFill>
                  <a:schemeClr val="accent6"/>
                </a:solidFill>
              </a:rPr>
              <a:t>One Size Fits All” </a:t>
            </a:r>
            <a:r>
              <a:rPr lang="en-US" b="1" dirty="0" smtClean="0">
                <a:solidFill>
                  <a:schemeClr val="accent6"/>
                </a:solidFill>
              </a:rPr>
              <a:t>Curriculum &amp; Programming</a:t>
            </a:r>
          </a:p>
          <a:p>
            <a:pPr marL="118872" indent="0" algn="ctr">
              <a:buNone/>
            </a:pPr>
            <a:r>
              <a:rPr lang="en-US" dirty="0" smtClean="0"/>
              <a:t>to </a:t>
            </a:r>
          </a:p>
          <a:p>
            <a:pPr marL="118872" indent="0" algn="ctr">
              <a:buNone/>
            </a:pPr>
            <a:r>
              <a:rPr lang="en-US" b="1" dirty="0" smtClean="0">
                <a:solidFill>
                  <a:schemeClr val="accent6"/>
                </a:solidFill>
              </a:rPr>
              <a:t>A Network of Personalized </a:t>
            </a:r>
            <a:r>
              <a:rPr lang="en-US" b="1" dirty="0">
                <a:solidFill>
                  <a:schemeClr val="accent6"/>
                </a:solidFill>
              </a:rPr>
              <a:t>&amp; Customized Faith Formation </a:t>
            </a:r>
            <a:r>
              <a:rPr lang="en-US" b="1" dirty="0" smtClean="0">
                <a:solidFill>
                  <a:schemeClr val="accent6"/>
                </a:solidFill>
              </a:rPr>
              <a:t>Activities &amp; Resources</a:t>
            </a:r>
            <a:endParaRPr lang="en-US" b="1" dirty="0">
              <a:solidFill>
                <a:schemeClr val="accent6"/>
              </a:solidFill>
            </a:endParaRPr>
          </a:p>
          <a:p>
            <a:pPr marL="118872" indent="0" algn="ctr">
              <a:buNone/>
            </a:pPr>
            <a:r>
              <a:rPr lang="en-US" i="1" dirty="0"/>
              <a:t>f</a:t>
            </a:r>
            <a:r>
              <a:rPr lang="en-US" i="1" dirty="0" smtClean="0"/>
              <a:t>ocusing on </a:t>
            </a:r>
            <a:r>
              <a:rPr lang="en-US" i="1" dirty="0"/>
              <a:t>addressing people’s spiritual and religious growth by offering a wide variety of religious content and </a:t>
            </a:r>
            <a:r>
              <a:rPr lang="en-US" i="1" dirty="0" smtClean="0"/>
              <a:t>experiences</a:t>
            </a:r>
          </a:p>
          <a:p>
            <a:pPr marL="118872" indent="0" algn="ctr">
              <a:buNone/>
            </a:pPr>
            <a:endParaRPr lang="en-US" sz="1200" dirty="0" smtClean="0"/>
          </a:p>
          <a:p>
            <a:pPr marL="118872" indent="0" algn="ctr">
              <a:buNone/>
            </a:pPr>
            <a:r>
              <a:rPr lang="en-US" dirty="0" smtClean="0"/>
              <a:t>“</a:t>
            </a:r>
            <a:r>
              <a:rPr lang="en-US" b="1" i="1" dirty="0">
                <a:solidFill>
                  <a:schemeClr val="accent6"/>
                </a:solidFill>
              </a:rPr>
              <a:t>D</a:t>
            </a:r>
            <a:r>
              <a:rPr lang="en-US" b="1" i="1" dirty="0" smtClean="0">
                <a:solidFill>
                  <a:schemeClr val="accent6"/>
                </a:solidFill>
              </a:rPr>
              <a:t>ifferentiated </a:t>
            </a:r>
            <a:r>
              <a:rPr lang="en-US" b="1" i="1" dirty="0">
                <a:solidFill>
                  <a:schemeClr val="accent6"/>
                </a:solidFill>
              </a:rPr>
              <a:t>F</a:t>
            </a:r>
            <a:r>
              <a:rPr lang="en-US" b="1" i="1" dirty="0" smtClean="0">
                <a:solidFill>
                  <a:schemeClr val="accent6"/>
                </a:solidFill>
              </a:rPr>
              <a:t>aith </a:t>
            </a:r>
            <a:r>
              <a:rPr lang="en-US" b="1" i="1" dirty="0">
                <a:solidFill>
                  <a:schemeClr val="accent6"/>
                </a:solidFill>
              </a:rPr>
              <a:t>F</a:t>
            </a:r>
            <a:r>
              <a:rPr lang="en-US" b="1" i="1" dirty="0" smtClean="0">
                <a:solidFill>
                  <a:schemeClr val="accent6"/>
                </a:solidFill>
              </a:rPr>
              <a:t>ormation</a:t>
            </a:r>
            <a:r>
              <a:rPr lang="en-US" dirty="0" smtClean="0"/>
              <a:t>”</a:t>
            </a:r>
            <a:endParaRPr lang="en-US" dirty="0"/>
          </a:p>
          <a:p>
            <a:endParaRPr lang="en-US" dirty="0"/>
          </a:p>
        </p:txBody>
      </p:sp>
    </p:spTree>
    <p:extLst>
      <p:ext uri="{BB962C8B-B14F-4D97-AF65-F5344CB8AC3E}">
        <p14:creationId xmlns:p14="http://schemas.microsoft.com/office/powerpoint/2010/main" val="766656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90312"/>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01862512"/>
              </p:ext>
            </p:extLst>
          </p:nvPr>
        </p:nvGraphicFramePr>
        <p:xfrm>
          <a:off x="2822306" y="936320"/>
          <a:ext cx="6343404"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84535" y="1629541"/>
            <a:ext cx="2594351" cy="4401205"/>
          </a:xfrm>
          <a:prstGeom prst="rect">
            <a:avLst/>
          </a:prstGeom>
          <a:noFill/>
        </p:spPr>
        <p:txBody>
          <a:bodyPr wrap="square" rtlCol="0">
            <a:spAutoFit/>
          </a:bodyPr>
          <a:lstStyle/>
          <a:p>
            <a:pPr algn="ctr"/>
            <a:r>
              <a:rPr lang="en-US" sz="2800" dirty="0">
                <a:solidFill>
                  <a:schemeClr val="bg1"/>
                </a:solidFill>
              </a:rPr>
              <a:t>A Lifelong Faith Formation Network is a way to provide faith formation for everyone, anytime, anywhere, 24x7x365.</a:t>
            </a:r>
          </a:p>
          <a:p>
            <a:endParaRPr lang="en-US" sz="2800" dirty="0">
              <a:solidFill>
                <a:schemeClr val="bg1"/>
              </a:solidFill>
            </a:endParaRPr>
          </a:p>
        </p:txBody>
      </p:sp>
    </p:spTree>
    <p:extLst>
      <p:ext uri="{BB962C8B-B14F-4D97-AF65-F5344CB8AC3E}">
        <p14:creationId xmlns:p14="http://schemas.microsoft.com/office/powerpoint/2010/main" val="2879613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lvl="0" indent="-514350">
              <a:spcBef>
                <a:spcPts val="600"/>
              </a:spcBef>
              <a:buFont typeface="+mj-lt"/>
              <a:buAutoNum type="arabicPeriod"/>
            </a:pPr>
            <a:r>
              <a:rPr lang="en-US" b="1" dirty="0" smtClean="0"/>
              <a:t>Address </a:t>
            </a:r>
            <a:r>
              <a:rPr lang="en-US" b="1" dirty="0"/>
              <a:t>the diverse </a:t>
            </a:r>
            <a:r>
              <a:rPr lang="en-US" b="1" dirty="0" smtClean="0"/>
              <a:t>spiritual </a:t>
            </a:r>
            <a:r>
              <a:rPr lang="en-US" b="1" dirty="0"/>
              <a:t>and religious </a:t>
            </a:r>
            <a:r>
              <a:rPr lang="en-US" b="1" dirty="0" smtClean="0"/>
              <a:t>needs</a:t>
            </a:r>
            <a:r>
              <a:rPr lang="en-US" b="1" dirty="0"/>
              <a:t> </a:t>
            </a:r>
            <a:r>
              <a:rPr lang="en-US" b="1" dirty="0" smtClean="0"/>
              <a:t>with a </a:t>
            </a:r>
            <a:r>
              <a:rPr lang="en-US" b="1" dirty="0"/>
              <a:t>variety of content, programs, activities, and </a:t>
            </a:r>
            <a:r>
              <a:rPr lang="en-US" b="1" dirty="0" smtClean="0"/>
              <a:t>resources.</a:t>
            </a:r>
          </a:p>
        </p:txBody>
      </p:sp>
    </p:spTree>
    <p:extLst>
      <p:ext uri="{BB962C8B-B14F-4D97-AF65-F5344CB8AC3E}">
        <p14:creationId xmlns:p14="http://schemas.microsoft.com/office/powerpoint/2010/main" val="3891664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Targeting Adults</a:t>
            </a:r>
            <a:endParaRPr lang="en-US" dirty="0"/>
          </a:p>
        </p:txBody>
      </p:sp>
      <p:sp>
        <p:nvSpPr>
          <p:cNvPr id="3" name="Content Placeholder 2"/>
          <p:cNvSpPr>
            <a:spLocks noGrp="1"/>
          </p:cNvSpPr>
          <p:nvPr>
            <p:ph sz="half" idx="1"/>
          </p:nvPr>
        </p:nvSpPr>
        <p:spPr>
          <a:xfrm>
            <a:off x="215900" y="1543162"/>
            <a:ext cx="4762500" cy="4994290"/>
          </a:xfrm>
          <a:ln w="38100">
            <a:solidFill>
              <a:srgbClr val="F0AD00"/>
            </a:solidFill>
          </a:ln>
        </p:spPr>
        <p:txBody>
          <a:bodyPr>
            <a:normAutofit/>
          </a:bodyPr>
          <a:lstStyle/>
          <a:p>
            <a:pPr marL="381762" indent="-457200">
              <a:spcBef>
                <a:spcPts val="1200"/>
              </a:spcBef>
              <a:buClr>
                <a:schemeClr val="accent6"/>
              </a:buClr>
              <a:buSzPct val="100000"/>
              <a:buFont typeface="Wingdings" charset="2"/>
              <a:buChar char="Ø"/>
            </a:pPr>
            <a:r>
              <a:rPr lang="en-US" sz="3200" dirty="0" smtClean="0"/>
              <a:t>Emerging Adults: 20s</a:t>
            </a:r>
          </a:p>
          <a:p>
            <a:pPr marL="381762" indent="-457200">
              <a:spcBef>
                <a:spcPts val="1200"/>
              </a:spcBef>
              <a:buClr>
                <a:schemeClr val="accent6"/>
              </a:buClr>
              <a:buSzPct val="100000"/>
              <a:buFont typeface="Wingdings" charset="2"/>
              <a:buChar char="Ø"/>
            </a:pPr>
            <a:r>
              <a:rPr lang="en-US" sz="3200" dirty="0" smtClean="0"/>
              <a:t>Young Adults: 30s-40s</a:t>
            </a:r>
          </a:p>
          <a:p>
            <a:pPr marL="381762" indent="-457200">
              <a:spcBef>
                <a:spcPts val="1200"/>
              </a:spcBef>
              <a:buClr>
                <a:schemeClr val="accent6"/>
              </a:buClr>
              <a:buSzPct val="100000"/>
              <a:buFont typeface="Wingdings" charset="2"/>
              <a:buChar char="Ø"/>
            </a:pPr>
            <a:r>
              <a:rPr lang="en-US" sz="3200" dirty="0" smtClean="0"/>
              <a:t>Mid-Life Adults: 40s-50s</a:t>
            </a:r>
          </a:p>
          <a:p>
            <a:pPr marL="381762" indent="-457200">
              <a:spcBef>
                <a:spcPts val="1200"/>
              </a:spcBef>
              <a:buClr>
                <a:schemeClr val="accent6"/>
              </a:buClr>
              <a:buSzPct val="100000"/>
              <a:buFont typeface="Wingdings" charset="2"/>
              <a:buChar char="Ø"/>
            </a:pPr>
            <a:r>
              <a:rPr lang="en-US" sz="3200" b="1" dirty="0" smtClean="0">
                <a:solidFill>
                  <a:schemeClr val="accent4">
                    <a:lumMod val="75000"/>
                  </a:schemeClr>
                </a:solidFill>
              </a:rPr>
              <a:t>Mature Adults: 60s-70s</a:t>
            </a:r>
            <a:br>
              <a:rPr lang="en-US" sz="3200" b="1" dirty="0" smtClean="0">
                <a:solidFill>
                  <a:schemeClr val="accent4">
                    <a:lumMod val="75000"/>
                  </a:schemeClr>
                </a:solidFill>
              </a:rPr>
            </a:br>
            <a:r>
              <a:rPr lang="en-US" sz="3200" b="1" dirty="0" smtClean="0">
                <a:solidFill>
                  <a:schemeClr val="accent4">
                    <a:lumMod val="75000"/>
                  </a:schemeClr>
                </a:solidFill>
              </a:rPr>
              <a:t> (Baby Boomers)</a:t>
            </a:r>
          </a:p>
          <a:p>
            <a:pPr marL="381762" indent="-457200">
              <a:spcBef>
                <a:spcPts val="1200"/>
              </a:spcBef>
              <a:buClr>
                <a:schemeClr val="accent6"/>
              </a:buClr>
              <a:buSzPct val="100000"/>
              <a:buFont typeface="Wingdings" charset="2"/>
              <a:buChar char="Ø"/>
            </a:pPr>
            <a:r>
              <a:rPr lang="en-US" sz="3200" dirty="0" smtClean="0"/>
              <a:t>Older Adults: 80+</a:t>
            </a:r>
            <a:endParaRPr lang="en-US" sz="3200" dirty="0"/>
          </a:p>
        </p:txBody>
      </p:sp>
      <p:sp>
        <p:nvSpPr>
          <p:cNvPr id="5" name="Content Placeholder 4"/>
          <p:cNvSpPr>
            <a:spLocks noGrp="1"/>
          </p:cNvSpPr>
          <p:nvPr>
            <p:ph sz="half" idx="2"/>
          </p:nvPr>
        </p:nvSpPr>
        <p:spPr>
          <a:xfrm>
            <a:off x="5156200" y="1551798"/>
            <a:ext cx="3771900" cy="4947554"/>
          </a:xfrm>
          <a:ln w="38100">
            <a:solidFill>
              <a:schemeClr val="tx1"/>
            </a:solidFill>
          </a:ln>
        </p:spPr>
        <p:txBody>
          <a:bodyPr>
            <a:normAutofit/>
          </a:bodyPr>
          <a:lstStyle/>
          <a:p>
            <a:pPr marL="806958" lvl="1" indent="-514350">
              <a:buClr>
                <a:schemeClr val="accent6"/>
              </a:buClr>
              <a:buFont typeface="+mj-lt"/>
              <a:buAutoNum type="arabicPeriod"/>
            </a:pPr>
            <a:r>
              <a:rPr lang="en-US" sz="3200" dirty="0"/>
              <a:t>Life Tasks</a:t>
            </a:r>
          </a:p>
          <a:p>
            <a:pPr marL="806958" lvl="1" indent="-514350">
              <a:buClr>
                <a:schemeClr val="accent6"/>
              </a:buClr>
              <a:buFont typeface="+mj-lt"/>
              <a:buAutoNum type="arabicPeriod"/>
            </a:pPr>
            <a:r>
              <a:rPr lang="en-US" sz="3200" dirty="0"/>
              <a:t>Life Issues</a:t>
            </a:r>
          </a:p>
          <a:p>
            <a:pPr marL="806958" lvl="1" indent="-514350">
              <a:buClr>
                <a:schemeClr val="accent6"/>
              </a:buClr>
              <a:buFont typeface="+mj-lt"/>
              <a:buAutoNum type="arabicPeriod"/>
            </a:pPr>
            <a:r>
              <a:rPr lang="en-US" sz="3200" dirty="0"/>
              <a:t>Milestones and Life Transitions</a:t>
            </a:r>
          </a:p>
          <a:p>
            <a:pPr marL="806958" lvl="1" indent="-514350">
              <a:buClr>
                <a:schemeClr val="accent6"/>
              </a:buClr>
              <a:buFont typeface="+mj-lt"/>
              <a:buAutoNum type="arabicPeriod"/>
            </a:pPr>
            <a:r>
              <a:rPr lang="en-US" sz="3200" dirty="0"/>
              <a:t>Spiritual &amp; Religious Needs</a:t>
            </a:r>
          </a:p>
          <a:p>
            <a:pPr marL="806958" lvl="1" indent="-514350">
              <a:buClr>
                <a:schemeClr val="accent6"/>
              </a:buClr>
              <a:buFont typeface="+mj-lt"/>
              <a:buAutoNum type="arabicPeriod"/>
            </a:pPr>
            <a:r>
              <a:rPr lang="en-US" sz="3200" dirty="0"/>
              <a:t>Ethnic-Cultural Needs </a:t>
            </a:r>
          </a:p>
          <a:p>
            <a:endParaRPr lang="en-US" dirty="0"/>
          </a:p>
        </p:txBody>
      </p:sp>
    </p:spTree>
    <p:extLst>
      <p:ext uri="{BB962C8B-B14F-4D97-AF65-F5344CB8AC3E}">
        <p14:creationId xmlns:p14="http://schemas.microsoft.com/office/powerpoint/2010/main" val="2702806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indent="-514350">
              <a:spcBef>
                <a:spcPts val="600"/>
              </a:spcBef>
              <a:buFont typeface="+mj-lt"/>
              <a:buAutoNum type="arabicPeriod" startAt="2"/>
            </a:pPr>
            <a:r>
              <a:rPr lang="en-US" b="1" dirty="0" smtClean="0"/>
              <a:t>Recognize that </a:t>
            </a:r>
            <a:r>
              <a:rPr lang="en-US" b="1" dirty="0"/>
              <a:t>learning is a process of active inquiry with the initiative residing within the individual</a:t>
            </a:r>
            <a:r>
              <a:rPr lang="en-US" b="1" dirty="0" smtClean="0"/>
              <a:t>.</a:t>
            </a:r>
            <a:endParaRPr lang="en-US" dirty="0"/>
          </a:p>
        </p:txBody>
      </p:sp>
    </p:spTree>
    <p:extLst>
      <p:ext uri="{BB962C8B-B14F-4D97-AF65-F5344CB8AC3E}">
        <p14:creationId xmlns:p14="http://schemas.microsoft.com/office/powerpoint/2010/main" val="112446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indent="-514350">
              <a:spcBef>
                <a:spcPts val="600"/>
              </a:spcBef>
              <a:buFont typeface="+mj-lt"/>
              <a:buAutoNum type="arabicPeriod" startAt="3"/>
            </a:pPr>
            <a:r>
              <a:rPr lang="en-US" b="1" dirty="0" smtClean="0"/>
              <a:t>Guide adults </a:t>
            </a:r>
            <a:r>
              <a:rPr lang="en-US" b="1" dirty="0"/>
              <a:t>in discerning their spiritual and religious needs and creating personal </a:t>
            </a:r>
            <a:r>
              <a:rPr lang="en-US" b="1" dirty="0" smtClean="0"/>
              <a:t>plans </a:t>
            </a:r>
            <a:r>
              <a:rPr lang="en-US" b="1" dirty="0"/>
              <a:t>for faith growth and learning</a:t>
            </a:r>
            <a:r>
              <a:rPr lang="en-US" b="1" dirty="0" smtClean="0"/>
              <a:t>.</a:t>
            </a:r>
            <a:endParaRPr lang="en-US" b="1" dirty="0"/>
          </a:p>
        </p:txBody>
      </p:sp>
    </p:spTree>
    <p:extLst>
      <p:ext uri="{BB962C8B-B14F-4D97-AF65-F5344CB8AC3E}">
        <p14:creationId xmlns:p14="http://schemas.microsoft.com/office/powerpoint/2010/main" val="1154711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Process for a Developing a Personalized Faith Growth </a:t>
            </a:r>
            <a:r>
              <a:rPr lang="en-US" dirty="0" smtClean="0"/>
              <a:t>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75114"/>
              </p:ext>
            </p:extLst>
          </p:nvPr>
        </p:nvGraphicFramePr>
        <p:xfrm>
          <a:off x="0" y="1541491"/>
          <a:ext cx="9042234" cy="5316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140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ssessSEPT08_Page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85868"/>
            <a:ext cx="8928807" cy="5755337"/>
          </a:xfrm>
          <a:prstGeom prst="rect">
            <a:avLst/>
          </a:prstGeom>
        </p:spPr>
      </p:pic>
    </p:spTree>
    <p:extLst>
      <p:ext uri="{BB962C8B-B14F-4D97-AF65-F5344CB8AC3E}">
        <p14:creationId xmlns:p14="http://schemas.microsoft.com/office/powerpoint/2010/main" val="1672072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ssessSEPT08.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70647"/>
            <a:ext cx="8982616" cy="5916706"/>
          </a:xfrm>
          <a:prstGeom prst="rect">
            <a:avLst/>
          </a:prstGeom>
        </p:spPr>
      </p:pic>
    </p:spTree>
    <p:extLst>
      <p:ext uri="{BB962C8B-B14F-4D97-AF65-F5344CB8AC3E}">
        <p14:creationId xmlns:p14="http://schemas.microsoft.com/office/powerpoint/2010/main" val="3813784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9567.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4343" y="278345"/>
            <a:ext cx="2567933" cy="3988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p:nvPr/>
        </p:nvPicPr>
        <p:blipFill>
          <a:blip r:embed="rId3">
            <a:extLst>
              <a:ext uri="{28A0092B-C50C-407E-A947-70E740481C1C}">
                <a14:useLocalDpi xmlns:a14="http://schemas.microsoft.com/office/drawing/2010/main"/>
              </a:ext>
            </a:extLst>
          </a:blip>
          <a:stretch>
            <a:fillRect/>
          </a:stretch>
        </p:blipFill>
        <p:spPr>
          <a:xfrm>
            <a:off x="238146" y="252945"/>
            <a:ext cx="2809854" cy="389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4579639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800" y="2286000"/>
            <a:ext cx="2827147" cy="430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4721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408176"/>
            <a:ext cx="8229600" cy="5183123"/>
          </a:xfrm>
        </p:spPr>
        <p:txBody>
          <a:bodyPr>
            <a:normAutofit/>
          </a:bodyPr>
          <a:lstStyle/>
          <a:p>
            <a:pPr marL="633222" lvl="0" indent="-514350">
              <a:buFont typeface="+mj-lt"/>
              <a:buAutoNum type="arabicPeriod" startAt="4"/>
            </a:pPr>
            <a:r>
              <a:rPr lang="en-US" b="1" dirty="0" smtClean="0"/>
              <a:t>Incorporate </a:t>
            </a:r>
            <a:r>
              <a:rPr lang="en-US" b="1" dirty="0"/>
              <a:t>informal learning, as well as formal learning in faith </a:t>
            </a:r>
            <a:r>
              <a:rPr lang="en-US" b="1" dirty="0" smtClean="0"/>
              <a:t>formation.</a:t>
            </a:r>
            <a:endParaRPr lang="en-US" b="1" dirty="0"/>
          </a:p>
        </p:txBody>
      </p:sp>
      <p:graphicFrame>
        <p:nvGraphicFramePr>
          <p:cNvPr id="6" name="Content Placeholder 9"/>
          <p:cNvGraphicFramePr>
            <a:graphicFrameLocks/>
          </p:cNvGraphicFramePr>
          <p:nvPr>
            <p:extLst>
              <p:ext uri="{D42A27DB-BD31-4B8C-83A1-F6EECF244321}">
                <p14:modId xmlns:p14="http://schemas.microsoft.com/office/powerpoint/2010/main" val="4125906133"/>
              </p:ext>
            </p:extLst>
          </p:nvPr>
        </p:nvGraphicFramePr>
        <p:xfrm>
          <a:off x="825500" y="2565400"/>
          <a:ext cx="7467600" cy="4185920"/>
        </p:xfrm>
        <a:graphic>
          <a:graphicData uri="http://schemas.openxmlformats.org/drawingml/2006/table">
            <a:tbl>
              <a:tblPr firstRow="1" bandRow="1">
                <a:tableStyleId>{BC89EF96-8CEA-46FF-86C4-4CE0E7609802}</a:tableStyleId>
              </a:tblPr>
              <a:tblGrid>
                <a:gridCol w="3733800"/>
                <a:gridCol w="3733800"/>
              </a:tblGrid>
              <a:tr h="342900">
                <a:tc>
                  <a:txBody>
                    <a:bodyPr/>
                    <a:lstStyle/>
                    <a:p>
                      <a:pPr algn="r"/>
                      <a:r>
                        <a:rPr lang="en-US" sz="2000" dirty="0" smtClean="0"/>
                        <a:t>FORMAL </a:t>
                      </a:r>
                      <a:endParaRPr lang="en-US" sz="2000" dirty="0"/>
                    </a:p>
                  </a:txBody>
                  <a:tcPr marL="113078" marR="113078"/>
                </a:tc>
                <a:tc>
                  <a:txBody>
                    <a:bodyPr/>
                    <a:lstStyle/>
                    <a:p>
                      <a:r>
                        <a:rPr lang="en-US" sz="2000" dirty="0" smtClean="0"/>
                        <a:t>LEARNING</a:t>
                      </a:r>
                      <a:endParaRPr lang="en-US" sz="2000" dirty="0"/>
                    </a:p>
                  </a:txBody>
                  <a:tcPr marL="113078" marR="113078"/>
                </a:tc>
              </a:tr>
              <a:tr h="1331067">
                <a:tc>
                  <a:txBody>
                    <a:bodyPr/>
                    <a:lstStyle/>
                    <a:p>
                      <a:pPr algn="ctr"/>
                      <a:r>
                        <a:rPr kumimoji="0" lang="en-US" sz="2000" b="0" kern="1200" dirty="0" smtClean="0">
                          <a:solidFill>
                            <a:schemeClr val="tx1"/>
                          </a:solidFill>
                          <a:latin typeface="+mn-lt"/>
                          <a:ea typeface="+mn-ea"/>
                          <a:cs typeface="+mn-cs"/>
                        </a:rPr>
                        <a:t>classes &amp; workshops</a:t>
                      </a:r>
                    </a:p>
                    <a:p>
                      <a:pPr algn="ctr"/>
                      <a:r>
                        <a:rPr kumimoji="0" lang="en-US" sz="2000" b="0" kern="1200" dirty="0" smtClean="0">
                          <a:solidFill>
                            <a:schemeClr val="tx1"/>
                          </a:solidFill>
                          <a:latin typeface="+mn-lt"/>
                          <a:ea typeface="+mn-ea"/>
                          <a:cs typeface="+mn-cs"/>
                        </a:rPr>
                        <a:t>speaker series</a:t>
                      </a:r>
                    </a:p>
                    <a:p>
                      <a:pPr algn="ctr"/>
                      <a:r>
                        <a:rPr kumimoji="0" lang="en-US" sz="2000" b="0" kern="1200" dirty="0" smtClean="0">
                          <a:solidFill>
                            <a:schemeClr val="tx1"/>
                          </a:solidFill>
                          <a:latin typeface="+mn-lt"/>
                          <a:ea typeface="+mn-ea"/>
                          <a:cs typeface="+mn-cs"/>
                        </a:rPr>
                        <a:t>online courses</a:t>
                      </a:r>
                    </a:p>
                    <a:p>
                      <a:pPr algn="ctr"/>
                      <a:r>
                        <a:rPr kumimoji="0" lang="en-US" sz="2000" b="0" kern="1200" dirty="0" smtClean="0">
                          <a:solidFill>
                            <a:schemeClr val="tx1"/>
                          </a:solidFill>
                          <a:latin typeface="+mn-lt"/>
                          <a:ea typeface="+mn-ea"/>
                          <a:cs typeface="+mn-cs"/>
                        </a:rPr>
                        <a:t>small group Bible study</a:t>
                      </a:r>
                      <a:r>
                        <a:rPr lang="en-US" sz="2000" b="0" dirty="0" smtClean="0"/>
                        <a:t> </a:t>
                      </a:r>
                      <a:endParaRPr lang="en-US" sz="2000" b="0" dirty="0"/>
                    </a:p>
                  </a:txBody>
                  <a:tcPr marL="113078" marR="113078"/>
                </a:tc>
                <a:tc>
                  <a:txBody>
                    <a:bodyPr/>
                    <a:lstStyle/>
                    <a:p>
                      <a:pPr algn="ctr"/>
                      <a:r>
                        <a:rPr kumimoji="0" lang="en-US" sz="2000" b="0" kern="1200" dirty="0" smtClean="0">
                          <a:solidFill>
                            <a:schemeClr val="tx1"/>
                          </a:solidFill>
                          <a:latin typeface="+mn-lt"/>
                          <a:ea typeface="+mn-ea"/>
                          <a:cs typeface="+mn-cs"/>
                        </a:rPr>
                        <a:t>self-study</a:t>
                      </a:r>
                    </a:p>
                    <a:p>
                      <a:pPr algn="ctr"/>
                      <a:r>
                        <a:rPr kumimoji="0" lang="en-US" sz="2000" b="0" kern="1200" dirty="0" smtClean="0">
                          <a:solidFill>
                            <a:schemeClr val="tx1"/>
                          </a:solidFill>
                          <a:latin typeface="+mn-lt"/>
                          <a:ea typeface="+mn-ea"/>
                          <a:cs typeface="+mn-cs"/>
                        </a:rPr>
                        <a:t>Bible study</a:t>
                      </a:r>
                    </a:p>
                    <a:p>
                      <a:pPr algn="ctr"/>
                      <a:r>
                        <a:rPr kumimoji="0" lang="en-US" sz="2000" b="0" kern="1200" dirty="0" smtClean="0">
                          <a:solidFill>
                            <a:schemeClr val="tx1"/>
                          </a:solidFill>
                          <a:latin typeface="+mn-lt"/>
                          <a:ea typeface="+mn-ea"/>
                          <a:cs typeface="+mn-cs"/>
                        </a:rPr>
                        <a:t>social networking</a:t>
                      </a:r>
                    </a:p>
                    <a:p>
                      <a:pPr algn="ctr"/>
                      <a:r>
                        <a:rPr kumimoji="0" lang="en-US" sz="2000" b="0" kern="1200" dirty="0" smtClean="0">
                          <a:solidFill>
                            <a:schemeClr val="tx1"/>
                          </a:solidFill>
                          <a:latin typeface="+mn-lt"/>
                          <a:ea typeface="+mn-ea"/>
                          <a:cs typeface="+mn-cs"/>
                        </a:rPr>
                        <a:t>faith-sharing groups</a:t>
                      </a:r>
                    </a:p>
                  </a:txBody>
                  <a:tcPr marL="113078" marR="113078"/>
                </a:tc>
              </a:tr>
              <a:tr h="342793">
                <a:tc>
                  <a:txBody>
                    <a:bodyPr/>
                    <a:lstStyle/>
                    <a:p>
                      <a:pPr algn="ctr"/>
                      <a:r>
                        <a:rPr lang="en-US" sz="2000" b="1" dirty="0" smtClean="0"/>
                        <a:t>INTENTIONAL</a:t>
                      </a:r>
                      <a:endParaRPr lang="en-US" sz="2000" b="1" dirty="0"/>
                    </a:p>
                  </a:txBody>
                  <a:tcPr marL="113078" marR="113078"/>
                </a:tc>
                <a:tc>
                  <a:txBody>
                    <a:bodyPr/>
                    <a:lstStyle/>
                    <a:p>
                      <a:pPr algn="ctr"/>
                      <a:r>
                        <a:rPr lang="en-US" sz="2000" b="1" dirty="0" smtClean="0"/>
                        <a:t>UNEXPECTED</a:t>
                      </a:r>
                      <a:endParaRPr lang="en-US" sz="2000" b="1" dirty="0"/>
                    </a:p>
                  </a:txBody>
                  <a:tcPr marL="113078" marR="113078"/>
                </a:tc>
              </a:tr>
              <a:tr h="1165531">
                <a:tc>
                  <a:txBody>
                    <a:bodyPr/>
                    <a:lstStyle/>
                    <a:p>
                      <a:pPr algn="ctr"/>
                      <a:r>
                        <a:rPr kumimoji="0" lang="en-US" sz="2000" kern="1200" dirty="0" smtClean="0">
                          <a:solidFill>
                            <a:schemeClr val="tx1"/>
                          </a:solidFill>
                          <a:latin typeface="+mn-lt"/>
                          <a:ea typeface="+mn-ea"/>
                          <a:cs typeface="+mn-cs"/>
                        </a:rPr>
                        <a:t>reading</a:t>
                      </a:r>
                      <a:r>
                        <a:rPr kumimoji="0" lang="en-US" sz="2000" kern="1200" baseline="0" dirty="0" smtClean="0">
                          <a:solidFill>
                            <a:schemeClr val="tx1"/>
                          </a:solidFill>
                          <a:latin typeface="+mn-lt"/>
                          <a:ea typeface="+mn-ea"/>
                          <a:cs typeface="+mn-cs"/>
                        </a:rPr>
                        <a:t> /watching a DVD</a:t>
                      </a:r>
                      <a:endParaRPr kumimoji="0" lang="en-US" sz="2000" kern="1200" dirty="0" smtClean="0">
                        <a:solidFill>
                          <a:schemeClr val="tx1"/>
                        </a:solidFill>
                        <a:latin typeface="+mn-lt"/>
                        <a:ea typeface="+mn-ea"/>
                        <a:cs typeface="+mn-cs"/>
                      </a:endParaRPr>
                    </a:p>
                    <a:p>
                      <a:pPr algn="ctr"/>
                      <a:r>
                        <a:rPr kumimoji="0" lang="en-US" sz="2000" kern="1200" dirty="0" smtClean="0">
                          <a:solidFill>
                            <a:schemeClr val="tx1"/>
                          </a:solidFill>
                          <a:latin typeface="+mn-lt"/>
                          <a:ea typeface="+mn-ea"/>
                          <a:cs typeface="+mn-cs"/>
                        </a:rPr>
                        <a:t>mentoring</a:t>
                      </a:r>
                    </a:p>
                    <a:p>
                      <a:pPr algn="ctr"/>
                      <a:r>
                        <a:rPr kumimoji="0" lang="en-US" sz="2000" kern="1200" dirty="0" smtClean="0">
                          <a:solidFill>
                            <a:schemeClr val="tx1"/>
                          </a:solidFill>
                          <a:latin typeface="+mn-lt"/>
                          <a:ea typeface="+mn-ea"/>
                          <a:cs typeface="+mn-cs"/>
                        </a:rPr>
                        <a:t>service/mission activity</a:t>
                      </a:r>
                    </a:p>
                    <a:p>
                      <a:pPr algn="ctr"/>
                      <a:r>
                        <a:rPr kumimoji="0" lang="en-US" sz="2000" kern="1200" dirty="0" smtClean="0">
                          <a:solidFill>
                            <a:schemeClr val="tx1"/>
                          </a:solidFill>
                          <a:latin typeface="+mn-lt"/>
                          <a:ea typeface="+mn-ea"/>
                          <a:cs typeface="+mn-cs"/>
                        </a:rPr>
                        <a:t>program at the library or</a:t>
                      </a:r>
                    </a:p>
                    <a:p>
                      <a:pPr algn="ctr"/>
                      <a:r>
                        <a:rPr kumimoji="0" lang="en-US" sz="2000" kern="1200" dirty="0" smtClean="0">
                          <a:solidFill>
                            <a:schemeClr val="tx1"/>
                          </a:solidFill>
                          <a:latin typeface="+mn-lt"/>
                          <a:ea typeface="+mn-ea"/>
                          <a:cs typeface="+mn-cs"/>
                        </a:rPr>
                        <a:t>local bookstore</a:t>
                      </a:r>
                    </a:p>
                  </a:txBody>
                  <a:tcPr marL="113078" marR="113078"/>
                </a:tc>
                <a:tc>
                  <a:txBody>
                    <a:bodyPr/>
                    <a:lstStyle/>
                    <a:p>
                      <a:pPr algn="ctr"/>
                      <a:r>
                        <a:rPr kumimoji="0" lang="en-US" sz="2000" kern="1200" dirty="0" smtClean="0">
                          <a:solidFill>
                            <a:schemeClr val="tx1"/>
                          </a:solidFill>
                          <a:latin typeface="+mn-lt"/>
                          <a:ea typeface="+mn-ea"/>
                          <a:cs typeface="+mn-cs"/>
                        </a:rPr>
                        <a:t>internet surfing</a:t>
                      </a:r>
                    </a:p>
                    <a:p>
                      <a:pPr algn="ctr"/>
                      <a:r>
                        <a:rPr kumimoji="0" lang="en-US" sz="2000" kern="1200" dirty="0" smtClean="0">
                          <a:solidFill>
                            <a:schemeClr val="tx1"/>
                          </a:solidFill>
                          <a:latin typeface="+mn-lt"/>
                          <a:ea typeface="+mn-ea"/>
                          <a:cs typeface="+mn-cs"/>
                        </a:rPr>
                        <a:t>watching a movie</a:t>
                      </a:r>
                    </a:p>
                    <a:p>
                      <a:pPr algn="ctr"/>
                      <a:r>
                        <a:rPr kumimoji="0" lang="en-US" sz="2000" kern="1200" dirty="0" smtClean="0">
                          <a:solidFill>
                            <a:schemeClr val="tx1"/>
                          </a:solidFill>
                          <a:latin typeface="+mn-lt"/>
                          <a:ea typeface="+mn-ea"/>
                          <a:cs typeface="+mn-cs"/>
                        </a:rPr>
                        <a:t>TV show</a:t>
                      </a:r>
                    </a:p>
                    <a:p>
                      <a:pPr algn="ctr"/>
                      <a:r>
                        <a:rPr kumimoji="0" lang="en-US" sz="2000" kern="1200" dirty="0" smtClean="0">
                          <a:solidFill>
                            <a:schemeClr val="tx1"/>
                          </a:solidFill>
                          <a:latin typeface="+mn-lt"/>
                          <a:ea typeface="+mn-ea"/>
                          <a:cs typeface="+mn-cs"/>
                        </a:rPr>
                        <a:t>shopping at a home</a:t>
                      </a:r>
                    </a:p>
                    <a:p>
                      <a:pPr algn="ctr"/>
                      <a:r>
                        <a:rPr kumimoji="0" lang="en-US" sz="2000" kern="1200" dirty="0" smtClean="0">
                          <a:solidFill>
                            <a:schemeClr val="tx1"/>
                          </a:solidFill>
                          <a:latin typeface="+mn-lt"/>
                          <a:ea typeface="+mn-ea"/>
                          <a:cs typeface="+mn-cs"/>
                        </a:rPr>
                        <a:t>improvement store</a:t>
                      </a:r>
                      <a:r>
                        <a:rPr lang="en-US" sz="2000" dirty="0" smtClean="0"/>
                        <a:t> </a:t>
                      </a:r>
                      <a:endParaRPr lang="en-US" sz="2000" dirty="0"/>
                    </a:p>
                  </a:txBody>
                  <a:tcPr marL="113078" marR="113078"/>
                </a:tc>
              </a:tr>
              <a:tr h="446933">
                <a:tc>
                  <a:txBody>
                    <a:bodyPr/>
                    <a:lstStyle/>
                    <a:p>
                      <a:pPr algn="r"/>
                      <a:r>
                        <a:rPr lang="en-US" sz="2000" b="1" dirty="0" smtClean="0"/>
                        <a:t>INFORMAL</a:t>
                      </a:r>
                      <a:endParaRPr lang="en-US" sz="2000" b="1" dirty="0"/>
                    </a:p>
                  </a:txBody>
                  <a:tcPr marL="113078" marR="113078"/>
                </a:tc>
                <a:tc>
                  <a:txBody>
                    <a:bodyPr/>
                    <a:lstStyle/>
                    <a:p>
                      <a:r>
                        <a:rPr lang="en-US" sz="2000" b="1" dirty="0" smtClean="0"/>
                        <a:t>LEARNING</a:t>
                      </a:r>
                      <a:endParaRPr lang="en-US" sz="2000" b="1" dirty="0"/>
                    </a:p>
                  </a:txBody>
                  <a:tcPr marL="113078" marR="113078"/>
                </a:tc>
              </a:tr>
            </a:tbl>
          </a:graphicData>
        </a:graphic>
      </p:graphicFrame>
    </p:spTree>
    <p:extLst>
      <p:ext uri="{BB962C8B-B14F-4D97-AF65-F5344CB8AC3E}">
        <p14:creationId xmlns:p14="http://schemas.microsoft.com/office/powerpoint/2010/main" val="2287190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Features</a:t>
            </a:r>
            <a:endParaRPr lang="en-US" dirty="0"/>
          </a:p>
        </p:txBody>
      </p:sp>
      <p:sp>
        <p:nvSpPr>
          <p:cNvPr id="4" name="Content Placeholder 3"/>
          <p:cNvSpPr>
            <a:spLocks noGrp="1"/>
          </p:cNvSpPr>
          <p:nvPr>
            <p:ph idx="1"/>
          </p:nvPr>
        </p:nvSpPr>
        <p:spPr>
          <a:xfrm>
            <a:off x="635000" y="1512458"/>
            <a:ext cx="8051800" cy="5045359"/>
          </a:xfrm>
        </p:spPr>
        <p:txBody>
          <a:bodyPr>
            <a:normAutofit/>
          </a:bodyPr>
          <a:lstStyle/>
          <a:p>
            <a:pPr marL="514350" lvl="0" indent="-514350">
              <a:buFont typeface="+mj-lt"/>
              <a:buAutoNum type="arabicPeriod" startAt="5"/>
            </a:pPr>
            <a:r>
              <a:rPr lang="en-US" sz="3000" b="1" dirty="0" smtClean="0"/>
              <a:t>Utilize a variety of faith formation models to address the diverse life tasks, religious and spiritual needs, and interests of people: </a:t>
            </a:r>
          </a:p>
          <a:p>
            <a:pPr marL="1191006" lvl="2" indent="-514350">
              <a:buSzPct val="100000"/>
              <a:buFont typeface="Wingdings" charset="2"/>
              <a:buChar char="Ø"/>
            </a:pPr>
            <a:r>
              <a:rPr lang="en-US" sz="3000" dirty="0" smtClean="0"/>
              <a:t>on your own</a:t>
            </a:r>
          </a:p>
          <a:p>
            <a:pPr marL="1191006" lvl="2" indent="-514350">
              <a:buSzPct val="100000"/>
              <a:buFont typeface="Wingdings" charset="2"/>
              <a:buChar char="Ø"/>
            </a:pPr>
            <a:r>
              <a:rPr lang="en-US" sz="3000" dirty="0" smtClean="0"/>
              <a:t>at home</a:t>
            </a:r>
          </a:p>
          <a:p>
            <a:pPr marL="1191006" lvl="2" indent="-514350">
              <a:buSzPct val="100000"/>
              <a:buFont typeface="Wingdings" charset="2"/>
              <a:buChar char="Ø"/>
            </a:pPr>
            <a:r>
              <a:rPr lang="en-US" sz="3000" dirty="0" smtClean="0"/>
              <a:t>in small groups</a:t>
            </a:r>
          </a:p>
          <a:p>
            <a:pPr marL="1191006" lvl="2" indent="-514350">
              <a:buSzPct val="100000"/>
              <a:buFont typeface="Wingdings" charset="2"/>
              <a:buChar char="Ø"/>
            </a:pPr>
            <a:r>
              <a:rPr lang="en-US" sz="3000" dirty="0" smtClean="0"/>
              <a:t>in large groups</a:t>
            </a:r>
          </a:p>
          <a:p>
            <a:pPr marL="1191006" lvl="2" indent="-514350">
              <a:buSzPct val="100000"/>
              <a:buFont typeface="Wingdings" charset="2"/>
              <a:buChar char="Ø"/>
            </a:pPr>
            <a:r>
              <a:rPr lang="en-US" sz="3000" dirty="0" smtClean="0"/>
              <a:t>in the congregation</a:t>
            </a:r>
          </a:p>
          <a:p>
            <a:pPr marL="1191006" lvl="2" indent="-514350">
              <a:buSzPct val="100000"/>
              <a:buFont typeface="Wingdings" charset="2"/>
              <a:buChar char="Ø"/>
            </a:pPr>
            <a:r>
              <a:rPr lang="en-US" sz="3000" dirty="0" smtClean="0"/>
              <a:t>in the community and world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Diversify Faith Formation Models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7679557"/>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621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172239"/>
          </a:xfrm>
        </p:spPr>
        <p:txBody>
          <a:bodyPr>
            <a:normAutofit fontScale="92500" lnSpcReduction="20000"/>
          </a:bodyPr>
          <a:lstStyle/>
          <a:p>
            <a:pPr marL="633222" lvl="0" indent="-514350">
              <a:buFont typeface="+mj-lt"/>
              <a:buAutoNum type="arabicPeriod" startAt="6"/>
            </a:pPr>
            <a:r>
              <a:rPr lang="en-US" b="1" dirty="0" smtClean="0"/>
              <a:t>Offer programs </a:t>
            </a:r>
            <a:r>
              <a:rPr lang="en-US" b="1" dirty="0"/>
              <a:t>and activities in face-to-face physical settings; in virtual, online settings, and in blended settings that combine both. </a:t>
            </a:r>
            <a:endParaRPr lang="en-US" dirty="0"/>
          </a:p>
          <a:p>
            <a:pPr lvl="1">
              <a:buClr>
                <a:schemeClr val="accent6"/>
              </a:buClr>
              <a:buFont typeface="Wingdings" charset="2"/>
              <a:buChar char="Ø"/>
            </a:pPr>
            <a:r>
              <a:rPr lang="en-US" dirty="0"/>
              <a:t>They can be offered only in </a:t>
            </a:r>
            <a:r>
              <a:rPr lang="en-US" i="1" dirty="0"/>
              <a:t>physical locations,</a:t>
            </a:r>
            <a:r>
              <a:rPr lang="en-US" dirty="0"/>
              <a:t> such as church facilities, homes, retreat centers, camps, and community settings</a:t>
            </a:r>
          </a:p>
          <a:p>
            <a:pPr lvl="1">
              <a:buClr>
                <a:schemeClr val="accent6"/>
              </a:buClr>
              <a:buFont typeface="Wingdings" charset="2"/>
              <a:buChar char="Ø"/>
            </a:pPr>
            <a:r>
              <a:rPr lang="en-US" dirty="0"/>
              <a:t>They can be offered only in </a:t>
            </a:r>
            <a:r>
              <a:rPr lang="en-US" i="1" dirty="0"/>
              <a:t>virtual settings</a:t>
            </a:r>
            <a:r>
              <a:rPr lang="en-US" dirty="0"/>
              <a:t>, such as an online course, collaborative wiki, and online resource center. </a:t>
            </a:r>
          </a:p>
          <a:p>
            <a:pPr lvl="1">
              <a:buClr>
                <a:schemeClr val="accent6"/>
              </a:buClr>
              <a:buFont typeface="Wingdings" charset="2"/>
              <a:buChar char="Ø"/>
            </a:pPr>
            <a:r>
              <a:rPr lang="en-US" dirty="0"/>
              <a:t>They can be offered in a </a:t>
            </a:r>
            <a:r>
              <a:rPr lang="en-US" i="1" dirty="0"/>
              <a:t>blended approach</a:t>
            </a:r>
            <a:r>
              <a:rPr lang="en-US" dirty="0"/>
              <a:t>, combining a gathering in a physical location with online delivery (activities, group projects, interaction) and some element of individual control over time, place, path, and/or pace. </a:t>
            </a:r>
          </a:p>
          <a:p>
            <a:pPr marL="118872" indent="0">
              <a:buNone/>
            </a:pPr>
            <a:endParaRPr lang="en-US" dirty="0"/>
          </a:p>
        </p:txBody>
      </p:sp>
    </p:spTree>
    <p:extLst>
      <p:ext uri="{BB962C8B-B14F-4D97-AF65-F5344CB8AC3E}">
        <p14:creationId xmlns:p14="http://schemas.microsoft.com/office/powerpoint/2010/main" val="1806576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Approaches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051845"/>
              </p:ext>
            </p:extLst>
          </p:nvPr>
        </p:nvGraphicFramePr>
        <p:xfrm>
          <a:off x="130258" y="1589405"/>
          <a:ext cx="8890265" cy="4754880"/>
        </p:xfrm>
        <a:graphic>
          <a:graphicData uri="http://schemas.openxmlformats.org/drawingml/2006/table">
            <a:tbl>
              <a:tblPr firstRow="1" bandRow="1">
                <a:tableStyleId>{775DCB02-9BB8-47FD-8907-85C794F793BA}</a:tableStyleId>
              </a:tblPr>
              <a:tblGrid>
                <a:gridCol w="1778053"/>
                <a:gridCol w="1778053"/>
                <a:gridCol w="1778053"/>
                <a:gridCol w="1778053"/>
                <a:gridCol w="1778053"/>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rgbClr val="000000"/>
                          </a:solidFill>
                          <a:effectLst/>
                          <a:latin typeface="+mn-lt"/>
                          <a:ea typeface="+mn-ea"/>
                          <a:cs typeface="+mn-cs"/>
                        </a:rPr>
                        <a:t>Fully online program or activity with options for face-to-face interaction in physical settings.</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b="1" kern="1200" dirty="0" smtClean="0">
                          <a:solidFill>
                            <a:srgbClr val="000000"/>
                          </a:solidFill>
                          <a:effectLst/>
                          <a:latin typeface="+mn-lt"/>
                          <a:ea typeface="+mn-ea"/>
                          <a:cs typeface="+mn-cs"/>
                        </a:rPr>
                        <a:t>Mostly or fully online program or activity with regular interaction and programming in physical settings.</a:t>
                      </a:r>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rgbClr val="000000"/>
                          </a:solidFill>
                          <a:effectLst/>
                          <a:latin typeface="+mn-lt"/>
                          <a:ea typeface="+mn-ea"/>
                          <a:cs typeface="+mn-cs"/>
                        </a:rPr>
                        <a:t>An online platform that delivers most of the program or activities with leaders providing on-site support on a flexible and adaptive as-needed basis through in-person mentoring and small group sessions.</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b="1" kern="1200" dirty="0" smtClean="0">
                          <a:solidFill>
                            <a:srgbClr val="000000"/>
                          </a:solidFill>
                          <a:effectLst/>
                          <a:latin typeface="+mn-lt"/>
                          <a:ea typeface="+mn-ea"/>
                          <a:cs typeface="+mn-cs"/>
                        </a:rPr>
                        <a:t>Programs and activities in physical settings guided by a leader with online components that extend beyond the program sessions. </a:t>
                      </a:r>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kern="1200" dirty="0" smtClean="0">
                          <a:solidFill>
                            <a:srgbClr val="000000"/>
                          </a:solidFill>
                          <a:effectLst/>
                        </a:rPr>
                        <a:t>Programs and activities in physical settings that include online resources to supplement the program content. </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bl>
          </a:graphicData>
        </a:graphic>
      </p:graphicFrame>
    </p:spTree>
    <p:extLst>
      <p:ext uri="{BB962C8B-B14F-4D97-AF65-F5344CB8AC3E}">
        <p14:creationId xmlns:p14="http://schemas.microsoft.com/office/powerpoint/2010/main" val="861867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lvl="0" indent="-514350">
              <a:spcBef>
                <a:spcPts val="600"/>
              </a:spcBef>
              <a:buFont typeface="+mj-lt"/>
              <a:buAutoNum type="arabicPeriod" startAt="7"/>
            </a:pPr>
            <a:r>
              <a:rPr lang="en-US" b="1" dirty="0" smtClean="0"/>
              <a:t>Incorporate communities </a:t>
            </a:r>
            <a:r>
              <a:rPr lang="en-US" b="1" dirty="0"/>
              <a:t>of practice to connect individuals and groups throughout the </a:t>
            </a:r>
            <a:r>
              <a:rPr lang="en-US" b="1" dirty="0" smtClean="0"/>
              <a:t>congregation.</a:t>
            </a:r>
          </a:p>
          <a:p>
            <a:pPr lvl="1">
              <a:spcBef>
                <a:spcPts val="600"/>
              </a:spcBef>
            </a:pPr>
            <a:r>
              <a:rPr lang="en-US" sz="3200" b="1" dirty="0" smtClean="0"/>
              <a:t>Connect people studying the Bible</a:t>
            </a:r>
          </a:p>
          <a:p>
            <a:pPr lvl="1">
              <a:spcBef>
                <a:spcPts val="600"/>
              </a:spcBef>
            </a:pPr>
            <a:r>
              <a:rPr lang="en-US" sz="3200" b="1" dirty="0" smtClean="0"/>
              <a:t>Connect people involved in justice and service – learning and action</a:t>
            </a:r>
          </a:p>
          <a:p>
            <a:pPr lvl="1">
              <a:spcBef>
                <a:spcPts val="600"/>
              </a:spcBef>
            </a:pPr>
            <a:r>
              <a:rPr lang="en-US" sz="3200" b="1" dirty="0" smtClean="0"/>
              <a:t>Connect people involved in spiritual formation</a:t>
            </a:r>
            <a:endParaRPr lang="en-US" sz="3200" b="1" dirty="0"/>
          </a:p>
          <a:p>
            <a:pPr marL="118872" indent="0">
              <a:buNone/>
            </a:pPr>
            <a:endParaRPr lang="en-US" dirty="0"/>
          </a:p>
        </p:txBody>
      </p:sp>
    </p:spTree>
    <p:extLst>
      <p:ext uri="{BB962C8B-B14F-4D97-AF65-F5344CB8AC3E}">
        <p14:creationId xmlns:p14="http://schemas.microsoft.com/office/powerpoint/2010/main" val="2903957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indent="-514350">
              <a:spcBef>
                <a:spcPts val="600"/>
              </a:spcBef>
              <a:buFont typeface="+mj-lt"/>
              <a:buAutoNum type="arabicPeriod" startAt="7"/>
            </a:pPr>
            <a:r>
              <a:rPr lang="en-US" b="1" dirty="0" smtClean="0"/>
              <a:t>Serve as curators </a:t>
            </a:r>
            <a:r>
              <a:rPr lang="en-US" b="1" dirty="0"/>
              <a:t>who find, organize and deliver the most relevant content and experiences to address the specific needs of people. </a:t>
            </a:r>
          </a:p>
          <a:p>
            <a:pPr marL="118872" lvl="0" indent="0">
              <a:spcBef>
                <a:spcPts val="600"/>
              </a:spcBef>
              <a:buNone/>
            </a:pPr>
            <a:endParaRPr lang="en-US" b="1" dirty="0"/>
          </a:p>
          <a:p>
            <a:pPr marL="118872" indent="0">
              <a:buNone/>
            </a:pPr>
            <a:endParaRPr lang="en-US" b="1" dirty="0"/>
          </a:p>
        </p:txBody>
      </p:sp>
    </p:spTree>
    <p:extLst>
      <p:ext uri="{BB962C8B-B14F-4D97-AF65-F5344CB8AC3E}">
        <p14:creationId xmlns:p14="http://schemas.microsoft.com/office/powerpoint/2010/main" val="2853721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759351"/>
            <a:ext cx="8013192" cy="1636776"/>
          </a:xfrm>
        </p:spPr>
        <p:txBody>
          <a:bodyPr/>
          <a:lstStyle/>
          <a:p>
            <a:r>
              <a:rPr lang="en-US" dirty="0" smtClean="0"/>
              <a:t>An Adult Faith Formation Curator</a:t>
            </a:r>
            <a:endParaRPr lang="en-US" dirty="0"/>
          </a:p>
        </p:txBody>
      </p:sp>
    </p:spTree>
    <p:extLst>
      <p:ext uri="{BB962C8B-B14F-4D97-AF65-F5344CB8AC3E}">
        <p14:creationId xmlns:p14="http://schemas.microsoft.com/office/powerpoint/2010/main" val="3287240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pPr marL="457200" indent="-457200">
              <a:buClr>
                <a:schemeClr val="accent5"/>
              </a:buClr>
              <a:buFont typeface="Wingdings" charset="2"/>
              <a:buChar char="Ø"/>
            </a:pPr>
            <a:r>
              <a:rPr lang="en-US" dirty="0" smtClean="0"/>
              <a:t>Shifting </a:t>
            </a:r>
            <a:r>
              <a:rPr lang="en-US" dirty="0"/>
              <a:t>from </a:t>
            </a:r>
            <a:r>
              <a:rPr lang="en-US" b="1" i="1" dirty="0">
                <a:solidFill>
                  <a:srgbClr val="C64847"/>
                </a:solidFill>
              </a:rPr>
              <a:t>providing</a:t>
            </a:r>
            <a:r>
              <a:rPr lang="en-US" dirty="0"/>
              <a:t> religious content and </a:t>
            </a:r>
            <a:r>
              <a:rPr lang="en-US" dirty="0" smtClean="0"/>
              <a:t>programming to </a:t>
            </a:r>
            <a:r>
              <a:rPr lang="en-US" b="1" i="1" dirty="0" smtClean="0">
                <a:solidFill>
                  <a:srgbClr val="C64847"/>
                </a:solidFill>
              </a:rPr>
              <a:t>curating</a:t>
            </a:r>
            <a:r>
              <a:rPr lang="en-US" dirty="0" smtClean="0"/>
              <a:t> religious content and experiences for all ages</a:t>
            </a:r>
          </a:p>
          <a:p>
            <a:pPr marL="0" indent="0">
              <a:buClr>
                <a:schemeClr val="accent5"/>
              </a:buClr>
              <a:buNone/>
            </a:pPr>
            <a:endParaRPr lang="en-US" sz="1200" dirty="0" smtClean="0"/>
          </a:p>
          <a:p>
            <a:pPr marL="457200" indent="-457200">
              <a:buClr>
                <a:schemeClr val="accent5"/>
              </a:buClr>
              <a:buFont typeface="Wingdings" charset="2"/>
              <a:buChar char="Ø"/>
            </a:pPr>
            <a:r>
              <a:rPr lang="en-US" b="1" i="1" dirty="0" smtClean="0">
                <a:solidFill>
                  <a:srgbClr val="C64847"/>
                </a:solidFill>
              </a:rPr>
              <a:t>A content curator is someone who continually finds, groups, organizes, and shares the best and most relevant content on a specific subject to match the needs of a specific audience.</a:t>
            </a:r>
            <a:r>
              <a:rPr lang="en-US" dirty="0" smtClean="0">
                <a:solidFill>
                  <a:srgbClr val="C64847"/>
                </a:solidFill>
              </a:rPr>
              <a:t> </a:t>
            </a:r>
          </a:p>
          <a:p>
            <a:endParaRPr lang="en-US" dirty="0">
              <a:solidFill>
                <a:srgbClr val="C64847"/>
              </a:solidFill>
            </a:endParaRPr>
          </a:p>
        </p:txBody>
      </p:sp>
    </p:spTree>
    <p:extLst>
      <p:ext uri="{BB962C8B-B14F-4D97-AF65-F5344CB8AC3E}">
        <p14:creationId xmlns:p14="http://schemas.microsoft.com/office/powerpoint/2010/main" val="71482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pPr marL="118872" indent="0" algn="ctr">
              <a:buNone/>
            </a:pPr>
            <a:r>
              <a:rPr lang="en-US" b="1" i="1" dirty="0" smtClean="0">
                <a:solidFill>
                  <a:srgbClr val="C64847"/>
                </a:solidFill>
              </a:rPr>
              <a:t>What would you curate?</a:t>
            </a:r>
          </a:p>
          <a:p>
            <a:r>
              <a:rPr lang="en-US" b="1" dirty="0" smtClean="0">
                <a:solidFill>
                  <a:srgbClr val="000000"/>
                </a:solidFill>
              </a:rPr>
              <a:t>Parish Programs &amp; Activities</a:t>
            </a:r>
          </a:p>
          <a:p>
            <a:r>
              <a:rPr lang="en-US" b="1" dirty="0" smtClean="0">
                <a:solidFill>
                  <a:srgbClr val="000000"/>
                </a:solidFill>
              </a:rPr>
              <a:t>Community Programs &amp; Activities</a:t>
            </a:r>
          </a:p>
          <a:p>
            <a:r>
              <a:rPr lang="en-US" b="1" dirty="0" smtClean="0">
                <a:solidFill>
                  <a:srgbClr val="000000"/>
                </a:solidFill>
              </a:rPr>
              <a:t>People Resources</a:t>
            </a:r>
          </a:p>
          <a:p>
            <a:r>
              <a:rPr lang="en-US" b="1" dirty="0" smtClean="0">
                <a:solidFill>
                  <a:srgbClr val="000000"/>
                </a:solidFill>
              </a:rPr>
              <a:t>Print Resources</a:t>
            </a:r>
          </a:p>
          <a:p>
            <a:r>
              <a:rPr lang="en-US" b="1" dirty="0" smtClean="0">
                <a:solidFill>
                  <a:srgbClr val="000000"/>
                </a:solidFill>
              </a:rPr>
              <a:t>Audio &amp; Video Resources</a:t>
            </a:r>
          </a:p>
          <a:p>
            <a:r>
              <a:rPr lang="en-US" b="1" dirty="0" smtClean="0">
                <a:solidFill>
                  <a:srgbClr val="000000"/>
                </a:solidFill>
              </a:rPr>
              <a:t>Art, Drama, and Music Resources</a:t>
            </a:r>
          </a:p>
          <a:p>
            <a:r>
              <a:rPr lang="en-US" b="1" dirty="0" smtClean="0">
                <a:solidFill>
                  <a:srgbClr val="000000"/>
                </a:solidFill>
              </a:rPr>
              <a:t>Online Content: Websites, Courses, Blogs </a:t>
            </a:r>
          </a:p>
          <a:p>
            <a:r>
              <a:rPr lang="en-US" b="1" dirty="0" smtClean="0">
                <a:solidFill>
                  <a:srgbClr val="000000"/>
                </a:solidFill>
              </a:rPr>
              <a:t>Apps &amp; Digital Resources</a:t>
            </a:r>
          </a:p>
          <a:p>
            <a:endParaRPr lang="en-US" b="1" dirty="0" smtClean="0">
              <a:solidFill>
                <a:srgbClr val="000000"/>
              </a:solidFill>
            </a:endParaRPr>
          </a:p>
        </p:txBody>
      </p:sp>
    </p:spTree>
    <p:extLst>
      <p:ext uri="{BB962C8B-B14F-4D97-AF65-F5344CB8AC3E}">
        <p14:creationId xmlns:p14="http://schemas.microsoft.com/office/powerpoint/2010/main" val="132516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Religious Affiliation</a:t>
            </a:r>
            <a:endParaRPr lang="en-US" dirty="0"/>
          </a:p>
        </p:txBody>
      </p:sp>
      <p:sp>
        <p:nvSpPr>
          <p:cNvPr id="3" name="Content Placeholder 2"/>
          <p:cNvSpPr>
            <a:spLocks noGrp="1"/>
          </p:cNvSpPr>
          <p:nvPr>
            <p:ph idx="1"/>
          </p:nvPr>
        </p:nvSpPr>
        <p:spPr>
          <a:xfrm>
            <a:off x="457200" y="1663700"/>
            <a:ext cx="8229600" cy="4737101"/>
          </a:xfrm>
        </p:spPr>
        <p:txBody>
          <a:bodyPr>
            <a:normAutofit/>
          </a:bodyPr>
          <a:lstStyle/>
          <a:p>
            <a:pPr marL="733806" indent="-514350">
              <a:buFont typeface="Wingdings" charset="2"/>
              <a:buChar char="Ø"/>
            </a:pPr>
            <a:r>
              <a:rPr lang="en-US" dirty="0"/>
              <a:t>15% of all Americans claim no religious affiliation </a:t>
            </a:r>
          </a:p>
          <a:p>
            <a:pPr marL="733806" indent="-514350">
              <a:buFont typeface="Wingdings" charset="2"/>
              <a:buChar char="Ø"/>
            </a:pPr>
            <a:r>
              <a:rPr lang="en-US" dirty="0"/>
              <a:t>25% of all 18-29 </a:t>
            </a:r>
            <a:r>
              <a:rPr lang="en-US" dirty="0" smtClean="0"/>
              <a:t>years</a:t>
            </a:r>
          </a:p>
          <a:p>
            <a:pPr marL="733806" indent="-514350">
              <a:buFont typeface="Wingdings" charset="2"/>
              <a:buChar char="Ø"/>
            </a:pPr>
            <a:r>
              <a:rPr lang="en-US" dirty="0" smtClean="0"/>
              <a:t>10</a:t>
            </a:r>
            <a:r>
              <a:rPr lang="en-US" dirty="0"/>
              <a:t>% drop in the number of </a:t>
            </a:r>
            <a:r>
              <a:rPr lang="en-US" dirty="0" smtClean="0"/>
              <a:t>Christians</a:t>
            </a:r>
          </a:p>
          <a:p>
            <a:pPr marL="219456" indent="0">
              <a:buNone/>
            </a:pPr>
            <a:endParaRPr lang="en-US" dirty="0" smtClean="0"/>
          </a:p>
          <a:p>
            <a:pPr marL="733806" indent="-514350">
              <a:buFont typeface="Wingdings" charset="2"/>
              <a:buChar char="Ø"/>
            </a:pPr>
            <a:r>
              <a:rPr lang="en-US" i="1" dirty="0" smtClean="0"/>
              <a:t>The </a:t>
            </a:r>
            <a:r>
              <a:rPr lang="en-US" i="1" dirty="0"/>
              <a:t>challenge to Christianity in the U.S. does not come from other religions but from a rejection of all forms of organized religion.  </a:t>
            </a:r>
          </a:p>
          <a:p>
            <a:pPr marL="733806" indent="-514350">
              <a:buFont typeface="Wingdings" charset="2"/>
              <a:buChar char="Ø"/>
            </a:pPr>
            <a:endParaRPr lang="en-US" sz="3200" dirty="0"/>
          </a:p>
        </p:txBody>
      </p:sp>
    </p:spTree>
    <p:extLst>
      <p:ext uri="{BB962C8B-B14F-4D97-AF65-F5344CB8AC3E}">
        <p14:creationId xmlns:p14="http://schemas.microsoft.com/office/powerpoint/2010/main" val="2107957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of Curation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94271"/>
              </p:ext>
            </p:extLst>
          </p:nvPr>
        </p:nvGraphicFramePr>
        <p:xfrm>
          <a:off x="0" y="1548664"/>
          <a:ext cx="9144000" cy="5151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013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97100" y="0"/>
            <a:ext cx="4368800" cy="4686300"/>
          </a:xfrm>
          <a:prstGeom prst="rect">
            <a:avLst/>
          </a:prstGeom>
        </p:spPr>
      </p:pic>
      <p:pic>
        <p:nvPicPr>
          <p:cNvPr id="4" name="Picture 3" descr="screen-capture-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7100" y="4495800"/>
            <a:ext cx="4368800" cy="2717800"/>
          </a:xfrm>
          <a:prstGeom prst="rect">
            <a:avLst/>
          </a:prstGeom>
        </p:spPr>
      </p:pic>
    </p:spTree>
    <p:extLst>
      <p:ext uri="{BB962C8B-B14F-4D97-AF65-F5344CB8AC3E}">
        <p14:creationId xmlns:p14="http://schemas.microsoft.com/office/powerpoint/2010/main" val="1669783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9401" y="241300"/>
            <a:ext cx="6362699" cy="6426200"/>
          </a:xfrm>
          <a:prstGeom prst="rect">
            <a:avLst/>
          </a:prstGeom>
        </p:spPr>
      </p:pic>
    </p:spTree>
    <p:extLst>
      <p:ext uri="{BB962C8B-B14F-4D97-AF65-F5344CB8AC3E}">
        <p14:creationId xmlns:p14="http://schemas.microsoft.com/office/powerpoint/2010/main" val="1419729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Networks</a:t>
            </a:r>
            <a:endParaRPr lang="en-US" dirty="0"/>
          </a:p>
        </p:txBody>
      </p:sp>
      <p:sp>
        <p:nvSpPr>
          <p:cNvPr id="3" name="Content Placeholder 2"/>
          <p:cNvSpPr>
            <a:spLocks noGrp="1"/>
          </p:cNvSpPr>
          <p:nvPr>
            <p:ph idx="1"/>
          </p:nvPr>
        </p:nvSpPr>
        <p:spPr>
          <a:xfrm>
            <a:off x="457200" y="1541491"/>
            <a:ext cx="8229600" cy="4859310"/>
          </a:xfrm>
        </p:spPr>
        <p:txBody>
          <a:bodyPr/>
          <a:lstStyle/>
          <a:p>
            <a:pPr marL="457200" indent="-457200">
              <a:buFont typeface="Wingdings" charset="2"/>
              <a:buChar char="Ø"/>
            </a:pPr>
            <a:r>
              <a:rPr lang="en-US" dirty="0" smtClean="0"/>
              <a:t>Around Sunday worship</a:t>
            </a:r>
          </a:p>
          <a:p>
            <a:pPr marL="457200" indent="-457200">
              <a:buFont typeface="Wingdings" charset="2"/>
              <a:buChar char="Ø"/>
            </a:pPr>
            <a:r>
              <a:rPr lang="en-US" dirty="0" smtClean="0"/>
              <a:t>Around service and mission projects</a:t>
            </a:r>
          </a:p>
          <a:p>
            <a:pPr marL="457200" indent="-457200">
              <a:buFont typeface="Wingdings" charset="2"/>
              <a:buChar char="Ø"/>
            </a:pPr>
            <a:r>
              <a:rPr lang="en-US" dirty="0" smtClean="0"/>
              <a:t>Around programming: children’s faith formation, youth ministry, Vacation Bible School</a:t>
            </a:r>
          </a:p>
          <a:p>
            <a:pPr marL="457200" indent="-457200">
              <a:buFont typeface="Wingdings" charset="2"/>
              <a:buChar char="Ø"/>
            </a:pPr>
            <a:r>
              <a:rPr lang="en-US" dirty="0" smtClean="0"/>
              <a:t>Around age groups/generations: young adults, midlife adults, Baby Boomers, older adults</a:t>
            </a:r>
          </a:p>
          <a:p>
            <a:pPr marL="457200" indent="-457200">
              <a:buFont typeface="Wingdings" charset="2"/>
              <a:buChar char="Ø"/>
            </a:pPr>
            <a:r>
              <a:rPr lang="en-US" dirty="0" smtClean="0"/>
              <a:t>Around families </a:t>
            </a:r>
          </a:p>
          <a:p>
            <a:pPr>
              <a:buFont typeface="Wingdings" charset="2"/>
              <a:buChar char="Ø"/>
            </a:pPr>
            <a:endParaRPr lang="en-US" dirty="0"/>
          </a:p>
        </p:txBody>
      </p:sp>
    </p:spTree>
    <p:extLst>
      <p:ext uri="{BB962C8B-B14F-4D97-AF65-F5344CB8AC3E}">
        <p14:creationId xmlns:p14="http://schemas.microsoft.com/office/powerpoint/2010/main" val="3508287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03727041"/>
              </p:ext>
            </p:extLst>
          </p:nvPr>
        </p:nvGraphicFramePr>
        <p:xfrm>
          <a:off x="0" y="990601"/>
          <a:ext cx="9144000"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6064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Targeting Adults</a:t>
            </a:r>
            <a:endParaRPr lang="en-US" dirty="0"/>
          </a:p>
        </p:txBody>
      </p:sp>
      <p:sp>
        <p:nvSpPr>
          <p:cNvPr id="3" name="Content Placeholder 2"/>
          <p:cNvSpPr>
            <a:spLocks noGrp="1"/>
          </p:cNvSpPr>
          <p:nvPr>
            <p:ph sz="half" idx="1"/>
          </p:nvPr>
        </p:nvSpPr>
        <p:spPr>
          <a:xfrm>
            <a:off x="215900" y="1543162"/>
            <a:ext cx="4762500" cy="4994290"/>
          </a:xfrm>
          <a:ln w="38100">
            <a:solidFill>
              <a:srgbClr val="F0AD00"/>
            </a:solidFill>
          </a:ln>
        </p:spPr>
        <p:txBody>
          <a:bodyPr>
            <a:normAutofit/>
          </a:bodyPr>
          <a:lstStyle/>
          <a:p>
            <a:pPr marL="381762" indent="-457200">
              <a:spcBef>
                <a:spcPts val="1200"/>
              </a:spcBef>
              <a:buClr>
                <a:schemeClr val="accent6"/>
              </a:buClr>
              <a:buSzPct val="100000"/>
              <a:buFont typeface="Wingdings" charset="2"/>
              <a:buChar char="Ø"/>
            </a:pPr>
            <a:r>
              <a:rPr lang="en-US" sz="3200" dirty="0" smtClean="0"/>
              <a:t>Emerging Adults: 20s</a:t>
            </a:r>
          </a:p>
          <a:p>
            <a:pPr marL="381762" indent="-457200">
              <a:spcBef>
                <a:spcPts val="1200"/>
              </a:spcBef>
              <a:buClr>
                <a:schemeClr val="accent6"/>
              </a:buClr>
              <a:buSzPct val="100000"/>
              <a:buFont typeface="Wingdings" charset="2"/>
              <a:buChar char="Ø"/>
            </a:pPr>
            <a:r>
              <a:rPr lang="en-US" sz="3200" dirty="0" smtClean="0"/>
              <a:t>Young Adults: 30s-40s</a:t>
            </a:r>
          </a:p>
          <a:p>
            <a:pPr marL="381762" indent="-457200">
              <a:spcBef>
                <a:spcPts val="1200"/>
              </a:spcBef>
              <a:buClr>
                <a:schemeClr val="accent6"/>
              </a:buClr>
              <a:buSzPct val="100000"/>
              <a:buFont typeface="Wingdings" charset="2"/>
              <a:buChar char="Ø"/>
            </a:pPr>
            <a:r>
              <a:rPr lang="en-US" sz="3200" dirty="0" smtClean="0"/>
              <a:t>Mid-Life Adults: 40s-50s</a:t>
            </a:r>
          </a:p>
          <a:p>
            <a:pPr marL="381762" indent="-457200">
              <a:spcBef>
                <a:spcPts val="1200"/>
              </a:spcBef>
              <a:buClr>
                <a:schemeClr val="accent6"/>
              </a:buClr>
              <a:buSzPct val="100000"/>
              <a:buFont typeface="Wingdings" charset="2"/>
              <a:buChar char="Ø"/>
            </a:pPr>
            <a:r>
              <a:rPr lang="en-US" sz="3200" b="1" dirty="0" smtClean="0">
                <a:solidFill>
                  <a:schemeClr val="accent4">
                    <a:lumMod val="75000"/>
                  </a:schemeClr>
                </a:solidFill>
              </a:rPr>
              <a:t>Mature Adults: 60s-70s</a:t>
            </a:r>
            <a:br>
              <a:rPr lang="en-US" sz="3200" b="1" dirty="0" smtClean="0">
                <a:solidFill>
                  <a:schemeClr val="accent4">
                    <a:lumMod val="75000"/>
                  </a:schemeClr>
                </a:solidFill>
              </a:rPr>
            </a:br>
            <a:r>
              <a:rPr lang="en-US" sz="3200" b="1" dirty="0" smtClean="0">
                <a:solidFill>
                  <a:schemeClr val="accent4">
                    <a:lumMod val="75000"/>
                  </a:schemeClr>
                </a:solidFill>
              </a:rPr>
              <a:t> (Baby Boomers)</a:t>
            </a:r>
          </a:p>
          <a:p>
            <a:pPr marL="381762" indent="-457200">
              <a:spcBef>
                <a:spcPts val="1200"/>
              </a:spcBef>
              <a:buClr>
                <a:schemeClr val="accent6"/>
              </a:buClr>
              <a:buSzPct val="100000"/>
              <a:buFont typeface="Wingdings" charset="2"/>
              <a:buChar char="Ø"/>
            </a:pPr>
            <a:r>
              <a:rPr lang="en-US" sz="3200" dirty="0" smtClean="0"/>
              <a:t>Older Adults: 80+</a:t>
            </a:r>
            <a:endParaRPr lang="en-US" sz="3200" dirty="0"/>
          </a:p>
        </p:txBody>
      </p:sp>
      <p:sp>
        <p:nvSpPr>
          <p:cNvPr id="5" name="Content Placeholder 4"/>
          <p:cNvSpPr>
            <a:spLocks noGrp="1"/>
          </p:cNvSpPr>
          <p:nvPr>
            <p:ph sz="half" idx="2"/>
          </p:nvPr>
        </p:nvSpPr>
        <p:spPr>
          <a:xfrm>
            <a:off x="5156200" y="1551798"/>
            <a:ext cx="3771900" cy="4947554"/>
          </a:xfrm>
          <a:ln w="38100">
            <a:solidFill>
              <a:schemeClr val="tx1"/>
            </a:solidFill>
          </a:ln>
        </p:spPr>
        <p:txBody>
          <a:bodyPr>
            <a:normAutofit/>
          </a:bodyPr>
          <a:lstStyle/>
          <a:p>
            <a:pPr marL="806958" lvl="1" indent="-514350">
              <a:buClr>
                <a:schemeClr val="accent6"/>
              </a:buClr>
              <a:buFont typeface="+mj-lt"/>
              <a:buAutoNum type="arabicPeriod"/>
            </a:pPr>
            <a:r>
              <a:rPr lang="en-US" sz="3200" dirty="0"/>
              <a:t>Life Tasks</a:t>
            </a:r>
          </a:p>
          <a:p>
            <a:pPr marL="806958" lvl="1" indent="-514350">
              <a:buClr>
                <a:schemeClr val="accent6"/>
              </a:buClr>
              <a:buFont typeface="+mj-lt"/>
              <a:buAutoNum type="arabicPeriod"/>
            </a:pPr>
            <a:r>
              <a:rPr lang="en-US" sz="3200" dirty="0"/>
              <a:t>Life Issues</a:t>
            </a:r>
          </a:p>
          <a:p>
            <a:pPr marL="806958" lvl="1" indent="-514350">
              <a:buClr>
                <a:schemeClr val="accent6"/>
              </a:buClr>
              <a:buFont typeface="+mj-lt"/>
              <a:buAutoNum type="arabicPeriod"/>
            </a:pPr>
            <a:r>
              <a:rPr lang="en-US" sz="3200" dirty="0"/>
              <a:t>Milestones and Life Transitions</a:t>
            </a:r>
          </a:p>
          <a:p>
            <a:pPr marL="806958" lvl="1" indent="-514350">
              <a:buClr>
                <a:schemeClr val="accent6"/>
              </a:buClr>
              <a:buFont typeface="+mj-lt"/>
              <a:buAutoNum type="arabicPeriod"/>
            </a:pPr>
            <a:r>
              <a:rPr lang="en-US" sz="3200" dirty="0"/>
              <a:t>Spiritual &amp; Religious Needs</a:t>
            </a:r>
          </a:p>
          <a:p>
            <a:pPr marL="806958" lvl="1" indent="-514350">
              <a:buClr>
                <a:schemeClr val="accent6"/>
              </a:buClr>
              <a:buFont typeface="+mj-lt"/>
              <a:buAutoNum type="arabicPeriod"/>
            </a:pPr>
            <a:r>
              <a:rPr lang="en-US" sz="3200" dirty="0"/>
              <a:t>Ethnic-Cultural Needs </a:t>
            </a:r>
          </a:p>
          <a:p>
            <a:endParaRPr lang="en-US" dirty="0"/>
          </a:p>
        </p:txBody>
      </p:sp>
    </p:spTree>
    <p:extLst>
      <p:ext uri="{BB962C8B-B14F-4D97-AF65-F5344CB8AC3E}">
        <p14:creationId xmlns:p14="http://schemas.microsoft.com/office/powerpoint/2010/main" val="764989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Spiritual &amp; Religious Diversity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910116"/>
              </p:ext>
            </p:extLst>
          </p:nvPr>
        </p:nvGraphicFramePr>
        <p:xfrm>
          <a:off x="260164" y="1532549"/>
          <a:ext cx="9684269"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descr="FF2020_Logo_colorBurst_web.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Tree>
    <p:extLst>
      <p:ext uri="{BB962C8B-B14F-4D97-AF65-F5344CB8AC3E}">
        <p14:creationId xmlns:p14="http://schemas.microsoft.com/office/powerpoint/2010/main" val="2978749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the 4 Scenarios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33885709"/>
              </p:ext>
            </p:extLst>
          </p:nvPr>
        </p:nvGraphicFramePr>
        <p:xfrm>
          <a:off x="0" y="1408175"/>
          <a:ext cx="9118600" cy="5886237"/>
        </p:xfrm>
        <a:graphic>
          <a:graphicData uri="http://schemas.openxmlformats.org/drawingml/2006/table">
            <a:tbl>
              <a:tblPr firstRow="1" bandRow="1">
                <a:tableStyleId>{68D230F3-CF80-4859-8CE7-A43EE81993B5}</a:tableStyleId>
              </a:tblPr>
              <a:tblGrid>
                <a:gridCol w="4552905"/>
                <a:gridCol w="4565695"/>
              </a:tblGrid>
              <a:tr h="25811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t>Scenario #4</a:t>
                      </a:r>
                    </a:p>
                    <a:p>
                      <a:pPr marL="548640" indent="-457200" algn="l">
                        <a:buFontTx/>
                        <a:buNone/>
                      </a:pPr>
                      <a:r>
                        <a:rPr lang="en-US" sz="2400" dirty="0" smtClean="0"/>
                        <a:t>+ Life issues</a:t>
                      </a:r>
                    </a:p>
                    <a:p>
                      <a:pPr marL="548640" indent="-457200" algn="l">
                        <a:buFontTx/>
                        <a:buNone/>
                      </a:pPr>
                      <a:r>
                        <a:rPr lang="en-US" sz="2400" dirty="0" smtClean="0"/>
                        <a:t>+ Extending worship</a:t>
                      </a:r>
                      <a:endParaRPr lang="en-US" sz="2400" baseline="0" dirty="0" smtClean="0"/>
                    </a:p>
                    <a:p>
                      <a:pPr marL="548640" indent="-457200" algn="l">
                        <a:buFontTx/>
                        <a:buNone/>
                      </a:pPr>
                      <a:r>
                        <a:rPr lang="en-US" sz="2400" b="1" baseline="0" dirty="0" smtClean="0">
                          <a:solidFill>
                            <a:schemeClr val="tx1"/>
                          </a:solidFill>
                          <a:latin typeface="Calibri"/>
                          <a:cs typeface="Calibri"/>
                        </a:rPr>
                        <a:t>+ Online FF center</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Deepening faith &amp; engagement</a:t>
                      </a: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400" u="sng" dirty="0" smtClean="0"/>
                        <a:t>Scenario #1</a:t>
                      </a:r>
                    </a:p>
                    <a:p>
                      <a:pPr marL="548640" indent="-457200" algn="l">
                        <a:buFontTx/>
                        <a:buNone/>
                      </a:pPr>
                      <a:r>
                        <a:rPr lang="en-US" sz="2400" dirty="0" smtClean="0"/>
                        <a:t>+ Life issues</a:t>
                      </a:r>
                    </a:p>
                    <a:p>
                      <a:pPr marL="548640" indent="-457200" algn="l">
                        <a:buFontTx/>
                        <a:buNone/>
                      </a:pPr>
                      <a:r>
                        <a:rPr lang="en-US" sz="2400" baseline="0" dirty="0" smtClean="0"/>
                        <a:t>+ Extending worship</a:t>
                      </a:r>
                    </a:p>
                    <a:p>
                      <a:pPr marL="548640" indent="-457200" algn="l">
                        <a:buFontTx/>
                        <a:buNone/>
                      </a:pPr>
                      <a:r>
                        <a:rPr lang="en-US" sz="2400" baseline="0" dirty="0" smtClean="0"/>
                        <a:t>+ Courses/workshops/small group programs</a:t>
                      </a:r>
                    </a:p>
                    <a:p>
                      <a:pPr marL="548640" indent="-457200" algn="l">
                        <a:buFontTx/>
                        <a:buNone/>
                      </a:pPr>
                      <a:r>
                        <a:rPr lang="en-US" sz="2400" baseline="0" dirty="0" smtClean="0"/>
                        <a:t>+ Online FF center </a:t>
                      </a:r>
                    </a:p>
                    <a:p>
                      <a:pPr marL="54864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solidFill>
                  </a:tcPr>
                </a:tc>
              </a:tr>
              <a:tr h="28687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Scenario #3</a:t>
                      </a:r>
                    </a:p>
                    <a:p>
                      <a:pPr marL="457200" indent="-457200" algn="l">
                        <a:buFontTx/>
                        <a:buNone/>
                      </a:pPr>
                      <a:r>
                        <a:rPr lang="en-US" sz="2400" b="1" dirty="0" smtClean="0"/>
                        <a:t>+ Life issues</a:t>
                      </a:r>
                    </a:p>
                    <a:p>
                      <a:pPr marL="457200" indent="-457200" algn="l">
                        <a:buFontTx/>
                        <a:buNone/>
                      </a:pPr>
                      <a:r>
                        <a:rPr lang="en-US" sz="2400" b="1" dirty="0" smtClean="0"/>
                        <a:t>+ Third Place settings</a:t>
                      </a:r>
                    </a:p>
                    <a:p>
                      <a:pPr marL="457200" indent="-457200" algn="l">
                        <a:buFontTx/>
                        <a:buNone/>
                      </a:pPr>
                      <a:r>
                        <a:rPr lang="en-US" sz="2400" b="1" dirty="0" smtClean="0"/>
                        <a:t>+ </a:t>
                      </a:r>
                      <a:r>
                        <a:rPr lang="en-US" sz="2400" b="1" baseline="0" dirty="0" smtClean="0"/>
                        <a:t>Events (movie nights, concerts, festivals, theater)</a:t>
                      </a:r>
                    </a:p>
                    <a:p>
                      <a:pPr marL="457200" indent="-457200" algn="l">
                        <a:buFontTx/>
                        <a:buNone/>
                      </a:pPr>
                      <a:r>
                        <a:rPr lang="en-US" sz="2400" b="1" baseline="0" dirty="0" smtClean="0"/>
                        <a:t>+ Service projects</a:t>
                      </a:r>
                      <a:endParaRPr lang="en-US" sz="2400" b="1" dirty="0">
                        <a:solidFill>
                          <a:schemeClr val="tx1"/>
                        </a:solidFill>
                        <a:latin typeface="Calibri"/>
                        <a:cs typeface="Calibri"/>
                      </a:endParaRP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Life issues </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Third Place settings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dirty="0" smtClean="0"/>
                        <a:t>+ </a:t>
                      </a:r>
                      <a:r>
                        <a:rPr lang="en-US" sz="2400" b="1" baseline="0" dirty="0" smtClean="0"/>
                        <a:t>Service Projects &amp; Mission Trips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Spiritual formation</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1" baseline="0" dirty="0" smtClean="0"/>
                        <a:t>+ Spiritual seeker faith formation</a:t>
                      </a:r>
                      <a:endParaRPr lang="en-US" sz="2400" b="1" dirty="0" smtClean="0">
                        <a:solidFill>
                          <a:schemeClr val="tx1"/>
                        </a:solidFill>
                        <a:latin typeface="Calibri"/>
                        <a:cs typeface="Calibri"/>
                      </a:endParaRPr>
                    </a:p>
                  </a:txBody>
                  <a:tcPr marL="93755" marR="9375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247521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0732629"/>
              </p:ext>
            </p:extLst>
          </p:nvPr>
        </p:nvGraphicFramePr>
        <p:xfrm>
          <a:off x="0" y="152400"/>
          <a:ext cx="9020524" cy="670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0895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Faith Formation Models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93275318"/>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599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but not Religious</a:t>
            </a:r>
            <a:endParaRPr lang="en-US" dirty="0"/>
          </a:p>
        </p:txBody>
      </p:sp>
      <p:sp>
        <p:nvSpPr>
          <p:cNvPr id="3" name="Content Placeholder 2"/>
          <p:cNvSpPr>
            <a:spLocks noGrp="1"/>
          </p:cNvSpPr>
          <p:nvPr>
            <p:ph idx="1"/>
          </p:nvPr>
        </p:nvSpPr>
        <p:spPr/>
        <p:txBody>
          <a:bodyPr>
            <a:normAutofit/>
          </a:bodyPr>
          <a:lstStyle/>
          <a:p>
            <a:pPr marL="457200" lvl="2" indent="-457200">
              <a:spcBef>
                <a:spcPts val="2000"/>
              </a:spcBef>
              <a:buClr>
                <a:schemeClr val="accent1"/>
              </a:buClr>
              <a:buFont typeface="Wingdings" charset="2"/>
              <a:buChar char="Ø"/>
            </a:pPr>
            <a:r>
              <a:rPr lang="en-US" sz="3200" dirty="0"/>
              <a:t>Today, 18% of 18-39 year olds say that are “spiritual, but not religious” compared to only 11% a decade ago. </a:t>
            </a:r>
          </a:p>
        </p:txBody>
      </p:sp>
    </p:spTree>
    <p:extLst>
      <p:ext uri="{BB962C8B-B14F-4D97-AF65-F5344CB8AC3E}">
        <p14:creationId xmlns:p14="http://schemas.microsoft.com/office/powerpoint/2010/main" val="1457474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Vertical Title 2"/>
          <p:cNvSpPr>
            <a:spLocks noGrp="1"/>
          </p:cNvSpPr>
          <p:nvPr>
            <p:ph type="title" orient="vert"/>
          </p:nvPr>
        </p:nvSpPr>
        <p:spPr>
          <a:xfrm>
            <a:off x="6781800" y="556896"/>
            <a:ext cx="1905000" cy="5851525"/>
          </a:xfrm>
        </p:spPr>
        <p:txBody>
          <a:bodyPr/>
          <a:lstStyle/>
          <a:p>
            <a:r>
              <a:rPr lang="en-US" dirty="0" smtClean="0"/>
              <a:t>Vibrant Faith @ Home</a:t>
            </a:r>
            <a:endParaRPr lang="en-US" dirty="0"/>
          </a:p>
        </p:txBody>
      </p:sp>
      <p:pic>
        <p:nvPicPr>
          <p:cNvPr id="5" name="Picture 4"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999" y="290574"/>
            <a:ext cx="5871595" cy="6211825"/>
          </a:xfrm>
          <a:prstGeom prst="rect">
            <a:avLst/>
          </a:prstGeom>
        </p:spPr>
      </p:pic>
    </p:spTree>
    <p:extLst>
      <p:ext uri="{BB962C8B-B14F-4D97-AF65-F5344CB8AC3E}">
        <p14:creationId xmlns:p14="http://schemas.microsoft.com/office/powerpoint/2010/main" val="2855331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315" y="274640"/>
            <a:ext cx="6341975" cy="6227840"/>
          </a:xfrm>
          <a:prstGeom prst="rect">
            <a:avLst/>
          </a:prstGeom>
        </p:spPr>
      </p:pic>
      <p:sp>
        <p:nvSpPr>
          <p:cNvPr id="3" name="Vertical Title 2"/>
          <p:cNvSpPr>
            <a:spLocks noGrp="1"/>
          </p:cNvSpPr>
          <p:nvPr>
            <p:ph type="title" orient="vert"/>
          </p:nvPr>
        </p:nvSpPr>
        <p:spPr/>
        <p:txBody>
          <a:bodyPr/>
          <a:lstStyle/>
          <a:p>
            <a:r>
              <a:rPr lang="en-US" dirty="0"/>
              <a:t>Vibrant Faith @ Home</a:t>
            </a:r>
          </a:p>
        </p:txBody>
      </p:sp>
    </p:spTree>
    <p:extLst>
      <p:ext uri="{BB962C8B-B14F-4D97-AF65-F5344CB8AC3E}">
        <p14:creationId xmlns:p14="http://schemas.microsoft.com/office/powerpoint/2010/main" val="3750525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900" y="274640"/>
            <a:ext cx="6417817" cy="6021585"/>
          </a:xfrm>
          <a:prstGeom prst="rect">
            <a:avLst/>
          </a:prstGeom>
        </p:spPr>
      </p:pic>
      <p:sp>
        <p:nvSpPr>
          <p:cNvPr id="3" name="Vertical Title 2"/>
          <p:cNvSpPr>
            <a:spLocks noGrp="1"/>
          </p:cNvSpPr>
          <p:nvPr>
            <p:ph type="title" orient="vert"/>
          </p:nvPr>
        </p:nvSpPr>
        <p:spPr/>
        <p:txBody>
          <a:bodyPr/>
          <a:lstStyle/>
          <a:p>
            <a:r>
              <a:rPr lang="en-US" dirty="0"/>
              <a:t>Vibrant Faith @ Home</a:t>
            </a:r>
          </a:p>
        </p:txBody>
      </p:sp>
    </p:spTree>
    <p:extLst>
      <p:ext uri="{BB962C8B-B14F-4D97-AF65-F5344CB8AC3E}">
        <p14:creationId xmlns:p14="http://schemas.microsoft.com/office/powerpoint/2010/main" val="3272378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Issues</a:t>
            </a:r>
            <a:endParaRPr lang="en-US" dirty="0"/>
          </a:p>
        </p:txBody>
      </p:sp>
      <p:pic>
        <p:nvPicPr>
          <p:cNvPr id="5" name="Picture 4"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6833" y="1606623"/>
            <a:ext cx="6542798" cy="4898715"/>
          </a:xfrm>
          <a:prstGeom prst="rect">
            <a:avLst/>
          </a:prstGeom>
        </p:spPr>
      </p:pic>
    </p:spTree>
    <p:extLst>
      <p:ext uri="{BB962C8B-B14F-4D97-AF65-F5344CB8AC3E}">
        <p14:creationId xmlns:p14="http://schemas.microsoft.com/office/powerpoint/2010/main" val="3303710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1636" y="1619834"/>
            <a:ext cx="6550508" cy="5066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lstStyle/>
          <a:p>
            <a:r>
              <a:rPr lang="en-US" dirty="0" smtClean="0"/>
              <a:t>Life Issues</a:t>
            </a:r>
            <a:endParaRPr lang="en-US" dirty="0"/>
          </a:p>
        </p:txBody>
      </p:sp>
    </p:spTree>
    <p:extLst>
      <p:ext uri="{BB962C8B-B14F-4D97-AF65-F5344CB8AC3E}">
        <p14:creationId xmlns:p14="http://schemas.microsoft.com/office/powerpoint/2010/main" val="1657764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Issues</a:t>
            </a:r>
            <a:endParaRPr lang="en-US" dirty="0"/>
          </a:p>
        </p:txBody>
      </p:sp>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499" y="1638300"/>
            <a:ext cx="7223125" cy="4953000"/>
          </a:xfrm>
          <a:prstGeom prst="rect">
            <a:avLst/>
          </a:prstGeom>
        </p:spPr>
      </p:pic>
    </p:spTree>
    <p:extLst>
      <p:ext uri="{BB962C8B-B14F-4D97-AF65-F5344CB8AC3E}">
        <p14:creationId xmlns:p14="http://schemas.microsoft.com/office/powerpoint/2010/main" val="251949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Issues</a:t>
            </a:r>
            <a:endParaRPr lang="en-US" dirty="0"/>
          </a:p>
        </p:txBody>
      </p:sp>
      <p:pic>
        <p:nvPicPr>
          <p:cNvPr id="4" name="Picture 3"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39107" y="1541490"/>
            <a:ext cx="5622903" cy="5094906"/>
          </a:xfrm>
          <a:prstGeom prst="rect">
            <a:avLst/>
          </a:prstGeom>
        </p:spPr>
      </p:pic>
    </p:spTree>
    <p:extLst>
      <p:ext uri="{BB962C8B-B14F-4D97-AF65-F5344CB8AC3E}">
        <p14:creationId xmlns:p14="http://schemas.microsoft.com/office/powerpoint/2010/main" val="2318579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Issues</a:t>
            </a:r>
            <a:endParaRPr lang="en-US" dirty="0"/>
          </a:p>
        </p:txBody>
      </p:sp>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l="-2"/>
          <a:stretch/>
        </p:blipFill>
        <p:spPr>
          <a:xfrm>
            <a:off x="1492857" y="1584627"/>
            <a:ext cx="6027337" cy="5078895"/>
          </a:xfrm>
          <a:prstGeom prst="rect">
            <a:avLst/>
          </a:prstGeom>
        </p:spPr>
      </p:pic>
    </p:spTree>
    <p:extLst>
      <p:ext uri="{BB962C8B-B14F-4D97-AF65-F5344CB8AC3E}">
        <p14:creationId xmlns:p14="http://schemas.microsoft.com/office/powerpoint/2010/main" val="583837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0213" y="155448"/>
            <a:ext cx="8550233" cy="1252728"/>
          </a:xfrm>
        </p:spPr>
        <p:txBody>
          <a:bodyPr>
            <a:normAutofit/>
          </a:bodyPr>
          <a:lstStyle/>
          <a:p>
            <a:r>
              <a:rPr lang="en-US" dirty="0" smtClean="0"/>
              <a:t>Extending Worship</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969477"/>
              </p:ext>
            </p:extLst>
          </p:nvPr>
        </p:nvGraphicFramePr>
        <p:xfrm>
          <a:off x="190500" y="1612901"/>
          <a:ext cx="87884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71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0339" y="203200"/>
            <a:ext cx="6033161" cy="6273800"/>
          </a:xfrm>
          <a:prstGeom prst="rect">
            <a:avLst/>
          </a:prstGeom>
        </p:spPr>
      </p:pic>
    </p:spTree>
    <p:extLst>
      <p:ext uri="{BB962C8B-B14F-4D97-AF65-F5344CB8AC3E}">
        <p14:creationId xmlns:p14="http://schemas.microsoft.com/office/powerpoint/2010/main" val="1812938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in Churches</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Ø"/>
            </a:pPr>
            <a:r>
              <a:rPr lang="en-US" sz="3200" dirty="0" smtClean="0"/>
              <a:t>Declining worship attendance</a:t>
            </a:r>
          </a:p>
          <a:p>
            <a:pPr marL="457200" indent="-457200">
              <a:buFont typeface="Wingdings" charset="2"/>
              <a:buChar char="Ø"/>
            </a:pPr>
            <a:r>
              <a:rPr lang="en-US" sz="3200" dirty="0" smtClean="0"/>
              <a:t>Declining </a:t>
            </a:r>
            <a:r>
              <a:rPr lang="en-US" sz="3200" dirty="0"/>
              <a:t>participation in celebration of sacraments &amp; rites of </a:t>
            </a:r>
            <a:r>
              <a:rPr lang="en-US" sz="3200" dirty="0" smtClean="0"/>
              <a:t>passage</a:t>
            </a:r>
            <a:endParaRPr lang="en-US" sz="3200" dirty="0"/>
          </a:p>
        </p:txBody>
      </p:sp>
    </p:spTree>
    <p:extLst>
      <p:ext uri="{BB962C8B-B14F-4D97-AF65-F5344CB8AC3E}">
        <p14:creationId xmlns:p14="http://schemas.microsoft.com/office/powerpoint/2010/main" val="1269862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7800" y="330199"/>
            <a:ext cx="6400800" cy="6107953"/>
          </a:xfrm>
          <a:prstGeom prst="rect">
            <a:avLst/>
          </a:prstGeom>
        </p:spPr>
      </p:pic>
    </p:spTree>
    <p:extLst>
      <p:ext uri="{BB962C8B-B14F-4D97-AF65-F5344CB8AC3E}">
        <p14:creationId xmlns:p14="http://schemas.microsoft.com/office/powerpoint/2010/main" val="4051236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TFL Logo (3-14-1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8149" y="977899"/>
            <a:ext cx="5975351" cy="4893201"/>
          </a:xfrm>
          <a:prstGeom prst="rect">
            <a:avLst/>
          </a:prstGeom>
          <a:solidFill>
            <a:schemeClr val="bg1"/>
          </a:solidFill>
        </p:spPr>
      </p:pic>
    </p:spTree>
    <p:extLst>
      <p:ext uri="{BB962C8B-B14F-4D97-AF65-F5344CB8AC3E}">
        <p14:creationId xmlns:p14="http://schemas.microsoft.com/office/powerpoint/2010/main" val="64684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00" y="3022600"/>
            <a:ext cx="5994400" cy="3632200"/>
          </a:xfrm>
          <a:prstGeom prst="rect">
            <a:avLst/>
          </a:prstGeom>
        </p:spPr>
      </p:pic>
      <p:pic>
        <p:nvPicPr>
          <p:cNvPr id="5" name="Picture 4" descr="screen-captur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0700" y="88900"/>
            <a:ext cx="5981700" cy="3581400"/>
          </a:xfrm>
          <a:prstGeom prst="rect">
            <a:avLst/>
          </a:prstGeom>
        </p:spPr>
      </p:pic>
    </p:spTree>
    <p:extLst>
      <p:ext uri="{BB962C8B-B14F-4D97-AF65-F5344CB8AC3E}">
        <p14:creationId xmlns:p14="http://schemas.microsoft.com/office/powerpoint/2010/main" val="2444404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Extending Parish Programs</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44814753"/>
              </p:ext>
            </p:extLst>
          </p:nvPr>
        </p:nvGraphicFramePr>
        <p:xfrm>
          <a:off x="0" y="1651000"/>
          <a:ext cx="9017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79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Focusing on a Theme or Event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3775583"/>
              </p:ext>
            </p:extLst>
          </p:nvPr>
        </p:nvGraphicFramePr>
        <p:xfrm>
          <a:off x="177800" y="1564578"/>
          <a:ext cx="8801100" cy="505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767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84163" y="457200"/>
            <a:ext cx="8574087" cy="1141022"/>
          </a:xfrm>
        </p:spPr>
        <p:txBody>
          <a:bodyPr>
            <a:normAutofit/>
          </a:bodyPr>
          <a:lstStyle/>
          <a:p>
            <a:pPr>
              <a:defRPr/>
            </a:pPr>
            <a:r>
              <a:rPr lang="en-US" sz="4400" dirty="0" smtClean="0">
                <a:ea typeface="+mj-ea"/>
                <a:cs typeface="+mj-cs"/>
              </a:rPr>
              <a:t>Utilizing Online Courses: iTunes U</a:t>
            </a:r>
            <a:endParaRPr lang="en-US" sz="4400" dirty="0">
              <a:ea typeface="+mj-ea"/>
              <a:cs typeface="+mj-cs"/>
            </a:endParaRPr>
          </a:p>
        </p:txBody>
      </p:sp>
      <p:pic>
        <p:nvPicPr>
          <p:cNvPr id="45059" name="Picture 4" descr="itunes_u_home_header"/>
          <p:cNvPicPr>
            <a:picLocks noChangeAspect="1" noChangeArrowheads="1"/>
          </p:cNvPicPr>
          <p:nvPr/>
        </p:nvPicPr>
        <p:blipFill>
          <a:blip r:embed="rId2"/>
          <a:srcRect/>
          <a:stretch>
            <a:fillRect/>
          </a:stretch>
        </p:blipFill>
        <p:spPr bwMode="auto">
          <a:xfrm>
            <a:off x="223838" y="2274888"/>
            <a:ext cx="8691562" cy="3363912"/>
          </a:xfrm>
          <a:prstGeom prst="rect">
            <a:avLst/>
          </a:prstGeom>
          <a:noFill/>
          <a:ln w="9525">
            <a:noFill/>
            <a:miter lim="800000"/>
            <a:headEnd/>
            <a:tailEnd/>
          </a:ln>
        </p:spPr>
      </p:pic>
    </p:spTree>
    <p:extLst>
      <p:ext uri="{BB962C8B-B14F-4D97-AF65-F5344CB8AC3E}">
        <p14:creationId xmlns:p14="http://schemas.microsoft.com/office/powerpoint/2010/main" val="1246652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17600" y="121474"/>
            <a:ext cx="6629400" cy="6426976"/>
          </a:xfrm>
          <a:prstGeom prst="rect">
            <a:avLst/>
          </a:prstGeom>
        </p:spPr>
      </p:pic>
    </p:spTree>
    <p:extLst>
      <p:ext uri="{BB962C8B-B14F-4D97-AF65-F5344CB8AC3E}">
        <p14:creationId xmlns:p14="http://schemas.microsoft.com/office/powerpoint/2010/main" val="117057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Extended Learning/Trips</a:t>
            </a:r>
            <a:endParaRPr lang="en-US" dirty="0"/>
          </a:p>
        </p:txBody>
      </p:sp>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96357" y="1527584"/>
            <a:ext cx="6675839" cy="5228652"/>
          </a:xfrm>
          <a:prstGeom prst="rect">
            <a:avLst/>
          </a:prstGeom>
        </p:spPr>
      </p:pic>
    </p:spTree>
    <p:extLst>
      <p:ext uri="{BB962C8B-B14F-4D97-AF65-F5344CB8AC3E}">
        <p14:creationId xmlns:p14="http://schemas.microsoft.com/office/powerpoint/2010/main" val="209510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Extended Learning/Trips</a:t>
            </a:r>
            <a:endParaRPr lang="en-US" dirty="0"/>
          </a:p>
        </p:txBody>
      </p:sp>
      <p:pic>
        <p:nvPicPr>
          <p:cNvPr id="4" name="Picture 3"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1488" y="1538448"/>
            <a:ext cx="6530776" cy="5159438"/>
          </a:xfrm>
          <a:prstGeom prst="rect">
            <a:avLst/>
          </a:prstGeom>
        </p:spPr>
      </p:pic>
    </p:spTree>
    <p:extLst>
      <p:ext uri="{BB962C8B-B14F-4D97-AF65-F5344CB8AC3E}">
        <p14:creationId xmlns:p14="http://schemas.microsoft.com/office/powerpoint/2010/main" val="3621128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Utilizing Online Presentations</a:t>
            </a:r>
            <a:endParaRPr lang="en-US" dirty="0"/>
          </a:p>
        </p:txBody>
      </p:sp>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9700" y="1612899"/>
            <a:ext cx="6413500" cy="4998959"/>
          </a:xfrm>
          <a:prstGeom prst="rect">
            <a:avLst/>
          </a:prstGeom>
        </p:spPr>
      </p:pic>
    </p:spTree>
    <p:extLst>
      <p:ext uri="{BB962C8B-B14F-4D97-AF65-F5344CB8AC3E}">
        <p14:creationId xmlns:p14="http://schemas.microsoft.com/office/powerpoint/2010/main" val="668976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27916</TotalTime>
  <Words>3008</Words>
  <Application>Microsoft Macintosh PowerPoint</Application>
  <PresentationFormat>On-screen Show (4:3)</PresentationFormat>
  <Paragraphs>550</Paragraphs>
  <Slides>126</Slides>
  <Notes>8</Notes>
  <HiddenSlides>0</HiddenSlides>
  <MMClips>0</MMClips>
  <ScaleCrop>false</ScaleCrop>
  <HeadingPairs>
    <vt:vector size="4" baseType="variant">
      <vt:variant>
        <vt:lpstr>Theme</vt:lpstr>
      </vt:variant>
      <vt:variant>
        <vt:i4>2</vt:i4>
      </vt:variant>
      <vt:variant>
        <vt:lpstr>Slide Titles</vt:lpstr>
      </vt:variant>
      <vt:variant>
        <vt:i4>126</vt:i4>
      </vt:variant>
    </vt:vector>
  </HeadingPairs>
  <TitlesOfParts>
    <vt:vector size="128" baseType="lpstr">
      <vt:lpstr>Module</vt:lpstr>
      <vt:lpstr>Spectrum</vt:lpstr>
      <vt:lpstr>John Roberto  jroberto@lifelongfaith.com          www.LifelongFaith.com</vt:lpstr>
      <vt:lpstr>The Changing World of  21st Century Adults </vt:lpstr>
      <vt:lpstr>Developmental &amp; Generational Diversity</vt:lpstr>
      <vt:lpstr>Diversity of Adult Life Experiences</vt:lpstr>
      <vt:lpstr>PowerPoint Presentation</vt:lpstr>
      <vt:lpstr>PowerPoint Presentation</vt:lpstr>
      <vt:lpstr>No Religious Affiliation</vt:lpstr>
      <vt:lpstr>Spiritual but not Religious</vt:lpstr>
      <vt:lpstr>Participation in Churches</vt:lpstr>
      <vt:lpstr>Diversity &amp; Pluralism</vt:lpstr>
      <vt:lpstr>Family Life</vt:lpstr>
      <vt:lpstr>Family Religious Socialization</vt:lpstr>
      <vt:lpstr>The Rise of Boomers &amp;  the Mature Adult Years</vt:lpstr>
      <vt:lpstr>Ministry with Baby Boomers</vt:lpstr>
      <vt:lpstr>PowerPoint Presentation</vt:lpstr>
      <vt:lpstr>Addressing Religious &amp; Spiritual Diversity</vt:lpstr>
      <vt:lpstr>Spiritual &amp; Religious Diversity</vt:lpstr>
      <vt:lpstr>Faith Formation 2020 Matrix</vt:lpstr>
      <vt:lpstr>Spiritual &amp; Religious Diversity</vt:lpstr>
      <vt:lpstr>4-Scenario Thinking</vt:lpstr>
      <vt:lpstr>Targeting Religious &amp; Spiritual Needs</vt:lpstr>
      <vt:lpstr>Responding to the 4 Scenarios</vt:lpstr>
      <vt:lpstr>21st Century Adult  Faith Formation</vt:lpstr>
      <vt:lpstr>Vision of Adult Faith Formation</vt:lpstr>
      <vt:lpstr>Vision of Adult Faith Formation</vt:lpstr>
      <vt:lpstr>Vision of Adult Faith Formation</vt:lpstr>
      <vt:lpstr>21st Century Adult Faith Formation </vt:lpstr>
      <vt:lpstr>PowerPoint Presentation</vt:lpstr>
      <vt:lpstr>The 20th Century: Age of the School</vt:lpstr>
      <vt:lpstr>PowerPoint Presentation</vt:lpstr>
      <vt:lpstr>PowerPoint Presentation</vt:lpstr>
      <vt:lpstr>21st Century: Age of the Network</vt:lpstr>
      <vt:lpstr>The Shift to Networks</vt:lpstr>
      <vt:lpstr>A Network Approach</vt:lpstr>
      <vt:lpstr>The New “Book” of the 21st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in the Age of Networks</vt:lpstr>
      <vt:lpstr>Learning in the Age of Networks</vt:lpstr>
      <vt:lpstr>YouVersion Bible App  Study Bibles</vt:lpstr>
      <vt:lpstr>PowerPoint Presentation</vt:lpstr>
      <vt:lpstr>iTunes U</vt:lpstr>
      <vt:lpstr>Online Courses</vt:lpstr>
      <vt:lpstr>Online Courses</vt:lpstr>
      <vt:lpstr>An Adult Faith Formation Network: Principles</vt:lpstr>
      <vt:lpstr>Significant Shift</vt:lpstr>
      <vt:lpstr>A Network Approach</vt:lpstr>
      <vt:lpstr>Features </vt:lpstr>
      <vt:lpstr>Targeting Adults</vt:lpstr>
      <vt:lpstr>Features</vt:lpstr>
      <vt:lpstr>Features </vt:lpstr>
      <vt:lpstr>A Process for a Developing a Personalized Faith Growth Plan</vt:lpstr>
      <vt:lpstr>PowerPoint Presentation</vt:lpstr>
      <vt:lpstr>PowerPoint Presentation</vt:lpstr>
      <vt:lpstr>Features</vt:lpstr>
      <vt:lpstr>Features</vt:lpstr>
      <vt:lpstr>Diversify Faith Formation Models  </vt:lpstr>
      <vt:lpstr>Features</vt:lpstr>
      <vt:lpstr>Blended Approaches</vt:lpstr>
      <vt:lpstr>Features</vt:lpstr>
      <vt:lpstr>Features</vt:lpstr>
      <vt:lpstr>An Adult Faith Formation Curator</vt:lpstr>
      <vt:lpstr>Faith Formation Curator</vt:lpstr>
      <vt:lpstr>Faith Formation Curator</vt:lpstr>
      <vt:lpstr>The Process of Curation </vt:lpstr>
      <vt:lpstr>PowerPoint Presentation</vt:lpstr>
      <vt:lpstr>PowerPoint Presentation</vt:lpstr>
      <vt:lpstr>Building Networks</vt:lpstr>
      <vt:lpstr>A Network Approach</vt:lpstr>
      <vt:lpstr>Targeting Adults</vt:lpstr>
      <vt:lpstr>Spiritual &amp; Religious Diversity</vt:lpstr>
      <vt:lpstr>Responding the 4 Scenarios</vt:lpstr>
      <vt:lpstr>PowerPoint Presentation</vt:lpstr>
      <vt:lpstr>Faith Formation Models  </vt:lpstr>
      <vt:lpstr>Vibrant Faith @ Home</vt:lpstr>
      <vt:lpstr>Vibrant Faith @ Home</vt:lpstr>
      <vt:lpstr>Vibrant Faith @ Home</vt:lpstr>
      <vt:lpstr>Life Issues</vt:lpstr>
      <vt:lpstr>Life Issues</vt:lpstr>
      <vt:lpstr>Life Issues</vt:lpstr>
      <vt:lpstr>Life Issues</vt:lpstr>
      <vt:lpstr>Life Issues</vt:lpstr>
      <vt:lpstr>Extending Worship</vt:lpstr>
      <vt:lpstr>PowerPoint Presentation</vt:lpstr>
      <vt:lpstr>PowerPoint Presentation</vt:lpstr>
      <vt:lpstr>PowerPoint Presentation</vt:lpstr>
      <vt:lpstr>PowerPoint Presentation</vt:lpstr>
      <vt:lpstr>Extending Parish Programs</vt:lpstr>
      <vt:lpstr>Focusing on a Theme or Event </vt:lpstr>
      <vt:lpstr>Utilizing Online Courses: iTunes U</vt:lpstr>
      <vt:lpstr>PowerPoint Presentation</vt:lpstr>
      <vt:lpstr>Extended Learning/Trips</vt:lpstr>
      <vt:lpstr>Extended Learning/Trips</vt:lpstr>
      <vt:lpstr>Utilizing Online Presentations</vt:lpstr>
      <vt:lpstr>Utilizing DVD Study Programs</vt:lpstr>
      <vt:lpstr>Developing a Parish Faith Formation Resource Center</vt:lpstr>
      <vt:lpstr>Curating Apps</vt:lpstr>
      <vt:lpstr>YouVersion Bible App</vt:lpstr>
      <vt:lpstr>Offering Spiritual Formation Resources</vt:lpstr>
      <vt:lpstr>PowerPoint Presentation</vt:lpstr>
      <vt:lpstr>PowerPoint Presentation</vt:lpstr>
      <vt:lpstr>PowerPoint Presentation</vt:lpstr>
      <vt:lpstr>PowerPoint Presentation</vt:lpstr>
      <vt:lpstr>Service &amp; Mission</vt:lpstr>
      <vt:lpstr>PowerPoint Presentation</vt:lpstr>
      <vt:lpstr>PowerPoint Presentation</vt:lpstr>
      <vt:lpstr>PowerPoint Presentation</vt:lpstr>
      <vt:lpstr>Third Place Settings </vt:lpstr>
      <vt:lpstr>PowerPoint Presentation</vt:lpstr>
      <vt:lpstr>PowerPoint Presentation</vt:lpstr>
      <vt:lpstr>Spiritual Seekers</vt:lpstr>
      <vt:lpstr>Spiritual Seekers: Alpha</vt:lpstr>
      <vt:lpstr>Discovering Christ </vt:lpstr>
      <vt:lpstr>Spiritual Seekers: Awakening Faith</vt:lpstr>
      <vt:lpstr>Designing An Adult Faith Formation Network</vt:lpstr>
      <vt:lpstr>A Network Approach</vt:lpstr>
      <vt:lpstr>PowerPoint Presentation</vt:lpstr>
      <vt:lpstr>Design Process for an New Initiative</vt:lpstr>
      <vt:lpstr>All Ages &amp; Generations</vt:lpstr>
      <vt:lpstr>Generating Ideas: Mindmapping</vt:lpstr>
      <vt:lpstr>Promoting/Marketing Network</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Roberto</dc:creator>
  <cp:lastModifiedBy>John Roberto</cp:lastModifiedBy>
  <cp:revision>662</cp:revision>
  <cp:lastPrinted>2010-10-12T12:02:10Z</cp:lastPrinted>
  <dcterms:created xsi:type="dcterms:W3CDTF">2010-10-22T11:09:29Z</dcterms:created>
  <dcterms:modified xsi:type="dcterms:W3CDTF">2012-04-28T09:31:14Z</dcterms:modified>
</cp:coreProperties>
</file>