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80"/>
  </p:notesMasterIdLst>
  <p:sldIdLst>
    <p:sldId id="663" r:id="rId2"/>
    <p:sldId id="792" r:id="rId3"/>
    <p:sldId id="584" r:id="rId4"/>
    <p:sldId id="796" r:id="rId5"/>
    <p:sldId id="800" r:id="rId6"/>
    <p:sldId id="620" r:id="rId7"/>
    <p:sldId id="600" r:id="rId8"/>
    <p:sldId id="704" r:id="rId9"/>
    <p:sldId id="706" r:id="rId10"/>
    <p:sldId id="707" r:id="rId11"/>
    <p:sldId id="730" r:id="rId12"/>
    <p:sldId id="731" r:id="rId13"/>
    <p:sldId id="732" r:id="rId14"/>
    <p:sldId id="805" r:id="rId15"/>
    <p:sldId id="668" r:id="rId16"/>
    <p:sldId id="680" r:id="rId17"/>
    <p:sldId id="797" r:id="rId18"/>
    <p:sldId id="802" r:id="rId19"/>
    <p:sldId id="587" r:id="rId20"/>
    <p:sldId id="798" r:id="rId21"/>
    <p:sldId id="708" r:id="rId22"/>
    <p:sldId id="709" r:id="rId23"/>
    <p:sldId id="710" r:id="rId24"/>
    <p:sldId id="711" r:id="rId25"/>
    <p:sldId id="712" r:id="rId26"/>
    <p:sldId id="713" r:id="rId27"/>
    <p:sldId id="642" r:id="rId28"/>
    <p:sldId id="799" r:id="rId29"/>
    <p:sldId id="714" r:id="rId30"/>
    <p:sldId id="715" r:id="rId31"/>
    <p:sldId id="716" r:id="rId32"/>
    <p:sldId id="717" r:id="rId33"/>
    <p:sldId id="803" r:id="rId34"/>
    <p:sldId id="589" r:id="rId35"/>
    <p:sldId id="662" r:id="rId36"/>
    <p:sldId id="719" r:id="rId37"/>
    <p:sldId id="720" r:id="rId38"/>
    <p:sldId id="721" r:id="rId39"/>
    <p:sldId id="722" r:id="rId40"/>
    <p:sldId id="723" r:id="rId41"/>
    <p:sldId id="724" r:id="rId42"/>
    <p:sldId id="725" r:id="rId43"/>
    <p:sldId id="727" r:id="rId44"/>
    <p:sldId id="728" r:id="rId45"/>
    <p:sldId id="729" r:id="rId46"/>
    <p:sldId id="738" r:id="rId47"/>
    <p:sldId id="606" r:id="rId48"/>
    <p:sldId id="669" r:id="rId49"/>
    <p:sldId id="513" r:id="rId50"/>
    <p:sldId id="791" r:id="rId51"/>
    <p:sldId id="739" r:id="rId52"/>
    <p:sldId id="740" r:id="rId53"/>
    <p:sldId id="741" r:id="rId54"/>
    <p:sldId id="742" r:id="rId55"/>
    <p:sldId id="743" r:id="rId56"/>
    <p:sldId id="744" r:id="rId57"/>
    <p:sldId id="745" r:id="rId58"/>
    <p:sldId id="746" r:id="rId59"/>
    <p:sldId id="747" r:id="rId60"/>
    <p:sldId id="748" r:id="rId61"/>
    <p:sldId id="749" r:id="rId62"/>
    <p:sldId id="750" r:id="rId63"/>
    <p:sldId id="751" r:id="rId64"/>
    <p:sldId id="752" r:id="rId65"/>
    <p:sldId id="753" r:id="rId66"/>
    <p:sldId id="754" r:id="rId67"/>
    <p:sldId id="755" r:id="rId68"/>
    <p:sldId id="756" r:id="rId69"/>
    <p:sldId id="757" r:id="rId70"/>
    <p:sldId id="678" r:id="rId71"/>
    <p:sldId id="696" r:id="rId72"/>
    <p:sldId id="697" r:id="rId73"/>
    <p:sldId id="806" r:id="rId74"/>
    <p:sldId id="807" r:id="rId75"/>
    <p:sldId id="702" r:id="rId76"/>
    <p:sldId id="683" r:id="rId77"/>
    <p:sldId id="684" r:id="rId78"/>
    <p:sldId id="759" r:id="rId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16" autoAdjust="0"/>
    <p:restoredTop sz="98361" autoAdjust="0"/>
  </p:normalViewPr>
  <p:slideViewPr>
    <p:cSldViewPr snapToGrid="0" snapToObjects="1">
      <p:cViewPr>
        <p:scale>
          <a:sx n="100" d="100"/>
          <a:sy n="100" d="100"/>
        </p:scale>
        <p:origin x="-1328" y="-76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notesMaster" Target="notesMasters/notesMaster1.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0FD7EF-D5EF-2D47-8D5B-617EEB4026A9}" type="doc">
      <dgm:prSet loTypeId="urn:microsoft.com/office/officeart/2005/8/layout/cycle7" loCatId="" qsTypeId="urn:microsoft.com/office/officeart/2005/8/quickstyle/simple3" qsCatId="simple" csTypeId="urn:microsoft.com/office/officeart/2005/8/colors/colorful2" csCatId="colorful" phldr="1"/>
      <dgm:spPr/>
      <dgm:t>
        <a:bodyPr/>
        <a:lstStyle/>
        <a:p>
          <a:endParaRPr lang="en-US"/>
        </a:p>
      </dgm:t>
    </dgm:pt>
    <dgm:pt modelId="{76AA2A43-AFEB-1147-9CC9-AEFEA45E4C59}">
      <dgm:prSet phldrT="[Text]" custT="1"/>
      <dgm:spPr/>
      <dgm:t>
        <a:bodyPr/>
        <a:lstStyle/>
        <a:p>
          <a:r>
            <a:rPr lang="en-US" sz="1600" b="1" dirty="0" smtClean="0"/>
            <a:t>Intergenerational Faith Community</a:t>
          </a:r>
          <a:endParaRPr lang="en-US" sz="1600" b="1" dirty="0"/>
        </a:p>
      </dgm:t>
    </dgm:pt>
    <dgm:pt modelId="{2E9C31FD-8FF2-9A4F-B0E1-AF37F8292527}" type="parTrans" cxnId="{E6A4BAA9-B633-394B-B8E0-466C55E1A8DF}">
      <dgm:prSet/>
      <dgm:spPr/>
      <dgm:t>
        <a:bodyPr/>
        <a:lstStyle/>
        <a:p>
          <a:endParaRPr lang="en-US"/>
        </a:p>
      </dgm:t>
    </dgm:pt>
    <dgm:pt modelId="{00818949-743F-F441-9F10-774BA815BEA7}" type="sibTrans" cxnId="{E6A4BAA9-B633-394B-B8E0-466C55E1A8DF}">
      <dgm:prSet/>
      <dgm:spPr/>
      <dgm:t>
        <a:bodyPr/>
        <a:lstStyle/>
        <a:p>
          <a:endParaRPr lang="en-US" dirty="0"/>
        </a:p>
      </dgm:t>
    </dgm:pt>
    <dgm:pt modelId="{91922446-99D4-3E46-9425-8F65001FED74}">
      <dgm:prSet phldrT="[Text]" custT="1"/>
      <dgm:spPr/>
      <dgm:t>
        <a:bodyPr/>
        <a:lstStyle/>
        <a:p>
          <a:r>
            <a:rPr lang="en-US" sz="1600" b="1" dirty="0" smtClean="0"/>
            <a:t>Age Group/Generational Faith Formation</a:t>
          </a:r>
          <a:endParaRPr lang="en-US" sz="1600" b="1" dirty="0"/>
        </a:p>
      </dgm:t>
    </dgm:pt>
    <dgm:pt modelId="{882BA545-4E2D-9842-9757-AC7E12208552}" type="parTrans" cxnId="{EF21B89E-B627-234A-926B-3A6ACE88C4B1}">
      <dgm:prSet/>
      <dgm:spPr/>
      <dgm:t>
        <a:bodyPr/>
        <a:lstStyle/>
        <a:p>
          <a:endParaRPr lang="en-US"/>
        </a:p>
      </dgm:t>
    </dgm:pt>
    <dgm:pt modelId="{0C120AFB-D961-564F-9F41-BAE5B926B609}" type="sibTrans" cxnId="{EF21B89E-B627-234A-926B-3A6ACE88C4B1}">
      <dgm:prSet/>
      <dgm:spPr/>
      <dgm:t>
        <a:bodyPr/>
        <a:lstStyle/>
        <a:p>
          <a:endParaRPr lang="en-US" dirty="0"/>
        </a:p>
      </dgm:t>
    </dgm:pt>
    <dgm:pt modelId="{F6A06622-E6BC-4943-8221-6CE1240102B6}">
      <dgm:prSet phldrT="[Text]" custT="1"/>
      <dgm:spPr/>
      <dgm:t>
        <a:bodyPr/>
        <a:lstStyle/>
        <a:p>
          <a:r>
            <a:rPr lang="en-US" sz="1600" b="1" dirty="0" smtClean="0"/>
            <a:t>Family Faith Formation</a:t>
          </a:r>
          <a:endParaRPr lang="en-US" sz="1600" b="1" dirty="0"/>
        </a:p>
      </dgm:t>
    </dgm:pt>
    <dgm:pt modelId="{15EC97B3-0499-C547-ABBE-DEF08E02B286}" type="parTrans" cxnId="{017C2DC1-BD57-FF4D-8446-E1E2BDA4F86E}">
      <dgm:prSet/>
      <dgm:spPr/>
      <dgm:t>
        <a:bodyPr/>
        <a:lstStyle/>
        <a:p>
          <a:endParaRPr lang="en-US"/>
        </a:p>
      </dgm:t>
    </dgm:pt>
    <dgm:pt modelId="{3FAD901D-B13C-7B4B-A270-5F579E84885E}" type="sibTrans" cxnId="{017C2DC1-BD57-FF4D-8446-E1E2BDA4F86E}">
      <dgm:prSet/>
      <dgm:spPr/>
      <dgm:t>
        <a:bodyPr/>
        <a:lstStyle/>
        <a:p>
          <a:endParaRPr lang="en-US" dirty="0"/>
        </a:p>
      </dgm:t>
    </dgm:pt>
    <dgm:pt modelId="{17D2D893-3134-764F-A48F-16D3AC846FCB}">
      <dgm:prSet phldrT="[Text]" custT="1"/>
      <dgm:spPr/>
      <dgm:t>
        <a:bodyPr/>
        <a:lstStyle/>
        <a:p>
          <a:r>
            <a:rPr lang="en-US" sz="1600" b="1" dirty="0" smtClean="0"/>
            <a:t>Missional Faith Formation</a:t>
          </a:r>
          <a:endParaRPr lang="en-US" sz="1600" b="1" dirty="0"/>
        </a:p>
      </dgm:t>
    </dgm:pt>
    <dgm:pt modelId="{F8C63C46-5312-BA41-94C7-CAE1D93B0BF7}" type="parTrans" cxnId="{03ACE9CE-41C0-C04B-8FE1-2547EDEECD8B}">
      <dgm:prSet/>
      <dgm:spPr/>
      <dgm:t>
        <a:bodyPr/>
        <a:lstStyle/>
        <a:p>
          <a:endParaRPr lang="en-US"/>
        </a:p>
      </dgm:t>
    </dgm:pt>
    <dgm:pt modelId="{B24076F3-B49A-244E-B1D4-6342607C8B94}" type="sibTrans" cxnId="{03ACE9CE-41C0-C04B-8FE1-2547EDEECD8B}">
      <dgm:prSet/>
      <dgm:spPr/>
      <dgm:t>
        <a:bodyPr/>
        <a:lstStyle/>
        <a:p>
          <a:endParaRPr lang="en-US" dirty="0"/>
        </a:p>
      </dgm:t>
    </dgm:pt>
    <dgm:pt modelId="{E5FE01A4-0CFD-D84C-A262-85B6102EBD29}">
      <dgm:prSet phldrT="[Text]" custT="1"/>
      <dgm:spPr/>
      <dgm:t>
        <a:bodyPr/>
        <a:lstStyle/>
        <a:p>
          <a:r>
            <a:rPr lang="en-US" sz="1600" b="1" dirty="0" smtClean="0"/>
            <a:t>Online &amp; Digitally-Enabled Faith Formation</a:t>
          </a:r>
          <a:endParaRPr lang="en-US" sz="1600" b="1" dirty="0"/>
        </a:p>
      </dgm:t>
    </dgm:pt>
    <dgm:pt modelId="{9730BC82-163E-204E-9FD6-D770C2342115}" type="parTrans" cxnId="{F657EAFD-8670-A243-B5A1-66A8C7FB20AA}">
      <dgm:prSet/>
      <dgm:spPr/>
      <dgm:t>
        <a:bodyPr/>
        <a:lstStyle/>
        <a:p>
          <a:endParaRPr lang="en-US"/>
        </a:p>
      </dgm:t>
    </dgm:pt>
    <dgm:pt modelId="{0C889600-8DC4-7741-A405-D437FDF29851}" type="sibTrans" cxnId="{F657EAFD-8670-A243-B5A1-66A8C7FB20AA}">
      <dgm:prSet/>
      <dgm:spPr/>
      <dgm:t>
        <a:bodyPr/>
        <a:lstStyle/>
        <a:p>
          <a:endParaRPr lang="en-US" dirty="0"/>
        </a:p>
      </dgm:t>
    </dgm:pt>
    <dgm:pt modelId="{58E7B6CE-8E80-6B40-AEA6-A6D91BF5DC5E}" type="pres">
      <dgm:prSet presAssocID="{A00FD7EF-D5EF-2D47-8D5B-617EEB4026A9}" presName="Name0" presStyleCnt="0">
        <dgm:presLayoutVars>
          <dgm:dir/>
          <dgm:resizeHandles val="exact"/>
        </dgm:presLayoutVars>
      </dgm:prSet>
      <dgm:spPr/>
      <dgm:t>
        <a:bodyPr/>
        <a:lstStyle/>
        <a:p>
          <a:endParaRPr lang="en-US"/>
        </a:p>
      </dgm:t>
    </dgm:pt>
    <dgm:pt modelId="{5BEF662F-6A0A-0C4A-9674-A8DEBB29C2A9}" type="pres">
      <dgm:prSet presAssocID="{76AA2A43-AFEB-1147-9CC9-AEFEA45E4C59}" presName="node" presStyleLbl="node1" presStyleIdx="0" presStyleCnt="5" custScaleX="106001">
        <dgm:presLayoutVars>
          <dgm:bulletEnabled val="1"/>
        </dgm:presLayoutVars>
      </dgm:prSet>
      <dgm:spPr/>
      <dgm:t>
        <a:bodyPr/>
        <a:lstStyle/>
        <a:p>
          <a:endParaRPr lang="en-US"/>
        </a:p>
      </dgm:t>
    </dgm:pt>
    <dgm:pt modelId="{BCD68C87-AE95-CB47-8888-2079B8E031E4}" type="pres">
      <dgm:prSet presAssocID="{00818949-743F-F441-9F10-774BA815BEA7}" presName="sibTrans" presStyleLbl="sibTrans2D1" presStyleIdx="0" presStyleCnt="5"/>
      <dgm:spPr/>
      <dgm:t>
        <a:bodyPr/>
        <a:lstStyle/>
        <a:p>
          <a:endParaRPr lang="en-US"/>
        </a:p>
      </dgm:t>
    </dgm:pt>
    <dgm:pt modelId="{5757A606-3E81-4F41-885E-67635B157521}" type="pres">
      <dgm:prSet presAssocID="{00818949-743F-F441-9F10-774BA815BEA7}" presName="connectorText" presStyleLbl="sibTrans2D1" presStyleIdx="0" presStyleCnt="5"/>
      <dgm:spPr/>
      <dgm:t>
        <a:bodyPr/>
        <a:lstStyle/>
        <a:p>
          <a:endParaRPr lang="en-US"/>
        </a:p>
      </dgm:t>
    </dgm:pt>
    <dgm:pt modelId="{7CA4E01A-3952-0F4B-A29E-7FED05D7EABA}" type="pres">
      <dgm:prSet presAssocID="{91922446-99D4-3E46-9425-8F65001FED74}" presName="node" presStyleLbl="node1" presStyleIdx="1" presStyleCnt="5" custScaleX="117533" custRadScaleRad="83752" custRadScaleInc="5561">
        <dgm:presLayoutVars>
          <dgm:bulletEnabled val="1"/>
        </dgm:presLayoutVars>
      </dgm:prSet>
      <dgm:spPr/>
      <dgm:t>
        <a:bodyPr/>
        <a:lstStyle/>
        <a:p>
          <a:endParaRPr lang="en-US"/>
        </a:p>
      </dgm:t>
    </dgm:pt>
    <dgm:pt modelId="{8EDD1849-69D0-B64E-8D30-8AF624035E35}" type="pres">
      <dgm:prSet presAssocID="{0C120AFB-D961-564F-9F41-BAE5B926B609}" presName="sibTrans" presStyleLbl="sibTrans2D1" presStyleIdx="1" presStyleCnt="5"/>
      <dgm:spPr/>
      <dgm:t>
        <a:bodyPr/>
        <a:lstStyle/>
        <a:p>
          <a:endParaRPr lang="en-US"/>
        </a:p>
      </dgm:t>
    </dgm:pt>
    <dgm:pt modelId="{9345814C-7A2F-7249-B023-5EA7D9E3DEEE}" type="pres">
      <dgm:prSet presAssocID="{0C120AFB-D961-564F-9F41-BAE5B926B609}" presName="connectorText" presStyleLbl="sibTrans2D1" presStyleIdx="1" presStyleCnt="5"/>
      <dgm:spPr/>
      <dgm:t>
        <a:bodyPr/>
        <a:lstStyle/>
        <a:p>
          <a:endParaRPr lang="en-US"/>
        </a:p>
      </dgm:t>
    </dgm:pt>
    <dgm:pt modelId="{A7CE2B26-2AD6-454B-94B4-4248BB7F8D35}" type="pres">
      <dgm:prSet presAssocID="{F6A06622-E6BC-4943-8221-6CE1240102B6}" presName="node" presStyleLbl="node1" presStyleIdx="2" presStyleCnt="5">
        <dgm:presLayoutVars>
          <dgm:bulletEnabled val="1"/>
        </dgm:presLayoutVars>
      </dgm:prSet>
      <dgm:spPr/>
      <dgm:t>
        <a:bodyPr/>
        <a:lstStyle/>
        <a:p>
          <a:endParaRPr lang="en-US"/>
        </a:p>
      </dgm:t>
    </dgm:pt>
    <dgm:pt modelId="{FA73B8D5-2423-6B4A-85F3-861CB715F718}" type="pres">
      <dgm:prSet presAssocID="{3FAD901D-B13C-7B4B-A270-5F579E84885E}" presName="sibTrans" presStyleLbl="sibTrans2D1" presStyleIdx="2" presStyleCnt="5"/>
      <dgm:spPr/>
      <dgm:t>
        <a:bodyPr/>
        <a:lstStyle/>
        <a:p>
          <a:endParaRPr lang="en-US"/>
        </a:p>
      </dgm:t>
    </dgm:pt>
    <dgm:pt modelId="{A062757C-3E46-F64B-9738-B4B36AA170C2}" type="pres">
      <dgm:prSet presAssocID="{3FAD901D-B13C-7B4B-A270-5F579E84885E}" presName="connectorText" presStyleLbl="sibTrans2D1" presStyleIdx="2" presStyleCnt="5"/>
      <dgm:spPr/>
      <dgm:t>
        <a:bodyPr/>
        <a:lstStyle/>
        <a:p>
          <a:endParaRPr lang="en-US"/>
        </a:p>
      </dgm:t>
    </dgm:pt>
    <dgm:pt modelId="{FB54FA89-97A0-7040-8E25-18DCBD0BED75}" type="pres">
      <dgm:prSet presAssocID="{17D2D893-3134-764F-A48F-16D3AC846FCB}" presName="node" presStyleLbl="node1" presStyleIdx="3" presStyleCnt="5">
        <dgm:presLayoutVars>
          <dgm:bulletEnabled val="1"/>
        </dgm:presLayoutVars>
      </dgm:prSet>
      <dgm:spPr/>
      <dgm:t>
        <a:bodyPr/>
        <a:lstStyle/>
        <a:p>
          <a:endParaRPr lang="en-US"/>
        </a:p>
      </dgm:t>
    </dgm:pt>
    <dgm:pt modelId="{BE8A5D0D-DAD9-F24F-AE85-37049FCE6D25}" type="pres">
      <dgm:prSet presAssocID="{B24076F3-B49A-244E-B1D4-6342607C8B94}" presName="sibTrans" presStyleLbl="sibTrans2D1" presStyleIdx="3" presStyleCnt="5"/>
      <dgm:spPr/>
      <dgm:t>
        <a:bodyPr/>
        <a:lstStyle/>
        <a:p>
          <a:endParaRPr lang="en-US"/>
        </a:p>
      </dgm:t>
    </dgm:pt>
    <dgm:pt modelId="{3C06F1D1-6ED1-A745-AE8A-DADA5FAEA59F}" type="pres">
      <dgm:prSet presAssocID="{B24076F3-B49A-244E-B1D4-6342607C8B94}" presName="connectorText" presStyleLbl="sibTrans2D1" presStyleIdx="3" presStyleCnt="5"/>
      <dgm:spPr/>
      <dgm:t>
        <a:bodyPr/>
        <a:lstStyle/>
        <a:p>
          <a:endParaRPr lang="en-US"/>
        </a:p>
      </dgm:t>
    </dgm:pt>
    <dgm:pt modelId="{8AFC5B97-BE82-6440-91A8-BFBD2BAFE12A}" type="pres">
      <dgm:prSet presAssocID="{E5FE01A4-0CFD-D84C-A262-85B6102EBD29}" presName="node" presStyleLbl="node1" presStyleIdx="4" presStyleCnt="5" custScaleX="99308" custScaleY="104746" custRadScaleRad="89554" custRadScaleInc="-6589">
        <dgm:presLayoutVars>
          <dgm:bulletEnabled val="1"/>
        </dgm:presLayoutVars>
      </dgm:prSet>
      <dgm:spPr/>
      <dgm:t>
        <a:bodyPr/>
        <a:lstStyle/>
        <a:p>
          <a:endParaRPr lang="en-US"/>
        </a:p>
      </dgm:t>
    </dgm:pt>
    <dgm:pt modelId="{E85C7A55-B41D-A449-B13D-D44142926B81}" type="pres">
      <dgm:prSet presAssocID="{0C889600-8DC4-7741-A405-D437FDF29851}" presName="sibTrans" presStyleLbl="sibTrans2D1" presStyleIdx="4" presStyleCnt="5"/>
      <dgm:spPr/>
      <dgm:t>
        <a:bodyPr/>
        <a:lstStyle/>
        <a:p>
          <a:endParaRPr lang="en-US"/>
        </a:p>
      </dgm:t>
    </dgm:pt>
    <dgm:pt modelId="{EE807F27-9308-CA4A-919C-9455DD87D40D}" type="pres">
      <dgm:prSet presAssocID="{0C889600-8DC4-7741-A405-D437FDF29851}" presName="connectorText" presStyleLbl="sibTrans2D1" presStyleIdx="4" presStyleCnt="5"/>
      <dgm:spPr/>
      <dgm:t>
        <a:bodyPr/>
        <a:lstStyle/>
        <a:p>
          <a:endParaRPr lang="en-US"/>
        </a:p>
      </dgm:t>
    </dgm:pt>
  </dgm:ptLst>
  <dgm:cxnLst>
    <dgm:cxn modelId="{295BC715-F583-244D-858A-A3D116D77FBD}" type="presOf" srcId="{17D2D893-3134-764F-A48F-16D3AC846FCB}" destId="{FB54FA89-97A0-7040-8E25-18DCBD0BED75}" srcOrd="0" destOrd="0" presId="urn:microsoft.com/office/officeart/2005/8/layout/cycle7"/>
    <dgm:cxn modelId="{7A366367-0C73-0347-9209-0200B6B0C770}" type="presOf" srcId="{00818949-743F-F441-9F10-774BA815BEA7}" destId="{5757A606-3E81-4F41-885E-67635B157521}" srcOrd="1" destOrd="0" presId="urn:microsoft.com/office/officeart/2005/8/layout/cycle7"/>
    <dgm:cxn modelId="{0C2FD7AE-C9F4-9E4B-92B3-8897905F6FCE}" type="presOf" srcId="{0C889600-8DC4-7741-A405-D437FDF29851}" destId="{EE807F27-9308-CA4A-919C-9455DD87D40D}" srcOrd="1" destOrd="0" presId="urn:microsoft.com/office/officeart/2005/8/layout/cycle7"/>
    <dgm:cxn modelId="{2F187F72-D508-4B4F-BBCD-508161AFCE8C}" type="presOf" srcId="{F6A06622-E6BC-4943-8221-6CE1240102B6}" destId="{A7CE2B26-2AD6-454B-94B4-4248BB7F8D35}" srcOrd="0" destOrd="0" presId="urn:microsoft.com/office/officeart/2005/8/layout/cycle7"/>
    <dgm:cxn modelId="{F657EAFD-8670-A243-B5A1-66A8C7FB20AA}" srcId="{A00FD7EF-D5EF-2D47-8D5B-617EEB4026A9}" destId="{E5FE01A4-0CFD-D84C-A262-85B6102EBD29}" srcOrd="4" destOrd="0" parTransId="{9730BC82-163E-204E-9FD6-D770C2342115}" sibTransId="{0C889600-8DC4-7741-A405-D437FDF29851}"/>
    <dgm:cxn modelId="{03ACE9CE-41C0-C04B-8FE1-2547EDEECD8B}" srcId="{A00FD7EF-D5EF-2D47-8D5B-617EEB4026A9}" destId="{17D2D893-3134-764F-A48F-16D3AC846FCB}" srcOrd="3" destOrd="0" parTransId="{F8C63C46-5312-BA41-94C7-CAE1D93B0BF7}" sibTransId="{B24076F3-B49A-244E-B1D4-6342607C8B94}"/>
    <dgm:cxn modelId="{3D99FAB4-C054-674A-9DEE-8D813D581991}" type="presOf" srcId="{76AA2A43-AFEB-1147-9CC9-AEFEA45E4C59}" destId="{5BEF662F-6A0A-0C4A-9674-A8DEBB29C2A9}" srcOrd="0" destOrd="0" presId="urn:microsoft.com/office/officeart/2005/8/layout/cycle7"/>
    <dgm:cxn modelId="{2977DE91-DA4B-D34D-8A5C-BCA9E767B2A4}" type="presOf" srcId="{0C120AFB-D961-564F-9F41-BAE5B926B609}" destId="{9345814C-7A2F-7249-B023-5EA7D9E3DEEE}" srcOrd="1" destOrd="0" presId="urn:microsoft.com/office/officeart/2005/8/layout/cycle7"/>
    <dgm:cxn modelId="{D0D28C62-5D53-F348-9139-6EEDA97CE344}" type="presOf" srcId="{0C889600-8DC4-7741-A405-D437FDF29851}" destId="{E85C7A55-B41D-A449-B13D-D44142926B81}" srcOrd="0" destOrd="0" presId="urn:microsoft.com/office/officeart/2005/8/layout/cycle7"/>
    <dgm:cxn modelId="{09FE3487-3DC2-244D-BFAB-B8B788C1CCD9}" type="presOf" srcId="{B24076F3-B49A-244E-B1D4-6342607C8B94}" destId="{3C06F1D1-6ED1-A745-AE8A-DADA5FAEA59F}" srcOrd="1" destOrd="0" presId="urn:microsoft.com/office/officeart/2005/8/layout/cycle7"/>
    <dgm:cxn modelId="{6AEC426D-B5D5-2043-B899-98C2F330574B}" type="presOf" srcId="{00818949-743F-F441-9F10-774BA815BEA7}" destId="{BCD68C87-AE95-CB47-8888-2079B8E031E4}" srcOrd="0" destOrd="0" presId="urn:microsoft.com/office/officeart/2005/8/layout/cycle7"/>
    <dgm:cxn modelId="{EF21B89E-B627-234A-926B-3A6ACE88C4B1}" srcId="{A00FD7EF-D5EF-2D47-8D5B-617EEB4026A9}" destId="{91922446-99D4-3E46-9425-8F65001FED74}" srcOrd="1" destOrd="0" parTransId="{882BA545-4E2D-9842-9757-AC7E12208552}" sibTransId="{0C120AFB-D961-564F-9F41-BAE5B926B609}"/>
    <dgm:cxn modelId="{017C2DC1-BD57-FF4D-8446-E1E2BDA4F86E}" srcId="{A00FD7EF-D5EF-2D47-8D5B-617EEB4026A9}" destId="{F6A06622-E6BC-4943-8221-6CE1240102B6}" srcOrd="2" destOrd="0" parTransId="{15EC97B3-0499-C547-ABBE-DEF08E02B286}" sibTransId="{3FAD901D-B13C-7B4B-A270-5F579E84885E}"/>
    <dgm:cxn modelId="{E6A4BAA9-B633-394B-B8E0-466C55E1A8DF}" srcId="{A00FD7EF-D5EF-2D47-8D5B-617EEB4026A9}" destId="{76AA2A43-AFEB-1147-9CC9-AEFEA45E4C59}" srcOrd="0" destOrd="0" parTransId="{2E9C31FD-8FF2-9A4F-B0E1-AF37F8292527}" sibTransId="{00818949-743F-F441-9F10-774BA815BEA7}"/>
    <dgm:cxn modelId="{EFE858F8-7E8C-2147-9936-0F9C174D6DDA}" type="presOf" srcId="{B24076F3-B49A-244E-B1D4-6342607C8B94}" destId="{BE8A5D0D-DAD9-F24F-AE85-37049FCE6D25}" srcOrd="0" destOrd="0" presId="urn:microsoft.com/office/officeart/2005/8/layout/cycle7"/>
    <dgm:cxn modelId="{931675EE-06B4-324E-8FD0-E69970F1C69E}" type="presOf" srcId="{3FAD901D-B13C-7B4B-A270-5F579E84885E}" destId="{A062757C-3E46-F64B-9738-B4B36AA170C2}" srcOrd="1" destOrd="0" presId="urn:microsoft.com/office/officeart/2005/8/layout/cycle7"/>
    <dgm:cxn modelId="{7400BD09-D55E-FE41-9D6F-986C53074318}" type="presOf" srcId="{E5FE01A4-0CFD-D84C-A262-85B6102EBD29}" destId="{8AFC5B97-BE82-6440-91A8-BFBD2BAFE12A}" srcOrd="0" destOrd="0" presId="urn:microsoft.com/office/officeart/2005/8/layout/cycle7"/>
    <dgm:cxn modelId="{711775B7-AED0-A148-9B25-12B86A96190B}" type="presOf" srcId="{A00FD7EF-D5EF-2D47-8D5B-617EEB4026A9}" destId="{58E7B6CE-8E80-6B40-AEA6-A6D91BF5DC5E}" srcOrd="0" destOrd="0" presId="urn:microsoft.com/office/officeart/2005/8/layout/cycle7"/>
    <dgm:cxn modelId="{E8CE9D0B-29F3-EC49-8A81-417491140462}" type="presOf" srcId="{91922446-99D4-3E46-9425-8F65001FED74}" destId="{7CA4E01A-3952-0F4B-A29E-7FED05D7EABA}" srcOrd="0" destOrd="0" presId="urn:microsoft.com/office/officeart/2005/8/layout/cycle7"/>
    <dgm:cxn modelId="{735908EB-14CB-3043-92DB-488C8E9DEE17}" type="presOf" srcId="{0C120AFB-D961-564F-9F41-BAE5B926B609}" destId="{8EDD1849-69D0-B64E-8D30-8AF624035E35}" srcOrd="0" destOrd="0" presId="urn:microsoft.com/office/officeart/2005/8/layout/cycle7"/>
    <dgm:cxn modelId="{CF651961-B47B-DF48-9D67-217946629483}" type="presOf" srcId="{3FAD901D-B13C-7B4B-A270-5F579E84885E}" destId="{FA73B8D5-2423-6B4A-85F3-861CB715F718}" srcOrd="0" destOrd="0" presId="urn:microsoft.com/office/officeart/2005/8/layout/cycle7"/>
    <dgm:cxn modelId="{5F0C32E8-03AE-FB4A-9E9E-BD3E85C07846}" type="presParOf" srcId="{58E7B6CE-8E80-6B40-AEA6-A6D91BF5DC5E}" destId="{5BEF662F-6A0A-0C4A-9674-A8DEBB29C2A9}" srcOrd="0" destOrd="0" presId="urn:microsoft.com/office/officeart/2005/8/layout/cycle7"/>
    <dgm:cxn modelId="{A4F7388D-4D08-764D-8BE8-8740DD262457}" type="presParOf" srcId="{58E7B6CE-8E80-6B40-AEA6-A6D91BF5DC5E}" destId="{BCD68C87-AE95-CB47-8888-2079B8E031E4}" srcOrd="1" destOrd="0" presId="urn:microsoft.com/office/officeart/2005/8/layout/cycle7"/>
    <dgm:cxn modelId="{E07EB36A-6655-AF48-B041-0A974590BF19}" type="presParOf" srcId="{BCD68C87-AE95-CB47-8888-2079B8E031E4}" destId="{5757A606-3E81-4F41-885E-67635B157521}" srcOrd="0" destOrd="0" presId="urn:microsoft.com/office/officeart/2005/8/layout/cycle7"/>
    <dgm:cxn modelId="{C801A654-9785-104C-AF1D-F08316C0C5A7}" type="presParOf" srcId="{58E7B6CE-8E80-6B40-AEA6-A6D91BF5DC5E}" destId="{7CA4E01A-3952-0F4B-A29E-7FED05D7EABA}" srcOrd="2" destOrd="0" presId="urn:microsoft.com/office/officeart/2005/8/layout/cycle7"/>
    <dgm:cxn modelId="{BC7517AF-73E0-8A4D-90A6-88F80D1B7C7A}" type="presParOf" srcId="{58E7B6CE-8E80-6B40-AEA6-A6D91BF5DC5E}" destId="{8EDD1849-69D0-B64E-8D30-8AF624035E35}" srcOrd="3" destOrd="0" presId="urn:microsoft.com/office/officeart/2005/8/layout/cycle7"/>
    <dgm:cxn modelId="{DDC38558-7B75-8F47-9E78-A539587D7320}" type="presParOf" srcId="{8EDD1849-69D0-B64E-8D30-8AF624035E35}" destId="{9345814C-7A2F-7249-B023-5EA7D9E3DEEE}" srcOrd="0" destOrd="0" presId="urn:microsoft.com/office/officeart/2005/8/layout/cycle7"/>
    <dgm:cxn modelId="{D79B7041-D069-A642-8E97-A156ADC10662}" type="presParOf" srcId="{58E7B6CE-8E80-6B40-AEA6-A6D91BF5DC5E}" destId="{A7CE2B26-2AD6-454B-94B4-4248BB7F8D35}" srcOrd="4" destOrd="0" presId="urn:microsoft.com/office/officeart/2005/8/layout/cycle7"/>
    <dgm:cxn modelId="{939D6E2B-9032-0140-9D9B-47E752138A0D}" type="presParOf" srcId="{58E7B6CE-8E80-6B40-AEA6-A6D91BF5DC5E}" destId="{FA73B8D5-2423-6B4A-85F3-861CB715F718}" srcOrd="5" destOrd="0" presId="urn:microsoft.com/office/officeart/2005/8/layout/cycle7"/>
    <dgm:cxn modelId="{AE88DE75-1F06-4143-918E-DFA9259A15CD}" type="presParOf" srcId="{FA73B8D5-2423-6B4A-85F3-861CB715F718}" destId="{A062757C-3E46-F64B-9738-B4B36AA170C2}" srcOrd="0" destOrd="0" presId="urn:microsoft.com/office/officeart/2005/8/layout/cycle7"/>
    <dgm:cxn modelId="{DE9B21F6-33A6-DB43-8E41-F8F30ED527FD}" type="presParOf" srcId="{58E7B6CE-8E80-6B40-AEA6-A6D91BF5DC5E}" destId="{FB54FA89-97A0-7040-8E25-18DCBD0BED75}" srcOrd="6" destOrd="0" presId="urn:microsoft.com/office/officeart/2005/8/layout/cycle7"/>
    <dgm:cxn modelId="{7443500D-DD6A-2847-8349-55A5A460AA6D}" type="presParOf" srcId="{58E7B6CE-8E80-6B40-AEA6-A6D91BF5DC5E}" destId="{BE8A5D0D-DAD9-F24F-AE85-37049FCE6D25}" srcOrd="7" destOrd="0" presId="urn:microsoft.com/office/officeart/2005/8/layout/cycle7"/>
    <dgm:cxn modelId="{87C422E7-8322-3F4B-AEC0-61A8F9DDA59F}" type="presParOf" srcId="{BE8A5D0D-DAD9-F24F-AE85-37049FCE6D25}" destId="{3C06F1D1-6ED1-A745-AE8A-DADA5FAEA59F}" srcOrd="0" destOrd="0" presId="urn:microsoft.com/office/officeart/2005/8/layout/cycle7"/>
    <dgm:cxn modelId="{AAC6D37C-0A49-EF48-A6B4-2A3BCF0A167E}" type="presParOf" srcId="{58E7B6CE-8E80-6B40-AEA6-A6D91BF5DC5E}" destId="{8AFC5B97-BE82-6440-91A8-BFBD2BAFE12A}" srcOrd="8" destOrd="0" presId="urn:microsoft.com/office/officeart/2005/8/layout/cycle7"/>
    <dgm:cxn modelId="{7A2138EF-245A-1C4E-B3AD-CEEB11A01AC6}" type="presParOf" srcId="{58E7B6CE-8E80-6B40-AEA6-A6D91BF5DC5E}" destId="{E85C7A55-B41D-A449-B13D-D44142926B81}" srcOrd="9" destOrd="0" presId="urn:microsoft.com/office/officeart/2005/8/layout/cycle7"/>
    <dgm:cxn modelId="{51A704D0-5E38-3842-A7E8-B10D89AB0926}" type="presParOf" srcId="{E85C7A55-B41D-A449-B13D-D44142926B81}" destId="{EE807F27-9308-CA4A-919C-9455DD87D40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B2E4C9-6739-0940-BFE0-6E1FBF8066B7}" type="doc">
      <dgm:prSet loTypeId="urn:microsoft.com/office/officeart/2005/8/layout/radial6" loCatId="" qsTypeId="urn:microsoft.com/office/officeart/2005/8/quickstyle/simple4" qsCatId="simple" csTypeId="urn:microsoft.com/office/officeart/2005/8/colors/colorful1" csCatId="colorful" phldr="1"/>
      <dgm:spPr/>
      <dgm:t>
        <a:bodyPr/>
        <a:lstStyle/>
        <a:p>
          <a:endParaRPr lang="en-US"/>
        </a:p>
      </dgm:t>
    </dgm:pt>
    <dgm:pt modelId="{225E5DA0-6ECA-5845-A3C1-730172FCAABF}">
      <dgm:prSet phldrT="[Text]" custT="1"/>
      <dgm:spPr/>
      <dgm:t>
        <a:bodyPr/>
        <a:lstStyle/>
        <a:p>
          <a:r>
            <a:rPr lang="en-US" sz="1800" b="1" dirty="0" smtClean="0">
              <a:latin typeface="+mn-lt"/>
              <a:cs typeface="Tw Cen MT"/>
            </a:rPr>
            <a:t>Faith Enrichment</a:t>
          </a:r>
          <a:endParaRPr lang="en-US" sz="1800" b="1" dirty="0">
            <a:latin typeface="+mn-lt"/>
            <a:cs typeface="Tw Cen MT"/>
          </a:endParaRPr>
        </a:p>
      </dgm:t>
    </dgm:pt>
    <dgm:pt modelId="{93B20F67-1E67-794E-9682-CA2E507F8A7F}" type="parTrans" cxnId="{51C45EDA-B0EC-8248-964C-80D7628CEAC4}">
      <dgm:prSet/>
      <dgm:spPr/>
      <dgm:t>
        <a:bodyPr/>
        <a:lstStyle/>
        <a:p>
          <a:endParaRPr lang="en-US" dirty="0"/>
        </a:p>
      </dgm:t>
    </dgm:pt>
    <dgm:pt modelId="{57D301EC-B287-254C-8E82-6299E2BB7719}" type="sibTrans" cxnId="{51C45EDA-B0EC-8248-964C-80D7628CEAC4}">
      <dgm:prSet/>
      <dgm:spPr/>
      <dgm:t>
        <a:bodyPr/>
        <a:lstStyle/>
        <a:p>
          <a:endParaRPr lang="en-US"/>
        </a:p>
      </dgm:t>
    </dgm:pt>
    <dgm:pt modelId="{9B651A59-0684-C64A-8AAF-45B682A48F36}">
      <dgm:prSet phldrT="[Text]" custT="1"/>
      <dgm:spPr/>
      <dgm:t>
        <a:bodyPr/>
        <a:lstStyle/>
        <a:p>
          <a:r>
            <a:rPr lang="en-US" sz="1800" b="1" dirty="0" smtClean="0">
              <a:latin typeface="+mn-lt"/>
              <a:cs typeface="Tw Cen MT"/>
            </a:rPr>
            <a:t>Sunday Worship</a:t>
          </a:r>
          <a:endParaRPr lang="en-US" sz="1800" b="1" dirty="0">
            <a:latin typeface="+mn-lt"/>
            <a:cs typeface="Tw Cen MT"/>
          </a:endParaRPr>
        </a:p>
      </dgm:t>
    </dgm:pt>
    <dgm:pt modelId="{7C2F16BB-6538-8842-9CA2-71C8213DDDF2}" type="parTrans" cxnId="{CFE06D2F-91F5-AF4A-A903-1AABFD89F0C6}">
      <dgm:prSet/>
      <dgm:spPr/>
      <dgm:t>
        <a:bodyPr/>
        <a:lstStyle/>
        <a:p>
          <a:endParaRPr lang="en-US" dirty="0"/>
        </a:p>
      </dgm:t>
    </dgm:pt>
    <dgm:pt modelId="{7CC44F90-221C-674A-B4A5-4EBA23FE7657}" type="sibTrans" cxnId="{CFE06D2F-91F5-AF4A-A903-1AABFD89F0C6}">
      <dgm:prSet/>
      <dgm:spPr/>
      <dgm:t>
        <a:bodyPr/>
        <a:lstStyle/>
        <a:p>
          <a:endParaRPr lang="en-US"/>
        </a:p>
      </dgm:t>
    </dgm:pt>
    <dgm:pt modelId="{4090E13C-FA55-8644-AA81-AAD46FD2B792}">
      <dgm:prSet phldrT="[Text]" custT="1"/>
      <dgm:spPr/>
      <dgm:t>
        <a:bodyPr/>
        <a:lstStyle/>
        <a:p>
          <a:r>
            <a:rPr lang="en-US" sz="1800" b="1" dirty="0" smtClean="0">
              <a:latin typeface="+mn-lt"/>
              <a:cs typeface="Tw Cen MT"/>
            </a:rPr>
            <a:t>Intergenerational Experiences &amp;  Connections</a:t>
          </a:r>
          <a:endParaRPr lang="en-US" sz="1800" b="1" dirty="0">
            <a:latin typeface="+mn-lt"/>
            <a:cs typeface="Tw Cen MT"/>
          </a:endParaRPr>
        </a:p>
      </dgm:t>
    </dgm:pt>
    <dgm:pt modelId="{4EE8D82B-F843-9B4B-8B59-AD17BC70C0E5}" type="sibTrans" cxnId="{7A6D2285-42F1-564F-84B6-A23EF106771F}">
      <dgm:prSet/>
      <dgm:spPr/>
      <dgm:t>
        <a:bodyPr/>
        <a:lstStyle/>
        <a:p>
          <a:endParaRPr lang="en-US"/>
        </a:p>
      </dgm:t>
    </dgm:pt>
    <dgm:pt modelId="{5E790D68-E624-D643-B2EF-0D05DA187D31}" type="parTrans" cxnId="{7A6D2285-42F1-564F-84B6-A23EF106771F}">
      <dgm:prSet/>
      <dgm:spPr/>
      <dgm:t>
        <a:bodyPr/>
        <a:lstStyle/>
        <a:p>
          <a:endParaRPr lang="en-US"/>
        </a:p>
      </dgm:t>
    </dgm:pt>
    <dgm:pt modelId="{F7856D9E-90FF-F24F-B0DA-78F9F28C81B9}">
      <dgm:prSet phldrT="[Text]" custT="1"/>
      <dgm:spPr/>
      <dgm:t>
        <a:bodyPr/>
        <a:lstStyle/>
        <a:p>
          <a:r>
            <a:rPr lang="en-US" sz="1800" b="1" dirty="0" smtClean="0">
              <a:latin typeface="+mn-lt"/>
              <a:cs typeface="Tw Cen MT"/>
            </a:rPr>
            <a:t>Justice &amp; Service</a:t>
          </a:r>
          <a:endParaRPr lang="en-US" sz="1800" b="1" dirty="0">
            <a:latin typeface="+mn-lt"/>
            <a:cs typeface="Tw Cen MT"/>
          </a:endParaRPr>
        </a:p>
      </dgm:t>
    </dgm:pt>
    <dgm:pt modelId="{B47AF1B3-5211-4342-9949-253C6B632665}" type="parTrans" cxnId="{A2932E48-C00C-F245-9231-CCC0A62F7B8B}">
      <dgm:prSet/>
      <dgm:spPr/>
      <dgm:t>
        <a:bodyPr/>
        <a:lstStyle/>
        <a:p>
          <a:endParaRPr lang="en-US"/>
        </a:p>
      </dgm:t>
    </dgm:pt>
    <dgm:pt modelId="{3BA8F435-C135-0641-934E-4BA74D47FEDB}" type="sibTrans" cxnId="{A2932E48-C00C-F245-9231-CCC0A62F7B8B}">
      <dgm:prSet/>
      <dgm:spPr/>
      <dgm:t>
        <a:bodyPr/>
        <a:lstStyle/>
        <a:p>
          <a:endParaRPr lang="en-US"/>
        </a:p>
      </dgm:t>
    </dgm:pt>
    <dgm:pt modelId="{55A163D1-1D26-D14D-9E87-8410E3DB6204}">
      <dgm:prSet phldrT="[Text]" custT="1"/>
      <dgm:spPr/>
      <dgm:t>
        <a:bodyPr/>
        <a:lstStyle/>
        <a:p>
          <a:r>
            <a:rPr lang="en-US" sz="1800" b="1" dirty="0" smtClean="0">
              <a:latin typeface="+mn-lt"/>
              <a:cs typeface="Tw Cen MT"/>
            </a:rPr>
            <a:t>Spiritual Enrichment</a:t>
          </a:r>
          <a:endParaRPr lang="en-US" sz="1800" b="1" dirty="0">
            <a:latin typeface="+mn-lt"/>
            <a:cs typeface="Tw Cen MT"/>
          </a:endParaRPr>
        </a:p>
      </dgm:t>
    </dgm:pt>
    <dgm:pt modelId="{5E15C1BE-BD0B-074C-8F37-B327D3DC4989}" type="parTrans" cxnId="{4365CDF1-0EC8-BF4C-B57F-764C04945E06}">
      <dgm:prSet/>
      <dgm:spPr/>
      <dgm:t>
        <a:bodyPr/>
        <a:lstStyle/>
        <a:p>
          <a:endParaRPr lang="en-US"/>
        </a:p>
      </dgm:t>
    </dgm:pt>
    <dgm:pt modelId="{D2000CB0-ADFF-7349-B91F-D941410D986D}" type="sibTrans" cxnId="{4365CDF1-0EC8-BF4C-B57F-764C04945E06}">
      <dgm:prSet/>
      <dgm:spPr/>
      <dgm:t>
        <a:bodyPr/>
        <a:lstStyle/>
        <a:p>
          <a:endParaRPr lang="en-US"/>
        </a:p>
      </dgm:t>
    </dgm:pt>
    <dgm:pt modelId="{14F9D219-27AA-9F48-BEF7-88087E17E390}">
      <dgm:prSet phldrT="[Text]" custT="1"/>
      <dgm:spPr/>
      <dgm:t>
        <a:bodyPr/>
        <a:lstStyle/>
        <a:p>
          <a:r>
            <a:rPr lang="en-US" sz="1800" b="1" dirty="0" smtClean="0">
              <a:latin typeface="+mn-lt"/>
              <a:cs typeface="Tw Cen MT"/>
            </a:rPr>
            <a:t>Scripture Enrichment</a:t>
          </a:r>
          <a:endParaRPr lang="en-US" sz="1800" b="1" dirty="0">
            <a:latin typeface="+mn-lt"/>
            <a:cs typeface="Tw Cen MT"/>
          </a:endParaRPr>
        </a:p>
      </dgm:t>
    </dgm:pt>
    <dgm:pt modelId="{4F2E9049-C239-724B-AED3-F004CEFBE693}" type="parTrans" cxnId="{989C477D-209E-3B48-A4DC-66E28D029195}">
      <dgm:prSet/>
      <dgm:spPr/>
      <dgm:t>
        <a:bodyPr/>
        <a:lstStyle/>
        <a:p>
          <a:endParaRPr lang="en-US"/>
        </a:p>
      </dgm:t>
    </dgm:pt>
    <dgm:pt modelId="{BD66C717-1E61-3548-81E2-8668A71F0A4F}" type="sibTrans" cxnId="{989C477D-209E-3B48-A4DC-66E28D029195}">
      <dgm:prSet/>
      <dgm:spPr/>
      <dgm:t>
        <a:bodyPr/>
        <a:lstStyle/>
        <a:p>
          <a:endParaRPr lang="en-US"/>
        </a:p>
      </dgm:t>
    </dgm:pt>
    <dgm:pt modelId="{43023D52-B13D-854D-8399-2E481F3B2A25}">
      <dgm:prSet phldrT="[Text]" custT="1"/>
      <dgm:spPr/>
      <dgm:t>
        <a:bodyPr/>
        <a:lstStyle/>
        <a:p>
          <a:r>
            <a:rPr lang="en-US" sz="1800" b="1" dirty="0" smtClean="0">
              <a:latin typeface="+mn-lt"/>
              <a:cs typeface="Tw Cen MT"/>
            </a:rPr>
            <a:t>Discovering Faith</a:t>
          </a:r>
          <a:endParaRPr lang="en-US" sz="1800" b="1" dirty="0">
            <a:latin typeface="+mn-lt"/>
            <a:cs typeface="Tw Cen MT"/>
          </a:endParaRPr>
        </a:p>
      </dgm:t>
    </dgm:pt>
    <dgm:pt modelId="{2A437CCF-29B3-604D-A7F1-945496C06543}" type="parTrans" cxnId="{0586AC91-4406-934A-B175-A3E23A29F410}">
      <dgm:prSet/>
      <dgm:spPr/>
      <dgm:t>
        <a:bodyPr/>
        <a:lstStyle/>
        <a:p>
          <a:endParaRPr lang="en-US"/>
        </a:p>
      </dgm:t>
    </dgm:pt>
    <dgm:pt modelId="{B5F952AE-4B62-D840-AA1F-6E87F68BAC90}" type="sibTrans" cxnId="{0586AC91-4406-934A-B175-A3E23A29F410}">
      <dgm:prSet/>
      <dgm:spPr/>
      <dgm:t>
        <a:bodyPr/>
        <a:lstStyle/>
        <a:p>
          <a:endParaRPr lang="en-US"/>
        </a:p>
      </dgm:t>
    </dgm:pt>
    <dgm:pt modelId="{CFBB0B58-ADEB-214A-A6D6-653E2AF348D4}">
      <dgm:prSet phldrT="[Text]" custT="1"/>
      <dgm:spPr/>
      <dgm:t>
        <a:bodyPr/>
        <a:lstStyle/>
        <a:p>
          <a:r>
            <a:rPr lang="en-US" sz="1800" b="1" dirty="0" smtClean="0">
              <a:latin typeface="+mn-lt"/>
              <a:cs typeface="Tw Cen MT"/>
            </a:rPr>
            <a:t>Seasons of the Year </a:t>
          </a:r>
          <a:endParaRPr lang="en-US" sz="1800" b="1" dirty="0">
            <a:latin typeface="+mn-lt"/>
            <a:cs typeface="Tw Cen MT"/>
          </a:endParaRPr>
        </a:p>
      </dgm:t>
    </dgm:pt>
    <dgm:pt modelId="{6F7B6708-F7F4-B241-BDD2-858025D04217}" type="parTrans" cxnId="{CC2FF8AB-A149-F248-9331-3AEF26142AA3}">
      <dgm:prSet/>
      <dgm:spPr/>
      <dgm:t>
        <a:bodyPr/>
        <a:lstStyle/>
        <a:p>
          <a:endParaRPr lang="en-US"/>
        </a:p>
      </dgm:t>
    </dgm:pt>
    <dgm:pt modelId="{E49A6171-8D3A-344A-BAEC-9800E194FDFA}" type="sibTrans" cxnId="{CC2FF8AB-A149-F248-9331-3AEF26142AA3}">
      <dgm:prSet/>
      <dgm:spPr/>
      <dgm:t>
        <a:bodyPr/>
        <a:lstStyle/>
        <a:p>
          <a:endParaRPr lang="en-US"/>
        </a:p>
      </dgm:t>
    </dgm:pt>
    <dgm:pt modelId="{4259835D-49F7-EC46-8FD8-DC0FA6E83A7F}">
      <dgm:prSet phldrT="[Text]" custT="1"/>
      <dgm:spPr/>
      <dgm:t>
        <a:bodyPr/>
        <a:lstStyle/>
        <a:p>
          <a:r>
            <a:rPr lang="en-US" sz="1800" b="1" dirty="0" smtClean="0">
              <a:latin typeface="+mn-lt"/>
              <a:cs typeface="Tw Cen MT"/>
            </a:rPr>
            <a:t>Milestones &amp; Rituals</a:t>
          </a:r>
          <a:endParaRPr lang="en-US" sz="1800" b="1" dirty="0">
            <a:latin typeface="+mn-lt"/>
            <a:cs typeface="Tw Cen MT"/>
          </a:endParaRPr>
        </a:p>
      </dgm:t>
    </dgm:pt>
    <dgm:pt modelId="{F3CD3F93-C44F-B34A-A53F-A8F7890AD107}" type="parTrans" cxnId="{AA8344C5-BDB9-0943-8C38-EC99584C3815}">
      <dgm:prSet/>
      <dgm:spPr/>
      <dgm:t>
        <a:bodyPr/>
        <a:lstStyle/>
        <a:p>
          <a:endParaRPr lang="en-US"/>
        </a:p>
      </dgm:t>
    </dgm:pt>
    <dgm:pt modelId="{E4333E37-C4F7-7941-A774-FAA7359F07D3}" type="sibTrans" cxnId="{AA8344C5-BDB9-0943-8C38-EC99584C3815}">
      <dgm:prSet/>
      <dgm:spPr/>
      <dgm:t>
        <a:bodyPr/>
        <a:lstStyle/>
        <a:p>
          <a:endParaRPr lang="en-US"/>
        </a:p>
      </dgm:t>
    </dgm:pt>
    <dgm:pt modelId="{C4491416-D2BD-9A4B-9EFF-82388829EE4D}">
      <dgm:prSet phldrT="[Text]" custT="1"/>
      <dgm:spPr/>
      <dgm:t>
        <a:bodyPr/>
        <a:lstStyle/>
        <a:p>
          <a:r>
            <a:rPr lang="en-US" sz="1800" b="1" dirty="0" smtClean="0">
              <a:latin typeface="+mn-lt"/>
              <a:cs typeface="Tw Cen MT"/>
            </a:rPr>
            <a:t>Life Stage Issues</a:t>
          </a:r>
          <a:endParaRPr lang="en-US" sz="1800" b="1" dirty="0">
            <a:latin typeface="+mn-lt"/>
            <a:cs typeface="Tw Cen MT"/>
          </a:endParaRPr>
        </a:p>
      </dgm:t>
    </dgm:pt>
    <dgm:pt modelId="{86CA1202-AB36-C544-81B4-A98BBF558F04}" type="parTrans" cxnId="{A379720E-370F-7644-AA64-ED2ABA939811}">
      <dgm:prSet/>
      <dgm:spPr/>
      <dgm:t>
        <a:bodyPr/>
        <a:lstStyle/>
        <a:p>
          <a:endParaRPr lang="en-US"/>
        </a:p>
      </dgm:t>
    </dgm:pt>
    <dgm:pt modelId="{298D9036-782A-504C-BBF3-60ABCFD9393E}" type="sibTrans" cxnId="{A379720E-370F-7644-AA64-ED2ABA939811}">
      <dgm:prSet/>
      <dgm:spPr/>
      <dgm:t>
        <a:bodyPr/>
        <a:lstStyle/>
        <a:p>
          <a:endParaRPr lang="en-US"/>
        </a:p>
      </dgm:t>
    </dgm:pt>
    <dgm:pt modelId="{2A3B12F4-3F24-344A-999E-BCBA7DF402FC}" type="pres">
      <dgm:prSet presAssocID="{83B2E4C9-6739-0940-BFE0-6E1FBF8066B7}" presName="Name0" presStyleCnt="0">
        <dgm:presLayoutVars>
          <dgm:chMax val="1"/>
          <dgm:dir/>
          <dgm:animLvl val="ctr"/>
          <dgm:resizeHandles val="exact"/>
        </dgm:presLayoutVars>
      </dgm:prSet>
      <dgm:spPr/>
      <dgm:t>
        <a:bodyPr/>
        <a:lstStyle/>
        <a:p>
          <a:endParaRPr lang="en-US"/>
        </a:p>
      </dgm:t>
    </dgm:pt>
    <dgm:pt modelId="{1F5542E9-152D-E345-8CBD-81CD754B363A}" type="pres">
      <dgm:prSet presAssocID="{4090E13C-FA55-8644-AA81-AAD46FD2B792}" presName="centerShape" presStyleLbl="node0" presStyleIdx="0" presStyleCnt="1" custScaleX="158287" custScaleY="131492"/>
      <dgm:spPr/>
      <dgm:t>
        <a:bodyPr/>
        <a:lstStyle/>
        <a:p>
          <a:endParaRPr lang="en-US"/>
        </a:p>
      </dgm:t>
    </dgm:pt>
    <dgm:pt modelId="{552D61EF-6CD1-9442-B725-8930650CE019}" type="pres">
      <dgm:prSet presAssocID="{9B651A59-0684-C64A-8AAF-45B682A48F36}" presName="node" presStyleLbl="node1" presStyleIdx="0" presStyleCnt="9" custScaleX="134551" custScaleY="128399">
        <dgm:presLayoutVars>
          <dgm:bulletEnabled val="1"/>
        </dgm:presLayoutVars>
      </dgm:prSet>
      <dgm:spPr/>
      <dgm:t>
        <a:bodyPr/>
        <a:lstStyle/>
        <a:p>
          <a:endParaRPr lang="en-US"/>
        </a:p>
      </dgm:t>
    </dgm:pt>
    <dgm:pt modelId="{6DDB5213-8221-104C-B849-FB50291919DA}" type="pres">
      <dgm:prSet presAssocID="{9B651A59-0684-C64A-8AAF-45B682A48F36}" presName="dummy" presStyleCnt="0"/>
      <dgm:spPr/>
      <dgm:t>
        <a:bodyPr/>
        <a:lstStyle/>
        <a:p>
          <a:endParaRPr lang="en-US"/>
        </a:p>
      </dgm:t>
    </dgm:pt>
    <dgm:pt modelId="{5E9BBB93-FBE1-F44E-9C6F-07572071FF12}" type="pres">
      <dgm:prSet presAssocID="{7CC44F90-221C-674A-B4A5-4EBA23FE7657}" presName="sibTrans" presStyleLbl="sibTrans2D1" presStyleIdx="0" presStyleCnt="9"/>
      <dgm:spPr/>
      <dgm:t>
        <a:bodyPr/>
        <a:lstStyle/>
        <a:p>
          <a:endParaRPr lang="en-US"/>
        </a:p>
      </dgm:t>
    </dgm:pt>
    <dgm:pt modelId="{DFD854BF-E9B0-6643-A0C0-82E74202902E}" type="pres">
      <dgm:prSet presAssocID="{CFBB0B58-ADEB-214A-A6D6-653E2AF348D4}" presName="node" presStyleLbl="node1" presStyleIdx="1" presStyleCnt="9" custScaleX="123420" custScaleY="116959">
        <dgm:presLayoutVars>
          <dgm:bulletEnabled val="1"/>
        </dgm:presLayoutVars>
      </dgm:prSet>
      <dgm:spPr/>
      <dgm:t>
        <a:bodyPr/>
        <a:lstStyle/>
        <a:p>
          <a:endParaRPr lang="en-US"/>
        </a:p>
      </dgm:t>
    </dgm:pt>
    <dgm:pt modelId="{8E13C9D9-DAA9-6F41-BB32-808081A04D42}" type="pres">
      <dgm:prSet presAssocID="{CFBB0B58-ADEB-214A-A6D6-653E2AF348D4}" presName="dummy" presStyleCnt="0"/>
      <dgm:spPr/>
    </dgm:pt>
    <dgm:pt modelId="{2B53C490-8397-4F4F-90CC-B526EC6F1E45}" type="pres">
      <dgm:prSet presAssocID="{E49A6171-8D3A-344A-BAEC-9800E194FDFA}" presName="sibTrans" presStyleLbl="sibTrans2D1" presStyleIdx="1" presStyleCnt="9"/>
      <dgm:spPr/>
      <dgm:t>
        <a:bodyPr/>
        <a:lstStyle/>
        <a:p>
          <a:endParaRPr lang="en-US"/>
        </a:p>
      </dgm:t>
    </dgm:pt>
    <dgm:pt modelId="{E2A6829C-B7C9-644E-B846-6C1136986DF1}" type="pres">
      <dgm:prSet presAssocID="{14F9D219-27AA-9F48-BEF7-88087E17E390}" presName="node" presStyleLbl="node1" presStyleIdx="2" presStyleCnt="9" custScaleX="150529" custScaleY="118833">
        <dgm:presLayoutVars>
          <dgm:bulletEnabled val="1"/>
        </dgm:presLayoutVars>
      </dgm:prSet>
      <dgm:spPr/>
      <dgm:t>
        <a:bodyPr/>
        <a:lstStyle/>
        <a:p>
          <a:endParaRPr lang="en-US"/>
        </a:p>
      </dgm:t>
    </dgm:pt>
    <dgm:pt modelId="{F15BC6A8-7E43-8041-97BD-6BB38D2C3296}" type="pres">
      <dgm:prSet presAssocID="{14F9D219-27AA-9F48-BEF7-88087E17E390}" presName="dummy" presStyleCnt="0"/>
      <dgm:spPr/>
      <dgm:t>
        <a:bodyPr/>
        <a:lstStyle/>
        <a:p>
          <a:endParaRPr lang="en-US"/>
        </a:p>
      </dgm:t>
    </dgm:pt>
    <dgm:pt modelId="{E67B4A2E-C179-5746-AA5A-9DA489E2F089}" type="pres">
      <dgm:prSet presAssocID="{BD66C717-1E61-3548-81E2-8668A71F0A4F}" presName="sibTrans" presStyleLbl="sibTrans2D1" presStyleIdx="2" presStyleCnt="9"/>
      <dgm:spPr/>
      <dgm:t>
        <a:bodyPr/>
        <a:lstStyle/>
        <a:p>
          <a:endParaRPr lang="en-US"/>
        </a:p>
      </dgm:t>
    </dgm:pt>
    <dgm:pt modelId="{8A9183D2-C58E-C34D-8500-05ADC822D1AF}" type="pres">
      <dgm:prSet presAssocID="{55A163D1-1D26-D14D-9E87-8410E3DB6204}" presName="node" presStyleLbl="node1" presStyleIdx="3" presStyleCnt="9" custScaleX="148549" custScaleY="128399">
        <dgm:presLayoutVars>
          <dgm:bulletEnabled val="1"/>
        </dgm:presLayoutVars>
      </dgm:prSet>
      <dgm:spPr/>
      <dgm:t>
        <a:bodyPr/>
        <a:lstStyle/>
        <a:p>
          <a:endParaRPr lang="en-US"/>
        </a:p>
      </dgm:t>
    </dgm:pt>
    <dgm:pt modelId="{E2B09626-186E-7749-9C3A-3C737C998E64}" type="pres">
      <dgm:prSet presAssocID="{55A163D1-1D26-D14D-9E87-8410E3DB6204}" presName="dummy" presStyleCnt="0"/>
      <dgm:spPr/>
      <dgm:t>
        <a:bodyPr/>
        <a:lstStyle/>
        <a:p>
          <a:endParaRPr lang="en-US"/>
        </a:p>
      </dgm:t>
    </dgm:pt>
    <dgm:pt modelId="{8E93BD55-20C0-4141-849C-078C2348B652}" type="pres">
      <dgm:prSet presAssocID="{D2000CB0-ADFF-7349-B91F-D941410D986D}" presName="sibTrans" presStyleLbl="sibTrans2D1" presStyleIdx="3" presStyleCnt="9"/>
      <dgm:spPr/>
      <dgm:t>
        <a:bodyPr/>
        <a:lstStyle/>
        <a:p>
          <a:endParaRPr lang="en-US"/>
        </a:p>
      </dgm:t>
    </dgm:pt>
    <dgm:pt modelId="{60C3224B-F422-DC49-8699-A3543E9FD71A}" type="pres">
      <dgm:prSet presAssocID="{225E5DA0-6ECA-5845-A3C1-730172FCAABF}" presName="node" presStyleLbl="node1" presStyleIdx="4" presStyleCnt="9" custScaleX="156779" custScaleY="128399">
        <dgm:presLayoutVars>
          <dgm:bulletEnabled val="1"/>
        </dgm:presLayoutVars>
      </dgm:prSet>
      <dgm:spPr/>
      <dgm:t>
        <a:bodyPr/>
        <a:lstStyle/>
        <a:p>
          <a:endParaRPr lang="en-US"/>
        </a:p>
      </dgm:t>
    </dgm:pt>
    <dgm:pt modelId="{1A7A41DB-D0F9-2C4F-AAFC-88CFAA94696E}" type="pres">
      <dgm:prSet presAssocID="{225E5DA0-6ECA-5845-A3C1-730172FCAABF}" presName="dummy" presStyleCnt="0"/>
      <dgm:spPr/>
      <dgm:t>
        <a:bodyPr/>
        <a:lstStyle/>
        <a:p>
          <a:endParaRPr lang="en-US"/>
        </a:p>
      </dgm:t>
    </dgm:pt>
    <dgm:pt modelId="{7FF94A4F-BB6B-F644-9DFB-A10988FED5F2}" type="pres">
      <dgm:prSet presAssocID="{57D301EC-B287-254C-8E82-6299E2BB7719}" presName="sibTrans" presStyleLbl="sibTrans2D1" presStyleIdx="4" presStyleCnt="9"/>
      <dgm:spPr/>
      <dgm:t>
        <a:bodyPr/>
        <a:lstStyle/>
        <a:p>
          <a:endParaRPr lang="en-US"/>
        </a:p>
      </dgm:t>
    </dgm:pt>
    <dgm:pt modelId="{BF2C562C-2EA6-0244-AC13-E6A106388893}" type="pres">
      <dgm:prSet presAssocID="{F7856D9E-90FF-F24F-B0DA-78F9F28C81B9}" presName="node" presStyleLbl="node1" presStyleIdx="5" presStyleCnt="9" custScaleX="134551" custScaleY="128399">
        <dgm:presLayoutVars>
          <dgm:bulletEnabled val="1"/>
        </dgm:presLayoutVars>
      </dgm:prSet>
      <dgm:spPr/>
      <dgm:t>
        <a:bodyPr/>
        <a:lstStyle/>
        <a:p>
          <a:endParaRPr lang="en-US"/>
        </a:p>
      </dgm:t>
    </dgm:pt>
    <dgm:pt modelId="{CD3C33D9-9582-8C46-A633-59750BC545FA}" type="pres">
      <dgm:prSet presAssocID="{F7856D9E-90FF-F24F-B0DA-78F9F28C81B9}" presName="dummy" presStyleCnt="0"/>
      <dgm:spPr/>
      <dgm:t>
        <a:bodyPr/>
        <a:lstStyle/>
        <a:p>
          <a:endParaRPr lang="en-US"/>
        </a:p>
      </dgm:t>
    </dgm:pt>
    <dgm:pt modelId="{43ED0011-6D38-DB40-88D6-178908744AE6}" type="pres">
      <dgm:prSet presAssocID="{3BA8F435-C135-0641-934E-4BA74D47FEDB}" presName="sibTrans" presStyleLbl="sibTrans2D1" presStyleIdx="5" presStyleCnt="9"/>
      <dgm:spPr/>
      <dgm:t>
        <a:bodyPr/>
        <a:lstStyle/>
        <a:p>
          <a:endParaRPr lang="en-US"/>
        </a:p>
      </dgm:t>
    </dgm:pt>
    <dgm:pt modelId="{2C8C5DFE-B12D-5641-A61A-58DD167926C4}" type="pres">
      <dgm:prSet presAssocID="{4259835D-49F7-EC46-8FD8-DC0FA6E83A7F}" presName="node" presStyleLbl="node1" presStyleIdx="6" presStyleCnt="9" custScaleX="147165" custScaleY="131884">
        <dgm:presLayoutVars>
          <dgm:bulletEnabled val="1"/>
        </dgm:presLayoutVars>
      </dgm:prSet>
      <dgm:spPr/>
      <dgm:t>
        <a:bodyPr/>
        <a:lstStyle/>
        <a:p>
          <a:endParaRPr lang="en-US"/>
        </a:p>
      </dgm:t>
    </dgm:pt>
    <dgm:pt modelId="{E36C2C9D-3345-AD48-B544-18FD730A2443}" type="pres">
      <dgm:prSet presAssocID="{4259835D-49F7-EC46-8FD8-DC0FA6E83A7F}" presName="dummy" presStyleCnt="0"/>
      <dgm:spPr/>
    </dgm:pt>
    <dgm:pt modelId="{E34C0B38-C1B7-1743-A4E5-87CF4098085F}" type="pres">
      <dgm:prSet presAssocID="{E4333E37-C4F7-7941-A774-FAA7359F07D3}" presName="sibTrans" presStyleLbl="sibTrans2D1" presStyleIdx="6" presStyleCnt="9"/>
      <dgm:spPr/>
      <dgm:t>
        <a:bodyPr/>
        <a:lstStyle/>
        <a:p>
          <a:endParaRPr lang="en-US"/>
        </a:p>
      </dgm:t>
    </dgm:pt>
    <dgm:pt modelId="{46C8D5BC-FEC7-DD4C-AC3F-848DAB4D5173}" type="pres">
      <dgm:prSet presAssocID="{43023D52-B13D-854D-8399-2E481F3B2A25}" presName="node" presStyleLbl="node1" presStyleIdx="7" presStyleCnt="9" custScaleX="144639" custScaleY="120968">
        <dgm:presLayoutVars>
          <dgm:bulletEnabled val="1"/>
        </dgm:presLayoutVars>
      </dgm:prSet>
      <dgm:spPr/>
      <dgm:t>
        <a:bodyPr/>
        <a:lstStyle/>
        <a:p>
          <a:endParaRPr lang="en-US"/>
        </a:p>
      </dgm:t>
    </dgm:pt>
    <dgm:pt modelId="{A4C0364D-CC6C-8241-BC26-324A8B13236E}" type="pres">
      <dgm:prSet presAssocID="{43023D52-B13D-854D-8399-2E481F3B2A25}" presName="dummy" presStyleCnt="0"/>
      <dgm:spPr/>
    </dgm:pt>
    <dgm:pt modelId="{2151F46C-6E0A-E941-A873-F5236BC70A78}" type="pres">
      <dgm:prSet presAssocID="{B5F952AE-4B62-D840-AA1F-6E87F68BAC90}" presName="sibTrans" presStyleLbl="sibTrans2D1" presStyleIdx="7" presStyleCnt="9"/>
      <dgm:spPr/>
      <dgm:t>
        <a:bodyPr/>
        <a:lstStyle/>
        <a:p>
          <a:endParaRPr lang="en-US"/>
        </a:p>
      </dgm:t>
    </dgm:pt>
    <dgm:pt modelId="{70D4CCBB-5D4F-CA45-A1F9-65B57D5A328B}" type="pres">
      <dgm:prSet presAssocID="{C4491416-D2BD-9A4B-9EFF-82388829EE4D}" presName="node" presStyleLbl="node1" presStyleIdx="8" presStyleCnt="9" custScaleX="118270" custScaleY="115764">
        <dgm:presLayoutVars>
          <dgm:bulletEnabled val="1"/>
        </dgm:presLayoutVars>
      </dgm:prSet>
      <dgm:spPr/>
      <dgm:t>
        <a:bodyPr/>
        <a:lstStyle/>
        <a:p>
          <a:endParaRPr lang="en-US"/>
        </a:p>
      </dgm:t>
    </dgm:pt>
    <dgm:pt modelId="{A4062ED1-C7AE-9649-BA65-ADD64A770DCC}" type="pres">
      <dgm:prSet presAssocID="{C4491416-D2BD-9A4B-9EFF-82388829EE4D}" presName="dummy" presStyleCnt="0"/>
      <dgm:spPr/>
    </dgm:pt>
    <dgm:pt modelId="{1F1B6C82-F675-B841-B853-433673B4B667}" type="pres">
      <dgm:prSet presAssocID="{298D9036-782A-504C-BBF3-60ABCFD9393E}" presName="sibTrans" presStyleLbl="sibTrans2D1" presStyleIdx="8" presStyleCnt="9"/>
      <dgm:spPr/>
      <dgm:t>
        <a:bodyPr/>
        <a:lstStyle/>
        <a:p>
          <a:endParaRPr lang="en-US"/>
        </a:p>
      </dgm:t>
    </dgm:pt>
  </dgm:ptLst>
  <dgm:cxnLst>
    <dgm:cxn modelId="{A2932E48-C00C-F245-9231-CCC0A62F7B8B}" srcId="{4090E13C-FA55-8644-AA81-AAD46FD2B792}" destId="{F7856D9E-90FF-F24F-B0DA-78F9F28C81B9}" srcOrd="5" destOrd="0" parTransId="{B47AF1B3-5211-4342-9949-253C6B632665}" sibTransId="{3BA8F435-C135-0641-934E-4BA74D47FEDB}"/>
    <dgm:cxn modelId="{4365CDF1-0EC8-BF4C-B57F-764C04945E06}" srcId="{4090E13C-FA55-8644-AA81-AAD46FD2B792}" destId="{55A163D1-1D26-D14D-9E87-8410E3DB6204}" srcOrd="3" destOrd="0" parTransId="{5E15C1BE-BD0B-074C-8F37-B327D3DC4989}" sibTransId="{D2000CB0-ADFF-7349-B91F-D941410D986D}"/>
    <dgm:cxn modelId="{78E0B24E-ACA8-F54E-9C57-56EEB98F7FE3}" type="presOf" srcId="{E4333E37-C4F7-7941-A774-FAA7359F07D3}" destId="{E34C0B38-C1B7-1743-A4E5-87CF4098085F}" srcOrd="0" destOrd="0" presId="urn:microsoft.com/office/officeart/2005/8/layout/radial6"/>
    <dgm:cxn modelId="{2581D2D6-4F02-B245-8B5D-151B670D5D5E}" type="presOf" srcId="{D2000CB0-ADFF-7349-B91F-D941410D986D}" destId="{8E93BD55-20C0-4141-849C-078C2348B652}" srcOrd="0" destOrd="0" presId="urn:microsoft.com/office/officeart/2005/8/layout/radial6"/>
    <dgm:cxn modelId="{1CF0E7E2-6045-644C-9BD6-7C32068ABA11}" type="presOf" srcId="{CFBB0B58-ADEB-214A-A6D6-653E2AF348D4}" destId="{DFD854BF-E9B0-6643-A0C0-82E74202902E}" srcOrd="0" destOrd="0" presId="urn:microsoft.com/office/officeart/2005/8/layout/radial6"/>
    <dgm:cxn modelId="{996B61A3-AD39-BF4D-B248-A0067D4D2E02}" type="presOf" srcId="{E49A6171-8D3A-344A-BAEC-9800E194FDFA}" destId="{2B53C490-8397-4F4F-90CC-B526EC6F1E45}" srcOrd="0" destOrd="0" presId="urn:microsoft.com/office/officeart/2005/8/layout/radial6"/>
    <dgm:cxn modelId="{8BA62977-FDA0-194A-94DD-07B2A636E59F}" type="presOf" srcId="{57D301EC-B287-254C-8E82-6299E2BB7719}" destId="{7FF94A4F-BB6B-F644-9DFB-A10988FED5F2}" srcOrd="0" destOrd="0" presId="urn:microsoft.com/office/officeart/2005/8/layout/radial6"/>
    <dgm:cxn modelId="{BC0F841A-AC5C-A947-AA18-3F7463FA72C3}" type="presOf" srcId="{7CC44F90-221C-674A-B4A5-4EBA23FE7657}" destId="{5E9BBB93-FBE1-F44E-9C6F-07572071FF12}" srcOrd="0" destOrd="0" presId="urn:microsoft.com/office/officeart/2005/8/layout/radial6"/>
    <dgm:cxn modelId="{7A6D2285-42F1-564F-84B6-A23EF106771F}" srcId="{83B2E4C9-6739-0940-BFE0-6E1FBF8066B7}" destId="{4090E13C-FA55-8644-AA81-AAD46FD2B792}" srcOrd="0" destOrd="0" parTransId="{5E790D68-E624-D643-B2EF-0D05DA187D31}" sibTransId="{4EE8D82B-F843-9B4B-8B59-AD17BC70C0E5}"/>
    <dgm:cxn modelId="{AA8344C5-BDB9-0943-8C38-EC99584C3815}" srcId="{4090E13C-FA55-8644-AA81-AAD46FD2B792}" destId="{4259835D-49F7-EC46-8FD8-DC0FA6E83A7F}" srcOrd="6" destOrd="0" parTransId="{F3CD3F93-C44F-B34A-A53F-A8F7890AD107}" sibTransId="{E4333E37-C4F7-7941-A774-FAA7359F07D3}"/>
    <dgm:cxn modelId="{5D275AEB-0443-9845-A254-9C5CF9860D45}" type="presOf" srcId="{B5F952AE-4B62-D840-AA1F-6E87F68BAC90}" destId="{2151F46C-6E0A-E941-A873-F5236BC70A78}" srcOrd="0" destOrd="0" presId="urn:microsoft.com/office/officeart/2005/8/layout/radial6"/>
    <dgm:cxn modelId="{CC2FF8AB-A149-F248-9331-3AEF26142AA3}" srcId="{4090E13C-FA55-8644-AA81-AAD46FD2B792}" destId="{CFBB0B58-ADEB-214A-A6D6-653E2AF348D4}" srcOrd="1" destOrd="0" parTransId="{6F7B6708-F7F4-B241-BDD2-858025D04217}" sibTransId="{E49A6171-8D3A-344A-BAEC-9800E194FDFA}"/>
    <dgm:cxn modelId="{A632D6E7-842F-1D43-8952-B11DA96ACEF3}" type="presOf" srcId="{14F9D219-27AA-9F48-BEF7-88087E17E390}" destId="{E2A6829C-B7C9-644E-B846-6C1136986DF1}" srcOrd="0" destOrd="0" presId="urn:microsoft.com/office/officeart/2005/8/layout/radial6"/>
    <dgm:cxn modelId="{121CE046-DC3A-9343-91A2-656C4580D824}" type="presOf" srcId="{298D9036-782A-504C-BBF3-60ABCFD9393E}" destId="{1F1B6C82-F675-B841-B853-433673B4B667}" srcOrd="0" destOrd="0" presId="urn:microsoft.com/office/officeart/2005/8/layout/radial6"/>
    <dgm:cxn modelId="{FE16C89A-BD58-5E4F-9AF5-A2DAC37D040D}" type="presOf" srcId="{225E5DA0-6ECA-5845-A3C1-730172FCAABF}" destId="{60C3224B-F422-DC49-8699-A3543E9FD71A}" srcOrd="0" destOrd="0" presId="urn:microsoft.com/office/officeart/2005/8/layout/radial6"/>
    <dgm:cxn modelId="{989C477D-209E-3B48-A4DC-66E28D029195}" srcId="{4090E13C-FA55-8644-AA81-AAD46FD2B792}" destId="{14F9D219-27AA-9F48-BEF7-88087E17E390}" srcOrd="2" destOrd="0" parTransId="{4F2E9049-C239-724B-AED3-F004CEFBE693}" sibTransId="{BD66C717-1E61-3548-81E2-8668A71F0A4F}"/>
    <dgm:cxn modelId="{4FF9C51E-D703-C343-BD24-1FBA5189EAE4}" type="presOf" srcId="{BD66C717-1E61-3548-81E2-8668A71F0A4F}" destId="{E67B4A2E-C179-5746-AA5A-9DA489E2F089}" srcOrd="0" destOrd="0" presId="urn:microsoft.com/office/officeart/2005/8/layout/radial6"/>
    <dgm:cxn modelId="{13609975-42DA-1241-A30A-7ACDA84C1E34}" type="presOf" srcId="{9B651A59-0684-C64A-8AAF-45B682A48F36}" destId="{552D61EF-6CD1-9442-B725-8930650CE019}" srcOrd="0" destOrd="0" presId="urn:microsoft.com/office/officeart/2005/8/layout/radial6"/>
    <dgm:cxn modelId="{A379720E-370F-7644-AA64-ED2ABA939811}" srcId="{4090E13C-FA55-8644-AA81-AAD46FD2B792}" destId="{C4491416-D2BD-9A4B-9EFF-82388829EE4D}" srcOrd="8" destOrd="0" parTransId="{86CA1202-AB36-C544-81B4-A98BBF558F04}" sibTransId="{298D9036-782A-504C-BBF3-60ABCFD9393E}"/>
    <dgm:cxn modelId="{0586AC91-4406-934A-B175-A3E23A29F410}" srcId="{4090E13C-FA55-8644-AA81-AAD46FD2B792}" destId="{43023D52-B13D-854D-8399-2E481F3B2A25}" srcOrd="7" destOrd="0" parTransId="{2A437CCF-29B3-604D-A7F1-945496C06543}" sibTransId="{B5F952AE-4B62-D840-AA1F-6E87F68BAC90}"/>
    <dgm:cxn modelId="{51C45EDA-B0EC-8248-964C-80D7628CEAC4}" srcId="{4090E13C-FA55-8644-AA81-AAD46FD2B792}" destId="{225E5DA0-6ECA-5845-A3C1-730172FCAABF}" srcOrd="4" destOrd="0" parTransId="{93B20F67-1E67-794E-9682-CA2E507F8A7F}" sibTransId="{57D301EC-B287-254C-8E82-6299E2BB7719}"/>
    <dgm:cxn modelId="{7056DDBB-5BF4-4645-8180-14F4E2B7CE73}" type="presOf" srcId="{4259835D-49F7-EC46-8FD8-DC0FA6E83A7F}" destId="{2C8C5DFE-B12D-5641-A61A-58DD167926C4}" srcOrd="0" destOrd="0" presId="urn:microsoft.com/office/officeart/2005/8/layout/radial6"/>
    <dgm:cxn modelId="{5D9F6C82-A5C5-5C43-87C4-8A0E94AEBEBA}" type="presOf" srcId="{4090E13C-FA55-8644-AA81-AAD46FD2B792}" destId="{1F5542E9-152D-E345-8CBD-81CD754B363A}" srcOrd="0" destOrd="0" presId="urn:microsoft.com/office/officeart/2005/8/layout/radial6"/>
    <dgm:cxn modelId="{CFE06D2F-91F5-AF4A-A903-1AABFD89F0C6}" srcId="{4090E13C-FA55-8644-AA81-AAD46FD2B792}" destId="{9B651A59-0684-C64A-8AAF-45B682A48F36}" srcOrd="0" destOrd="0" parTransId="{7C2F16BB-6538-8842-9CA2-71C8213DDDF2}" sibTransId="{7CC44F90-221C-674A-B4A5-4EBA23FE7657}"/>
    <dgm:cxn modelId="{C0AA33D4-FAE2-EB4D-99FF-7CB1D546F6D2}" type="presOf" srcId="{C4491416-D2BD-9A4B-9EFF-82388829EE4D}" destId="{70D4CCBB-5D4F-CA45-A1F9-65B57D5A328B}" srcOrd="0" destOrd="0" presId="urn:microsoft.com/office/officeart/2005/8/layout/radial6"/>
    <dgm:cxn modelId="{87509BE0-53EB-9A4C-A6B8-C5946B9C4413}" type="presOf" srcId="{83B2E4C9-6739-0940-BFE0-6E1FBF8066B7}" destId="{2A3B12F4-3F24-344A-999E-BCBA7DF402FC}" srcOrd="0" destOrd="0" presId="urn:microsoft.com/office/officeart/2005/8/layout/radial6"/>
    <dgm:cxn modelId="{FE4CBD06-9128-AA42-990E-4BA3205F0F84}" type="presOf" srcId="{3BA8F435-C135-0641-934E-4BA74D47FEDB}" destId="{43ED0011-6D38-DB40-88D6-178908744AE6}" srcOrd="0" destOrd="0" presId="urn:microsoft.com/office/officeart/2005/8/layout/radial6"/>
    <dgm:cxn modelId="{1F34218C-124E-A749-A216-8CE0CD5B1064}" type="presOf" srcId="{F7856D9E-90FF-F24F-B0DA-78F9F28C81B9}" destId="{BF2C562C-2EA6-0244-AC13-E6A106388893}" srcOrd="0" destOrd="0" presId="urn:microsoft.com/office/officeart/2005/8/layout/radial6"/>
    <dgm:cxn modelId="{D6E3B687-32A6-684F-B9C5-FC90094FFADA}" type="presOf" srcId="{43023D52-B13D-854D-8399-2E481F3B2A25}" destId="{46C8D5BC-FEC7-DD4C-AC3F-848DAB4D5173}" srcOrd="0" destOrd="0" presId="urn:microsoft.com/office/officeart/2005/8/layout/radial6"/>
    <dgm:cxn modelId="{A1CA9304-A944-084D-B4C0-56B21E42E368}" type="presOf" srcId="{55A163D1-1D26-D14D-9E87-8410E3DB6204}" destId="{8A9183D2-C58E-C34D-8500-05ADC822D1AF}" srcOrd="0" destOrd="0" presId="urn:microsoft.com/office/officeart/2005/8/layout/radial6"/>
    <dgm:cxn modelId="{1C577648-4639-8544-A84E-AADDF8AA89E5}" type="presParOf" srcId="{2A3B12F4-3F24-344A-999E-BCBA7DF402FC}" destId="{1F5542E9-152D-E345-8CBD-81CD754B363A}" srcOrd="0" destOrd="0" presId="urn:microsoft.com/office/officeart/2005/8/layout/radial6"/>
    <dgm:cxn modelId="{C2A2D494-FCF1-E340-B6FF-DFBF21078370}" type="presParOf" srcId="{2A3B12F4-3F24-344A-999E-BCBA7DF402FC}" destId="{552D61EF-6CD1-9442-B725-8930650CE019}" srcOrd="1" destOrd="0" presId="urn:microsoft.com/office/officeart/2005/8/layout/radial6"/>
    <dgm:cxn modelId="{25095C6B-116E-114C-8C78-F973E211C176}" type="presParOf" srcId="{2A3B12F4-3F24-344A-999E-BCBA7DF402FC}" destId="{6DDB5213-8221-104C-B849-FB50291919DA}" srcOrd="2" destOrd="0" presId="urn:microsoft.com/office/officeart/2005/8/layout/radial6"/>
    <dgm:cxn modelId="{8D74EB76-D47C-DA40-9CBE-C87215A02619}" type="presParOf" srcId="{2A3B12F4-3F24-344A-999E-BCBA7DF402FC}" destId="{5E9BBB93-FBE1-F44E-9C6F-07572071FF12}" srcOrd="3" destOrd="0" presId="urn:microsoft.com/office/officeart/2005/8/layout/radial6"/>
    <dgm:cxn modelId="{1E09700D-DC83-5E40-80F6-DB93D9A298C1}" type="presParOf" srcId="{2A3B12F4-3F24-344A-999E-BCBA7DF402FC}" destId="{DFD854BF-E9B0-6643-A0C0-82E74202902E}" srcOrd="4" destOrd="0" presId="urn:microsoft.com/office/officeart/2005/8/layout/radial6"/>
    <dgm:cxn modelId="{D61B1A23-6B37-9042-95C3-9A5B107DEAB5}" type="presParOf" srcId="{2A3B12F4-3F24-344A-999E-BCBA7DF402FC}" destId="{8E13C9D9-DAA9-6F41-BB32-808081A04D42}" srcOrd="5" destOrd="0" presId="urn:microsoft.com/office/officeart/2005/8/layout/radial6"/>
    <dgm:cxn modelId="{B499614C-62E7-3348-A0DA-347E06581EA9}" type="presParOf" srcId="{2A3B12F4-3F24-344A-999E-BCBA7DF402FC}" destId="{2B53C490-8397-4F4F-90CC-B526EC6F1E45}" srcOrd="6" destOrd="0" presId="urn:microsoft.com/office/officeart/2005/8/layout/radial6"/>
    <dgm:cxn modelId="{050BE14E-E9B4-9448-80BA-B7BD8B763777}" type="presParOf" srcId="{2A3B12F4-3F24-344A-999E-BCBA7DF402FC}" destId="{E2A6829C-B7C9-644E-B846-6C1136986DF1}" srcOrd="7" destOrd="0" presId="urn:microsoft.com/office/officeart/2005/8/layout/radial6"/>
    <dgm:cxn modelId="{10272F39-7425-D040-AA1B-0144CF4A4C36}" type="presParOf" srcId="{2A3B12F4-3F24-344A-999E-BCBA7DF402FC}" destId="{F15BC6A8-7E43-8041-97BD-6BB38D2C3296}" srcOrd="8" destOrd="0" presId="urn:microsoft.com/office/officeart/2005/8/layout/radial6"/>
    <dgm:cxn modelId="{F4292156-870C-274F-BCD7-C7F93C84492D}" type="presParOf" srcId="{2A3B12F4-3F24-344A-999E-BCBA7DF402FC}" destId="{E67B4A2E-C179-5746-AA5A-9DA489E2F089}" srcOrd="9" destOrd="0" presId="urn:microsoft.com/office/officeart/2005/8/layout/radial6"/>
    <dgm:cxn modelId="{85C3235C-6C38-224A-8062-AA7EF962AB6C}" type="presParOf" srcId="{2A3B12F4-3F24-344A-999E-BCBA7DF402FC}" destId="{8A9183D2-C58E-C34D-8500-05ADC822D1AF}" srcOrd="10" destOrd="0" presId="urn:microsoft.com/office/officeart/2005/8/layout/radial6"/>
    <dgm:cxn modelId="{590BC98A-618D-D943-B72F-437DBF9509DA}" type="presParOf" srcId="{2A3B12F4-3F24-344A-999E-BCBA7DF402FC}" destId="{E2B09626-186E-7749-9C3A-3C737C998E64}" srcOrd="11" destOrd="0" presId="urn:microsoft.com/office/officeart/2005/8/layout/radial6"/>
    <dgm:cxn modelId="{31F4FF6A-530B-B642-B8DD-DCC31135C4F4}" type="presParOf" srcId="{2A3B12F4-3F24-344A-999E-BCBA7DF402FC}" destId="{8E93BD55-20C0-4141-849C-078C2348B652}" srcOrd="12" destOrd="0" presId="urn:microsoft.com/office/officeart/2005/8/layout/radial6"/>
    <dgm:cxn modelId="{2F7F567C-AE5C-BD43-B6C1-EC97DDB9FDD5}" type="presParOf" srcId="{2A3B12F4-3F24-344A-999E-BCBA7DF402FC}" destId="{60C3224B-F422-DC49-8699-A3543E9FD71A}" srcOrd="13" destOrd="0" presId="urn:microsoft.com/office/officeart/2005/8/layout/radial6"/>
    <dgm:cxn modelId="{F99C3F57-5FE1-4642-A695-7897284D7896}" type="presParOf" srcId="{2A3B12F4-3F24-344A-999E-BCBA7DF402FC}" destId="{1A7A41DB-D0F9-2C4F-AAFC-88CFAA94696E}" srcOrd="14" destOrd="0" presId="urn:microsoft.com/office/officeart/2005/8/layout/radial6"/>
    <dgm:cxn modelId="{616569D9-43BB-6B43-A592-3D132503EC0B}" type="presParOf" srcId="{2A3B12F4-3F24-344A-999E-BCBA7DF402FC}" destId="{7FF94A4F-BB6B-F644-9DFB-A10988FED5F2}" srcOrd="15" destOrd="0" presId="urn:microsoft.com/office/officeart/2005/8/layout/radial6"/>
    <dgm:cxn modelId="{D6897419-559C-D244-BC75-CAF538EE8A6D}" type="presParOf" srcId="{2A3B12F4-3F24-344A-999E-BCBA7DF402FC}" destId="{BF2C562C-2EA6-0244-AC13-E6A106388893}" srcOrd="16" destOrd="0" presId="urn:microsoft.com/office/officeart/2005/8/layout/radial6"/>
    <dgm:cxn modelId="{A733F70D-4D95-5E42-A89A-97644E23A806}" type="presParOf" srcId="{2A3B12F4-3F24-344A-999E-BCBA7DF402FC}" destId="{CD3C33D9-9582-8C46-A633-59750BC545FA}" srcOrd="17" destOrd="0" presId="urn:microsoft.com/office/officeart/2005/8/layout/radial6"/>
    <dgm:cxn modelId="{9481D7FA-AE30-204B-9660-FB9508FBF19D}" type="presParOf" srcId="{2A3B12F4-3F24-344A-999E-BCBA7DF402FC}" destId="{43ED0011-6D38-DB40-88D6-178908744AE6}" srcOrd="18" destOrd="0" presId="urn:microsoft.com/office/officeart/2005/8/layout/radial6"/>
    <dgm:cxn modelId="{407EF5F2-E2D5-C948-AE76-5940FA22D914}" type="presParOf" srcId="{2A3B12F4-3F24-344A-999E-BCBA7DF402FC}" destId="{2C8C5DFE-B12D-5641-A61A-58DD167926C4}" srcOrd="19" destOrd="0" presId="urn:microsoft.com/office/officeart/2005/8/layout/radial6"/>
    <dgm:cxn modelId="{510812F6-FAED-5A40-A8F2-CF7F6B98BEFF}" type="presParOf" srcId="{2A3B12F4-3F24-344A-999E-BCBA7DF402FC}" destId="{E36C2C9D-3345-AD48-B544-18FD730A2443}" srcOrd="20" destOrd="0" presId="urn:microsoft.com/office/officeart/2005/8/layout/radial6"/>
    <dgm:cxn modelId="{887CBBB9-9CD8-2746-B5AA-E0CCFCDB95D6}" type="presParOf" srcId="{2A3B12F4-3F24-344A-999E-BCBA7DF402FC}" destId="{E34C0B38-C1B7-1743-A4E5-87CF4098085F}" srcOrd="21" destOrd="0" presId="urn:microsoft.com/office/officeart/2005/8/layout/radial6"/>
    <dgm:cxn modelId="{75F19AFF-5D63-AC4D-84F6-6DD6AD138C1F}" type="presParOf" srcId="{2A3B12F4-3F24-344A-999E-BCBA7DF402FC}" destId="{46C8D5BC-FEC7-DD4C-AC3F-848DAB4D5173}" srcOrd="22" destOrd="0" presId="urn:microsoft.com/office/officeart/2005/8/layout/radial6"/>
    <dgm:cxn modelId="{9342E944-B389-7D49-997A-B17E7994BC45}" type="presParOf" srcId="{2A3B12F4-3F24-344A-999E-BCBA7DF402FC}" destId="{A4C0364D-CC6C-8241-BC26-324A8B13236E}" srcOrd="23" destOrd="0" presId="urn:microsoft.com/office/officeart/2005/8/layout/radial6"/>
    <dgm:cxn modelId="{0B2D9BA0-FE7B-B540-8561-7FA6C84F9907}" type="presParOf" srcId="{2A3B12F4-3F24-344A-999E-BCBA7DF402FC}" destId="{2151F46C-6E0A-E941-A873-F5236BC70A78}" srcOrd="24" destOrd="0" presId="urn:microsoft.com/office/officeart/2005/8/layout/radial6"/>
    <dgm:cxn modelId="{4FD53461-2A75-FF46-8533-50828BD77ECF}" type="presParOf" srcId="{2A3B12F4-3F24-344A-999E-BCBA7DF402FC}" destId="{70D4CCBB-5D4F-CA45-A1F9-65B57D5A328B}" srcOrd="25" destOrd="0" presId="urn:microsoft.com/office/officeart/2005/8/layout/radial6"/>
    <dgm:cxn modelId="{679389DA-2514-6444-ABF0-C965FC809AA6}" type="presParOf" srcId="{2A3B12F4-3F24-344A-999E-BCBA7DF402FC}" destId="{A4062ED1-C7AE-9649-BA65-ADD64A770DCC}" srcOrd="26" destOrd="0" presId="urn:microsoft.com/office/officeart/2005/8/layout/radial6"/>
    <dgm:cxn modelId="{85289666-C72A-DF4E-920F-08E9FBEC6666}" type="presParOf" srcId="{2A3B12F4-3F24-344A-999E-BCBA7DF402FC}" destId="{1F1B6C82-F675-B841-B853-433673B4B667}" srcOrd="27"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3B2E4C9-6739-0940-BFE0-6E1FBF8066B7}" type="doc">
      <dgm:prSet loTypeId="urn:microsoft.com/office/officeart/2005/8/layout/radial6" loCatId="" qsTypeId="urn:microsoft.com/office/officeart/2005/8/quickstyle/simple4" qsCatId="simple" csTypeId="urn:microsoft.com/office/officeart/2005/8/colors/colorful1" csCatId="colorful" phldr="1"/>
      <dgm:spPr/>
      <dgm:t>
        <a:bodyPr/>
        <a:lstStyle/>
        <a:p>
          <a:endParaRPr lang="en-US"/>
        </a:p>
      </dgm:t>
    </dgm:pt>
    <dgm:pt modelId="{4090E13C-FA55-8644-AA81-AAD46FD2B792}">
      <dgm:prSet phldrT="[Text]" custT="1"/>
      <dgm:spPr/>
      <dgm:t>
        <a:bodyPr/>
        <a:lstStyle/>
        <a:p>
          <a:r>
            <a:rPr lang="en-US" sz="1800" b="1" dirty="0" smtClean="0"/>
            <a:t>Intergenerational Faith Community</a:t>
          </a:r>
          <a:endParaRPr lang="en-US" sz="1800" b="1" dirty="0"/>
        </a:p>
      </dgm:t>
    </dgm:pt>
    <dgm:pt modelId="{4EE8D82B-F843-9B4B-8B59-AD17BC70C0E5}" type="sibTrans" cxnId="{7A6D2285-42F1-564F-84B6-A23EF106771F}">
      <dgm:prSet/>
      <dgm:spPr/>
      <dgm:t>
        <a:bodyPr/>
        <a:lstStyle/>
        <a:p>
          <a:endParaRPr lang="en-US"/>
        </a:p>
      </dgm:t>
    </dgm:pt>
    <dgm:pt modelId="{5E790D68-E624-D643-B2EF-0D05DA187D31}" type="parTrans" cxnId="{7A6D2285-42F1-564F-84B6-A23EF106771F}">
      <dgm:prSet/>
      <dgm:spPr/>
      <dgm:t>
        <a:bodyPr/>
        <a:lstStyle/>
        <a:p>
          <a:endParaRPr lang="en-US"/>
        </a:p>
      </dgm:t>
    </dgm:pt>
    <dgm:pt modelId="{961DD880-A93A-6048-AB97-B2DEE7DA15DC}">
      <dgm:prSet phldrT="[Text]" custT="1"/>
      <dgm:spPr/>
      <dgm:t>
        <a:bodyPr/>
        <a:lstStyle/>
        <a:p>
          <a:r>
            <a:rPr lang="en-US" sz="1800" b="1" dirty="0" smtClean="0"/>
            <a:t>Just For Parents</a:t>
          </a:r>
          <a:endParaRPr lang="en-US" sz="1800" b="1" dirty="0"/>
        </a:p>
      </dgm:t>
    </dgm:pt>
    <dgm:pt modelId="{049F9092-890B-064A-A1C7-BCBFDFBBDB29}" type="parTrans" cxnId="{850B757C-A141-C840-BA4A-8E13F3B2DF8F}">
      <dgm:prSet/>
      <dgm:spPr/>
      <dgm:t>
        <a:bodyPr/>
        <a:lstStyle/>
        <a:p>
          <a:endParaRPr lang="en-US"/>
        </a:p>
      </dgm:t>
    </dgm:pt>
    <dgm:pt modelId="{C2251B99-8496-954F-82E8-3B9E37EEFAA6}" type="sibTrans" cxnId="{850B757C-A141-C840-BA4A-8E13F3B2DF8F}">
      <dgm:prSet/>
      <dgm:spPr/>
      <dgm:t>
        <a:bodyPr/>
        <a:lstStyle/>
        <a:p>
          <a:endParaRPr lang="en-US"/>
        </a:p>
      </dgm:t>
    </dgm:pt>
    <dgm:pt modelId="{EBC59012-128E-D945-A310-A4278BC20966}">
      <dgm:prSet phldrT="[Text]" custT="1"/>
      <dgm:spPr/>
      <dgm:t>
        <a:bodyPr/>
        <a:lstStyle/>
        <a:p>
          <a:r>
            <a:rPr lang="en-US" sz="1800" b="1" dirty="0" smtClean="0"/>
            <a:t>Seasons of the Year</a:t>
          </a:r>
        </a:p>
      </dgm:t>
    </dgm:pt>
    <dgm:pt modelId="{53EB17F9-ABD7-9043-8EF4-4DD52FAEF979}" type="parTrans" cxnId="{D5BF67B6-3B4C-6246-8FD2-4ED8323CAD07}">
      <dgm:prSet/>
      <dgm:spPr/>
      <dgm:t>
        <a:bodyPr/>
        <a:lstStyle/>
        <a:p>
          <a:endParaRPr lang="en-US"/>
        </a:p>
      </dgm:t>
    </dgm:pt>
    <dgm:pt modelId="{667D8936-2877-754A-B2A7-37045C672D8A}" type="sibTrans" cxnId="{D5BF67B6-3B4C-6246-8FD2-4ED8323CAD07}">
      <dgm:prSet/>
      <dgm:spPr/>
      <dgm:t>
        <a:bodyPr/>
        <a:lstStyle/>
        <a:p>
          <a:endParaRPr lang="en-US"/>
        </a:p>
      </dgm:t>
    </dgm:pt>
    <dgm:pt modelId="{F4891E69-05A1-D940-AD54-1945B596B03B}">
      <dgm:prSet phldrT="[Text]" custT="1"/>
      <dgm:spPr/>
      <dgm:t>
        <a:bodyPr/>
        <a:lstStyle/>
        <a:p>
          <a:r>
            <a:rPr lang="en-US" sz="1800" b="1" dirty="0" smtClean="0"/>
            <a:t>Sunday Worship</a:t>
          </a:r>
        </a:p>
      </dgm:t>
    </dgm:pt>
    <dgm:pt modelId="{D0AE19E6-5955-6641-9A6F-C588B9B28826}" type="sibTrans" cxnId="{6E9779D7-EE24-2B44-85F6-9CE55F4A2E25}">
      <dgm:prSet/>
      <dgm:spPr/>
      <dgm:t>
        <a:bodyPr/>
        <a:lstStyle/>
        <a:p>
          <a:endParaRPr lang="en-US"/>
        </a:p>
      </dgm:t>
    </dgm:pt>
    <dgm:pt modelId="{4BDBC7F0-DF71-0241-9487-573EA70E0825}" type="parTrans" cxnId="{6E9779D7-EE24-2B44-85F6-9CE55F4A2E25}">
      <dgm:prSet/>
      <dgm:spPr/>
      <dgm:t>
        <a:bodyPr/>
        <a:lstStyle/>
        <a:p>
          <a:endParaRPr lang="en-US" dirty="0"/>
        </a:p>
      </dgm:t>
    </dgm:pt>
    <dgm:pt modelId="{0F1C742E-51C7-2543-8360-11D7F496E638}">
      <dgm:prSet phldrT="[Text]" custT="1"/>
      <dgm:spPr/>
      <dgm:t>
        <a:bodyPr/>
        <a:lstStyle/>
        <a:p>
          <a:r>
            <a:rPr lang="en-US" sz="1800" b="1" dirty="0" smtClean="0"/>
            <a:t>Reading the Bible &amp; Learning the Faith</a:t>
          </a:r>
          <a:endParaRPr lang="en-US" sz="1800" b="1" dirty="0"/>
        </a:p>
      </dgm:t>
    </dgm:pt>
    <dgm:pt modelId="{767B4DB2-6936-8C4C-B1DF-BEC98A402196}" type="parTrans" cxnId="{A52D7FFA-AB11-4344-81F7-34ED0F598E6F}">
      <dgm:prSet/>
      <dgm:spPr/>
      <dgm:t>
        <a:bodyPr/>
        <a:lstStyle/>
        <a:p>
          <a:endParaRPr lang="en-US"/>
        </a:p>
      </dgm:t>
    </dgm:pt>
    <dgm:pt modelId="{3D0693D7-7B7E-DA4E-AC61-72A37CDC7B00}" type="sibTrans" cxnId="{A52D7FFA-AB11-4344-81F7-34ED0F598E6F}">
      <dgm:prSet/>
      <dgm:spPr/>
      <dgm:t>
        <a:bodyPr/>
        <a:lstStyle/>
        <a:p>
          <a:endParaRPr lang="en-US"/>
        </a:p>
      </dgm:t>
    </dgm:pt>
    <dgm:pt modelId="{583240FB-CD5D-CE45-A7C1-043AF114A2C5}">
      <dgm:prSet phldrT="[Text]" custT="1"/>
      <dgm:spPr/>
      <dgm:t>
        <a:bodyPr/>
        <a:lstStyle/>
        <a:p>
          <a:r>
            <a:rPr lang="en-US" sz="1800" b="1" dirty="0" smtClean="0"/>
            <a:t>Celebrating Rituals &amp; Milestones</a:t>
          </a:r>
          <a:endParaRPr lang="en-US" sz="1800" b="1" dirty="0"/>
        </a:p>
      </dgm:t>
    </dgm:pt>
    <dgm:pt modelId="{3A83DF82-ACDE-A341-8E95-9B412C52B7D3}" type="parTrans" cxnId="{FBFCE296-1267-7444-87EC-CF66B6131A55}">
      <dgm:prSet/>
      <dgm:spPr/>
      <dgm:t>
        <a:bodyPr/>
        <a:lstStyle/>
        <a:p>
          <a:endParaRPr lang="en-US"/>
        </a:p>
      </dgm:t>
    </dgm:pt>
    <dgm:pt modelId="{2DA837AD-94E9-874D-B518-2B2C3A0C5943}" type="sibTrans" cxnId="{FBFCE296-1267-7444-87EC-CF66B6131A55}">
      <dgm:prSet/>
      <dgm:spPr/>
      <dgm:t>
        <a:bodyPr/>
        <a:lstStyle/>
        <a:p>
          <a:endParaRPr lang="en-US"/>
        </a:p>
      </dgm:t>
    </dgm:pt>
    <dgm:pt modelId="{8BAE294D-B6D6-7B42-B507-F48966780F8F}">
      <dgm:prSet phldrT="[Text]" custT="1"/>
      <dgm:spPr/>
      <dgm:t>
        <a:bodyPr/>
        <a:lstStyle/>
        <a:p>
          <a:r>
            <a:rPr lang="en-US" sz="1800" b="1" dirty="0" smtClean="0"/>
            <a:t>Serving Others </a:t>
          </a:r>
          <a:endParaRPr lang="en-US" sz="1800" b="1" dirty="0"/>
        </a:p>
      </dgm:t>
    </dgm:pt>
    <dgm:pt modelId="{02BE90D4-646C-B54F-B6C3-48D36FC39511}" type="parTrans" cxnId="{6B16E1A6-060E-564B-937C-6BB561DA4A09}">
      <dgm:prSet/>
      <dgm:spPr/>
      <dgm:t>
        <a:bodyPr/>
        <a:lstStyle/>
        <a:p>
          <a:endParaRPr lang="en-US"/>
        </a:p>
      </dgm:t>
    </dgm:pt>
    <dgm:pt modelId="{A0BAA2F6-1F2E-9147-A28F-9076704BDDB8}" type="sibTrans" cxnId="{6B16E1A6-060E-564B-937C-6BB561DA4A09}">
      <dgm:prSet/>
      <dgm:spPr/>
      <dgm:t>
        <a:bodyPr/>
        <a:lstStyle/>
        <a:p>
          <a:endParaRPr lang="en-US"/>
        </a:p>
      </dgm:t>
    </dgm:pt>
    <dgm:pt modelId="{2428120A-EC8B-954F-AF54-6812AF71B422}">
      <dgm:prSet phldrT="[Text]" custT="1"/>
      <dgm:spPr/>
      <dgm:t>
        <a:bodyPr/>
        <a:lstStyle/>
        <a:p>
          <a:r>
            <a:rPr lang="en-US" sz="1800" b="1" dirty="0" smtClean="0"/>
            <a:t>Family Life</a:t>
          </a:r>
          <a:endParaRPr lang="en-US" sz="1800" b="1" dirty="0"/>
        </a:p>
      </dgm:t>
    </dgm:pt>
    <dgm:pt modelId="{BFEBB3D9-DD47-2B48-8744-21B33F39C484}" type="parTrans" cxnId="{FEF70FAF-85D4-8F43-8984-FB22DC94B2DB}">
      <dgm:prSet/>
      <dgm:spPr/>
      <dgm:t>
        <a:bodyPr/>
        <a:lstStyle/>
        <a:p>
          <a:endParaRPr lang="en-US"/>
        </a:p>
      </dgm:t>
    </dgm:pt>
    <dgm:pt modelId="{504BDC30-6545-5846-A128-60E40A5EA05C}" type="sibTrans" cxnId="{FEF70FAF-85D4-8F43-8984-FB22DC94B2DB}">
      <dgm:prSet/>
      <dgm:spPr/>
      <dgm:t>
        <a:bodyPr/>
        <a:lstStyle/>
        <a:p>
          <a:endParaRPr lang="en-US"/>
        </a:p>
      </dgm:t>
    </dgm:pt>
    <dgm:pt modelId="{63DBEEB6-F055-0147-960B-03260C382DB1}">
      <dgm:prSet phldrT="[Text]" custT="1"/>
      <dgm:spPr/>
      <dgm:t>
        <a:bodyPr/>
        <a:lstStyle/>
        <a:p>
          <a:r>
            <a:rPr lang="en-US" sz="1800" b="1" dirty="0" smtClean="0"/>
            <a:t>Praying &amp; Spiritual Growth</a:t>
          </a:r>
          <a:endParaRPr lang="en-US" sz="1800" b="1" dirty="0"/>
        </a:p>
      </dgm:t>
    </dgm:pt>
    <dgm:pt modelId="{6D1ACF2D-4F2F-AB4C-8DBB-C6573AD8B3A3}" type="parTrans" cxnId="{B211EF57-11B8-D041-A6B7-C835E19B13F8}">
      <dgm:prSet/>
      <dgm:spPr/>
      <dgm:t>
        <a:bodyPr/>
        <a:lstStyle/>
        <a:p>
          <a:endParaRPr lang="en-US"/>
        </a:p>
      </dgm:t>
    </dgm:pt>
    <dgm:pt modelId="{D7C824F2-4A0A-BF4F-B2EC-435B7E9119AA}" type="sibTrans" cxnId="{B211EF57-11B8-D041-A6B7-C835E19B13F8}">
      <dgm:prSet/>
      <dgm:spPr/>
      <dgm:t>
        <a:bodyPr/>
        <a:lstStyle/>
        <a:p>
          <a:endParaRPr lang="en-US"/>
        </a:p>
      </dgm:t>
    </dgm:pt>
    <dgm:pt modelId="{2A3B12F4-3F24-344A-999E-BCBA7DF402FC}" type="pres">
      <dgm:prSet presAssocID="{83B2E4C9-6739-0940-BFE0-6E1FBF8066B7}" presName="Name0" presStyleCnt="0">
        <dgm:presLayoutVars>
          <dgm:chMax val="1"/>
          <dgm:dir/>
          <dgm:animLvl val="ctr"/>
          <dgm:resizeHandles val="exact"/>
        </dgm:presLayoutVars>
      </dgm:prSet>
      <dgm:spPr/>
      <dgm:t>
        <a:bodyPr/>
        <a:lstStyle/>
        <a:p>
          <a:endParaRPr lang="en-US"/>
        </a:p>
      </dgm:t>
    </dgm:pt>
    <dgm:pt modelId="{1F5542E9-152D-E345-8CBD-81CD754B363A}" type="pres">
      <dgm:prSet presAssocID="{4090E13C-FA55-8644-AA81-AAD46FD2B792}" presName="centerShape" presStyleLbl="node0" presStyleIdx="0" presStyleCnt="1" custScaleX="129431" custScaleY="114510"/>
      <dgm:spPr/>
      <dgm:t>
        <a:bodyPr/>
        <a:lstStyle/>
        <a:p>
          <a:endParaRPr lang="en-US"/>
        </a:p>
      </dgm:t>
    </dgm:pt>
    <dgm:pt modelId="{55667891-9EE2-7348-A65B-B085845A50C7}" type="pres">
      <dgm:prSet presAssocID="{F4891E69-05A1-D940-AD54-1945B596B03B}" presName="node" presStyleLbl="node1" presStyleIdx="0" presStyleCnt="8">
        <dgm:presLayoutVars>
          <dgm:bulletEnabled val="1"/>
        </dgm:presLayoutVars>
      </dgm:prSet>
      <dgm:spPr/>
      <dgm:t>
        <a:bodyPr/>
        <a:lstStyle/>
        <a:p>
          <a:endParaRPr lang="en-US"/>
        </a:p>
      </dgm:t>
    </dgm:pt>
    <dgm:pt modelId="{C5D35E2F-0F7B-664C-B5CF-881EFAD112EA}" type="pres">
      <dgm:prSet presAssocID="{F4891E69-05A1-D940-AD54-1945B596B03B}" presName="dummy" presStyleCnt="0"/>
      <dgm:spPr/>
      <dgm:t>
        <a:bodyPr/>
        <a:lstStyle/>
        <a:p>
          <a:endParaRPr lang="en-US"/>
        </a:p>
      </dgm:t>
    </dgm:pt>
    <dgm:pt modelId="{8F84FEDD-4B4D-9B4B-B52B-84550EC4FAA6}" type="pres">
      <dgm:prSet presAssocID="{D0AE19E6-5955-6641-9A6F-C588B9B28826}" presName="sibTrans" presStyleLbl="sibTrans2D1" presStyleIdx="0" presStyleCnt="8"/>
      <dgm:spPr/>
      <dgm:t>
        <a:bodyPr/>
        <a:lstStyle/>
        <a:p>
          <a:endParaRPr lang="en-US"/>
        </a:p>
      </dgm:t>
    </dgm:pt>
    <dgm:pt modelId="{06FB14D1-103C-C84F-B44F-94A259B48B04}" type="pres">
      <dgm:prSet presAssocID="{EBC59012-128E-D945-A310-A4278BC20966}" presName="node" presStyleLbl="node1" presStyleIdx="1" presStyleCnt="8">
        <dgm:presLayoutVars>
          <dgm:bulletEnabled val="1"/>
        </dgm:presLayoutVars>
      </dgm:prSet>
      <dgm:spPr/>
      <dgm:t>
        <a:bodyPr/>
        <a:lstStyle/>
        <a:p>
          <a:endParaRPr lang="en-US"/>
        </a:p>
      </dgm:t>
    </dgm:pt>
    <dgm:pt modelId="{DC0FD9AF-45D4-E44E-B542-A1A56E5F5E1E}" type="pres">
      <dgm:prSet presAssocID="{EBC59012-128E-D945-A310-A4278BC20966}" presName="dummy" presStyleCnt="0"/>
      <dgm:spPr/>
      <dgm:t>
        <a:bodyPr/>
        <a:lstStyle/>
        <a:p>
          <a:endParaRPr lang="en-US"/>
        </a:p>
      </dgm:t>
    </dgm:pt>
    <dgm:pt modelId="{607103A2-8C53-334A-A084-228C85F80B23}" type="pres">
      <dgm:prSet presAssocID="{667D8936-2877-754A-B2A7-37045C672D8A}" presName="sibTrans" presStyleLbl="sibTrans2D1" presStyleIdx="1" presStyleCnt="8"/>
      <dgm:spPr/>
      <dgm:t>
        <a:bodyPr/>
        <a:lstStyle/>
        <a:p>
          <a:endParaRPr lang="en-US"/>
        </a:p>
      </dgm:t>
    </dgm:pt>
    <dgm:pt modelId="{DDD9949A-4B83-9C43-A852-2B790C83D4DA}" type="pres">
      <dgm:prSet presAssocID="{0F1C742E-51C7-2543-8360-11D7F496E638}" presName="node" presStyleLbl="node1" presStyleIdx="2" presStyleCnt="8" custScaleX="125250" custScaleY="116513">
        <dgm:presLayoutVars>
          <dgm:bulletEnabled val="1"/>
        </dgm:presLayoutVars>
      </dgm:prSet>
      <dgm:spPr/>
      <dgm:t>
        <a:bodyPr/>
        <a:lstStyle/>
        <a:p>
          <a:endParaRPr lang="en-US"/>
        </a:p>
      </dgm:t>
    </dgm:pt>
    <dgm:pt modelId="{9C1AB20D-8A6E-754C-AF2F-42D8DB7F4074}" type="pres">
      <dgm:prSet presAssocID="{0F1C742E-51C7-2543-8360-11D7F496E638}" presName="dummy" presStyleCnt="0"/>
      <dgm:spPr/>
      <dgm:t>
        <a:bodyPr/>
        <a:lstStyle/>
        <a:p>
          <a:endParaRPr lang="en-US"/>
        </a:p>
      </dgm:t>
    </dgm:pt>
    <dgm:pt modelId="{317A0835-047B-B840-AD61-F6950D54960B}" type="pres">
      <dgm:prSet presAssocID="{3D0693D7-7B7E-DA4E-AC61-72A37CDC7B00}" presName="sibTrans" presStyleLbl="sibTrans2D1" presStyleIdx="2" presStyleCnt="8"/>
      <dgm:spPr/>
      <dgm:t>
        <a:bodyPr/>
        <a:lstStyle/>
        <a:p>
          <a:endParaRPr lang="en-US"/>
        </a:p>
      </dgm:t>
    </dgm:pt>
    <dgm:pt modelId="{ADE3CE14-6BF7-C94A-B48E-AD8AF2728543}" type="pres">
      <dgm:prSet presAssocID="{583240FB-CD5D-CE45-A7C1-043AF114A2C5}" presName="node" presStyleLbl="node1" presStyleIdx="3" presStyleCnt="8" custScaleX="122721" custScaleY="111802">
        <dgm:presLayoutVars>
          <dgm:bulletEnabled val="1"/>
        </dgm:presLayoutVars>
      </dgm:prSet>
      <dgm:spPr/>
      <dgm:t>
        <a:bodyPr/>
        <a:lstStyle/>
        <a:p>
          <a:endParaRPr lang="en-US"/>
        </a:p>
      </dgm:t>
    </dgm:pt>
    <dgm:pt modelId="{316BE7AA-D847-1843-BAA8-4A112560461B}" type="pres">
      <dgm:prSet presAssocID="{583240FB-CD5D-CE45-A7C1-043AF114A2C5}" presName="dummy" presStyleCnt="0"/>
      <dgm:spPr/>
      <dgm:t>
        <a:bodyPr/>
        <a:lstStyle/>
        <a:p>
          <a:endParaRPr lang="en-US"/>
        </a:p>
      </dgm:t>
    </dgm:pt>
    <dgm:pt modelId="{BEF97A5D-2660-0A47-AB8A-2E641B4C1285}" type="pres">
      <dgm:prSet presAssocID="{2DA837AD-94E9-874D-B518-2B2C3A0C5943}" presName="sibTrans" presStyleLbl="sibTrans2D1" presStyleIdx="3" presStyleCnt="8"/>
      <dgm:spPr/>
      <dgm:t>
        <a:bodyPr/>
        <a:lstStyle/>
        <a:p>
          <a:endParaRPr lang="en-US"/>
        </a:p>
      </dgm:t>
    </dgm:pt>
    <dgm:pt modelId="{AD804111-FBE1-0E43-8917-3F023C48D7C8}" type="pres">
      <dgm:prSet presAssocID="{8BAE294D-B6D6-7B42-B507-F48966780F8F}" presName="node" presStyleLbl="node1" presStyleIdx="4" presStyleCnt="8">
        <dgm:presLayoutVars>
          <dgm:bulletEnabled val="1"/>
        </dgm:presLayoutVars>
      </dgm:prSet>
      <dgm:spPr/>
      <dgm:t>
        <a:bodyPr/>
        <a:lstStyle/>
        <a:p>
          <a:endParaRPr lang="en-US"/>
        </a:p>
      </dgm:t>
    </dgm:pt>
    <dgm:pt modelId="{05997310-0028-7747-97A2-BB693D73F95C}" type="pres">
      <dgm:prSet presAssocID="{8BAE294D-B6D6-7B42-B507-F48966780F8F}" presName="dummy" presStyleCnt="0"/>
      <dgm:spPr/>
      <dgm:t>
        <a:bodyPr/>
        <a:lstStyle/>
        <a:p>
          <a:endParaRPr lang="en-US"/>
        </a:p>
      </dgm:t>
    </dgm:pt>
    <dgm:pt modelId="{AE63C42E-62A1-024B-B626-42E1208BE178}" type="pres">
      <dgm:prSet presAssocID="{A0BAA2F6-1F2E-9147-A28F-9076704BDDB8}" presName="sibTrans" presStyleLbl="sibTrans2D1" presStyleIdx="4" presStyleCnt="8"/>
      <dgm:spPr/>
      <dgm:t>
        <a:bodyPr/>
        <a:lstStyle/>
        <a:p>
          <a:endParaRPr lang="en-US"/>
        </a:p>
      </dgm:t>
    </dgm:pt>
    <dgm:pt modelId="{55016647-C998-C244-AEDA-D40BB9A855B4}" type="pres">
      <dgm:prSet presAssocID="{63DBEEB6-F055-0147-960B-03260C382DB1}" presName="node" presStyleLbl="node1" presStyleIdx="5" presStyleCnt="8" custScaleX="113399" custScaleY="111802">
        <dgm:presLayoutVars>
          <dgm:bulletEnabled val="1"/>
        </dgm:presLayoutVars>
      </dgm:prSet>
      <dgm:spPr/>
      <dgm:t>
        <a:bodyPr/>
        <a:lstStyle/>
        <a:p>
          <a:endParaRPr lang="en-US"/>
        </a:p>
      </dgm:t>
    </dgm:pt>
    <dgm:pt modelId="{770060E2-06DF-6F49-9C99-06F21CE24A88}" type="pres">
      <dgm:prSet presAssocID="{63DBEEB6-F055-0147-960B-03260C382DB1}" presName="dummy" presStyleCnt="0"/>
      <dgm:spPr/>
    </dgm:pt>
    <dgm:pt modelId="{69975F83-3C54-764B-94F2-F4F2EF515D28}" type="pres">
      <dgm:prSet presAssocID="{D7C824F2-4A0A-BF4F-B2EC-435B7E9119AA}" presName="sibTrans" presStyleLbl="sibTrans2D1" presStyleIdx="5" presStyleCnt="8"/>
      <dgm:spPr/>
      <dgm:t>
        <a:bodyPr/>
        <a:lstStyle/>
        <a:p>
          <a:endParaRPr lang="en-US"/>
        </a:p>
      </dgm:t>
    </dgm:pt>
    <dgm:pt modelId="{F4161C11-D9FE-CC42-82CE-71A74D4515E6}" type="pres">
      <dgm:prSet presAssocID="{2428120A-EC8B-954F-AF54-6812AF71B422}" presName="node" presStyleLbl="node1" presStyleIdx="6" presStyleCnt="8">
        <dgm:presLayoutVars>
          <dgm:bulletEnabled val="1"/>
        </dgm:presLayoutVars>
      </dgm:prSet>
      <dgm:spPr/>
      <dgm:t>
        <a:bodyPr/>
        <a:lstStyle/>
        <a:p>
          <a:endParaRPr lang="en-US"/>
        </a:p>
      </dgm:t>
    </dgm:pt>
    <dgm:pt modelId="{5B9E6CE0-E51C-9140-ADC1-94C0EB1F4A8C}" type="pres">
      <dgm:prSet presAssocID="{2428120A-EC8B-954F-AF54-6812AF71B422}" presName="dummy" presStyleCnt="0"/>
      <dgm:spPr/>
      <dgm:t>
        <a:bodyPr/>
        <a:lstStyle/>
        <a:p>
          <a:endParaRPr lang="en-US"/>
        </a:p>
      </dgm:t>
    </dgm:pt>
    <dgm:pt modelId="{C157EBFD-F0BE-A645-BA82-53258C64AE23}" type="pres">
      <dgm:prSet presAssocID="{504BDC30-6545-5846-A128-60E40A5EA05C}" presName="sibTrans" presStyleLbl="sibTrans2D1" presStyleIdx="6" presStyleCnt="8"/>
      <dgm:spPr/>
      <dgm:t>
        <a:bodyPr/>
        <a:lstStyle/>
        <a:p>
          <a:endParaRPr lang="en-US"/>
        </a:p>
      </dgm:t>
    </dgm:pt>
    <dgm:pt modelId="{D5B8E15C-5176-D14C-9301-6DD51E81D4B4}" type="pres">
      <dgm:prSet presAssocID="{961DD880-A93A-6048-AB97-B2DEE7DA15DC}" presName="node" presStyleLbl="node1" presStyleIdx="7" presStyleCnt="8">
        <dgm:presLayoutVars>
          <dgm:bulletEnabled val="1"/>
        </dgm:presLayoutVars>
      </dgm:prSet>
      <dgm:spPr/>
      <dgm:t>
        <a:bodyPr/>
        <a:lstStyle/>
        <a:p>
          <a:endParaRPr lang="en-US"/>
        </a:p>
      </dgm:t>
    </dgm:pt>
    <dgm:pt modelId="{B01CFCCF-8DEF-C649-98A1-F00013EB54EA}" type="pres">
      <dgm:prSet presAssocID="{961DD880-A93A-6048-AB97-B2DEE7DA15DC}" presName="dummy" presStyleCnt="0"/>
      <dgm:spPr/>
      <dgm:t>
        <a:bodyPr/>
        <a:lstStyle/>
        <a:p>
          <a:endParaRPr lang="en-US"/>
        </a:p>
      </dgm:t>
    </dgm:pt>
    <dgm:pt modelId="{5FF4EA7C-7615-5544-AF9A-49A8FDEB7575}" type="pres">
      <dgm:prSet presAssocID="{C2251B99-8496-954F-82E8-3B9E37EEFAA6}" presName="sibTrans" presStyleLbl="sibTrans2D1" presStyleIdx="7" presStyleCnt="8"/>
      <dgm:spPr/>
      <dgm:t>
        <a:bodyPr/>
        <a:lstStyle/>
        <a:p>
          <a:endParaRPr lang="en-US"/>
        </a:p>
      </dgm:t>
    </dgm:pt>
  </dgm:ptLst>
  <dgm:cxnLst>
    <dgm:cxn modelId="{1C8E6001-8C9C-EE4D-A481-457ACF782660}" type="presOf" srcId="{504BDC30-6545-5846-A128-60E40A5EA05C}" destId="{C157EBFD-F0BE-A645-BA82-53258C64AE23}" srcOrd="0" destOrd="0" presId="urn:microsoft.com/office/officeart/2005/8/layout/radial6"/>
    <dgm:cxn modelId="{CE25D4C3-D84C-6F45-9623-1329C26ACD79}" type="presOf" srcId="{8BAE294D-B6D6-7B42-B507-F48966780F8F}" destId="{AD804111-FBE1-0E43-8917-3F023C48D7C8}" srcOrd="0" destOrd="0" presId="urn:microsoft.com/office/officeart/2005/8/layout/radial6"/>
    <dgm:cxn modelId="{45CFE654-020B-1A42-9C00-5442A1B3054F}" type="presOf" srcId="{D0AE19E6-5955-6641-9A6F-C588B9B28826}" destId="{8F84FEDD-4B4D-9B4B-B52B-84550EC4FAA6}" srcOrd="0" destOrd="0" presId="urn:microsoft.com/office/officeart/2005/8/layout/radial6"/>
    <dgm:cxn modelId="{A52D7FFA-AB11-4344-81F7-34ED0F598E6F}" srcId="{4090E13C-FA55-8644-AA81-AAD46FD2B792}" destId="{0F1C742E-51C7-2543-8360-11D7F496E638}" srcOrd="2" destOrd="0" parTransId="{767B4DB2-6936-8C4C-B1DF-BEC98A402196}" sibTransId="{3D0693D7-7B7E-DA4E-AC61-72A37CDC7B00}"/>
    <dgm:cxn modelId="{D5BF67B6-3B4C-6246-8FD2-4ED8323CAD07}" srcId="{4090E13C-FA55-8644-AA81-AAD46FD2B792}" destId="{EBC59012-128E-D945-A310-A4278BC20966}" srcOrd="1" destOrd="0" parTransId="{53EB17F9-ABD7-9043-8EF4-4DD52FAEF979}" sibTransId="{667D8936-2877-754A-B2A7-37045C672D8A}"/>
    <dgm:cxn modelId="{A4567103-F7D2-2648-B6EA-0331D5C8E686}" type="presOf" srcId="{A0BAA2F6-1F2E-9147-A28F-9076704BDDB8}" destId="{AE63C42E-62A1-024B-B626-42E1208BE178}" srcOrd="0" destOrd="0" presId="urn:microsoft.com/office/officeart/2005/8/layout/radial6"/>
    <dgm:cxn modelId="{BFDA8B73-90E9-594C-8E13-85DE88AB9050}" type="presOf" srcId="{667D8936-2877-754A-B2A7-37045C672D8A}" destId="{607103A2-8C53-334A-A084-228C85F80B23}" srcOrd="0" destOrd="0" presId="urn:microsoft.com/office/officeart/2005/8/layout/radial6"/>
    <dgm:cxn modelId="{883746FF-6124-424A-951A-D260B181CD30}" type="presOf" srcId="{961DD880-A93A-6048-AB97-B2DEE7DA15DC}" destId="{D5B8E15C-5176-D14C-9301-6DD51E81D4B4}" srcOrd="0" destOrd="0" presId="urn:microsoft.com/office/officeart/2005/8/layout/radial6"/>
    <dgm:cxn modelId="{96ACF863-314E-AF46-AC21-CAF882933110}" type="presOf" srcId="{D7C824F2-4A0A-BF4F-B2EC-435B7E9119AA}" destId="{69975F83-3C54-764B-94F2-F4F2EF515D28}" srcOrd="0" destOrd="0" presId="urn:microsoft.com/office/officeart/2005/8/layout/radial6"/>
    <dgm:cxn modelId="{8C01EFF2-2E81-434C-B9F7-598E7BAED275}" type="presOf" srcId="{4090E13C-FA55-8644-AA81-AAD46FD2B792}" destId="{1F5542E9-152D-E345-8CBD-81CD754B363A}" srcOrd="0" destOrd="0" presId="urn:microsoft.com/office/officeart/2005/8/layout/radial6"/>
    <dgm:cxn modelId="{FBFCE296-1267-7444-87EC-CF66B6131A55}" srcId="{4090E13C-FA55-8644-AA81-AAD46FD2B792}" destId="{583240FB-CD5D-CE45-A7C1-043AF114A2C5}" srcOrd="3" destOrd="0" parTransId="{3A83DF82-ACDE-A341-8E95-9B412C52B7D3}" sibTransId="{2DA837AD-94E9-874D-B518-2B2C3A0C5943}"/>
    <dgm:cxn modelId="{E4E0FEA1-1580-3646-BF57-82A86719BEFA}" type="presOf" srcId="{63DBEEB6-F055-0147-960B-03260C382DB1}" destId="{55016647-C998-C244-AEDA-D40BB9A855B4}" srcOrd="0" destOrd="0" presId="urn:microsoft.com/office/officeart/2005/8/layout/radial6"/>
    <dgm:cxn modelId="{7A6D2285-42F1-564F-84B6-A23EF106771F}" srcId="{83B2E4C9-6739-0940-BFE0-6E1FBF8066B7}" destId="{4090E13C-FA55-8644-AA81-AAD46FD2B792}" srcOrd="0" destOrd="0" parTransId="{5E790D68-E624-D643-B2EF-0D05DA187D31}" sibTransId="{4EE8D82B-F843-9B4B-8B59-AD17BC70C0E5}"/>
    <dgm:cxn modelId="{6E9779D7-EE24-2B44-85F6-9CE55F4A2E25}" srcId="{4090E13C-FA55-8644-AA81-AAD46FD2B792}" destId="{F4891E69-05A1-D940-AD54-1945B596B03B}" srcOrd="0" destOrd="0" parTransId="{4BDBC7F0-DF71-0241-9487-573EA70E0825}" sibTransId="{D0AE19E6-5955-6641-9A6F-C588B9B28826}"/>
    <dgm:cxn modelId="{DBF3C07B-315A-8A44-8983-E11CA4979AF9}" type="presOf" srcId="{C2251B99-8496-954F-82E8-3B9E37EEFAA6}" destId="{5FF4EA7C-7615-5544-AF9A-49A8FDEB7575}" srcOrd="0" destOrd="0" presId="urn:microsoft.com/office/officeart/2005/8/layout/radial6"/>
    <dgm:cxn modelId="{850B757C-A141-C840-BA4A-8E13F3B2DF8F}" srcId="{4090E13C-FA55-8644-AA81-AAD46FD2B792}" destId="{961DD880-A93A-6048-AB97-B2DEE7DA15DC}" srcOrd="7" destOrd="0" parTransId="{049F9092-890B-064A-A1C7-BCBFDFBBDB29}" sibTransId="{C2251B99-8496-954F-82E8-3B9E37EEFAA6}"/>
    <dgm:cxn modelId="{283A615E-1C8F-0D40-86E9-DC01DFE8DCC3}" type="presOf" srcId="{EBC59012-128E-D945-A310-A4278BC20966}" destId="{06FB14D1-103C-C84F-B44F-94A259B48B04}" srcOrd="0" destOrd="0" presId="urn:microsoft.com/office/officeart/2005/8/layout/radial6"/>
    <dgm:cxn modelId="{61634FB4-C90F-0B4E-95D5-43994C6C79DA}" type="presOf" srcId="{2DA837AD-94E9-874D-B518-2B2C3A0C5943}" destId="{BEF97A5D-2660-0A47-AB8A-2E641B4C1285}" srcOrd="0" destOrd="0" presId="urn:microsoft.com/office/officeart/2005/8/layout/radial6"/>
    <dgm:cxn modelId="{61FDDD70-22A4-714E-B8CD-6F961BC8B3AC}" type="presOf" srcId="{2428120A-EC8B-954F-AF54-6812AF71B422}" destId="{F4161C11-D9FE-CC42-82CE-71A74D4515E6}" srcOrd="0" destOrd="0" presId="urn:microsoft.com/office/officeart/2005/8/layout/radial6"/>
    <dgm:cxn modelId="{FEF70FAF-85D4-8F43-8984-FB22DC94B2DB}" srcId="{4090E13C-FA55-8644-AA81-AAD46FD2B792}" destId="{2428120A-EC8B-954F-AF54-6812AF71B422}" srcOrd="6" destOrd="0" parTransId="{BFEBB3D9-DD47-2B48-8744-21B33F39C484}" sibTransId="{504BDC30-6545-5846-A128-60E40A5EA05C}"/>
    <dgm:cxn modelId="{B4986582-98CE-3740-84EA-324BDC73B130}" type="presOf" srcId="{3D0693D7-7B7E-DA4E-AC61-72A37CDC7B00}" destId="{317A0835-047B-B840-AD61-F6950D54960B}" srcOrd="0" destOrd="0" presId="urn:microsoft.com/office/officeart/2005/8/layout/radial6"/>
    <dgm:cxn modelId="{0F1B5C42-4F76-4247-91DF-8244D29409A5}" type="presOf" srcId="{0F1C742E-51C7-2543-8360-11D7F496E638}" destId="{DDD9949A-4B83-9C43-A852-2B790C83D4DA}" srcOrd="0" destOrd="0" presId="urn:microsoft.com/office/officeart/2005/8/layout/radial6"/>
    <dgm:cxn modelId="{BC7FF09A-A4C4-8646-A274-7089AD9642C7}" type="presOf" srcId="{583240FB-CD5D-CE45-A7C1-043AF114A2C5}" destId="{ADE3CE14-6BF7-C94A-B48E-AD8AF2728543}" srcOrd="0" destOrd="0" presId="urn:microsoft.com/office/officeart/2005/8/layout/radial6"/>
    <dgm:cxn modelId="{B211EF57-11B8-D041-A6B7-C835E19B13F8}" srcId="{4090E13C-FA55-8644-AA81-AAD46FD2B792}" destId="{63DBEEB6-F055-0147-960B-03260C382DB1}" srcOrd="5" destOrd="0" parTransId="{6D1ACF2D-4F2F-AB4C-8DBB-C6573AD8B3A3}" sibTransId="{D7C824F2-4A0A-BF4F-B2EC-435B7E9119AA}"/>
    <dgm:cxn modelId="{6B16E1A6-060E-564B-937C-6BB561DA4A09}" srcId="{4090E13C-FA55-8644-AA81-AAD46FD2B792}" destId="{8BAE294D-B6D6-7B42-B507-F48966780F8F}" srcOrd="4" destOrd="0" parTransId="{02BE90D4-646C-B54F-B6C3-48D36FC39511}" sibTransId="{A0BAA2F6-1F2E-9147-A28F-9076704BDDB8}"/>
    <dgm:cxn modelId="{092FBF85-B96B-7747-8C9E-9A73C232E440}" type="presOf" srcId="{83B2E4C9-6739-0940-BFE0-6E1FBF8066B7}" destId="{2A3B12F4-3F24-344A-999E-BCBA7DF402FC}" srcOrd="0" destOrd="0" presId="urn:microsoft.com/office/officeart/2005/8/layout/radial6"/>
    <dgm:cxn modelId="{B6755F8A-6275-1E40-85AE-69F04C7BC4C3}" type="presOf" srcId="{F4891E69-05A1-D940-AD54-1945B596B03B}" destId="{55667891-9EE2-7348-A65B-B085845A50C7}" srcOrd="0" destOrd="0" presId="urn:microsoft.com/office/officeart/2005/8/layout/radial6"/>
    <dgm:cxn modelId="{252AA167-0DEE-9640-B4D2-2BD3CC44678D}" type="presParOf" srcId="{2A3B12F4-3F24-344A-999E-BCBA7DF402FC}" destId="{1F5542E9-152D-E345-8CBD-81CD754B363A}" srcOrd="0" destOrd="0" presId="urn:microsoft.com/office/officeart/2005/8/layout/radial6"/>
    <dgm:cxn modelId="{E2D4959F-DBA9-DB4F-BF1D-C869559DAFE8}" type="presParOf" srcId="{2A3B12F4-3F24-344A-999E-BCBA7DF402FC}" destId="{55667891-9EE2-7348-A65B-B085845A50C7}" srcOrd="1" destOrd="0" presId="urn:microsoft.com/office/officeart/2005/8/layout/radial6"/>
    <dgm:cxn modelId="{9899F185-5B19-6245-A46F-017E4A96F9AC}" type="presParOf" srcId="{2A3B12F4-3F24-344A-999E-BCBA7DF402FC}" destId="{C5D35E2F-0F7B-664C-B5CF-881EFAD112EA}" srcOrd="2" destOrd="0" presId="urn:microsoft.com/office/officeart/2005/8/layout/radial6"/>
    <dgm:cxn modelId="{E609733B-D15A-B04F-9A8F-4C7F51B4ED3A}" type="presParOf" srcId="{2A3B12F4-3F24-344A-999E-BCBA7DF402FC}" destId="{8F84FEDD-4B4D-9B4B-B52B-84550EC4FAA6}" srcOrd="3" destOrd="0" presId="urn:microsoft.com/office/officeart/2005/8/layout/radial6"/>
    <dgm:cxn modelId="{E912331D-7068-3344-9839-74D0ECC91ADB}" type="presParOf" srcId="{2A3B12F4-3F24-344A-999E-BCBA7DF402FC}" destId="{06FB14D1-103C-C84F-B44F-94A259B48B04}" srcOrd="4" destOrd="0" presId="urn:microsoft.com/office/officeart/2005/8/layout/radial6"/>
    <dgm:cxn modelId="{FA931BAD-A615-E447-BC86-3B7247E79F1C}" type="presParOf" srcId="{2A3B12F4-3F24-344A-999E-BCBA7DF402FC}" destId="{DC0FD9AF-45D4-E44E-B542-A1A56E5F5E1E}" srcOrd="5" destOrd="0" presId="urn:microsoft.com/office/officeart/2005/8/layout/radial6"/>
    <dgm:cxn modelId="{A333B478-2ED8-E44B-B355-F7655950605C}" type="presParOf" srcId="{2A3B12F4-3F24-344A-999E-BCBA7DF402FC}" destId="{607103A2-8C53-334A-A084-228C85F80B23}" srcOrd="6" destOrd="0" presId="urn:microsoft.com/office/officeart/2005/8/layout/radial6"/>
    <dgm:cxn modelId="{696F85BC-21BE-0A49-BC35-81F7906D3B58}" type="presParOf" srcId="{2A3B12F4-3F24-344A-999E-BCBA7DF402FC}" destId="{DDD9949A-4B83-9C43-A852-2B790C83D4DA}" srcOrd="7" destOrd="0" presId="urn:microsoft.com/office/officeart/2005/8/layout/radial6"/>
    <dgm:cxn modelId="{5EBD8FD6-B038-BE41-8206-1D229841E3F2}" type="presParOf" srcId="{2A3B12F4-3F24-344A-999E-BCBA7DF402FC}" destId="{9C1AB20D-8A6E-754C-AF2F-42D8DB7F4074}" srcOrd="8" destOrd="0" presId="urn:microsoft.com/office/officeart/2005/8/layout/radial6"/>
    <dgm:cxn modelId="{EFBE6964-4D45-1D49-B54E-D4BBBFD320C3}" type="presParOf" srcId="{2A3B12F4-3F24-344A-999E-BCBA7DF402FC}" destId="{317A0835-047B-B840-AD61-F6950D54960B}" srcOrd="9" destOrd="0" presId="urn:microsoft.com/office/officeart/2005/8/layout/radial6"/>
    <dgm:cxn modelId="{B5675C8A-5F4F-B641-B60C-75E98D3E761B}" type="presParOf" srcId="{2A3B12F4-3F24-344A-999E-BCBA7DF402FC}" destId="{ADE3CE14-6BF7-C94A-B48E-AD8AF2728543}" srcOrd="10" destOrd="0" presId="urn:microsoft.com/office/officeart/2005/8/layout/radial6"/>
    <dgm:cxn modelId="{8D40A8D8-D26A-B94B-AEB1-6DBCB7EB2A1E}" type="presParOf" srcId="{2A3B12F4-3F24-344A-999E-BCBA7DF402FC}" destId="{316BE7AA-D847-1843-BAA8-4A112560461B}" srcOrd="11" destOrd="0" presId="urn:microsoft.com/office/officeart/2005/8/layout/radial6"/>
    <dgm:cxn modelId="{B5C6D6E3-8B71-A747-96D8-18B4600464A1}" type="presParOf" srcId="{2A3B12F4-3F24-344A-999E-BCBA7DF402FC}" destId="{BEF97A5D-2660-0A47-AB8A-2E641B4C1285}" srcOrd="12" destOrd="0" presId="urn:microsoft.com/office/officeart/2005/8/layout/radial6"/>
    <dgm:cxn modelId="{A9762621-BBC9-7B4E-8BDC-A815F4313CB5}" type="presParOf" srcId="{2A3B12F4-3F24-344A-999E-BCBA7DF402FC}" destId="{AD804111-FBE1-0E43-8917-3F023C48D7C8}" srcOrd="13" destOrd="0" presId="urn:microsoft.com/office/officeart/2005/8/layout/radial6"/>
    <dgm:cxn modelId="{373BDF12-1385-5842-B6EA-3EE512DD6201}" type="presParOf" srcId="{2A3B12F4-3F24-344A-999E-BCBA7DF402FC}" destId="{05997310-0028-7747-97A2-BB693D73F95C}" srcOrd="14" destOrd="0" presId="urn:microsoft.com/office/officeart/2005/8/layout/radial6"/>
    <dgm:cxn modelId="{E3ED6041-5B49-2446-90D3-8BEA9EAB8AD0}" type="presParOf" srcId="{2A3B12F4-3F24-344A-999E-BCBA7DF402FC}" destId="{AE63C42E-62A1-024B-B626-42E1208BE178}" srcOrd="15" destOrd="0" presId="urn:microsoft.com/office/officeart/2005/8/layout/radial6"/>
    <dgm:cxn modelId="{FFC21723-89A4-384F-81BF-B27BB2B85D3B}" type="presParOf" srcId="{2A3B12F4-3F24-344A-999E-BCBA7DF402FC}" destId="{55016647-C998-C244-AEDA-D40BB9A855B4}" srcOrd="16" destOrd="0" presId="urn:microsoft.com/office/officeart/2005/8/layout/radial6"/>
    <dgm:cxn modelId="{3F1BE34A-0242-3445-B9D9-6C79DAD4A233}" type="presParOf" srcId="{2A3B12F4-3F24-344A-999E-BCBA7DF402FC}" destId="{770060E2-06DF-6F49-9C99-06F21CE24A88}" srcOrd="17" destOrd="0" presId="urn:microsoft.com/office/officeart/2005/8/layout/radial6"/>
    <dgm:cxn modelId="{A2D3045D-C139-2E42-A78D-5CF8C01BD6C3}" type="presParOf" srcId="{2A3B12F4-3F24-344A-999E-BCBA7DF402FC}" destId="{69975F83-3C54-764B-94F2-F4F2EF515D28}" srcOrd="18" destOrd="0" presId="urn:microsoft.com/office/officeart/2005/8/layout/radial6"/>
    <dgm:cxn modelId="{7797AB89-29E3-D644-B77C-4FBA03365D0A}" type="presParOf" srcId="{2A3B12F4-3F24-344A-999E-BCBA7DF402FC}" destId="{F4161C11-D9FE-CC42-82CE-71A74D4515E6}" srcOrd="19" destOrd="0" presId="urn:microsoft.com/office/officeart/2005/8/layout/radial6"/>
    <dgm:cxn modelId="{18ED1F81-1ACD-5647-81F4-4929DD943EBA}" type="presParOf" srcId="{2A3B12F4-3F24-344A-999E-BCBA7DF402FC}" destId="{5B9E6CE0-E51C-9140-ADC1-94C0EB1F4A8C}" srcOrd="20" destOrd="0" presId="urn:microsoft.com/office/officeart/2005/8/layout/radial6"/>
    <dgm:cxn modelId="{0DC57EC0-140E-7049-8DDD-40A9B1E47775}" type="presParOf" srcId="{2A3B12F4-3F24-344A-999E-BCBA7DF402FC}" destId="{C157EBFD-F0BE-A645-BA82-53258C64AE23}" srcOrd="21" destOrd="0" presId="urn:microsoft.com/office/officeart/2005/8/layout/radial6"/>
    <dgm:cxn modelId="{E55D8834-7DB7-2D4F-98A4-3F23B9E5CC3F}" type="presParOf" srcId="{2A3B12F4-3F24-344A-999E-BCBA7DF402FC}" destId="{D5B8E15C-5176-D14C-9301-6DD51E81D4B4}" srcOrd="22" destOrd="0" presId="urn:microsoft.com/office/officeart/2005/8/layout/radial6"/>
    <dgm:cxn modelId="{440A358A-F44B-834D-960C-980B95F8F6C1}" type="presParOf" srcId="{2A3B12F4-3F24-344A-999E-BCBA7DF402FC}" destId="{B01CFCCF-8DEF-C649-98A1-F00013EB54EA}" srcOrd="23" destOrd="0" presId="urn:microsoft.com/office/officeart/2005/8/layout/radial6"/>
    <dgm:cxn modelId="{B736E3B5-C027-ED40-AA0C-E96202553EAC}" type="presParOf" srcId="{2A3B12F4-3F24-344A-999E-BCBA7DF402FC}" destId="{5FF4EA7C-7615-5544-AF9A-49A8FDEB7575}"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8DFA070-DC5F-D642-9D32-55C74DBE9193}" type="doc">
      <dgm:prSet loTypeId="urn:microsoft.com/office/officeart/2005/8/layout/cycle8" loCatId="" qsTypeId="urn:microsoft.com/office/officeart/2005/8/quickstyle/simple4" qsCatId="simple" csTypeId="urn:microsoft.com/office/officeart/2005/8/colors/colorful1" csCatId="colorful" phldr="1"/>
      <dgm:spPr/>
    </dgm:pt>
    <dgm:pt modelId="{A3043B41-F417-9A47-9E20-E2A7BFA9D702}">
      <dgm:prSet phldrT="[Text]"/>
      <dgm:spPr/>
      <dgm:t>
        <a:bodyPr/>
        <a:lstStyle/>
        <a:p>
          <a:r>
            <a:rPr lang="en-US" dirty="0" smtClean="0"/>
            <a:t>Fall</a:t>
          </a:r>
          <a:endParaRPr lang="en-US" dirty="0"/>
        </a:p>
      </dgm:t>
    </dgm:pt>
    <dgm:pt modelId="{F5D1ECDC-A90D-3B4E-8C13-141FF1997556}" type="parTrans" cxnId="{7DE12622-F110-184A-8BDB-C23AEB3999FD}">
      <dgm:prSet/>
      <dgm:spPr/>
      <dgm:t>
        <a:bodyPr/>
        <a:lstStyle/>
        <a:p>
          <a:endParaRPr lang="en-US"/>
        </a:p>
      </dgm:t>
    </dgm:pt>
    <dgm:pt modelId="{B8E7E9EA-02C2-AE45-9BA3-D7116A955B91}" type="sibTrans" cxnId="{7DE12622-F110-184A-8BDB-C23AEB3999FD}">
      <dgm:prSet/>
      <dgm:spPr/>
      <dgm:t>
        <a:bodyPr/>
        <a:lstStyle/>
        <a:p>
          <a:endParaRPr lang="en-US"/>
        </a:p>
      </dgm:t>
    </dgm:pt>
    <dgm:pt modelId="{54819F04-8F48-D647-B6B0-192EC1483933}">
      <dgm:prSet phldrT="[Text]"/>
      <dgm:spPr/>
      <dgm:t>
        <a:bodyPr/>
        <a:lstStyle/>
        <a:p>
          <a:r>
            <a:rPr lang="en-US" dirty="0" smtClean="0"/>
            <a:t>Winter-Spring</a:t>
          </a:r>
          <a:endParaRPr lang="en-US" dirty="0"/>
        </a:p>
      </dgm:t>
    </dgm:pt>
    <dgm:pt modelId="{65A03160-F03B-9745-8020-D61256CEC32E}" type="parTrans" cxnId="{58C6ACE7-896F-B54F-843E-D4C1C0B2364E}">
      <dgm:prSet/>
      <dgm:spPr/>
      <dgm:t>
        <a:bodyPr/>
        <a:lstStyle/>
        <a:p>
          <a:endParaRPr lang="en-US"/>
        </a:p>
      </dgm:t>
    </dgm:pt>
    <dgm:pt modelId="{78E46D49-ABF3-DD4C-8632-6E9D31334A26}" type="sibTrans" cxnId="{58C6ACE7-896F-B54F-843E-D4C1C0B2364E}">
      <dgm:prSet/>
      <dgm:spPr/>
      <dgm:t>
        <a:bodyPr/>
        <a:lstStyle/>
        <a:p>
          <a:endParaRPr lang="en-US"/>
        </a:p>
      </dgm:t>
    </dgm:pt>
    <dgm:pt modelId="{20F7B7D0-318F-ED41-AACD-C5B781855C08}">
      <dgm:prSet phldrT="[Text]"/>
      <dgm:spPr/>
      <dgm:t>
        <a:bodyPr/>
        <a:lstStyle/>
        <a:p>
          <a:r>
            <a:rPr lang="en-US" dirty="0" smtClean="0"/>
            <a:t>Summer</a:t>
          </a:r>
          <a:endParaRPr lang="en-US" dirty="0"/>
        </a:p>
      </dgm:t>
    </dgm:pt>
    <dgm:pt modelId="{288AB2FD-F22B-0648-A674-1C31292C9E61}" type="parTrans" cxnId="{611D38A4-FD47-F143-AECB-3A337AABE627}">
      <dgm:prSet/>
      <dgm:spPr/>
      <dgm:t>
        <a:bodyPr/>
        <a:lstStyle/>
        <a:p>
          <a:endParaRPr lang="en-US"/>
        </a:p>
      </dgm:t>
    </dgm:pt>
    <dgm:pt modelId="{63AB9206-E069-E84A-9DCA-D0E3CB06BC81}" type="sibTrans" cxnId="{611D38A4-FD47-F143-AECB-3A337AABE627}">
      <dgm:prSet/>
      <dgm:spPr/>
      <dgm:t>
        <a:bodyPr/>
        <a:lstStyle/>
        <a:p>
          <a:endParaRPr lang="en-US"/>
        </a:p>
      </dgm:t>
    </dgm:pt>
    <dgm:pt modelId="{091F22CC-0253-0B42-86A8-E4F59E8065AE}" type="pres">
      <dgm:prSet presAssocID="{E8DFA070-DC5F-D642-9D32-55C74DBE9193}" presName="compositeShape" presStyleCnt="0">
        <dgm:presLayoutVars>
          <dgm:chMax val="7"/>
          <dgm:dir/>
          <dgm:resizeHandles val="exact"/>
        </dgm:presLayoutVars>
      </dgm:prSet>
      <dgm:spPr/>
    </dgm:pt>
    <dgm:pt modelId="{9BC6C76A-0606-8049-8B83-6503ABA222E2}" type="pres">
      <dgm:prSet presAssocID="{E8DFA070-DC5F-D642-9D32-55C74DBE9193}" presName="wedge1" presStyleLbl="node1" presStyleIdx="0" presStyleCnt="3"/>
      <dgm:spPr/>
      <dgm:t>
        <a:bodyPr/>
        <a:lstStyle/>
        <a:p>
          <a:endParaRPr lang="en-US"/>
        </a:p>
      </dgm:t>
    </dgm:pt>
    <dgm:pt modelId="{483B2915-71DD-0C4F-8B4C-9AAF47E4B1FA}" type="pres">
      <dgm:prSet presAssocID="{E8DFA070-DC5F-D642-9D32-55C74DBE9193}" presName="dummy1a" presStyleCnt="0"/>
      <dgm:spPr/>
    </dgm:pt>
    <dgm:pt modelId="{DC96C939-139D-0643-9E28-6A2F80FA477D}" type="pres">
      <dgm:prSet presAssocID="{E8DFA070-DC5F-D642-9D32-55C74DBE9193}" presName="dummy1b" presStyleCnt="0"/>
      <dgm:spPr/>
    </dgm:pt>
    <dgm:pt modelId="{2B4FE038-2C64-274B-8331-6CFEB4F13BD9}" type="pres">
      <dgm:prSet presAssocID="{E8DFA070-DC5F-D642-9D32-55C74DBE9193}" presName="wedge1Tx" presStyleLbl="node1" presStyleIdx="0" presStyleCnt="3">
        <dgm:presLayoutVars>
          <dgm:chMax val="0"/>
          <dgm:chPref val="0"/>
          <dgm:bulletEnabled val="1"/>
        </dgm:presLayoutVars>
      </dgm:prSet>
      <dgm:spPr/>
      <dgm:t>
        <a:bodyPr/>
        <a:lstStyle/>
        <a:p>
          <a:endParaRPr lang="en-US"/>
        </a:p>
      </dgm:t>
    </dgm:pt>
    <dgm:pt modelId="{B693E6FC-39D2-384F-B23E-F8D1633C9CDE}" type="pres">
      <dgm:prSet presAssocID="{E8DFA070-DC5F-D642-9D32-55C74DBE9193}" presName="wedge2" presStyleLbl="node1" presStyleIdx="1" presStyleCnt="3"/>
      <dgm:spPr/>
      <dgm:t>
        <a:bodyPr/>
        <a:lstStyle/>
        <a:p>
          <a:endParaRPr lang="en-US"/>
        </a:p>
      </dgm:t>
    </dgm:pt>
    <dgm:pt modelId="{5FC38D96-B94C-DF46-B520-510C3176FC8A}" type="pres">
      <dgm:prSet presAssocID="{E8DFA070-DC5F-D642-9D32-55C74DBE9193}" presName="dummy2a" presStyleCnt="0"/>
      <dgm:spPr/>
    </dgm:pt>
    <dgm:pt modelId="{945835E2-8659-B149-B824-CF68B9A8D9B1}" type="pres">
      <dgm:prSet presAssocID="{E8DFA070-DC5F-D642-9D32-55C74DBE9193}" presName="dummy2b" presStyleCnt="0"/>
      <dgm:spPr/>
    </dgm:pt>
    <dgm:pt modelId="{958911A2-ED26-4748-9726-3370C1EEC463}" type="pres">
      <dgm:prSet presAssocID="{E8DFA070-DC5F-D642-9D32-55C74DBE9193}" presName="wedge2Tx" presStyleLbl="node1" presStyleIdx="1" presStyleCnt="3">
        <dgm:presLayoutVars>
          <dgm:chMax val="0"/>
          <dgm:chPref val="0"/>
          <dgm:bulletEnabled val="1"/>
        </dgm:presLayoutVars>
      </dgm:prSet>
      <dgm:spPr/>
      <dgm:t>
        <a:bodyPr/>
        <a:lstStyle/>
        <a:p>
          <a:endParaRPr lang="en-US"/>
        </a:p>
      </dgm:t>
    </dgm:pt>
    <dgm:pt modelId="{DBFA8338-CC05-2940-A05E-BD3D2B0EE1F4}" type="pres">
      <dgm:prSet presAssocID="{E8DFA070-DC5F-D642-9D32-55C74DBE9193}" presName="wedge3" presStyleLbl="node1" presStyleIdx="2" presStyleCnt="3"/>
      <dgm:spPr/>
      <dgm:t>
        <a:bodyPr/>
        <a:lstStyle/>
        <a:p>
          <a:endParaRPr lang="en-US"/>
        </a:p>
      </dgm:t>
    </dgm:pt>
    <dgm:pt modelId="{C1DC825D-4562-DD4A-8E22-1F6196F2950E}" type="pres">
      <dgm:prSet presAssocID="{E8DFA070-DC5F-D642-9D32-55C74DBE9193}" presName="dummy3a" presStyleCnt="0"/>
      <dgm:spPr/>
    </dgm:pt>
    <dgm:pt modelId="{986A548C-31A7-8049-AB05-6BF00D1B2DCA}" type="pres">
      <dgm:prSet presAssocID="{E8DFA070-DC5F-D642-9D32-55C74DBE9193}" presName="dummy3b" presStyleCnt="0"/>
      <dgm:spPr/>
    </dgm:pt>
    <dgm:pt modelId="{F5CE888E-1085-C846-8CD3-5BFC2039CED1}" type="pres">
      <dgm:prSet presAssocID="{E8DFA070-DC5F-D642-9D32-55C74DBE9193}" presName="wedge3Tx" presStyleLbl="node1" presStyleIdx="2" presStyleCnt="3">
        <dgm:presLayoutVars>
          <dgm:chMax val="0"/>
          <dgm:chPref val="0"/>
          <dgm:bulletEnabled val="1"/>
        </dgm:presLayoutVars>
      </dgm:prSet>
      <dgm:spPr/>
      <dgm:t>
        <a:bodyPr/>
        <a:lstStyle/>
        <a:p>
          <a:endParaRPr lang="en-US"/>
        </a:p>
      </dgm:t>
    </dgm:pt>
    <dgm:pt modelId="{227F2737-653F-6843-AF58-FFBC079C1985}" type="pres">
      <dgm:prSet presAssocID="{B8E7E9EA-02C2-AE45-9BA3-D7116A955B91}" presName="arrowWedge1" presStyleLbl="fgSibTrans2D1" presStyleIdx="0" presStyleCnt="3"/>
      <dgm:spPr/>
    </dgm:pt>
    <dgm:pt modelId="{52285EB1-1A71-9D4C-A1EB-7F3C5A2DEEC5}" type="pres">
      <dgm:prSet presAssocID="{78E46D49-ABF3-DD4C-8632-6E9D31334A26}" presName="arrowWedge2" presStyleLbl="fgSibTrans2D1" presStyleIdx="1" presStyleCnt="3"/>
      <dgm:spPr/>
    </dgm:pt>
    <dgm:pt modelId="{B3DC0718-70FD-9F43-AB24-2A1A336A3636}" type="pres">
      <dgm:prSet presAssocID="{63AB9206-E069-E84A-9DCA-D0E3CB06BC81}" presName="arrowWedge3" presStyleLbl="fgSibTrans2D1" presStyleIdx="2" presStyleCnt="3"/>
      <dgm:spPr/>
    </dgm:pt>
  </dgm:ptLst>
  <dgm:cxnLst>
    <dgm:cxn modelId="{A6154865-0172-5C44-9B5F-15385EB45B9D}" type="presOf" srcId="{54819F04-8F48-D647-B6B0-192EC1483933}" destId="{B693E6FC-39D2-384F-B23E-F8D1633C9CDE}" srcOrd="0" destOrd="0" presId="urn:microsoft.com/office/officeart/2005/8/layout/cycle8"/>
    <dgm:cxn modelId="{54F95062-5FFC-3449-9397-668BE85D513A}" type="presOf" srcId="{20F7B7D0-318F-ED41-AACD-C5B781855C08}" destId="{DBFA8338-CC05-2940-A05E-BD3D2B0EE1F4}" srcOrd="0" destOrd="0" presId="urn:microsoft.com/office/officeart/2005/8/layout/cycle8"/>
    <dgm:cxn modelId="{9D476640-E107-BE44-937F-5130AB4B2DC6}" type="presOf" srcId="{54819F04-8F48-D647-B6B0-192EC1483933}" destId="{958911A2-ED26-4748-9726-3370C1EEC463}" srcOrd="1" destOrd="0" presId="urn:microsoft.com/office/officeart/2005/8/layout/cycle8"/>
    <dgm:cxn modelId="{58C6ACE7-896F-B54F-843E-D4C1C0B2364E}" srcId="{E8DFA070-DC5F-D642-9D32-55C74DBE9193}" destId="{54819F04-8F48-D647-B6B0-192EC1483933}" srcOrd="1" destOrd="0" parTransId="{65A03160-F03B-9745-8020-D61256CEC32E}" sibTransId="{78E46D49-ABF3-DD4C-8632-6E9D31334A26}"/>
    <dgm:cxn modelId="{6F2B802E-5A97-A94D-8A9A-7B32B36EA1A4}" type="presOf" srcId="{A3043B41-F417-9A47-9E20-E2A7BFA9D702}" destId="{2B4FE038-2C64-274B-8331-6CFEB4F13BD9}" srcOrd="1" destOrd="0" presId="urn:microsoft.com/office/officeart/2005/8/layout/cycle8"/>
    <dgm:cxn modelId="{99CD2773-F31F-9C4F-AF92-2EB3A8BAE15D}" type="presOf" srcId="{20F7B7D0-318F-ED41-AACD-C5B781855C08}" destId="{F5CE888E-1085-C846-8CD3-5BFC2039CED1}" srcOrd="1" destOrd="0" presId="urn:microsoft.com/office/officeart/2005/8/layout/cycle8"/>
    <dgm:cxn modelId="{9CA2E6B9-B587-4F43-825A-38485C8EA4DC}" type="presOf" srcId="{A3043B41-F417-9A47-9E20-E2A7BFA9D702}" destId="{9BC6C76A-0606-8049-8B83-6503ABA222E2}" srcOrd="0" destOrd="0" presId="urn:microsoft.com/office/officeart/2005/8/layout/cycle8"/>
    <dgm:cxn modelId="{7DE12622-F110-184A-8BDB-C23AEB3999FD}" srcId="{E8DFA070-DC5F-D642-9D32-55C74DBE9193}" destId="{A3043B41-F417-9A47-9E20-E2A7BFA9D702}" srcOrd="0" destOrd="0" parTransId="{F5D1ECDC-A90D-3B4E-8C13-141FF1997556}" sibTransId="{B8E7E9EA-02C2-AE45-9BA3-D7116A955B91}"/>
    <dgm:cxn modelId="{D9BFD0DA-5E34-AE45-BC99-6A997277731C}" type="presOf" srcId="{E8DFA070-DC5F-D642-9D32-55C74DBE9193}" destId="{091F22CC-0253-0B42-86A8-E4F59E8065AE}" srcOrd="0" destOrd="0" presId="urn:microsoft.com/office/officeart/2005/8/layout/cycle8"/>
    <dgm:cxn modelId="{611D38A4-FD47-F143-AECB-3A337AABE627}" srcId="{E8DFA070-DC5F-D642-9D32-55C74DBE9193}" destId="{20F7B7D0-318F-ED41-AACD-C5B781855C08}" srcOrd="2" destOrd="0" parTransId="{288AB2FD-F22B-0648-A674-1C31292C9E61}" sibTransId="{63AB9206-E069-E84A-9DCA-D0E3CB06BC81}"/>
    <dgm:cxn modelId="{2FB7447A-3EBF-9642-8CB5-04420735B506}" type="presParOf" srcId="{091F22CC-0253-0B42-86A8-E4F59E8065AE}" destId="{9BC6C76A-0606-8049-8B83-6503ABA222E2}" srcOrd="0" destOrd="0" presId="urn:microsoft.com/office/officeart/2005/8/layout/cycle8"/>
    <dgm:cxn modelId="{E7E45C53-C6D6-5F44-A3CE-85C5CB2C5875}" type="presParOf" srcId="{091F22CC-0253-0B42-86A8-E4F59E8065AE}" destId="{483B2915-71DD-0C4F-8B4C-9AAF47E4B1FA}" srcOrd="1" destOrd="0" presId="urn:microsoft.com/office/officeart/2005/8/layout/cycle8"/>
    <dgm:cxn modelId="{FC3807C7-9441-5945-A44C-44EB740A3525}" type="presParOf" srcId="{091F22CC-0253-0B42-86A8-E4F59E8065AE}" destId="{DC96C939-139D-0643-9E28-6A2F80FA477D}" srcOrd="2" destOrd="0" presId="urn:microsoft.com/office/officeart/2005/8/layout/cycle8"/>
    <dgm:cxn modelId="{6D63A7DF-F1C4-0F49-86A8-699598A71650}" type="presParOf" srcId="{091F22CC-0253-0B42-86A8-E4F59E8065AE}" destId="{2B4FE038-2C64-274B-8331-6CFEB4F13BD9}" srcOrd="3" destOrd="0" presId="urn:microsoft.com/office/officeart/2005/8/layout/cycle8"/>
    <dgm:cxn modelId="{C944986D-4BDD-AF4E-A300-60632AD38309}" type="presParOf" srcId="{091F22CC-0253-0B42-86A8-E4F59E8065AE}" destId="{B693E6FC-39D2-384F-B23E-F8D1633C9CDE}" srcOrd="4" destOrd="0" presId="urn:microsoft.com/office/officeart/2005/8/layout/cycle8"/>
    <dgm:cxn modelId="{7EEAC998-B226-7747-86C5-F8224A6FFE30}" type="presParOf" srcId="{091F22CC-0253-0B42-86A8-E4F59E8065AE}" destId="{5FC38D96-B94C-DF46-B520-510C3176FC8A}" srcOrd="5" destOrd="0" presId="urn:microsoft.com/office/officeart/2005/8/layout/cycle8"/>
    <dgm:cxn modelId="{072E0876-2C17-A64F-9B81-C780386F574B}" type="presParOf" srcId="{091F22CC-0253-0B42-86A8-E4F59E8065AE}" destId="{945835E2-8659-B149-B824-CF68B9A8D9B1}" srcOrd="6" destOrd="0" presId="urn:microsoft.com/office/officeart/2005/8/layout/cycle8"/>
    <dgm:cxn modelId="{42952D9E-D7CC-4B42-8BCF-001685B9D56C}" type="presParOf" srcId="{091F22CC-0253-0B42-86A8-E4F59E8065AE}" destId="{958911A2-ED26-4748-9726-3370C1EEC463}" srcOrd="7" destOrd="0" presId="urn:microsoft.com/office/officeart/2005/8/layout/cycle8"/>
    <dgm:cxn modelId="{59991B4A-055D-D444-A1F8-B3951C089E9D}" type="presParOf" srcId="{091F22CC-0253-0B42-86A8-E4F59E8065AE}" destId="{DBFA8338-CC05-2940-A05E-BD3D2B0EE1F4}" srcOrd="8" destOrd="0" presId="urn:microsoft.com/office/officeart/2005/8/layout/cycle8"/>
    <dgm:cxn modelId="{2FEF2332-2E26-014C-B439-775B5AF7C337}" type="presParOf" srcId="{091F22CC-0253-0B42-86A8-E4F59E8065AE}" destId="{C1DC825D-4562-DD4A-8E22-1F6196F2950E}" srcOrd="9" destOrd="0" presId="urn:microsoft.com/office/officeart/2005/8/layout/cycle8"/>
    <dgm:cxn modelId="{B0C0977D-21F4-FB4D-ADA5-6DD1664E15C9}" type="presParOf" srcId="{091F22CC-0253-0B42-86A8-E4F59E8065AE}" destId="{986A548C-31A7-8049-AB05-6BF00D1B2DCA}" srcOrd="10" destOrd="0" presId="urn:microsoft.com/office/officeart/2005/8/layout/cycle8"/>
    <dgm:cxn modelId="{F390016C-217C-9540-BB53-30EC10B5A5E0}" type="presParOf" srcId="{091F22CC-0253-0B42-86A8-E4F59E8065AE}" destId="{F5CE888E-1085-C846-8CD3-5BFC2039CED1}" srcOrd="11" destOrd="0" presId="urn:microsoft.com/office/officeart/2005/8/layout/cycle8"/>
    <dgm:cxn modelId="{7481CAD2-4F91-BA43-9370-A6DE31F90D89}" type="presParOf" srcId="{091F22CC-0253-0B42-86A8-E4F59E8065AE}" destId="{227F2737-653F-6843-AF58-FFBC079C1985}" srcOrd="12" destOrd="0" presId="urn:microsoft.com/office/officeart/2005/8/layout/cycle8"/>
    <dgm:cxn modelId="{BAB3C38B-65BF-1B44-86B7-44A0DD5CFC39}" type="presParOf" srcId="{091F22CC-0253-0B42-86A8-E4F59E8065AE}" destId="{52285EB1-1A71-9D4C-A1EB-7F3C5A2DEEC5}" srcOrd="13" destOrd="0" presId="urn:microsoft.com/office/officeart/2005/8/layout/cycle8"/>
    <dgm:cxn modelId="{39048B33-11D1-2047-8B84-A3E4A1833467}" type="presParOf" srcId="{091F22CC-0253-0B42-86A8-E4F59E8065AE}" destId="{B3DC0718-70FD-9F43-AB24-2A1A336A3636}"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DB433F-FACD-8648-BC30-85732368663E}" type="doc">
      <dgm:prSet loTypeId="urn:microsoft.com/office/officeart/2005/8/layout/matrix1" loCatId="" qsTypeId="urn:microsoft.com/office/officeart/2005/8/quickstyle/simple4" qsCatId="simple" csTypeId="urn:microsoft.com/office/officeart/2005/8/colors/colorful3" csCatId="colorful" phldr="1"/>
      <dgm:spPr/>
      <dgm:t>
        <a:bodyPr/>
        <a:lstStyle/>
        <a:p>
          <a:endParaRPr lang="en-US"/>
        </a:p>
      </dgm:t>
    </dgm:pt>
    <dgm:pt modelId="{FA4727FD-630D-6645-AC59-5230FD42F58B}">
      <dgm:prSet phldrT="[Text]" custT="1"/>
      <dgm:spPr/>
      <dgm:t>
        <a:bodyPr/>
        <a:lstStyle/>
        <a:p>
          <a:r>
            <a:rPr lang="en-US" sz="2400" b="1" dirty="0" smtClean="0"/>
            <a:t>Faith Forming</a:t>
          </a:r>
          <a:endParaRPr lang="en-US" sz="2400" b="1" dirty="0"/>
        </a:p>
      </dgm:t>
    </dgm:pt>
    <dgm:pt modelId="{C647761A-5E6B-5B4B-A844-B166636734FD}" type="parTrans" cxnId="{385AD414-1704-B64C-80C9-0E55F02546B2}">
      <dgm:prSet/>
      <dgm:spPr/>
      <dgm:t>
        <a:bodyPr/>
        <a:lstStyle/>
        <a:p>
          <a:endParaRPr lang="en-US"/>
        </a:p>
      </dgm:t>
    </dgm:pt>
    <dgm:pt modelId="{B3CCC12C-0F02-3749-BB97-CCD81FEA6E1D}" type="sibTrans" cxnId="{385AD414-1704-B64C-80C9-0E55F02546B2}">
      <dgm:prSet/>
      <dgm:spPr/>
      <dgm:t>
        <a:bodyPr/>
        <a:lstStyle/>
        <a:p>
          <a:endParaRPr lang="en-US"/>
        </a:p>
      </dgm:t>
    </dgm:pt>
    <dgm:pt modelId="{8B912149-BC5C-2940-A26B-C43407367245}">
      <dgm:prSet phldrT="[Text]" custT="1"/>
      <dgm:spPr/>
      <dgm:t>
        <a:bodyPr/>
        <a:lstStyle/>
        <a:p>
          <a:pPr algn="ctr"/>
          <a:r>
            <a:rPr lang="en-US" sz="2400" b="1" dirty="0" smtClean="0"/>
            <a:t>Intergenerational Faith Formation through church life</a:t>
          </a:r>
          <a:r>
            <a:rPr lang="en-US" sz="2400" b="0" dirty="0" smtClean="0"/>
            <a:t>: </a:t>
          </a:r>
        </a:p>
        <a:p>
          <a:pPr algn="ctr"/>
          <a:r>
            <a:rPr lang="en-US" sz="2400" b="0" dirty="0" smtClean="0"/>
            <a:t>caring community, celebrating, learning, praying, serving</a:t>
          </a:r>
          <a:endParaRPr lang="en-US" sz="2400" b="0" dirty="0"/>
        </a:p>
      </dgm:t>
    </dgm:pt>
    <dgm:pt modelId="{30F2223D-2D6A-E242-8561-4C4C048A89A6}" type="parTrans" cxnId="{13A660BA-6A3C-8E4B-8A9F-DBC73C7CF633}">
      <dgm:prSet/>
      <dgm:spPr/>
      <dgm:t>
        <a:bodyPr/>
        <a:lstStyle/>
        <a:p>
          <a:endParaRPr lang="en-US"/>
        </a:p>
      </dgm:t>
    </dgm:pt>
    <dgm:pt modelId="{EB5053A5-CBE2-424C-BAAA-2F9481817886}" type="sibTrans" cxnId="{13A660BA-6A3C-8E4B-8A9F-DBC73C7CF633}">
      <dgm:prSet/>
      <dgm:spPr/>
      <dgm:t>
        <a:bodyPr/>
        <a:lstStyle/>
        <a:p>
          <a:endParaRPr lang="en-US"/>
        </a:p>
      </dgm:t>
    </dgm:pt>
    <dgm:pt modelId="{E6358C9A-A9C8-6E48-A48C-B408509AFEAD}">
      <dgm:prSet phldrT="[Text]" custT="1"/>
      <dgm:spPr/>
      <dgm:t>
        <a:bodyPr/>
        <a:lstStyle/>
        <a:p>
          <a:r>
            <a:rPr lang="en-US" sz="2400" b="1" dirty="0" smtClean="0"/>
            <a:t>Age-Specific Faith Formation across the entire life-span:</a:t>
          </a:r>
        </a:p>
        <a:p>
          <a:r>
            <a:rPr lang="en-US" sz="2400" dirty="0" smtClean="0"/>
            <a:t>children – teens – </a:t>
          </a:r>
          <a:br>
            <a:rPr lang="en-US" sz="2400" dirty="0" smtClean="0"/>
          </a:br>
          <a:r>
            <a:rPr lang="en-US" sz="2400" dirty="0" smtClean="0"/>
            <a:t>young adults – adults</a:t>
          </a:r>
          <a:endParaRPr lang="en-US" sz="2400" dirty="0"/>
        </a:p>
      </dgm:t>
    </dgm:pt>
    <dgm:pt modelId="{05D54A20-7D44-9B47-BBBE-FD69F72F085A}" type="parTrans" cxnId="{79E1CA8C-7DD8-624E-A97D-AEB43E5614E6}">
      <dgm:prSet/>
      <dgm:spPr/>
      <dgm:t>
        <a:bodyPr/>
        <a:lstStyle/>
        <a:p>
          <a:endParaRPr lang="en-US"/>
        </a:p>
      </dgm:t>
    </dgm:pt>
    <dgm:pt modelId="{2E29A377-2353-8B42-878D-6A2F02D9939D}" type="sibTrans" cxnId="{79E1CA8C-7DD8-624E-A97D-AEB43E5614E6}">
      <dgm:prSet/>
      <dgm:spPr/>
      <dgm:t>
        <a:bodyPr/>
        <a:lstStyle/>
        <a:p>
          <a:endParaRPr lang="en-US"/>
        </a:p>
      </dgm:t>
    </dgm:pt>
    <dgm:pt modelId="{F25B8021-0FE4-0B49-B51D-A51C33BFA57B}">
      <dgm:prSet phldrT="[Text]" custT="1"/>
      <dgm:spPr/>
      <dgm:t>
        <a:bodyPr/>
        <a:lstStyle/>
        <a:p>
          <a:r>
            <a:rPr lang="en-US" sz="2400" b="1" dirty="0" smtClean="0"/>
            <a:t>Missional Faith Formation:</a:t>
          </a:r>
        </a:p>
        <a:p>
          <a:r>
            <a:rPr lang="en-US" sz="2400" dirty="0" smtClean="0"/>
            <a:t>outreach &amp; presence </a:t>
          </a:r>
        </a:p>
        <a:p>
          <a:r>
            <a:rPr lang="en-US" sz="2400" dirty="0" smtClean="0"/>
            <a:t>pathways for encounter &amp; engagement</a:t>
          </a:r>
        </a:p>
        <a:p>
          <a:endParaRPr lang="en-US" sz="2400" dirty="0"/>
        </a:p>
      </dgm:t>
    </dgm:pt>
    <dgm:pt modelId="{DA32FB8E-667C-964F-BDFD-B0477A19863B}" type="parTrans" cxnId="{7E4D3FCD-AE05-DA42-B2A4-D0068877DFCF}">
      <dgm:prSet/>
      <dgm:spPr/>
      <dgm:t>
        <a:bodyPr/>
        <a:lstStyle/>
        <a:p>
          <a:endParaRPr lang="en-US"/>
        </a:p>
      </dgm:t>
    </dgm:pt>
    <dgm:pt modelId="{4EE9E8D7-9E72-1746-AA38-E57A7107572F}" type="sibTrans" cxnId="{7E4D3FCD-AE05-DA42-B2A4-D0068877DFCF}">
      <dgm:prSet/>
      <dgm:spPr/>
      <dgm:t>
        <a:bodyPr/>
        <a:lstStyle/>
        <a:p>
          <a:endParaRPr lang="en-US"/>
        </a:p>
      </dgm:t>
    </dgm:pt>
    <dgm:pt modelId="{8A8EB911-B18F-1D41-A1FD-8C3F903CFB75}">
      <dgm:prSet phldrT="[Text]" custT="1"/>
      <dgm:spPr/>
      <dgm:t>
        <a:bodyPr/>
        <a:lstStyle/>
        <a:p>
          <a:r>
            <a:rPr lang="en-US" sz="2400" b="1" dirty="0" smtClean="0"/>
            <a:t>Family Faith Formation: </a:t>
          </a:r>
        </a:p>
        <a:p>
          <a:r>
            <a:rPr lang="en-US" sz="2400" dirty="0" smtClean="0"/>
            <a:t>family faith practice &amp; faith transmission </a:t>
          </a:r>
        </a:p>
        <a:p>
          <a:r>
            <a:rPr lang="en-US" sz="2400" dirty="0" smtClean="0"/>
            <a:t>family life enrichment </a:t>
          </a:r>
        </a:p>
        <a:p>
          <a:r>
            <a:rPr lang="en-US" sz="2400" dirty="0" smtClean="0"/>
            <a:t>parent faith formation and parenting education</a:t>
          </a:r>
        </a:p>
      </dgm:t>
    </dgm:pt>
    <dgm:pt modelId="{341505A0-05F7-C141-B1E1-686E2F652569}" type="parTrans" cxnId="{D803DB72-C3E2-E04C-A915-C957210C2C5B}">
      <dgm:prSet/>
      <dgm:spPr/>
      <dgm:t>
        <a:bodyPr/>
        <a:lstStyle/>
        <a:p>
          <a:endParaRPr lang="en-US"/>
        </a:p>
      </dgm:t>
    </dgm:pt>
    <dgm:pt modelId="{1F9227A4-FE89-284E-90F8-9AFD5333D9E9}" type="sibTrans" cxnId="{D803DB72-C3E2-E04C-A915-C957210C2C5B}">
      <dgm:prSet/>
      <dgm:spPr/>
      <dgm:t>
        <a:bodyPr/>
        <a:lstStyle/>
        <a:p>
          <a:endParaRPr lang="en-US"/>
        </a:p>
      </dgm:t>
    </dgm:pt>
    <dgm:pt modelId="{DABD6A14-3FA4-ED4A-8270-C8C5EEC9539E}" type="pres">
      <dgm:prSet presAssocID="{22DB433F-FACD-8648-BC30-85732368663E}" presName="diagram" presStyleCnt="0">
        <dgm:presLayoutVars>
          <dgm:chMax val="1"/>
          <dgm:dir/>
          <dgm:animLvl val="ctr"/>
          <dgm:resizeHandles val="exact"/>
        </dgm:presLayoutVars>
      </dgm:prSet>
      <dgm:spPr/>
      <dgm:t>
        <a:bodyPr/>
        <a:lstStyle/>
        <a:p>
          <a:endParaRPr lang="en-US"/>
        </a:p>
      </dgm:t>
    </dgm:pt>
    <dgm:pt modelId="{8FD6965C-D04A-1141-9EA3-DE62A17FE975}" type="pres">
      <dgm:prSet presAssocID="{22DB433F-FACD-8648-BC30-85732368663E}" presName="matrix" presStyleCnt="0"/>
      <dgm:spPr/>
    </dgm:pt>
    <dgm:pt modelId="{67613713-02F7-D94A-A965-7FF742EC6AAD}" type="pres">
      <dgm:prSet presAssocID="{22DB433F-FACD-8648-BC30-85732368663E}" presName="tile1" presStyleLbl="node1" presStyleIdx="0" presStyleCnt="4" custLinFactNeighborX="282"/>
      <dgm:spPr/>
      <dgm:t>
        <a:bodyPr/>
        <a:lstStyle/>
        <a:p>
          <a:endParaRPr lang="en-US"/>
        </a:p>
      </dgm:t>
    </dgm:pt>
    <dgm:pt modelId="{DE29A530-1343-8A45-8BF8-E5B9EA36700F}" type="pres">
      <dgm:prSet presAssocID="{22DB433F-FACD-8648-BC30-85732368663E}" presName="tile1text" presStyleLbl="node1" presStyleIdx="0" presStyleCnt="4">
        <dgm:presLayoutVars>
          <dgm:chMax val="0"/>
          <dgm:chPref val="0"/>
          <dgm:bulletEnabled val="1"/>
        </dgm:presLayoutVars>
      </dgm:prSet>
      <dgm:spPr/>
      <dgm:t>
        <a:bodyPr/>
        <a:lstStyle/>
        <a:p>
          <a:endParaRPr lang="en-US"/>
        </a:p>
      </dgm:t>
    </dgm:pt>
    <dgm:pt modelId="{060C7236-E7FF-C349-A15A-FEC00AF934AF}" type="pres">
      <dgm:prSet presAssocID="{22DB433F-FACD-8648-BC30-85732368663E}" presName="tile2" presStyleLbl="node1" presStyleIdx="1" presStyleCnt="4" custLinFactNeighborX="282"/>
      <dgm:spPr/>
      <dgm:t>
        <a:bodyPr/>
        <a:lstStyle/>
        <a:p>
          <a:endParaRPr lang="en-US"/>
        </a:p>
      </dgm:t>
    </dgm:pt>
    <dgm:pt modelId="{63FD55EA-60D3-EE4E-8B1C-93E215F64B78}" type="pres">
      <dgm:prSet presAssocID="{22DB433F-FACD-8648-BC30-85732368663E}" presName="tile2text" presStyleLbl="node1" presStyleIdx="1" presStyleCnt="4">
        <dgm:presLayoutVars>
          <dgm:chMax val="0"/>
          <dgm:chPref val="0"/>
          <dgm:bulletEnabled val="1"/>
        </dgm:presLayoutVars>
      </dgm:prSet>
      <dgm:spPr/>
      <dgm:t>
        <a:bodyPr/>
        <a:lstStyle/>
        <a:p>
          <a:endParaRPr lang="en-US"/>
        </a:p>
      </dgm:t>
    </dgm:pt>
    <dgm:pt modelId="{ED7A8AB7-2731-CA48-8263-54EA6B9B0925}" type="pres">
      <dgm:prSet presAssocID="{22DB433F-FACD-8648-BC30-85732368663E}" presName="tile3" presStyleLbl="node1" presStyleIdx="2" presStyleCnt="4"/>
      <dgm:spPr/>
      <dgm:t>
        <a:bodyPr/>
        <a:lstStyle/>
        <a:p>
          <a:endParaRPr lang="en-US"/>
        </a:p>
      </dgm:t>
    </dgm:pt>
    <dgm:pt modelId="{7A35D268-C3AA-5044-B6B3-0E1B2C06D3A5}" type="pres">
      <dgm:prSet presAssocID="{22DB433F-FACD-8648-BC30-85732368663E}" presName="tile3text" presStyleLbl="node1" presStyleIdx="2" presStyleCnt="4">
        <dgm:presLayoutVars>
          <dgm:chMax val="0"/>
          <dgm:chPref val="0"/>
          <dgm:bulletEnabled val="1"/>
        </dgm:presLayoutVars>
      </dgm:prSet>
      <dgm:spPr/>
      <dgm:t>
        <a:bodyPr/>
        <a:lstStyle/>
        <a:p>
          <a:endParaRPr lang="en-US"/>
        </a:p>
      </dgm:t>
    </dgm:pt>
    <dgm:pt modelId="{DD08A3D8-EBBA-124F-ADE4-2D7409FEC8F7}" type="pres">
      <dgm:prSet presAssocID="{22DB433F-FACD-8648-BC30-85732368663E}" presName="tile4" presStyleLbl="node1" presStyleIdx="3" presStyleCnt="4"/>
      <dgm:spPr/>
      <dgm:t>
        <a:bodyPr/>
        <a:lstStyle/>
        <a:p>
          <a:endParaRPr lang="en-US"/>
        </a:p>
      </dgm:t>
    </dgm:pt>
    <dgm:pt modelId="{6AEA44E5-0679-2247-AF2D-08EC6D853B2A}" type="pres">
      <dgm:prSet presAssocID="{22DB433F-FACD-8648-BC30-85732368663E}" presName="tile4text" presStyleLbl="node1" presStyleIdx="3" presStyleCnt="4">
        <dgm:presLayoutVars>
          <dgm:chMax val="0"/>
          <dgm:chPref val="0"/>
          <dgm:bulletEnabled val="1"/>
        </dgm:presLayoutVars>
      </dgm:prSet>
      <dgm:spPr/>
      <dgm:t>
        <a:bodyPr/>
        <a:lstStyle/>
        <a:p>
          <a:endParaRPr lang="en-US"/>
        </a:p>
      </dgm:t>
    </dgm:pt>
    <dgm:pt modelId="{1789337D-D032-D043-B5BA-57838A4BEF8C}" type="pres">
      <dgm:prSet presAssocID="{22DB433F-FACD-8648-BC30-85732368663E}" presName="centerTile" presStyleLbl="fgShp" presStyleIdx="0" presStyleCnt="1">
        <dgm:presLayoutVars>
          <dgm:chMax val="0"/>
          <dgm:chPref val="0"/>
        </dgm:presLayoutVars>
      </dgm:prSet>
      <dgm:spPr/>
      <dgm:t>
        <a:bodyPr/>
        <a:lstStyle/>
        <a:p>
          <a:endParaRPr lang="en-US"/>
        </a:p>
      </dgm:t>
    </dgm:pt>
  </dgm:ptLst>
  <dgm:cxnLst>
    <dgm:cxn modelId="{4C8FF919-2214-4149-939B-1EE555EFD0BC}" type="presOf" srcId="{22DB433F-FACD-8648-BC30-85732368663E}" destId="{DABD6A14-3FA4-ED4A-8270-C8C5EEC9539E}" srcOrd="0" destOrd="0" presId="urn:microsoft.com/office/officeart/2005/8/layout/matrix1"/>
    <dgm:cxn modelId="{3CF69035-72DA-7F47-AE0F-889A88283307}" type="presOf" srcId="{E6358C9A-A9C8-6E48-A48C-B408509AFEAD}" destId="{060C7236-E7FF-C349-A15A-FEC00AF934AF}" srcOrd="0" destOrd="0" presId="urn:microsoft.com/office/officeart/2005/8/layout/matrix1"/>
    <dgm:cxn modelId="{79E1CA8C-7DD8-624E-A97D-AEB43E5614E6}" srcId="{FA4727FD-630D-6645-AC59-5230FD42F58B}" destId="{E6358C9A-A9C8-6E48-A48C-B408509AFEAD}" srcOrd="1" destOrd="0" parTransId="{05D54A20-7D44-9B47-BBBE-FD69F72F085A}" sibTransId="{2E29A377-2353-8B42-878D-6A2F02D9939D}"/>
    <dgm:cxn modelId="{70DD19FA-B5AC-2045-B893-B777FCA35FAA}" type="presOf" srcId="{8A8EB911-B18F-1D41-A1FD-8C3F903CFB75}" destId="{DD08A3D8-EBBA-124F-ADE4-2D7409FEC8F7}" srcOrd="0" destOrd="0" presId="urn:microsoft.com/office/officeart/2005/8/layout/matrix1"/>
    <dgm:cxn modelId="{D94B8786-4E5C-9048-8EF1-3CDBDCFED744}" type="presOf" srcId="{F25B8021-0FE4-0B49-B51D-A51C33BFA57B}" destId="{7A35D268-C3AA-5044-B6B3-0E1B2C06D3A5}" srcOrd="1" destOrd="0" presId="urn:microsoft.com/office/officeart/2005/8/layout/matrix1"/>
    <dgm:cxn modelId="{52BBEB37-FB84-2D40-97BB-B53546D44DE9}" type="presOf" srcId="{8B912149-BC5C-2940-A26B-C43407367245}" destId="{DE29A530-1343-8A45-8BF8-E5B9EA36700F}" srcOrd="1" destOrd="0" presId="urn:microsoft.com/office/officeart/2005/8/layout/matrix1"/>
    <dgm:cxn modelId="{385AD414-1704-B64C-80C9-0E55F02546B2}" srcId="{22DB433F-FACD-8648-BC30-85732368663E}" destId="{FA4727FD-630D-6645-AC59-5230FD42F58B}" srcOrd="0" destOrd="0" parTransId="{C647761A-5E6B-5B4B-A844-B166636734FD}" sibTransId="{B3CCC12C-0F02-3749-BB97-CCD81FEA6E1D}"/>
    <dgm:cxn modelId="{D803DB72-C3E2-E04C-A915-C957210C2C5B}" srcId="{FA4727FD-630D-6645-AC59-5230FD42F58B}" destId="{8A8EB911-B18F-1D41-A1FD-8C3F903CFB75}" srcOrd="3" destOrd="0" parTransId="{341505A0-05F7-C141-B1E1-686E2F652569}" sibTransId="{1F9227A4-FE89-284E-90F8-9AFD5333D9E9}"/>
    <dgm:cxn modelId="{7E4D3FCD-AE05-DA42-B2A4-D0068877DFCF}" srcId="{FA4727FD-630D-6645-AC59-5230FD42F58B}" destId="{F25B8021-0FE4-0B49-B51D-A51C33BFA57B}" srcOrd="2" destOrd="0" parTransId="{DA32FB8E-667C-964F-BDFD-B0477A19863B}" sibTransId="{4EE9E8D7-9E72-1746-AA38-E57A7107572F}"/>
    <dgm:cxn modelId="{AAB552B9-9194-7045-909C-A4F2E0E3A61A}" type="presOf" srcId="{E6358C9A-A9C8-6E48-A48C-B408509AFEAD}" destId="{63FD55EA-60D3-EE4E-8B1C-93E215F64B78}" srcOrd="1" destOrd="0" presId="urn:microsoft.com/office/officeart/2005/8/layout/matrix1"/>
    <dgm:cxn modelId="{13A660BA-6A3C-8E4B-8A9F-DBC73C7CF633}" srcId="{FA4727FD-630D-6645-AC59-5230FD42F58B}" destId="{8B912149-BC5C-2940-A26B-C43407367245}" srcOrd="0" destOrd="0" parTransId="{30F2223D-2D6A-E242-8561-4C4C048A89A6}" sibTransId="{EB5053A5-CBE2-424C-BAAA-2F9481817886}"/>
    <dgm:cxn modelId="{AD4A8B98-2AB2-FF41-A706-0A6F1C18F649}" type="presOf" srcId="{8B912149-BC5C-2940-A26B-C43407367245}" destId="{67613713-02F7-D94A-A965-7FF742EC6AAD}" srcOrd="0" destOrd="0" presId="urn:microsoft.com/office/officeart/2005/8/layout/matrix1"/>
    <dgm:cxn modelId="{B6D8A083-66EE-3C44-ABD9-75EF69D60C87}" type="presOf" srcId="{FA4727FD-630D-6645-AC59-5230FD42F58B}" destId="{1789337D-D032-D043-B5BA-57838A4BEF8C}" srcOrd="0" destOrd="0" presId="urn:microsoft.com/office/officeart/2005/8/layout/matrix1"/>
    <dgm:cxn modelId="{C7A79EF6-676D-1B43-8F99-E039DB183126}" type="presOf" srcId="{F25B8021-0FE4-0B49-B51D-A51C33BFA57B}" destId="{ED7A8AB7-2731-CA48-8263-54EA6B9B0925}" srcOrd="0" destOrd="0" presId="urn:microsoft.com/office/officeart/2005/8/layout/matrix1"/>
    <dgm:cxn modelId="{0A18933C-C1CC-184E-92B0-4BEE7D5EA54A}" type="presOf" srcId="{8A8EB911-B18F-1D41-A1FD-8C3F903CFB75}" destId="{6AEA44E5-0679-2247-AF2D-08EC6D853B2A}" srcOrd="1" destOrd="0" presId="urn:microsoft.com/office/officeart/2005/8/layout/matrix1"/>
    <dgm:cxn modelId="{83D83D7F-28D6-DB4A-B136-965C9BDC5B4D}" type="presParOf" srcId="{DABD6A14-3FA4-ED4A-8270-C8C5EEC9539E}" destId="{8FD6965C-D04A-1141-9EA3-DE62A17FE975}" srcOrd="0" destOrd="0" presId="urn:microsoft.com/office/officeart/2005/8/layout/matrix1"/>
    <dgm:cxn modelId="{D48D2147-06FC-544B-B497-D9FB82E856D1}" type="presParOf" srcId="{8FD6965C-D04A-1141-9EA3-DE62A17FE975}" destId="{67613713-02F7-D94A-A965-7FF742EC6AAD}" srcOrd="0" destOrd="0" presId="urn:microsoft.com/office/officeart/2005/8/layout/matrix1"/>
    <dgm:cxn modelId="{CE008D36-3A57-934D-A5D5-9E1A90816F68}" type="presParOf" srcId="{8FD6965C-D04A-1141-9EA3-DE62A17FE975}" destId="{DE29A530-1343-8A45-8BF8-E5B9EA36700F}" srcOrd="1" destOrd="0" presId="urn:microsoft.com/office/officeart/2005/8/layout/matrix1"/>
    <dgm:cxn modelId="{85A789E6-2BB5-D549-AA25-F3B5106C5AB2}" type="presParOf" srcId="{8FD6965C-D04A-1141-9EA3-DE62A17FE975}" destId="{060C7236-E7FF-C349-A15A-FEC00AF934AF}" srcOrd="2" destOrd="0" presId="urn:microsoft.com/office/officeart/2005/8/layout/matrix1"/>
    <dgm:cxn modelId="{A0412B44-FDFF-624F-BB48-A71C9911AD7D}" type="presParOf" srcId="{8FD6965C-D04A-1141-9EA3-DE62A17FE975}" destId="{63FD55EA-60D3-EE4E-8B1C-93E215F64B78}" srcOrd="3" destOrd="0" presId="urn:microsoft.com/office/officeart/2005/8/layout/matrix1"/>
    <dgm:cxn modelId="{AF1B359F-AF15-A847-ADD6-90060CB52549}" type="presParOf" srcId="{8FD6965C-D04A-1141-9EA3-DE62A17FE975}" destId="{ED7A8AB7-2731-CA48-8263-54EA6B9B0925}" srcOrd="4" destOrd="0" presId="urn:microsoft.com/office/officeart/2005/8/layout/matrix1"/>
    <dgm:cxn modelId="{D19C1BC5-8C34-EB45-8A95-776805BCB50D}" type="presParOf" srcId="{8FD6965C-D04A-1141-9EA3-DE62A17FE975}" destId="{7A35D268-C3AA-5044-B6B3-0E1B2C06D3A5}" srcOrd="5" destOrd="0" presId="urn:microsoft.com/office/officeart/2005/8/layout/matrix1"/>
    <dgm:cxn modelId="{67612897-C683-054A-8B2F-F2C197D5B38A}" type="presParOf" srcId="{8FD6965C-D04A-1141-9EA3-DE62A17FE975}" destId="{DD08A3D8-EBBA-124F-ADE4-2D7409FEC8F7}" srcOrd="6" destOrd="0" presId="urn:microsoft.com/office/officeart/2005/8/layout/matrix1"/>
    <dgm:cxn modelId="{E83E535C-4D94-2346-A9DC-B41733E4E385}" type="presParOf" srcId="{8FD6965C-D04A-1141-9EA3-DE62A17FE975}" destId="{6AEA44E5-0679-2247-AF2D-08EC6D853B2A}" srcOrd="7" destOrd="0" presId="urn:microsoft.com/office/officeart/2005/8/layout/matrix1"/>
    <dgm:cxn modelId="{16CB971C-D1C5-2545-A179-09F2BCD16752}" type="presParOf" srcId="{DABD6A14-3FA4-ED4A-8270-C8C5EEC9539E}" destId="{1789337D-D032-D043-B5BA-57838A4BEF8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D7DA6C-BBF7-E340-9E19-197B4D0B535C}" type="doc">
      <dgm:prSet loTypeId="urn:microsoft.com/office/officeart/2005/8/layout/radial3" loCatId="" qsTypeId="urn:microsoft.com/office/officeart/2005/8/quickstyle/3D3" qsCatId="3D" csTypeId="urn:microsoft.com/office/officeart/2005/8/colors/colorful1" csCatId="colorful" phldr="1"/>
      <dgm:spPr/>
      <dgm:t>
        <a:bodyPr/>
        <a:lstStyle/>
        <a:p>
          <a:endParaRPr lang="en-US"/>
        </a:p>
      </dgm:t>
    </dgm:pt>
    <dgm:pt modelId="{CA568D28-7B26-D545-9D7B-B42A1C6DAAF1}">
      <dgm:prSet phldrT="[Text]" custT="1"/>
      <dgm:spPr/>
      <dgm:t>
        <a:bodyPr/>
        <a:lstStyle/>
        <a:p>
          <a:r>
            <a:rPr lang="en-US" sz="1600" b="1" dirty="0" smtClean="0">
              <a:latin typeface="Tw Cen MT"/>
              <a:cs typeface="Tw Cen MT"/>
            </a:rPr>
            <a:t>Intergenerational Faith Community</a:t>
          </a:r>
          <a:endParaRPr lang="en-US" sz="1600" b="1" dirty="0">
            <a:latin typeface="Tw Cen MT"/>
            <a:cs typeface="Tw Cen MT"/>
          </a:endParaRPr>
        </a:p>
      </dgm:t>
    </dgm:pt>
    <dgm:pt modelId="{E28F7AD1-318C-FB4B-8485-7093804CB97D}" type="parTrans" cxnId="{A85D0A5B-02FA-AA49-953C-76722127EF56}">
      <dgm:prSet/>
      <dgm:spPr/>
      <dgm:t>
        <a:bodyPr/>
        <a:lstStyle/>
        <a:p>
          <a:endParaRPr lang="en-US"/>
        </a:p>
      </dgm:t>
    </dgm:pt>
    <dgm:pt modelId="{8BC96308-A264-E14B-8D60-2DB930F9D81B}" type="sibTrans" cxnId="{A85D0A5B-02FA-AA49-953C-76722127EF56}">
      <dgm:prSet/>
      <dgm:spPr/>
      <dgm:t>
        <a:bodyPr/>
        <a:lstStyle/>
        <a:p>
          <a:endParaRPr lang="en-US"/>
        </a:p>
      </dgm:t>
    </dgm:pt>
    <dgm:pt modelId="{6BECD9F3-BCB5-634B-A938-DCA10703829B}">
      <dgm:prSet phldrT="[Text]" custT="1"/>
      <dgm:spPr/>
      <dgm:t>
        <a:bodyPr/>
        <a:lstStyle/>
        <a:p>
          <a:r>
            <a:rPr lang="en-US" sz="1600" b="1" dirty="0" smtClean="0">
              <a:latin typeface="Tw Cen MT"/>
              <a:cs typeface="Tw Cen MT"/>
            </a:rPr>
            <a:t>Children &amp; Parents</a:t>
          </a:r>
          <a:endParaRPr lang="en-US" sz="1600" b="1" dirty="0">
            <a:latin typeface="Tw Cen MT"/>
            <a:cs typeface="Tw Cen MT"/>
          </a:endParaRPr>
        </a:p>
      </dgm:t>
    </dgm:pt>
    <dgm:pt modelId="{3D89B859-D08A-E744-9C70-3F7B8259FA46}" type="parTrans" cxnId="{E8176350-A2BF-6C4C-ACC7-EBE36512955A}">
      <dgm:prSet/>
      <dgm:spPr/>
      <dgm:t>
        <a:bodyPr/>
        <a:lstStyle/>
        <a:p>
          <a:endParaRPr lang="en-US"/>
        </a:p>
      </dgm:t>
    </dgm:pt>
    <dgm:pt modelId="{EFCC4997-F017-D34C-B867-74AEBEC552E2}" type="sibTrans" cxnId="{E8176350-A2BF-6C4C-ACC7-EBE36512955A}">
      <dgm:prSet/>
      <dgm:spPr/>
      <dgm:t>
        <a:bodyPr/>
        <a:lstStyle/>
        <a:p>
          <a:endParaRPr lang="en-US"/>
        </a:p>
      </dgm:t>
    </dgm:pt>
    <dgm:pt modelId="{1ABB35CB-A8AF-BA4B-ABD2-828B937BCEB1}">
      <dgm:prSet phldrT="[Text]" custT="1"/>
      <dgm:spPr/>
      <dgm:t>
        <a:bodyPr/>
        <a:lstStyle/>
        <a:p>
          <a:r>
            <a:rPr lang="en-US" sz="1600" b="1" dirty="0" smtClean="0">
              <a:latin typeface="Tw Cen MT"/>
              <a:cs typeface="Tw Cen MT"/>
            </a:rPr>
            <a:t>Youth &amp; Parents</a:t>
          </a:r>
          <a:endParaRPr lang="en-US" sz="1600" b="1" dirty="0">
            <a:latin typeface="Tw Cen MT"/>
            <a:cs typeface="Tw Cen MT"/>
          </a:endParaRPr>
        </a:p>
      </dgm:t>
    </dgm:pt>
    <dgm:pt modelId="{11BAF4A9-1E8F-7A49-9DA2-B9C8EEC65273}" type="parTrans" cxnId="{83E60580-38E0-404A-8ABF-24AE9AEB2F6E}">
      <dgm:prSet/>
      <dgm:spPr/>
      <dgm:t>
        <a:bodyPr/>
        <a:lstStyle/>
        <a:p>
          <a:endParaRPr lang="en-US"/>
        </a:p>
      </dgm:t>
    </dgm:pt>
    <dgm:pt modelId="{4DE9A20A-EC80-C240-BBAE-DC1E562E954A}" type="sibTrans" cxnId="{83E60580-38E0-404A-8ABF-24AE9AEB2F6E}">
      <dgm:prSet/>
      <dgm:spPr/>
      <dgm:t>
        <a:bodyPr/>
        <a:lstStyle/>
        <a:p>
          <a:endParaRPr lang="en-US"/>
        </a:p>
      </dgm:t>
    </dgm:pt>
    <dgm:pt modelId="{04AC0E1C-F490-844B-BDC0-7850BE84A63D}">
      <dgm:prSet phldrT="[Text]" custT="1"/>
      <dgm:spPr/>
      <dgm:t>
        <a:bodyPr/>
        <a:lstStyle/>
        <a:p>
          <a:r>
            <a:rPr lang="en-US" sz="1600" b="1" dirty="0" smtClean="0">
              <a:latin typeface="Tw Cen MT"/>
              <a:cs typeface="Tw Cen MT"/>
            </a:rPr>
            <a:t>Young Adults</a:t>
          </a:r>
          <a:endParaRPr lang="en-US" sz="1600" b="1" dirty="0">
            <a:latin typeface="Tw Cen MT"/>
            <a:cs typeface="Tw Cen MT"/>
          </a:endParaRPr>
        </a:p>
      </dgm:t>
    </dgm:pt>
    <dgm:pt modelId="{1CCD8AF6-EBF6-9443-8790-D9BC89E00CF5}" type="parTrans" cxnId="{B06CA953-C08E-0747-B062-EDD211F1F2F8}">
      <dgm:prSet/>
      <dgm:spPr/>
      <dgm:t>
        <a:bodyPr/>
        <a:lstStyle/>
        <a:p>
          <a:endParaRPr lang="en-US"/>
        </a:p>
      </dgm:t>
    </dgm:pt>
    <dgm:pt modelId="{84BFEA66-D315-A341-BA52-507F3540A8BC}" type="sibTrans" cxnId="{B06CA953-C08E-0747-B062-EDD211F1F2F8}">
      <dgm:prSet/>
      <dgm:spPr/>
      <dgm:t>
        <a:bodyPr/>
        <a:lstStyle/>
        <a:p>
          <a:endParaRPr lang="en-US"/>
        </a:p>
      </dgm:t>
    </dgm:pt>
    <dgm:pt modelId="{69E45F4E-2FCE-C14D-9C70-D3D401FDBDD6}">
      <dgm:prSet phldrT="[Text]" custT="1"/>
      <dgm:spPr/>
      <dgm:t>
        <a:bodyPr/>
        <a:lstStyle/>
        <a:p>
          <a:r>
            <a:rPr lang="en-US" sz="1600" b="1" dirty="0" smtClean="0">
              <a:latin typeface="Tw Cen MT"/>
              <a:cs typeface="Tw Cen MT"/>
            </a:rPr>
            <a:t>Mid-life Adults</a:t>
          </a:r>
          <a:endParaRPr lang="en-US" sz="1600" b="1" dirty="0">
            <a:latin typeface="Tw Cen MT"/>
            <a:cs typeface="Tw Cen MT"/>
          </a:endParaRPr>
        </a:p>
      </dgm:t>
    </dgm:pt>
    <dgm:pt modelId="{7537B6B2-8678-1F4B-983C-9129B3C51A79}" type="parTrans" cxnId="{DAB5D749-BE7B-7845-AED8-714B831A5D86}">
      <dgm:prSet/>
      <dgm:spPr/>
      <dgm:t>
        <a:bodyPr/>
        <a:lstStyle/>
        <a:p>
          <a:endParaRPr lang="en-US"/>
        </a:p>
      </dgm:t>
    </dgm:pt>
    <dgm:pt modelId="{4CC0E353-1037-1F49-A319-F4489261091E}" type="sibTrans" cxnId="{DAB5D749-BE7B-7845-AED8-714B831A5D86}">
      <dgm:prSet/>
      <dgm:spPr/>
      <dgm:t>
        <a:bodyPr/>
        <a:lstStyle/>
        <a:p>
          <a:endParaRPr lang="en-US"/>
        </a:p>
      </dgm:t>
    </dgm:pt>
    <dgm:pt modelId="{AB83E1AE-CE2D-7847-A21E-AC4CA77A09BD}">
      <dgm:prSet phldrT="[Text]" custT="1"/>
      <dgm:spPr/>
      <dgm:t>
        <a:bodyPr/>
        <a:lstStyle/>
        <a:p>
          <a:r>
            <a:rPr lang="en-US" sz="1600" b="1" dirty="0" smtClean="0">
              <a:latin typeface="Tw Cen MT"/>
              <a:cs typeface="Tw Cen MT"/>
            </a:rPr>
            <a:t>Mature Adults</a:t>
          </a:r>
          <a:endParaRPr lang="en-US" sz="1600" b="1" dirty="0">
            <a:latin typeface="Tw Cen MT"/>
            <a:cs typeface="Tw Cen MT"/>
          </a:endParaRPr>
        </a:p>
      </dgm:t>
    </dgm:pt>
    <dgm:pt modelId="{5A2A04CF-63DD-3B46-BA10-7454894178A5}" type="parTrans" cxnId="{4EBE783D-343C-8B4F-821E-4B0AEB30654D}">
      <dgm:prSet/>
      <dgm:spPr/>
      <dgm:t>
        <a:bodyPr/>
        <a:lstStyle/>
        <a:p>
          <a:endParaRPr lang="en-US"/>
        </a:p>
      </dgm:t>
    </dgm:pt>
    <dgm:pt modelId="{36D6C9F7-EB98-7442-8020-3B0E8B45A5AF}" type="sibTrans" cxnId="{4EBE783D-343C-8B4F-821E-4B0AEB30654D}">
      <dgm:prSet/>
      <dgm:spPr/>
      <dgm:t>
        <a:bodyPr/>
        <a:lstStyle/>
        <a:p>
          <a:endParaRPr lang="en-US"/>
        </a:p>
      </dgm:t>
    </dgm:pt>
    <dgm:pt modelId="{45EA463E-A525-4A44-9B90-46D6AD8091F6}">
      <dgm:prSet phldrT="[Text]" custT="1"/>
      <dgm:spPr>
        <a:solidFill>
          <a:srgbClr val="FFFF00"/>
        </a:solidFill>
      </dgm:spPr>
      <dgm:t>
        <a:bodyPr/>
        <a:lstStyle/>
        <a:p>
          <a:r>
            <a:rPr lang="en-US" sz="1600" b="1" dirty="0" smtClean="0">
              <a:latin typeface="Tw Cen MT"/>
              <a:cs typeface="Tw Cen MT"/>
            </a:rPr>
            <a:t>Older Adults</a:t>
          </a:r>
          <a:endParaRPr lang="en-US" sz="1600" b="1" dirty="0">
            <a:latin typeface="Tw Cen MT"/>
            <a:cs typeface="Tw Cen MT"/>
          </a:endParaRPr>
        </a:p>
      </dgm:t>
    </dgm:pt>
    <dgm:pt modelId="{BDB32E48-E747-1341-98FB-A6E1EF9C6BCB}" type="parTrans" cxnId="{0EEB6550-D1CF-A142-AA92-8D9CDBE65CF3}">
      <dgm:prSet/>
      <dgm:spPr/>
      <dgm:t>
        <a:bodyPr/>
        <a:lstStyle/>
        <a:p>
          <a:endParaRPr lang="en-US"/>
        </a:p>
      </dgm:t>
    </dgm:pt>
    <dgm:pt modelId="{B2A56119-FC7F-E942-BF33-FD46D33FE9E0}" type="sibTrans" cxnId="{0EEB6550-D1CF-A142-AA92-8D9CDBE65CF3}">
      <dgm:prSet/>
      <dgm:spPr/>
      <dgm:t>
        <a:bodyPr/>
        <a:lstStyle/>
        <a:p>
          <a:endParaRPr lang="en-US"/>
        </a:p>
      </dgm:t>
    </dgm:pt>
    <dgm:pt modelId="{75BA3017-C391-DB4E-AD85-761F26B85AE8}" type="pres">
      <dgm:prSet presAssocID="{07D7DA6C-BBF7-E340-9E19-197B4D0B535C}" presName="composite" presStyleCnt="0">
        <dgm:presLayoutVars>
          <dgm:chMax val="1"/>
          <dgm:dir/>
          <dgm:resizeHandles val="exact"/>
        </dgm:presLayoutVars>
      </dgm:prSet>
      <dgm:spPr/>
      <dgm:t>
        <a:bodyPr/>
        <a:lstStyle/>
        <a:p>
          <a:endParaRPr lang="en-US"/>
        </a:p>
      </dgm:t>
    </dgm:pt>
    <dgm:pt modelId="{B78D3AFD-D34C-5C41-A021-8824D970564D}" type="pres">
      <dgm:prSet presAssocID="{07D7DA6C-BBF7-E340-9E19-197B4D0B535C}" presName="radial" presStyleCnt="0">
        <dgm:presLayoutVars>
          <dgm:animLvl val="ctr"/>
        </dgm:presLayoutVars>
      </dgm:prSet>
      <dgm:spPr/>
    </dgm:pt>
    <dgm:pt modelId="{6C46E9B8-DBCA-C64A-8AA7-06A46D027E7E}" type="pres">
      <dgm:prSet presAssocID="{CA568D28-7B26-D545-9D7B-B42A1C6DAAF1}" presName="centerShape" presStyleLbl="vennNode1" presStyleIdx="0" presStyleCnt="7"/>
      <dgm:spPr/>
      <dgm:t>
        <a:bodyPr/>
        <a:lstStyle/>
        <a:p>
          <a:endParaRPr lang="en-US"/>
        </a:p>
      </dgm:t>
    </dgm:pt>
    <dgm:pt modelId="{9C0153A6-C720-9B41-B68F-286C0BDA78B4}" type="pres">
      <dgm:prSet presAssocID="{6BECD9F3-BCB5-634B-A938-DCA10703829B}" presName="node" presStyleLbl="vennNode1" presStyleIdx="1" presStyleCnt="7" custScaleX="115267" custScaleY="103812">
        <dgm:presLayoutVars>
          <dgm:bulletEnabled val="1"/>
        </dgm:presLayoutVars>
      </dgm:prSet>
      <dgm:spPr/>
      <dgm:t>
        <a:bodyPr/>
        <a:lstStyle/>
        <a:p>
          <a:endParaRPr lang="en-US"/>
        </a:p>
      </dgm:t>
    </dgm:pt>
    <dgm:pt modelId="{821E78B6-40D9-DA42-A610-D95A8B445540}" type="pres">
      <dgm:prSet presAssocID="{1ABB35CB-A8AF-BA4B-ABD2-828B937BCEB1}" presName="node" presStyleLbl="vennNode1" presStyleIdx="2" presStyleCnt="7" custScaleX="115267" custScaleY="103812" custRadScaleRad="107820">
        <dgm:presLayoutVars>
          <dgm:bulletEnabled val="1"/>
        </dgm:presLayoutVars>
      </dgm:prSet>
      <dgm:spPr/>
      <dgm:t>
        <a:bodyPr/>
        <a:lstStyle/>
        <a:p>
          <a:endParaRPr lang="en-US"/>
        </a:p>
      </dgm:t>
    </dgm:pt>
    <dgm:pt modelId="{F1890CF1-B1F7-674A-A987-A7A7AFBCD2C5}" type="pres">
      <dgm:prSet presAssocID="{04AC0E1C-F490-844B-BDC0-7850BE84A63D}" presName="node" presStyleLbl="vennNode1" presStyleIdx="3" presStyleCnt="7" custScaleX="115267" custScaleY="103812">
        <dgm:presLayoutVars>
          <dgm:bulletEnabled val="1"/>
        </dgm:presLayoutVars>
      </dgm:prSet>
      <dgm:spPr/>
      <dgm:t>
        <a:bodyPr/>
        <a:lstStyle/>
        <a:p>
          <a:endParaRPr lang="en-US"/>
        </a:p>
      </dgm:t>
    </dgm:pt>
    <dgm:pt modelId="{BA712A0A-EE50-D942-B4BC-EDE8FC8704F4}" type="pres">
      <dgm:prSet presAssocID="{69E45F4E-2FCE-C14D-9C70-D3D401FDBDD6}" presName="node" presStyleLbl="vennNode1" presStyleIdx="4" presStyleCnt="7" custScaleX="115267" custScaleY="103812" custRadScaleRad="103910">
        <dgm:presLayoutVars>
          <dgm:bulletEnabled val="1"/>
        </dgm:presLayoutVars>
      </dgm:prSet>
      <dgm:spPr/>
      <dgm:t>
        <a:bodyPr/>
        <a:lstStyle/>
        <a:p>
          <a:endParaRPr lang="en-US"/>
        </a:p>
      </dgm:t>
    </dgm:pt>
    <dgm:pt modelId="{7E791BF1-47B3-DB44-9E9A-BF640A33822B}" type="pres">
      <dgm:prSet presAssocID="{AB83E1AE-CE2D-7847-A21E-AC4CA77A09BD}" presName="node" presStyleLbl="vennNode1" presStyleIdx="5" presStyleCnt="7">
        <dgm:presLayoutVars>
          <dgm:bulletEnabled val="1"/>
        </dgm:presLayoutVars>
      </dgm:prSet>
      <dgm:spPr/>
      <dgm:t>
        <a:bodyPr/>
        <a:lstStyle/>
        <a:p>
          <a:endParaRPr lang="en-US"/>
        </a:p>
      </dgm:t>
    </dgm:pt>
    <dgm:pt modelId="{438560CF-F3DA-9144-AE49-3C50E3F9CABC}" type="pres">
      <dgm:prSet presAssocID="{45EA463E-A525-4A44-9B90-46D6AD8091F6}" presName="node" presStyleLbl="vennNode1" presStyleIdx="6" presStyleCnt="7">
        <dgm:presLayoutVars>
          <dgm:bulletEnabled val="1"/>
        </dgm:presLayoutVars>
      </dgm:prSet>
      <dgm:spPr/>
      <dgm:t>
        <a:bodyPr/>
        <a:lstStyle/>
        <a:p>
          <a:endParaRPr lang="en-US"/>
        </a:p>
      </dgm:t>
    </dgm:pt>
  </dgm:ptLst>
  <dgm:cxnLst>
    <dgm:cxn modelId="{4EBE783D-343C-8B4F-821E-4B0AEB30654D}" srcId="{CA568D28-7B26-D545-9D7B-B42A1C6DAAF1}" destId="{AB83E1AE-CE2D-7847-A21E-AC4CA77A09BD}" srcOrd="4" destOrd="0" parTransId="{5A2A04CF-63DD-3B46-BA10-7454894178A5}" sibTransId="{36D6C9F7-EB98-7442-8020-3B0E8B45A5AF}"/>
    <dgm:cxn modelId="{A85D0A5B-02FA-AA49-953C-76722127EF56}" srcId="{07D7DA6C-BBF7-E340-9E19-197B4D0B535C}" destId="{CA568D28-7B26-D545-9D7B-B42A1C6DAAF1}" srcOrd="0" destOrd="0" parTransId="{E28F7AD1-318C-FB4B-8485-7093804CB97D}" sibTransId="{8BC96308-A264-E14B-8D60-2DB930F9D81B}"/>
    <dgm:cxn modelId="{C2EBAE3E-0E71-9A4C-9D6A-FFF2D48C2F70}" type="presOf" srcId="{04AC0E1C-F490-844B-BDC0-7850BE84A63D}" destId="{F1890CF1-B1F7-674A-A987-A7A7AFBCD2C5}" srcOrd="0" destOrd="0" presId="urn:microsoft.com/office/officeart/2005/8/layout/radial3"/>
    <dgm:cxn modelId="{B6B6B2E7-384F-654B-86E2-8164955CA9B3}" type="presOf" srcId="{6BECD9F3-BCB5-634B-A938-DCA10703829B}" destId="{9C0153A6-C720-9B41-B68F-286C0BDA78B4}" srcOrd="0" destOrd="0" presId="urn:microsoft.com/office/officeart/2005/8/layout/radial3"/>
    <dgm:cxn modelId="{E8176350-A2BF-6C4C-ACC7-EBE36512955A}" srcId="{CA568D28-7B26-D545-9D7B-B42A1C6DAAF1}" destId="{6BECD9F3-BCB5-634B-A938-DCA10703829B}" srcOrd="0" destOrd="0" parTransId="{3D89B859-D08A-E744-9C70-3F7B8259FA46}" sibTransId="{EFCC4997-F017-D34C-B867-74AEBEC552E2}"/>
    <dgm:cxn modelId="{C126892B-C335-7744-AD9B-C922860506FA}" type="presOf" srcId="{69E45F4E-2FCE-C14D-9C70-D3D401FDBDD6}" destId="{BA712A0A-EE50-D942-B4BC-EDE8FC8704F4}" srcOrd="0" destOrd="0" presId="urn:microsoft.com/office/officeart/2005/8/layout/radial3"/>
    <dgm:cxn modelId="{B06CA953-C08E-0747-B062-EDD211F1F2F8}" srcId="{CA568D28-7B26-D545-9D7B-B42A1C6DAAF1}" destId="{04AC0E1C-F490-844B-BDC0-7850BE84A63D}" srcOrd="2" destOrd="0" parTransId="{1CCD8AF6-EBF6-9443-8790-D9BC89E00CF5}" sibTransId="{84BFEA66-D315-A341-BA52-507F3540A8BC}"/>
    <dgm:cxn modelId="{0EEB6550-D1CF-A142-AA92-8D9CDBE65CF3}" srcId="{CA568D28-7B26-D545-9D7B-B42A1C6DAAF1}" destId="{45EA463E-A525-4A44-9B90-46D6AD8091F6}" srcOrd="5" destOrd="0" parTransId="{BDB32E48-E747-1341-98FB-A6E1EF9C6BCB}" sibTransId="{B2A56119-FC7F-E942-BF33-FD46D33FE9E0}"/>
    <dgm:cxn modelId="{669247B3-E082-9E49-BB0A-2C1763E7E6D2}" type="presOf" srcId="{1ABB35CB-A8AF-BA4B-ABD2-828B937BCEB1}" destId="{821E78B6-40D9-DA42-A610-D95A8B445540}" srcOrd="0" destOrd="0" presId="urn:microsoft.com/office/officeart/2005/8/layout/radial3"/>
    <dgm:cxn modelId="{345FF3C9-5FD3-F24D-AEB3-D1BCC58ED108}" type="presOf" srcId="{07D7DA6C-BBF7-E340-9E19-197B4D0B535C}" destId="{75BA3017-C391-DB4E-AD85-761F26B85AE8}" srcOrd="0" destOrd="0" presId="urn:microsoft.com/office/officeart/2005/8/layout/radial3"/>
    <dgm:cxn modelId="{83E60580-38E0-404A-8ABF-24AE9AEB2F6E}" srcId="{CA568D28-7B26-D545-9D7B-B42A1C6DAAF1}" destId="{1ABB35CB-A8AF-BA4B-ABD2-828B937BCEB1}" srcOrd="1" destOrd="0" parTransId="{11BAF4A9-1E8F-7A49-9DA2-B9C8EEC65273}" sibTransId="{4DE9A20A-EC80-C240-BBAE-DC1E562E954A}"/>
    <dgm:cxn modelId="{747BD5D6-0D81-6B44-A6AD-6ED22485DC73}" type="presOf" srcId="{AB83E1AE-CE2D-7847-A21E-AC4CA77A09BD}" destId="{7E791BF1-47B3-DB44-9E9A-BF640A33822B}" srcOrd="0" destOrd="0" presId="urn:microsoft.com/office/officeart/2005/8/layout/radial3"/>
    <dgm:cxn modelId="{4652FD5B-11DB-B844-B82F-7AF023989727}" type="presOf" srcId="{45EA463E-A525-4A44-9B90-46D6AD8091F6}" destId="{438560CF-F3DA-9144-AE49-3C50E3F9CABC}" srcOrd="0" destOrd="0" presId="urn:microsoft.com/office/officeart/2005/8/layout/radial3"/>
    <dgm:cxn modelId="{EEE7D61F-992A-A443-9E4E-10F0CFDD9A10}" type="presOf" srcId="{CA568D28-7B26-D545-9D7B-B42A1C6DAAF1}" destId="{6C46E9B8-DBCA-C64A-8AA7-06A46D027E7E}" srcOrd="0" destOrd="0" presId="urn:microsoft.com/office/officeart/2005/8/layout/radial3"/>
    <dgm:cxn modelId="{DAB5D749-BE7B-7845-AED8-714B831A5D86}" srcId="{CA568D28-7B26-D545-9D7B-B42A1C6DAAF1}" destId="{69E45F4E-2FCE-C14D-9C70-D3D401FDBDD6}" srcOrd="3" destOrd="0" parTransId="{7537B6B2-8678-1F4B-983C-9129B3C51A79}" sibTransId="{4CC0E353-1037-1F49-A319-F4489261091E}"/>
    <dgm:cxn modelId="{1ADB7E1F-8A48-3A41-BD85-CBEE8CD7665F}" type="presParOf" srcId="{75BA3017-C391-DB4E-AD85-761F26B85AE8}" destId="{B78D3AFD-D34C-5C41-A021-8824D970564D}" srcOrd="0" destOrd="0" presId="urn:microsoft.com/office/officeart/2005/8/layout/radial3"/>
    <dgm:cxn modelId="{64408448-2786-614E-B0B1-BDCCF3E2B1FC}" type="presParOf" srcId="{B78D3AFD-D34C-5C41-A021-8824D970564D}" destId="{6C46E9B8-DBCA-C64A-8AA7-06A46D027E7E}" srcOrd="0" destOrd="0" presId="urn:microsoft.com/office/officeart/2005/8/layout/radial3"/>
    <dgm:cxn modelId="{FB9A6584-6FC3-6941-AA8F-1A243DDB2631}" type="presParOf" srcId="{B78D3AFD-D34C-5C41-A021-8824D970564D}" destId="{9C0153A6-C720-9B41-B68F-286C0BDA78B4}" srcOrd="1" destOrd="0" presId="urn:microsoft.com/office/officeart/2005/8/layout/radial3"/>
    <dgm:cxn modelId="{8FFE72DA-5016-A24E-B1BD-2425FB0AD0B1}" type="presParOf" srcId="{B78D3AFD-D34C-5C41-A021-8824D970564D}" destId="{821E78B6-40D9-DA42-A610-D95A8B445540}" srcOrd="2" destOrd="0" presId="urn:microsoft.com/office/officeart/2005/8/layout/radial3"/>
    <dgm:cxn modelId="{95E1C392-C8D5-9044-9303-2359D2D791A6}" type="presParOf" srcId="{B78D3AFD-D34C-5C41-A021-8824D970564D}" destId="{F1890CF1-B1F7-674A-A987-A7A7AFBCD2C5}" srcOrd="3" destOrd="0" presId="urn:microsoft.com/office/officeart/2005/8/layout/radial3"/>
    <dgm:cxn modelId="{97ED845E-DA76-1E47-92CE-D1356DBA74D4}" type="presParOf" srcId="{B78D3AFD-D34C-5C41-A021-8824D970564D}" destId="{BA712A0A-EE50-D942-B4BC-EDE8FC8704F4}" srcOrd="4" destOrd="0" presId="urn:microsoft.com/office/officeart/2005/8/layout/radial3"/>
    <dgm:cxn modelId="{0F98BE16-C289-EA4C-80E5-CC32EA614D72}" type="presParOf" srcId="{B78D3AFD-D34C-5C41-A021-8824D970564D}" destId="{7E791BF1-47B3-DB44-9E9A-BF640A33822B}" srcOrd="5" destOrd="0" presId="urn:microsoft.com/office/officeart/2005/8/layout/radial3"/>
    <dgm:cxn modelId="{FC597400-18A4-AD40-AB81-6D124EF00715}" type="presParOf" srcId="{B78D3AFD-D34C-5C41-A021-8824D970564D}" destId="{438560CF-F3DA-9144-AE49-3C50E3F9CABC}"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1040FF-06D1-B343-89B8-1DE56FF95910}" type="doc">
      <dgm:prSet loTypeId="urn:microsoft.com/office/officeart/2005/8/layout/cycle2" loCatId="" qsTypeId="urn:microsoft.com/office/officeart/2005/8/quickstyle/simple4" qsCatId="simple" csTypeId="urn:microsoft.com/office/officeart/2005/8/colors/colorful1" csCatId="colorful" phldr="1"/>
      <dgm:spPr/>
      <dgm:t>
        <a:bodyPr/>
        <a:lstStyle/>
        <a:p>
          <a:endParaRPr lang="en-US"/>
        </a:p>
      </dgm:t>
    </dgm:pt>
    <dgm:pt modelId="{3F4CDAE4-6A45-8F48-A626-942ED67258C6}">
      <dgm:prSet phldrT="[Text]"/>
      <dgm:spPr/>
      <dgm:t>
        <a:bodyPr/>
        <a:lstStyle/>
        <a:p>
          <a:r>
            <a:rPr lang="en-US" b="1" dirty="0" smtClean="0"/>
            <a:t>Learn with Peers</a:t>
          </a:r>
          <a:endParaRPr lang="en-US" b="1" dirty="0"/>
        </a:p>
      </dgm:t>
    </dgm:pt>
    <dgm:pt modelId="{3811DC0F-7A40-C442-A9FB-AF73D8A9B374}" type="parTrans" cxnId="{62E19366-7499-F743-9867-A0C8D1F67428}">
      <dgm:prSet/>
      <dgm:spPr/>
      <dgm:t>
        <a:bodyPr/>
        <a:lstStyle/>
        <a:p>
          <a:endParaRPr lang="en-US"/>
        </a:p>
      </dgm:t>
    </dgm:pt>
    <dgm:pt modelId="{C48CF63D-37FC-7941-9669-05A5C5418D7B}" type="sibTrans" cxnId="{62E19366-7499-F743-9867-A0C8D1F67428}">
      <dgm:prSet/>
      <dgm:spPr/>
      <dgm:t>
        <a:bodyPr/>
        <a:lstStyle/>
        <a:p>
          <a:endParaRPr lang="en-US" dirty="0"/>
        </a:p>
      </dgm:t>
    </dgm:pt>
    <dgm:pt modelId="{844B6B57-1BC6-A14A-8301-B312D25B8A01}">
      <dgm:prSet phldrT="[Text]"/>
      <dgm:spPr/>
      <dgm:t>
        <a:bodyPr/>
        <a:lstStyle/>
        <a:p>
          <a:r>
            <a:rPr lang="en-US" b="1" dirty="0" smtClean="0"/>
            <a:t>Experience in Community</a:t>
          </a:r>
          <a:endParaRPr lang="en-US" b="1" dirty="0"/>
        </a:p>
      </dgm:t>
    </dgm:pt>
    <dgm:pt modelId="{BA158553-8A37-0C46-A901-48D41CE82652}" type="parTrans" cxnId="{A5068CCE-6DDC-AB47-A991-290FE44E49E4}">
      <dgm:prSet/>
      <dgm:spPr/>
      <dgm:t>
        <a:bodyPr/>
        <a:lstStyle/>
        <a:p>
          <a:endParaRPr lang="en-US"/>
        </a:p>
      </dgm:t>
    </dgm:pt>
    <dgm:pt modelId="{DF5AE1A9-AE0F-D44F-8A30-2DC73A5146DF}" type="sibTrans" cxnId="{A5068CCE-6DDC-AB47-A991-290FE44E49E4}">
      <dgm:prSet/>
      <dgm:spPr/>
      <dgm:t>
        <a:bodyPr/>
        <a:lstStyle/>
        <a:p>
          <a:endParaRPr lang="en-US" dirty="0"/>
        </a:p>
      </dgm:t>
    </dgm:pt>
    <dgm:pt modelId="{EB04009F-BD98-F64E-A5EC-E0C9DD148D39}">
      <dgm:prSet phldrT="[Text]"/>
      <dgm:spPr/>
      <dgm:t>
        <a:bodyPr/>
        <a:lstStyle/>
        <a:p>
          <a:r>
            <a:rPr lang="en-US" b="1" dirty="0" smtClean="0"/>
            <a:t>Live the Learning</a:t>
          </a:r>
          <a:endParaRPr lang="en-US" b="1" dirty="0"/>
        </a:p>
      </dgm:t>
    </dgm:pt>
    <dgm:pt modelId="{78C68530-672C-D946-A0EE-685FBA2B3D05}" type="parTrans" cxnId="{C477729F-A310-A048-BD2B-F503EFD11E68}">
      <dgm:prSet/>
      <dgm:spPr/>
      <dgm:t>
        <a:bodyPr/>
        <a:lstStyle/>
        <a:p>
          <a:endParaRPr lang="en-US"/>
        </a:p>
      </dgm:t>
    </dgm:pt>
    <dgm:pt modelId="{D5F96F82-DFBD-FF44-B317-4AB1A317F805}" type="sibTrans" cxnId="{C477729F-A310-A048-BD2B-F503EFD11E68}">
      <dgm:prSet/>
      <dgm:spPr/>
      <dgm:t>
        <a:bodyPr/>
        <a:lstStyle/>
        <a:p>
          <a:endParaRPr lang="en-US" dirty="0"/>
        </a:p>
      </dgm:t>
    </dgm:pt>
    <dgm:pt modelId="{7AECDA04-D5D5-874A-8E70-D3FE4C41C982}">
      <dgm:prSet phldrT="[Text]"/>
      <dgm:spPr/>
      <dgm:t>
        <a:bodyPr/>
        <a:lstStyle/>
        <a:p>
          <a:r>
            <a:rPr lang="en-US" b="1" dirty="0" smtClean="0"/>
            <a:t>Reflect on Learning &amp; Living</a:t>
          </a:r>
          <a:endParaRPr lang="en-US" b="1" dirty="0"/>
        </a:p>
      </dgm:t>
    </dgm:pt>
    <dgm:pt modelId="{A3A42C4A-89A0-8542-B0F9-E8E4107E5395}" type="parTrans" cxnId="{011136EA-B561-2043-B886-E3BF574372B0}">
      <dgm:prSet/>
      <dgm:spPr/>
      <dgm:t>
        <a:bodyPr/>
        <a:lstStyle/>
        <a:p>
          <a:endParaRPr lang="en-US"/>
        </a:p>
      </dgm:t>
    </dgm:pt>
    <dgm:pt modelId="{1A903539-2B20-0C4C-BA53-2207688A1E63}" type="sibTrans" cxnId="{011136EA-B561-2043-B886-E3BF574372B0}">
      <dgm:prSet/>
      <dgm:spPr/>
      <dgm:t>
        <a:bodyPr/>
        <a:lstStyle/>
        <a:p>
          <a:endParaRPr lang="en-US" dirty="0"/>
        </a:p>
      </dgm:t>
    </dgm:pt>
    <dgm:pt modelId="{62313338-8EC5-2146-9C44-BAB009892683}" type="pres">
      <dgm:prSet presAssocID="{081040FF-06D1-B343-89B8-1DE56FF95910}" presName="cycle" presStyleCnt="0">
        <dgm:presLayoutVars>
          <dgm:dir/>
          <dgm:resizeHandles val="exact"/>
        </dgm:presLayoutVars>
      </dgm:prSet>
      <dgm:spPr/>
      <dgm:t>
        <a:bodyPr/>
        <a:lstStyle/>
        <a:p>
          <a:endParaRPr lang="en-US"/>
        </a:p>
      </dgm:t>
    </dgm:pt>
    <dgm:pt modelId="{95A138E6-2B9B-234E-B3D3-E167CD7DA27D}" type="pres">
      <dgm:prSet presAssocID="{3F4CDAE4-6A45-8F48-A626-942ED67258C6}" presName="node" presStyleLbl="node1" presStyleIdx="0" presStyleCnt="4">
        <dgm:presLayoutVars>
          <dgm:bulletEnabled val="1"/>
        </dgm:presLayoutVars>
      </dgm:prSet>
      <dgm:spPr/>
      <dgm:t>
        <a:bodyPr/>
        <a:lstStyle/>
        <a:p>
          <a:endParaRPr lang="en-US"/>
        </a:p>
      </dgm:t>
    </dgm:pt>
    <dgm:pt modelId="{D9385287-8D33-C249-BF18-4CACAAF374F7}" type="pres">
      <dgm:prSet presAssocID="{C48CF63D-37FC-7941-9669-05A5C5418D7B}" presName="sibTrans" presStyleLbl="sibTrans2D1" presStyleIdx="0" presStyleCnt="4"/>
      <dgm:spPr/>
      <dgm:t>
        <a:bodyPr/>
        <a:lstStyle/>
        <a:p>
          <a:endParaRPr lang="en-US"/>
        </a:p>
      </dgm:t>
    </dgm:pt>
    <dgm:pt modelId="{51846EE0-B2ED-904D-945D-953FCF4C9BFD}" type="pres">
      <dgm:prSet presAssocID="{C48CF63D-37FC-7941-9669-05A5C5418D7B}" presName="connectorText" presStyleLbl="sibTrans2D1" presStyleIdx="0" presStyleCnt="4"/>
      <dgm:spPr/>
      <dgm:t>
        <a:bodyPr/>
        <a:lstStyle/>
        <a:p>
          <a:endParaRPr lang="en-US"/>
        </a:p>
      </dgm:t>
    </dgm:pt>
    <dgm:pt modelId="{2D667DC6-2367-034C-9995-86296F573918}" type="pres">
      <dgm:prSet presAssocID="{844B6B57-1BC6-A14A-8301-B312D25B8A01}" presName="node" presStyleLbl="node1" presStyleIdx="1" presStyleCnt="4">
        <dgm:presLayoutVars>
          <dgm:bulletEnabled val="1"/>
        </dgm:presLayoutVars>
      </dgm:prSet>
      <dgm:spPr/>
      <dgm:t>
        <a:bodyPr/>
        <a:lstStyle/>
        <a:p>
          <a:endParaRPr lang="en-US"/>
        </a:p>
      </dgm:t>
    </dgm:pt>
    <dgm:pt modelId="{2F460F9B-27F7-6C4B-AF1E-30EB0B91462B}" type="pres">
      <dgm:prSet presAssocID="{DF5AE1A9-AE0F-D44F-8A30-2DC73A5146DF}" presName="sibTrans" presStyleLbl="sibTrans2D1" presStyleIdx="1" presStyleCnt="4"/>
      <dgm:spPr/>
      <dgm:t>
        <a:bodyPr/>
        <a:lstStyle/>
        <a:p>
          <a:endParaRPr lang="en-US"/>
        </a:p>
      </dgm:t>
    </dgm:pt>
    <dgm:pt modelId="{288FD344-16E4-EA46-9AB8-D5F9AF4680A0}" type="pres">
      <dgm:prSet presAssocID="{DF5AE1A9-AE0F-D44F-8A30-2DC73A5146DF}" presName="connectorText" presStyleLbl="sibTrans2D1" presStyleIdx="1" presStyleCnt="4"/>
      <dgm:spPr/>
      <dgm:t>
        <a:bodyPr/>
        <a:lstStyle/>
        <a:p>
          <a:endParaRPr lang="en-US"/>
        </a:p>
      </dgm:t>
    </dgm:pt>
    <dgm:pt modelId="{B630ECF8-860A-E340-9DD5-E1A34AA61F34}" type="pres">
      <dgm:prSet presAssocID="{EB04009F-BD98-F64E-A5EC-E0C9DD148D39}" presName="node" presStyleLbl="node1" presStyleIdx="2" presStyleCnt="4">
        <dgm:presLayoutVars>
          <dgm:bulletEnabled val="1"/>
        </dgm:presLayoutVars>
      </dgm:prSet>
      <dgm:spPr/>
      <dgm:t>
        <a:bodyPr/>
        <a:lstStyle/>
        <a:p>
          <a:endParaRPr lang="en-US"/>
        </a:p>
      </dgm:t>
    </dgm:pt>
    <dgm:pt modelId="{311EC0EC-7DAE-3444-83BF-1A8E4C83D512}" type="pres">
      <dgm:prSet presAssocID="{D5F96F82-DFBD-FF44-B317-4AB1A317F805}" presName="sibTrans" presStyleLbl="sibTrans2D1" presStyleIdx="2" presStyleCnt="4"/>
      <dgm:spPr/>
      <dgm:t>
        <a:bodyPr/>
        <a:lstStyle/>
        <a:p>
          <a:endParaRPr lang="en-US"/>
        </a:p>
      </dgm:t>
    </dgm:pt>
    <dgm:pt modelId="{968516ED-873D-DA4C-BB5A-635EC824E1CA}" type="pres">
      <dgm:prSet presAssocID="{D5F96F82-DFBD-FF44-B317-4AB1A317F805}" presName="connectorText" presStyleLbl="sibTrans2D1" presStyleIdx="2" presStyleCnt="4"/>
      <dgm:spPr/>
      <dgm:t>
        <a:bodyPr/>
        <a:lstStyle/>
        <a:p>
          <a:endParaRPr lang="en-US"/>
        </a:p>
      </dgm:t>
    </dgm:pt>
    <dgm:pt modelId="{FF3B1328-32C5-AC42-AC46-0F30B4E7CDB4}" type="pres">
      <dgm:prSet presAssocID="{7AECDA04-D5D5-874A-8E70-D3FE4C41C982}" presName="node" presStyleLbl="node1" presStyleIdx="3" presStyleCnt="4">
        <dgm:presLayoutVars>
          <dgm:bulletEnabled val="1"/>
        </dgm:presLayoutVars>
      </dgm:prSet>
      <dgm:spPr/>
      <dgm:t>
        <a:bodyPr/>
        <a:lstStyle/>
        <a:p>
          <a:endParaRPr lang="en-US"/>
        </a:p>
      </dgm:t>
    </dgm:pt>
    <dgm:pt modelId="{C83CF404-6E2F-4949-9DBE-13F545BFF044}" type="pres">
      <dgm:prSet presAssocID="{1A903539-2B20-0C4C-BA53-2207688A1E63}" presName="sibTrans" presStyleLbl="sibTrans2D1" presStyleIdx="3" presStyleCnt="4"/>
      <dgm:spPr/>
      <dgm:t>
        <a:bodyPr/>
        <a:lstStyle/>
        <a:p>
          <a:endParaRPr lang="en-US"/>
        </a:p>
      </dgm:t>
    </dgm:pt>
    <dgm:pt modelId="{05E88C0F-3946-A84F-8B3A-3F782166CA2C}" type="pres">
      <dgm:prSet presAssocID="{1A903539-2B20-0C4C-BA53-2207688A1E63}" presName="connectorText" presStyleLbl="sibTrans2D1" presStyleIdx="3" presStyleCnt="4"/>
      <dgm:spPr/>
      <dgm:t>
        <a:bodyPr/>
        <a:lstStyle/>
        <a:p>
          <a:endParaRPr lang="en-US"/>
        </a:p>
      </dgm:t>
    </dgm:pt>
  </dgm:ptLst>
  <dgm:cxnLst>
    <dgm:cxn modelId="{C477729F-A310-A048-BD2B-F503EFD11E68}" srcId="{081040FF-06D1-B343-89B8-1DE56FF95910}" destId="{EB04009F-BD98-F64E-A5EC-E0C9DD148D39}" srcOrd="2" destOrd="0" parTransId="{78C68530-672C-D946-A0EE-685FBA2B3D05}" sibTransId="{D5F96F82-DFBD-FF44-B317-4AB1A317F805}"/>
    <dgm:cxn modelId="{83DE1953-7E54-6B47-979D-497F25108C55}" type="presOf" srcId="{DF5AE1A9-AE0F-D44F-8A30-2DC73A5146DF}" destId="{2F460F9B-27F7-6C4B-AF1E-30EB0B91462B}" srcOrd="0" destOrd="0" presId="urn:microsoft.com/office/officeart/2005/8/layout/cycle2"/>
    <dgm:cxn modelId="{A5068CCE-6DDC-AB47-A991-290FE44E49E4}" srcId="{081040FF-06D1-B343-89B8-1DE56FF95910}" destId="{844B6B57-1BC6-A14A-8301-B312D25B8A01}" srcOrd="1" destOrd="0" parTransId="{BA158553-8A37-0C46-A901-48D41CE82652}" sibTransId="{DF5AE1A9-AE0F-D44F-8A30-2DC73A5146DF}"/>
    <dgm:cxn modelId="{93A3B880-FEB3-1148-9418-CA0C38FBC866}" type="presOf" srcId="{1A903539-2B20-0C4C-BA53-2207688A1E63}" destId="{C83CF404-6E2F-4949-9DBE-13F545BFF044}" srcOrd="0" destOrd="0" presId="urn:microsoft.com/office/officeart/2005/8/layout/cycle2"/>
    <dgm:cxn modelId="{62E19366-7499-F743-9867-A0C8D1F67428}" srcId="{081040FF-06D1-B343-89B8-1DE56FF95910}" destId="{3F4CDAE4-6A45-8F48-A626-942ED67258C6}" srcOrd="0" destOrd="0" parTransId="{3811DC0F-7A40-C442-A9FB-AF73D8A9B374}" sibTransId="{C48CF63D-37FC-7941-9669-05A5C5418D7B}"/>
    <dgm:cxn modelId="{356A0BCD-2E1E-5649-A8A2-5D66F4F7C53C}" type="presOf" srcId="{7AECDA04-D5D5-874A-8E70-D3FE4C41C982}" destId="{FF3B1328-32C5-AC42-AC46-0F30B4E7CDB4}" srcOrd="0" destOrd="0" presId="urn:microsoft.com/office/officeart/2005/8/layout/cycle2"/>
    <dgm:cxn modelId="{CCFF2892-9740-C840-AC2A-0FE5157A474B}" type="presOf" srcId="{DF5AE1A9-AE0F-D44F-8A30-2DC73A5146DF}" destId="{288FD344-16E4-EA46-9AB8-D5F9AF4680A0}" srcOrd="1" destOrd="0" presId="urn:microsoft.com/office/officeart/2005/8/layout/cycle2"/>
    <dgm:cxn modelId="{011136EA-B561-2043-B886-E3BF574372B0}" srcId="{081040FF-06D1-B343-89B8-1DE56FF95910}" destId="{7AECDA04-D5D5-874A-8E70-D3FE4C41C982}" srcOrd="3" destOrd="0" parTransId="{A3A42C4A-89A0-8542-B0F9-E8E4107E5395}" sibTransId="{1A903539-2B20-0C4C-BA53-2207688A1E63}"/>
    <dgm:cxn modelId="{12927F03-883E-1540-8A2C-48EE826CBD83}" type="presOf" srcId="{1A903539-2B20-0C4C-BA53-2207688A1E63}" destId="{05E88C0F-3946-A84F-8B3A-3F782166CA2C}" srcOrd="1" destOrd="0" presId="urn:microsoft.com/office/officeart/2005/8/layout/cycle2"/>
    <dgm:cxn modelId="{DAAD4FC4-07EE-E342-AF84-3144073CC956}" type="presOf" srcId="{081040FF-06D1-B343-89B8-1DE56FF95910}" destId="{62313338-8EC5-2146-9C44-BAB009892683}" srcOrd="0" destOrd="0" presId="urn:microsoft.com/office/officeart/2005/8/layout/cycle2"/>
    <dgm:cxn modelId="{56C8E165-5836-DA48-A303-3398C2AB6B27}" type="presOf" srcId="{C48CF63D-37FC-7941-9669-05A5C5418D7B}" destId="{51846EE0-B2ED-904D-945D-953FCF4C9BFD}" srcOrd="1" destOrd="0" presId="urn:microsoft.com/office/officeart/2005/8/layout/cycle2"/>
    <dgm:cxn modelId="{3715E8C4-5ED5-B547-A9AA-EF10F1A6881B}" type="presOf" srcId="{C48CF63D-37FC-7941-9669-05A5C5418D7B}" destId="{D9385287-8D33-C249-BF18-4CACAAF374F7}" srcOrd="0" destOrd="0" presId="urn:microsoft.com/office/officeart/2005/8/layout/cycle2"/>
    <dgm:cxn modelId="{89EA81E6-34F5-514E-9858-E5CD9D2BDA73}" type="presOf" srcId="{3F4CDAE4-6A45-8F48-A626-942ED67258C6}" destId="{95A138E6-2B9B-234E-B3D3-E167CD7DA27D}" srcOrd="0" destOrd="0" presId="urn:microsoft.com/office/officeart/2005/8/layout/cycle2"/>
    <dgm:cxn modelId="{87710821-C6CE-D541-8682-E5E76776414C}" type="presOf" srcId="{D5F96F82-DFBD-FF44-B317-4AB1A317F805}" destId="{311EC0EC-7DAE-3444-83BF-1A8E4C83D512}" srcOrd="0" destOrd="0" presId="urn:microsoft.com/office/officeart/2005/8/layout/cycle2"/>
    <dgm:cxn modelId="{C9FDC3A3-B24C-B647-B261-134FFCFDAADA}" type="presOf" srcId="{D5F96F82-DFBD-FF44-B317-4AB1A317F805}" destId="{968516ED-873D-DA4C-BB5A-635EC824E1CA}" srcOrd="1" destOrd="0" presId="urn:microsoft.com/office/officeart/2005/8/layout/cycle2"/>
    <dgm:cxn modelId="{70005DDB-8859-1947-B1BC-99FCB51E9E6F}" type="presOf" srcId="{EB04009F-BD98-F64E-A5EC-E0C9DD148D39}" destId="{B630ECF8-860A-E340-9DD5-E1A34AA61F34}" srcOrd="0" destOrd="0" presId="urn:microsoft.com/office/officeart/2005/8/layout/cycle2"/>
    <dgm:cxn modelId="{B3B0D752-9FC1-7143-B545-6CCAB671C201}" type="presOf" srcId="{844B6B57-1BC6-A14A-8301-B312D25B8A01}" destId="{2D667DC6-2367-034C-9995-86296F573918}" srcOrd="0" destOrd="0" presId="urn:microsoft.com/office/officeart/2005/8/layout/cycle2"/>
    <dgm:cxn modelId="{D1D5F823-DE3E-F741-A372-3C578ED098A4}" type="presParOf" srcId="{62313338-8EC5-2146-9C44-BAB009892683}" destId="{95A138E6-2B9B-234E-B3D3-E167CD7DA27D}" srcOrd="0" destOrd="0" presId="urn:microsoft.com/office/officeart/2005/8/layout/cycle2"/>
    <dgm:cxn modelId="{CE50E6A3-0248-E348-9D3C-8FBC8E318A73}" type="presParOf" srcId="{62313338-8EC5-2146-9C44-BAB009892683}" destId="{D9385287-8D33-C249-BF18-4CACAAF374F7}" srcOrd="1" destOrd="0" presId="urn:microsoft.com/office/officeart/2005/8/layout/cycle2"/>
    <dgm:cxn modelId="{A2C34FBB-3CC5-2B48-873D-E2E462F243EB}" type="presParOf" srcId="{D9385287-8D33-C249-BF18-4CACAAF374F7}" destId="{51846EE0-B2ED-904D-945D-953FCF4C9BFD}" srcOrd="0" destOrd="0" presId="urn:microsoft.com/office/officeart/2005/8/layout/cycle2"/>
    <dgm:cxn modelId="{F0532445-DBCC-C745-9D88-4E4081FBD5B7}" type="presParOf" srcId="{62313338-8EC5-2146-9C44-BAB009892683}" destId="{2D667DC6-2367-034C-9995-86296F573918}" srcOrd="2" destOrd="0" presId="urn:microsoft.com/office/officeart/2005/8/layout/cycle2"/>
    <dgm:cxn modelId="{1CD3DA43-019F-E547-936B-0CC9B080868E}" type="presParOf" srcId="{62313338-8EC5-2146-9C44-BAB009892683}" destId="{2F460F9B-27F7-6C4B-AF1E-30EB0B91462B}" srcOrd="3" destOrd="0" presId="urn:microsoft.com/office/officeart/2005/8/layout/cycle2"/>
    <dgm:cxn modelId="{80798EE4-29F0-424E-8A50-9283DD74E51C}" type="presParOf" srcId="{2F460F9B-27F7-6C4B-AF1E-30EB0B91462B}" destId="{288FD344-16E4-EA46-9AB8-D5F9AF4680A0}" srcOrd="0" destOrd="0" presId="urn:microsoft.com/office/officeart/2005/8/layout/cycle2"/>
    <dgm:cxn modelId="{85B12FB4-44E7-6746-99D9-0D5566CB73B1}" type="presParOf" srcId="{62313338-8EC5-2146-9C44-BAB009892683}" destId="{B630ECF8-860A-E340-9DD5-E1A34AA61F34}" srcOrd="4" destOrd="0" presId="urn:microsoft.com/office/officeart/2005/8/layout/cycle2"/>
    <dgm:cxn modelId="{85C3A52D-02ED-BA45-BF8F-5E1DEE764C8B}" type="presParOf" srcId="{62313338-8EC5-2146-9C44-BAB009892683}" destId="{311EC0EC-7DAE-3444-83BF-1A8E4C83D512}" srcOrd="5" destOrd="0" presId="urn:microsoft.com/office/officeart/2005/8/layout/cycle2"/>
    <dgm:cxn modelId="{BEF9FCAC-C6EC-4D46-85D2-B2FF99948B18}" type="presParOf" srcId="{311EC0EC-7DAE-3444-83BF-1A8E4C83D512}" destId="{968516ED-873D-DA4C-BB5A-635EC824E1CA}" srcOrd="0" destOrd="0" presId="urn:microsoft.com/office/officeart/2005/8/layout/cycle2"/>
    <dgm:cxn modelId="{2B509290-A44E-254E-814C-F179AB926048}" type="presParOf" srcId="{62313338-8EC5-2146-9C44-BAB009892683}" destId="{FF3B1328-32C5-AC42-AC46-0F30B4E7CDB4}" srcOrd="6" destOrd="0" presId="urn:microsoft.com/office/officeart/2005/8/layout/cycle2"/>
    <dgm:cxn modelId="{9C4D6129-D6B8-FB42-9BA3-228D3AD09167}" type="presParOf" srcId="{62313338-8EC5-2146-9C44-BAB009892683}" destId="{C83CF404-6E2F-4949-9DBE-13F545BFF044}" srcOrd="7" destOrd="0" presId="urn:microsoft.com/office/officeart/2005/8/layout/cycle2"/>
    <dgm:cxn modelId="{48AA9AFC-1651-6142-B642-D9E3A8867D4F}" type="presParOf" srcId="{C83CF404-6E2F-4949-9DBE-13F545BFF044}" destId="{05E88C0F-3946-A84F-8B3A-3F782166CA2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B3E102-1C6E-B047-B148-304E49D74DDE}" type="doc">
      <dgm:prSet loTypeId="urn:microsoft.com/office/officeart/2005/8/layout/hList7" loCatId="" qsTypeId="urn:microsoft.com/office/officeart/2005/8/quickstyle/simple4" qsCatId="simple" csTypeId="urn:microsoft.com/office/officeart/2005/8/colors/colorful3" csCatId="colorful" phldr="1"/>
      <dgm:spPr/>
    </dgm:pt>
    <dgm:pt modelId="{27DF72EA-62B8-FA47-B780-4E5550E597A6}">
      <dgm:prSet phldrT="[Text]" custT="1"/>
      <dgm:spPr/>
      <dgm:t>
        <a:bodyPr/>
        <a:lstStyle/>
        <a:p>
          <a:r>
            <a:rPr lang="en-US" sz="2000" b="1" dirty="0" smtClean="0">
              <a:latin typeface="Tw Cen MT"/>
              <a:cs typeface="Tw Cen MT"/>
            </a:rPr>
            <a:t>Online Faith Formation</a:t>
          </a:r>
          <a:endParaRPr lang="en-US" sz="2000" b="1" dirty="0">
            <a:latin typeface="Tw Cen MT"/>
            <a:cs typeface="Tw Cen MT"/>
          </a:endParaRPr>
        </a:p>
      </dgm:t>
    </dgm:pt>
    <dgm:pt modelId="{258FA699-84E7-0F4F-93A6-71BB1E234D87}" type="parTrans" cxnId="{C9D0F755-434E-884F-A541-1476B3B79669}">
      <dgm:prSet/>
      <dgm:spPr/>
      <dgm:t>
        <a:bodyPr/>
        <a:lstStyle/>
        <a:p>
          <a:endParaRPr lang="en-US"/>
        </a:p>
      </dgm:t>
    </dgm:pt>
    <dgm:pt modelId="{F95B29DA-744B-2744-BA74-C1B953041D89}" type="sibTrans" cxnId="{C9D0F755-434E-884F-A541-1476B3B79669}">
      <dgm:prSet/>
      <dgm:spPr/>
      <dgm:t>
        <a:bodyPr/>
        <a:lstStyle/>
        <a:p>
          <a:endParaRPr lang="en-US"/>
        </a:p>
      </dgm:t>
    </dgm:pt>
    <dgm:pt modelId="{0A073880-5837-DA46-BB52-CDCE9DFF7FA3}">
      <dgm:prSet phldrT="[Text]" custT="1"/>
      <dgm:spPr/>
      <dgm:t>
        <a:bodyPr/>
        <a:lstStyle/>
        <a:p>
          <a:r>
            <a:rPr lang="en-US" sz="2000" b="1" dirty="0" smtClean="0">
              <a:latin typeface="Tw Cen MT"/>
              <a:cs typeface="Tw Cen MT"/>
            </a:rPr>
            <a:t>Mostly Online with Regular Interaction in Gathered Sessions</a:t>
          </a:r>
          <a:endParaRPr lang="en-US" sz="2000" b="1" dirty="0">
            <a:latin typeface="Tw Cen MT"/>
            <a:cs typeface="Tw Cen MT"/>
          </a:endParaRPr>
        </a:p>
      </dgm:t>
    </dgm:pt>
    <dgm:pt modelId="{6D051A75-54ED-474F-A3B6-35849F217E21}" type="parTrans" cxnId="{69241706-42BA-D243-8E34-4C7F9F2939D3}">
      <dgm:prSet/>
      <dgm:spPr/>
      <dgm:t>
        <a:bodyPr/>
        <a:lstStyle/>
        <a:p>
          <a:endParaRPr lang="en-US"/>
        </a:p>
      </dgm:t>
    </dgm:pt>
    <dgm:pt modelId="{0B448A23-801E-FF44-8B20-F8415A2DE291}" type="sibTrans" cxnId="{69241706-42BA-D243-8E34-4C7F9F2939D3}">
      <dgm:prSet/>
      <dgm:spPr/>
      <dgm:t>
        <a:bodyPr/>
        <a:lstStyle/>
        <a:p>
          <a:endParaRPr lang="en-US"/>
        </a:p>
      </dgm:t>
    </dgm:pt>
    <dgm:pt modelId="{F8C555D9-97A8-0E40-BAE9-EC5D44D83B27}">
      <dgm:prSet phldrT="[Text]" custT="1"/>
      <dgm:spPr/>
      <dgm:t>
        <a:bodyPr/>
        <a:lstStyle/>
        <a:p>
          <a:r>
            <a:rPr lang="en-US" sz="2000" b="1" dirty="0" smtClean="0">
              <a:latin typeface="Tw Cen MT"/>
              <a:cs typeface="Tw Cen MT"/>
            </a:rPr>
            <a:t>Online Faith Formation &amp; Gathered Sessions (Flipped Classroom)</a:t>
          </a:r>
          <a:endParaRPr lang="en-US" sz="2000" b="1" dirty="0">
            <a:latin typeface="Tw Cen MT"/>
            <a:cs typeface="Tw Cen MT"/>
          </a:endParaRPr>
        </a:p>
      </dgm:t>
    </dgm:pt>
    <dgm:pt modelId="{CD3C05C3-5B1B-2E49-9402-E61470B22330}" type="parTrans" cxnId="{53970E70-E7B8-C148-8F87-B0335B8B0AAB}">
      <dgm:prSet/>
      <dgm:spPr/>
      <dgm:t>
        <a:bodyPr/>
        <a:lstStyle/>
        <a:p>
          <a:endParaRPr lang="en-US"/>
        </a:p>
      </dgm:t>
    </dgm:pt>
    <dgm:pt modelId="{C9598B04-058E-A846-BF50-9689A23AF347}" type="sibTrans" cxnId="{53970E70-E7B8-C148-8F87-B0335B8B0AAB}">
      <dgm:prSet/>
      <dgm:spPr/>
      <dgm:t>
        <a:bodyPr/>
        <a:lstStyle/>
        <a:p>
          <a:endParaRPr lang="en-US"/>
        </a:p>
      </dgm:t>
    </dgm:pt>
    <dgm:pt modelId="{E029DFD1-5A55-A742-A3B7-EC5C3DC73126}">
      <dgm:prSet phldrT="[Text]" custT="1"/>
      <dgm:spPr/>
      <dgm:t>
        <a:bodyPr/>
        <a:lstStyle/>
        <a:p>
          <a:r>
            <a:rPr lang="en-US" sz="2000" b="1" dirty="0" smtClean="0">
              <a:latin typeface="Tw Cen MT"/>
              <a:cs typeface="Tw Cen MT"/>
            </a:rPr>
            <a:t>Gathered Program with Supportive  Online Content</a:t>
          </a:r>
          <a:endParaRPr lang="en-US" sz="2000" b="1" dirty="0">
            <a:latin typeface="Tw Cen MT"/>
            <a:cs typeface="Tw Cen MT"/>
          </a:endParaRPr>
        </a:p>
      </dgm:t>
    </dgm:pt>
    <dgm:pt modelId="{232F61C5-1029-6A4A-B2C6-F5BD4418B079}" type="parTrans" cxnId="{97842C55-F4BF-5A48-8980-0A1D8DE2C53C}">
      <dgm:prSet/>
      <dgm:spPr/>
      <dgm:t>
        <a:bodyPr/>
        <a:lstStyle/>
        <a:p>
          <a:endParaRPr lang="en-US"/>
        </a:p>
      </dgm:t>
    </dgm:pt>
    <dgm:pt modelId="{4D90C3DB-73B0-FA48-AA1F-DDD8A6C52D71}" type="sibTrans" cxnId="{97842C55-F4BF-5A48-8980-0A1D8DE2C53C}">
      <dgm:prSet/>
      <dgm:spPr/>
      <dgm:t>
        <a:bodyPr/>
        <a:lstStyle/>
        <a:p>
          <a:endParaRPr lang="en-US"/>
        </a:p>
      </dgm:t>
    </dgm:pt>
    <dgm:pt modelId="{F4ED16B1-3A33-874F-A914-87077A1BC463}">
      <dgm:prSet phldrT="[Text]" custT="1"/>
      <dgm:spPr/>
      <dgm:t>
        <a:bodyPr/>
        <a:lstStyle/>
        <a:p>
          <a:r>
            <a:rPr lang="en-US" sz="2000" b="1" dirty="0" smtClean="0">
              <a:latin typeface="Tw Cen MT"/>
              <a:cs typeface="Tw Cen MT"/>
            </a:rPr>
            <a:t>Gathered Program with Online Components beyond the Program</a:t>
          </a:r>
          <a:endParaRPr lang="en-US" sz="2000" b="1" dirty="0">
            <a:latin typeface="Tw Cen MT"/>
            <a:cs typeface="Tw Cen MT"/>
          </a:endParaRPr>
        </a:p>
      </dgm:t>
    </dgm:pt>
    <dgm:pt modelId="{51A64719-8CC3-1642-BDDA-CAE1ADFF4CDF}" type="parTrans" cxnId="{A75A8940-A709-2F4A-860C-A51D8EE0F7B7}">
      <dgm:prSet/>
      <dgm:spPr/>
      <dgm:t>
        <a:bodyPr/>
        <a:lstStyle/>
        <a:p>
          <a:endParaRPr lang="en-US"/>
        </a:p>
      </dgm:t>
    </dgm:pt>
    <dgm:pt modelId="{7565B0E5-8E52-FD4E-98B1-F48253865084}" type="sibTrans" cxnId="{A75A8940-A709-2F4A-860C-A51D8EE0F7B7}">
      <dgm:prSet/>
      <dgm:spPr/>
      <dgm:t>
        <a:bodyPr/>
        <a:lstStyle/>
        <a:p>
          <a:endParaRPr lang="en-US"/>
        </a:p>
      </dgm:t>
    </dgm:pt>
    <dgm:pt modelId="{5A8B0C35-9965-7A4A-878C-E5AA674D2C55}" type="pres">
      <dgm:prSet presAssocID="{03B3E102-1C6E-B047-B148-304E49D74DDE}" presName="Name0" presStyleCnt="0">
        <dgm:presLayoutVars>
          <dgm:dir/>
          <dgm:resizeHandles val="exact"/>
        </dgm:presLayoutVars>
      </dgm:prSet>
      <dgm:spPr/>
    </dgm:pt>
    <dgm:pt modelId="{F978572F-7449-4D45-9C74-2C3AF669E3A8}" type="pres">
      <dgm:prSet presAssocID="{03B3E102-1C6E-B047-B148-304E49D74DDE}" presName="fgShape" presStyleLbl="fgShp" presStyleIdx="0" presStyleCnt="1"/>
      <dgm:spPr/>
    </dgm:pt>
    <dgm:pt modelId="{5A1FC968-9803-9E4D-9C4F-395619101882}" type="pres">
      <dgm:prSet presAssocID="{03B3E102-1C6E-B047-B148-304E49D74DDE}" presName="linComp" presStyleCnt="0"/>
      <dgm:spPr/>
    </dgm:pt>
    <dgm:pt modelId="{2E0DF557-D75E-734E-96D0-C4BEC4B6AFD2}" type="pres">
      <dgm:prSet presAssocID="{27DF72EA-62B8-FA47-B780-4E5550E597A6}" presName="compNode" presStyleCnt="0"/>
      <dgm:spPr/>
    </dgm:pt>
    <dgm:pt modelId="{16698C05-09EA-D246-A206-48AFECB46B87}" type="pres">
      <dgm:prSet presAssocID="{27DF72EA-62B8-FA47-B780-4E5550E597A6}" presName="bkgdShape" presStyleLbl="node1" presStyleIdx="0" presStyleCnt="5"/>
      <dgm:spPr/>
      <dgm:t>
        <a:bodyPr/>
        <a:lstStyle/>
        <a:p>
          <a:endParaRPr lang="en-US"/>
        </a:p>
      </dgm:t>
    </dgm:pt>
    <dgm:pt modelId="{514AA67C-4C27-1D47-B4B6-585C2497C481}" type="pres">
      <dgm:prSet presAssocID="{27DF72EA-62B8-FA47-B780-4E5550E597A6}" presName="nodeTx" presStyleLbl="node1" presStyleIdx="0" presStyleCnt="5">
        <dgm:presLayoutVars>
          <dgm:bulletEnabled val="1"/>
        </dgm:presLayoutVars>
      </dgm:prSet>
      <dgm:spPr/>
      <dgm:t>
        <a:bodyPr/>
        <a:lstStyle/>
        <a:p>
          <a:endParaRPr lang="en-US"/>
        </a:p>
      </dgm:t>
    </dgm:pt>
    <dgm:pt modelId="{309359CC-B1DC-F042-8869-2D8A30B22F6F}" type="pres">
      <dgm:prSet presAssocID="{27DF72EA-62B8-FA47-B780-4E5550E597A6}" presName="invisiNode" presStyleLbl="node1" presStyleIdx="0" presStyleCnt="5"/>
      <dgm:spPr/>
    </dgm:pt>
    <dgm:pt modelId="{948DDB1C-C9CA-6C46-BE9D-19455343474B}" type="pres">
      <dgm:prSet presAssocID="{27DF72EA-62B8-FA47-B780-4E5550E597A6}" presName="imagNode" presStyleLbl="fgImgPlace1" presStyleIdx="0" presStyleCnt="5"/>
      <dgm:spPr/>
    </dgm:pt>
    <dgm:pt modelId="{E5AC8119-824E-6C43-BEC5-137CF850DAD7}" type="pres">
      <dgm:prSet presAssocID="{F95B29DA-744B-2744-BA74-C1B953041D89}" presName="sibTrans" presStyleLbl="sibTrans2D1" presStyleIdx="0" presStyleCnt="0"/>
      <dgm:spPr/>
      <dgm:t>
        <a:bodyPr/>
        <a:lstStyle/>
        <a:p>
          <a:endParaRPr lang="en-US"/>
        </a:p>
      </dgm:t>
    </dgm:pt>
    <dgm:pt modelId="{4AE022DF-0059-A54B-BE17-29DE1DDC4830}" type="pres">
      <dgm:prSet presAssocID="{0A073880-5837-DA46-BB52-CDCE9DFF7FA3}" presName="compNode" presStyleCnt="0"/>
      <dgm:spPr/>
    </dgm:pt>
    <dgm:pt modelId="{56E7A8ED-9E59-EA4A-BD5F-F84428BF70C8}" type="pres">
      <dgm:prSet presAssocID="{0A073880-5837-DA46-BB52-CDCE9DFF7FA3}" presName="bkgdShape" presStyleLbl="node1" presStyleIdx="1" presStyleCnt="5"/>
      <dgm:spPr/>
      <dgm:t>
        <a:bodyPr/>
        <a:lstStyle/>
        <a:p>
          <a:endParaRPr lang="en-US"/>
        </a:p>
      </dgm:t>
    </dgm:pt>
    <dgm:pt modelId="{BAC6B387-5D11-FD46-9DAD-922344370E22}" type="pres">
      <dgm:prSet presAssocID="{0A073880-5837-DA46-BB52-CDCE9DFF7FA3}" presName="nodeTx" presStyleLbl="node1" presStyleIdx="1" presStyleCnt="5">
        <dgm:presLayoutVars>
          <dgm:bulletEnabled val="1"/>
        </dgm:presLayoutVars>
      </dgm:prSet>
      <dgm:spPr/>
      <dgm:t>
        <a:bodyPr/>
        <a:lstStyle/>
        <a:p>
          <a:endParaRPr lang="en-US"/>
        </a:p>
      </dgm:t>
    </dgm:pt>
    <dgm:pt modelId="{B0C22440-A41C-7143-96A2-A8BAA86B4B4E}" type="pres">
      <dgm:prSet presAssocID="{0A073880-5837-DA46-BB52-CDCE9DFF7FA3}" presName="invisiNode" presStyleLbl="node1" presStyleIdx="1" presStyleCnt="5"/>
      <dgm:spPr/>
    </dgm:pt>
    <dgm:pt modelId="{831A7594-1FAD-AC42-8EF9-8EB09330611F}" type="pres">
      <dgm:prSet presAssocID="{0A073880-5837-DA46-BB52-CDCE9DFF7FA3}" presName="imagNode" presStyleLbl="fgImgPlace1" presStyleIdx="1" presStyleCnt="5"/>
      <dgm:spPr/>
    </dgm:pt>
    <dgm:pt modelId="{C809B6EB-7AB6-0244-953E-0769BFFFD34F}" type="pres">
      <dgm:prSet presAssocID="{0B448A23-801E-FF44-8B20-F8415A2DE291}" presName="sibTrans" presStyleLbl="sibTrans2D1" presStyleIdx="0" presStyleCnt="0"/>
      <dgm:spPr/>
      <dgm:t>
        <a:bodyPr/>
        <a:lstStyle/>
        <a:p>
          <a:endParaRPr lang="en-US"/>
        </a:p>
      </dgm:t>
    </dgm:pt>
    <dgm:pt modelId="{950D0E88-1CCE-354D-B194-4A8820C61346}" type="pres">
      <dgm:prSet presAssocID="{F8C555D9-97A8-0E40-BAE9-EC5D44D83B27}" presName="compNode" presStyleCnt="0"/>
      <dgm:spPr/>
    </dgm:pt>
    <dgm:pt modelId="{9F6CEE22-EA0E-9A40-BCFA-590D47744670}" type="pres">
      <dgm:prSet presAssocID="{F8C555D9-97A8-0E40-BAE9-EC5D44D83B27}" presName="bkgdShape" presStyleLbl="node1" presStyleIdx="2" presStyleCnt="5"/>
      <dgm:spPr/>
      <dgm:t>
        <a:bodyPr/>
        <a:lstStyle/>
        <a:p>
          <a:endParaRPr lang="en-US"/>
        </a:p>
      </dgm:t>
    </dgm:pt>
    <dgm:pt modelId="{F42E5D40-8803-FB42-91CD-B0FF61037F4A}" type="pres">
      <dgm:prSet presAssocID="{F8C555D9-97A8-0E40-BAE9-EC5D44D83B27}" presName="nodeTx" presStyleLbl="node1" presStyleIdx="2" presStyleCnt="5">
        <dgm:presLayoutVars>
          <dgm:bulletEnabled val="1"/>
        </dgm:presLayoutVars>
      </dgm:prSet>
      <dgm:spPr/>
      <dgm:t>
        <a:bodyPr/>
        <a:lstStyle/>
        <a:p>
          <a:endParaRPr lang="en-US"/>
        </a:p>
      </dgm:t>
    </dgm:pt>
    <dgm:pt modelId="{1AC99181-8242-694E-ACDE-3BFAAE0EDDB7}" type="pres">
      <dgm:prSet presAssocID="{F8C555D9-97A8-0E40-BAE9-EC5D44D83B27}" presName="invisiNode" presStyleLbl="node1" presStyleIdx="2" presStyleCnt="5"/>
      <dgm:spPr/>
    </dgm:pt>
    <dgm:pt modelId="{44FA06BE-5967-DB4B-9074-25EDB33854E0}" type="pres">
      <dgm:prSet presAssocID="{F8C555D9-97A8-0E40-BAE9-EC5D44D83B27}" presName="imagNode" presStyleLbl="fgImgPlace1" presStyleIdx="2" presStyleCnt="5"/>
      <dgm:spPr/>
    </dgm:pt>
    <dgm:pt modelId="{E33CCB6A-7ADC-F341-B1A8-1F6FCA063CB5}" type="pres">
      <dgm:prSet presAssocID="{C9598B04-058E-A846-BF50-9689A23AF347}" presName="sibTrans" presStyleLbl="sibTrans2D1" presStyleIdx="0" presStyleCnt="0"/>
      <dgm:spPr/>
      <dgm:t>
        <a:bodyPr/>
        <a:lstStyle/>
        <a:p>
          <a:endParaRPr lang="en-US"/>
        </a:p>
      </dgm:t>
    </dgm:pt>
    <dgm:pt modelId="{93411E13-0871-4445-8133-E174C6BD2411}" type="pres">
      <dgm:prSet presAssocID="{F4ED16B1-3A33-874F-A914-87077A1BC463}" presName="compNode" presStyleCnt="0"/>
      <dgm:spPr/>
    </dgm:pt>
    <dgm:pt modelId="{4D6FD45E-D48A-E341-9F3A-39CFFB569147}" type="pres">
      <dgm:prSet presAssocID="{F4ED16B1-3A33-874F-A914-87077A1BC463}" presName="bkgdShape" presStyleLbl="node1" presStyleIdx="3" presStyleCnt="5"/>
      <dgm:spPr/>
      <dgm:t>
        <a:bodyPr/>
        <a:lstStyle/>
        <a:p>
          <a:endParaRPr lang="en-US"/>
        </a:p>
      </dgm:t>
    </dgm:pt>
    <dgm:pt modelId="{5F564F7E-D9F5-6F45-8D90-294F38BD9E2B}" type="pres">
      <dgm:prSet presAssocID="{F4ED16B1-3A33-874F-A914-87077A1BC463}" presName="nodeTx" presStyleLbl="node1" presStyleIdx="3" presStyleCnt="5">
        <dgm:presLayoutVars>
          <dgm:bulletEnabled val="1"/>
        </dgm:presLayoutVars>
      </dgm:prSet>
      <dgm:spPr/>
      <dgm:t>
        <a:bodyPr/>
        <a:lstStyle/>
        <a:p>
          <a:endParaRPr lang="en-US"/>
        </a:p>
      </dgm:t>
    </dgm:pt>
    <dgm:pt modelId="{5EA79496-6255-0D4E-84CA-D61DBD5D04FF}" type="pres">
      <dgm:prSet presAssocID="{F4ED16B1-3A33-874F-A914-87077A1BC463}" presName="invisiNode" presStyleLbl="node1" presStyleIdx="3" presStyleCnt="5"/>
      <dgm:spPr/>
    </dgm:pt>
    <dgm:pt modelId="{748942E6-2E3E-A24C-99B4-01417E8FDDCD}" type="pres">
      <dgm:prSet presAssocID="{F4ED16B1-3A33-874F-A914-87077A1BC463}" presName="imagNode" presStyleLbl="fgImgPlace1" presStyleIdx="3" presStyleCnt="5"/>
      <dgm:spPr/>
    </dgm:pt>
    <dgm:pt modelId="{6B563E92-688D-BA4B-949E-35F87B3515AB}" type="pres">
      <dgm:prSet presAssocID="{7565B0E5-8E52-FD4E-98B1-F48253865084}" presName="sibTrans" presStyleLbl="sibTrans2D1" presStyleIdx="0" presStyleCnt="0"/>
      <dgm:spPr/>
      <dgm:t>
        <a:bodyPr/>
        <a:lstStyle/>
        <a:p>
          <a:endParaRPr lang="en-US"/>
        </a:p>
      </dgm:t>
    </dgm:pt>
    <dgm:pt modelId="{F47E01B4-0D12-ED4C-8C0B-589E5B68E24A}" type="pres">
      <dgm:prSet presAssocID="{E029DFD1-5A55-A742-A3B7-EC5C3DC73126}" presName="compNode" presStyleCnt="0"/>
      <dgm:spPr/>
    </dgm:pt>
    <dgm:pt modelId="{68303472-38D5-9447-8C7B-32B1AEB81FD5}" type="pres">
      <dgm:prSet presAssocID="{E029DFD1-5A55-A742-A3B7-EC5C3DC73126}" presName="bkgdShape" presStyleLbl="node1" presStyleIdx="4" presStyleCnt="5"/>
      <dgm:spPr/>
      <dgm:t>
        <a:bodyPr/>
        <a:lstStyle/>
        <a:p>
          <a:endParaRPr lang="en-US"/>
        </a:p>
      </dgm:t>
    </dgm:pt>
    <dgm:pt modelId="{986F3CAA-4B80-7E45-B159-80E86CCC5CA4}" type="pres">
      <dgm:prSet presAssocID="{E029DFD1-5A55-A742-A3B7-EC5C3DC73126}" presName="nodeTx" presStyleLbl="node1" presStyleIdx="4" presStyleCnt="5">
        <dgm:presLayoutVars>
          <dgm:bulletEnabled val="1"/>
        </dgm:presLayoutVars>
      </dgm:prSet>
      <dgm:spPr/>
      <dgm:t>
        <a:bodyPr/>
        <a:lstStyle/>
        <a:p>
          <a:endParaRPr lang="en-US"/>
        </a:p>
      </dgm:t>
    </dgm:pt>
    <dgm:pt modelId="{F4090A27-9B73-9248-A707-A4C039B75CD1}" type="pres">
      <dgm:prSet presAssocID="{E029DFD1-5A55-A742-A3B7-EC5C3DC73126}" presName="invisiNode" presStyleLbl="node1" presStyleIdx="4" presStyleCnt="5"/>
      <dgm:spPr/>
    </dgm:pt>
    <dgm:pt modelId="{76FD9B29-D0E4-8B4C-B474-06860363B3D4}" type="pres">
      <dgm:prSet presAssocID="{E029DFD1-5A55-A742-A3B7-EC5C3DC73126}" presName="imagNode" presStyleLbl="fgImgPlace1" presStyleIdx="4" presStyleCnt="5"/>
      <dgm:spPr/>
    </dgm:pt>
  </dgm:ptLst>
  <dgm:cxnLst>
    <dgm:cxn modelId="{A75A8940-A709-2F4A-860C-A51D8EE0F7B7}" srcId="{03B3E102-1C6E-B047-B148-304E49D74DDE}" destId="{F4ED16B1-3A33-874F-A914-87077A1BC463}" srcOrd="3" destOrd="0" parTransId="{51A64719-8CC3-1642-BDDA-CAE1ADFF4CDF}" sibTransId="{7565B0E5-8E52-FD4E-98B1-F48253865084}"/>
    <dgm:cxn modelId="{F55FA668-6237-8A4B-B976-3951E707B05F}" type="presOf" srcId="{E029DFD1-5A55-A742-A3B7-EC5C3DC73126}" destId="{68303472-38D5-9447-8C7B-32B1AEB81FD5}" srcOrd="0" destOrd="0" presId="urn:microsoft.com/office/officeart/2005/8/layout/hList7"/>
    <dgm:cxn modelId="{C900B827-CA40-6544-BCF0-28930526C35F}" type="presOf" srcId="{27DF72EA-62B8-FA47-B780-4E5550E597A6}" destId="{514AA67C-4C27-1D47-B4B6-585C2497C481}" srcOrd="1" destOrd="0" presId="urn:microsoft.com/office/officeart/2005/8/layout/hList7"/>
    <dgm:cxn modelId="{05F3F023-F808-1343-98CD-EE25679C6BD4}" type="presOf" srcId="{C9598B04-058E-A846-BF50-9689A23AF347}" destId="{E33CCB6A-7ADC-F341-B1A8-1F6FCA063CB5}" srcOrd="0" destOrd="0" presId="urn:microsoft.com/office/officeart/2005/8/layout/hList7"/>
    <dgm:cxn modelId="{50E85DC2-791E-8B40-9754-B9054C3D2CBD}" type="presOf" srcId="{F4ED16B1-3A33-874F-A914-87077A1BC463}" destId="{4D6FD45E-D48A-E341-9F3A-39CFFB569147}" srcOrd="0" destOrd="0" presId="urn:microsoft.com/office/officeart/2005/8/layout/hList7"/>
    <dgm:cxn modelId="{53970E70-E7B8-C148-8F87-B0335B8B0AAB}" srcId="{03B3E102-1C6E-B047-B148-304E49D74DDE}" destId="{F8C555D9-97A8-0E40-BAE9-EC5D44D83B27}" srcOrd="2" destOrd="0" parTransId="{CD3C05C3-5B1B-2E49-9402-E61470B22330}" sibTransId="{C9598B04-058E-A846-BF50-9689A23AF347}"/>
    <dgm:cxn modelId="{69241706-42BA-D243-8E34-4C7F9F2939D3}" srcId="{03B3E102-1C6E-B047-B148-304E49D74DDE}" destId="{0A073880-5837-DA46-BB52-CDCE9DFF7FA3}" srcOrd="1" destOrd="0" parTransId="{6D051A75-54ED-474F-A3B6-35849F217E21}" sibTransId="{0B448A23-801E-FF44-8B20-F8415A2DE291}"/>
    <dgm:cxn modelId="{799FC718-8CEB-5646-A0A2-CCAB603D0432}" type="presOf" srcId="{F8C555D9-97A8-0E40-BAE9-EC5D44D83B27}" destId="{F42E5D40-8803-FB42-91CD-B0FF61037F4A}" srcOrd="1" destOrd="0" presId="urn:microsoft.com/office/officeart/2005/8/layout/hList7"/>
    <dgm:cxn modelId="{3B40ED47-226B-2748-A051-366C0CCBAA5A}" type="presOf" srcId="{27DF72EA-62B8-FA47-B780-4E5550E597A6}" destId="{16698C05-09EA-D246-A206-48AFECB46B87}" srcOrd="0" destOrd="0" presId="urn:microsoft.com/office/officeart/2005/8/layout/hList7"/>
    <dgm:cxn modelId="{02EF09A2-2DFD-F944-BEC1-88916D58FFBE}" type="presOf" srcId="{F8C555D9-97A8-0E40-BAE9-EC5D44D83B27}" destId="{9F6CEE22-EA0E-9A40-BCFA-590D47744670}" srcOrd="0" destOrd="0" presId="urn:microsoft.com/office/officeart/2005/8/layout/hList7"/>
    <dgm:cxn modelId="{720F7893-801C-FF47-A2AD-6B50145A25CD}" type="presOf" srcId="{F95B29DA-744B-2744-BA74-C1B953041D89}" destId="{E5AC8119-824E-6C43-BEC5-137CF850DAD7}" srcOrd="0" destOrd="0" presId="urn:microsoft.com/office/officeart/2005/8/layout/hList7"/>
    <dgm:cxn modelId="{2586D83A-BA41-4C41-8948-D61C46F06BD6}" type="presOf" srcId="{7565B0E5-8E52-FD4E-98B1-F48253865084}" destId="{6B563E92-688D-BA4B-949E-35F87B3515AB}" srcOrd="0" destOrd="0" presId="urn:microsoft.com/office/officeart/2005/8/layout/hList7"/>
    <dgm:cxn modelId="{7C002E63-5641-0B42-B9AE-EFD29DF8599C}" type="presOf" srcId="{F4ED16B1-3A33-874F-A914-87077A1BC463}" destId="{5F564F7E-D9F5-6F45-8D90-294F38BD9E2B}" srcOrd="1" destOrd="0" presId="urn:microsoft.com/office/officeart/2005/8/layout/hList7"/>
    <dgm:cxn modelId="{F539DEBA-4595-A441-BCE6-37FFF6B8E880}" type="presOf" srcId="{0B448A23-801E-FF44-8B20-F8415A2DE291}" destId="{C809B6EB-7AB6-0244-953E-0769BFFFD34F}" srcOrd="0" destOrd="0" presId="urn:microsoft.com/office/officeart/2005/8/layout/hList7"/>
    <dgm:cxn modelId="{97842C55-F4BF-5A48-8980-0A1D8DE2C53C}" srcId="{03B3E102-1C6E-B047-B148-304E49D74DDE}" destId="{E029DFD1-5A55-A742-A3B7-EC5C3DC73126}" srcOrd="4" destOrd="0" parTransId="{232F61C5-1029-6A4A-B2C6-F5BD4418B079}" sibTransId="{4D90C3DB-73B0-FA48-AA1F-DDD8A6C52D71}"/>
    <dgm:cxn modelId="{C9D0F755-434E-884F-A541-1476B3B79669}" srcId="{03B3E102-1C6E-B047-B148-304E49D74DDE}" destId="{27DF72EA-62B8-FA47-B780-4E5550E597A6}" srcOrd="0" destOrd="0" parTransId="{258FA699-84E7-0F4F-93A6-71BB1E234D87}" sibTransId="{F95B29DA-744B-2744-BA74-C1B953041D89}"/>
    <dgm:cxn modelId="{88F44C65-7CD0-3744-8D07-561AB4A573C2}" type="presOf" srcId="{0A073880-5837-DA46-BB52-CDCE9DFF7FA3}" destId="{BAC6B387-5D11-FD46-9DAD-922344370E22}" srcOrd="1" destOrd="0" presId="urn:microsoft.com/office/officeart/2005/8/layout/hList7"/>
    <dgm:cxn modelId="{691B70DD-2128-FF41-A4A4-0892B3D97A8A}" type="presOf" srcId="{E029DFD1-5A55-A742-A3B7-EC5C3DC73126}" destId="{986F3CAA-4B80-7E45-B159-80E86CCC5CA4}" srcOrd="1" destOrd="0" presId="urn:microsoft.com/office/officeart/2005/8/layout/hList7"/>
    <dgm:cxn modelId="{E1A995C4-17FA-B84C-A4E7-93D7C844587D}" type="presOf" srcId="{03B3E102-1C6E-B047-B148-304E49D74DDE}" destId="{5A8B0C35-9965-7A4A-878C-E5AA674D2C55}" srcOrd="0" destOrd="0" presId="urn:microsoft.com/office/officeart/2005/8/layout/hList7"/>
    <dgm:cxn modelId="{7E6B075B-F6A6-9241-A2EE-1A5993A7BA59}" type="presOf" srcId="{0A073880-5837-DA46-BB52-CDCE9DFF7FA3}" destId="{56E7A8ED-9E59-EA4A-BD5F-F84428BF70C8}" srcOrd="0" destOrd="0" presId="urn:microsoft.com/office/officeart/2005/8/layout/hList7"/>
    <dgm:cxn modelId="{B42AF50D-631F-EA45-9BBF-B18FD20C1686}" type="presParOf" srcId="{5A8B0C35-9965-7A4A-878C-E5AA674D2C55}" destId="{F978572F-7449-4D45-9C74-2C3AF669E3A8}" srcOrd="0" destOrd="0" presId="urn:microsoft.com/office/officeart/2005/8/layout/hList7"/>
    <dgm:cxn modelId="{8F6BD792-F706-0E48-B134-4A763BEA3F13}" type="presParOf" srcId="{5A8B0C35-9965-7A4A-878C-E5AA674D2C55}" destId="{5A1FC968-9803-9E4D-9C4F-395619101882}" srcOrd="1" destOrd="0" presId="urn:microsoft.com/office/officeart/2005/8/layout/hList7"/>
    <dgm:cxn modelId="{9CB07C5F-AEF9-524C-8FDF-91FDF3BBC247}" type="presParOf" srcId="{5A1FC968-9803-9E4D-9C4F-395619101882}" destId="{2E0DF557-D75E-734E-96D0-C4BEC4B6AFD2}" srcOrd="0" destOrd="0" presId="urn:microsoft.com/office/officeart/2005/8/layout/hList7"/>
    <dgm:cxn modelId="{63BE4A61-F264-014D-AE7D-A315F78CBBA8}" type="presParOf" srcId="{2E0DF557-D75E-734E-96D0-C4BEC4B6AFD2}" destId="{16698C05-09EA-D246-A206-48AFECB46B87}" srcOrd="0" destOrd="0" presId="urn:microsoft.com/office/officeart/2005/8/layout/hList7"/>
    <dgm:cxn modelId="{C8449AE1-1EEB-B74B-8606-CDDFB50BBFB0}" type="presParOf" srcId="{2E0DF557-D75E-734E-96D0-C4BEC4B6AFD2}" destId="{514AA67C-4C27-1D47-B4B6-585C2497C481}" srcOrd="1" destOrd="0" presId="urn:microsoft.com/office/officeart/2005/8/layout/hList7"/>
    <dgm:cxn modelId="{199A7EA1-6308-554F-8907-2B7BA8D142C9}" type="presParOf" srcId="{2E0DF557-D75E-734E-96D0-C4BEC4B6AFD2}" destId="{309359CC-B1DC-F042-8869-2D8A30B22F6F}" srcOrd="2" destOrd="0" presId="urn:microsoft.com/office/officeart/2005/8/layout/hList7"/>
    <dgm:cxn modelId="{46BC1302-B87A-CE4E-ABBA-47FFFCF3FBD3}" type="presParOf" srcId="{2E0DF557-D75E-734E-96D0-C4BEC4B6AFD2}" destId="{948DDB1C-C9CA-6C46-BE9D-19455343474B}" srcOrd="3" destOrd="0" presId="urn:microsoft.com/office/officeart/2005/8/layout/hList7"/>
    <dgm:cxn modelId="{904A286E-3BF6-424B-A424-B16E276EC141}" type="presParOf" srcId="{5A1FC968-9803-9E4D-9C4F-395619101882}" destId="{E5AC8119-824E-6C43-BEC5-137CF850DAD7}" srcOrd="1" destOrd="0" presId="urn:microsoft.com/office/officeart/2005/8/layout/hList7"/>
    <dgm:cxn modelId="{8BFF00E1-1A91-3640-BB61-A58FE2648C25}" type="presParOf" srcId="{5A1FC968-9803-9E4D-9C4F-395619101882}" destId="{4AE022DF-0059-A54B-BE17-29DE1DDC4830}" srcOrd="2" destOrd="0" presId="urn:microsoft.com/office/officeart/2005/8/layout/hList7"/>
    <dgm:cxn modelId="{71B1D940-B782-3E4D-A6D0-769B41D4414A}" type="presParOf" srcId="{4AE022DF-0059-A54B-BE17-29DE1DDC4830}" destId="{56E7A8ED-9E59-EA4A-BD5F-F84428BF70C8}" srcOrd="0" destOrd="0" presId="urn:microsoft.com/office/officeart/2005/8/layout/hList7"/>
    <dgm:cxn modelId="{D3A11BF5-6825-E14B-8C27-BDA9093EFE4E}" type="presParOf" srcId="{4AE022DF-0059-A54B-BE17-29DE1DDC4830}" destId="{BAC6B387-5D11-FD46-9DAD-922344370E22}" srcOrd="1" destOrd="0" presId="urn:microsoft.com/office/officeart/2005/8/layout/hList7"/>
    <dgm:cxn modelId="{6D25E0FC-82D2-9842-82BE-F17AB884A664}" type="presParOf" srcId="{4AE022DF-0059-A54B-BE17-29DE1DDC4830}" destId="{B0C22440-A41C-7143-96A2-A8BAA86B4B4E}" srcOrd="2" destOrd="0" presId="urn:microsoft.com/office/officeart/2005/8/layout/hList7"/>
    <dgm:cxn modelId="{AD3889A7-05B8-7E47-A655-253C474A5532}" type="presParOf" srcId="{4AE022DF-0059-A54B-BE17-29DE1DDC4830}" destId="{831A7594-1FAD-AC42-8EF9-8EB09330611F}" srcOrd="3" destOrd="0" presId="urn:microsoft.com/office/officeart/2005/8/layout/hList7"/>
    <dgm:cxn modelId="{41E67BBA-5D89-E141-AF86-D9D893C84201}" type="presParOf" srcId="{5A1FC968-9803-9E4D-9C4F-395619101882}" destId="{C809B6EB-7AB6-0244-953E-0769BFFFD34F}" srcOrd="3" destOrd="0" presId="urn:microsoft.com/office/officeart/2005/8/layout/hList7"/>
    <dgm:cxn modelId="{0338DBD3-D313-FB44-B680-A9AC3A123C63}" type="presParOf" srcId="{5A1FC968-9803-9E4D-9C4F-395619101882}" destId="{950D0E88-1CCE-354D-B194-4A8820C61346}" srcOrd="4" destOrd="0" presId="urn:microsoft.com/office/officeart/2005/8/layout/hList7"/>
    <dgm:cxn modelId="{EDB6A381-10D6-AA4A-96FD-E4DC0198BDC5}" type="presParOf" srcId="{950D0E88-1CCE-354D-B194-4A8820C61346}" destId="{9F6CEE22-EA0E-9A40-BCFA-590D47744670}" srcOrd="0" destOrd="0" presId="urn:microsoft.com/office/officeart/2005/8/layout/hList7"/>
    <dgm:cxn modelId="{E5C8C426-AD2C-F24A-BDDF-4DA65F3FBA1D}" type="presParOf" srcId="{950D0E88-1CCE-354D-B194-4A8820C61346}" destId="{F42E5D40-8803-FB42-91CD-B0FF61037F4A}" srcOrd="1" destOrd="0" presId="urn:microsoft.com/office/officeart/2005/8/layout/hList7"/>
    <dgm:cxn modelId="{2A318D24-71FE-6048-8F97-3E71E1028313}" type="presParOf" srcId="{950D0E88-1CCE-354D-B194-4A8820C61346}" destId="{1AC99181-8242-694E-ACDE-3BFAAE0EDDB7}" srcOrd="2" destOrd="0" presId="urn:microsoft.com/office/officeart/2005/8/layout/hList7"/>
    <dgm:cxn modelId="{37741047-8686-104E-90E2-1E086D9B62AC}" type="presParOf" srcId="{950D0E88-1CCE-354D-B194-4A8820C61346}" destId="{44FA06BE-5967-DB4B-9074-25EDB33854E0}" srcOrd="3" destOrd="0" presId="urn:microsoft.com/office/officeart/2005/8/layout/hList7"/>
    <dgm:cxn modelId="{C2702405-C3BA-D242-8550-DA8C89D895F7}" type="presParOf" srcId="{5A1FC968-9803-9E4D-9C4F-395619101882}" destId="{E33CCB6A-7ADC-F341-B1A8-1F6FCA063CB5}" srcOrd="5" destOrd="0" presId="urn:microsoft.com/office/officeart/2005/8/layout/hList7"/>
    <dgm:cxn modelId="{788736E5-02D7-C64D-BDD2-8D450053EA7D}" type="presParOf" srcId="{5A1FC968-9803-9E4D-9C4F-395619101882}" destId="{93411E13-0871-4445-8133-E174C6BD2411}" srcOrd="6" destOrd="0" presId="urn:microsoft.com/office/officeart/2005/8/layout/hList7"/>
    <dgm:cxn modelId="{53EE7C00-9B66-7B47-BE1C-239523A311B8}" type="presParOf" srcId="{93411E13-0871-4445-8133-E174C6BD2411}" destId="{4D6FD45E-D48A-E341-9F3A-39CFFB569147}" srcOrd="0" destOrd="0" presId="urn:microsoft.com/office/officeart/2005/8/layout/hList7"/>
    <dgm:cxn modelId="{835F47C4-4740-254B-A8D0-3745A1F0F90F}" type="presParOf" srcId="{93411E13-0871-4445-8133-E174C6BD2411}" destId="{5F564F7E-D9F5-6F45-8D90-294F38BD9E2B}" srcOrd="1" destOrd="0" presId="urn:microsoft.com/office/officeart/2005/8/layout/hList7"/>
    <dgm:cxn modelId="{1923407D-8452-254B-B24B-78A057BE8197}" type="presParOf" srcId="{93411E13-0871-4445-8133-E174C6BD2411}" destId="{5EA79496-6255-0D4E-84CA-D61DBD5D04FF}" srcOrd="2" destOrd="0" presId="urn:microsoft.com/office/officeart/2005/8/layout/hList7"/>
    <dgm:cxn modelId="{D038FE9C-0E8E-9D49-BE63-2DC5B70FCC64}" type="presParOf" srcId="{93411E13-0871-4445-8133-E174C6BD2411}" destId="{748942E6-2E3E-A24C-99B4-01417E8FDDCD}" srcOrd="3" destOrd="0" presId="urn:microsoft.com/office/officeart/2005/8/layout/hList7"/>
    <dgm:cxn modelId="{A3544DD4-7EE0-FD4B-89E0-7E8699680745}" type="presParOf" srcId="{5A1FC968-9803-9E4D-9C4F-395619101882}" destId="{6B563E92-688D-BA4B-949E-35F87B3515AB}" srcOrd="7" destOrd="0" presId="urn:microsoft.com/office/officeart/2005/8/layout/hList7"/>
    <dgm:cxn modelId="{8E9F1506-4C33-B54D-A876-9B70F2976EFF}" type="presParOf" srcId="{5A1FC968-9803-9E4D-9C4F-395619101882}" destId="{F47E01B4-0D12-ED4C-8C0B-589E5B68E24A}" srcOrd="8" destOrd="0" presId="urn:microsoft.com/office/officeart/2005/8/layout/hList7"/>
    <dgm:cxn modelId="{87B64477-6D75-064D-A7AE-C4623650C70D}" type="presParOf" srcId="{F47E01B4-0D12-ED4C-8C0B-589E5B68E24A}" destId="{68303472-38D5-9447-8C7B-32B1AEB81FD5}" srcOrd="0" destOrd="0" presId="urn:microsoft.com/office/officeart/2005/8/layout/hList7"/>
    <dgm:cxn modelId="{3023795A-EBBE-EC48-8E2A-929552650021}" type="presParOf" srcId="{F47E01B4-0D12-ED4C-8C0B-589E5B68E24A}" destId="{986F3CAA-4B80-7E45-B159-80E86CCC5CA4}" srcOrd="1" destOrd="0" presId="urn:microsoft.com/office/officeart/2005/8/layout/hList7"/>
    <dgm:cxn modelId="{88C9494F-2103-6243-9695-F3A0A302F011}" type="presParOf" srcId="{F47E01B4-0D12-ED4C-8C0B-589E5B68E24A}" destId="{F4090A27-9B73-9248-A707-A4C039B75CD1}" srcOrd="2" destOrd="0" presId="urn:microsoft.com/office/officeart/2005/8/layout/hList7"/>
    <dgm:cxn modelId="{B2A5DAFD-02D8-2A43-AEA6-DC965FAFC55D}" type="presParOf" srcId="{F47E01B4-0D12-ED4C-8C0B-589E5B68E24A}" destId="{76FD9B29-D0E4-8B4C-B474-06860363B3D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040DD4-D994-454F-A215-BEECEFE29957}" type="doc">
      <dgm:prSet loTypeId="urn:microsoft.com/office/officeart/2005/8/layout/cycle5" loCatId="" qsTypeId="urn:microsoft.com/office/officeart/2005/8/quickstyle/simple4" qsCatId="simple" csTypeId="urn:microsoft.com/office/officeart/2005/8/colors/colorful3" csCatId="colorful" phldr="1"/>
      <dgm:spPr/>
      <dgm:t>
        <a:bodyPr/>
        <a:lstStyle/>
        <a:p>
          <a:endParaRPr lang="en-US"/>
        </a:p>
      </dgm:t>
    </dgm:pt>
    <dgm:pt modelId="{251FA1D7-AB08-7742-8E48-A8BD284D8D3B}">
      <dgm:prSet phldrT="[Text]"/>
      <dgm:spPr/>
      <dgm:t>
        <a:bodyPr/>
        <a:lstStyle/>
        <a:p>
          <a:r>
            <a:rPr lang="en-US" dirty="0" smtClean="0"/>
            <a:t>Church Event or Program</a:t>
          </a:r>
          <a:endParaRPr lang="en-US" dirty="0"/>
        </a:p>
      </dgm:t>
    </dgm:pt>
    <dgm:pt modelId="{B42B7411-39A4-314D-AA9D-9DDDCDC9081F}" type="parTrans" cxnId="{C19F5A37-371C-6D4F-9ED6-02501699CE3E}">
      <dgm:prSet/>
      <dgm:spPr/>
      <dgm:t>
        <a:bodyPr/>
        <a:lstStyle/>
        <a:p>
          <a:endParaRPr lang="en-US"/>
        </a:p>
      </dgm:t>
    </dgm:pt>
    <dgm:pt modelId="{72F0142E-B0D5-7847-8C48-119D007AC5D5}" type="sibTrans" cxnId="{C19F5A37-371C-6D4F-9ED6-02501699CE3E}">
      <dgm:prSet/>
      <dgm:spPr/>
      <dgm:t>
        <a:bodyPr/>
        <a:lstStyle/>
        <a:p>
          <a:endParaRPr lang="en-US"/>
        </a:p>
      </dgm:t>
    </dgm:pt>
    <dgm:pt modelId="{9635CC47-DFF6-D34E-B8E8-F3EF9198353E}">
      <dgm:prSet phldrT="[Text]"/>
      <dgm:spPr/>
      <dgm:t>
        <a:bodyPr/>
        <a:lstStyle/>
        <a:p>
          <a:r>
            <a:rPr lang="en-US" dirty="0" smtClean="0"/>
            <a:t>At Home &amp; Daily Life</a:t>
          </a:r>
          <a:endParaRPr lang="en-US" dirty="0"/>
        </a:p>
      </dgm:t>
    </dgm:pt>
    <dgm:pt modelId="{C41DC4A1-7887-5A4F-97B4-89F289591FEB}" type="parTrans" cxnId="{5E5278C1-ADCA-C443-9765-AE9F9B49EBE7}">
      <dgm:prSet/>
      <dgm:spPr/>
      <dgm:t>
        <a:bodyPr/>
        <a:lstStyle/>
        <a:p>
          <a:endParaRPr lang="en-US"/>
        </a:p>
      </dgm:t>
    </dgm:pt>
    <dgm:pt modelId="{56E4FD25-5B13-F14E-B32D-CEC638388AB3}" type="sibTrans" cxnId="{5E5278C1-ADCA-C443-9765-AE9F9B49EBE7}">
      <dgm:prSet/>
      <dgm:spPr/>
      <dgm:t>
        <a:bodyPr/>
        <a:lstStyle/>
        <a:p>
          <a:endParaRPr lang="en-US"/>
        </a:p>
      </dgm:t>
    </dgm:pt>
    <dgm:pt modelId="{D5597B3F-382C-9C44-8C07-33DAD7B2B740}" type="pres">
      <dgm:prSet presAssocID="{E4040DD4-D994-454F-A215-BEECEFE29957}" presName="cycle" presStyleCnt="0">
        <dgm:presLayoutVars>
          <dgm:dir/>
          <dgm:resizeHandles val="exact"/>
        </dgm:presLayoutVars>
      </dgm:prSet>
      <dgm:spPr/>
      <dgm:t>
        <a:bodyPr/>
        <a:lstStyle/>
        <a:p>
          <a:endParaRPr lang="en-US"/>
        </a:p>
      </dgm:t>
    </dgm:pt>
    <dgm:pt modelId="{519E39C2-CF50-3B4F-B15E-D406653347A6}" type="pres">
      <dgm:prSet presAssocID="{251FA1D7-AB08-7742-8E48-A8BD284D8D3B}" presName="node" presStyleLbl="node1" presStyleIdx="0" presStyleCnt="2">
        <dgm:presLayoutVars>
          <dgm:bulletEnabled val="1"/>
        </dgm:presLayoutVars>
      </dgm:prSet>
      <dgm:spPr/>
      <dgm:t>
        <a:bodyPr/>
        <a:lstStyle/>
        <a:p>
          <a:endParaRPr lang="en-US"/>
        </a:p>
      </dgm:t>
    </dgm:pt>
    <dgm:pt modelId="{BC08E096-D40D-3644-8AEE-E8A8BC5739D5}" type="pres">
      <dgm:prSet presAssocID="{251FA1D7-AB08-7742-8E48-A8BD284D8D3B}" presName="spNode" presStyleCnt="0"/>
      <dgm:spPr/>
    </dgm:pt>
    <dgm:pt modelId="{31DC290B-682D-1043-9D0B-FF7D1D01507D}" type="pres">
      <dgm:prSet presAssocID="{72F0142E-B0D5-7847-8C48-119D007AC5D5}" presName="sibTrans" presStyleLbl="sibTrans1D1" presStyleIdx="0" presStyleCnt="2"/>
      <dgm:spPr/>
      <dgm:t>
        <a:bodyPr/>
        <a:lstStyle/>
        <a:p>
          <a:endParaRPr lang="en-US"/>
        </a:p>
      </dgm:t>
    </dgm:pt>
    <dgm:pt modelId="{B0F5E84D-B20D-CD4B-9D7C-D6EBDAC998CE}" type="pres">
      <dgm:prSet presAssocID="{9635CC47-DFF6-D34E-B8E8-F3EF9198353E}" presName="node" presStyleLbl="node1" presStyleIdx="1" presStyleCnt="2">
        <dgm:presLayoutVars>
          <dgm:bulletEnabled val="1"/>
        </dgm:presLayoutVars>
      </dgm:prSet>
      <dgm:spPr/>
      <dgm:t>
        <a:bodyPr/>
        <a:lstStyle/>
        <a:p>
          <a:endParaRPr lang="en-US"/>
        </a:p>
      </dgm:t>
    </dgm:pt>
    <dgm:pt modelId="{48050F8F-74B2-9849-AA82-FD2F97010006}" type="pres">
      <dgm:prSet presAssocID="{9635CC47-DFF6-D34E-B8E8-F3EF9198353E}" presName="spNode" presStyleCnt="0"/>
      <dgm:spPr/>
    </dgm:pt>
    <dgm:pt modelId="{1138D245-F243-A94A-B194-3A5DB00C9C45}" type="pres">
      <dgm:prSet presAssocID="{56E4FD25-5B13-F14E-B32D-CEC638388AB3}" presName="sibTrans" presStyleLbl="sibTrans1D1" presStyleIdx="1" presStyleCnt="2"/>
      <dgm:spPr/>
      <dgm:t>
        <a:bodyPr/>
        <a:lstStyle/>
        <a:p>
          <a:endParaRPr lang="en-US"/>
        </a:p>
      </dgm:t>
    </dgm:pt>
  </dgm:ptLst>
  <dgm:cxnLst>
    <dgm:cxn modelId="{581AF24E-67AE-B84D-BBF2-9B2499A3AF5E}" type="presOf" srcId="{9635CC47-DFF6-D34E-B8E8-F3EF9198353E}" destId="{B0F5E84D-B20D-CD4B-9D7C-D6EBDAC998CE}" srcOrd="0" destOrd="0" presId="urn:microsoft.com/office/officeart/2005/8/layout/cycle5"/>
    <dgm:cxn modelId="{024D5A1E-F54F-3C48-8E41-DF13C76DA3F0}" type="presOf" srcId="{56E4FD25-5B13-F14E-B32D-CEC638388AB3}" destId="{1138D245-F243-A94A-B194-3A5DB00C9C45}" srcOrd="0" destOrd="0" presId="urn:microsoft.com/office/officeart/2005/8/layout/cycle5"/>
    <dgm:cxn modelId="{CCA35C8F-B47C-B94E-90B5-02DC62ACF881}" type="presOf" srcId="{251FA1D7-AB08-7742-8E48-A8BD284D8D3B}" destId="{519E39C2-CF50-3B4F-B15E-D406653347A6}" srcOrd="0" destOrd="0" presId="urn:microsoft.com/office/officeart/2005/8/layout/cycle5"/>
    <dgm:cxn modelId="{5E5278C1-ADCA-C443-9765-AE9F9B49EBE7}" srcId="{E4040DD4-D994-454F-A215-BEECEFE29957}" destId="{9635CC47-DFF6-D34E-B8E8-F3EF9198353E}" srcOrd="1" destOrd="0" parTransId="{C41DC4A1-7887-5A4F-97B4-89F289591FEB}" sibTransId="{56E4FD25-5B13-F14E-B32D-CEC638388AB3}"/>
    <dgm:cxn modelId="{C19F5A37-371C-6D4F-9ED6-02501699CE3E}" srcId="{E4040DD4-D994-454F-A215-BEECEFE29957}" destId="{251FA1D7-AB08-7742-8E48-A8BD284D8D3B}" srcOrd="0" destOrd="0" parTransId="{B42B7411-39A4-314D-AA9D-9DDDCDC9081F}" sibTransId="{72F0142E-B0D5-7847-8C48-119D007AC5D5}"/>
    <dgm:cxn modelId="{285F11CD-9CD4-FF4B-A733-EDFBAC6B0CA0}" type="presOf" srcId="{72F0142E-B0D5-7847-8C48-119D007AC5D5}" destId="{31DC290B-682D-1043-9D0B-FF7D1D01507D}" srcOrd="0" destOrd="0" presId="urn:microsoft.com/office/officeart/2005/8/layout/cycle5"/>
    <dgm:cxn modelId="{B3B79545-E22E-8744-ADC7-50CF9A0477F2}" type="presOf" srcId="{E4040DD4-D994-454F-A215-BEECEFE29957}" destId="{D5597B3F-382C-9C44-8C07-33DAD7B2B740}" srcOrd="0" destOrd="0" presId="urn:microsoft.com/office/officeart/2005/8/layout/cycle5"/>
    <dgm:cxn modelId="{222ED7D4-FA9D-094F-90F8-ADE022E7EA93}" type="presParOf" srcId="{D5597B3F-382C-9C44-8C07-33DAD7B2B740}" destId="{519E39C2-CF50-3B4F-B15E-D406653347A6}" srcOrd="0" destOrd="0" presId="urn:microsoft.com/office/officeart/2005/8/layout/cycle5"/>
    <dgm:cxn modelId="{C7A73640-7AC3-974C-8EA8-AC8C96CC60B3}" type="presParOf" srcId="{D5597B3F-382C-9C44-8C07-33DAD7B2B740}" destId="{BC08E096-D40D-3644-8AEE-E8A8BC5739D5}" srcOrd="1" destOrd="0" presId="urn:microsoft.com/office/officeart/2005/8/layout/cycle5"/>
    <dgm:cxn modelId="{35EEF240-7CFE-404C-9A67-13543D58827D}" type="presParOf" srcId="{D5597B3F-382C-9C44-8C07-33DAD7B2B740}" destId="{31DC290B-682D-1043-9D0B-FF7D1D01507D}" srcOrd="2" destOrd="0" presId="urn:microsoft.com/office/officeart/2005/8/layout/cycle5"/>
    <dgm:cxn modelId="{3CBF3F7B-9FD2-F14A-A4C1-1D8D740FF6EC}" type="presParOf" srcId="{D5597B3F-382C-9C44-8C07-33DAD7B2B740}" destId="{B0F5E84D-B20D-CD4B-9D7C-D6EBDAC998CE}" srcOrd="3" destOrd="0" presId="urn:microsoft.com/office/officeart/2005/8/layout/cycle5"/>
    <dgm:cxn modelId="{87CE0A04-4F42-2047-8497-430C2F0A70E1}" type="presParOf" srcId="{D5597B3F-382C-9C44-8C07-33DAD7B2B740}" destId="{48050F8F-74B2-9849-AA82-FD2F97010006}" srcOrd="4" destOrd="0" presId="urn:microsoft.com/office/officeart/2005/8/layout/cycle5"/>
    <dgm:cxn modelId="{B19C48B3-6EEE-7C4A-8FD7-FC80FFC6A55C}" type="presParOf" srcId="{D5597B3F-382C-9C44-8C07-33DAD7B2B740}" destId="{1138D245-F243-A94A-B194-3A5DB00C9C45}" srcOrd="5"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DE004E-567E-3643-99C8-32381468A9EB}" type="doc">
      <dgm:prSet loTypeId="urn:microsoft.com/office/officeart/2008/layout/RadialCluster" loCatId="" qsTypeId="urn:microsoft.com/office/officeart/2005/8/quickstyle/simple4" qsCatId="simple" csTypeId="urn:microsoft.com/office/officeart/2005/8/colors/colorful3" csCatId="colorful" phldr="1"/>
      <dgm:spPr/>
      <dgm:t>
        <a:bodyPr/>
        <a:lstStyle/>
        <a:p>
          <a:endParaRPr lang="en-US"/>
        </a:p>
      </dgm:t>
    </dgm:pt>
    <dgm:pt modelId="{A4A53716-E24D-6C42-B245-4D6BE7B32BD7}">
      <dgm:prSet phldrT="[Text]"/>
      <dgm:spPr/>
      <dgm:t>
        <a:bodyPr/>
        <a:lstStyle/>
        <a:p>
          <a:r>
            <a:rPr lang="en-US" b="1" dirty="0" smtClean="0">
              <a:latin typeface="Tw Cen MT"/>
              <a:cs typeface="Tw Cen MT"/>
            </a:rPr>
            <a:t>Event or Program</a:t>
          </a:r>
          <a:endParaRPr lang="en-US" b="1" dirty="0">
            <a:latin typeface="Tw Cen MT"/>
            <a:cs typeface="Tw Cen MT"/>
          </a:endParaRPr>
        </a:p>
      </dgm:t>
    </dgm:pt>
    <dgm:pt modelId="{5AE2976D-B40E-1743-A3FD-D69DBE5F693D}" type="parTrans" cxnId="{14B1E1EC-B3D8-904F-9450-72AB21415BD3}">
      <dgm:prSet/>
      <dgm:spPr/>
      <dgm:t>
        <a:bodyPr/>
        <a:lstStyle/>
        <a:p>
          <a:endParaRPr lang="en-US"/>
        </a:p>
      </dgm:t>
    </dgm:pt>
    <dgm:pt modelId="{CB5EAC00-1762-5641-A2B1-4FF3243A2967}" type="sibTrans" cxnId="{14B1E1EC-B3D8-904F-9450-72AB21415BD3}">
      <dgm:prSet/>
      <dgm:spPr/>
      <dgm:t>
        <a:bodyPr/>
        <a:lstStyle/>
        <a:p>
          <a:endParaRPr lang="en-US"/>
        </a:p>
      </dgm:t>
    </dgm:pt>
    <dgm:pt modelId="{CF016495-9277-7143-987B-B231A1D9DBAC}">
      <dgm:prSet phldrT="[Text]" custT="1"/>
      <dgm:spPr/>
      <dgm:t>
        <a:bodyPr/>
        <a:lstStyle/>
        <a:p>
          <a:r>
            <a:rPr lang="en-US" sz="2000" b="1" dirty="0" smtClean="0">
              <a:latin typeface="Tw Cen MT"/>
              <a:cs typeface="Tw Cen MT"/>
            </a:rPr>
            <a:t>TALK</a:t>
          </a:r>
          <a:br>
            <a:rPr lang="en-US" sz="2000" b="1" dirty="0" smtClean="0">
              <a:latin typeface="Tw Cen MT"/>
              <a:cs typeface="Tw Cen MT"/>
            </a:rPr>
          </a:br>
          <a:r>
            <a:rPr lang="en-US" sz="2000" b="1" dirty="0" smtClean="0">
              <a:latin typeface="Tw Cen MT"/>
              <a:cs typeface="Tw Cen MT"/>
            </a:rPr>
            <a:t>Conversation Activities </a:t>
          </a:r>
          <a:endParaRPr lang="en-US" sz="2000" b="1" dirty="0">
            <a:latin typeface="Tw Cen MT"/>
            <a:cs typeface="Tw Cen MT"/>
          </a:endParaRPr>
        </a:p>
      </dgm:t>
    </dgm:pt>
    <dgm:pt modelId="{3D61B14B-6A4C-3142-B6FF-F65A4E96D6CB}" type="parTrans" cxnId="{A9569B79-7977-E64A-9A93-B03C5FF57B0C}">
      <dgm:prSet/>
      <dgm:spPr/>
      <dgm:t>
        <a:bodyPr/>
        <a:lstStyle/>
        <a:p>
          <a:endParaRPr lang="en-US"/>
        </a:p>
      </dgm:t>
    </dgm:pt>
    <dgm:pt modelId="{6C092AD6-3F24-534E-8C04-DC6993E7F289}" type="sibTrans" cxnId="{A9569B79-7977-E64A-9A93-B03C5FF57B0C}">
      <dgm:prSet/>
      <dgm:spPr/>
      <dgm:t>
        <a:bodyPr/>
        <a:lstStyle/>
        <a:p>
          <a:endParaRPr lang="en-US"/>
        </a:p>
      </dgm:t>
    </dgm:pt>
    <dgm:pt modelId="{998E433E-7BCD-034B-91C2-F33F25E1A45A}">
      <dgm:prSet phldrT="[Text]" custT="1"/>
      <dgm:spPr/>
      <dgm:t>
        <a:bodyPr/>
        <a:lstStyle/>
        <a:p>
          <a:r>
            <a:rPr lang="en-US" sz="2000" b="1" dirty="0" smtClean="0">
              <a:latin typeface="Tw Cen MT"/>
              <a:cs typeface="Tw Cen MT"/>
            </a:rPr>
            <a:t>LEARN</a:t>
          </a:r>
          <a:br>
            <a:rPr lang="en-US" sz="2000" b="1" dirty="0" smtClean="0">
              <a:latin typeface="Tw Cen MT"/>
              <a:cs typeface="Tw Cen MT"/>
            </a:rPr>
          </a:br>
          <a:r>
            <a:rPr lang="en-US" sz="2000" b="1" dirty="0" smtClean="0">
              <a:latin typeface="Tw Cen MT"/>
              <a:cs typeface="Tw Cen MT"/>
            </a:rPr>
            <a:t>Read</a:t>
          </a:r>
          <a:br>
            <a:rPr lang="en-US" sz="2000" b="1" dirty="0" smtClean="0">
              <a:latin typeface="Tw Cen MT"/>
              <a:cs typeface="Tw Cen MT"/>
            </a:rPr>
          </a:br>
          <a:r>
            <a:rPr lang="en-US" sz="2000" b="1" dirty="0" smtClean="0">
              <a:latin typeface="Tw Cen MT"/>
              <a:cs typeface="Tw Cen MT"/>
            </a:rPr>
            <a:t>Listen</a:t>
          </a:r>
          <a:br>
            <a:rPr lang="en-US" sz="2000" b="1" dirty="0" smtClean="0">
              <a:latin typeface="Tw Cen MT"/>
              <a:cs typeface="Tw Cen MT"/>
            </a:rPr>
          </a:br>
          <a:r>
            <a:rPr lang="en-US" sz="2000" b="1" dirty="0" smtClean="0">
              <a:latin typeface="Tw Cen MT"/>
              <a:cs typeface="Tw Cen MT"/>
            </a:rPr>
            <a:t>Watch </a:t>
          </a:r>
          <a:endParaRPr lang="en-US" sz="2000" b="1" dirty="0">
            <a:latin typeface="Tw Cen MT"/>
            <a:cs typeface="Tw Cen MT"/>
          </a:endParaRPr>
        </a:p>
      </dgm:t>
    </dgm:pt>
    <dgm:pt modelId="{65858E89-5ACF-7647-8973-CDB4AA15E68C}" type="parTrans" cxnId="{FDCED192-64FC-F144-89E8-9073BE2C90B6}">
      <dgm:prSet/>
      <dgm:spPr/>
      <dgm:t>
        <a:bodyPr/>
        <a:lstStyle/>
        <a:p>
          <a:endParaRPr lang="en-US"/>
        </a:p>
      </dgm:t>
    </dgm:pt>
    <dgm:pt modelId="{6E94DF5A-5ACA-B144-8823-9D8D47700F3B}" type="sibTrans" cxnId="{FDCED192-64FC-F144-89E8-9073BE2C90B6}">
      <dgm:prSet/>
      <dgm:spPr/>
      <dgm:t>
        <a:bodyPr/>
        <a:lstStyle/>
        <a:p>
          <a:endParaRPr lang="en-US"/>
        </a:p>
      </dgm:t>
    </dgm:pt>
    <dgm:pt modelId="{C9BE137B-230A-DC4A-9FCC-0C7BA94D0EE6}">
      <dgm:prSet phldrT="[Text]" custT="1"/>
      <dgm:spPr/>
      <dgm:t>
        <a:bodyPr/>
        <a:lstStyle/>
        <a:p>
          <a:r>
            <a:rPr lang="en-US" sz="2000" b="1" dirty="0" smtClean="0">
              <a:latin typeface="Tw Cen MT"/>
              <a:cs typeface="Tw Cen MT"/>
            </a:rPr>
            <a:t>ACT</a:t>
          </a:r>
          <a:br>
            <a:rPr lang="en-US" sz="2000" b="1" dirty="0" smtClean="0">
              <a:latin typeface="Tw Cen MT"/>
              <a:cs typeface="Tw Cen MT"/>
            </a:rPr>
          </a:br>
          <a:r>
            <a:rPr lang="en-US" sz="2000" b="1" dirty="0" smtClean="0">
              <a:latin typeface="Tw Cen MT"/>
              <a:cs typeface="Tw Cen MT"/>
            </a:rPr>
            <a:t>Practices</a:t>
          </a:r>
          <a:br>
            <a:rPr lang="en-US" sz="2000" b="1" dirty="0" smtClean="0">
              <a:latin typeface="Tw Cen MT"/>
              <a:cs typeface="Tw Cen MT"/>
            </a:rPr>
          </a:br>
          <a:r>
            <a:rPr lang="en-US" sz="2000" b="1" dirty="0" smtClean="0">
              <a:latin typeface="Tw Cen MT"/>
              <a:cs typeface="Tw Cen MT"/>
            </a:rPr>
            <a:t>Service</a:t>
          </a:r>
          <a:br>
            <a:rPr lang="en-US" sz="2000" b="1" dirty="0" smtClean="0">
              <a:latin typeface="Tw Cen MT"/>
              <a:cs typeface="Tw Cen MT"/>
            </a:rPr>
          </a:br>
          <a:r>
            <a:rPr lang="en-US" sz="2000" b="1" dirty="0" smtClean="0">
              <a:latin typeface="Tw Cen MT"/>
              <a:cs typeface="Tw Cen MT"/>
            </a:rPr>
            <a:t>Projects</a:t>
          </a:r>
        </a:p>
      </dgm:t>
    </dgm:pt>
    <dgm:pt modelId="{79CF5919-CD31-3A4C-A0C9-66067E8DEF0B}" type="parTrans" cxnId="{4321015A-F70B-FA4C-A306-4E1AB2B7C255}">
      <dgm:prSet/>
      <dgm:spPr/>
      <dgm:t>
        <a:bodyPr/>
        <a:lstStyle/>
        <a:p>
          <a:endParaRPr lang="en-US"/>
        </a:p>
      </dgm:t>
    </dgm:pt>
    <dgm:pt modelId="{251CA7F0-FE26-8C4C-BE9F-33A0D086F889}" type="sibTrans" cxnId="{4321015A-F70B-FA4C-A306-4E1AB2B7C255}">
      <dgm:prSet/>
      <dgm:spPr/>
      <dgm:t>
        <a:bodyPr/>
        <a:lstStyle/>
        <a:p>
          <a:endParaRPr lang="en-US"/>
        </a:p>
      </dgm:t>
    </dgm:pt>
    <dgm:pt modelId="{8EFC880A-3911-6B47-A006-B0F4C9E804FB}">
      <dgm:prSet phldrT="[Text]" custT="1"/>
      <dgm:spPr/>
      <dgm:t>
        <a:bodyPr/>
        <a:lstStyle/>
        <a:p>
          <a:r>
            <a:rPr lang="en-US" sz="2000" b="1" dirty="0" smtClean="0">
              <a:latin typeface="Tw Cen MT"/>
              <a:cs typeface="Tw Cen MT"/>
            </a:rPr>
            <a:t>PRAY</a:t>
          </a:r>
          <a:br>
            <a:rPr lang="en-US" sz="2000" b="1" dirty="0" smtClean="0">
              <a:latin typeface="Tw Cen MT"/>
              <a:cs typeface="Tw Cen MT"/>
            </a:rPr>
          </a:br>
          <a:r>
            <a:rPr lang="en-US" sz="2000" b="1" dirty="0" smtClean="0">
              <a:latin typeface="Tw Cen MT"/>
              <a:cs typeface="Tw Cen MT"/>
            </a:rPr>
            <a:t>Devotions Bible Reading Daily Prayer</a:t>
          </a:r>
          <a:endParaRPr lang="en-US" sz="2000" b="1" dirty="0">
            <a:latin typeface="Tw Cen MT"/>
            <a:cs typeface="Tw Cen MT"/>
          </a:endParaRPr>
        </a:p>
      </dgm:t>
    </dgm:pt>
    <dgm:pt modelId="{D53073F6-DC0B-1E42-A2B6-6FE1AE34163E}" type="parTrans" cxnId="{3DAD9DF5-94F7-3844-9E74-741CE68DFC8F}">
      <dgm:prSet/>
      <dgm:spPr/>
      <dgm:t>
        <a:bodyPr/>
        <a:lstStyle/>
        <a:p>
          <a:endParaRPr lang="en-US"/>
        </a:p>
      </dgm:t>
    </dgm:pt>
    <dgm:pt modelId="{DA022F41-E32C-4D48-B873-438314E17664}" type="sibTrans" cxnId="{3DAD9DF5-94F7-3844-9E74-741CE68DFC8F}">
      <dgm:prSet/>
      <dgm:spPr/>
      <dgm:t>
        <a:bodyPr/>
        <a:lstStyle/>
        <a:p>
          <a:endParaRPr lang="en-US"/>
        </a:p>
      </dgm:t>
    </dgm:pt>
    <dgm:pt modelId="{284A0E23-B2BE-874B-AD25-2834271B1D7B}">
      <dgm:prSet phldrT="[Text]" custT="1"/>
      <dgm:spPr/>
      <dgm:t>
        <a:bodyPr/>
        <a:lstStyle/>
        <a:p>
          <a:r>
            <a:rPr lang="en-US" sz="2000" b="1" dirty="0" smtClean="0">
              <a:latin typeface="Tw Cen MT"/>
              <a:cs typeface="Tw Cen MT"/>
            </a:rPr>
            <a:t>SHARE </a:t>
          </a:r>
          <a:br>
            <a:rPr lang="en-US" sz="2000" b="1" dirty="0" smtClean="0">
              <a:latin typeface="Tw Cen MT"/>
              <a:cs typeface="Tw Cen MT"/>
            </a:rPr>
          </a:br>
          <a:r>
            <a:rPr lang="en-US" sz="2000" b="1" dirty="0" smtClean="0">
              <a:latin typeface="Tw Cen MT"/>
              <a:cs typeface="Tw Cen MT"/>
            </a:rPr>
            <a:t>Blog Facebook</a:t>
          </a:r>
          <a:br>
            <a:rPr lang="en-US" sz="2000" b="1" dirty="0" smtClean="0">
              <a:latin typeface="Tw Cen MT"/>
              <a:cs typeface="Tw Cen MT"/>
            </a:rPr>
          </a:br>
          <a:r>
            <a:rPr lang="en-US" sz="2000" b="1" dirty="0" smtClean="0">
              <a:latin typeface="Tw Cen MT"/>
              <a:cs typeface="Tw Cen MT"/>
            </a:rPr>
            <a:t>Video</a:t>
          </a:r>
          <a:br>
            <a:rPr lang="en-US" sz="2000" b="1" dirty="0" smtClean="0">
              <a:latin typeface="Tw Cen MT"/>
              <a:cs typeface="Tw Cen MT"/>
            </a:rPr>
          </a:br>
          <a:r>
            <a:rPr lang="en-US" sz="2000" b="1" dirty="0" smtClean="0">
              <a:latin typeface="Tw Cen MT"/>
              <a:cs typeface="Tw Cen MT"/>
            </a:rPr>
            <a:t>Projects</a:t>
          </a:r>
          <a:endParaRPr lang="en-US" sz="2000" b="1" dirty="0">
            <a:latin typeface="Tw Cen MT"/>
            <a:cs typeface="Tw Cen MT"/>
          </a:endParaRPr>
        </a:p>
      </dgm:t>
    </dgm:pt>
    <dgm:pt modelId="{4ACBD9F2-4D16-1C4D-8FAD-FFF05D7EED3B}" type="parTrans" cxnId="{B122A357-C002-4F4C-95C0-07D2275EB051}">
      <dgm:prSet/>
      <dgm:spPr/>
      <dgm:t>
        <a:bodyPr/>
        <a:lstStyle/>
        <a:p>
          <a:endParaRPr lang="en-US"/>
        </a:p>
      </dgm:t>
    </dgm:pt>
    <dgm:pt modelId="{80B51570-BD88-9047-98AE-9F61B5B15EB6}" type="sibTrans" cxnId="{B122A357-C002-4F4C-95C0-07D2275EB051}">
      <dgm:prSet/>
      <dgm:spPr/>
      <dgm:t>
        <a:bodyPr/>
        <a:lstStyle/>
        <a:p>
          <a:endParaRPr lang="en-US"/>
        </a:p>
      </dgm:t>
    </dgm:pt>
    <dgm:pt modelId="{F18906FF-3BF1-2443-A108-3952CE5BF5D9}" type="pres">
      <dgm:prSet presAssocID="{C1DE004E-567E-3643-99C8-32381468A9EB}" presName="Name0" presStyleCnt="0">
        <dgm:presLayoutVars>
          <dgm:chMax val="1"/>
          <dgm:chPref val="1"/>
          <dgm:dir/>
          <dgm:animOne val="branch"/>
          <dgm:animLvl val="lvl"/>
        </dgm:presLayoutVars>
      </dgm:prSet>
      <dgm:spPr/>
      <dgm:t>
        <a:bodyPr/>
        <a:lstStyle/>
        <a:p>
          <a:endParaRPr lang="en-US"/>
        </a:p>
      </dgm:t>
    </dgm:pt>
    <dgm:pt modelId="{F15C9503-3DA4-8846-B926-B6C0D213678B}" type="pres">
      <dgm:prSet presAssocID="{A4A53716-E24D-6C42-B245-4D6BE7B32BD7}" presName="singleCycle" presStyleCnt="0"/>
      <dgm:spPr/>
      <dgm:t>
        <a:bodyPr/>
        <a:lstStyle/>
        <a:p>
          <a:endParaRPr lang="en-US"/>
        </a:p>
      </dgm:t>
    </dgm:pt>
    <dgm:pt modelId="{83A93EEC-238B-004F-89B9-4DA0831B51F7}" type="pres">
      <dgm:prSet presAssocID="{A4A53716-E24D-6C42-B245-4D6BE7B32BD7}" presName="singleCenter" presStyleLbl="node1" presStyleIdx="0" presStyleCnt="6" custScaleX="131127" custScaleY="123157">
        <dgm:presLayoutVars>
          <dgm:chMax val="7"/>
          <dgm:chPref val="7"/>
        </dgm:presLayoutVars>
      </dgm:prSet>
      <dgm:spPr/>
      <dgm:t>
        <a:bodyPr/>
        <a:lstStyle/>
        <a:p>
          <a:endParaRPr lang="en-US"/>
        </a:p>
      </dgm:t>
    </dgm:pt>
    <dgm:pt modelId="{F16EA18C-8019-C74D-BCC8-287AB1098442}" type="pres">
      <dgm:prSet presAssocID="{3D61B14B-6A4C-3142-B6FF-F65A4E96D6CB}" presName="Name56" presStyleLbl="parChTrans1D2" presStyleIdx="0" presStyleCnt="5"/>
      <dgm:spPr/>
      <dgm:t>
        <a:bodyPr/>
        <a:lstStyle/>
        <a:p>
          <a:endParaRPr lang="en-US"/>
        </a:p>
      </dgm:t>
    </dgm:pt>
    <dgm:pt modelId="{B6C7D1E2-1288-A249-A7C7-384FBAA0D7C9}" type="pres">
      <dgm:prSet presAssocID="{CF016495-9277-7143-987B-B231A1D9DBAC}" presName="text0" presStyleLbl="node1" presStyleIdx="1" presStyleCnt="6" custScaleX="155143" custScaleY="125929">
        <dgm:presLayoutVars>
          <dgm:bulletEnabled val="1"/>
        </dgm:presLayoutVars>
      </dgm:prSet>
      <dgm:spPr/>
      <dgm:t>
        <a:bodyPr/>
        <a:lstStyle/>
        <a:p>
          <a:endParaRPr lang="en-US"/>
        </a:p>
      </dgm:t>
    </dgm:pt>
    <dgm:pt modelId="{5E6C6F52-2364-6749-80A2-6E9F5A38DEF3}" type="pres">
      <dgm:prSet presAssocID="{65858E89-5ACF-7647-8973-CDB4AA15E68C}" presName="Name56" presStyleLbl="parChTrans1D2" presStyleIdx="1" presStyleCnt="5"/>
      <dgm:spPr/>
      <dgm:t>
        <a:bodyPr/>
        <a:lstStyle/>
        <a:p>
          <a:endParaRPr lang="en-US"/>
        </a:p>
      </dgm:t>
    </dgm:pt>
    <dgm:pt modelId="{96170A06-30CE-6742-9CD6-9F5407986543}" type="pres">
      <dgm:prSet presAssocID="{998E433E-7BCD-034B-91C2-F33F25E1A45A}" presName="text0" presStyleLbl="node1" presStyleIdx="2" presStyleCnt="6" custScaleX="138583" custScaleY="125929">
        <dgm:presLayoutVars>
          <dgm:bulletEnabled val="1"/>
        </dgm:presLayoutVars>
      </dgm:prSet>
      <dgm:spPr/>
      <dgm:t>
        <a:bodyPr/>
        <a:lstStyle/>
        <a:p>
          <a:endParaRPr lang="en-US"/>
        </a:p>
      </dgm:t>
    </dgm:pt>
    <dgm:pt modelId="{0B983D13-9616-B244-9767-663D62534803}" type="pres">
      <dgm:prSet presAssocID="{79CF5919-CD31-3A4C-A0C9-66067E8DEF0B}" presName="Name56" presStyleLbl="parChTrans1D2" presStyleIdx="2" presStyleCnt="5"/>
      <dgm:spPr/>
      <dgm:t>
        <a:bodyPr/>
        <a:lstStyle/>
        <a:p>
          <a:endParaRPr lang="en-US"/>
        </a:p>
      </dgm:t>
    </dgm:pt>
    <dgm:pt modelId="{FE92D435-F383-A542-9849-6BDF935950EE}" type="pres">
      <dgm:prSet presAssocID="{C9BE137B-230A-DC4A-9FCC-0C7BA94D0EE6}" presName="text0" presStyleLbl="node1" presStyleIdx="3" presStyleCnt="6" custScaleX="138583" custScaleY="125929">
        <dgm:presLayoutVars>
          <dgm:bulletEnabled val="1"/>
        </dgm:presLayoutVars>
      </dgm:prSet>
      <dgm:spPr/>
      <dgm:t>
        <a:bodyPr/>
        <a:lstStyle/>
        <a:p>
          <a:endParaRPr lang="en-US"/>
        </a:p>
      </dgm:t>
    </dgm:pt>
    <dgm:pt modelId="{54555DDE-9657-744F-80C5-9D13F5AB989A}" type="pres">
      <dgm:prSet presAssocID="{D53073F6-DC0B-1E42-A2B6-6FE1AE34163E}" presName="Name56" presStyleLbl="parChTrans1D2" presStyleIdx="3" presStyleCnt="5"/>
      <dgm:spPr/>
      <dgm:t>
        <a:bodyPr/>
        <a:lstStyle/>
        <a:p>
          <a:endParaRPr lang="en-US"/>
        </a:p>
      </dgm:t>
    </dgm:pt>
    <dgm:pt modelId="{47F37E59-2BA1-6442-9399-6A5D937CCC17}" type="pres">
      <dgm:prSet presAssocID="{8EFC880A-3911-6B47-A006-B0F4C9E804FB}" presName="text0" presStyleLbl="node1" presStyleIdx="4" presStyleCnt="6" custScaleX="138583" custScaleY="125929" custRadScaleRad="100434" custRadScaleInc="-499">
        <dgm:presLayoutVars>
          <dgm:bulletEnabled val="1"/>
        </dgm:presLayoutVars>
      </dgm:prSet>
      <dgm:spPr/>
      <dgm:t>
        <a:bodyPr/>
        <a:lstStyle/>
        <a:p>
          <a:endParaRPr lang="en-US"/>
        </a:p>
      </dgm:t>
    </dgm:pt>
    <dgm:pt modelId="{04EFD440-B0DD-7B41-BEDB-A6E2C526B96E}" type="pres">
      <dgm:prSet presAssocID="{4ACBD9F2-4D16-1C4D-8FAD-FFF05D7EED3B}" presName="Name56" presStyleLbl="parChTrans1D2" presStyleIdx="4" presStyleCnt="5"/>
      <dgm:spPr/>
      <dgm:t>
        <a:bodyPr/>
        <a:lstStyle/>
        <a:p>
          <a:endParaRPr lang="en-US"/>
        </a:p>
      </dgm:t>
    </dgm:pt>
    <dgm:pt modelId="{CF4B87B7-09F7-6A46-AC74-37EF0149FACA}" type="pres">
      <dgm:prSet presAssocID="{284A0E23-B2BE-874B-AD25-2834271B1D7B}" presName="text0" presStyleLbl="node1" presStyleIdx="5" presStyleCnt="6" custScaleX="138583" custScaleY="140287">
        <dgm:presLayoutVars>
          <dgm:bulletEnabled val="1"/>
        </dgm:presLayoutVars>
      </dgm:prSet>
      <dgm:spPr/>
      <dgm:t>
        <a:bodyPr/>
        <a:lstStyle/>
        <a:p>
          <a:endParaRPr lang="en-US"/>
        </a:p>
      </dgm:t>
    </dgm:pt>
  </dgm:ptLst>
  <dgm:cxnLst>
    <dgm:cxn modelId="{58A6E5C1-F8AC-314B-B893-694D62040790}" type="presOf" srcId="{284A0E23-B2BE-874B-AD25-2834271B1D7B}" destId="{CF4B87B7-09F7-6A46-AC74-37EF0149FACA}" srcOrd="0" destOrd="0" presId="urn:microsoft.com/office/officeart/2008/layout/RadialCluster"/>
    <dgm:cxn modelId="{FDCED192-64FC-F144-89E8-9073BE2C90B6}" srcId="{A4A53716-E24D-6C42-B245-4D6BE7B32BD7}" destId="{998E433E-7BCD-034B-91C2-F33F25E1A45A}" srcOrd="1" destOrd="0" parTransId="{65858E89-5ACF-7647-8973-CDB4AA15E68C}" sibTransId="{6E94DF5A-5ACA-B144-8823-9D8D47700F3B}"/>
    <dgm:cxn modelId="{397D91FC-975E-7B4E-9EF2-6706F645E847}" type="presOf" srcId="{79CF5919-CD31-3A4C-A0C9-66067E8DEF0B}" destId="{0B983D13-9616-B244-9767-663D62534803}" srcOrd="0" destOrd="0" presId="urn:microsoft.com/office/officeart/2008/layout/RadialCluster"/>
    <dgm:cxn modelId="{5871D888-B800-D74C-993B-BDA1359AF305}" type="presOf" srcId="{C9BE137B-230A-DC4A-9FCC-0C7BA94D0EE6}" destId="{FE92D435-F383-A542-9849-6BDF935950EE}" srcOrd="0" destOrd="0" presId="urn:microsoft.com/office/officeart/2008/layout/RadialCluster"/>
    <dgm:cxn modelId="{A34A120D-FE7E-464A-B996-73D18E26E711}" type="presOf" srcId="{CF016495-9277-7143-987B-B231A1D9DBAC}" destId="{B6C7D1E2-1288-A249-A7C7-384FBAA0D7C9}" srcOrd="0" destOrd="0" presId="urn:microsoft.com/office/officeart/2008/layout/RadialCluster"/>
    <dgm:cxn modelId="{3DAD9DF5-94F7-3844-9E74-741CE68DFC8F}" srcId="{A4A53716-E24D-6C42-B245-4D6BE7B32BD7}" destId="{8EFC880A-3911-6B47-A006-B0F4C9E804FB}" srcOrd="3" destOrd="0" parTransId="{D53073F6-DC0B-1E42-A2B6-6FE1AE34163E}" sibTransId="{DA022F41-E32C-4D48-B873-438314E17664}"/>
    <dgm:cxn modelId="{B122A357-C002-4F4C-95C0-07D2275EB051}" srcId="{A4A53716-E24D-6C42-B245-4D6BE7B32BD7}" destId="{284A0E23-B2BE-874B-AD25-2834271B1D7B}" srcOrd="4" destOrd="0" parTransId="{4ACBD9F2-4D16-1C4D-8FAD-FFF05D7EED3B}" sibTransId="{80B51570-BD88-9047-98AE-9F61B5B15EB6}"/>
    <dgm:cxn modelId="{8AAA9A61-3515-FB47-A637-D13C543186D8}" type="presOf" srcId="{3D61B14B-6A4C-3142-B6FF-F65A4E96D6CB}" destId="{F16EA18C-8019-C74D-BCC8-287AB1098442}" srcOrd="0" destOrd="0" presId="urn:microsoft.com/office/officeart/2008/layout/RadialCluster"/>
    <dgm:cxn modelId="{ABE1CDB2-013A-2A41-B768-7DFCE6A47EEC}" type="presOf" srcId="{8EFC880A-3911-6B47-A006-B0F4C9E804FB}" destId="{47F37E59-2BA1-6442-9399-6A5D937CCC17}" srcOrd="0" destOrd="0" presId="urn:microsoft.com/office/officeart/2008/layout/RadialCluster"/>
    <dgm:cxn modelId="{38761D77-2E8C-194B-88E4-3064219742BB}" type="presOf" srcId="{4ACBD9F2-4D16-1C4D-8FAD-FFF05D7EED3B}" destId="{04EFD440-B0DD-7B41-BEDB-A6E2C526B96E}" srcOrd="0" destOrd="0" presId="urn:microsoft.com/office/officeart/2008/layout/RadialCluster"/>
    <dgm:cxn modelId="{4321015A-F70B-FA4C-A306-4E1AB2B7C255}" srcId="{A4A53716-E24D-6C42-B245-4D6BE7B32BD7}" destId="{C9BE137B-230A-DC4A-9FCC-0C7BA94D0EE6}" srcOrd="2" destOrd="0" parTransId="{79CF5919-CD31-3A4C-A0C9-66067E8DEF0B}" sibTransId="{251CA7F0-FE26-8C4C-BE9F-33A0D086F889}"/>
    <dgm:cxn modelId="{0B949DE6-0DC1-C84B-9523-EFB9073D6EB3}" type="presOf" srcId="{D53073F6-DC0B-1E42-A2B6-6FE1AE34163E}" destId="{54555DDE-9657-744F-80C5-9D13F5AB989A}" srcOrd="0" destOrd="0" presId="urn:microsoft.com/office/officeart/2008/layout/RadialCluster"/>
    <dgm:cxn modelId="{DA8265F7-FA26-CF4C-9DDF-0D082848600F}" type="presOf" srcId="{998E433E-7BCD-034B-91C2-F33F25E1A45A}" destId="{96170A06-30CE-6742-9CD6-9F5407986543}" srcOrd="0" destOrd="0" presId="urn:microsoft.com/office/officeart/2008/layout/RadialCluster"/>
    <dgm:cxn modelId="{14B1E1EC-B3D8-904F-9450-72AB21415BD3}" srcId="{C1DE004E-567E-3643-99C8-32381468A9EB}" destId="{A4A53716-E24D-6C42-B245-4D6BE7B32BD7}" srcOrd="0" destOrd="0" parTransId="{5AE2976D-B40E-1743-A3FD-D69DBE5F693D}" sibTransId="{CB5EAC00-1762-5641-A2B1-4FF3243A2967}"/>
    <dgm:cxn modelId="{2B70A63F-7513-FF44-AC23-50617212F2EC}" type="presOf" srcId="{A4A53716-E24D-6C42-B245-4D6BE7B32BD7}" destId="{83A93EEC-238B-004F-89B9-4DA0831B51F7}" srcOrd="0" destOrd="0" presId="urn:microsoft.com/office/officeart/2008/layout/RadialCluster"/>
    <dgm:cxn modelId="{F62E7040-6B45-D649-8537-7EF00A22F47D}" type="presOf" srcId="{65858E89-5ACF-7647-8973-CDB4AA15E68C}" destId="{5E6C6F52-2364-6749-80A2-6E9F5A38DEF3}" srcOrd="0" destOrd="0" presId="urn:microsoft.com/office/officeart/2008/layout/RadialCluster"/>
    <dgm:cxn modelId="{A9569B79-7977-E64A-9A93-B03C5FF57B0C}" srcId="{A4A53716-E24D-6C42-B245-4D6BE7B32BD7}" destId="{CF016495-9277-7143-987B-B231A1D9DBAC}" srcOrd="0" destOrd="0" parTransId="{3D61B14B-6A4C-3142-B6FF-F65A4E96D6CB}" sibTransId="{6C092AD6-3F24-534E-8C04-DC6993E7F289}"/>
    <dgm:cxn modelId="{0DD5B59D-B145-0C4E-B265-FD08ACD69523}" type="presOf" srcId="{C1DE004E-567E-3643-99C8-32381468A9EB}" destId="{F18906FF-3BF1-2443-A108-3952CE5BF5D9}" srcOrd="0" destOrd="0" presId="urn:microsoft.com/office/officeart/2008/layout/RadialCluster"/>
    <dgm:cxn modelId="{1414D7BD-1263-B84B-9C9D-9BCF3EDE2481}" type="presParOf" srcId="{F18906FF-3BF1-2443-A108-3952CE5BF5D9}" destId="{F15C9503-3DA4-8846-B926-B6C0D213678B}" srcOrd="0" destOrd="0" presId="urn:microsoft.com/office/officeart/2008/layout/RadialCluster"/>
    <dgm:cxn modelId="{498CE282-682B-8C48-AAC3-A4D8C9C64EC2}" type="presParOf" srcId="{F15C9503-3DA4-8846-B926-B6C0D213678B}" destId="{83A93EEC-238B-004F-89B9-4DA0831B51F7}" srcOrd="0" destOrd="0" presId="urn:microsoft.com/office/officeart/2008/layout/RadialCluster"/>
    <dgm:cxn modelId="{B8EEEDFC-47DC-694D-B62A-6C68F3CA661A}" type="presParOf" srcId="{F15C9503-3DA4-8846-B926-B6C0D213678B}" destId="{F16EA18C-8019-C74D-BCC8-287AB1098442}" srcOrd="1" destOrd="0" presId="urn:microsoft.com/office/officeart/2008/layout/RadialCluster"/>
    <dgm:cxn modelId="{5A1CD2B1-7E53-3A48-BD82-08A2D5CEF4ED}" type="presParOf" srcId="{F15C9503-3DA4-8846-B926-B6C0D213678B}" destId="{B6C7D1E2-1288-A249-A7C7-384FBAA0D7C9}" srcOrd="2" destOrd="0" presId="urn:microsoft.com/office/officeart/2008/layout/RadialCluster"/>
    <dgm:cxn modelId="{3D3E4ED4-4C98-9E4D-A1D1-74669F36DF04}" type="presParOf" srcId="{F15C9503-3DA4-8846-B926-B6C0D213678B}" destId="{5E6C6F52-2364-6749-80A2-6E9F5A38DEF3}" srcOrd="3" destOrd="0" presId="urn:microsoft.com/office/officeart/2008/layout/RadialCluster"/>
    <dgm:cxn modelId="{1A1011A1-2986-7C4F-A554-F7BCA0834123}" type="presParOf" srcId="{F15C9503-3DA4-8846-B926-B6C0D213678B}" destId="{96170A06-30CE-6742-9CD6-9F5407986543}" srcOrd="4" destOrd="0" presId="urn:microsoft.com/office/officeart/2008/layout/RadialCluster"/>
    <dgm:cxn modelId="{9283DD9C-0578-1149-AAFB-6DF348D4C990}" type="presParOf" srcId="{F15C9503-3DA4-8846-B926-B6C0D213678B}" destId="{0B983D13-9616-B244-9767-663D62534803}" srcOrd="5" destOrd="0" presId="urn:microsoft.com/office/officeart/2008/layout/RadialCluster"/>
    <dgm:cxn modelId="{1499D2F7-7B1B-7247-BA73-8E008DC4FD61}" type="presParOf" srcId="{F15C9503-3DA4-8846-B926-B6C0D213678B}" destId="{FE92D435-F383-A542-9849-6BDF935950EE}" srcOrd="6" destOrd="0" presId="urn:microsoft.com/office/officeart/2008/layout/RadialCluster"/>
    <dgm:cxn modelId="{F7986023-9446-4844-BD41-E5B30E19BA2A}" type="presParOf" srcId="{F15C9503-3DA4-8846-B926-B6C0D213678B}" destId="{54555DDE-9657-744F-80C5-9D13F5AB989A}" srcOrd="7" destOrd="0" presId="urn:microsoft.com/office/officeart/2008/layout/RadialCluster"/>
    <dgm:cxn modelId="{01269859-BCCD-A949-8616-21B151A559B0}" type="presParOf" srcId="{F15C9503-3DA4-8846-B926-B6C0D213678B}" destId="{47F37E59-2BA1-6442-9399-6A5D937CCC17}" srcOrd="8" destOrd="0" presId="urn:microsoft.com/office/officeart/2008/layout/RadialCluster"/>
    <dgm:cxn modelId="{0730018A-9D22-1943-9D50-95EE3270EC72}" type="presParOf" srcId="{F15C9503-3DA4-8846-B926-B6C0D213678B}" destId="{04EFD440-B0DD-7B41-BEDB-A6E2C526B96E}" srcOrd="9" destOrd="0" presId="urn:microsoft.com/office/officeart/2008/layout/RadialCluster"/>
    <dgm:cxn modelId="{CD45483C-C411-984A-83C3-7E574CEA9029}" type="presParOf" srcId="{F15C9503-3DA4-8846-B926-B6C0D213678B}" destId="{CF4B87B7-09F7-6A46-AC74-37EF0149FACA}"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9A85FE-8731-B847-A0E2-F7F1EEBC20D0}" type="doc">
      <dgm:prSet loTypeId="urn:microsoft.com/office/officeart/2005/8/layout/radial1" loCatId="" qsTypeId="urn:microsoft.com/office/officeart/2005/8/quickstyle/simple4" qsCatId="simple" csTypeId="urn:microsoft.com/office/officeart/2005/8/colors/accent0_3" csCatId="mainScheme" phldr="1"/>
      <dgm:spPr/>
      <dgm:t>
        <a:bodyPr/>
        <a:lstStyle/>
        <a:p>
          <a:endParaRPr lang="en-US"/>
        </a:p>
      </dgm:t>
    </dgm:pt>
    <dgm:pt modelId="{BA72F9CE-557E-6A46-968F-4BDA8EF29601}">
      <dgm:prSet phldrT="[Text]" custT="1"/>
      <dgm:spPr/>
      <dgm:t>
        <a:bodyPr/>
        <a:lstStyle/>
        <a:p>
          <a:r>
            <a:rPr lang="en-US" sz="1600" dirty="0" smtClean="0">
              <a:latin typeface="Tw Cen MT"/>
              <a:cs typeface="Tw Cen MT"/>
            </a:rPr>
            <a:t>Faith Community</a:t>
          </a:r>
          <a:endParaRPr lang="en-US" sz="1600" dirty="0">
            <a:latin typeface="Tw Cen MT"/>
            <a:cs typeface="Tw Cen MT"/>
          </a:endParaRPr>
        </a:p>
      </dgm:t>
    </dgm:pt>
    <dgm:pt modelId="{8BA3ED34-9324-B048-B8EC-CFBA1EC887AB}" type="parTrans" cxnId="{B0029915-0CBE-614B-844C-7F0CE2A099DE}">
      <dgm:prSet/>
      <dgm:spPr/>
      <dgm:t>
        <a:bodyPr/>
        <a:lstStyle/>
        <a:p>
          <a:endParaRPr lang="en-US"/>
        </a:p>
      </dgm:t>
    </dgm:pt>
    <dgm:pt modelId="{5A3D8F1B-E597-5C44-A404-18144B2061ED}" type="sibTrans" cxnId="{B0029915-0CBE-614B-844C-7F0CE2A099DE}">
      <dgm:prSet/>
      <dgm:spPr/>
      <dgm:t>
        <a:bodyPr/>
        <a:lstStyle/>
        <a:p>
          <a:endParaRPr lang="en-US"/>
        </a:p>
      </dgm:t>
    </dgm:pt>
    <dgm:pt modelId="{EB88DFC2-4BC1-C84E-9C8F-F6622D73AE0B}">
      <dgm:prSet phldrT="[Text]"/>
      <dgm:spPr/>
      <dgm:t>
        <a:bodyPr/>
        <a:lstStyle/>
        <a:p>
          <a:r>
            <a:rPr lang="en-US" dirty="0" smtClean="0">
              <a:latin typeface="Tw Cen MT"/>
              <a:cs typeface="Tw Cen MT"/>
            </a:rPr>
            <a:t>Content Area</a:t>
          </a:r>
          <a:endParaRPr lang="en-US" dirty="0">
            <a:latin typeface="Tw Cen MT"/>
            <a:cs typeface="Tw Cen MT"/>
          </a:endParaRPr>
        </a:p>
      </dgm:t>
    </dgm:pt>
    <dgm:pt modelId="{3419D897-B286-C241-A36C-1CC01921BB76}" type="parTrans" cxnId="{3B17CE72-532A-6B43-969D-E4CBD6746E35}">
      <dgm:prSet/>
      <dgm:spPr/>
      <dgm:t>
        <a:bodyPr/>
        <a:lstStyle/>
        <a:p>
          <a:endParaRPr lang="en-US" dirty="0"/>
        </a:p>
      </dgm:t>
    </dgm:pt>
    <dgm:pt modelId="{785D823A-CF7A-0042-A1D6-958B326D178D}" type="sibTrans" cxnId="{3B17CE72-532A-6B43-969D-E4CBD6746E35}">
      <dgm:prSet/>
      <dgm:spPr/>
      <dgm:t>
        <a:bodyPr/>
        <a:lstStyle/>
        <a:p>
          <a:endParaRPr lang="en-US"/>
        </a:p>
      </dgm:t>
    </dgm:pt>
    <dgm:pt modelId="{E36F81F8-1EE0-D448-B5D0-357B84861751}">
      <dgm:prSet phldrT="[Text]"/>
      <dgm:spPr/>
      <dgm:t>
        <a:bodyPr/>
        <a:lstStyle/>
        <a:p>
          <a:r>
            <a:rPr lang="en-US" dirty="0" smtClean="0">
              <a:latin typeface="Tw Cen MT"/>
              <a:cs typeface="Tw Cen MT"/>
            </a:rPr>
            <a:t>Content Area</a:t>
          </a:r>
          <a:endParaRPr lang="en-US" dirty="0">
            <a:latin typeface="Tw Cen MT"/>
            <a:cs typeface="Tw Cen MT"/>
          </a:endParaRPr>
        </a:p>
      </dgm:t>
    </dgm:pt>
    <dgm:pt modelId="{F24CDD08-9AF4-C941-82FC-8B79D4C9788F}" type="parTrans" cxnId="{201B5256-2F96-374E-A346-45ED026E549B}">
      <dgm:prSet/>
      <dgm:spPr/>
      <dgm:t>
        <a:bodyPr/>
        <a:lstStyle/>
        <a:p>
          <a:endParaRPr lang="en-US" dirty="0"/>
        </a:p>
      </dgm:t>
    </dgm:pt>
    <dgm:pt modelId="{863F7382-18F9-7A46-B025-02A1A4BACD5C}" type="sibTrans" cxnId="{201B5256-2F96-374E-A346-45ED026E549B}">
      <dgm:prSet/>
      <dgm:spPr/>
      <dgm:t>
        <a:bodyPr/>
        <a:lstStyle/>
        <a:p>
          <a:endParaRPr lang="en-US"/>
        </a:p>
      </dgm:t>
    </dgm:pt>
    <dgm:pt modelId="{D9870C9E-0FD5-0942-BF95-E75DB22171FA}">
      <dgm:prSet phldrT="[Text]"/>
      <dgm:spPr/>
      <dgm:t>
        <a:bodyPr/>
        <a:lstStyle/>
        <a:p>
          <a:r>
            <a:rPr lang="en-US" dirty="0" smtClean="0">
              <a:latin typeface="Tw Cen MT"/>
              <a:cs typeface="Tw Cen MT"/>
            </a:rPr>
            <a:t>Content Area</a:t>
          </a:r>
          <a:endParaRPr lang="en-US" dirty="0">
            <a:latin typeface="Tw Cen MT"/>
            <a:cs typeface="Tw Cen MT"/>
          </a:endParaRPr>
        </a:p>
      </dgm:t>
    </dgm:pt>
    <dgm:pt modelId="{464B523D-D3D4-D34B-A0C3-7238779A3D0F}" type="parTrans" cxnId="{B2416B02-0D4E-C548-A84F-D89B31415E94}">
      <dgm:prSet/>
      <dgm:spPr/>
      <dgm:t>
        <a:bodyPr/>
        <a:lstStyle/>
        <a:p>
          <a:endParaRPr lang="en-US" dirty="0"/>
        </a:p>
      </dgm:t>
    </dgm:pt>
    <dgm:pt modelId="{5FC82E0C-5BBB-2143-ABC2-8CA66AD495E7}" type="sibTrans" cxnId="{B2416B02-0D4E-C548-A84F-D89B31415E94}">
      <dgm:prSet/>
      <dgm:spPr/>
      <dgm:t>
        <a:bodyPr/>
        <a:lstStyle/>
        <a:p>
          <a:endParaRPr lang="en-US"/>
        </a:p>
      </dgm:t>
    </dgm:pt>
    <dgm:pt modelId="{8FE0BC65-E965-294D-9C16-9DAB50413FE8}">
      <dgm:prSet phldrT="[Text]"/>
      <dgm:spPr/>
      <dgm:t>
        <a:bodyPr/>
        <a:lstStyle/>
        <a:p>
          <a:r>
            <a:rPr lang="en-US" dirty="0" smtClean="0">
              <a:latin typeface="Tw Cen MT"/>
              <a:cs typeface="Tw Cen MT"/>
            </a:rPr>
            <a:t>Content Area</a:t>
          </a:r>
          <a:endParaRPr lang="en-US" dirty="0">
            <a:latin typeface="Tw Cen MT"/>
            <a:cs typeface="Tw Cen MT"/>
          </a:endParaRPr>
        </a:p>
      </dgm:t>
    </dgm:pt>
    <dgm:pt modelId="{377566C9-E8B4-7A42-9464-0431795F6FDB}" type="parTrans" cxnId="{2C9232D9-C650-6C4A-BD8B-29BBA17E9777}">
      <dgm:prSet/>
      <dgm:spPr/>
      <dgm:t>
        <a:bodyPr/>
        <a:lstStyle/>
        <a:p>
          <a:endParaRPr lang="en-US" dirty="0"/>
        </a:p>
      </dgm:t>
    </dgm:pt>
    <dgm:pt modelId="{2E48191C-C4BB-B94F-8D62-323554B7D49C}" type="sibTrans" cxnId="{2C9232D9-C650-6C4A-BD8B-29BBA17E9777}">
      <dgm:prSet/>
      <dgm:spPr/>
      <dgm:t>
        <a:bodyPr/>
        <a:lstStyle/>
        <a:p>
          <a:endParaRPr lang="en-US"/>
        </a:p>
      </dgm:t>
    </dgm:pt>
    <dgm:pt modelId="{1B5B1841-BA7C-0044-8871-CF26B534BAF4}">
      <dgm:prSet phldrT="[Text]"/>
      <dgm:spPr/>
      <dgm:t>
        <a:bodyPr/>
        <a:lstStyle/>
        <a:p>
          <a:r>
            <a:rPr lang="en-US" dirty="0" smtClean="0">
              <a:latin typeface="Tw Cen MT"/>
              <a:cs typeface="Tw Cen MT"/>
            </a:rPr>
            <a:t>Content Area</a:t>
          </a:r>
          <a:endParaRPr lang="en-US" dirty="0">
            <a:latin typeface="Tw Cen MT"/>
            <a:cs typeface="Tw Cen MT"/>
          </a:endParaRPr>
        </a:p>
      </dgm:t>
    </dgm:pt>
    <dgm:pt modelId="{AC619936-E789-8045-B7ED-D82A9CEFD7C9}" type="parTrans" cxnId="{CFC76EC8-3181-A245-9455-2C468C37A079}">
      <dgm:prSet/>
      <dgm:spPr/>
      <dgm:t>
        <a:bodyPr/>
        <a:lstStyle/>
        <a:p>
          <a:endParaRPr lang="en-US" dirty="0"/>
        </a:p>
      </dgm:t>
    </dgm:pt>
    <dgm:pt modelId="{A3706EB4-EAF5-804A-8C7D-55826DAFE1B6}" type="sibTrans" cxnId="{CFC76EC8-3181-A245-9455-2C468C37A079}">
      <dgm:prSet/>
      <dgm:spPr/>
      <dgm:t>
        <a:bodyPr/>
        <a:lstStyle/>
        <a:p>
          <a:endParaRPr lang="en-US"/>
        </a:p>
      </dgm:t>
    </dgm:pt>
    <dgm:pt modelId="{A534D716-2350-274C-85BB-5C2D56A29131}">
      <dgm:prSet phldrT="[Text]"/>
      <dgm:spPr/>
      <dgm:t>
        <a:bodyPr/>
        <a:lstStyle/>
        <a:p>
          <a:r>
            <a:rPr lang="en-US" dirty="0" smtClean="0">
              <a:latin typeface="Tw Cen MT"/>
              <a:cs typeface="Tw Cen MT"/>
            </a:rPr>
            <a:t>Content Area</a:t>
          </a:r>
          <a:endParaRPr lang="en-US" dirty="0">
            <a:latin typeface="Tw Cen MT"/>
            <a:cs typeface="Tw Cen MT"/>
          </a:endParaRPr>
        </a:p>
      </dgm:t>
    </dgm:pt>
    <dgm:pt modelId="{9AB6ED0B-7D82-6C48-8778-B8F7E8A43D6F}" type="parTrans" cxnId="{DCE4B8DB-1859-8846-A89A-218C81D489E5}">
      <dgm:prSet/>
      <dgm:spPr/>
      <dgm:t>
        <a:bodyPr/>
        <a:lstStyle/>
        <a:p>
          <a:endParaRPr lang="en-US" dirty="0"/>
        </a:p>
      </dgm:t>
    </dgm:pt>
    <dgm:pt modelId="{ADB32CB8-249A-6E4B-A971-C1A7070EED85}" type="sibTrans" cxnId="{DCE4B8DB-1859-8846-A89A-218C81D489E5}">
      <dgm:prSet/>
      <dgm:spPr/>
      <dgm:t>
        <a:bodyPr/>
        <a:lstStyle/>
        <a:p>
          <a:endParaRPr lang="en-US"/>
        </a:p>
      </dgm:t>
    </dgm:pt>
    <dgm:pt modelId="{A2762E0D-F25D-EB4C-BCA1-0B145EA97DDC}" type="pres">
      <dgm:prSet presAssocID="{9E9A85FE-8731-B847-A0E2-F7F1EEBC20D0}" presName="cycle" presStyleCnt="0">
        <dgm:presLayoutVars>
          <dgm:chMax val="1"/>
          <dgm:dir/>
          <dgm:animLvl val="ctr"/>
          <dgm:resizeHandles val="exact"/>
        </dgm:presLayoutVars>
      </dgm:prSet>
      <dgm:spPr/>
      <dgm:t>
        <a:bodyPr/>
        <a:lstStyle/>
        <a:p>
          <a:endParaRPr lang="en-US"/>
        </a:p>
      </dgm:t>
    </dgm:pt>
    <dgm:pt modelId="{E790FF7F-F396-5A4B-8261-467BEC4B0315}" type="pres">
      <dgm:prSet presAssocID="{BA72F9CE-557E-6A46-968F-4BDA8EF29601}" presName="centerShape" presStyleLbl="node0" presStyleIdx="0" presStyleCnt="1" custScaleX="123306" custScaleY="113792"/>
      <dgm:spPr/>
      <dgm:t>
        <a:bodyPr/>
        <a:lstStyle/>
        <a:p>
          <a:endParaRPr lang="en-US"/>
        </a:p>
      </dgm:t>
    </dgm:pt>
    <dgm:pt modelId="{CCBEC221-D124-B443-9DAE-DBA4D2F97439}" type="pres">
      <dgm:prSet presAssocID="{3419D897-B286-C241-A36C-1CC01921BB76}" presName="Name9" presStyleLbl="parChTrans1D2" presStyleIdx="0" presStyleCnt="6"/>
      <dgm:spPr/>
      <dgm:t>
        <a:bodyPr/>
        <a:lstStyle/>
        <a:p>
          <a:endParaRPr lang="en-US"/>
        </a:p>
      </dgm:t>
    </dgm:pt>
    <dgm:pt modelId="{E983F23C-F1DE-E149-8E97-A3AFD3CF2AC0}" type="pres">
      <dgm:prSet presAssocID="{3419D897-B286-C241-A36C-1CC01921BB76}" presName="connTx" presStyleLbl="parChTrans1D2" presStyleIdx="0" presStyleCnt="6"/>
      <dgm:spPr/>
      <dgm:t>
        <a:bodyPr/>
        <a:lstStyle/>
        <a:p>
          <a:endParaRPr lang="en-US"/>
        </a:p>
      </dgm:t>
    </dgm:pt>
    <dgm:pt modelId="{C93A2DA2-412A-2341-9AF6-1D699AD6C9F4}" type="pres">
      <dgm:prSet presAssocID="{EB88DFC2-4BC1-C84E-9C8F-F6622D73AE0B}" presName="node" presStyleLbl="node1" presStyleIdx="0" presStyleCnt="6">
        <dgm:presLayoutVars>
          <dgm:bulletEnabled val="1"/>
        </dgm:presLayoutVars>
      </dgm:prSet>
      <dgm:spPr/>
      <dgm:t>
        <a:bodyPr/>
        <a:lstStyle/>
        <a:p>
          <a:endParaRPr lang="en-US"/>
        </a:p>
      </dgm:t>
    </dgm:pt>
    <dgm:pt modelId="{7EF71D51-A944-F742-B5FE-99F3E33B1852}" type="pres">
      <dgm:prSet presAssocID="{F24CDD08-9AF4-C941-82FC-8B79D4C9788F}" presName="Name9" presStyleLbl="parChTrans1D2" presStyleIdx="1" presStyleCnt="6"/>
      <dgm:spPr/>
      <dgm:t>
        <a:bodyPr/>
        <a:lstStyle/>
        <a:p>
          <a:endParaRPr lang="en-US"/>
        </a:p>
      </dgm:t>
    </dgm:pt>
    <dgm:pt modelId="{E992A715-3BD0-204B-954C-E9DFAF8124E8}" type="pres">
      <dgm:prSet presAssocID="{F24CDD08-9AF4-C941-82FC-8B79D4C9788F}" presName="connTx" presStyleLbl="parChTrans1D2" presStyleIdx="1" presStyleCnt="6"/>
      <dgm:spPr/>
      <dgm:t>
        <a:bodyPr/>
        <a:lstStyle/>
        <a:p>
          <a:endParaRPr lang="en-US"/>
        </a:p>
      </dgm:t>
    </dgm:pt>
    <dgm:pt modelId="{B5BE8A8F-74BF-C446-A808-A06E14558C3E}" type="pres">
      <dgm:prSet presAssocID="{E36F81F8-1EE0-D448-B5D0-357B84861751}" presName="node" presStyleLbl="node1" presStyleIdx="1" presStyleCnt="6">
        <dgm:presLayoutVars>
          <dgm:bulletEnabled val="1"/>
        </dgm:presLayoutVars>
      </dgm:prSet>
      <dgm:spPr/>
      <dgm:t>
        <a:bodyPr/>
        <a:lstStyle/>
        <a:p>
          <a:endParaRPr lang="en-US"/>
        </a:p>
      </dgm:t>
    </dgm:pt>
    <dgm:pt modelId="{B556F13D-FA4A-B242-B361-004BEA807F24}" type="pres">
      <dgm:prSet presAssocID="{464B523D-D3D4-D34B-A0C3-7238779A3D0F}" presName="Name9" presStyleLbl="parChTrans1D2" presStyleIdx="2" presStyleCnt="6"/>
      <dgm:spPr/>
      <dgm:t>
        <a:bodyPr/>
        <a:lstStyle/>
        <a:p>
          <a:endParaRPr lang="en-US"/>
        </a:p>
      </dgm:t>
    </dgm:pt>
    <dgm:pt modelId="{8B0F3F9B-0D9F-F74C-89DC-D26A9D3B0BAF}" type="pres">
      <dgm:prSet presAssocID="{464B523D-D3D4-D34B-A0C3-7238779A3D0F}" presName="connTx" presStyleLbl="parChTrans1D2" presStyleIdx="2" presStyleCnt="6"/>
      <dgm:spPr/>
      <dgm:t>
        <a:bodyPr/>
        <a:lstStyle/>
        <a:p>
          <a:endParaRPr lang="en-US"/>
        </a:p>
      </dgm:t>
    </dgm:pt>
    <dgm:pt modelId="{FB24D420-171C-8945-934A-5001B52B1357}" type="pres">
      <dgm:prSet presAssocID="{D9870C9E-0FD5-0942-BF95-E75DB22171FA}" presName="node" presStyleLbl="node1" presStyleIdx="2" presStyleCnt="6">
        <dgm:presLayoutVars>
          <dgm:bulletEnabled val="1"/>
        </dgm:presLayoutVars>
      </dgm:prSet>
      <dgm:spPr/>
      <dgm:t>
        <a:bodyPr/>
        <a:lstStyle/>
        <a:p>
          <a:endParaRPr lang="en-US"/>
        </a:p>
      </dgm:t>
    </dgm:pt>
    <dgm:pt modelId="{DE59AC1F-9DB3-5A48-B70D-AB758C672143}" type="pres">
      <dgm:prSet presAssocID="{377566C9-E8B4-7A42-9464-0431795F6FDB}" presName="Name9" presStyleLbl="parChTrans1D2" presStyleIdx="3" presStyleCnt="6"/>
      <dgm:spPr/>
      <dgm:t>
        <a:bodyPr/>
        <a:lstStyle/>
        <a:p>
          <a:endParaRPr lang="en-US"/>
        </a:p>
      </dgm:t>
    </dgm:pt>
    <dgm:pt modelId="{EFD14CFB-69B2-2847-821C-81F344D33CEE}" type="pres">
      <dgm:prSet presAssocID="{377566C9-E8B4-7A42-9464-0431795F6FDB}" presName="connTx" presStyleLbl="parChTrans1D2" presStyleIdx="3" presStyleCnt="6"/>
      <dgm:spPr/>
      <dgm:t>
        <a:bodyPr/>
        <a:lstStyle/>
        <a:p>
          <a:endParaRPr lang="en-US"/>
        </a:p>
      </dgm:t>
    </dgm:pt>
    <dgm:pt modelId="{C233C074-4F5D-014A-9756-C069236FAC1B}" type="pres">
      <dgm:prSet presAssocID="{8FE0BC65-E965-294D-9C16-9DAB50413FE8}" presName="node" presStyleLbl="node1" presStyleIdx="3" presStyleCnt="6">
        <dgm:presLayoutVars>
          <dgm:bulletEnabled val="1"/>
        </dgm:presLayoutVars>
      </dgm:prSet>
      <dgm:spPr/>
      <dgm:t>
        <a:bodyPr/>
        <a:lstStyle/>
        <a:p>
          <a:endParaRPr lang="en-US"/>
        </a:p>
      </dgm:t>
    </dgm:pt>
    <dgm:pt modelId="{53A9F9C0-FCA7-BF4A-87B4-082DB5C58162}" type="pres">
      <dgm:prSet presAssocID="{AC619936-E789-8045-B7ED-D82A9CEFD7C9}" presName="Name9" presStyleLbl="parChTrans1D2" presStyleIdx="4" presStyleCnt="6"/>
      <dgm:spPr/>
      <dgm:t>
        <a:bodyPr/>
        <a:lstStyle/>
        <a:p>
          <a:endParaRPr lang="en-US"/>
        </a:p>
      </dgm:t>
    </dgm:pt>
    <dgm:pt modelId="{61A0151F-4832-5944-8949-29A2089B7501}" type="pres">
      <dgm:prSet presAssocID="{AC619936-E789-8045-B7ED-D82A9CEFD7C9}" presName="connTx" presStyleLbl="parChTrans1D2" presStyleIdx="4" presStyleCnt="6"/>
      <dgm:spPr/>
      <dgm:t>
        <a:bodyPr/>
        <a:lstStyle/>
        <a:p>
          <a:endParaRPr lang="en-US"/>
        </a:p>
      </dgm:t>
    </dgm:pt>
    <dgm:pt modelId="{786C278A-52AF-F348-81FD-9B6677CBED35}" type="pres">
      <dgm:prSet presAssocID="{1B5B1841-BA7C-0044-8871-CF26B534BAF4}" presName="node" presStyleLbl="node1" presStyleIdx="4" presStyleCnt="6">
        <dgm:presLayoutVars>
          <dgm:bulletEnabled val="1"/>
        </dgm:presLayoutVars>
      </dgm:prSet>
      <dgm:spPr/>
      <dgm:t>
        <a:bodyPr/>
        <a:lstStyle/>
        <a:p>
          <a:endParaRPr lang="en-US"/>
        </a:p>
      </dgm:t>
    </dgm:pt>
    <dgm:pt modelId="{8916B3F9-5F46-2D4E-9C78-23BD413D1CD2}" type="pres">
      <dgm:prSet presAssocID="{9AB6ED0B-7D82-6C48-8778-B8F7E8A43D6F}" presName="Name9" presStyleLbl="parChTrans1D2" presStyleIdx="5" presStyleCnt="6"/>
      <dgm:spPr/>
      <dgm:t>
        <a:bodyPr/>
        <a:lstStyle/>
        <a:p>
          <a:endParaRPr lang="en-US"/>
        </a:p>
      </dgm:t>
    </dgm:pt>
    <dgm:pt modelId="{4F4E1BF3-F924-F44E-963F-9E887080952B}" type="pres">
      <dgm:prSet presAssocID="{9AB6ED0B-7D82-6C48-8778-B8F7E8A43D6F}" presName="connTx" presStyleLbl="parChTrans1D2" presStyleIdx="5" presStyleCnt="6"/>
      <dgm:spPr/>
      <dgm:t>
        <a:bodyPr/>
        <a:lstStyle/>
        <a:p>
          <a:endParaRPr lang="en-US"/>
        </a:p>
      </dgm:t>
    </dgm:pt>
    <dgm:pt modelId="{343C0BFE-AB33-8642-AD06-2C0738FC5DF8}" type="pres">
      <dgm:prSet presAssocID="{A534D716-2350-274C-85BB-5C2D56A29131}" presName="node" presStyleLbl="node1" presStyleIdx="5" presStyleCnt="6">
        <dgm:presLayoutVars>
          <dgm:bulletEnabled val="1"/>
        </dgm:presLayoutVars>
      </dgm:prSet>
      <dgm:spPr/>
      <dgm:t>
        <a:bodyPr/>
        <a:lstStyle/>
        <a:p>
          <a:endParaRPr lang="en-US"/>
        </a:p>
      </dgm:t>
    </dgm:pt>
  </dgm:ptLst>
  <dgm:cxnLst>
    <dgm:cxn modelId="{F5CB9507-10CC-CC49-BE50-F7EBF885ADE1}" type="presOf" srcId="{3419D897-B286-C241-A36C-1CC01921BB76}" destId="{E983F23C-F1DE-E149-8E97-A3AFD3CF2AC0}" srcOrd="1" destOrd="0" presId="urn:microsoft.com/office/officeart/2005/8/layout/radial1"/>
    <dgm:cxn modelId="{5E0AA852-D519-854F-AF53-8756D13C2B8F}" type="presOf" srcId="{9AB6ED0B-7D82-6C48-8778-B8F7E8A43D6F}" destId="{8916B3F9-5F46-2D4E-9C78-23BD413D1CD2}" srcOrd="0" destOrd="0" presId="urn:microsoft.com/office/officeart/2005/8/layout/radial1"/>
    <dgm:cxn modelId="{BE95ED4E-635E-D04F-80E0-6DD5DCC4AB2F}" type="presOf" srcId="{A534D716-2350-274C-85BB-5C2D56A29131}" destId="{343C0BFE-AB33-8642-AD06-2C0738FC5DF8}" srcOrd="0" destOrd="0" presId="urn:microsoft.com/office/officeart/2005/8/layout/radial1"/>
    <dgm:cxn modelId="{201B5256-2F96-374E-A346-45ED026E549B}" srcId="{BA72F9CE-557E-6A46-968F-4BDA8EF29601}" destId="{E36F81F8-1EE0-D448-B5D0-357B84861751}" srcOrd="1" destOrd="0" parTransId="{F24CDD08-9AF4-C941-82FC-8B79D4C9788F}" sibTransId="{863F7382-18F9-7A46-B025-02A1A4BACD5C}"/>
    <dgm:cxn modelId="{DF53BACC-BCF7-F044-804B-6681AE5F38BA}" type="presOf" srcId="{F24CDD08-9AF4-C941-82FC-8B79D4C9788F}" destId="{E992A715-3BD0-204B-954C-E9DFAF8124E8}" srcOrd="1" destOrd="0" presId="urn:microsoft.com/office/officeart/2005/8/layout/radial1"/>
    <dgm:cxn modelId="{4B3754C5-8BA0-984F-9555-EFB0152EA704}" type="presOf" srcId="{AC619936-E789-8045-B7ED-D82A9CEFD7C9}" destId="{61A0151F-4832-5944-8949-29A2089B7501}" srcOrd="1" destOrd="0" presId="urn:microsoft.com/office/officeart/2005/8/layout/radial1"/>
    <dgm:cxn modelId="{F95756E0-62AF-F143-8AC6-D4AF69222403}" type="presOf" srcId="{377566C9-E8B4-7A42-9464-0431795F6FDB}" destId="{DE59AC1F-9DB3-5A48-B70D-AB758C672143}" srcOrd="0" destOrd="0" presId="urn:microsoft.com/office/officeart/2005/8/layout/radial1"/>
    <dgm:cxn modelId="{2C9232D9-C650-6C4A-BD8B-29BBA17E9777}" srcId="{BA72F9CE-557E-6A46-968F-4BDA8EF29601}" destId="{8FE0BC65-E965-294D-9C16-9DAB50413FE8}" srcOrd="3" destOrd="0" parTransId="{377566C9-E8B4-7A42-9464-0431795F6FDB}" sibTransId="{2E48191C-C4BB-B94F-8D62-323554B7D49C}"/>
    <dgm:cxn modelId="{9BE899A9-5D70-544C-8BFB-561A8D93E981}" type="presOf" srcId="{9AB6ED0B-7D82-6C48-8778-B8F7E8A43D6F}" destId="{4F4E1BF3-F924-F44E-963F-9E887080952B}" srcOrd="1" destOrd="0" presId="urn:microsoft.com/office/officeart/2005/8/layout/radial1"/>
    <dgm:cxn modelId="{03BAFBE1-9FA6-B542-A59D-3DC1FB3E0EE5}" type="presOf" srcId="{377566C9-E8B4-7A42-9464-0431795F6FDB}" destId="{EFD14CFB-69B2-2847-821C-81F344D33CEE}" srcOrd="1" destOrd="0" presId="urn:microsoft.com/office/officeart/2005/8/layout/radial1"/>
    <dgm:cxn modelId="{F6B817C9-7739-2641-98C3-604D225B597D}" type="presOf" srcId="{1B5B1841-BA7C-0044-8871-CF26B534BAF4}" destId="{786C278A-52AF-F348-81FD-9B6677CBED35}" srcOrd="0" destOrd="0" presId="urn:microsoft.com/office/officeart/2005/8/layout/radial1"/>
    <dgm:cxn modelId="{4959AF98-84DF-5349-AD4C-DDFC1E9FE819}" type="presOf" srcId="{464B523D-D3D4-D34B-A0C3-7238779A3D0F}" destId="{8B0F3F9B-0D9F-F74C-89DC-D26A9D3B0BAF}" srcOrd="1" destOrd="0" presId="urn:microsoft.com/office/officeart/2005/8/layout/radial1"/>
    <dgm:cxn modelId="{3B17CE72-532A-6B43-969D-E4CBD6746E35}" srcId="{BA72F9CE-557E-6A46-968F-4BDA8EF29601}" destId="{EB88DFC2-4BC1-C84E-9C8F-F6622D73AE0B}" srcOrd="0" destOrd="0" parTransId="{3419D897-B286-C241-A36C-1CC01921BB76}" sibTransId="{785D823A-CF7A-0042-A1D6-958B326D178D}"/>
    <dgm:cxn modelId="{07C5EEF1-12E0-E14D-8DB1-91514BDD1225}" type="presOf" srcId="{EB88DFC2-4BC1-C84E-9C8F-F6622D73AE0B}" destId="{C93A2DA2-412A-2341-9AF6-1D699AD6C9F4}" srcOrd="0" destOrd="0" presId="urn:microsoft.com/office/officeart/2005/8/layout/radial1"/>
    <dgm:cxn modelId="{6417B2E2-01D4-BF44-8BD9-42E1F4660C43}" type="presOf" srcId="{3419D897-B286-C241-A36C-1CC01921BB76}" destId="{CCBEC221-D124-B443-9DAE-DBA4D2F97439}" srcOrd="0" destOrd="0" presId="urn:microsoft.com/office/officeart/2005/8/layout/radial1"/>
    <dgm:cxn modelId="{A9ABD01F-1324-4244-A998-F41870838DEE}" type="presOf" srcId="{9E9A85FE-8731-B847-A0E2-F7F1EEBC20D0}" destId="{A2762E0D-F25D-EB4C-BCA1-0B145EA97DDC}" srcOrd="0" destOrd="0" presId="urn:microsoft.com/office/officeart/2005/8/layout/radial1"/>
    <dgm:cxn modelId="{C258160D-B1B5-D341-8B62-F1C0E839D3D6}" type="presOf" srcId="{BA72F9CE-557E-6A46-968F-4BDA8EF29601}" destId="{E790FF7F-F396-5A4B-8261-467BEC4B0315}" srcOrd="0" destOrd="0" presId="urn:microsoft.com/office/officeart/2005/8/layout/radial1"/>
    <dgm:cxn modelId="{B0029915-0CBE-614B-844C-7F0CE2A099DE}" srcId="{9E9A85FE-8731-B847-A0E2-F7F1EEBC20D0}" destId="{BA72F9CE-557E-6A46-968F-4BDA8EF29601}" srcOrd="0" destOrd="0" parTransId="{8BA3ED34-9324-B048-B8EC-CFBA1EC887AB}" sibTransId="{5A3D8F1B-E597-5C44-A404-18144B2061ED}"/>
    <dgm:cxn modelId="{A074ACD9-0054-E541-99E5-975FDF529377}" type="presOf" srcId="{F24CDD08-9AF4-C941-82FC-8B79D4C9788F}" destId="{7EF71D51-A944-F742-B5FE-99F3E33B1852}" srcOrd="0" destOrd="0" presId="urn:microsoft.com/office/officeart/2005/8/layout/radial1"/>
    <dgm:cxn modelId="{FA114009-90CB-EA41-BB1A-BF3E71813F62}" type="presOf" srcId="{D9870C9E-0FD5-0942-BF95-E75DB22171FA}" destId="{FB24D420-171C-8945-934A-5001B52B1357}" srcOrd="0" destOrd="0" presId="urn:microsoft.com/office/officeart/2005/8/layout/radial1"/>
    <dgm:cxn modelId="{924A2C39-0B0A-8147-8F45-57D8C71CD370}" type="presOf" srcId="{8FE0BC65-E965-294D-9C16-9DAB50413FE8}" destId="{C233C074-4F5D-014A-9756-C069236FAC1B}" srcOrd="0" destOrd="0" presId="urn:microsoft.com/office/officeart/2005/8/layout/radial1"/>
    <dgm:cxn modelId="{60F08888-A7D2-AD4F-ADC9-B65029BF6D7F}" type="presOf" srcId="{E36F81F8-1EE0-D448-B5D0-357B84861751}" destId="{B5BE8A8F-74BF-C446-A808-A06E14558C3E}" srcOrd="0" destOrd="0" presId="urn:microsoft.com/office/officeart/2005/8/layout/radial1"/>
    <dgm:cxn modelId="{709C602D-AB55-9040-9D8A-BD4E8CCF5189}" type="presOf" srcId="{464B523D-D3D4-D34B-A0C3-7238779A3D0F}" destId="{B556F13D-FA4A-B242-B361-004BEA807F24}" srcOrd="0" destOrd="0" presId="urn:microsoft.com/office/officeart/2005/8/layout/radial1"/>
    <dgm:cxn modelId="{DCE4B8DB-1859-8846-A89A-218C81D489E5}" srcId="{BA72F9CE-557E-6A46-968F-4BDA8EF29601}" destId="{A534D716-2350-274C-85BB-5C2D56A29131}" srcOrd="5" destOrd="0" parTransId="{9AB6ED0B-7D82-6C48-8778-B8F7E8A43D6F}" sibTransId="{ADB32CB8-249A-6E4B-A971-C1A7070EED85}"/>
    <dgm:cxn modelId="{CFC76EC8-3181-A245-9455-2C468C37A079}" srcId="{BA72F9CE-557E-6A46-968F-4BDA8EF29601}" destId="{1B5B1841-BA7C-0044-8871-CF26B534BAF4}" srcOrd="4" destOrd="0" parTransId="{AC619936-E789-8045-B7ED-D82A9CEFD7C9}" sibTransId="{A3706EB4-EAF5-804A-8C7D-55826DAFE1B6}"/>
    <dgm:cxn modelId="{B2416B02-0D4E-C548-A84F-D89B31415E94}" srcId="{BA72F9CE-557E-6A46-968F-4BDA8EF29601}" destId="{D9870C9E-0FD5-0942-BF95-E75DB22171FA}" srcOrd="2" destOrd="0" parTransId="{464B523D-D3D4-D34B-A0C3-7238779A3D0F}" sibTransId="{5FC82E0C-5BBB-2143-ABC2-8CA66AD495E7}"/>
    <dgm:cxn modelId="{84DFC8B9-2766-9C44-9B42-EF59D37DE368}" type="presOf" srcId="{AC619936-E789-8045-B7ED-D82A9CEFD7C9}" destId="{53A9F9C0-FCA7-BF4A-87B4-082DB5C58162}" srcOrd="0" destOrd="0" presId="urn:microsoft.com/office/officeart/2005/8/layout/radial1"/>
    <dgm:cxn modelId="{BFA7A18C-3625-A34F-8188-51EE9FDC4F58}" type="presParOf" srcId="{A2762E0D-F25D-EB4C-BCA1-0B145EA97DDC}" destId="{E790FF7F-F396-5A4B-8261-467BEC4B0315}" srcOrd="0" destOrd="0" presId="urn:microsoft.com/office/officeart/2005/8/layout/radial1"/>
    <dgm:cxn modelId="{66BD2D38-5AF4-A24C-9174-2E1D716688D0}" type="presParOf" srcId="{A2762E0D-F25D-EB4C-BCA1-0B145EA97DDC}" destId="{CCBEC221-D124-B443-9DAE-DBA4D2F97439}" srcOrd="1" destOrd="0" presId="urn:microsoft.com/office/officeart/2005/8/layout/radial1"/>
    <dgm:cxn modelId="{079CDF28-F10D-0444-A4B7-845B98EAFB6C}" type="presParOf" srcId="{CCBEC221-D124-B443-9DAE-DBA4D2F97439}" destId="{E983F23C-F1DE-E149-8E97-A3AFD3CF2AC0}" srcOrd="0" destOrd="0" presId="urn:microsoft.com/office/officeart/2005/8/layout/radial1"/>
    <dgm:cxn modelId="{F9759115-DFF5-074D-B902-ACE9D587EC70}" type="presParOf" srcId="{A2762E0D-F25D-EB4C-BCA1-0B145EA97DDC}" destId="{C93A2DA2-412A-2341-9AF6-1D699AD6C9F4}" srcOrd="2" destOrd="0" presId="urn:microsoft.com/office/officeart/2005/8/layout/radial1"/>
    <dgm:cxn modelId="{3352FECF-A22A-8341-92E9-8EC250CAAA58}" type="presParOf" srcId="{A2762E0D-F25D-EB4C-BCA1-0B145EA97DDC}" destId="{7EF71D51-A944-F742-B5FE-99F3E33B1852}" srcOrd="3" destOrd="0" presId="urn:microsoft.com/office/officeart/2005/8/layout/radial1"/>
    <dgm:cxn modelId="{C7ADFEE2-99A8-BE47-B75D-542E7BEC5110}" type="presParOf" srcId="{7EF71D51-A944-F742-B5FE-99F3E33B1852}" destId="{E992A715-3BD0-204B-954C-E9DFAF8124E8}" srcOrd="0" destOrd="0" presId="urn:microsoft.com/office/officeart/2005/8/layout/radial1"/>
    <dgm:cxn modelId="{18A8C357-0F6C-BD4E-BA42-C3955C5E67BD}" type="presParOf" srcId="{A2762E0D-F25D-EB4C-BCA1-0B145EA97DDC}" destId="{B5BE8A8F-74BF-C446-A808-A06E14558C3E}" srcOrd="4" destOrd="0" presId="urn:microsoft.com/office/officeart/2005/8/layout/radial1"/>
    <dgm:cxn modelId="{4A63100E-CDDE-C542-ACAA-C132F85CB6FB}" type="presParOf" srcId="{A2762E0D-F25D-EB4C-BCA1-0B145EA97DDC}" destId="{B556F13D-FA4A-B242-B361-004BEA807F24}" srcOrd="5" destOrd="0" presId="urn:microsoft.com/office/officeart/2005/8/layout/radial1"/>
    <dgm:cxn modelId="{83FA8913-F487-A941-A12F-EEBE430AE3A0}" type="presParOf" srcId="{B556F13D-FA4A-B242-B361-004BEA807F24}" destId="{8B0F3F9B-0D9F-F74C-89DC-D26A9D3B0BAF}" srcOrd="0" destOrd="0" presId="urn:microsoft.com/office/officeart/2005/8/layout/radial1"/>
    <dgm:cxn modelId="{A2ECC1B3-11B9-004A-B331-60083A6144E6}" type="presParOf" srcId="{A2762E0D-F25D-EB4C-BCA1-0B145EA97DDC}" destId="{FB24D420-171C-8945-934A-5001B52B1357}" srcOrd="6" destOrd="0" presId="urn:microsoft.com/office/officeart/2005/8/layout/radial1"/>
    <dgm:cxn modelId="{738E5A12-66D2-5344-B7F0-819AC591FC51}" type="presParOf" srcId="{A2762E0D-F25D-EB4C-BCA1-0B145EA97DDC}" destId="{DE59AC1F-9DB3-5A48-B70D-AB758C672143}" srcOrd="7" destOrd="0" presId="urn:microsoft.com/office/officeart/2005/8/layout/radial1"/>
    <dgm:cxn modelId="{FE8402D8-EF29-324A-BE5F-80423F8DAF7C}" type="presParOf" srcId="{DE59AC1F-9DB3-5A48-B70D-AB758C672143}" destId="{EFD14CFB-69B2-2847-821C-81F344D33CEE}" srcOrd="0" destOrd="0" presId="urn:microsoft.com/office/officeart/2005/8/layout/radial1"/>
    <dgm:cxn modelId="{0EB9C18F-7E10-784B-9345-6FCE43E7B132}" type="presParOf" srcId="{A2762E0D-F25D-EB4C-BCA1-0B145EA97DDC}" destId="{C233C074-4F5D-014A-9756-C069236FAC1B}" srcOrd="8" destOrd="0" presId="urn:microsoft.com/office/officeart/2005/8/layout/radial1"/>
    <dgm:cxn modelId="{D76944B7-9676-F741-9F39-A5467A03AF15}" type="presParOf" srcId="{A2762E0D-F25D-EB4C-BCA1-0B145EA97DDC}" destId="{53A9F9C0-FCA7-BF4A-87B4-082DB5C58162}" srcOrd="9" destOrd="0" presId="urn:microsoft.com/office/officeart/2005/8/layout/radial1"/>
    <dgm:cxn modelId="{EBE19AC6-BA27-124C-BD24-0C3EE75C9655}" type="presParOf" srcId="{53A9F9C0-FCA7-BF4A-87B4-082DB5C58162}" destId="{61A0151F-4832-5944-8949-29A2089B7501}" srcOrd="0" destOrd="0" presId="urn:microsoft.com/office/officeart/2005/8/layout/radial1"/>
    <dgm:cxn modelId="{4297F61D-0A77-3941-8E80-55C9941CCC63}" type="presParOf" srcId="{A2762E0D-F25D-EB4C-BCA1-0B145EA97DDC}" destId="{786C278A-52AF-F348-81FD-9B6677CBED35}" srcOrd="10" destOrd="0" presId="urn:microsoft.com/office/officeart/2005/8/layout/radial1"/>
    <dgm:cxn modelId="{4FA7399F-C588-C944-A6C1-9B439289FED0}" type="presParOf" srcId="{A2762E0D-F25D-EB4C-BCA1-0B145EA97DDC}" destId="{8916B3F9-5F46-2D4E-9C78-23BD413D1CD2}" srcOrd="11" destOrd="0" presId="urn:microsoft.com/office/officeart/2005/8/layout/radial1"/>
    <dgm:cxn modelId="{230874B0-4652-664A-A6AD-ACD3721A3B0E}" type="presParOf" srcId="{8916B3F9-5F46-2D4E-9C78-23BD413D1CD2}" destId="{4F4E1BF3-F924-F44E-963F-9E887080952B}" srcOrd="0" destOrd="0" presId="urn:microsoft.com/office/officeart/2005/8/layout/radial1"/>
    <dgm:cxn modelId="{5ABC39D2-C0F0-1F47-9A7F-714B13758C3C}" type="presParOf" srcId="{A2762E0D-F25D-EB4C-BCA1-0B145EA97DDC}" destId="{343C0BFE-AB33-8642-AD06-2C0738FC5DF8}"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488FCE-375E-FD4A-A99B-2E3041F53B3B}" type="doc">
      <dgm:prSet loTypeId="urn:microsoft.com/office/officeart/2005/8/layout/hierarchy2" loCatId="" qsTypeId="urn:microsoft.com/office/officeart/2005/8/quickstyle/simple4" qsCatId="simple" csTypeId="urn:microsoft.com/office/officeart/2005/8/colors/colorful4" csCatId="colorful" phldr="1"/>
      <dgm:spPr/>
      <dgm:t>
        <a:bodyPr/>
        <a:lstStyle/>
        <a:p>
          <a:endParaRPr lang="en-US"/>
        </a:p>
      </dgm:t>
    </dgm:pt>
    <dgm:pt modelId="{BD2D7B6F-F5D3-0045-AA60-FFD24738CB82}">
      <dgm:prSet phldrT="[Text]"/>
      <dgm:spPr/>
      <dgm:t>
        <a:bodyPr/>
        <a:lstStyle/>
        <a:p>
          <a:r>
            <a:rPr lang="en-US" dirty="0" smtClean="0"/>
            <a:t>Content Area</a:t>
          </a:r>
          <a:endParaRPr lang="en-US" dirty="0"/>
        </a:p>
      </dgm:t>
    </dgm:pt>
    <dgm:pt modelId="{EA223DB0-8E2C-5445-9B6C-4F1984A72BA7}" type="parTrans" cxnId="{4DC139C5-A6DB-854A-AF18-7B2FE1E91F70}">
      <dgm:prSet/>
      <dgm:spPr/>
      <dgm:t>
        <a:bodyPr/>
        <a:lstStyle/>
        <a:p>
          <a:endParaRPr lang="en-US"/>
        </a:p>
      </dgm:t>
    </dgm:pt>
    <dgm:pt modelId="{B277659F-2044-684A-94D8-A1D21D22C7B2}" type="sibTrans" cxnId="{4DC139C5-A6DB-854A-AF18-7B2FE1E91F70}">
      <dgm:prSet/>
      <dgm:spPr/>
      <dgm:t>
        <a:bodyPr/>
        <a:lstStyle/>
        <a:p>
          <a:endParaRPr lang="en-US"/>
        </a:p>
      </dgm:t>
    </dgm:pt>
    <dgm:pt modelId="{D28ECA1B-2D94-0B48-AF46-A04F7AE9335E}">
      <dgm:prSet phldrT="[Text]"/>
      <dgm:spPr/>
      <dgm:t>
        <a:bodyPr/>
        <a:lstStyle/>
        <a:p>
          <a:r>
            <a:rPr lang="en-US" dirty="0" smtClean="0"/>
            <a:t>Activity 1</a:t>
          </a:r>
          <a:endParaRPr lang="en-US" dirty="0"/>
        </a:p>
      </dgm:t>
    </dgm:pt>
    <dgm:pt modelId="{764951DE-7DCC-C944-B5A8-2099116BF1EC}" type="parTrans" cxnId="{DA60D0A1-E21F-C948-9CBB-C98680DB659A}">
      <dgm:prSet/>
      <dgm:spPr/>
      <dgm:t>
        <a:bodyPr/>
        <a:lstStyle/>
        <a:p>
          <a:endParaRPr lang="en-US" dirty="0"/>
        </a:p>
      </dgm:t>
    </dgm:pt>
    <dgm:pt modelId="{B2856EF0-57B3-2344-A961-4F41104D1F32}" type="sibTrans" cxnId="{DA60D0A1-E21F-C948-9CBB-C98680DB659A}">
      <dgm:prSet/>
      <dgm:spPr/>
      <dgm:t>
        <a:bodyPr/>
        <a:lstStyle/>
        <a:p>
          <a:endParaRPr lang="en-US"/>
        </a:p>
      </dgm:t>
    </dgm:pt>
    <dgm:pt modelId="{A2E274D9-0C34-6940-A954-F173466228EB}">
      <dgm:prSet phldrT="[Text]"/>
      <dgm:spPr/>
      <dgm:t>
        <a:bodyPr/>
        <a:lstStyle/>
        <a:p>
          <a:r>
            <a:rPr lang="en-US" dirty="0" smtClean="0"/>
            <a:t>Resource</a:t>
          </a:r>
          <a:endParaRPr lang="en-US" dirty="0"/>
        </a:p>
      </dgm:t>
    </dgm:pt>
    <dgm:pt modelId="{6BFBF50A-E61E-2242-8022-AD439606092E}" type="parTrans" cxnId="{62D74C75-4435-9249-8D73-EEFE2604173E}">
      <dgm:prSet/>
      <dgm:spPr/>
      <dgm:t>
        <a:bodyPr/>
        <a:lstStyle/>
        <a:p>
          <a:endParaRPr lang="en-US" dirty="0"/>
        </a:p>
      </dgm:t>
    </dgm:pt>
    <dgm:pt modelId="{889C3224-0288-4E46-8B5C-47D9A74FEDFF}" type="sibTrans" cxnId="{62D74C75-4435-9249-8D73-EEFE2604173E}">
      <dgm:prSet/>
      <dgm:spPr/>
      <dgm:t>
        <a:bodyPr/>
        <a:lstStyle/>
        <a:p>
          <a:endParaRPr lang="en-US"/>
        </a:p>
      </dgm:t>
    </dgm:pt>
    <dgm:pt modelId="{611AE16E-D709-A241-AA4A-9E7370958885}">
      <dgm:prSet phldrT="[Text]"/>
      <dgm:spPr/>
      <dgm:t>
        <a:bodyPr/>
        <a:lstStyle/>
        <a:p>
          <a:r>
            <a:rPr lang="en-US" dirty="0" smtClean="0"/>
            <a:t>Resource</a:t>
          </a:r>
          <a:endParaRPr lang="en-US" dirty="0"/>
        </a:p>
      </dgm:t>
    </dgm:pt>
    <dgm:pt modelId="{793FD7A9-1CAF-2140-9E6F-970EE1822F9A}" type="parTrans" cxnId="{4A737021-4AE1-B148-8F3D-EF0BCB5752DF}">
      <dgm:prSet/>
      <dgm:spPr/>
      <dgm:t>
        <a:bodyPr/>
        <a:lstStyle/>
        <a:p>
          <a:endParaRPr lang="en-US" dirty="0"/>
        </a:p>
      </dgm:t>
    </dgm:pt>
    <dgm:pt modelId="{ACFC436D-2E93-A34D-8851-473F6CF7F5D6}" type="sibTrans" cxnId="{4A737021-4AE1-B148-8F3D-EF0BCB5752DF}">
      <dgm:prSet/>
      <dgm:spPr/>
      <dgm:t>
        <a:bodyPr/>
        <a:lstStyle/>
        <a:p>
          <a:endParaRPr lang="en-US"/>
        </a:p>
      </dgm:t>
    </dgm:pt>
    <dgm:pt modelId="{A95C74BA-EA46-5446-8E93-5763C223AB1B}">
      <dgm:prSet phldrT="[Text]"/>
      <dgm:spPr/>
      <dgm:t>
        <a:bodyPr/>
        <a:lstStyle/>
        <a:p>
          <a:r>
            <a:rPr lang="en-US" dirty="0" smtClean="0"/>
            <a:t>Activity 3</a:t>
          </a:r>
          <a:endParaRPr lang="en-US" dirty="0"/>
        </a:p>
      </dgm:t>
    </dgm:pt>
    <dgm:pt modelId="{0406CA50-9F58-CC43-B59C-27CB7F89E703}" type="parTrans" cxnId="{536C3029-5229-3D45-B574-69424E5A0823}">
      <dgm:prSet/>
      <dgm:spPr/>
      <dgm:t>
        <a:bodyPr/>
        <a:lstStyle/>
        <a:p>
          <a:endParaRPr lang="en-US" dirty="0"/>
        </a:p>
      </dgm:t>
    </dgm:pt>
    <dgm:pt modelId="{C9063997-89DC-3848-B931-5C2BF67B625D}" type="sibTrans" cxnId="{536C3029-5229-3D45-B574-69424E5A0823}">
      <dgm:prSet/>
      <dgm:spPr/>
      <dgm:t>
        <a:bodyPr/>
        <a:lstStyle/>
        <a:p>
          <a:endParaRPr lang="en-US"/>
        </a:p>
      </dgm:t>
    </dgm:pt>
    <dgm:pt modelId="{C80FE5A0-9DAB-D448-A91E-17F419E61695}">
      <dgm:prSet phldrT="[Text]"/>
      <dgm:spPr/>
      <dgm:t>
        <a:bodyPr/>
        <a:lstStyle/>
        <a:p>
          <a:r>
            <a:rPr lang="en-US" dirty="0" smtClean="0"/>
            <a:t>Resource</a:t>
          </a:r>
          <a:endParaRPr lang="en-US" dirty="0"/>
        </a:p>
      </dgm:t>
    </dgm:pt>
    <dgm:pt modelId="{EA2B0C69-C29D-1841-B80F-A2B81D7AA761}" type="parTrans" cxnId="{B52B80F4-9332-8E4C-AC4E-08613D925215}">
      <dgm:prSet/>
      <dgm:spPr/>
      <dgm:t>
        <a:bodyPr/>
        <a:lstStyle/>
        <a:p>
          <a:endParaRPr lang="en-US" dirty="0"/>
        </a:p>
      </dgm:t>
    </dgm:pt>
    <dgm:pt modelId="{7C6CBF5A-C8A9-A043-A348-B32CEC3B0A6E}" type="sibTrans" cxnId="{B52B80F4-9332-8E4C-AC4E-08613D925215}">
      <dgm:prSet/>
      <dgm:spPr/>
      <dgm:t>
        <a:bodyPr/>
        <a:lstStyle/>
        <a:p>
          <a:endParaRPr lang="en-US"/>
        </a:p>
      </dgm:t>
    </dgm:pt>
    <dgm:pt modelId="{1747E77C-8A5F-6948-A339-1ECEB6313BC7}">
      <dgm:prSet phldrT="[Text]"/>
      <dgm:spPr/>
      <dgm:t>
        <a:bodyPr/>
        <a:lstStyle/>
        <a:p>
          <a:r>
            <a:rPr lang="en-US" dirty="0" smtClean="0"/>
            <a:t>Resource</a:t>
          </a:r>
          <a:endParaRPr lang="en-US" dirty="0"/>
        </a:p>
      </dgm:t>
    </dgm:pt>
    <dgm:pt modelId="{3242D4FC-84B6-1348-97B6-EBA5D87B898A}" type="parTrans" cxnId="{3381E144-3E0C-1044-B3FD-74237BBFF86A}">
      <dgm:prSet/>
      <dgm:spPr/>
      <dgm:t>
        <a:bodyPr/>
        <a:lstStyle/>
        <a:p>
          <a:endParaRPr lang="en-US" dirty="0"/>
        </a:p>
      </dgm:t>
    </dgm:pt>
    <dgm:pt modelId="{09CFC21B-9779-CA48-8AB2-7091F54E7A0A}" type="sibTrans" cxnId="{3381E144-3E0C-1044-B3FD-74237BBFF86A}">
      <dgm:prSet/>
      <dgm:spPr/>
      <dgm:t>
        <a:bodyPr/>
        <a:lstStyle/>
        <a:p>
          <a:endParaRPr lang="en-US"/>
        </a:p>
      </dgm:t>
    </dgm:pt>
    <dgm:pt modelId="{2E4368CB-1C70-DF4A-9524-DA64AFD17CE1}">
      <dgm:prSet phldrT="[Text]"/>
      <dgm:spPr/>
      <dgm:t>
        <a:bodyPr/>
        <a:lstStyle/>
        <a:p>
          <a:r>
            <a:rPr lang="en-US" dirty="0" smtClean="0"/>
            <a:t>Activity 2</a:t>
          </a:r>
          <a:endParaRPr lang="en-US" dirty="0"/>
        </a:p>
      </dgm:t>
    </dgm:pt>
    <dgm:pt modelId="{3576A036-AFB6-E140-A598-0B9FE67F9E3A}" type="parTrans" cxnId="{0203AEE5-91E3-B743-B260-57E62A27FABD}">
      <dgm:prSet/>
      <dgm:spPr/>
      <dgm:t>
        <a:bodyPr/>
        <a:lstStyle/>
        <a:p>
          <a:endParaRPr lang="en-US" dirty="0"/>
        </a:p>
      </dgm:t>
    </dgm:pt>
    <dgm:pt modelId="{1FCFEF51-CDE7-AA4E-884F-3C98EDD51E87}" type="sibTrans" cxnId="{0203AEE5-91E3-B743-B260-57E62A27FABD}">
      <dgm:prSet/>
      <dgm:spPr/>
      <dgm:t>
        <a:bodyPr/>
        <a:lstStyle/>
        <a:p>
          <a:endParaRPr lang="en-US"/>
        </a:p>
      </dgm:t>
    </dgm:pt>
    <dgm:pt modelId="{15171A26-B850-A342-BA61-F2CFD5D17A48}">
      <dgm:prSet phldrT="[Text]"/>
      <dgm:spPr/>
      <dgm:t>
        <a:bodyPr/>
        <a:lstStyle/>
        <a:p>
          <a:r>
            <a:rPr lang="en-US" dirty="0" smtClean="0"/>
            <a:t>Resource</a:t>
          </a:r>
          <a:endParaRPr lang="en-US" dirty="0"/>
        </a:p>
      </dgm:t>
    </dgm:pt>
    <dgm:pt modelId="{08124C43-DD5C-0944-92E8-61049EBDF95E}" type="parTrans" cxnId="{4FBAFA0A-BED8-0B4E-87F5-8E324077C4DC}">
      <dgm:prSet/>
      <dgm:spPr/>
      <dgm:t>
        <a:bodyPr/>
        <a:lstStyle/>
        <a:p>
          <a:endParaRPr lang="en-US" dirty="0"/>
        </a:p>
      </dgm:t>
    </dgm:pt>
    <dgm:pt modelId="{440D8F78-40C9-DB4B-8652-06DD946AF718}" type="sibTrans" cxnId="{4FBAFA0A-BED8-0B4E-87F5-8E324077C4DC}">
      <dgm:prSet/>
      <dgm:spPr/>
      <dgm:t>
        <a:bodyPr/>
        <a:lstStyle/>
        <a:p>
          <a:endParaRPr lang="en-US"/>
        </a:p>
      </dgm:t>
    </dgm:pt>
    <dgm:pt modelId="{230DD719-D9EF-814A-AD99-896BA8ACDF49}">
      <dgm:prSet phldrT="[Text]"/>
      <dgm:spPr/>
      <dgm:t>
        <a:bodyPr/>
        <a:lstStyle/>
        <a:p>
          <a:r>
            <a:rPr lang="en-US" dirty="0" smtClean="0"/>
            <a:t>Resource</a:t>
          </a:r>
          <a:endParaRPr lang="en-US" dirty="0"/>
        </a:p>
      </dgm:t>
    </dgm:pt>
    <dgm:pt modelId="{584FCDF4-D01B-E946-B78B-B7FDB84C792A}" type="parTrans" cxnId="{A91EC27A-6ED4-0B4A-8F10-89F7FCFD869F}">
      <dgm:prSet/>
      <dgm:spPr/>
      <dgm:t>
        <a:bodyPr/>
        <a:lstStyle/>
        <a:p>
          <a:endParaRPr lang="en-US" dirty="0"/>
        </a:p>
      </dgm:t>
    </dgm:pt>
    <dgm:pt modelId="{4DD215CC-8F2A-544C-9911-EDF296A3A13D}" type="sibTrans" cxnId="{A91EC27A-6ED4-0B4A-8F10-89F7FCFD869F}">
      <dgm:prSet/>
      <dgm:spPr/>
      <dgm:t>
        <a:bodyPr/>
        <a:lstStyle/>
        <a:p>
          <a:endParaRPr lang="en-US"/>
        </a:p>
      </dgm:t>
    </dgm:pt>
    <dgm:pt modelId="{0F847F51-0BC6-A540-AE1F-7CCFDC1F0565}" type="pres">
      <dgm:prSet presAssocID="{DB488FCE-375E-FD4A-A99B-2E3041F53B3B}" presName="diagram" presStyleCnt="0">
        <dgm:presLayoutVars>
          <dgm:chPref val="1"/>
          <dgm:dir/>
          <dgm:animOne val="branch"/>
          <dgm:animLvl val="lvl"/>
          <dgm:resizeHandles val="exact"/>
        </dgm:presLayoutVars>
      </dgm:prSet>
      <dgm:spPr/>
      <dgm:t>
        <a:bodyPr/>
        <a:lstStyle/>
        <a:p>
          <a:endParaRPr lang="en-US"/>
        </a:p>
      </dgm:t>
    </dgm:pt>
    <dgm:pt modelId="{DAAA43C5-826B-E34F-B169-F6F33B9B6896}" type="pres">
      <dgm:prSet presAssocID="{BD2D7B6F-F5D3-0045-AA60-FFD24738CB82}" presName="root1" presStyleCnt="0"/>
      <dgm:spPr/>
      <dgm:t>
        <a:bodyPr/>
        <a:lstStyle/>
        <a:p>
          <a:endParaRPr lang="en-US"/>
        </a:p>
      </dgm:t>
    </dgm:pt>
    <dgm:pt modelId="{8B0D0BE4-436D-DF42-8835-0F0CD1884F38}" type="pres">
      <dgm:prSet presAssocID="{BD2D7B6F-F5D3-0045-AA60-FFD24738CB82}" presName="LevelOneTextNode" presStyleLbl="node0" presStyleIdx="0" presStyleCnt="1" custScaleX="110911" custScaleY="125695" custLinFactNeighborX="-41773">
        <dgm:presLayoutVars>
          <dgm:chPref val="3"/>
        </dgm:presLayoutVars>
      </dgm:prSet>
      <dgm:spPr/>
      <dgm:t>
        <a:bodyPr/>
        <a:lstStyle/>
        <a:p>
          <a:endParaRPr lang="en-US"/>
        </a:p>
      </dgm:t>
    </dgm:pt>
    <dgm:pt modelId="{AC684639-330E-9D4A-B3F1-194BACD8F112}" type="pres">
      <dgm:prSet presAssocID="{BD2D7B6F-F5D3-0045-AA60-FFD24738CB82}" presName="level2hierChild" presStyleCnt="0"/>
      <dgm:spPr/>
      <dgm:t>
        <a:bodyPr/>
        <a:lstStyle/>
        <a:p>
          <a:endParaRPr lang="en-US"/>
        </a:p>
      </dgm:t>
    </dgm:pt>
    <dgm:pt modelId="{4B421628-7764-8B48-8402-D7B93410FBAE}" type="pres">
      <dgm:prSet presAssocID="{764951DE-7DCC-C944-B5A8-2099116BF1EC}" presName="conn2-1" presStyleLbl="parChTrans1D2" presStyleIdx="0" presStyleCnt="3"/>
      <dgm:spPr/>
      <dgm:t>
        <a:bodyPr/>
        <a:lstStyle/>
        <a:p>
          <a:endParaRPr lang="en-US"/>
        </a:p>
      </dgm:t>
    </dgm:pt>
    <dgm:pt modelId="{9AACFB51-A9C4-B04D-8F7B-F3649F8DC69B}" type="pres">
      <dgm:prSet presAssocID="{764951DE-7DCC-C944-B5A8-2099116BF1EC}" presName="connTx" presStyleLbl="parChTrans1D2" presStyleIdx="0" presStyleCnt="3"/>
      <dgm:spPr/>
      <dgm:t>
        <a:bodyPr/>
        <a:lstStyle/>
        <a:p>
          <a:endParaRPr lang="en-US"/>
        </a:p>
      </dgm:t>
    </dgm:pt>
    <dgm:pt modelId="{26633AEF-77BE-1447-AFEF-EB8A85053E7A}" type="pres">
      <dgm:prSet presAssocID="{D28ECA1B-2D94-0B48-AF46-A04F7AE9335E}" presName="root2" presStyleCnt="0"/>
      <dgm:spPr/>
      <dgm:t>
        <a:bodyPr/>
        <a:lstStyle/>
        <a:p>
          <a:endParaRPr lang="en-US"/>
        </a:p>
      </dgm:t>
    </dgm:pt>
    <dgm:pt modelId="{4F584A9B-E6A1-7144-ABFF-694949592A70}" type="pres">
      <dgm:prSet presAssocID="{D28ECA1B-2D94-0B48-AF46-A04F7AE9335E}" presName="LevelTwoTextNode" presStyleLbl="node2" presStyleIdx="0" presStyleCnt="3">
        <dgm:presLayoutVars>
          <dgm:chPref val="3"/>
        </dgm:presLayoutVars>
      </dgm:prSet>
      <dgm:spPr/>
      <dgm:t>
        <a:bodyPr/>
        <a:lstStyle/>
        <a:p>
          <a:endParaRPr lang="en-US"/>
        </a:p>
      </dgm:t>
    </dgm:pt>
    <dgm:pt modelId="{674F2751-7DB2-5F40-BBED-CF8FD394C367}" type="pres">
      <dgm:prSet presAssocID="{D28ECA1B-2D94-0B48-AF46-A04F7AE9335E}" presName="level3hierChild" presStyleCnt="0"/>
      <dgm:spPr/>
      <dgm:t>
        <a:bodyPr/>
        <a:lstStyle/>
        <a:p>
          <a:endParaRPr lang="en-US"/>
        </a:p>
      </dgm:t>
    </dgm:pt>
    <dgm:pt modelId="{81404C1C-2AF5-9146-8097-75965B6E696A}" type="pres">
      <dgm:prSet presAssocID="{6BFBF50A-E61E-2242-8022-AD439606092E}" presName="conn2-1" presStyleLbl="parChTrans1D3" presStyleIdx="0" presStyleCnt="6"/>
      <dgm:spPr/>
      <dgm:t>
        <a:bodyPr/>
        <a:lstStyle/>
        <a:p>
          <a:endParaRPr lang="en-US"/>
        </a:p>
      </dgm:t>
    </dgm:pt>
    <dgm:pt modelId="{4DDAC5BA-CF24-824E-A0B8-90B57E68785D}" type="pres">
      <dgm:prSet presAssocID="{6BFBF50A-E61E-2242-8022-AD439606092E}" presName="connTx" presStyleLbl="parChTrans1D3" presStyleIdx="0" presStyleCnt="6"/>
      <dgm:spPr/>
      <dgm:t>
        <a:bodyPr/>
        <a:lstStyle/>
        <a:p>
          <a:endParaRPr lang="en-US"/>
        </a:p>
      </dgm:t>
    </dgm:pt>
    <dgm:pt modelId="{BF67FE15-C113-9E4F-A662-20BDE956D359}" type="pres">
      <dgm:prSet presAssocID="{A2E274D9-0C34-6940-A954-F173466228EB}" presName="root2" presStyleCnt="0"/>
      <dgm:spPr/>
      <dgm:t>
        <a:bodyPr/>
        <a:lstStyle/>
        <a:p>
          <a:endParaRPr lang="en-US"/>
        </a:p>
      </dgm:t>
    </dgm:pt>
    <dgm:pt modelId="{AB8F7B6C-1675-8C4B-B77C-58C147CBA704}" type="pres">
      <dgm:prSet presAssocID="{A2E274D9-0C34-6940-A954-F173466228EB}" presName="LevelTwoTextNode" presStyleLbl="node3" presStyleIdx="0" presStyleCnt="6">
        <dgm:presLayoutVars>
          <dgm:chPref val="3"/>
        </dgm:presLayoutVars>
      </dgm:prSet>
      <dgm:spPr/>
      <dgm:t>
        <a:bodyPr/>
        <a:lstStyle/>
        <a:p>
          <a:endParaRPr lang="en-US"/>
        </a:p>
      </dgm:t>
    </dgm:pt>
    <dgm:pt modelId="{807417B7-03F5-9243-A1B4-7F4E87604E31}" type="pres">
      <dgm:prSet presAssocID="{A2E274D9-0C34-6940-A954-F173466228EB}" presName="level3hierChild" presStyleCnt="0"/>
      <dgm:spPr/>
      <dgm:t>
        <a:bodyPr/>
        <a:lstStyle/>
        <a:p>
          <a:endParaRPr lang="en-US"/>
        </a:p>
      </dgm:t>
    </dgm:pt>
    <dgm:pt modelId="{3423EC6C-BFCF-FA4E-A87E-928E00E792AA}" type="pres">
      <dgm:prSet presAssocID="{793FD7A9-1CAF-2140-9E6F-970EE1822F9A}" presName="conn2-1" presStyleLbl="parChTrans1D3" presStyleIdx="1" presStyleCnt="6"/>
      <dgm:spPr/>
      <dgm:t>
        <a:bodyPr/>
        <a:lstStyle/>
        <a:p>
          <a:endParaRPr lang="en-US"/>
        </a:p>
      </dgm:t>
    </dgm:pt>
    <dgm:pt modelId="{6D119CEA-ED91-EA4E-948F-27BEA715AEE4}" type="pres">
      <dgm:prSet presAssocID="{793FD7A9-1CAF-2140-9E6F-970EE1822F9A}" presName="connTx" presStyleLbl="parChTrans1D3" presStyleIdx="1" presStyleCnt="6"/>
      <dgm:spPr/>
      <dgm:t>
        <a:bodyPr/>
        <a:lstStyle/>
        <a:p>
          <a:endParaRPr lang="en-US"/>
        </a:p>
      </dgm:t>
    </dgm:pt>
    <dgm:pt modelId="{49C957A6-AA94-0145-B8E2-8E314B6C06FB}" type="pres">
      <dgm:prSet presAssocID="{611AE16E-D709-A241-AA4A-9E7370958885}" presName="root2" presStyleCnt="0"/>
      <dgm:spPr/>
      <dgm:t>
        <a:bodyPr/>
        <a:lstStyle/>
        <a:p>
          <a:endParaRPr lang="en-US"/>
        </a:p>
      </dgm:t>
    </dgm:pt>
    <dgm:pt modelId="{7AECD077-784B-4348-A373-67E1F5781BA3}" type="pres">
      <dgm:prSet presAssocID="{611AE16E-D709-A241-AA4A-9E7370958885}" presName="LevelTwoTextNode" presStyleLbl="node3" presStyleIdx="1" presStyleCnt="6">
        <dgm:presLayoutVars>
          <dgm:chPref val="3"/>
        </dgm:presLayoutVars>
      </dgm:prSet>
      <dgm:spPr/>
      <dgm:t>
        <a:bodyPr/>
        <a:lstStyle/>
        <a:p>
          <a:endParaRPr lang="en-US"/>
        </a:p>
      </dgm:t>
    </dgm:pt>
    <dgm:pt modelId="{B871DE93-9BF4-C94D-BBBC-0BA049131614}" type="pres">
      <dgm:prSet presAssocID="{611AE16E-D709-A241-AA4A-9E7370958885}" presName="level3hierChild" presStyleCnt="0"/>
      <dgm:spPr/>
      <dgm:t>
        <a:bodyPr/>
        <a:lstStyle/>
        <a:p>
          <a:endParaRPr lang="en-US"/>
        </a:p>
      </dgm:t>
    </dgm:pt>
    <dgm:pt modelId="{87241616-3DE6-7541-9361-AD0DC340EF02}" type="pres">
      <dgm:prSet presAssocID="{3576A036-AFB6-E140-A598-0B9FE67F9E3A}" presName="conn2-1" presStyleLbl="parChTrans1D2" presStyleIdx="1" presStyleCnt="3"/>
      <dgm:spPr/>
      <dgm:t>
        <a:bodyPr/>
        <a:lstStyle/>
        <a:p>
          <a:endParaRPr lang="en-US"/>
        </a:p>
      </dgm:t>
    </dgm:pt>
    <dgm:pt modelId="{AA3C1B16-1A08-7347-B6B0-49663A6C9FD5}" type="pres">
      <dgm:prSet presAssocID="{3576A036-AFB6-E140-A598-0B9FE67F9E3A}" presName="connTx" presStyleLbl="parChTrans1D2" presStyleIdx="1" presStyleCnt="3"/>
      <dgm:spPr/>
      <dgm:t>
        <a:bodyPr/>
        <a:lstStyle/>
        <a:p>
          <a:endParaRPr lang="en-US"/>
        </a:p>
      </dgm:t>
    </dgm:pt>
    <dgm:pt modelId="{7FF2F4CC-DC2C-7844-B734-C4D740994BE3}" type="pres">
      <dgm:prSet presAssocID="{2E4368CB-1C70-DF4A-9524-DA64AFD17CE1}" presName="root2" presStyleCnt="0"/>
      <dgm:spPr/>
      <dgm:t>
        <a:bodyPr/>
        <a:lstStyle/>
        <a:p>
          <a:endParaRPr lang="en-US"/>
        </a:p>
      </dgm:t>
    </dgm:pt>
    <dgm:pt modelId="{8B9A6741-112D-5B44-931F-15302F01C809}" type="pres">
      <dgm:prSet presAssocID="{2E4368CB-1C70-DF4A-9524-DA64AFD17CE1}" presName="LevelTwoTextNode" presStyleLbl="node2" presStyleIdx="1" presStyleCnt="3">
        <dgm:presLayoutVars>
          <dgm:chPref val="3"/>
        </dgm:presLayoutVars>
      </dgm:prSet>
      <dgm:spPr/>
      <dgm:t>
        <a:bodyPr/>
        <a:lstStyle/>
        <a:p>
          <a:endParaRPr lang="en-US"/>
        </a:p>
      </dgm:t>
    </dgm:pt>
    <dgm:pt modelId="{7EC9F7E8-2324-0046-BEC5-B070BEA4EBB0}" type="pres">
      <dgm:prSet presAssocID="{2E4368CB-1C70-DF4A-9524-DA64AFD17CE1}" presName="level3hierChild" presStyleCnt="0"/>
      <dgm:spPr/>
      <dgm:t>
        <a:bodyPr/>
        <a:lstStyle/>
        <a:p>
          <a:endParaRPr lang="en-US"/>
        </a:p>
      </dgm:t>
    </dgm:pt>
    <dgm:pt modelId="{49B93A5D-10D1-E649-A8C5-9B4DA67F424A}" type="pres">
      <dgm:prSet presAssocID="{584FCDF4-D01B-E946-B78B-B7FDB84C792A}" presName="conn2-1" presStyleLbl="parChTrans1D3" presStyleIdx="2" presStyleCnt="6"/>
      <dgm:spPr/>
      <dgm:t>
        <a:bodyPr/>
        <a:lstStyle/>
        <a:p>
          <a:endParaRPr lang="en-US"/>
        </a:p>
      </dgm:t>
    </dgm:pt>
    <dgm:pt modelId="{95E8A329-248C-604F-857A-16DD9DFE1E99}" type="pres">
      <dgm:prSet presAssocID="{584FCDF4-D01B-E946-B78B-B7FDB84C792A}" presName="connTx" presStyleLbl="parChTrans1D3" presStyleIdx="2" presStyleCnt="6"/>
      <dgm:spPr/>
      <dgm:t>
        <a:bodyPr/>
        <a:lstStyle/>
        <a:p>
          <a:endParaRPr lang="en-US"/>
        </a:p>
      </dgm:t>
    </dgm:pt>
    <dgm:pt modelId="{5A7649E0-5CE0-0E41-83E8-456F5458DAC6}" type="pres">
      <dgm:prSet presAssocID="{230DD719-D9EF-814A-AD99-896BA8ACDF49}" presName="root2" presStyleCnt="0"/>
      <dgm:spPr/>
      <dgm:t>
        <a:bodyPr/>
        <a:lstStyle/>
        <a:p>
          <a:endParaRPr lang="en-US"/>
        </a:p>
      </dgm:t>
    </dgm:pt>
    <dgm:pt modelId="{4E6941D7-4779-2749-BFAA-34CB83AB58D1}" type="pres">
      <dgm:prSet presAssocID="{230DD719-D9EF-814A-AD99-896BA8ACDF49}" presName="LevelTwoTextNode" presStyleLbl="node3" presStyleIdx="2" presStyleCnt="6">
        <dgm:presLayoutVars>
          <dgm:chPref val="3"/>
        </dgm:presLayoutVars>
      </dgm:prSet>
      <dgm:spPr/>
      <dgm:t>
        <a:bodyPr/>
        <a:lstStyle/>
        <a:p>
          <a:endParaRPr lang="en-US"/>
        </a:p>
      </dgm:t>
    </dgm:pt>
    <dgm:pt modelId="{AC3A9576-2609-7C45-B473-D2247E691EFC}" type="pres">
      <dgm:prSet presAssocID="{230DD719-D9EF-814A-AD99-896BA8ACDF49}" presName="level3hierChild" presStyleCnt="0"/>
      <dgm:spPr/>
      <dgm:t>
        <a:bodyPr/>
        <a:lstStyle/>
        <a:p>
          <a:endParaRPr lang="en-US"/>
        </a:p>
      </dgm:t>
    </dgm:pt>
    <dgm:pt modelId="{28F5E510-1CAD-034A-BFA9-E8C19F54C1A0}" type="pres">
      <dgm:prSet presAssocID="{08124C43-DD5C-0944-92E8-61049EBDF95E}" presName="conn2-1" presStyleLbl="parChTrans1D3" presStyleIdx="3" presStyleCnt="6"/>
      <dgm:spPr/>
      <dgm:t>
        <a:bodyPr/>
        <a:lstStyle/>
        <a:p>
          <a:endParaRPr lang="en-US"/>
        </a:p>
      </dgm:t>
    </dgm:pt>
    <dgm:pt modelId="{FC9D43E1-6503-3245-8FAD-2C5B3C043729}" type="pres">
      <dgm:prSet presAssocID="{08124C43-DD5C-0944-92E8-61049EBDF95E}" presName="connTx" presStyleLbl="parChTrans1D3" presStyleIdx="3" presStyleCnt="6"/>
      <dgm:spPr/>
      <dgm:t>
        <a:bodyPr/>
        <a:lstStyle/>
        <a:p>
          <a:endParaRPr lang="en-US"/>
        </a:p>
      </dgm:t>
    </dgm:pt>
    <dgm:pt modelId="{74AA0A98-BEBD-BF49-8B92-B8FF0EAE1200}" type="pres">
      <dgm:prSet presAssocID="{15171A26-B850-A342-BA61-F2CFD5D17A48}" presName="root2" presStyleCnt="0"/>
      <dgm:spPr/>
      <dgm:t>
        <a:bodyPr/>
        <a:lstStyle/>
        <a:p>
          <a:endParaRPr lang="en-US"/>
        </a:p>
      </dgm:t>
    </dgm:pt>
    <dgm:pt modelId="{C75FA8CE-685D-694A-85A6-76A7895BB5F4}" type="pres">
      <dgm:prSet presAssocID="{15171A26-B850-A342-BA61-F2CFD5D17A48}" presName="LevelTwoTextNode" presStyleLbl="node3" presStyleIdx="3" presStyleCnt="6">
        <dgm:presLayoutVars>
          <dgm:chPref val="3"/>
        </dgm:presLayoutVars>
      </dgm:prSet>
      <dgm:spPr/>
      <dgm:t>
        <a:bodyPr/>
        <a:lstStyle/>
        <a:p>
          <a:endParaRPr lang="en-US"/>
        </a:p>
      </dgm:t>
    </dgm:pt>
    <dgm:pt modelId="{F4293518-8B04-564A-8EAF-3554F9FFFF11}" type="pres">
      <dgm:prSet presAssocID="{15171A26-B850-A342-BA61-F2CFD5D17A48}" presName="level3hierChild" presStyleCnt="0"/>
      <dgm:spPr/>
      <dgm:t>
        <a:bodyPr/>
        <a:lstStyle/>
        <a:p>
          <a:endParaRPr lang="en-US"/>
        </a:p>
      </dgm:t>
    </dgm:pt>
    <dgm:pt modelId="{08A74241-88EA-FE4E-A8B8-525CF0D34D0A}" type="pres">
      <dgm:prSet presAssocID="{0406CA50-9F58-CC43-B59C-27CB7F89E703}" presName="conn2-1" presStyleLbl="parChTrans1D2" presStyleIdx="2" presStyleCnt="3"/>
      <dgm:spPr/>
      <dgm:t>
        <a:bodyPr/>
        <a:lstStyle/>
        <a:p>
          <a:endParaRPr lang="en-US"/>
        </a:p>
      </dgm:t>
    </dgm:pt>
    <dgm:pt modelId="{49AFADC5-174B-7140-AB5F-32F4D079E528}" type="pres">
      <dgm:prSet presAssocID="{0406CA50-9F58-CC43-B59C-27CB7F89E703}" presName="connTx" presStyleLbl="parChTrans1D2" presStyleIdx="2" presStyleCnt="3"/>
      <dgm:spPr/>
      <dgm:t>
        <a:bodyPr/>
        <a:lstStyle/>
        <a:p>
          <a:endParaRPr lang="en-US"/>
        </a:p>
      </dgm:t>
    </dgm:pt>
    <dgm:pt modelId="{50424B7D-DF3B-4648-9BCD-DEFF237FB110}" type="pres">
      <dgm:prSet presAssocID="{A95C74BA-EA46-5446-8E93-5763C223AB1B}" presName="root2" presStyleCnt="0"/>
      <dgm:spPr/>
      <dgm:t>
        <a:bodyPr/>
        <a:lstStyle/>
        <a:p>
          <a:endParaRPr lang="en-US"/>
        </a:p>
      </dgm:t>
    </dgm:pt>
    <dgm:pt modelId="{5061476B-1586-AE46-8DA5-7831992C847E}" type="pres">
      <dgm:prSet presAssocID="{A95C74BA-EA46-5446-8E93-5763C223AB1B}" presName="LevelTwoTextNode" presStyleLbl="node2" presStyleIdx="2" presStyleCnt="3">
        <dgm:presLayoutVars>
          <dgm:chPref val="3"/>
        </dgm:presLayoutVars>
      </dgm:prSet>
      <dgm:spPr/>
      <dgm:t>
        <a:bodyPr/>
        <a:lstStyle/>
        <a:p>
          <a:endParaRPr lang="en-US"/>
        </a:p>
      </dgm:t>
    </dgm:pt>
    <dgm:pt modelId="{EAB7B3A2-A823-CA4E-8F89-06C29EAC923F}" type="pres">
      <dgm:prSet presAssocID="{A95C74BA-EA46-5446-8E93-5763C223AB1B}" presName="level3hierChild" presStyleCnt="0"/>
      <dgm:spPr/>
      <dgm:t>
        <a:bodyPr/>
        <a:lstStyle/>
        <a:p>
          <a:endParaRPr lang="en-US"/>
        </a:p>
      </dgm:t>
    </dgm:pt>
    <dgm:pt modelId="{84C0767C-A604-C840-90F1-57BC1E0877B4}" type="pres">
      <dgm:prSet presAssocID="{EA2B0C69-C29D-1841-B80F-A2B81D7AA761}" presName="conn2-1" presStyleLbl="parChTrans1D3" presStyleIdx="4" presStyleCnt="6"/>
      <dgm:spPr/>
      <dgm:t>
        <a:bodyPr/>
        <a:lstStyle/>
        <a:p>
          <a:endParaRPr lang="en-US"/>
        </a:p>
      </dgm:t>
    </dgm:pt>
    <dgm:pt modelId="{A6BBCDC8-D92A-6848-B8C3-66C36AB35C66}" type="pres">
      <dgm:prSet presAssocID="{EA2B0C69-C29D-1841-B80F-A2B81D7AA761}" presName="connTx" presStyleLbl="parChTrans1D3" presStyleIdx="4" presStyleCnt="6"/>
      <dgm:spPr/>
      <dgm:t>
        <a:bodyPr/>
        <a:lstStyle/>
        <a:p>
          <a:endParaRPr lang="en-US"/>
        </a:p>
      </dgm:t>
    </dgm:pt>
    <dgm:pt modelId="{F5598E1B-C379-5945-B25B-58F861C6E8AB}" type="pres">
      <dgm:prSet presAssocID="{C80FE5A0-9DAB-D448-A91E-17F419E61695}" presName="root2" presStyleCnt="0"/>
      <dgm:spPr/>
      <dgm:t>
        <a:bodyPr/>
        <a:lstStyle/>
        <a:p>
          <a:endParaRPr lang="en-US"/>
        </a:p>
      </dgm:t>
    </dgm:pt>
    <dgm:pt modelId="{F9268EFC-D573-D648-BC59-AE9548A3F386}" type="pres">
      <dgm:prSet presAssocID="{C80FE5A0-9DAB-D448-A91E-17F419E61695}" presName="LevelTwoTextNode" presStyleLbl="node3" presStyleIdx="4" presStyleCnt="6">
        <dgm:presLayoutVars>
          <dgm:chPref val="3"/>
        </dgm:presLayoutVars>
      </dgm:prSet>
      <dgm:spPr/>
      <dgm:t>
        <a:bodyPr/>
        <a:lstStyle/>
        <a:p>
          <a:endParaRPr lang="en-US"/>
        </a:p>
      </dgm:t>
    </dgm:pt>
    <dgm:pt modelId="{662B9DD3-6BCC-D34A-9231-A3F8A3886817}" type="pres">
      <dgm:prSet presAssocID="{C80FE5A0-9DAB-D448-A91E-17F419E61695}" presName="level3hierChild" presStyleCnt="0"/>
      <dgm:spPr/>
      <dgm:t>
        <a:bodyPr/>
        <a:lstStyle/>
        <a:p>
          <a:endParaRPr lang="en-US"/>
        </a:p>
      </dgm:t>
    </dgm:pt>
    <dgm:pt modelId="{9FB0EC69-ACD6-6245-AADE-564B1DDAB509}" type="pres">
      <dgm:prSet presAssocID="{3242D4FC-84B6-1348-97B6-EBA5D87B898A}" presName="conn2-1" presStyleLbl="parChTrans1D3" presStyleIdx="5" presStyleCnt="6"/>
      <dgm:spPr/>
      <dgm:t>
        <a:bodyPr/>
        <a:lstStyle/>
        <a:p>
          <a:endParaRPr lang="en-US"/>
        </a:p>
      </dgm:t>
    </dgm:pt>
    <dgm:pt modelId="{8274D1C6-47D1-E34D-BFD3-67F3CA9AEAB3}" type="pres">
      <dgm:prSet presAssocID="{3242D4FC-84B6-1348-97B6-EBA5D87B898A}" presName="connTx" presStyleLbl="parChTrans1D3" presStyleIdx="5" presStyleCnt="6"/>
      <dgm:spPr/>
      <dgm:t>
        <a:bodyPr/>
        <a:lstStyle/>
        <a:p>
          <a:endParaRPr lang="en-US"/>
        </a:p>
      </dgm:t>
    </dgm:pt>
    <dgm:pt modelId="{1741AD04-F006-5141-8C75-FD33726AA2A5}" type="pres">
      <dgm:prSet presAssocID="{1747E77C-8A5F-6948-A339-1ECEB6313BC7}" presName="root2" presStyleCnt="0"/>
      <dgm:spPr/>
      <dgm:t>
        <a:bodyPr/>
        <a:lstStyle/>
        <a:p>
          <a:endParaRPr lang="en-US"/>
        </a:p>
      </dgm:t>
    </dgm:pt>
    <dgm:pt modelId="{1E434061-1E07-9747-A5B0-AE93148FBFF5}" type="pres">
      <dgm:prSet presAssocID="{1747E77C-8A5F-6948-A339-1ECEB6313BC7}" presName="LevelTwoTextNode" presStyleLbl="node3" presStyleIdx="5" presStyleCnt="6">
        <dgm:presLayoutVars>
          <dgm:chPref val="3"/>
        </dgm:presLayoutVars>
      </dgm:prSet>
      <dgm:spPr/>
      <dgm:t>
        <a:bodyPr/>
        <a:lstStyle/>
        <a:p>
          <a:endParaRPr lang="en-US"/>
        </a:p>
      </dgm:t>
    </dgm:pt>
    <dgm:pt modelId="{CF2F5835-D8A5-3441-A02E-6B75EDEDDEFA}" type="pres">
      <dgm:prSet presAssocID="{1747E77C-8A5F-6948-A339-1ECEB6313BC7}" presName="level3hierChild" presStyleCnt="0"/>
      <dgm:spPr/>
      <dgm:t>
        <a:bodyPr/>
        <a:lstStyle/>
        <a:p>
          <a:endParaRPr lang="en-US"/>
        </a:p>
      </dgm:t>
    </dgm:pt>
  </dgm:ptLst>
  <dgm:cxnLst>
    <dgm:cxn modelId="{CD577172-DFB8-164E-9E0F-B8E38E7B9B2D}" type="presOf" srcId="{08124C43-DD5C-0944-92E8-61049EBDF95E}" destId="{FC9D43E1-6503-3245-8FAD-2C5B3C043729}" srcOrd="1" destOrd="0" presId="urn:microsoft.com/office/officeart/2005/8/layout/hierarchy2"/>
    <dgm:cxn modelId="{8694EB55-B166-A04B-BD0D-16197061BE03}" type="presOf" srcId="{08124C43-DD5C-0944-92E8-61049EBDF95E}" destId="{28F5E510-1CAD-034A-BFA9-E8C19F54C1A0}" srcOrd="0" destOrd="0" presId="urn:microsoft.com/office/officeart/2005/8/layout/hierarchy2"/>
    <dgm:cxn modelId="{4FBAFA0A-BED8-0B4E-87F5-8E324077C4DC}" srcId="{2E4368CB-1C70-DF4A-9524-DA64AFD17CE1}" destId="{15171A26-B850-A342-BA61-F2CFD5D17A48}" srcOrd="1" destOrd="0" parTransId="{08124C43-DD5C-0944-92E8-61049EBDF95E}" sibTransId="{440D8F78-40C9-DB4B-8652-06DD946AF718}"/>
    <dgm:cxn modelId="{22F55700-DA09-B941-9AC5-AACDD4BC093C}" type="presOf" srcId="{EA2B0C69-C29D-1841-B80F-A2B81D7AA761}" destId="{A6BBCDC8-D92A-6848-B8C3-66C36AB35C66}" srcOrd="1" destOrd="0" presId="urn:microsoft.com/office/officeart/2005/8/layout/hierarchy2"/>
    <dgm:cxn modelId="{713C47B9-97E5-E243-842F-F3F3B8E12C5C}" type="presOf" srcId="{764951DE-7DCC-C944-B5A8-2099116BF1EC}" destId="{9AACFB51-A9C4-B04D-8F7B-F3649F8DC69B}" srcOrd="1" destOrd="0" presId="urn:microsoft.com/office/officeart/2005/8/layout/hierarchy2"/>
    <dgm:cxn modelId="{EDE4D090-CB2F-5A45-AF83-0A6DF60E5F96}" type="presOf" srcId="{1747E77C-8A5F-6948-A339-1ECEB6313BC7}" destId="{1E434061-1E07-9747-A5B0-AE93148FBFF5}" srcOrd="0" destOrd="0" presId="urn:microsoft.com/office/officeart/2005/8/layout/hierarchy2"/>
    <dgm:cxn modelId="{67B6760E-14BA-EF42-A9B8-67D3CC31EF3C}" type="presOf" srcId="{6BFBF50A-E61E-2242-8022-AD439606092E}" destId="{4DDAC5BA-CF24-824E-A0B8-90B57E68785D}" srcOrd="1" destOrd="0" presId="urn:microsoft.com/office/officeart/2005/8/layout/hierarchy2"/>
    <dgm:cxn modelId="{F9A24F7B-5028-1846-9D26-07713FFB2834}" type="presOf" srcId="{584FCDF4-D01B-E946-B78B-B7FDB84C792A}" destId="{49B93A5D-10D1-E649-A8C5-9B4DA67F424A}" srcOrd="0" destOrd="0" presId="urn:microsoft.com/office/officeart/2005/8/layout/hierarchy2"/>
    <dgm:cxn modelId="{D1B16764-B2B1-7541-B5E0-2BC7B0B47823}" type="presOf" srcId="{D28ECA1B-2D94-0B48-AF46-A04F7AE9335E}" destId="{4F584A9B-E6A1-7144-ABFF-694949592A70}" srcOrd="0" destOrd="0" presId="urn:microsoft.com/office/officeart/2005/8/layout/hierarchy2"/>
    <dgm:cxn modelId="{544E4C05-8C42-EB4C-875E-41BCC3FE688B}" type="presOf" srcId="{793FD7A9-1CAF-2140-9E6F-970EE1822F9A}" destId="{3423EC6C-BFCF-FA4E-A87E-928E00E792AA}" srcOrd="0" destOrd="0" presId="urn:microsoft.com/office/officeart/2005/8/layout/hierarchy2"/>
    <dgm:cxn modelId="{5D7ADD07-AA08-6C4F-8D51-95A85F6B9829}" type="presOf" srcId="{EA2B0C69-C29D-1841-B80F-A2B81D7AA761}" destId="{84C0767C-A604-C840-90F1-57BC1E0877B4}" srcOrd="0" destOrd="0" presId="urn:microsoft.com/office/officeart/2005/8/layout/hierarchy2"/>
    <dgm:cxn modelId="{A91EC27A-6ED4-0B4A-8F10-89F7FCFD869F}" srcId="{2E4368CB-1C70-DF4A-9524-DA64AFD17CE1}" destId="{230DD719-D9EF-814A-AD99-896BA8ACDF49}" srcOrd="0" destOrd="0" parTransId="{584FCDF4-D01B-E946-B78B-B7FDB84C792A}" sibTransId="{4DD215CC-8F2A-544C-9911-EDF296A3A13D}"/>
    <dgm:cxn modelId="{1CF02B92-8DF5-8647-9809-38E18D1F842C}" type="presOf" srcId="{A95C74BA-EA46-5446-8E93-5763C223AB1B}" destId="{5061476B-1586-AE46-8DA5-7831992C847E}" srcOrd="0" destOrd="0" presId="urn:microsoft.com/office/officeart/2005/8/layout/hierarchy2"/>
    <dgm:cxn modelId="{DA60D0A1-E21F-C948-9CBB-C98680DB659A}" srcId="{BD2D7B6F-F5D3-0045-AA60-FFD24738CB82}" destId="{D28ECA1B-2D94-0B48-AF46-A04F7AE9335E}" srcOrd="0" destOrd="0" parTransId="{764951DE-7DCC-C944-B5A8-2099116BF1EC}" sibTransId="{B2856EF0-57B3-2344-A961-4F41104D1F32}"/>
    <dgm:cxn modelId="{7D250868-4838-4C4C-A5E4-E029A7FA93AB}" type="presOf" srcId="{A2E274D9-0C34-6940-A954-F173466228EB}" destId="{AB8F7B6C-1675-8C4B-B77C-58C147CBA704}" srcOrd="0" destOrd="0" presId="urn:microsoft.com/office/officeart/2005/8/layout/hierarchy2"/>
    <dgm:cxn modelId="{4A737021-4AE1-B148-8F3D-EF0BCB5752DF}" srcId="{D28ECA1B-2D94-0B48-AF46-A04F7AE9335E}" destId="{611AE16E-D709-A241-AA4A-9E7370958885}" srcOrd="1" destOrd="0" parTransId="{793FD7A9-1CAF-2140-9E6F-970EE1822F9A}" sibTransId="{ACFC436D-2E93-A34D-8851-473F6CF7F5D6}"/>
    <dgm:cxn modelId="{06EFCAB4-46DE-204B-9E0A-DAE7D6B3B653}" type="presOf" srcId="{764951DE-7DCC-C944-B5A8-2099116BF1EC}" destId="{4B421628-7764-8B48-8402-D7B93410FBAE}" srcOrd="0" destOrd="0" presId="urn:microsoft.com/office/officeart/2005/8/layout/hierarchy2"/>
    <dgm:cxn modelId="{C8FFD5C3-9AE1-2546-9219-8B0688EEDF59}" type="presOf" srcId="{BD2D7B6F-F5D3-0045-AA60-FFD24738CB82}" destId="{8B0D0BE4-436D-DF42-8835-0F0CD1884F38}" srcOrd="0" destOrd="0" presId="urn:microsoft.com/office/officeart/2005/8/layout/hierarchy2"/>
    <dgm:cxn modelId="{DD5598BC-F1F9-6E40-ADB6-DECCC9C6C702}" type="presOf" srcId="{6BFBF50A-E61E-2242-8022-AD439606092E}" destId="{81404C1C-2AF5-9146-8097-75965B6E696A}" srcOrd="0" destOrd="0" presId="urn:microsoft.com/office/officeart/2005/8/layout/hierarchy2"/>
    <dgm:cxn modelId="{3381E144-3E0C-1044-B3FD-74237BBFF86A}" srcId="{A95C74BA-EA46-5446-8E93-5763C223AB1B}" destId="{1747E77C-8A5F-6948-A339-1ECEB6313BC7}" srcOrd="1" destOrd="0" parTransId="{3242D4FC-84B6-1348-97B6-EBA5D87B898A}" sibTransId="{09CFC21B-9779-CA48-8AB2-7091F54E7A0A}"/>
    <dgm:cxn modelId="{896D5BAC-78EC-1C4F-9708-AF5ECBFC84E4}" type="presOf" srcId="{3576A036-AFB6-E140-A598-0B9FE67F9E3A}" destId="{AA3C1B16-1A08-7347-B6B0-49663A6C9FD5}" srcOrd="1" destOrd="0" presId="urn:microsoft.com/office/officeart/2005/8/layout/hierarchy2"/>
    <dgm:cxn modelId="{5123B6CA-A34D-624E-9C4C-3CD8C5D49B7F}" type="presOf" srcId="{C80FE5A0-9DAB-D448-A91E-17F419E61695}" destId="{F9268EFC-D573-D648-BC59-AE9548A3F386}" srcOrd="0" destOrd="0" presId="urn:microsoft.com/office/officeart/2005/8/layout/hierarchy2"/>
    <dgm:cxn modelId="{3A773D6F-4E7E-054F-93E1-B455C07B44CE}" type="presOf" srcId="{3242D4FC-84B6-1348-97B6-EBA5D87B898A}" destId="{9FB0EC69-ACD6-6245-AADE-564B1DDAB509}" srcOrd="0" destOrd="0" presId="urn:microsoft.com/office/officeart/2005/8/layout/hierarchy2"/>
    <dgm:cxn modelId="{4DC139C5-A6DB-854A-AF18-7B2FE1E91F70}" srcId="{DB488FCE-375E-FD4A-A99B-2E3041F53B3B}" destId="{BD2D7B6F-F5D3-0045-AA60-FFD24738CB82}" srcOrd="0" destOrd="0" parTransId="{EA223DB0-8E2C-5445-9B6C-4F1984A72BA7}" sibTransId="{B277659F-2044-684A-94D8-A1D21D22C7B2}"/>
    <dgm:cxn modelId="{64F4C75F-D579-B845-B226-1859779AB67D}" type="presOf" srcId="{230DD719-D9EF-814A-AD99-896BA8ACDF49}" destId="{4E6941D7-4779-2749-BFAA-34CB83AB58D1}" srcOrd="0" destOrd="0" presId="urn:microsoft.com/office/officeart/2005/8/layout/hierarchy2"/>
    <dgm:cxn modelId="{62D74C75-4435-9249-8D73-EEFE2604173E}" srcId="{D28ECA1B-2D94-0B48-AF46-A04F7AE9335E}" destId="{A2E274D9-0C34-6940-A954-F173466228EB}" srcOrd="0" destOrd="0" parTransId="{6BFBF50A-E61E-2242-8022-AD439606092E}" sibTransId="{889C3224-0288-4E46-8B5C-47D9A74FEDFF}"/>
    <dgm:cxn modelId="{0203AEE5-91E3-B743-B260-57E62A27FABD}" srcId="{BD2D7B6F-F5D3-0045-AA60-FFD24738CB82}" destId="{2E4368CB-1C70-DF4A-9524-DA64AFD17CE1}" srcOrd="1" destOrd="0" parTransId="{3576A036-AFB6-E140-A598-0B9FE67F9E3A}" sibTransId="{1FCFEF51-CDE7-AA4E-884F-3C98EDD51E87}"/>
    <dgm:cxn modelId="{4C976A3F-5870-8A41-B296-3905D7788034}" type="presOf" srcId="{0406CA50-9F58-CC43-B59C-27CB7F89E703}" destId="{08A74241-88EA-FE4E-A8B8-525CF0D34D0A}" srcOrd="0" destOrd="0" presId="urn:microsoft.com/office/officeart/2005/8/layout/hierarchy2"/>
    <dgm:cxn modelId="{536C3029-5229-3D45-B574-69424E5A0823}" srcId="{BD2D7B6F-F5D3-0045-AA60-FFD24738CB82}" destId="{A95C74BA-EA46-5446-8E93-5763C223AB1B}" srcOrd="2" destOrd="0" parTransId="{0406CA50-9F58-CC43-B59C-27CB7F89E703}" sibTransId="{C9063997-89DC-3848-B931-5C2BF67B625D}"/>
    <dgm:cxn modelId="{B52B80F4-9332-8E4C-AC4E-08613D925215}" srcId="{A95C74BA-EA46-5446-8E93-5763C223AB1B}" destId="{C80FE5A0-9DAB-D448-A91E-17F419E61695}" srcOrd="0" destOrd="0" parTransId="{EA2B0C69-C29D-1841-B80F-A2B81D7AA761}" sibTransId="{7C6CBF5A-C8A9-A043-A348-B32CEC3B0A6E}"/>
    <dgm:cxn modelId="{7A6EF71F-3807-2E48-BCCC-B651F4208DE3}" type="presOf" srcId="{3576A036-AFB6-E140-A598-0B9FE67F9E3A}" destId="{87241616-3DE6-7541-9361-AD0DC340EF02}" srcOrd="0" destOrd="0" presId="urn:microsoft.com/office/officeart/2005/8/layout/hierarchy2"/>
    <dgm:cxn modelId="{299F6F7D-BF31-6948-80CE-F3205C0C8D8A}" type="presOf" srcId="{3242D4FC-84B6-1348-97B6-EBA5D87B898A}" destId="{8274D1C6-47D1-E34D-BFD3-67F3CA9AEAB3}" srcOrd="1" destOrd="0" presId="urn:microsoft.com/office/officeart/2005/8/layout/hierarchy2"/>
    <dgm:cxn modelId="{EED00A02-BBF6-C743-92D3-6B3958A8D878}" type="presOf" srcId="{2E4368CB-1C70-DF4A-9524-DA64AFD17CE1}" destId="{8B9A6741-112D-5B44-931F-15302F01C809}" srcOrd="0" destOrd="0" presId="urn:microsoft.com/office/officeart/2005/8/layout/hierarchy2"/>
    <dgm:cxn modelId="{62DCB832-61F2-7445-811F-23B73E87D61A}" type="presOf" srcId="{15171A26-B850-A342-BA61-F2CFD5D17A48}" destId="{C75FA8CE-685D-694A-85A6-76A7895BB5F4}" srcOrd="0" destOrd="0" presId="urn:microsoft.com/office/officeart/2005/8/layout/hierarchy2"/>
    <dgm:cxn modelId="{5AB5A6C0-41A6-6846-888F-A0CB646191F6}" type="presOf" srcId="{DB488FCE-375E-FD4A-A99B-2E3041F53B3B}" destId="{0F847F51-0BC6-A540-AE1F-7CCFDC1F0565}" srcOrd="0" destOrd="0" presId="urn:microsoft.com/office/officeart/2005/8/layout/hierarchy2"/>
    <dgm:cxn modelId="{06232490-0694-8049-8975-D5751AC03374}" type="presOf" srcId="{584FCDF4-D01B-E946-B78B-B7FDB84C792A}" destId="{95E8A329-248C-604F-857A-16DD9DFE1E99}" srcOrd="1" destOrd="0" presId="urn:microsoft.com/office/officeart/2005/8/layout/hierarchy2"/>
    <dgm:cxn modelId="{20DDF6C4-D0F3-CA48-A862-960D65EBFB02}" type="presOf" srcId="{0406CA50-9F58-CC43-B59C-27CB7F89E703}" destId="{49AFADC5-174B-7140-AB5F-32F4D079E528}" srcOrd="1" destOrd="0" presId="urn:microsoft.com/office/officeart/2005/8/layout/hierarchy2"/>
    <dgm:cxn modelId="{4B52A2B5-78B0-CC43-BBCF-CD0FC55771C9}" type="presOf" srcId="{611AE16E-D709-A241-AA4A-9E7370958885}" destId="{7AECD077-784B-4348-A373-67E1F5781BA3}" srcOrd="0" destOrd="0" presId="urn:microsoft.com/office/officeart/2005/8/layout/hierarchy2"/>
    <dgm:cxn modelId="{E3E1632D-7909-D749-B9E4-A3F78F39385E}" type="presOf" srcId="{793FD7A9-1CAF-2140-9E6F-970EE1822F9A}" destId="{6D119CEA-ED91-EA4E-948F-27BEA715AEE4}" srcOrd="1" destOrd="0" presId="urn:microsoft.com/office/officeart/2005/8/layout/hierarchy2"/>
    <dgm:cxn modelId="{1E8CB94B-73E2-E54F-BCAE-2B6C01F6B94F}" type="presParOf" srcId="{0F847F51-0BC6-A540-AE1F-7CCFDC1F0565}" destId="{DAAA43C5-826B-E34F-B169-F6F33B9B6896}" srcOrd="0" destOrd="0" presId="urn:microsoft.com/office/officeart/2005/8/layout/hierarchy2"/>
    <dgm:cxn modelId="{1FD82D9F-1954-F945-9D81-ED1D1AB6697D}" type="presParOf" srcId="{DAAA43C5-826B-E34F-B169-F6F33B9B6896}" destId="{8B0D0BE4-436D-DF42-8835-0F0CD1884F38}" srcOrd="0" destOrd="0" presId="urn:microsoft.com/office/officeart/2005/8/layout/hierarchy2"/>
    <dgm:cxn modelId="{6AF9FB04-3F08-E148-96BC-69E8EBE634B3}" type="presParOf" srcId="{DAAA43C5-826B-E34F-B169-F6F33B9B6896}" destId="{AC684639-330E-9D4A-B3F1-194BACD8F112}" srcOrd="1" destOrd="0" presId="urn:microsoft.com/office/officeart/2005/8/layout/hierarchy2"/>
    <dgm:cxn modelId="{E358A560-235B-BA4E-9EF6-A8AF4AD955A9}" type="presParOf" srcId="{AC684639-330E-9D4A-B3F1-194BACD8F112}" destId="{4B421628-7764-8B48-8402-D7B93410FBAE}" srcOrd="0" destOrd="0" presId="urn:microsoft.com/office/officeart/2005/8/layout/hierarchy2"/>
    <dgm:cxn modelId="{23732EB2-D22E-B147-B59C-160F1C1867E5}" type="presParOf" srcId="{4B421628-7764-8B48-8402-D7B93410FBAE}" destId="{9AACFB51-A9C4-B04D-8F7B-F3649F8DC69B}" srcOrd="0" destOrd="0" presId="urn:microsoft.com/office/officeart/2005/8/layout/hierarchy2"/>
    <dgm:cxn modelId="{7B12F331-3FB5-CE48-907D-BCF7C8C1B987}" type="presParOf" srcId="{AC684639-330E-9D4A-B3F1-194BACD8F112}" destId="{26633AEF-77BE-1447-AFEF-EB8A85053E7A}" srcOrd="1" destOrd="0" presId="urn:microsoft.com/office/officeart/2005/8/layout/hierarchy2"/>
    <dgm:cxn modelId="{51962E00-A9BE-8746-B886-F8298E0D8DF2}" type="presParOf" srcId="{26633AEF-77BE-1447-AFEF-EB8A85053E7A}" destId="{4F584A9B-E6A1-7144-ABFF-694949592A70}" srcOrd="0" destOrd="0" presId="urn:microsoft.com/office/officeart/2005/8/layout/hierarchy2"/>
    <dgm:cxn modelId="{F619EF7F-5BF8-E341-A07E-AC9C5CC46D6E}" type="presParOf" srcId="{26633AEF-77BE-1447-AFEF-EB8A85053E7A}" destId="{674F2751-7DB2-5F40-BBED-CF8FD394C367}" srcOrd="1" destOrd="0" presId="urn:microsoft.com/office/officeart/2005/8/layout/hierarchy2"/>
    <dgm:cxn modelId="{3D3DC51B-7595-064B-8B18-298F065E9DA8}" type="presParOf" srcId="{674F2751-7DB2-5F40-BBED-CF8FD394C367}" destId="{81404C1C-2AF5-9146-8097-75965B6E696A}" srcOrd="0" destOrd="0" presId="urn:microsoft.com/office/officeart/2005/8/layout/hierarchy2"/>
    <dgm:cxn modelId="{9B43A71E-348D-224C-9709-99542B8DEB18}" type="presParOf" srcId="{81404C1C-2AF5-9146-8097-75965B6E696A}" destId="{4DDAC5BA-CF24-824E-A0B8-90B57E68785D}" srcOrd="0" destOrd="0" presId="urn:microsoft.com/office/officeart/2005/8/layout/hierarchy2"/>
    <dgm:cxn modelId="{EF12CE9A-0307-AA43-9101-D071E7661B58}" type="presParOf" srcId="{674F2751-7DB2-5F40-BBED-CF8FD394C367}" destId="{BF67FE15-C113-9E4F-A662-20BDE956D359}" srcOrd="1" destOrd="0" presId="urn:microsoft.com/office/officeart/2005/8/layout/hierarchy2"/>
    <dgm:cxn modelId="{34A3EA0A-8BA7-F74B-A03E-470509470EF8}" type="presParOf" srcId="{BF67FE15-C113-9E4F-A662-20BDE956D359}" destId="{AB8F7B6C-1675-8C4B-B77C-58C147CBA704}" srcOrd="0" destOrd="0" presId="urn:microsoft.com/office/officeart/2005/8/layout/hierarchy2"/>
    <dgm:cxn modelId="{23DBAEA3-2943-3245-AA14-835B77ADC5A3}" type="presParOf" srcId="{BF67FE15-C113-9E4F-A662-20BDE956D359}" destId="{807417B7-03F5-9243-A1B4-7F4E87604E31}" srcOrd="1" destOrd="0" presId="urn:microsoft.com/office/officeart/2005/8/layout/hierarchy2"/>
    <dgm:cxn modelId="{79A8B8C4-FB8C-1142-BE67-ECD1252F1362}" type="presParOf" srcId="{674F2751-7DB2-5F40-BBED-CF8FD394C367}" destId="{3423EC6C-BFCF-FA4E-A87E-928E00E792AA}" srcOrd="2" destOrd="0" presId="urn:microsoft.com/office/officeart/2005/8/layout/hierarchy2"/>
    <dgm:cxn modelId="{0D2B76CC-4057-454B-BC87-CFCF1C37D438}" type="presParOf" srcId="{3423EC6C-BFCF-FA4E-A87E-928E00E792AA}" destId="{6D119CEA-ED91-EA4E-948F-27BEA715AEE4}" srcOrd="0" destOrd="0" presId="urn:microsoft.com/office/officeart/2005/8/layout/hierarchy2"/>
    <dgm:cxn modelId="{E8F5B284-BD5F-B145-B102-974D5A941EB9}" type="presParOf" srcId="{674F2751-7DB2-5F40-BBED-CF8FD394C367}" destId="{49C957A6-AA94-0145-B8E2-8E314B6C06FB}" srcOrd="3" destOrd="0" presId="urn:microsoft.com/office/officeart/2005/8/layout/hierarchy2"/>
    <dgm:cxn modelId="{E5194EA2-5694-214C-BA35-9E0A744FE20B}" type="presParOf" srcId="{49C957A6-AA94-0145-B8E2-8E314B6C06FB}" destId="{7AECD077-784B-4348-A373-67E1F5781BA3}" srcOrd="0" destOrd="0" presId="urn:microsoft.com/office/officeart/2005/8/layout/hierarchy2"/>
    <dgm:cxn modelId="{E15FBC38-05BF-6B47-A947-C13EEB68008A}" type="presParOf" srcId="{49C957A6-AA94-0145-B8E2-8E314B6C06FB}" destId="{B871DE93-9BF4-C94D-BBBC-0BA049131614}" srcOrd="1" destOrd="0" presId="urn:microsoft.com/office/officeart/2005/8/layout/hierarchy2"/>
    <dgm:cxn modelId="{DDEAFBBF-9D0E-854F-AC3E-77752828F5A1}" type="presParOf" srcId="{AC684639-330E-9D4A-B3F1-194BACD8F112}" destId="{87241616-3DE6-7541-9361-AD0DC340EF02}" srcOrd="2" destOrd="0" presId="urn:microsoft.com/office/officeart/2005/8/layout/hierarchy2"/>
    <dgm:cxn modelId="{CC56F354-0F29-CA42-BD51-53987C8B5097}" type="presParOf" srcId="{87241616-3DE6-7541-9361-AD0DC340EF02}" destId="{AA3C1B16-1A08-7347-B6B0-49663A6C9FD5}" srcOrd="0" destOrd="0" presId="urn:microsoft.com/office/officeart/2005/8/layout/hierarchy2"/>
    <dgm:cxn modelId="{D139AD1F-7EAF-E14C-A38A-3450E1BC7244}" type="presParOf" srcId="{AC684639-330E-9D4A-B3F1-194BACD8F112}" destId="{7FF2F4CC-DC2C-7844-B734-C4D740994BE3}" srcOrd="3" destOrd="0" presId="urn:microsoft.com/office/officeart/2005/8/layout/hierarchy2"/>
    <dgm:cxn modelId="{A189F20A-44BD-3A42-AFB7-B44BDDE5025E}" type="presParOf" srcId="{7FF2F4CC-DC2C-7844-B734-C4D740994BE3}" destId="{8B9A6741-112D-5B44-931F-15302F01C809}" srcOrd="0" destOrd="0" presId="urn:microsoft.com/office/officeart/2005/8/layout/hierarchy2"/>
    <dgm:cxn modelId="{FE5A4E9F-4382-CA41-A50F-A04AB9E41E49}" type="presParOf" srcId="{7FF2F4CC-DC2C-7844-B734-C4D740994BE3}" destId="{7EC9F7E8-2324-0046-BEC5-B070BEA4EBB0}" srcOrd="1" destOrd="0" presId="urn:microsoft.com/office/officeart/2005/8/layout/hierarchy2"/>
    <dgm:cxn modelId="{76996A97-D85B-EF48-A13F-2620B8855C31}" type="presParOf" srcId="{7EC9F7E8-2324-0046-BEC5-B070BEA4EBB0}" destId="{49B93A5D-10D1-E649-A8C5-9B4DA67F424A}" srcOrd="0" destOrd="0" presId="urn:microsoft.com/office/officeart/2005/8/layout/hierarchy2"/>
    <dgm:cxn modelId="{827BB8D5-5E97-904A-8466-019A1CBB2A38}" type="presParOf" srcId="{49B93A5D-10D1-E649-A8C5-9B4DA67F424A}" destId="{95E8A329-248C-604F-857A-16DD9DFE1E99}" srcOrd="0" destOrd="0" presId="urn:microsoft.com/office/officeart/2005/8/layout/hierarchy2"/>
    <dgm:cxn modelId="{66C8B119-8C31-634F-90B0-A3F9CF693DE4}" type="presParOf" srcId="{7EC9F7E8-2324-0046-BEC5-B070BEA4EBB0}" destId="{5A7649E0-5CE0-0E41-83E8-456F5458DAC6}" srcOrd="1" destOrd="0" presId="urn:microsoft.com/office/officeart/2005/8/layout/hierarchy2"/>
    <dgm:cxn modelId="{F681026B-4DAB-3B4E-83ED-ABD0DC7BBAF9}" type="presParOf" srcId="{5A7649E0-5CE0-0E41-83E8-456F5458DAC6}" destId="{4E6941D7-4779-2749-BFAA-34CB83AB58D1}" srcOrd="0" destOrd="0" presId="urn:microsoft.com/office/officeart/2005/8/layout/hierarchy2"/>
    <dgm:cxn modelId="{C8BD8617-C688-0B42-94FF-EDB4137DF3E8}" type="presParOf" srcId="{5A7649E0-5CE0-0E41-83E8-456F5458DAC6}" destId="{AC3A9576-2609-7C45-B473-D2247E691EFC}" srcOrd="1" destOrd="0" presId="urn:microsoft.com/office/officeart/2005/8/layout/hierarchy2"/>
    <dgm:cxn modelId="{36F5207F-DC49-FB4C-B52D-3E9A108B1525}" type="presParOf" srcId="{7EC9F7E8-2324-0046-BEC5-B070BEA4EBB0}" destId="{28F5E510-1CAD-034A-BFA9-E8C19F54C1A0}" srcOrd="2" destOrd="0" presId="urn:microsoft.com/office/officeart/2005/8/layout/hierarchy2"/>
    <dgm:cxn modelId="{23096802-3ECF-384E-8D70-BBE455424128}" type="presParOf" srcId="{28F5E510-1CAD-034A-BFA9-E8C19F54C1A0}" destId="{FC9D43E1-6503-3245-8FAD-2C5B3C043729}" srcOrd="0" destOrd="0" presId="urn:microsoft.com/office/officeart/2005/8/layout/hierarchy2"/>
    <dgm:cxn modelId="{F539B02B-D4FA-5547-BCB1-17903B97A3EA}" type="presParOf" srcId="{7EC9F7E8-2324-0046-BEC5-B070BEA4EBB0}" destId="{74AA0A98-BEBD-BF49-8B92-B8FF0EAE1200}" srcOrd="3" destOrd="0" presId="urn:microsoft.com/office/officeart/2005/8/layout/hierarchy2"/>
    <dgm:cxn modelId="{3EE96A7D-30CF-664A-BA72-73D896AC4ABA}" type="presParOf" srcId="{74AA0A98-BEBD-BF49-8B92-B8FF0EAE1200}" destId="{C75FA8CE-685D-694A-85A6-76A7895BB5F4}" srcOrd="0" destOrd="0" presId="urn:microsoft.com/office/officeart/2005/8/layout/hierarchy2"/>
    <dgm:cxn modelId="{06A189D4-0AFD-3043-BE0F-E94E8F50935B}" type="presParOf" srcId="{74AA0A98-BEBD-BF49-8B92-B8FF0EAE1200}" destId="{F4293518-8B04-564A-8EAF-3554F9FFFF11}" srcOrd="1" destOrd="0" presId="urn:microsoft.com/office/officeart/2005/8/layout/hierarchy2"/>
    <dgm:cxn modelId="{22E7552C-A41C-6E40-91D5-549B0212B6AA}" type="presParOf" srcId="{AC684639-330E-9D4A-B3F1-194BACD8F112}" destId="{08A74241-88EA-FE4E-A8B8-525CF0D34D0A}" srcOrd="4" destOrd="0" presId="urn:microsoft.com/office/officeart/2005/8/layout/hierarchy2"/>
    <dgm:cxn modelId="{D8B4985A-0BBF-CD41-9F41-9BEA13D1B24D}" type="presParOf" srcId="{08A74241-88EA-FE4E-A8B8-525CF0D34D0A}" destId="{49AFADC5-174B-7140-AB5F-32F4D079E528}" srcOrd="0" destOrd="0" presId="urn:microsoft.com/office/officeart/2005/8/layout/hierarchy2"/>
    <dgm:cxn modelId="{A906F0F2-14AC-C94C-A640-8EE8D774ECB5}" type="presParOf" srcId="{AC684639-330E-9D4A-B3F1-194BACD8F112}" destId="{50424B7D-DF3B-4648-9BCD-DEFF237FB110}" srcOrd="5" destOrd="0" presId="urn:microsoft.com/office/officeart/2005/8/layout/hierarchy2"/>
    <dgm:cxn modelId="{94187C65-8959-0D4A-A3F6-BCEE636369A4}" type="presParOf" srcId="{50424B7D-DF3B-4648-9BCD-DEFF237FB110}" destId="{5061476B-1586-AE46-8DA5-7831992C847E}" srcOrd="0" destOrd="0" presId="urn:microsoft.com/office/officeart/2005/8/layout/hierarchy2"/>
    <dgm:cxn modelId="{42A2F4CF-62C4-B44C-AFC1-35199FBBB5AE}" type="presParOf" srcId="{50424B7D-DF3B-4648-9BCD-DEFF237FB110}" destId="{EAB7B3A2-A823-CA4E-8F89-06C29EAC923F}" srcOrd="1" destOrd="0" presId="urn:microsoft.com/office/officeart/2005/8/layout/hierarchy2"/>
    <dgm:cxn modelId="{67EBFE1D-34FB-3F47-AED3-E353AD23DC0A}" type="presParOf" srcId="{EAB7B3A2-A823-CA4E-8F89-06C29EAC923F}" destId="{84C0767C-A604-C840-90F1-57BC1E0877B4}" srcOrd="0" destOrd="0" presId="urn:microsoft.com/office/officeart/2005/8/layout/hierarchy2"/>
    <dgm:cxn modelId="{1C4EEB4A-A9C8-184B-8A81-B1249B041A79}" type="presParOf" srcId="{84C0767C-A604-C840-90F1-57BC1E0877B4}" destId="{A6BBCDC8-D92A-6848-B8C3-66C36AB35C66}" srcOrd="0" destOrd="0" presId="urn:microsoft.com/office/officeart/2005/8/layout/hierarchy2"/>
    <dgm:cxn modelId="{26D5535C-E25D-2F4D-8954-03D9CAAC5E95}" type="presParOf" srcId="{EAB7B3A2-A823-CA4E-8F89-06C29EAC923F}" destId="{F5598E1B-C379-5945-B25B-58F861C6E8AB}" srcOrd="1" destOrd="0" presId="urn:microsoft.com/office/officeart/2005/8/layout/hierarchy2"/>
    <dgm:cxn modelId="{226F8619-4485-CD4A-8EB7-57DC74287E75}" type="presParOf" srcId="{F5598E1B-C379-5945-B25B-58F861C6E8AB}" destId="{F9268EFC-D573-D648-BC59-AE9548A3F386}" srcOrd="0" destOrd="0" presId="urn:microsoft.com/office/officeart/2005/8/layout/hierarchy2"/>
    <dgm:cxn modelId="{2A722AAF-16C4-5149-8F76-7C1CE999CE76}" type="presParOf" srcId="{F5598E1B-C379-5945-B25B-58F861C6E8AB}" destId="{662B9DD3-6BCC-D34A-9231-A3F8A3886817}" srcOrd="1" destOrd="0" presId="urn:microsoft.com/office/officeart/2005/8/layout/hierarchy2"/>
    <dgm:cxn modelId="{CF067CD2-963C-144A-A0B4-A4D98817DDE2}" type="presParOf" srcId="{EAB7B3A2-A823-CA4E-8F89-06C29EAC923F}" destId="{9FB0EC69-ACD6-6245-AADE-564B1DDAB509}" srcOrd="2" destOrd="0" presId="urn:microsoft.com/office/officeart/2005/8/layout/hierarchy2"/>
    <dgm:cxn modelId="{B5DBBFEA-8F44-C642-9165-C6390A6731D8}" type="presParOf" srcId="{9FB0EC69-ACD6-6245-AADE-564B1DDAB509}" destId="{8274D1C6-47D1-E34D-BFD3-67F3CA9AEAB3}" srcOrd="0" destOrd="0" presId="urn:microsoft.com/office/officeart/2005/8/layout/hierarchy2"/>
    <dgm:cxn modelId="{9AD5DA28-8931-1048-A327-EF3AA1D3C56D}" type="presParOf" srcId="{EAB7B3A2-A823-CA4E-8F89-06C29EAC923F}" destId="{1741AD04-F006-5141-8C75-FD33726AA2A5}" srcOrd="3" destOrd="0" presId="urn:microsoft.com/office/officeart/2005/8/layout/hierarchy2"/>
    <dgm:cxn modelId="{A150D7D1-9950-4C42-8D0C-B17D8AF97112}" type="presParOf" srcId="{1741AD04-F006-5141-8C75-FD33726AA2A5}" destId="{1E434061-1E07-9747-A5B0-AE93148FBFF5}" srcOrd="0" destOrd="0" presId="urn:microsoft.com/office/officeart/2005/8/layout/hierarchy2"/>
    <dgm:cxn modelId="{6BCCE5FD-2084-494F-87CB-AEF182323AB4}" type="presParOf" srcId="{1741AD04-F006-5141-8C75-FD33726AA2A5}" destId="{CF2F5835-D8A5-3441-A02E-6B75EDEDDEF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F662F-6A0A-0C4A-9674-A8DEBB29C2A9}">
      <dsp:nvSpPr>
        <dsp:cNvPr id="0" name=""/>
        <dsp:cNvSpPr/>
      </dsp:nvSpPr>
      <dsp:spPr>
        <a:xfrm>
          <a:off x="2047883" y="922121"/>
          <a:ext cx="1716595" cy="80970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Intergenerational Faith Community</a:t>
          </a:r>
          <a:endParaRPr lang="en-US" sz="1600" b="1" kern="1200" dirty="0"/>
        </a:p>
      </dsp:txBody>
      <dsp:txXfrm>
        <a:off x="2071599" y="945837"/>
        <a:ext cx="1669163" cy="762275"/>
      </dsp:txXfrm>
    </dsp:sp>
    <dsp:sp modelId="{BCD68C87-AE95-CB47-8888-2079B8E031E4}">
      <dsp:nvSpPr>
        <dsp:cNvPr id="0" name=""/>
        <dsp:cNvSpPr/>
      </dsp:nvSpPr>
      <dsp:spPr>
        <a:xfrm rot="2621600">
          <a:off x="3399758" y="2061363"/>
          <a:ext cx="846818" cy="283397"/>
        </a:xfrm>
        <a:prstGeom prst="lef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3484777" y="2118042"/>
        <a:ext cx="676780" cy="170039"/>
      </dsp:txXfrm>
    </dsp:sp>
    <dsp:sp modelId="{7CA4E01A-3952-0F4B-A29E-7FED05D7EABA}">
      <dsp:nvSpPr>
        <dsp:cNvPr id="0" name=""/>
        <dsp:cNvSpPr/>
      </dsp:nvSpPr>
      <dsp:spPr>
        <a:xfrm>
          <a:off x="3788481" y="2674296"/>
          <a:ext cx="1903346" cy="809707"/>
        </a:xfrm>
        <a:prstGeom prst="roundRect">
          <a:avLst>
            <a:gd name="adj" fmla="val 10000"/>
          </a:avLst>
        </a:prstGeom>
        <a:gradFill rotWithShape="0">
          <a:gsLst>
            <a:gs pos="0">
              <a:schemeClr val="accent2">
                <a:hueOff val="4752211"/>
                <a:satOff val="-9171"/>
                <a:lumOff val="-1177"/>
                <a:alphaOff val="0"/>
                <a:tint val="50000"/>
                <a:satMod val="300000"/>
              </a:schemeClr>
            </a:gs>
            <a:gs pos="35000">
              <a:schemeClr val="accent2">
                <a:hueOff val="4752211"/>
                <a:satOff val="-9171"/>
                <a:lumOff val="-1177"/>
                <a:alphaOff val="0"/>
                <a:tint val="37000"/>
                <a:satMod val="300000"/>
              </a:schemeClr>
            </a:gs>
            <a:gs pos="100000">
              <a:schemeClr val="accent2">
                <a:hueOff val="4752211"/>
                <a:satOff val="-9171"/>
                <a:lumOff val="-1177"/>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Age Group/Generational Faith Formation</a:t>
          </a:r>
          <a:endParaRPr lang="en-US" sz="1600" b="1" kern="1200" dirty="0"/>
        </a:p>
      </dsp:txBody>
      <dsp:txXfrm>
        <a:off x="3812197" y="2698012"/>
        <a:ext cx="1855914" cy="762275"/>
      </dsp:txXfrm>
    </dsp:sp>
    <dsp:sp modelId="{8EDD1849-69D0-B64E-8D30-8AF624035E35}">
      <dsp:nvSpPr>
        <dsp:cNvPr id="0" name=""/>
        <dsp:cNvSpPr/>
      </dsp:nvSpPr>
      <dsp:spPr>
        <a:xfrm rot="6108204">
          <a:off x="4069243" y="4121825"/>
          <a:ext cx="846818" cy="283397"/>
        </a:xfrm>
        <a:prstGeom prst="leftRightArrow">
          <a:avLst>
            <a:gd name="adj1" fmla="val 60000"/>
            <a:gd name="adj2" fmla="val 50000"/>
          </a:avLst>
        </a:prstGeom>
        <a:gradFill rotWithShape="0">
          <a:gsLst>
            <a:gs pos="0">
              <a:schemeClr val="accent2">
                <a:hueOff val="4752211"/>
                <a:satOff val="-9171"/>
                <a:lumOff val="-1177"/>
                <a:alphaOff val="0"/>
                <a:tint val="50000"/>
                <a:satMod val="300000"/>
              </a:schemeClr>
            </a:gs>
            <a:gs pos="35000">
              <a:schemeClr val="accent2">
                <a:hueOff val="4752211"/>
                <a:satOff val="-9171"/>
                <a:lumOff val="-1177"/>
                <a:alphaOff val="0"/>
                <a:tint val="37000"/>
                <a:satMod val="300000"/>
              </a:schemeClr>
            </a:gs>
            <a:gs pos="100000">
              <a:schemeClr val="accent2">
                <a:hueOff val="4752211"/>
                <a:satOff val="-9171"/>
                <a:lumOff val="-1177"/>
                <a:alphaOff val="0"/>
                <a:tint val="15000"/>
                <a:satMod val="350000"/>
              </a:schemeClr>
            </a:gs>
          </a:gsLst>
          <a:lin ang="16200000" scaled="1"/>
        </a:gradFill>
        <a:ln>
          <a:noFill/>
        </a:ln>
        <a:effectLst>
          <a:outerShdw blurRad="45000" dist="25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0800000">
        <a:off x="4154262" y="4178504"/>
        <a:ext cx="676780" cy="170039"/>
      </dsp:txXfrm>
    </dsp:sp>
    <dsp:sp modelId="{A7CE2B26-2AD6-454B-94B4-4248BB7F8D35}">
      <dsp:nvSpPr>
        <dsp:cNvPr id="0" name=""/>
        <dsp:cNvSpPr/>
      </dsp:nvSpPr>
      <dsp:spPr>
        <a:xfrm>
          <a:off x="3435443" y="5043044"/>
          <a:ext cx="1619414" cy="809707"/>
        </a:xfrm>
        <a:prstGeom prst="roundRect">
          <a:avLst>
            <a:gd name="adj" fmla="val 10000"/>
          </a:avLst>
        </a:prstGeom>
        <a:gradFill rotWithShape="0">
          <a:gsLst>
            <a:gs pos="0">
              <a:schemeClr val="accent2">
                <a:hueOff val="9504422"/>
                <a:satOff val="-18343"/>
                <a:lumOff val="-2355"/>
                <a:alphaOff val="0"/>
                <a:tint val="50000"/>
                <a:satMod val="300000"/>
              </a:schemeClr>
            </a:gs>
            <a:gs pos="35000">
              <a:schemeClr val="accent2">
                <a:hueOff val="9504422"/>
                <a:satOff val="-18343"/>
                <a:lumOff val="-2355"/>
                <a:alphaOff val="0"/>
                <a:tint val="37000"/>
                <a:satMod val="300000"/>
              </a:schemeClr>
            </a:gs>
            <a:gs pos="100000">
              <a:schemeClr val="accent2">
                <a:hueOff val="9504422"/>
                <a:satOff val="-18343"/>
                <a:lumOff val="-2355"/>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Family Faith Formation</a:t>
          </a:r>
          <a:endParaRPr lang="en-US" sz="1600" b="1" kern="1200" dirty="0"/>
        </a:p>
      </dsp:txBody>
      <dsp:txXfrm>
        <a:off x="3459159" y="5066760"/>
        <a:ext cx="1571982" cy="762275"/>
      </dsp:txXfrm>
    </dsp:sp>
    <dsp:sp modelId="{FA73B8D5-2423-6B4A-85F3-861CB715F718}">
      <dsp:nvSpPr>
        <dsp:cNvPr id="0" name=""/>
        <dsp:cNvSpPr/>
      </dsp:nvSpPr>
      <dsp:spPr>
        <a:xfrm rot="10800000">
          <a:off x="2482772" y="5306199"/>
          <a:ext cx="846818" cy="283397"/>
        </a:xfrm>
        <a:prstGeom prst="leftRightArrow">
          <a:avLst>
            <a:gd name="adj1" fmla="val 60000"/>
            <a:gd name="adj2" fmla="val 50000"/>
          </a:avLst>
        </a:prstGeom>
        <a:gradFill rotWithShape="0">
          <a:gsLst>
            <a:gs pos="0">
              <a:schemeClr val="accent2">
                <a:hueOff val="9504422"/>
                <a:satOff val="-18343"/>
                <a:lumOff val="-2355"/>
                <a:alphaOff val="0"/>
                <a:tint val="50000"/>
                <a:satMod val="300000"/>
              </a:schemeClr>
            </a:gs>
            <a:gs pos="35000">
              <a:schemeClr val="accent2">
                <a:hueOff val="9504422"/>
                <a:satOff val="-18343"/>
                <a:lumOff val="-2355"/>
                <a:alphaOff val="0"/>
                <a:tint val="37000"/>
                <a:satMod val="300000"/>
              </a:schemeClr>
            </a:gs>
            <a:gs pos="100000">
              <a:schemeClr val="accent2">
                <a:hueOff val="9504422"/>
                <a:satOff val="-18343"/>
                <a:lumOff val="-2355"/>
                <a:alphaOff val="0"/>
                <a:tint val="15000"/>
                <a:satMod val="350000"/>
              </a:schemeClr>
            </a:gs>
          </a:gsLst>
          <a:lin ang="16200000" scaled="1"/>
        </a:gradFill>
        <a:ln>
          <a:noFill/>
        </a:ln>
        <a:effectLst>
          <a:outerShdw blurRad="45000" dist="25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0800000">
        <a:off x="2567791" y="5362878"/>
        <a:ext cx="676780" cy="170039"/>
      </dsp:txXfrm>
    </dsp:sp>
    <dsp:sp modelId="{FB54FA89-97A0-7040-8E25-18DCBD0BED75}">
      <dsp:nvSpPr>
        <dsp:cNvPr id="0" name=""/>
        <dsp:cNvSpPr/>
      </dsp:nvSpPr>
      <dsp:spPr>
        <a:xfrm>
          <a:off x="757505" y="5043044"/>
          <a:ext cx="1619414" cy="809707"/>
        </a:xfrm>
        <a:prstGeom prst="roundRect">
          <a:avLst>
            <a:gd name="adj" fmla="val 10000"/>
          </a:avLst>
        </a:prstGeom>
        <a:gradFill rotWithShape="0">
          <a:gsLst>
            <a:gs pos="0">
              <a:schemeClr val="accent2">
                <a:hueOff val="14256632"/>
                <a:satOff val="-27514"/>
                <a:lumOff val="-3532"/>
                <a:alphaOff val="0"/>
                <a:tint val="50000"/>
                <a:satMod val="300000"/>
              </a:schemeClr>
            </a:gs>
            <a:gs pos="35000">
              <a:schemeClr val="accent2">
                <a:hueOff val="14256632"/>
                <a:satOff val="-27514"/>
                <a:lumOff val="-3532"/>
                <a:alphaOff val="0"/>
                <a:tint val="37000"/>
                <a:satMod val="300000"/>
              </a:schemeClr>
            </a:gs>
            <a:gs pos="100000">
              <a:schemeClr val="accent2">
                <a:hueOff val="14256632"/>
                <a:satOff val="-27514"/>
                <a:lumOff val="-3532"/>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Missional Faith Formation</a:t>
          </a:r>
          <a:endParaRPr lang="en-US" sz="1600" b="1" kern="1200" dirty="0"/>
        </a:p>
      </dsp:txBody>
      <dsp:txXfrm>
        <a:off x="781221" y="5066760"/>
        <a:ext cx="1571982" cy="762275"/>
      </dsp:txXfrm>
    </dsp:sp>
    <dsp:sp modelId="{BE8A5D0D-DAD9-F24F-AE85-37049FCE6D25}">
      <dsp:nvSpPr>
        <dsp:cNvPr id="0" name=""/>
        <dsp:cNvSpPr/>
      </dsp:nvSpPr>
      <dsp:spPr>
        <a:xfrm rot="15320709">
          <a:off x="833493" y="4119558"/>
          <a:ext cx="846818" cy="283397"/>
        </a:xfrm>
        <a:prstGeom prst="leftRightArrow">
          <a:avLst>
            <a:gd name="adj1" fmla="val 60000"/>
            <a:gd name="adj2" fmla="val 50000"/>
          </a:avLst>
        </a:prstGeom>
        <a:gradFill rotWithShape="0">
          <a:gsLst>
            <a:gs pos="0">
              <a:schemeClr val="accent2">
                <a:hueOff val="14256632"/>
                <a:satOff val="-27514"/>
                <a:lumOff val="-3532"/>
                <a:alphaOff val="0"/>
                <a:tint val="50000"/>
                <a:satMod val="300000"/>
              </a:schemeClr>
            </a:gs>
            <a:gs pos="35000">
              <a:schemeClr val="accent2">
                <a:hueOff val="14256632"/>
                <a:satOff val="-27514"/>
                <a:lumOff val="-3532"/>
                <a:alphaOff val="0"/>
                <a:tint val="37000"/>
                <a:satMod val="300000"/>
              </a:schemeClr>
            </a:gs>
            <a:gs pos="100000">
              <a:schemeClr val="accent2">
                <a:hueOff val="14256632"/>
                <a:satOff val="-27514"/>
                <a:lumOff val="-3532"/>
                <a:alphaOff val="0"/>
                <a:tint val="15000"/>
                <a:satMod val="350000"/>
              </a:schemeClr>
            </a:gs>
          </a:gsLst>
          <a:lin ang="16200000" scaled="1"/>
        </a:gradFill>
        <a:ln>
          <a:noFill/>
        </a:ln>
        <a:effectLst>
          <a:outerShdw blurRad="45000" dist="25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0800000">
        <a:off x="918512" y="4176237"/>
        <a:ext cx="676780" cy="170039"/>
      </dsp:txXfrm>
    </dsp:sp>
    <dsp:sp modelId="{8AFC5B97-BE82-6440-91A8-BFBD2BAFE12A}">
      <dsp:nvSpPr>
        <dsp:cNvPr id="0" name=""/>
        <dsp:cNvSpPr/>
      </dsp:nvSpPr>
      <dsp:spPr>
        <a:xfrm>
          <a:off x="137463" y="2631333"/>
          <a:ext cx="1608208" cy="848136"/>
        </a:xfrm>
        <a:prstGeom prst="roundRect">
          <a:avLst>
            <a:gd name="adj" fmla="val 10000"/>
          </a:avLst>
        </a:prstGeom>
        <a:gradFill rotWithShape="0">
          <a:gsLst>
            <a:gs pos="0">
              <a:schemeClr val="accent2">
                <a:hueOff val="19008843"/>
                <a:satOff val="-36686"/>
                <a:lumOff val="-4710"/>
                <a:alphaOff val="0"/>
                <a:tint val="50000"/>
                <a:satMod val="300000"/>
              </a:schemeClr>
            </a:gs>
            <a:gs pos="35000">
              <a:schemeClr val="accent2">
                <a:hueOff val="19008843"/>
                <a:satOff val="-36686"/>
                <a:lumOff val="-4710"/>
                <a:alphaOff val="0"/>
                <a:tint val="37000"/>
                <a:satMod val="300000"/>
              </a:schemeClr>
            </a:gs>
            <a:gs pos="100000">
              <a:schemeClr val="accent2">
                <a:hueOff val="19008843"/>
                <a:satOff val="-36686"/>
                <a:lumOff val="-471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Online &amp; Digitally-Enabled Faith Formation</a:t>
          </a:r>
          <a:endParaRPr lang="en-US" sz="1600" b="1" kern="1200" dirty="0"/>
        </a:p>
      </dsp:txBody>
      <dsp:txXfrm>
        <a:off x="162304" y="2656174"/>
        <a:ext cx="1558526" cy="798454"/>
      </dsp:txXfrm>
    </dsp:sp>
    <dsp:sp modelId="{E85C7A55-B41D-A449-B13D-D44142926B81}">
      <dsp:nvSpPr>
        <dsp:cNvPr id="0" name=""/>
        <dsp:cNvSpPr/>
      </dsp:nvSpPr>
      <dsp:spPr>
        <a:xfrm rot="19119561">
          <a:off x="1511385" y="2039882"/>
          <a:ext cx="846818" cy="283397"/>
        </a:xfrm>
        <a:prstGeom prst="leftRightArrow">
          <a:avLst>
            <a:gd name="adj1" fmla="val 60000"/>
            <a:gd name="adj2" fmla="val 50000"/>
          </a:avLst>
        </a:prstGeom>
        <a:gradFill rotWithShape="0">
          <a:gsLst>
            <a:gs pos="0">
              <a:schemeClr val="accent2">
                <a:hueOff val="19008843"/>
                <a:satOff val="-36686"/>
                <a:lumOff val="-4710"/>
                <a:alphaOff val="0"/>
                <a:tint val="50000"/>
                <a:satMod val="300000"/>
              </a:schemeClr>
            </a:gs>
            <a:gs pos="35000">
              <a:schemeClr val="accent2">
                <a:hueOff val="19008843"/>
                <a:satOff val="-36686"/>
                <a:lumOff val="-4710"/>
                <a:alphaOff val="0"/>
                <a:tint val="37000"/>
                <a:satMod val="300000"/>
              </a:schemeClr>
            </a:gs>
            <a:gs pos="100000">
              <a:schemeClr val="accent2">
                <a:hueOff val="19008843"/>
                <a:satOff val="-36686"/>
                <a:lumOff val="-4710"/>
                <a:alphaOff val="0"/>
                <a:tint val="15000"/>
                <a:satMod val="350000"/>
              </a:schemeClr>
            </a:gs>
          </a:gsLst>
          <a:lin ang="16200000" scaled="1"/>
        </a:gradFill>
        <a:ln>
          <a:noFill/>
        </a:ln>
        <a:effectLst>
          <a:outerShdw blurRad="45000" dist="25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1596404" y="2096561"/>
        <a:ext cx="676780" cy="1700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13713-02F7-D94A-A965-7FF742EC6AAD}">
      <dsp:nvSpPr>
        <dsp:cNvPr id="0" name=""/>
        <dsp:cNvSpPr/>
      </dsp:nvSpPr>
      <dsp:spPr>
        <a:xfrm rot="16200000">
          <a:off x="548632" y="-535939"/>
          <a:ext cx="3429000" cy="4500880"/>
        </a:xfrm>
        <a:prstGeom prst="round1Rect">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Intergenerational Faith Formation through church life</a:t>
          </a:r>
          <a:r>
            <a:rPr lang="en-US" sz="2400" b="0" kern="1200" dirty="0" smtClean="0"/>
            <a:t>: </a:t>
          </a:r>
        </a:p>
        <a:p>
          <a:pPr lvl="0" algn="ctr" defTabSz="1066800">
            <a:lnSpc>
              <a:spcPct val="90000"/>
            </a:lnSpc>
            <a:spcBef>
              <a:spcPct val="0"/>
            </a:spcBef>
            <a:spcAft>
              <a:spcPct val="35000"/>
            </a:spcAft>
          </a:pPr>
          <a:r>
            <a:rPr lang="en-US" sz="2400" b="0" kern="1200" dirty="0" smtClean="0"/>
            <a:t>caring community, celebrating, learning, praying, serving</a:t>
          </a:r>
          <a:endParaRPr lang="en-US" sz="2400" b="0" kern="1200" dirty="0"/>
        </a:p>
      </dsp:txBody>
      <dsp:txXfrm rot="5400000">
        <a:off x="12692" y="1"/>
        <a:ext cx="4500880" cy="2571750"/>
      </dsp:txXfrm>
    </dsp:sp>
    <dsp:sp modelId="{060C7236-E7FF-C349-A15A-FEC00AF934AF}">
      <dsp:nvSpPr>
        <dsp:cNvPr id="0" name=""/>
        <dsp:cNvSpPr/>
      </dsp:nvSpPr>
      <dsp:spPr>
        <a:xfrm>
          <a:off x="4500880" y="0"/>
          <a:ext cx="4500880" cy="3429000"/>
        </a:xfrm>
        <a:prstGeom prst="round1Rect">
          <a:avLst/>
        </a:prstGeom>
        <a:gradFill rotWithShape="0">
          <a:gsLst>
            <a:gs pos="0">
              <a:schemeClr val="accent3">
                <a:hueOff val="-5608813"/>
                <a:satOff val="-2884"/>
                <a:lumOff val="-1242"/>
                <a:alphaOff val="0"/>
                <a:shade val="47500"/>
                <a:satMod val="137000"/>
              </a:schemeClr>
            </a:gs>
            <a:gs pos="55000">
              <a:schemeClr val="accent3">
                <a:hueOff val="-5608813"/>
                <a:satOff val="-2884"/>
                <a:lumOff val="-1242"/>
                <a:alphaOff val="0"/>
                <a:shade val="69000"/>
                <a:satMod val="137000"/>
              </a:schemeClr>
            </a:gs>
            <a:gs pos="100000">
              <a:schemeClr val="accent3">
                <a:hueOff val="-5608813"/>
                <a:satOff val="-2884"/>
                <a:lumOff val="-1242"/>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Age-Specific Faith Formation across the entire life-span:</a:t>
          </a:r>
        </a:p>
        <a:p>
          <a:pPr lvl="0" algn="ctr" defTabSz="1066800">
            <a:lnSpc>
              <a:spcPct val="90000"/>
            </a:lnSpc>
            <a:spcBef>
              <a:spcPct val="0"/>
            </a:spcBef>
            <a:spcAft>
              <a:spcPct val="35000"/>
            </a:spcAft>
          </a:pPr>
          <a:r>
            <a:rPr lang="en-US" sz="2400" kern="1200" dirty="0" smtClean="0"/>
            <a:t>children – teens – </a:t>
          </a:r>
          <a:br>
            <a:rPr lang="en-US" sz="2400" kern="1200" dirty="0" smtClean="0"/>
          </a:br>
          <a:r>
            <a:rPr lang="en-US" sz="2400" kern="1200" dirty="0" smtClean="0"/>
            <a:t>young adults – adults</a:t>
          </a:r>
          <a:endParaRPr lang="en-US" sz="2400" kern="1200" dirty="0"/>
        </a:p>
      </dsp:txBody>
      <dsp:txXfrm>
        <a:off x="4500880" y="0"/>
        <a:ext cx="4500880" cy="2571750"/>
      </dsp:txXfrm>
    </dsp:sp>
    <dsp:sp modelId="{ED7A8AB7-2731-CA48-8263-54EA6B9B0925}">
      <dsp:nvSpPr>
        <dsp:cNvPr id="0" name=""/>
        <dsp:cNvSpPr/>
      </dsp:nvSpPr>
      <dsp:spPr>
        <a:xfrm rot="10800000">
          <a:off x="0" y="3429000"/>
          <a:ext cx="4500880" cy="3429000"/>
        </a:xfrm>
        <a:prstGeom prst="round1Rect">
          <a:avLst/>
        </a:prstGeom>
        <a:gradFill rotWithShape="0">
          <a:gsLst>
            <a:gs pos="0">
              <a:schemeClr val="accent3">
                <a:hueOff val="-11217627"/>
                <a:satOff val="-5768"/>
                <a:lumOff val="-2483"/>
                <a:alphaOff val="0"/>
                <a:shade val="47500"/>
                <a:satMod val="137000"/>
              </a:schemeClr>
            </a:gs>
            <a:gs pos="55000">
              <a:schemeClr val="accent3">
                <a:hueOff val="-11217627"/>
                <a:satOff val="-5768"/>
                <a:lumOff val="-2483"/>
                <a:alphaOff val="0"/>
                <a:shade val="69000"/>
                <a:satMod val="137000"/>
              </a:schemeClr>
            </a:gs>
            <a:gs pos="100000">
              <a:schemeClr val="accent3">
                <a:hueOff val="-11217627"/>
                <a:satOff val="-5768"/>
                <a:lumOff val="-2483"/>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Missional Faith Formation:</a:t>
          </a:r>
        </a:p>
        <a:p>
          <a:pPr lvl="0" algn="ctr" defTabSz="1066800">
            <a:lnSpc>
              <a:spcPct val="90000"/>
            </a:lnSpc>
            <a:spcBef>
              <a:spcPct val="0"/>
            </a:spcBef>
            <a:spcAft>
              <a:spcPct val="35000"/>
            </a:spcAft>
          </a:pPr>
          <a:r>
            <a:rPr lang="en-US" sz="2400" kern="1200" dirty="0" smtClean="0"/>
            <a:t>outreach &amp; presence </a:t>
          </a:r>
        </a:p>
        <a:p>
          <a:pPr lvl="0" algn="ctr" defTabSz="1066800">
            <a:lnSpc>
              <a:spcPct val="90000"/>
            </a:lnSpc>
            <a:spcBef>
              <a:spcPct val="0"/>
            </a:spcBef>
            <a:spcAft>
              <a:spcPct val="35000"/>
            </a:spcAft>
          </a:pPr>
          <a:r>
            <a:rPr lang="en-US" sz="2400" kern="1200" dirty="0" smtClean="0"/>
            <a:t>pathways for encounter &amp; engagement</a:t>
          </a:r>
        </a:p>
        <a:p>
          <a:pPr lvl="0" algn="ctr" defTabSz="1066800">
            <a:lnSpc>
              <a:spcPct val="90000"/>
            </a:lnSpc>
            <a:spcBef>
              <a:spcPct val="0"/>
            </a:spcBef>
            <a:spcAft>
              <a:spcPct val="35000"/>
            </a:spcAft>
          </a:pPr>
          <a:endParaRPr lang="en-US" sz="2400" kern="1200" dirty="0"/>
        </a:p>
      </dsp:txBody>
      <dsp:txXfrm rot="10800000">
        <a:off x="0" y="4286249"/>
        <a:ext cx="4500880" cy="2571750"/>
      </dsp:txXfrm>
    </dsp:sp>
    <dsp:sp modelId="{DD08A3D8-EBBA-124F-ADE4-2D7409FEC8F7}">
      <dsp:nvSpPr>
        <dsp:cNvPr id="0" name=""/>
        <dsp:cNvSpPr/>
      </dsp:nvSpPr>
      <dsp:spPr>
        <a:xfrm rot="5400000">
          <a:off x="5036820" y="2893060"/>
          <a:ext cx="3429000" cy="4500880"/>
        </a:xfrm>
        <a:prstGeom prst="round1Rect">
          <a:avLst/>
        </a:prstGeom>
        <a:gradFill rotWithShape="0">
          <a:gsLst>
            <a:gs pos="0">
              <a:schemeClr val="accent3">
                <a:hueOff val="-16826440"/>
                <a:satOff val="-8652"/>
                <a:lumOff val="-3725"/>
                <a:alphaOff val="0"/>
                <a:shade val="47500"/>
                <a:satMod val="137000"/>
              </a:schemeClr>
            </a:gs>
            <a:gs pos="55000">
              <a:schemeClr val="accent3">
                <a:hueOff val="-16826440"/>
                <a:satOff val="-8652"/>
                <a:lumOff val="-3725"/>
                <a:alphaOff val="0"/>
                <a:shade val="69000"/>
                <a:satMod val="137000"/>
              </a:schemeClr>
            </a:gs>
            <a:gs pos="100000">
              <a:schemeClr val="accent3">
                <a:hueOff val="-16826440"/>
                <a:satOff val="-8652"/>
                <a:lumOff val="-3725"/>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Family Faith Formation: </a:t>
          </a:r>
        </a:p>
        <a:p>
          <a:pPr lvl="0" algn="ctr" defTabSz="1066800">
            <a:lnSpc>
              <a:spcPct val="90000"/>
            </a:lnSpc>
            <a:spcBef>
              <a:spcPct val="0"/>
            </a:spcBef>
            <a:spcAft>
              <a:spcPct val="35000"/>
            </a:spcAft>
          </a:pPr>
          <a:r>
            <a:rPr lang="en-US" sz="2400" kern="1200" dirty="0" smtClean="0"/>
            <a:t>family faith practice &amp; faith transmission </a:t>
          </a:r>
        </a:p>
        <a:p>
          <a:pPr lvl="0" algn="ctr" defTabSz="1066800">
            <a:lnSpc>
              <a:spcPct val="90000"/>
            </a:lnSpc>
            <a:spcBef>
              <a:spcPct val="0"/>
            </a:spcBef>
            <a:spcAft>
              <a:spcPct val="35000"/>
            </a:spcAft>
          </a:pPr>
          <a:r>
            <a:rPr lang="en-US" sz="2400" kern="1200" dirty="0" smtClean="0"/>
            <a:t>family life enrichment </a:t>
          </a:r>
        </a:p>
        <a:p>
          <a:pPr lvl="0" algn="ctr" defTabSz="1066800">
            <a:lnSpc>
              <a:spcPct val="90000"/>
            </a:lnSpc>
            <a:spcBef>
              <a:spcPct val="0"/>
            </a:spcBef>
            <a:spcAft>
              <a:spcPct val="35000"/>
            </a:spcAft>
          </a:pPr>
          <a:r>
            <a:rPr lang="en-US" sz="2400" kern="1200" dirty="0" smtClean="0"/>
            <a:t>parent faith formation and parenting education</a:t>
          </a:r>
        </a:p>
      </dsp:txBody>
      <dsp:txXfrm rot="-5400000">
        <a:off x="4500880" y="4286250"/>
        <a:ext cx="4500880" cy="2571750"/>
      </dsp:txXfrm>
    </dsp:sp>
    <dsp:sp modelId="{1789337D-D032-D043-B5BA-57838A4BEF8C}">
      <dsp:nvSpPr>
        <dsp:cNvPr id="0" name=""/>
        <dsp:cNvSpPr/>
      </dsp:nvSpPr>
      <dsp:spPr>
        <a:xfrm>
          <a:off x="3150616" y="2571750"/>
          <a:ext cx="2700528" cy="1714500"/>
        </a:xfrm>
        <a:prstGeom prst="roundRect">
          <a:avLst/>
        </a:prstGeom>
        <a:gradFill rotWithShape="0">
          <a:gsLst>
            <a:gs pos="0">
              <a:schemeClr val="accent3">
                <a:tint val="40000"/>
                <a:hueOff val="0"/>
                <a:satOff val="0"/>
                <a:lumOff val="0"/>
                <a:alphaOff val="0"/>
                <a:shade val="47500"/>
                <a:satMod val="137000"/>
              </a:schemeClr>
            </a:gs>
            <a:gs pos="55000">
              <a:schemeClr val="accent3">
                <a:tint val="40000"/>
                <a:hueOff val="0"/>
                <a:satOff val="0"/>
                <a:lumOff val="0"/>
                <a:alphaOff val="0"/>
                <a:shade val="69000"/>
                <a:satMod val="137000"/>
              </a:schemeClr>
            </a:gs>
            <a:gs pos="100000">
              <a:schemeClr val="accent3">
                <a:tint val="4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Faith Forming</a:t>
          </a:r>
          <a:endParaRPr lang="en-US" sz="2400" b="1" kern="1200" dirty="0"/>
        </a:p>
      </dsp:txBody>
      <dsp:txXfrm>
        <a:off x="3234311" y="2655445"/>
        <a:ext cx="2533138" cy="15471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6E9B8-DBCA-C64A-8AA7-06A46D027E7E}">
      <dsp:nvSpPr>
        <dsp:cNvPr id="0" name=""/>
        <dsp:cNvSpPr/>
      </dsp:nvSpPr>
      <dsp:spPr>
        <a:xfrm>
          <a:off x="2220402" y="855783"/>
          <a:ext cx="2131953" cy="2131953"/>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Intergenerational Faith Community</a:t>
          </a:r>
          <a:endParaRPr lang="en-US" sz="1600" b="1" kern="1200" dirty="0">
            <a:latin typeface="Tw Cen MT"/>
            <a:cs typeface="Tw Cen MT"/>
          </a:endParaRPr>
        </a:p>
      </dsp:txBody>
      <dsp:txXfrm>
        <a:off x="2532619" y="1168000"/>
        <a:ext cx="1507519" cy="1507519"/>
      </dsp:txXfrm>
    </dsp:sp>
    <dsp:sp modelId="{9C0153A6-C720-9B41-B68F-286C0BDA78B4}">
      <dsp:nvSpPr>
        <dsp:cNvPr id="0" name=""/>
        <dsp:cNvSpPr/>
      </dsp:nvSpPr>
      <dsp:spPr>
        <a:xfrm>
          <a:off x="2672019" y="-19936"/>
          <a:ext cx="1228719" cy="1106611"/>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Children &amp; Parents</a:t>
          </a:r>
          <a:endParaRPr lang="en-US" sz="1600" b="1" kern="1200" dirty="0">
            <a:latin typeface="Tw Cen MT"/>
            <a:cs typeface="Tw Cen MT"/>
          </a:endParaRPr>
        </a:p>
      </dsp:txBody>
      <dsp:txXfrm>
        <a:off x="2851961" y="142123"/>
        <a:ext cx="868835" cy="782493"/>
      </dsp:txXfrm>
    </dsp:sp>
    <dsp:sp modelId="{821E78B6-40D9-DA42-A610-D95A8B445540}">
      <dsp:nvSpPr>
        <dsp:cNvPr id="0" name=""/>
        <dsp:cNvSpPr/>
      </dsp:nvSpPr>
      <dsp:spPr>
        <a:xfrm>
          <a:off x="3968428" y="619972"/>
          <a:ext cx="1228719" cy="1106611"/>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Youth &amp; Parents</a:t>
          </a:r>
          <a:endParaRPr lang="en-US" sz="1600" b="1" kern="1200" dirty="0">
            <a:latin typeface="Tw Cen MT"/>
            <a:cs typeface="Tw Cen MT"/>
          </a:endParaRPr>
        </a:p>
      </dsp:txBody>
      <dsp:txXfrm>
        <a:off x="4148370" y="782031"/>
        <a:ext cx="868835" cy="782493"/>
      </dsp:txXfrm>
    </dsp:sp>
    <dsp:sp modelId="{F1890CF1-B1F7-674A-A987-A7A7AFBCD2C5}">
      <dsp:nvSpPr>
        <dsp:cNvPr id="0" name=""/>
        <dsp:cNvSpPr/>
      </dsp:nvSpPr>
      <dsp:spPr>
        <a:xfrm>
          <a:off x="3874401" y="2062650"/>
          <a:ext cx="1228719" cy="1106611"/>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Young Adults</a:t>
          </a:r>
          <a:endParaRPr lang="en-US" sz="1600" b="1" kern="1200" dirty="0">
            <a:latin typeface="Tw Cen MT"/>
            <a:cs typeface="Tw Cen MT"/>
          </a:endParaRPr>
        </a:p>
      </dsp:txBody>
      <dsp:txXfrm>
        <a:off x="4054343" y="2224709"/>
        <a:ext cx="868835" cy="782493"/>
      </dsp:txXfrm>
    </dsp:sp>
    <dsp:sp modelId="{BA712A0A-EE50-D942-B4BC-EDE8FC8704F4}">
      <dsp:nvSpPr>
        <dsp:cNvPr id="0" name=""/>
        <dsp:cNvSpPr/>
      </dsp:nvSpPr>
      <dsp:spPr>
        <a:xfrm>
          <a:off x="2672019" y="2756846"/>
          <a:ext cx="1228719" cy="1106611"/>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Mid-life Adults</a:t>
          </a:r>
          <a:endParaRPr lang="en-US" sz="1600" b="1" kern="1200" dirty="0">
            <a:latin typeface="Tw Cen MT"/>
            <a:cs typeface="Tw Cen MT"/>
          </a:endParaRPr>
        </a:p>
      </dsp:txBody>
      <dsp:txXfrm>
        <a:off x="2851961" y="2918905"/>
        <a:ext cx="868835" cy="782493"/>
      </dsp:txXfrm>
    </dsp:sp>
    <dsp:sp modelId="{7E791BF1-47B3-DB44-9E9A-BF640A33822B}">
      <dsp:nvSpPr>
        <dsp:cNvPr id="0" name=""/>
        <dsp:cNvSpPr/>
      </dsp:nvSpPr>
      <dsp:spPr>
        <a:xfrm>
          <a:off x="1551008" y="2082968"/>
          <a:ext cx="1065976" cy="1065976"/>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Mature Adults</a:t>
          </a:r>
          <a:endParaRPr lang="en-US" sz="1600" b="1" kern="1200" dirty="0">
            <a:latin typeface="Tw Cen MT"/>
            <a:cs typeface="Tw Cen MT"/>
          </a:endParaRPr>
        </a:p>
      </dsp:txBody>
      <dsp:txXfrm>
        <a:off x="1707117" y="2239077"/>
        <a:ext cx="753758" cy="753758"/>
      </dsp:txXfrm>
    </dsp:sp>
    <dsp:sp modelId="{438560CF-F3DA-9144-AE49-3C50E3F9CABC}">
      <dsp:nvSpPr>
        <dsp:cNvPr id="0" name=""/>
        <dsp:cNvSpPr/>
      </dsp:nvSpPr>
      <dsp:spPr>
        <a:xfrm>
          <a:off x="1551008" y="694576"/>
          <a:ext cx="1065976" cy="1065976"/>
        </a:xfrm>
        <a:prstGeom prst="ellipse">
          <a:avLst/>
        </a:prstGeom>
        <a:solidFill>
          <a:srgbClr val="FFFF00"/>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Older Adults</a:t>
          </a:r>
          <a:endParaRPr lang="en-US" sz="1600" b="1" kern="1200" dirty="0">
            <a:latin typeface="Tw Cen MT"/>
            <a:cs typeface="Tw Cen MT"/>
          </a:endParaRPr>
        </a:p>
      </dsp:txBody>
      <dsp:txXfrm>
        <a:off x="1707117" y="850685"/>
        <a:ext cx="753758" cy="753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138E6-2B9B-234E-B3D3-E167CD7DA27D}">
      <dsp:nvSpPr>
        <dsp:cNvPr id="0" name=""/>
        <dsp:cNvSpPr/>
      </dsp:nvSpPr>
      <dsp:spPr>
        <a:xfrm>
          <a:off x="2623808" y="1443"/>
          <a:ext cx="1597682" cy="1597682"/>
        </a:xfrm>
        <a:prstGeom prst="ellipse">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Learn with Peers</a:t>
          </a:r>
          <a:endParaRPr lang="en-US" sz="1700" b="1" kern="1200" dirty="0"/>
        </a:p>
      </dsp:txBody>
      <dsp:txXfrm>
        <a:off x="2857783" y="235418"/>
        <a:ext cx="1129732" cy="1129732"/>
      </dsp:txXfrm>
    </dsp:sp>
    <dsp:sp modelId="{D9385287-8D33-C249-BF18-4CACAAF374F7}">
      <dsp:nvSpPr>
        <dsp:cNvPr id="0" name=""/>
        <dsp:cNvSpPr/>
      </dsp:nvSpPr>
      <dsp:spPr>
        <a:xfrm rot="2700000">
          <a:off x="4049856" y="1369825"/>
          <a:ext cx="423886" cy="539217"/>
        </a:xfrm>
        <a:prstGeom prst="rightArrow">
          <a:avLst>
            <a:gd name="adj1" fmla="val 60000"/>
            <a:gd name="adj2" fmla="val 50000"/>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4068479" y="1432708"/>
        <a:ext cx="296720" cy="323531"/>
      </dsp:txXfrm>
    </dsp:sp>
    <dsp:sp modelId="{2D667DC6-2367-034C-9995-86296F573918}">
      <dsp:nvSpPr>
        <dsp:cNvPr id="0" name=""/>
        <dsp:cNvSpPr/>
      </dsp:nvSpPr>
      <dsp:spPr>
        <a:xfrm>
          <a:off x="4319074" y="1696708"/>
          <a:ext cx="1597682" cy="1597682"/>
        </a:xfrm>
        <a:prstGeom prst="ellipse">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Experience in Community</a:t>
          </a:r>
          <a:endParaRPr lang="en-US" sz="1700" b="1" kern="1200" dirty="0"/>
        </a:p>
      </dsp:txBody>
      <dsp:txXfrm>
        <a:off x="4553049" y="1930683"/>
        <a:ext cx="1129732" cy="1129732"/>
      </dsp:txXfrm>
    </dsp:sp>
    <dsp:sp modelId="{2F460F9B-27F7-6C4B-AF1E-30EB0B91462B}">
      <dsp:nvSpPr>
        <dsp:cNvPr id="0" name=""/>
        <dsp:cNvSpPr/>
      </dsp:nvSpPr>
      <dsp:spPr>
        <a:xfrm rot="8100000">
          <a:off x="4066822" y="3065090"/>
          <a:ext cx="423886" cy="539217"/>
        </a:xfrm>
        <a:prstGeom prst="rightArrow">
          <a:avLst>
            <a:gd name="adj1" fmla="val 60000"/>
            <a:gd name="adj2" fmla="val 50000"/>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0800000">
        <a:off x="4175365" y="3127973"/>
        <a:ext cx="296720" cy="323531"/>
      </dsp:txXfrm>
    </dsp:sp>
    <dsp:sp modelId="{B630ECF8-860A-E340-9DD5-E1A34AA61F34}">
      <dsp:nvSpPr>
        <dsp:cNvPr id="0" name=""/>
        <dsp:cNvSpPr/>
      </dsp:nvSpPr>
      <dsp:spPr>
        <a:xfrm>
          <a:off x="2623808" y="3391974"/>
          <a:ext cx="1597682" cy="1597682"/>
        </a:xfrm>
        <a:prstGeom prst="ellipse">
          <a:avLst/>
        </a:prstGeom>
        <a:gradFill rotWithShape="0">
          <a:gsLst>
            <a:gs pos="0">
              <a:schemeClr val="accent4">
                <a:hueOff val="0"/>
                <a:satOff val="0"/>
                <a:lumOff val="0"/>
                <a:alphaOff val="0"/>
                <a:shade val="47500"/>
                <a:satMod val="137000"/>
              </a:schemeClr>
            </a:gs>
            <a:gs pos="55000">
              <a:schemeClr val="accent4">
                <a:hueOff val="0"/>
                <a:satOff val="0"/>
                <a:lumOff val="0"/>
                <a:alphaOff val="0"/>
                <a:shade val="69000"/>
                <a:satMod val="137000"/>
              </a:schemeClr>
            </a:gs>
            <a:gs pos="100000">
              <a:schemeClr val="accent4">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Live the Learning</a:t>
          </a:r>
          <a:endParaRPr lang="en-US" sz="1700" b="1" kern="1200" dirty="0"/>
        </a:p>
      </dsp:txBody>
      <dsp:txXfrm>
        <a:off x="2857783" y="3625949"/>
        <a:ext cx="1129732" cy="1129732"/>
      </dsp:txXfrm>
    </dsp:sp>
    <dsp:sp modelId="{311EC0EC-7DAE-3444-83BF-1A8E4C83D512}">
      <dsp:nvSpPr>
        <dsp:cNvPr id="0" name=""/>
        <dsp:cNvSpPr/>
      </dsp:nvSpPr>
      <dsp:spPr>
        <a:xfrm rot="13500000">
          <a:off x="2371557" y="3082056"/>
          <a:ext cx="423886" cy="539217"/>
        </a:xfrm>
        <a:prstGeom prst="rightArrow">
          <a:avLst>
            <a:gd name="adj1" fmla="val 60000"/>
            <a:gd name="adj2" fmla="val 50000"/>
          </a:avLst>
        </a:prstGeom>
        <a:gradFill rotWithShape="0">
          <a:gsLst>
            <a:gs pos="0">
              <a:schemeClr val="accent4">
                <a:hueOff val="0"/>
                <a:satOff val="0"/>
                <a:lumOff val="0"/>
                <a:alphaOff val="0"/>
                <a:shade val="47500"/>
                <a:satMod val="137000"/>
              </a:schemeClr>
            </a:gs>
            <a:gs pos="55000">
              <a:schemeClr val="accent4">
                <a:hueOff val="0"/>
                <a:satOff val="0"/>
                <a:lumOff val="0"/>
                <a:alphaOff val="0"/>
                <a:shade val="69000"/>
                <a:satMod val="137000"/>
              </a:schemeClr>
            </a:gs>
            <a:gs pos="100000">
              <a:schemeClr val="accent4">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0800000">
        <a:off x="2480100" y="3234859"/>
        <a:ext cx="296720" cy="323531"/>
      </dsp:txXfrm>
    </dsp:sp>
    <dsp:sp modelId="{FF3B1328-32C5-AC42-AC46-0F30B4E7CDB4}">
      <dsp:nvSpPr>
        <dsp:cNvPr id="0" name=""/>
        <dsp:cNvSpPr/>
      </dsp:nvSpPr>
      <dsp:spPr>
        <a:xfrm>
          <a:off x="928543" y="1696708"/>
          <a:ext cx="1597682" cy="1597682"/>
        </a:xfrm>
        <a:prstGeom prst="ellipse">
          <a:avLst/>
        </a:prstGeom>
        <a:gradFill rotWithShape="0">
          <a:gsLst>
            <a:gs pos="0">
              <a:schemeClr val="accent5">
                <a:hueOff val="0"/>
                <a:satOff val="0"/>
                <a:lumOff val="0"/>
                <a:alphaOff val="0"/>
                <a:shade val="47500"/>
                <a:satMod val="137000"/>
              </a:schemeClr>
            </a:gs>
            <a:gs pos="55000">
              <a:schemeClr val="accent5">
                <a:hueOff val="0"/>
                <a:satOff val="0"/>
                <a:lumOff val="0"/>
                <a:alphaOff val="0"/>
                <a:shade val="69000"/>
                <a:satMod val="137000"/>
              </a:schemeClr>
            </a:gs>
            <a:gs pos="100000">
              <a:schemeClr val="accent5">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Reflect on Learning &amp; Living</a:t>
          </a:r>
          <a:endParaRPr lang="en-US" sz="1700" b="1" kern="1200" dirty="0"/>
        </a:p>
      </dsp:txBody>
      <dsp:txXfrm>
        <a:off x="1162518" y="1930683"/>
        <a:ext cx="1129732" cy="1129732"/>
      </dsp:txXfrm>
    </dsp:sp>
    <dsp:sp modelId="{C83CF404-6E2F-4949-9DBE-13F545BFF044}">
      <dsp:nvSpPr>
        <dsp:cNvPr id="0" name=""/>
        <dsp:cNvSpPr/>
      </dsp:nvSpPr>
      <dsp:spPr>
        <a:xfrm rot="18900000">
          <a:off x="2354591" y="1386791"/>
          <a:ext cx="423886" cy="539217"/>
        </a:xfrm>
        <a:prstGeom prst="rightArrow">
          <a:avLst>
            <a:gd name="adj1" fmla="val 60000"/>
            <a:gd name="adj2" fmla="val 50000"/>
          </a:avLst>
        </a:prstGeom>
        <a:gradFill rotWithShape="0">
          <a:gsLst>
            <a:gs pos="0">
              <a:schemeClr val="accent5">
                <a:hueOff val="0"/>
                <a:satOff val="0"/>
                <a:lumOff val="0"/>
                <a:alphaOff val="0"/>
                <a:shade val="47500"/>
                <a:satMod val="137000"/>
              </a:schemeClr>
            </a:gs>
            <a:gs pos="55000">
              <a:schemeClr val="accent5">
                <a:hueOff val="0"/>
                <a:satOff val="0"/>
                <a:lumOff val="0"/>
                <a:alphaOff val="0"/>
                <a:shade val="69000"/>
                <a:satMod val="137000"/>
              </a:schemeClr>
            </a:gs>
            <a:gs pos="100000">
              <a:schemeClr val="accent5">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2373214" y="1539594"/>
        <a:ext cx="296720" cy="3235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w Cen M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w Cen MT"/>
              </a:defRPr>
            </a:lvl1pPr>
          </a:lstStyle>
          <a:p>
            <a:fld id="{DCA639C2-B6D2-D34E-ADF1-160402E244B7}" type="datetimeFigureOut">
              <a:rPr lang="en-US" smtClean="0"/>
              <a:pPr/>
              <a:t>10/16/15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w Cen M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w Cen MT"/>
              </a:defRPr>
            </a:lvl1pPr>
          </a:lstStyle>
          <a:p>
            <a:fld id="{368CB6B8-1CFA-F34A-8BCE-5B679FD3C73B}" type="slidenum">
              <a:rPr lang="en-US" smtClean="0"/>
              <a:pPr/>
              <a:t>‹#›</a:t>
            </a:fld>
            <a:endParaRPr lang="en-US" dirty="0"/>
          </a:p>
        </p:txBody>
      </p:sp>
    </p:spTree>
    <p:extLst>
      <p:ext uri="{BB962C8B-B14F-4D97-AF65-F5344CB8AC3E}">
        <p14:creationId xmlns:p14="http://schemas.microsoft.com/office/powerpoint/2010/main" val="4475240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Tw Cen MT"/>
        <a:ea typeface="+mn-ea"/>
        <a:cs typeface="+mn-cs"/>
      </a:defRPr>
    </a:lvl1pPr>
    <a:lvl2pPr marL="457200" algn="l" defTabSz="457200" rtl="0" eaLnBrk="1" latinLnBrk="0" hangingPunct="1">
      <a:defRPr sz="1200" kern="1200">
        <a:solidFill>
          <a:schemeClr val="tx1"/>
        </a:solidFill>
        <a:latin typeface="Tw Cen MT"/>
        <a:ea typeface="+mn-ea"/>
        <a:cs typeface="+mn-cs"/>
      </a:defRPr>
    </a:lvl2pPr>
    <a:lvl3pPr marL="914400" algn="l" defTabSz="457200" rtl="0" eaLnBrk="1" latinLnBrk="0" hangingPunct="1">
      <a:defRPr sz="1200" kern="1200">
        <a:solidFill>
          <a:schemeClr val="tx1"/>
        </a:solidFill>
        <a:latin typeface="Tw Cen MT"/>
        <a:ea typeface="+mn-ea"/>
        <a:cs typeface="+mn-cs"/>
      </a:defRPr>
    </a:lvl3pPr>
    <a:lvl4pPr marL="1371600" algn="l" defTabSz="457200" rtl="0" eaLnBrk="1" latinLnBrk="0" hangingPunct="1">
      <a:defRPr sz="1200" kern="1200">
        <a:solidFill>
          <a:schemeClr val="tx1"/>
        </a:solidFill>
        <a:latin typeface="Tw Cen MT"/>
        <a:ea typeface="+mn-ea"/>
        <a:cs typeface="+mn-cs"/>
      </a:defRPr>
    </a:lvl4pPr>
    <a:lvl5pPr marL="1828800" algn="l" defTabSz="457200" rtl="0" eaLnBrk="1" latinLnBrk="0" hangingPunct="1">
      <a:defRPr sz="1200" kern="1200">
        <a:solidFill>
          <a:schemeClr val="tx1"/>
        </a:solidFill>
        <a:latin typeface="Tw Cen M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92103D3E-B9DE-F042-A81B-9023B6863032}" type="datetimeFigureOut">
              <a:rPr lang="en-US" smtClean="0"/>
              <a:t>10/16/15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A334BD-FE82-A84C-875F-DDC9CF61CB6F}" type="slidenum">
              <a:rPr lang="en-US" smtClean="0"/>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103D3E-B9DE-F042-A81B-9023B6863032}" type="datetimeFigureOut">
              <a:rPr lang="en-US" smtClean="0"/>
              <a:t>10/16/15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A334BD-FE82-A84C-875F-DDC9CF61CB6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103D3E-B9DE-F042-A81B-9023B6863032}" type="datetimeFigureOut">
              <a:rPr lang="en-US" smtClean="0"/>
              <a:t>10/16/15</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D4A334BD-FE82-A84C-875F-DDC9CF61CB6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103D3E-B9DE-F042-A81B-9023B6863032}" type="datetimeFigureOut">
              <a:rPr lang="en-US" smtClean="0"/>
              <a:t>10/16/15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A334BD-FE82-A84C-875F-DDC9CF61CB6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2103D3E-B9DE-F042-A81B-9023B6863032}" type="datetimeFigureOut">
              <a:rPr lang="en-US" smtClean="0"/>
              <a:t>10/16/15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A334BD-FE82-A84C-875F-DDC9CF61CB6F}"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2103D3E-B9DE-F042-A81B-9023B6863032}" type="datetimeFigureOut">
              <a:rPr lang="en-US" smtClean="0"/>
              <a:t>10/16/15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A334BD-FE82-A84C-875F-DDC9CF61CB6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2103D3E-B9DE-F042-A81B-9023B6863032}" type="datetimeFigureOut">
              <a:rPr lang="en-US" smtClean="0"/>
              <a:t>10/16/15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A334BD-FE82-A84C-875F-DDC9CF61CB6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2103D3E-B9DE-F042-A81B-9023B6863032}" type="datetimeFigureOut">
              <a:rPr lang="en-US" smtClean="0"/>
              <a:t>10/16/15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A334BD-FE82-A84C-875F-DDC9CF61CB6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03D3E-B9DE-F042-A81B-9023B6863032}" type="datetimeFigureOut">
              <a:rPr lang="en-US" smtClean="0"/>
              <a:t>10/16/15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4A334BD-FE82-A84C-875F-DDC9CF61CB6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2103D3E-B9DE-F042-A81B-9023B6863032}" type="datetimeFigureOut">
              <a:rPr lang="en-US" smtClean="0"/>
              <a:t>10/16/15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A334BD-FE82-A84C-875F-DDC9CF61CB6F}" type="slidenum">
              <a:rPr lang="en-US" smtClean="0"/>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92103D3E-B9DE-F042-A81B-9023B6863032}" type="datetimeFigureOut">
              <a:rPr lang="en-US" smtClean="0"/>
              <a:t>10/16/15</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D4A334BD-FE82-A84C-875F-DDC9CF61CB6F}"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92103D3E-B9DE-F042-A81B-9023B6863032}" type="datetimeFigureOut">
              <a:rPr lang="en-US" smtClean="0"/>
              <a:pPr/>
              <a:t>10/16/15</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4A334BD-FE82-A84C-875F-DDC9CF61CB6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6.xml"/><Relationship Id="rId2" Type="http://schemas.openxmlformats.org/officeDocument/2006/relationships/diagramData" Target="../diagrams/data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7.xml"/><Relationship Id="rId2" Type="http://schemas.openxmlformats.org/officeDocument/2006/relationships/diagramData" Target="../diagrams/data6.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7.xml"/><Relationship Id="rId2" Type="http://schemas.openxmlformats.org/officeDocument/2006/relationships/diagramData" Target="../diagrams/data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2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4.xml"/><Relationship Id="rId2" Type="http://schemas.openxmlformats.org/officeDocument/2006/relationships/diagramData" Target="../diagrams/data8.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6.xml"/><Relationship Id="rId2" Type="http://schemas.openxmlformats.org/officeDocument/2006/relationships/diagramData" Target="../diagrams/data9.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7.xml"/><Relationship Id="rId2" Type="http://schemas.openxmlformats.org/officeDocument/2006/relationships/diagramData" Target="../diagrams/data10.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7.xml"/><Relationship Id="rId2" Type="http://schemas.openxmlformats.org/officeDocument/2006/relationships/diagramData" Target="../diagrams/data11.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53284" y="3355848"/>
            <a:ext cx="8077200" cy="1673352"/>
          </a:xfrm>
        </p:spPr>
        <p:txBody>
          <a:bodyPr>
            <a:normAutofit/>
          </a:bodyPr>
          <a:lstStyle/>
          <a:p>
            <a:pPr algn="ctr"/>
            <a:r>
              <a:rPr lang="en-US" dirty="0" smtClean="0">
                <a:solidFill>
                  <a:schemeClr val="tx1"/>
                </a:solidFill>
              </a:rPr>
              <a:t>Engaging in a Hope-Filled Future</a:t>
            </a:r>
            <a:endParaRPr lang="en-US" dirty="0"/>
          </a:p>
        </p:txBody>
      </p:sp>
      <p:sp>
        <p:nvSpPr>
          <p:cNvPr id="8" name="Subtitle 7"/>
          <p:cNvSpPr>
            <a:spLocks noGrp="1"/>
          </p:cNvSpPr>
          <p:nvPr>
            <p:ph type="subTitle" idx="1"/>
          </p:nvPr>
        </p:nvSpPr>
        <p:spPr>
          <a:xfrm>
            <a:off x="531198" y="978453"/>
            <a:ext cx="8077200" cy="1499616"/>
          </a:xfrm>
        </p:spPr>
        <p:txBody>
          <a:bodyPr>
            <a:normAutofit/>
          </a:bodyPr>
          <a:lstStyle/>
          <a:p>
            <a:pPr algn="ctr"/>
            <a:r>
              <a:rPr lang="en-US" sz="3600" dirty="0" smtClean="0">
                <a:solidFill>
                  <a:srgbClr val="FEB80A"/>
                </a:solidFill>
                <a:latin typeface="Cambria"/>
                <a:cs typeface="Cambria"/>
              </a:rPr>
              <a:t>Diocese of Ogdensburg</a:t>
            </a:r>
            <a:endParaRPr lang="en-US" sz="3600" dirty="0">
              <a:solidFill>
                <a:srgbClr val="FEB80A"/>
              </a:solidFill>
              <a:latin typeface="Cambria"/>
              <a:cs typeface="Cambria"/>
            </a:endParaRPr>
          </a:p>
        </p:txBody>
      </p:sp>
      <p:sp>
        <p:nvSpPr>
          <p:cNvPr id="2" name="TextBox 1"/>
          <p:cNvSpPr txBox="1"/>
          <p:nvPr/>
        </p:nvSpPr>
        <p:spPr>
          <a:xfrm>
            <a:off x="2495814" y="5378176"/>
            <a:ext cx="4064000" cy="1015663"/>
          </a:xfrm>
          <a:prstGeom prst="rect">
            <a:avLst/>
          </a:prstGeom>
          <a:noFill/>
        </p:spPr>
        <p:txBody>
          <a:bodyPr wrap="square" rtlCol="0">
            <a:spAutoFit/>
          </a:bodyPr>
          <a:lstStyle/>
          <a:p>
            <a:pPr algn="ctr"/>
            <a:r>
              <a:rPr lang="en-US" sz="2000" dirty="0" smtClean="0"/>
              <a:t>John Roberto</a:t>
            </a:r>
          </a:p>
          <a:p>
            <a:pPr algn="ctr"/>
            <a:r>
              <a:rPr lang="en-US" sz="2000" dirty="0" smtClean="0"/>
              <a:t>www.LifelongFaith.com</a:t>
            </a:r>
          </a:p>
          <a:p>
            <a:pPr algn="ctr"/>
            <a:r>
              <a:rPr lang="en-US" sz="2000" dirty="0" smtClean="0"/>
              <a:t>jroberto@lifelongfaith.com</a:t>
            </a:r>
            <a:endParaRPr lang="en-US" sz="2000" dirty="0"/>
          </a:p>
        </p:txBody>
      </p:sp>
    </p:spTree>
    <p:extLst>
      <p:ext uri="{BB962C8B-B14F-4D97-AF65-F5344CB8AC3E}">
        <p14:creationId xmlns:p14="http://schemas.microsoft.com/office/powerpoint/2010/main" val="1856796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7" name="Rectangle 3"/>
          <p:cNvSpPr>
            <a:spLocks noGrp="1" noChangeArrowheads="1"/>
          </p:cNvSpPr>
          <p:nvPr>
            <p:ph sz="quarter" idx="1"/>
          </p:nvPr>
        </p:nvSpPr>
        <p:spPr>
          <a:xfrm>
            <a:off x="612648" y="1600200"/>
            <a:ext cx="8153400" cy="5029200"/>
          </a:xfrm>
        </p:spPr>
        <p:txBody>
          <a:bodyPr>
            <a:normAutofit lnSpcReduction="10000"/>
          </a:bodyPr>
          <a:lstStyle/>
          <a:p>
            <a:pPr marL="0" indent="0">
              <a:lnSpc>
                <a:spcPct val="90000"/>
              </a:lnSpc>
              <a:spcBef>
                <a:spcPts val="0"/>
              </a:spcBef>
              <a:buClr>
                <a:schemeClr val="accent5"/>
              </a:buClr>
              <a:buNone/>
            </a:pPr>
            <a:r>
              <a:rPr lang="en-US" sz="3200" b="1" dirty="0" smtClean="0">
                <a:solidFill>
                  <a:schemeClr val="tx1"/>
                </a:solidFill>
                <a:effectLst/>
              </a:rPr>
              <a:t>September</a:t>
            </a:r>
            <a:r>
              <a:rPr lang="en-US" sz="3200" b="1" dirty="0">
                <a:solidFill>
                  <a:schemeClr val="tx1"/>
                </a:solidFill>
                <a:effectLst/>
              </a:rPr>
              <a:t>: </a:t>
            </a:r>
            <a:r>
              <a:rPr lang="en-US" sz="3200" dirty="0">
                <a:solidFill>
                  <a:schemeClr val="tx1"/>
                </a:solidFill>
                <a:effectLst/>
              </a:rPr>
              <a:t>Mass for the 24th Sunday in </a:t>
            </a:r>
            <a:r>
              <a:rPr lang="en-US" sz="3200" dirty="0" smtClean="0">
                <a:solidFill>
                  <a:schemeClr val="tx1"/>
                </a:solidFill>
                <a:effectLst/>
              </a:rPr>
              <a:t>	Ordinary </a:t>
            </a:r>
            <a:r>
              <a:rPr lang="en-US" sz="3200" dirty="0">
                <a:solidFill>
                  <a:schemeClr val="tx1"/>
                </a:solidFill>
                <a:effectLst/>
              </a:rPr>
              <a:t>Time</a:t>
            </a:r>
          </a:p>
          <a:p>
            <a:pPr marL="0" indent="0">
              <a:lnSpc>
                <a:spcPct val="90000"/>
              </a:lnSpc>
              <a:spcBef>
                <a:spcPts val="0"/>
              </a:spcBef>
              <a:buClr>
                <a:schemeClr val="accent5"/>
              </a:buClr>
              <a:buNone/>
            </a:pPr>
            <a:r>
              <a:rPr lang="en-US" sz="3200" b="1" dirty="0">
                <a:solidFill>
                  <a:schemeClr val="tx1"/>
                </a:solidFill>
                <a:effectLst/>
              </a:rPr>
              <a:t>October: </a:t>
            </a:r>
            <a:r>
              <a:rPr lang="en-US" sz="3200" dirty="0">
                <a:solidFill>
                  <a:schemeClr val="tx1"/>
                </a:solidFill>
                <a:effectLst/>
              </a:rPr>
              <a:t>Mass for the 28th Sunday in Ordinary </a:t>
            </a:r>
            <a:r>
              <a:rPr lang="en-US" sz="3200" dirty="0" smtClean="0">
                <a:solidFill>
                  <a:schemeClr val="tx1"/>
                </a:solidFill>
                <a:effectLst/>
              </a:rPr>
              <a:t>	Time</a:t>
            </a:r>
            <a:endParaRPr lang="en-US" sz="3200" dirty="0">
              <a:solidFill>
                <a:schemeClr val="tx1"/>
              </a:solidFill>
              <a:effectLst/>
            </a:endParaRPr>
          </a:p>
          <a:p>
            <a:pPr marL="0" indent="0">
              <a:lnSpc>
                <a:spcPct val="90000"/>
              </a:lnSpc>
              <a:spcBef>
                <a:spcPts val="0"/>
              </a:spcBef>
              <a:buClr>
                <a:schemeClr val="accent5"/>
              </a:buClr>
              <a:buNone/>
            </a:pPr>
            <a:r>
              <a:rPr lang="en-US" sz="3200" b="1" dirty="0">
                <a:solidFill>
                  <a:schemeClr val="tx1"/>
                </a:solidFill>
                <a:effectLst/>
              </a:rPr>
              <a:t>November: </a:t>
            </a:r>
            <a:r>
              <a:rPr lang="en-US" sz="3200" dirty="0">
                <a:solidFill>
                  <a:schemeClr val="tx1"/>
                </a:solidFill>
                <a:effectLst/>
              </a:rPr>
              <a:t>Mass for the 32nd Sunday in </a:t>
            </a:r>
            <a:r>
              <a:rPr lang="en-US" sz="3200" dirty="0" smtClean="0">
                <a:solidFill>
                  <a:schemeClr val="tx1"/>
                </a:solidFill>
                <a:effectLst/>
              </a:rPr>
              <a:t>	Ordinary </a:t>
            </a:r>
            <a:r>
              <a:rPr lang="en-US" sz="3200" dirty="0">
                <a:solidFill>
                  <a:schemeClr val="tx1"/>
                </a:solidFill>
                <a:effectLst/>
              </a:rPr>
              <a:t>Time</a:t>
            </a:r>
          </a:p>
          <a:p>
            <a:pPr marL="0" indent="0">
              <a:lnSpc>
                <a:spcPct val="90000"/>
              </a:lnSpc>
              <a:spcBef>
                <a:spcPts val="0"/>
              </a:spcBef>
              <a:buClr>
                <a:schemeClr val="accent5"/>
              </a:buClr>
              <a:buNone/>
            </a:pPr>
            <a:r>
              <a:rPr lang="en-US" sz="3200" b="1" dirty="0">
                <a:solidFill>
                  <a:schemeClr val="tx1"/>
                </a:solidFill>
                <a:effectLst/>
              </a:rPr>
              <a:t>December: </a:t>
            </a:r>
            <a:r>
              <a:rPr lang="en-US" sz="3200" dirty="0">
                <a:solidFill>
                  <a:schemeClr val="tx1"/>
                </a:solidFill>
                <a:effectLst/>
              </a:rPr>
              <a:t>Mass for the 2nd Sunday of Advent</a:t>
            </a:r>
          </a:p>
          <a:p>
            <a:pPr marL="0" indent="0">
              <a:lnSpc>
                <a:spcPct val="90000"/>
              </a:lnSpc>
              <a:spcBef>
                <a:spcPts val="0"/>
              </a:spcBef>
              <a:buClr>
                <a:schemeClr val="accent5"/>
              </a:buClr>
              <a:buNone/>
            </a:pPr>
            <a:r>
              <a:rPr lang="en-US" sz="3200" b="1" dirty="0">
                <a:solidFill>
                  <a:schemeClr val="tx1"/>
                </a:solidFill>
                <a:effectLst/>
              </a:rPr>
              <a:t>January: </a:t>
            </a:r>
            <a:r>
              <a:rPr lang="en-US" sz="3200" dirty="0">
                <a:solidFill>
                  <a:schemeClr val="tx1"/>
                </a:solidFill>
                <a:effectLst/>
              </a:rPr>
              <a:t>Mass for the Baptism of the Lord</a:t>
            </a:r>
          </a:p>
          <a:p>
            <a:pPr marL="0" indent="0">
              <a:lnSpc>
                <a:spcPct val="90000"/>
              </a:lnSpc>
              <a:spcBef>
                <a:spcPts val="0"/>
              </a:spcBef>
              <a:buClr>
                <a:schemeClr val="accent5"/>
              </a:buClr>
              <a:buNone/>
            </a:pPr>
            <a:r>
              <a:rPr lang="en-US" sz="3200" b="1" dirty="0">
                <a:solidFill>
                  <a:schemeClr val="tx1"/>
                </a:solidFill>
                <a:effectLst/>
              </a:rPr>
              <a:t>February: </a:t>
            </a:r>
            <a:r>
              <a:rPr lang="en-US" sz="3200" dirty="0">
                <a:solidFill>
                  <a:schemeClr val="tx1"/>
                </a:solidFill>
                <a:effectLst/>
              </a:rPr>
              <a:t>Mass for the 1st Sunday of Lent</a:t>
            </a:r>
          </a:p>
          <a:p>
            <a:pPr marL="0" indent="0">
              <a:lnSpc>
                <a:spcPct val="90000"/>
              </a:lnSpc>
              <a:spcBef>
                <a:spcPts val="0"/>
              </a:spcBef>
              <a:buClr>
                <a:schemeClr val="accent5"/>
              </a:buClr>
              <a:buNone/>
            </a:pPr>
            <a:r>
              <a:rPr lang="en-US" sz="3200" b="1" dirty="0">
                <a:solidFill>
                  <a:schemeClr val="tx1"/>
                </a:solidFill>
                <a:effectLst/>
              </a:rPr>
              <a:t>March: </a:t>
            </a:r>
            <a:r>
              <a:rPr lang="en-US" sz="3200" dirty="0">
                <a:solidFill>
                  <a:schemeClr val="tx1"/>
                </a:solidFill>
                <a:effectLst/>
              </a:rPr>
              <a:t>Mass for Palm Sunday</a:t>
            </a:r>
          </a:p>
          <a:p>
            <a:pPr marL="0" indent="0">
              <a:lnSpc>
                <a:spcPct val="90000"/>
              </a:lnSpc>
              <a:spcBef>
                <a:spcPts val="0"/>
              </a:spcBef>
              <a:buClr>
                <a:schemeClr val="accent5"/>
              </a:buClr>
              <a:buNone/>
            </a:pPr>
            <a:r>
              <a:rPr lang="en-US" sz="3200" b="1" dirty="0">
                <a:solidFill>
                  <a:schemeClr val="tx1"/>
                </a:solidFill>
                <a:effectLst/>
              </a:rPr>
              <a:t>April: </a:t>
            </a:r>
            <a:r>
              <a:rPr lang="en-US" sz="3200" dirty="0">
                <a:solidFill>
                  <a:schemeClr val="tx1"/>
                </a:solidFill>
                <a:effectLst/>
              </a:rPr>
              <a:t>Mass for the 4th Sunday of Easter</a:t>
            </a:r>
          </a:p>
          <a:p>
            <a:pPr marL="0" indent="0">
              <a:lnSpc>
                <a:spcPct val="90000"/>
              </a:lnSpc>
              <a:spcBef>
                <a:spcPts val="0"/>
              </a:spcBef>
              <a:buClr>
                <a:schemeClr val="accent5"/>
              </a:buClr>
              <a:buNone/>
            </a:pPr>
            <a:r>
              <a:rPr lang="en-US" sz="3200" b="1" dirty="0">
                <a:solidFill>
                  <a:schemeClr val="tx1"/>
                </a:solidFill>
                <a:effectLst/>
              </a:rPr>
              <a:t>May: </a:t>
            </a:r>
            <a:r>
              <a:rPr lang="en-US" sz="3200" dirty="0">
                <a:solidFill>
                  <a:schemeClr val="tx1"/>
                </a:solidFill>
                <a:effectLst/>
              </a:rPr>
              <a:t>Mass for Holy Trinity Sunday</a:t>
            </a:r>
          </a:p>
        </p:txBody>
      </p:sp>
      <p:sp>
        <p:nvSpPr>
          <p:cNvPr id="3" name="Title 2"/>
          <p:cNvSpPr>
            <a:spLocks noGrp="1"/>
          </p:cNvSpPr>
          <p:nvPr>
            <p:ph type="title"/>
          </p:nvPr>
        </p:nvSpPr>
        <p:spPr/>
        <p:txBody>
          <a:bodyPr/>
          <a:lstStyle/>
          <a:p>
            <a:pPr algn="ctr"/>
            <a:r>
              <a:rPr lang="en-US" dirty="0" smtClean="0">
                <a:solidFill>
                  <a:srgbClr val="FEB80A"/>
                </a:solidFill>
              </a:rPr>
              <a:t>Liturgical</a:t>
            </a:r>
            <a:r>
              <a:rPr lang="en-US" dirty="0" smtClean="0"/>
              <a:t> </a:t>
            </a:r>
            <a:endParaRPr lang="en-US" dirty="0"/>
          </a:p>
        </p:txBody>
      </p:sp>
    </p:spTree>
    <p:extLst>
      <p:ext uri="{BB962C8B-B14F-4D97-AF65-F5344CB8AC3E}">
        <p14:creationId xmlns:p14="http://schemas.microsoft.com/office/powerpoint/2010/main" val="35294193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0827" y="152400"/>
            <a:ext cx="8013192" cy="2198517"/>
          </a:xfrm>
        </p:spPr>
        <p:txBody>
          <a:bodyPr>
            <a:noAutofit/>
          </a:bodyPr>
          <a:lstStyle/>
          <a:p>
            <a:pPr algn="ctr"/>
            <a:r>
              <a:rPr lang="en-US" sz="7200" b="0" dirty="0" smtClean="0">
                <a:solidFill>
                  <a:schemeClr val="accent2"/>
                </a:solidFill>
              </a:rPr>
              <a:t>Life-Stage</a:t>
            </a:r>
            <a:endParaRPr lang="en-US" sz="7200" b="0" dirty="0">
              <a:solidFill>
                <a:schemeClr val="accent2"/>
              </a:solidFill>
            </a:endParaRPr>
          </a:p>
        </p:txBody>
      </p:sp>
    </p:spTree>
    <p:extLst>
      <p:ext uri="{BB962C8B-B14F-4D97-AF65-F5344CB8AC3E}">
        <p14:creationId xmlns:p14="http://schemas.microsoft.com/office/powerpoint/2010/main" val="26112568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Life-Stage Faith Formation</a:t>
            </a:r>
            <a:endParaRPr lang="en-US" dirty="0">
              <a:solidFill>
                <a:srgbClr val="FEB80A"/>
              </a:solidFill>
            </a:endParaRPr>
          </a:p>
        </p:txBody>
      </p:sp>
      <p:sp>
        <p:nvSpPr>
          <p:cNvPr id="3" name="Content Placeholder 2"/>
          <p:cNvSpPr>
            <a:spLocks noGrp="1"/>
          </p:cNvSpPr>
          <p:nvPr>
            <p:ph idx="1"/>
          </p:nvPr>
        </p:nvSpPr>
        <p:spPr>
          <a:xfrm>
            <a:off x="612648" y="1545920"/>
            <a:ext cx="8153400" cy="1613046"/>
          </a:xfrm>
        </p:spPr>
        <p:txBody>
          <a:bodyPr>
            <a:normAutofit fontScale="92500" lnSpcReduction="20000"/>
          </a:bodyPr>
          <a:lstStyle/>
          <a:p>
            <a:pPr marL="0" lvl="0" indent="0">
              <a:buNone/>
            </a:pPr>
            <a:r>
              <a:rPr lang="en-US" dirty="0" smtClean="0"/>
              <a:t>Age </a:t>
            </a:r>
            <a:r>
              <a:rPr lang="en-US" dirty="0"/>
              <a:t>group and generational faith formation addresses the unique life tasks, needs, interests, and spiritual journeys of people at each stage of life. </a:t>
            </a:r>
          </a:p>
        </p:txBody>
      </p:sp>
      <p:graphicFrame>
        <p:nvGraphicFramePr>
          <p:cNvPr id="4" name="Diagram 3"/>
          <p:cNvGraphicFramePr/>
          <p:nvPr>
            <p:extLst>
              <p:ext uri="{D42A27DB-BD31-4B8C-83A1-F6EECF244321}">
                <p14:modId xmlns:p14="http://schemas.microsoft.com/office/powerpoint/2010/main" val="2307483633"/>
              </p:ext>
            </p:extLst>
          </p:nvPr>
        </p:nvGraphicFramePr>
        <p:xfrm>
          <a:off x="1118067" y="2952713"/>
          <a:ext cx="6654129" cy="3843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48497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FEB80A"/>
                </a:solidFill>
              </a:rPr>
              <a:t>Life-Stage Faith Formation</a:t>
            </a:r>
            <a:endParaRPr lang="en-US" dirty="0">
              <a:solidFill>
                <a:srgbClr val="FEB80A"/>
              </a:solidFill>
            </a:endParaRPr>
          </a:p>
        </p:txBody>
      </p:sp>
      <p:sp>
        <p:nvSpPr>
          <p:cNvPr id="3" name="Content Placeholder 2"/>
          <p:cNvSpPr>
            <a:spLocks noGrp="1"/>
          </p:cNvSpPr>
          <p:nvPr>
            <p:ph idx="1"/>
          </p:nvPr>
        </p:nvSpPr>
        <p:spPr>
          <a:xfrm>
            <a:off x="457200" y="1667565"/>
            <a:ext cx="8229600" cy="4733235"/>
          </a:xfrm>
        </p:spPr>
        <p:txBody>
          <a:bodyPr>
            <a:normAutofit/>
          </a:bodyPr>
          <a:lstStyle/>
          <a:p>
            <a:pPr marL="118872" lvl="0" indent="0">
              <a:buNone/>
            </a:pPr>
            <a:r>
              <a:rPr lang="en-US" b="1" i="1" dirty="0"/>
              <a:t>L</a:t>
            </a:r>
            <a:r>
              <a:rPr lang="en-US" b="1" i="1" dirty="0" smtClean="0"/>
              <a:t>ife</a:t>
            </a:r>
            <a:r>
              <a:rPr lang="en-US" b="1" i="1" dirty="0"/>
              <a:t>-stage/generational</a:t>
            </a:r>
            <a:r>
              <a:rPr lang="en-US" dirty="0"/>
              <a:t>—addressing the unique life tasks, needs, interests, and spiritual journeys of people at each stage of </a:t>
            </a:r>
            <a:r>
              <a:rPr lang="en-US" dirty="0" smtClean="0"/>
              <a:t>life:</a:t>
            </a:r>
          </a:p>
          <a:p>
            <a:pPr lvl="1"/>
            <a:r>
              <a:rPr lang="en-US" dirty="0" smtClean="0"/>
              <a:t>Children (and parents)</a:t>
            </a:r>
          </a:p>
          <a:p>
            <a:pPr lvl="1"/>
            <a:r>
              <a:rPr lang="en-US" dirty="0" smtClean="0"/>
              <a:t>Adolescents (and parents)</a:t>
            </a:r>
          </a:p>
          <a:p>
            <a:pPr lvl="1"/>
            <a:r>
              <a:rPr lang="en-US" dirty="0" smtClean="0"/>
              <a:t>Young </a:t>
            </a:r>
            <a:r>
              <a:rPr lang="en-US" dirty="0"/>
              <a:t>adults (20s-30s</a:t>
            </a:r>
            <a:r>
              <a:rPr lang="en-US" dirty="0" smtClean="0"/>
              <a:t>)</a:t>
            </a:r>
          </a:p>
          <a:p>
            <a:pPr lvl="1"/>
            <a:r>
              <a:rPr lang="en-US" dirty="0" smtClean="0"/>
              <a:t>Midlife </a:t>
            </a:r>
            <a:r>
              <a:rPr lang="en-US" dirty="0"/>
              <a:t>adults (40s-50s</a:t>
            </a:r>
            <a:r>
              <a:rPr lang="en-US" dirty="0" smtClean="0"/>
              <a:t>)</a:t>
            </a:r>
          </a:p>
          <a:p>
            <a:pPr lvl="1"/>
            <a:r>
              <a:rPr lang="en-US" dirty="0" smtClean="0"/>
              <a:t>Mature </a:t>
            </a:r>
            <a:r>
              <a:rPr lang="en-US" dirty="0"/>
              <a:t>adults (mid 50s-mid 70s</a:t>
            </a:r>
            <a:r>
              <a:rPr lang="en-US" dirty="0" smtClean="0"/>
              <a:t>)</a:t>
            </a:r>
          </a:p>
          <a:p>
            <a:pPr lvl="1"/>
            <a:r>
              <a:rPr lang="en-US" dirty="0" smtClean="0"/>
              <a:t>Older </a:t>
            </a:r>
            <a:r>
              <a:rPr lang="en-US" dirty="0"/>
              <a:t>adults (75+). </a:t>
            </a:r>
          </a:p>
        </p:txBody>
      </p:sp>
    </p:spTree>
    <p:extLst>
      <p:ext uri="{BB962C8B-B14F-4D97-AF65-F5344CB8AC3E}">
        <p14:creationId xmlns:p14="http://schemas.microsoft.com/office/powerpoint/2010/main" val="772191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Life-Stage &amp; Intergenerational </a:t>
            </a:r>
            <a:endParaRPr lang="en-US" dirty="0">
              <a:solidFill>
                <a:srgbClr val="FEB80A"/>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3361482"/>
              </p:ext>
            </p:extLst>
          </p:nvPr>
        </p:nvGraphicFramePr>
        <p:xfrm>
          <a:off x="1107948" y="1663700"/>
          <a:ext cx="6845300" cy="4991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9093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FEB80A"/>
                </a:solidFill>
              </a:rPr>
              <a:t>Life-Stage Faith Formation</a:t>
            </a:r>
            <a:endParaRPr lang="en-US" dirty="0">
              <a:solidFill>
                <a:srgbClr val="FEB80A"/>
              </a:solidFill>
            </a:endParaRPr>
          </a:p>
        </p:txBody>
      </p:sp>
      <p:sp>
        <p:nvSpPr>
          <p:cNvPr id="3" name="Content Placeholder 2"/>
          <p:cNvSpPr>
            <a:spLocks noGrp="1"/>
          </p:cNvSpPr>
          <p:nvPr>
            <p:ph sz="quarter" idx="1"/>
          </p:nvPr>
        </p:nvSpPr>
        <p:spPr>
          <a:xfrm>
            <a:off x="612648" y="1600199"/>
            <a:ext cx="8153400" cy="4981713"/>
          </a:xfrm>
        </p:spPr>
        <p:txBody>
          <a:bodyPr>
            <a:normAutofit/>
          </a:bodyPr>
          <a:lstStyle/>
          <a:p>
            <a:pPr lvl="0"/>
            <a:r>
              <a:rPr lang="en-US" dirty="0" smtClean="0"/>
              <a:t>Provides </a:t>
            </a:r>
            <a:r>
              <a:rPr lang="en-US" dirty="0"/>
              <a:t>a </a:t>
            </a:r>
            <a:r>
              <a:rPr lang="en-US" b="1" i="1" dirty="0"/>
              <a:t>variety</a:t>
            </a:r>
            <a:r>
              <a:rPr lang="en-US" dirty="0"/>
              <a:t> of content, methods, formats, and </a:t>
            </a:r>
            <a:r>
              <a:rPr lang="en-US" dirty="0" smtClean="0"/>
              <a:t>environments to </a:t>
            </a:r>
            <a:r>
              <a:rPr lang="en-US" dirty="0"/>
              <a:t>address the diverse life tasks and situations, needs and interests, and spiritual and faith journeys of </a:t>
            </a:r>
            <a:r>
              <a:rPr lang="en-US" dirty="0" smtClean="0"/>
              <a:t>children, teens, and adults. </a:t>
            </a:r>
          </a:p>
          <a:p>
            <a:pPr lvl="0"/>
            <a:r>
              <a:rPr lang="en-US" dirty="0" smtClean="0"/>
              <a:t>Moving away from “one-size-fits-all” mentality</a:t>
            </a:r>
            <a:endParaRPr lang="en-US" dirty="0"/>
          </a:p>
        </p:txBody>
      </p:sp>
    </p:spTree>
    <p:extLst>
      <p:ext uri="{BB962C8B-B14F-4D97-AF65-F5344CB8AC3E}">
        <p14:creationId xmlns:p14="http://schemas.microsoft.com/office/powerpoint/2010/main" val="708529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FEB80A"/>
                </a:solidFill>
              </a:rPr>
              <a:t>Life-Stage Faith Formation</a:t>
            </a:r>
            <a:endParaRPr lang="en-US" dirty="0">
              <a:solidFill>
                <a:srgbClr val="FEB80A"/>
              </a:solidFill>
            </a:endParaRPr>
          </a:p>
        </p:txBody>
      </p:sp>
      <p:sp>
        <p:nvSpPr>
          <p:cNvPr id="3" name="Content Placeholder 2"/>
          <p:cNvSpPr>
            <a:spLocks noGrp="1"/>
          </p:cNvSpPr>
          <p:nvPr>
            <p:ph sz="quarter" idx="1"/>
          </p:nvPr>
        </p:nvSpPr>
        <p:spPr>
          <a:xfrm>
            <a:off x="612648" y="1600199"/>
            <a:ext cx="8153400" cy="4981713"/>
          </a:xfrm>
        </p:spPr>
        <p:txBody>
          <a:bodyPr>
            <a:normAutofit/>
          </a:bodyPr>
          <a:lstStyle/>
          <a:p>
            <a:pPr lvl="0"/>
            <a:r>
              <a:rPr lang="en-US" dirty="0" smtClean="0"/>
              <a:t>Incorporate </a:t>
            </a:r>
            <a:r>
              <a:rPr lang="en-US" b="1" i="1" dirty="0"/>
              <a:t>seven learning environments</a:t>
            </a:r>
            <a:r>
              <a:rPr lang="en-US" dirty="0" smtClean="0"/>
              <a:t>—</a:t>
            </a:r>
          </a:p>
          <a:p>
            <a:pPr marL="971550" lvl="1" indent="-514350">
              <a:buFont typeface="+mj-lt"/>
              <a:buAutoNum type="arabicPeriod"/>
            </a:pPr>
            <a:r>
              <a:rPr lang="en-US" sz="3200" dirty="0" smtClean="0"/>
              <a:t>Self</a:t>
            </a:r>
            <a:r>
              <a:rPr lang="en-US" sz="3200" dirty="0"/>
              <a:t>-</a:t>
            </a:r>
            <a:r>
              <a:rPr lang="en-US" sz="3200" dirty="0" smtClean="0"/>
              <a:t>directed</a:t>
            </a:r>
          </a:p>
          <a:p>
            <a:pPr marL="971550" lvl="1" indent="-514350">
              <a:buFont typeface="+mj-lt"/>
              <a:buAutoNum type="arabicPeriod"/>
            </a:pPr>
            <a:r>
              <a:rPr lang="en-US" sz="3200" dirty="0" smtClean="0"/>
              <a:t>Mentored</a:t>
            </a:r>
          </a:p>
          <a:p>
            <a:pPr marL="971550" lvl="1" indent="-514350">
              <a:buFont typeface="+mj-lt"/>
              <a:buAutoNum type="arabicPeriod"/>
            </a:pPr>
            <a:r>
              <a:rPr lang="en-US" sz="3200" dirty="0" smtClean="0"/>
              <a:t>At home</a:t>
            </a:r>
          </a:p>
          <a:p>
            <a:pPr marL="971550" lvl="1" indent="-514350">
              <a:buFont typeface="+mj-lt"/>
              <a:buAutoNum type="arabicPeriod"/>
            </a:pPr>
            <a:r>
              <a:rPr lang="en-US" sz="3200" dirty="0" smtClean="0"/>
              <a:t>Small groups</a:t>
            </a:r>
          </a:p>
          <a:p>
            <a:pPr marL="971550" lvl="1" indent="-514350">
              <a:buFont typeface="+mj-lt"/>
              <a:buAutoNum type="arabicPeriod"/>
            </a:pPr>
            <a:r>
              <a:rPr lang="en-US" sz="3200" dirty="0" smtClean="0"/>
              <a:t>Large groups</a:t>
            </a:r>
          </a:p>
          <a:p>
            <a:pPr marL="971550" lvl="1" indent="-514350">
              <a:buFont typeface="+mj-lt"/>
              <a:buAutoNum type="arabicPeriod"/>
            </a:pPr>
            <a:r>
              <a:rPr lang="en-US" sz="3200" dirty="0" smtClean="0"/>
              <a:t>Church</a:t>
            </a:r>
            <a:r>
              <a:rPr lang="en-US" sz="3200" dirty="0"/>
              <a:t>-</a:t>
            </a:r>
            <a:r>
              <a:rPr lang="en-US" sz="3200" dirty="0" smtClean="0"/>
              <a:t>wide</a:t>
            </a:r>
          </a:p>
          <a:p>
            <a:pPr marL="971550" lvl="1" indent="-514350">
              <a:buFont typeface="+mj-lt"/>
              <a:buAutoNum type="arabicPeriod"/>
            </a:pPr>
            <a:r>
              <a:rPr lang="en-US" sz="3200" dirty="0" smtClean="0"/>
              <a:t>Community &amp; World</a:t>
            </a:r>
            <a:endParaRPr lang="en-US" sz="3200" dirty="0"/>
          </a:p>
        </p:txBody>
      </p:sp>
    </p:spTree>
    <p:extLst>
      <p:ext uri="{BB962C8B-B14F-4D97-AF65-F5344CB8AC3E}">
        <p14:creationId xmlns:p14="http://schemas.microsoft.com/office/powerpoint/2010/main" val="4175611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Screen Shot 2015-09-28 at 1.18.49 P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3234" y="393700"/>
            <a:ext cx="8083566" cy="607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740840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208" y="639572"/>
            <a:ext cx="8013192" cy="1636776"/>
          </a:xfrm>
        </p:spPr>
        <p:txBody>
          <a:bodyPr>
            <a:normAutofit/>
          </a:bodyPr>
          <a:lstStyle/>
          <a:p>
            <a:pPr algn="ctr"/>
            <a:r>
              <a:rPr lang="en-US" sz="7200" b="0" dirty="0" smtClean="0">
                <a:solidFill>
                  <a:srgbClr val="FEB80A"/>
                </a:solidFill>
              </a:rPr>
              <a:t>Family</a:t>
            </a:r>
            <a:endParaRPr lang="en-US" sz="7200" b="0" dirty="0">
              <a:solidFill>
                <a:srgbClr val="FEB80A"/>
              </a:solidFill>
            </a:endParaRPr>
          </a:p>
        </p:txBody>
      </p:sp>
    </p:spTree>
    <p:extLst>
      <p:ext uri="{BB962C8B-B14F-4D97-AF65-F5344CB8AC3E}">
        <p14:creationId xmlns:p14="http://schemas.microsoft.com/office/powerpoint/2010/main" val="4229381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Family Faith Formation</a:t>
            </a:r>
            <a:endParaRPr lang="en-US" dirty="0">
              <a:solidFill>
                <a:srgbClr val="FEB80A"/>
              </a:solidFill>
            </a:endParaRPr>
          </a:p>
        </p:txBody>
      </p:sp>
      <p:sp>
        <p:nvSpPr>
          <p:cNvPr id="3" name="Content Placeholder 2"/>
          <p:cNvSpPr>
            <a:spLocks noGrp="1"/>
          </p:cNvSpPr>
          <p:nvPr>
            <p:ph idx="1"/>
          </p:nvPr>
        </p:nvSpPr>
        <p:spPr>
          <a:xfrm>
            <a:off x="612648" y="1600198"/>
            <a:ext cx="8153400" cy="5097681"/>
          </a:xfrm>
        </p:spPr>
        <p:txBody>
          <a:bodyPr>
            <a:normAutofit fontScale="92500" lnSpcReduction="10000"/>
          </a:bodyPr>
          <a:lstStyle/>
          <a:p>
            <a:pPr marL="0" lvl="0" indent="0">
              <a:buNone/>
            </a:pPr>
            <a:r>
              <a:rPr lang="en-US" sz="3200" dirty="0" smtClean="0"/>
              <a:t>Congregations equip families to become centers of learning, faith growth, and faith practice in 5 ways:</a:t>
            </a:r>
          </a:p>
          <a:p>
            <a:pPr marL="514350" indent="-514350">
              <a:buSzPct val="100000"/>
              <a:buFont typeface="+mj-lt"/>
              <a:buAutoNum type="arabicPeriod"/>
            </a:pPr>
            <a:r>
              <a:rPr lang="en-US" sz="3200" dirty="0" smtClean="0"/>
              <a:t>Nurturing family faith at home through eight faith forming processes</a:t>
            </a:r>
          </a:p>
          <a:p>
            <a:pPr marL="514350" indent="-514350">
              <a:buSzPct val="100000"/>
              <a:buFont typeface="+mj-lt"/>
              <a:buAutoNum type="arabicPeriod" startAt="2"/>
            </a:pPr>
            <a:r>
              <a:rPr lang="en-US" sz="3200" dirty="0" smtClean="0"/>
              <a:t>Building </a:t>
            </a:r>
            <a:r>
              <a:rPr lang="en-US" sz="3200" dirty="0"/>
              <a:t>strong families by developing family assets: nurturing relationships, establishing routines, maintaining expectations, adapting to challenges, and connecting to the community</a:t>
            </a:r>
            <a:r>
              <a:rPr lang="en-US" sz="3200" dirty="0" smtClean="0"/>
              <a:t>.</a:t>
            </a:r>
          </a:p>
          <a:p>
            <a:pPr marL="514350" indent="-514350">
              <a:buSzPct val="100000"/>
              <a:buFont typeface="+mj-lt"/>
              <a:buAutoNum type="arabicPeriod" startAt="2"/>
            </a:pPr>
            <a:r>
              <a:rPr lang="en-US" dirty="0"/>
              <a:t>Parent faith formation</a:t>
            </a:r>
          </a:p>
          <a:p>
            <a:pPr marL="514350" indent="-514350">
              <a:buSzPct val="100000"/>
              <a:buFont typeface="+mj-lt"/>
              <a:buAutoNum type="arabicPeriod" startAt="2"/>
            </a:pPr>
            <a:r>
              <a:rPr lang="en-US" dirty="0"/>
              <a:t>Parenting for faith growth training</a:t>
            </a:r>
          </a:p>
          <a:p>
            <a:pPr marL="514350" indent="-514350">
              <a:buSzPct val="100000"/>
              <a:buFont typeface="+mj-lt"/>
              <a:buAutoNum type="arabicPeriod" startAt="2"/>
            </a:pPr>
            <a:r>
              <a:rPr lang="en-US" dirty="0"/>
              <a:t>Parenting </a:t>
            </a:r>
            <a:r>
              <a:rPr lang="en-US" dirty="0" smtClean="0"/>
              <a:t>education</a:t>
            </a:r>
            <a:endParaRPr lang="en-US" sz="3200" dirty="0" smtClean="0"/>
          </a:p>
          <a:p>
            <a:pPr marL="0" indent="0">
              <a:buNone/>
            </a:pPr>
            <a:endParaRPr lang="en-US" sz="3200" dirty="0"/>
          </a:p>
        </p:txBody>
      </p:sp>
    </p:spTree>
    <p:extLst>
      <p:ext uri="{BB962C8B-B14F-4D97-AF65-F5344CB8AC3E}">
        <p14:creationId xmlns:p14="http://schemas.microsoft.com/office/powerpoint/2010/main" val="3388713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3402540"/>
            <a:ext cx="8077200" cy="1595687"/>
          </a:xfrm>
        </p:spPr>
        <p:txBody>
          <a:bodyPr>
            <a:normAutofit/>
          </a:bodyPr>
          <a:lstStyle/>
          <a:p>
            <a:r>
              <a:rPr lang="en-US" sz="4000" b="0" dirty="0" smtClean="0">
                <a:solidFill>
                  <a:schemeClr val="tx1"/>
                </a:solidFill>
              </a:rPr>
              <a:t>Part 2. Creating a New Future</a:t>
            </a:r>
            <a:endParaRPr lang="en-US" sz="4000" b="0" dirty="0">
              <a:solidFill>
                <a:schemeClr val="tx1"/>
              </a:solidFill>
            </a:endParaRPr>
          </a:p>
        </p:txBody>
      </p:sp>
      <p:sp>
        <p:nvSpPr>
          <p:cNvPr id="3" name="Subtitle 2"/>
          <p:cNvSpPr>
            <a:spLocks noGrp="1"/>
          </p:cNvSpPr>
          <p:nvPr>
            <p:ph type="subTitle" idx="1"/>
          </p:nvPr>
        </p:nvSpPr>
        <p:spPr>
          <a:xfrm>
            <a:off x="302955" y="640714"/>
            <a:ext cx="8599263" cy="1499616"/>
          </a:xfrm>
        </p:spPr>
        <p:txBody>
          <a:bodyPr>
            <a:normAutofit/>
          </a:bodyPr>
          <a:lstStyle/>
          <a:p>
            <a:pPr algn="ctr"/>
            <a:r>
              <a:rPr lang="en-US" sz="4800" dirty="0" smtClean="0">
                <a:solidFill>
                  <a:srgbClr val="FFC000"/>
                </a:solidFill>
              </a:rPr>
              <a:t>Engaging in a Hope-Filled Future</a:t>
            </a:r>
            <a:endParaRPr lang="en-US" sz="4800" dirty="0">
              <a:solidFill>
                <a:srgbClr val="FFC000"/>
              </a:solidFill>
            </a:endParaRPr>
          </a:p>
        </p:txBody>
      </p:sp>
    </p:spTree>
    <p:extLst>
      <p:ext uri="{BB962C8B-B14F-4D97-AF65-F5344CB8AC3E}">
        <p14:creationId xmlns:p14="http://schemas.microsoft.com/office/powerpoint/2010/main" val="3588194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creen Shot 2015-10-15 at 4.12.25 P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7800" y="850900"/>
            <a:ext cx="8775700" cy="4686300"/>
          </a:xfrm>
          <a:prstGeom prst="rect">
            <a:avLst/>
          </a:prstGeom>
        </p:spPr>
      </p:pic>
    </p:spTree>
    <p:extLst>
      <p:ext uri="{BB962C8B-B14F-4D97-AF65-F5344CB8AC3E}">
        <p14:creationId xmlns:p14="http://schemas.microsoft.com/office/powerpoint/2010/main" val="303829726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rgbClr val="FEB80A"/>
                </a:solidFill>
              </a:rPr>
              <a:t>Target the Special Times</a:t>
            </a:r>
            <a:endParaRPr lang="en-US" dirty="0">
              <a:solidFill>
                <a:srgbClr val="FEB80A"/>
              </a:solidFill>
            </a:endParaRPr>
          </a:p>
        </p:txBody>
      </p:sp>
      <p:sp>
        <p:nvSpPr>
          <p:cNvPr id="227331" name="Rectangle 3"/>
          <p:cNvSpPr>
            <a:spLocks noGrp="1" noChangeArrowheads="1"/>
          </p:cNvSpPr>
          <p:nvPr>
            <p:ph idx="1"/>
          </p:nvPr>
        </p:nvSpPr>
        <p:spPr>
          <a:xfrm>
            <a:off x="457200" y="1667565"/>
            <a:ext cx="8229600" cy="4870174"/>
          </a:xfrm>
        </p:spPr>
        <p:txBody>
          <a:bodyPr>
            <a:normAutofit/>
          </a:bodyPr>
          <a:lstStyle/>
          <a:p>
            <a:pPr marL="457200" indent="-457200">
              <a:buClr>
                <a:schemeClr val="accent3"/>
              </a:buClr>
              <a:buFont typeface="Wingdings" charset="2"/>
              <a:buChar char=""/>
            </a:pPr>
            <a:r>
              <a:rPr lang="en-US" sz="2800" dirty="0" smtClean="0">
                <a:solidFill>
                  <a:srgbClr val="000000"/>
                </a:solidFill>
              </a:rPr>
              <a:t>Through the day: meal times, car times, morning </a:t>
            </a:r>
            <a:r>
              <a:rPr lang="en-US" sz="2800" dirty="0">
                <a:solidFill>
                  <a:srgbClr val="000000"/>
                </a:solidFill>
              </a:rPr>
              <a:t>and </a:t>
            </a:r>
            <a:r>
              <a:rPr lang="en-US" sz="2800" dirty="0" smtClean="0">
                <a:solidFill>
                  <a:srgbClr val="000000"/>
                </a:solidFill>
              </a:rPr>
              <a:t>bedtime, exits </a:t>
            </a:r>
            <a:r>
              <a:rPr lang="en-US" sz="2800" dirty="0">
                <a:solidFill>
                  <a:srgbClr val="000000"/>
                </a:solidFill>
              </a:rPr>
              <a:t>and </a:t>
            </a:r>
            <a:r>
              <a:rPr lang="en-US" sz="2800" dirty="0" smtClean="0">
                <a:solidFill>
                  <a:srgbClr val="000000"/>
                </a:solidFill>
              </a:rPr>
              <a:t>entries, family </a:t>
            </a:r>
            <a:r>
              <a:rPr lang="en-US" sz="2800" dirty="0">
                <a:solidFill>
                  <a:srgbClr val="000000"/>
                </a:solidFill>
              </a:rPr>
              <a:t>sharing </a:t>
            </a:r>
            <a:r>
              <a:rPr lang="en-US" sz="2800" dirty="0" smtClean="0">
                <a:solidFill>
                  <a:srgbClr val="000000"/>
                </a:solidFill>
              </a:rPr>
              <a:t>times</a:t>
            </a:r>
          </a:p>
          <a:p>
            <a:pPr marL="457200" indent="-457200">
              <a:buClr>
                <a:schemeClr val="accent3"/>
              </a:buClr>
              <a:buFont typeface="Wingdings" charset="2"/>
              <a:buChar char=""/>
            </a:pPr>
            <a:r>
              <a:rPr lang="en-US" sz="2800" dirty="0" smtClean="0">
                <a:solidFill>
                  <a:srgbClr val="000000"/>
                </a:solidFill>
              </a:rPr>
              <a:t>Through the year: church year seasons, rituals and celebrations</a:t>
            </a:r>
          </a:p>
          <a:p>
            <a:pPr marL="457200" indent="-457200">
              <a:buClr>
                <a:schemeClr val="accent3"/>
              </a:buClr>
              <a:buFont typeface="Wingdings" charset="2"/>
              <a:buChar char=""/>
            </a:pPr>
            <a:r>
              <a:rPr lang="en-US" sz="2800" dirty="0" smtClean="0">
                <a:solidFill>
                  <a:srgbClr val="000000"/>
                </a:solidFill>
              </a:rPr>
              <a:t>Through the lifecycle: milestones and rites of passage</a:t>
            </a:r>
          </a:p>
          <a:p>
            <a:pPr marL="457200" indent="-457200">
              <a:buClr>
                <a:schemeClr val="accent3"/>
              </a:buClr>
              <a:buFont typeface="Wingdings" charset="2"/>
              <a:buChar char=""/>
            </a:pPr>
            <a:r>
              <a:rPr lang="en-US" sz="2800" dirty="0">
                <a:solidFill>
                  <a:srgbClr val="000000"/>
                </a:solidFill>
              </a:rPr>
              <a:t>Through key family moments – good times and hard times, times of joy and sorrow</a:t>
            </a:r>
          </a:p>
          <a:p>
            <a:pPr marL="457200" indent="-457200">
              <a:buClr>
                <a:schemeClr val="accent3"/>
              </a:buClr>
              <a:buFont typeface="Wingdings" charset="2"/>
              <a:buChar char=""/>
            </a:pPr>
            <a:r>
              <a:rPr lang="en-US" sz="2800" dirty="0" smtClean="0">
                <a:solidFill>
                  <a:srgbClr val="000000"/>
                </a:solidFill>
              </a:rPr>
              <a:t>Through life issues and life skills: parenting, decision-making, financial planning, communication, and more</a:t>
            </a:r>
            <a:endParaRPr lang="en-US" sz="2800" dirty="0">
              <a:solidFill>
                <a:srgbClr val="000000"/>
              </a:solidFill>
            </a:endParaRPr>
          </a:p>
        </p:txBody>
      </p:sp>
    </p:spTree>
    <p:extLst>
      <p:ext uri="{BB962C8B-B14F-4D97-AF65-F5344CB8AC3E}">
        <p14:creationId xmlns:p14="http://schemas.microsoft.com/office/powerpoint/2010/main" val="9775789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Faith5PostCard.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159000" y="201725"/>
            <a:ext cx="4671024" cy="64086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43211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Family Strategies</a:t>
            </a:r>
            <a:endParaRPr lang="en-US" dirty="0">
              <a:solidFill>
                <a:srgbClr val="FEB80A"/>
              </a:solidFill>
            </a:endParaRPr>
          </a:p>
        </p:txBody>
      </p:sp>
      <p:sp>
        <p:nvSpPr>
          <p:cNvPr id="3" name="Content Placeholder 2"/>
          <p:cNvSpPr>
            <a:spLocks noGrp="1"/>
          </p:cNvSpPr>
          <p:nvPr>
            <p:ph idx="1"/>
          </p:nvPr>
        </p:nvSpPr>
        <p:spPr>
          <a:xfrm>
            <a:off x="331304" y="1557130"/>
            <a:ext cx="8514522" cy="5201479"/>
          </a:xfrm>
        </p:spPr>
        <p:txBody>
          <a:bodyPr>
            <a:normAutofit/>
          </a:bodyPr>
          <a:lstStyle/>
          <a:p>
            <a:pPr marL="457200" indent="-457200">
              <a:buFont typeface="+mj-lt"/>
              <a:buAutoNum type="arabicPeriod"/>
            </a:pPr>
            <a:r>
              <a:rPr lang="en-US" sz="2600" dirty="0" smtClean="0"/>
              <a:t>Utilize </a:t>
            </a:r>
            <a:r>
              <a:rPr lang="en-US" sz="2600" dirty="0"/>
              <a:t>church ministries and programming to teach, model, and demonstrate family faith practices, and then provide the resources for families to live the practice at home. </a:t>
            </a:r>
          </a:p>
          <a:p>
            <a:pPr marL="457200" indent="-457200">
              <a:buFont typeface="+mj-lt"/>
              <a:buAutoNum type="arabicPeriod"/>
            </a:pPr>
            <a:r>
              <a:rPr lang="en-US" sz="2600" dirty="0" smtClean="0"/>
              <a:t>Involve </a:t>
            </a:r>
            <a:r>
              <a:rPr lang="en-US" sz="2600" dirty="0"/>
              <a:t>the whole family in congregational life, programs, and leadership roles. </a:t>
            </a:r>
          </a:p>
          <a:p>
            <a:pPr marL="457200" indent="-457200">
              <a:buFont typeface="+mj-lt"/>
              <a:buAutoNum type="arabicPeriod"/>
            </a:pPr>
            <a:r>
              <a:rPr lang="en-US" sz="2600" dirty="0" smtClean="0"/>
              <a:t>Offer </a:t>
            </a:r>
            <a:r>
              <a:rPr lang="en-US" sz="2600" dirty="0"/>
              <a:t>family and intergenerational learning programs, as well as parent-child/teen programs.</a:t>
            </a:r>
          </a:p>
          <a:p>
            <a:pPr marL="457200" indent="-457200">
              <a:buFont typeface="+mj-lt"/>
              <a:buAutoNum type="arabicPeriod"/>
            </a:pPr>
            <a:r>
              <a:rPr lang="en-US" sz="2600" dirty="0" smtClean="0"/>
              <a:t>Develop </a:t>
            </a:r>
            <a:r>
              <a:rPr lang="en-US" sz="2600" dirty="0"/>
              <a:t>family faith formation around life-cycle milestones. </a:t>
            </a:r>
          </a:p>
        </p:txBody>
      </p:sp>
    </p:spTree>
    <p:extLst>
      <p:ext uri="{BB962C8B-B14F-4D97-AF65-F5344CB8AC3E}">
        <p14:creationId xmlns:p14="http://schemas.microsoft.com/office/powerpoint/2010/main" val="234371312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Family Strategies</a:t>
            </a:r>
            <a:endParaRPr lang="en-US" dirty="0">
              <a:solidFill>
                <a:srgbClr val="FEB80A"/>
              </a:solidFill>
            </a:endParaRPr>
          </a:p>
        </p:txBody>
      </p:sp>
      <p:sp>
        <p:nvSpPr>
          <p:cNvPr id="3" name="Content Placeholder 2"/>
          <p:cNvSpPr>
            <a:spLocks noGrp="1"/>
          </p:cNvSpPr>
          <p:nvPr>
            <p:ph idx="1"/>
          </p:nvPr>
        </p:nvSpPr>
        <p:spPr>
          <a:xfrm>
            <a:off x="331304" y="1557130"/>
            <a:ext cx="8514522" cy="5201479"/>
          </a:xfrm>
        </p:spPr>
        <p:txBody>
          <a:bodyPr>
            <a:normAutofit/>
          </a:bodyPr>
          <a:lstStyle/>
          <a:p>
            <a:pPr marL="514350" indent="-514350">
              <a:buFont typeface="+mj-lt"/>
              <a:buAutoNum type="arabicPeriod" startAt="5"/>
            </a:pPr>
            <a:r>
              <a:rPr lang="en-US" sz="2600" dirty="0" smtClean="0"/>
              <a:t>Offer </a:t>
            </a:r>
            <a:r>
              <a:rPr lang="en-US" sz="2600" dirty="0"/>
              <a:t>a variety of developmentally-appropriate family or parent-teen service projects. </a:t>
            </a:r>
          </a:p>
          <a:p>
            <a:pPr marL="457200" indent="-457200">
              <a:buFont typeface="+mj-lt"/>
              <a:buAutoNum type="arabicPeriod" startAt="5"/>
            </a:pPr>
            <a:r>
              <a:rPr lang="en-US" sz="2600" dirty="0" smtClean="0"/>
              <a:t>Provide </a:t>
            </a:r>
            <a:r>
              <a:rPr lang="en-US" sz="2600" dirty="0"/>
              <a:t>at-home resources for the core family faith practices. </a:t>
            </a:r>
          </a:p>
          <a:p>
            <a:pPr marL="457200" indent="-457200">
              <a:buFont typeface="+mj-lt"/>
              <a:buAutoNum type="arabicPeriod" startAt="5"/>
            </a:pPr>
            <a:r>
              <a:rPr lang="en-US" sz="2600" dirty="0" smtClean="0"/>
              <a:t>Focus </a:t>
            </a:r>
            <a:r>
              <a:rPr lang="en-US" sz="2600" dirty="0"/>
              <a:t>on parents—parent faith formation and parental training</a:t>
            </a:r>
            <a:r>
              <a:rPr lang="en-US" sz="2600" dirty="0" smtClean="0"/>
              <a:t>.</a:t>
            </a:r>
          </a:p>
          <a:p>
            <a:pPr marL="457200" indent="-457200">
              <a:buFont typeface="+mj-lt"/>
              <a:buAutoNum type="arabicPeriod" startAt="5"/>
            </a:pPr>
            <a:r>
              <a:rPr lang="en-US" sz="2600" dirty="0" smtClean="0"/>
              <a:t>Develop a family faith formation website as an online resource center. </a:t>
            </a:r>
            <a:endParaRPr lang="en-US" sz="2600" dirty="0"/>
          </a:p>
        </p:txBody>
      </p:sp>
    </p:spTree>
    <p:extLst>
      <p:ext uri="{BB962C8B-B14F-4D97-AF65-F5344CB8AC3E}">
        <p14:creationId xmlns:p14="http://schemas.microsoft.com/office/powerpoint/2010/main" val="159831473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3800" y="4134352"/>
            <a:ext cx="3739198" cy="2342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2015" y="4010428"/>
            <a:ext cx="3869971" cy="25597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3800" y="1531189"/>
            <a:ext cx="3739198" cy="24023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2015" y="1531189"/>
            <a:ext cx="3869971" cy="22153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le 6"/>
          <p:cNvSpPr>
            <a:spLocks noGrp="1"/>
          </p:cNvSpPr>
          <p:nvPr>
            <p:ph type="title"/>
          </p:nvPr>
        </p:nvSpPr>
        <p:spPr/>
        <p:txBody>
          <a:bodyPr/>
          <a:lstStyle/>
          <a:p>
            <a:pPr algn="ctr"/>
            <a:r>
              <a:rPr lang="en-US" dirty="0" smtClean="0">
                <a:solidFill>
                  <a:srgbClr val="FEB80A"/>
                </a:solidFill>
              </a:rPr>
              <a:t>Family-Centered Learning</a:t>
            </a:r>
            <a:endParaRPr lang="en-US" dirty="0">
              <a:solidFill>
                <a:srgbClr val="FEB80A"/>
              </a:solidFill>
            </a:endParaRPr>
          </a:p>
        </p:txBody>
      </p:sp>
    </p:spTree>
    <p:extLst>
      <p:ext uri="{BB962C8B-B14F-4D97-AF65-F5344CB8AC3E}">
        <p14:creationId xmlns:p14="http://schemas.microsoft.com/office/powerpoint/2010/main" val="39078634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EB80A"/>
                </a:solidFill>
              </a:rPr>
              <a:t>Family-Centered Learning</a:t>
            </a:r>
          </a:p>
        </p:txBody>
      </p:sp>
      <p:sp>
        <p:nvSpPr>
          <p:cNvPr id="225283" name="Rectangle 3"/>
          <p:cNvSpPr>
            <a:spLocks noGrp="1" noChangeArrowheads="1"/>
          </p:cNvSpPr>
          <p:nvPr>
            <p:ph idx="1"/>
          </p:nvPr>
        </p:nvSpPr>
        <p:spPr>
          <a:xfrm>
            <a:off x="457200" y="1653712"/>
            <a:ext cx="8229600" cy="4625609"/>
          </a:xfrm>
        </p:spPr>
        <p:txBody>
          <a:bodyPr>
            <a:normAutofit/>
          </a:bodyPr>
          <a:lstStyle/>
          <a:p>
            <a:pPr marL="0" indent="0">
              <a:buNone/>
            </a:pPr>
            <a:r>
              <a:rPr lang="en-US" dirty="0">
                <a:solidFill>
                  <a:srgbClr val="000000"/>
                </a:solidFill>
              </a:rPr>
              <a:t>Offer family</a:t>
            </a:r>
            <a:r>
              <a:rPr lang="en-US" dirty="0" smtClean="0">
                <a:solidFill>
                  <a:srgbClr val="000000"/>
                </a:solidFill>
              </a:rPr>
              <a:t> learning programs </a:t>
            </a:r>
          </a:p>
          <a:p>
            <a:pPr marL="774192" indent="-609600"/>
            <a:r>
              <a:rPr lang="en-US" dirty="0">
                <a:solidFill>
                  <a:srgbClr val="000000"/>
                </a:solidFill>
              </a:rPr>
              <a:t>Monthly or </a:t>
            </a:r>
            <a:r>
              <a:rPr lang="en-US" dirty="0" smtClean="0">
                <a:solidFill>
                  <a:srgbClr val="000000"/>
                </a:solidFill>
              </a:rPr>
              <a:t>seasonal programs</a:t>
            </a:r>
          </a:p>
          <a:p>
            <a:pPr marL="774192" indent="-609600"/>
            <a:r>
              <a:rPr lang="en-US" dirty="0">
                <a:solidFill>
                  <a:srgbClr val="000000"/>
                </a:solidFill>
              </a:rPr>
              <a:t>Family workshops </a:t>
            </a:r>
          </a:p>
          <a:p>
            <a:pPr marL="774192" indent="-609600"/>
            <a:r>
              <a:rPr lang="en-US" dirty="0">
                <a:solidFill>
                  <a:srgbClr val="000000"/>
                </a:solidFill>
              </a:rPr>
              <a:t>Family cluster/small group </a:t>
            </a:r>
            <a:r>
              <a:rPr lang="en-US" dirty="0" smtClean="0">
                <a:solidFill>
                  <a:srgbClr val="000000"/>
                </a:solidFill>
              </a:rPr>
              <a:t>learning</a:t>
            </a:r>
          </a:p>
          <a:p>
            <a:pPr marL="774192" indent="-609600"/>
            <a:r>
              <a:rPr lang="en-US" dirty="0" smtClean="0">
                <a:solidFill>
                  <a:srgbClr val="000000"/>
                </a:solidFill>
              </a:rPr>
              <a:t>Family-centered Lectionary-based programs </a:t>
            </a:r>
          </a:p>
          <a:p>
            <a:pPr marL="774192" indent="-609600"/>
            <a:r>
              <a:rPr lang="en-US" dirty="0">
                <a:solidFill>
                  <a:srgbClr val="000000"/>
                </a:solidFill>
              </a:rPr>
              <a:t>Family vacation Bible school</a:t>
            </a:r>
          </a:p>
          <a:p>
            <a:pPr marL="774192" indent="-609600"/>
            <a:r>
              <a:rPr lang="en-US" dirty="0">
                <a:solidFill>
                  <a:srgbClr val="000000"/>
                </a:solidFill>
              </a:rPr>
              <a:t>Family retreats and camps</a:t>
            </a:r>
          </a:p>
        </p:txBody>
      </p:sp>
    </p:spTree>
    <p:extLst>
      <p:ext uri="{BB962C8B-B14F-4D97-AF65-F5344CB8AC3E}">
        <p14:creationId xmlns:p14="http://schemas.microsoft.com/office/powerpoint/2010/main" val="230335984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merican_Family_Assets_Study - insert.pdf"/>
          <p:cNvPicPr>
            <a:picLocks noChangeAspect="1"/>
          </p:cNvPicPr>
          <p:nvPr/>
        </p:nvPicPr>
        <p:blipFill rotWithShape="1">
          <a:blip r:embed="rId2" cstate="email">
            <a:extLst>
              <a:ext uri="{28A0092B-C50C-407E-A947-70E740481C1C}">
                <a14:useLocalDpi xmlns:a14="http://schemas.microsoft.com/office/drawing/2010/main"/>
              </a:ext>
            </a:extLst>
          </a:blip>
          <a:srcRect l="3952" t="30076" r="3435" b="26703"/>
          <a:stretch/>
        </p:blipFill>
        <p:spPr>
          <a:xfrm>
            <a:off x="-88900" y="2082800"/>
            <a:ext cx="9321800" cy="4064000"/>
          </a:xfrm>
          <a:prstGeom prst="rect">
            <a:avLst/>
          </a:prstGeom>
          <a:ln>
            <a:noFill/>
          </a:ln>
          <a:effectLst>
            <a:outerShdw blurRad="190500" algn="tl" rotWithShape="0">
              <a:srgbClr val="000000">
                <a:alpha val="70000"/>
              </a:srgbClr>
            </a:outerShdw>
          </a:effectLst>
        </p:spPr>
      </p:pic>
      <p:sp>
        <p:nvSpPr>
          <p:cNvPr id="3" name="Title 2"/>
          <p:cNvSpPr>
            <a:spLocks noGrp="1"/>
          </p:cNvSpPr>
          <p:nvPr>
            <p:ph type="title"/>
          </p:nvPr>
        </p:nvSpPr>
        <p:spPr/>
        <p:txBody>
          <a:bodyPr/>
          <a:lstStyle/>
          <a:p>
            <a:pPr algn="ctr"/>
            <a:r>
              <a:rPr lang="en-US" dirty="0" smtClean="0"/>
              <a:t>Family Assets (Search Institute)</a:t>
            </a:r>
            <a:endParaRPr lang="en-US" dirty="0"/>
          </a:p>
        </p:txBody>
      </p:sp>
    </p:spTree>
    <p:extLst>
      <p:ext uri="{BB962C8B-B14F-4D97-AF65-F5344CB8AC3E}">
        <p14:creationId xmlns:p14="http://schemas.microsoft.com/office/powerpoint/2010/main" val="3894374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earch Chart.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100" y="1295400"/>
            <a:ext cx="9018740" cy="4064000"/>
          </a:xfrm>
          <a:prstGeom prst="rect">
            <a:avLst/>
          </a:prstGeom>
          <a:noFill/>
          <a:ln>
            <a:noFill/>
          </a:ln>
        </p:spPr>
      </p:pic>
    </p:spTree>
    <p:extLst>
      <p:ext uri="{BB962C8B-B14F-4D97-AF65-F5344CB8AC3E}">
        <p14:creationId xmlns:p14="http://schemas.microsoft.com/office/powerpoint/2010/main" val="816639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Starting Early</a:t>
            </a:r>
            <a:endParaRPr lang="en-US" dirty="0">
              <a:solidFill>
                <a:srgbClr val="FEB80A"/>
              </a:solidFill>
            </a:endParaRPr>
          </a:p>
        </p:txBody>
      </p:sp>
      <p:sp>
        <p:nvSpPr>
          <p:cNvPr id="344067" name="Rectangle 3"/>
          <p:cNvSpPr>
            <a:spLocks noGrp="1" noChangeArrowheads="1"/>
          </p:cNvSpPr>
          <p:nvPr>
            <p:ph idx="1"/>
          </p:nvPr>
        </p:nvSpPr>
        <p:spPr>
          <a:xfrm>
            <a:off x="457200" y="1689653"/>
            <a:ext cx="8229600" cy="4711148"/>
          </a:xfrm>
        </p:spPr>
        <p:txBody>
          <a:bodyPr>
            <a:normAutofit/>
          </a:bodyPr>
          <a:lstStyle/>
          <a:p>
            <a:pPr marL="0" indent="0">
              <a:buNone/>
            </a:pPr>
            <a:r>
              <a:rPr lang="en-US" dirty="0" smtClean="0">
                <a:solidFill>
                  <a:srgbClr val="000000"/>
                </a:solidFill>
              </a:rPr>
              <a:t>Start early in life with parents and young children.</a:t>
            </a:r>
          </a:p>
          <a:p>
            <a:pPr marL="457200" indent="-457200"/>
            <a:r>
              <a:rPr lang="en-US" dirty="0" smtClean="0">
                <a:solidFill>
                  <a:srgbClr val="000000"/>
                </a:solidFill>
              </a:rPr>
              <a:t>prepare parents for the vocation of parenting &amp; understand the young child</a:t>
            </a:r>
          </a:p>
          <a:p>
            <a:pPr marL="457200" indent="-457200"/>
            <a:r>
              <a:rPr lang="en-US" dirty="0" smtClean="0">
                <a:solidFill>
                  <a:srgbClr val="000000"/>
                </a:solidFill>
              </a:rPr>
              <a:t>Baptism milestone resources</a:t>
            </a:r>
          </a:p>
          <a:p>
            <a:pPr marL="457200" indent="-457200"/>
            <a:r>
              <a:rPr lang="en-US" dirty="0" smtClean="0">
                <a:solidFill>
                  <a:srgbClr val="000000"/>
                </a:solidFill>
              </a:rPr>
              <a:t>resources for faith formation with young children; new materials every six months </a:t>
            </a:r>
          </a:p>
          <a:p>
            <a:pPr marL="457200" indent="-457200"/>
            <a:r>
              <a:rPr lang="en-US" dirty="0" smtClean="0">
                <a:solidFill>
                  <a:srgbClr val="000000"/>
                </a:solidFill>
              </a:rPr>
              <a:t>parent education programs &amp; support groups for parents  </a:t>
            </a:r>
          </a:p>
        </p:txBody>
      </p:sp>
    </p:spTree>
    <p:extLst>
      <p:ext uri="{BB962C8B-B14F-4D97-AF65-F5344CB8AC3E}">
        <p14:creationId xmlns:p14="http://schemas.microsoft.com/office/powerpoint/2010/main" val="36228203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478969190"/>
              </p:ext>
            </p:extLst>
          </p:nvPr>
        </p:nvGraphicFramePr>
        <p:xfrm>
          <a:off x="0" y="83126"/>
          <a:ext cx="5954329" cy="6774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5866411" y="-11874"/>
            <a:ext cx="3277590" cy="7017307"/>
          </a:xfrm>
          <a:prstGeom prst="rect">
            <a:avLst/>
          </a:prstGeom>
          <a:solidFill>
            <a:schemeClr val="bg1"/>
          </a:solidFill>
        </p:spPr>
        <p:txBody>
          <a:bodyPr wrap="square" rtlCol="0">
            <a:spAutoFit/>
          </a:bodyPr>
          <a:lstStyle/>
          <a:p>
            <a:pPr algn="ctr"/>
            <a:endParaRPr lang="en-US" sz="1200" b="1" dirty="0" smtClean="0">
              <a:solidFill>
                <a:schemeClr val="accent3"/>
              </a:solidFill>
              <a:latin typeface="+mj-lt"/>
            </a:endParaRPr>
          </a:p>
          <a:p>
            <a:pPr algn="ctr"/>
            <a:r>
              <a:rPr lang="en-US" sz="3600" b="1" dirty="0" smtClean="0">
                <a:solidFill>
                  <a:schemeClr val="accent3"/>
                </a:solidFill>
                <a:latin typeface="+mj-lt"/>
              </a:rPr>
              <a:t>Comprehensive</a:t>
            </a:r>
          </a:p>
          <a:p>
            <a:endParaRPr lang="en-US" sz="1200" dirty="0" smtClean="0"/>
          </a:p>
          <a:p>
            <a:r>
              <a:rPr lang="en-US" sz="2600" dirty="0" smtClean="0"/>
              <a:t>Faith formation is  comprehensive – connecting four essential contexts for making disciples and promoting lifelong faith growth, facilitated by the use of new online communities &amp; resources, and digitally-enabled approaches to faith formation.</a:t>
            </a:r>
            <a:endParaRPr lang="en-US" sz="2000" dirty="0"/>
          </a:p>
          <a:p>
            <a:endParaRPr lang="en-US" sz="2600" dirty="0" smtClean="0"/>
          </a:p>
        </p:txBody>
      </p:sp>
    </p:spTree>
    <p:extLst>
      <p:ext uri="{BB962C8B-B14F-4D97-AF65-F5344CB8AC3E}">
        <p14:creationId xmlns:p14="http://schemas.microsoft.com/office/powerpoint/2010/main" val="323927065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Parent Resource Center</a:t>
            </a:r>
            <a:endParaRPr lang="en-US" dirty="0"/>
          </a:p>
        </p:txBody>
      </p:sp>
      <p:pic>
        <p:nvPicPr>
          <p:cNvPr id="4" name="Picture 3" descr="Screen Shot 2015-06-24 at 9.39.42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2426" y="1667565"/>
            <a:ext cx="8328290" cy="48812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7356593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Dinner by Desig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0" y="0"/>
            <a:ext cx="8870950" cy="6858000"/>
          </a:xfrm>
          <a:prstGeom prst="rect">
            <a:avLst/>
          </a:prstGeom>
          <a:solidFill>
            <a:schemeClr val="tx1"/>
          </a:solidFill>
        </p:spPr>
      </p:pic>
      <p:sp>
        <p:nvSpPr>
          <p:cNvPr id="3" name="TextBox 2"/>
          <p:cNvSpPr txBox="1"/>
          <p:nvPr/>
        </p:nvSpPr>
        <p:spPr>
          <a:xfrm>
            <a:off x="5156200" y="4171434"/>
            <a:ext cx="3606800" cy="369332"/>
          </a:xfrm>
          <a:prstGeom prst="rect">
            <a:avLst/>
          </a:prstGeom>
          <a:solidFill>
            <a:schemeClr val="tx1">
              <a:lumMod val="85000"/>
              <a:lumOff val="15000"/>
            </a:schemeClr>
          </a:solidFill>
        </p:spPr>
        <p:txBody>
          <a:bodyPr wrap="square" rtlCol="0">
            <a:spAutoFit/>
          </a:bodyPr>
          <a:lstStyle/>
          <a:p>
            <a:endParaRPr lang="en-US" dirty="0">
              <a:solidFill>
                <a:schemeClr val="bg1"/>
              </a:solidFill>
            </a:endParaRPr>
          </a:p>
        </p:txBody>
      </p:sp>
    </p:spTree>
    <p:extLst>
      <p:ext uri="{BB962C8B-B14F-4D97-AF65-F5344CB8AC3E}">
        <p14:creationId xmlns:p14="http://schemas.microsoft.com/office/powerpoint/2010/main" val="2842277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layhouse 1.jpg"/>
          <p:cNvPicPr>
            <a:picLocks noChangeAspect="1"/>
          </p:cNvPicPr>
          <p:nvPr/>
        </p:nvPicPr>
        <p:blipFill>
          <a:blip r:embed="rId2"/>
          <a:stretch>
            <a:fillRect/>
          </a:stretch>
        </p:blipFill>
        <p:spPr>
          <a:xfrm>
            <a:off x="350143" y="2154908"/>
            <a:ext cx="4317517" cy="3238137"/>
          </a:xfrm>
          <a:prstGeom prst="rect">
            <a:avLst/>
          </a:prstGeom>
          <a:ln>
            <a:noFill/>
          </a:ln>
          <a:effectLst>
            <a:outerShdw blurRad="190500" algn="tl" rotWithShape="0">
              <a:srgbClr val="000000">
                <a:alpha val="70000"/>
              </a:srgbClr>
            </a:outerShdw>
          </a:effectLst>
        </p:spPr>
      </p:pic>
      <p:pic>
        <p:nvPicPr>
          <p:cNvPr id="8" name="Picture 7" descr="playhouse 2.jpg"/>
          <p:cNvPicPr>
            <a:picLocks noChangeAspect="1"/>
          </p:cNvPicPr>
          <p:nvPr/>
        </p:nvPicPr>
        <p:blipFill>
          <a:blip r:embed="rId3"/>
          <a:stretch>
            <a:fillRect/>
          </a:stretch>
        </p:blipFill>
        <p:spPr>
          <a:xfrm>
            <a:off x="4992300" y="1537929"/>
            <a:ext cx="3890337" cy="2593558"/>
          </a:xfrm>
          <a:prstGeom prst="rect">
            <a:avLst/>
          </a:prstGeom>
          <a:ln>
            <a:noFill/>
          </a:ln>
          <a:effectLst>
            <a:outerShdw blurRad="190500" algn="tl" rotWithShape="0">
              <a:srgbClr val="000000">
                <a:alpha val="70000"/>
              </a:srgbClr>
            </a:outerShdw>
          </a:effectLst>
        </p:spPr>
      </p:pic>
      <p:pic>
        <p:nvPicPr>
          <p:cNvPr id="10" name="Picture 9" descr="playhouse 3.jpg"/>
          <p:cNvPicPr>
            <a:picLocks noChangeAspect="1"/>
          </p:cNvPicPr>
          <p:nvPr/>
        </p:nvPicPr>
        <p:blipFill>
          <a:blip r:embed="rId4"/>
          <a:stretch>
            <a:fillRect/>
          </a:stretch>
        </p:blipFill>
        <p:spPr>
          <a:xfrm>
            <a:off x="5014010" y="4131487"/>
            <a:ext cx="3890337" cy="2593558"/>
          </a:xfrm>
          <a:prstGeom prst="rect">
            <a:avLst/>
          </a:prstGeom>
          <a:ln>
            <a:noFill/>
          </a:ln>
          <a:effectLst>
            <a:outerShdw blurRad="190500" algn="tl" rotWithShape="0">
              <a:srgbClr val="000000">
                <a:alpha val="70000"/>
              </a:srgbClr>
            </a:outerShdw>
          </a:effectLst>
        </p:spPr>
      </p:pic>
      <p:sp>
        <p:nvSpPr>
          <p:cNvPr id="2" name="TextBox 1"/>
          <p:cNvSpPr txBox="1"/>
          <p:nvPr/>
        </p:nvSpPr>
        <p:spPr>
          <a:xfrm>
            <a:off x="426128" y="5894169"/>
            <a:ext cx="4161367" cy="646331"/>
          </a:xfrm>
          <a:prstGeom prst="rect">
            <a:avLst/>
          </a:prstGeom>
          <a:noFill/>
        </p:spPr>
        <p:txBody>
          <a:bodyPr wrap="square" rtlCol="0">
            <a:spAutoFit/>
          </a:bodyPr>
          <a:lstStyle/>
          <a:p>
            <a:r>
              <a:rPr lang="en-US" b="1" dirty="0" smtClean="0">
                <a:solidFill>
                  <a:schemeClr val="bg1"/>
                </a:solidFill>
                <a:latin typeface="Tw Cen MT"/>
              </a:rPr>
              <a:t>www.freshexpressions.org.uk</a:t>
            </a:r>
            <a:r>
              <a:rPr lang="en-US" b="1" dirty="0">
                <a:solidFill>
                  <a:schemeClr val="bg1"/>
                </a:solidFill>
                <a:latin typeface="Tw Cen MT"/>
              </a:rPr>
              <a:t>/stories/playhouse</a:t>
            </a:r>
          </a:p>
        </p:txBody>
      </p:sp>
      <p:sp>
        <p:nvSpPr>
          <p:cNvPr id="4" name="Title 3"/>
          <p:cNvSpPr>
            <a:spLocks noGrp="1"/>
          </p:cNvSpPr>
          <p:nvPr>
            <p:ph type="title"/>
          </p:nvPr>
        </p:nvSpPr>
        <p:spPr/>
        <p:txBody>
          <a:bodyPr>
            <a:noAutofit/>
          </a:bodyPr>
          <a:lstStyle/>
          <a:p>
            <a:pPr algn="ctr"/>
            <a:r>
              <a:rPr lang="en-US" dirty="0" smtClean="0">
                <a:solidFill>
                  <a:srgbClr val="FEB80A"/>
                </a:solidFill>
              </a:rPr>
              <a:t>The Wesley Playhouse</a:t>
            </a:r>
            <a:endParaRPr lang="en-US" dirty="0">
              <a:solidFill>
                <a:srgbClr val="FEB80A"/>
              </a:solidFill>
            </a:endParaRPr>
          </a:p>
        </p:txBody>
      </p:sp>
    </p:spTree>
    <p:extLst>
      <p:ext uri="{BB962C8B-B14F-4D97-AF65-F5344CB8AC3E}">
        <p14:creationId xmlns:p14="http://schemas.microsoft.com/office/powerpoint/2010/main" val="6717437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208" y="639572"/>
            <a:ext cx="8013192" cy="1636776"/>
          </a:xfrm>
        </p:spPr>
        <p:txBody>
          <a:bodyPr>
            <a:normAutofit/>
          </a:bodyPr>
          <a:lstStyle/>
          <a:p>
            <a:pPr algn="ctr"/>
            <a:r>
              <a:rPr lang="en-US" sz="7200" b="0" dirty="0" smtClean="0">
                <a:solidFill>
                  <a:srgbClr val="FEB80A"/>
                </a:solidFill>
              </a:rPr>
              <a:t>Missional</a:t>
            </a:r>
            <a:endParaRPr lang="en-US" sz="7200" b="0" dirty="0">
              <a:solidFill>
                <a:srgbClr val="FEB80A"/>
              </a:solidFill>
            </a:endParaRPr>
          </a:p>
        </p:txBody>
      </p:sp>
    </p:spTree>
    <p:extLst>
      <p:ext uri="{BB962C8B-B14F-4D97-AF65-F5344CB8AC3E}">
        <p14:creationId xmlns:p14="http://schemas.microsoft.com/office/powerpoint/2010/main" val="3175925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Missional Faith Formation</a:t>
            </a:r>
            <a:endParaRPr lang="en-US" dirty="0">
              <a:solidFill>
                <a:srgbClr val="FEB80A"/>
              </a:solidFill>
            </a:endParaRPr>
          </a:p>
        </p:txBody>
      </p:sp>
      <p:sp>
        <p:nvSpPr>
          <p:cNvPr id="3" name="Content Placeholder 2"/>
          <p:cNvSpPr>
            <a:spLocks noGrp="1"/>
          </p:cNvSpPr>
          <p:nvPr>
            <p:ph idx="1"/>
          </p:nvPr>
        </p:nvSpPr>
        <p:spPr>
          <a:xfrm>
            <a:off x="612648" y="1600200"/>
            <a:ext cx="8153400" cy="5054258"/>
          </a:xfrm>
        </p:spPr>
        <p:txBody>
          <a:bodyPr>
            <a:normAutofit lnSpcReduction="10000"/>
          </a:bodyPr>
          <a:lstStyle/>
          <a:p>
            <a:pPr marL="514350" indent="-514350">
              <a:buSzPct val="100000"/>
              <a:buFont typeface="+mj-lt"/>
              <a:buAutoNum type="arabicPeriod"/>
            </a:pPr>
            <a:r>
              <a:rPr lang="en-US" sz="3200" dirty="0" smtClean="0"/>
              <a:t>Missional </a:t>
            </a:r>
            <a:r>
              <a:rPr lang="en-US" sz="3200" dirty="0"/>
              <a:t>faith formation expands and extends the church’s presence through outreach, connection, relationship building, and engagement with people where they live—moving faith formation out into the community</a:t>
            </a:r>
            <a:r>
              <a:rPr lang="en-US" sz="3200" dirty="0" smtClean="0"/>
              <a:t>.</a:t>
            </a:r>
          </a:p>
          <a:p>
            <a:pPr marL="514350" indent="-514350">
              <a:buSzPct val="100000"/>
              <a:buFont typeface="+mj-lt"/>
              <a:buAutoNum type="arabicPeriod"/>
            </a:pPr>
            <a:r>
              <a:rPr lang="en-US" sz="3200" dirty="0"/>
              <a:t>Missional faith formation provides pathways for people to consider or reconsider the Christian faith, to encounter Jesus and the Good News, and to live as disciples in a supportive faith community. </a:t>
            </a:r>
          </a:p>
        </p:txBody>
      </p:sp>
    </p:spTree>
    <p:extLst>
      <p:ext uri="{BB962C8B-B14F-4D97-AF65-F5344CB8AC3E}">
        <p14:creationId xmlns:p14="http://schemas.microsoft.com/office/powerpoint/2010/main" val="1784531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Missional Faith Formation</a:t>
            </a:r>
            <a:endParaRPr lang="en-US" dirty="0">
              <a:solidFill>
                <a:srgbClr val="FEB80A"/>
              </a:solidFill>
            </a:endParaRPr>
          </a:p>
        </p:txBody>
      </p:sp>
      <p:sp>
        <p:nvSpPr>
          <p:cNvPr id="3" name="Content Placeholder 2"/>
          <p:cNvSpPr>
            <a:spLocks noGrp="1"/>
          </p:cNvSpPr>
          <p:nvPr>
            <p:ph idx="1"/>
          </p:nvPr>
        </p:nvSpPr>
        <p:spPr>
          <a:xfrm>
            <a:off x="612648" y="1600200"/>
            <a:ext cx="8153400" cy="5054258"/>
          </a:xfrm>
        </p:spPr>
        <p:txBody>
          <a:bodyPr>
            <a:normAutofit fontScale="92500" lnSpcReduction="20000"/>
          </a:bodyPr>
          <a:lstStyle/>
          <a:p>
            <a:pPr marL="0" indent="0">
              <a:buNone/>
            </a:pPr>
            <a:r>
              <a:rPr lang="en-US" sz="3200" dirty="0" smtClean="0"/>
              <a:t>Missional </a:t>
            </a:r>
            <a:r>
              <a:rPr lang="en-US" sz="3200" dirty="0"/>
              <a:t>faith formation expands and extends the church’s presence through outreach, connection, relationship building, and engagement with people where they live—moving faith formation out into the community. </a:t>
            </a:r>
            <a:endParaRPr lang="en-US" sz="3200" dirty="0" smtClean="0"/>
          </a:p>
          <a:p>
            <a:pPr lvl="1"/>
            <a:r>
              <a:rPr lang="en-US" dirty="0" smtClean="0"/>
              <a:t>Moving worship and faith formation into the community</a:t>
            </a:r>
          </a:p>
          <a:p>
            <a:pPr lvl="1"/>
            <a:r>
              <a:rPr lang="en-US" dirty="0" smtClean="0"/>
              <a:t>Opening programs to everyone – VBS</a:t>
            </a:r>
          </a:p>
          <a:p>
            <a:pPr lvl="1"/>
            <a:r>
              <a:rPr lang="en-US" dirty="0" smtClean="0"/>
              <a:t>Life skills: parenting, careers, training, mentoring</a:t>
            </a:r>
          </a:p>
          <a:p>
            <a:pPr lvl="1"/>
            <a:r>
              <a:rPr lang="en-US" dirty="0" smtClean="0"/>
              <a:t>Small group programs on a variety of topics</a:t>
            </a:r>
          </a:p>
          <a:p>
            <a:pPr lvl="1"/>
            <a:r>
              <a:rPr lang="en-US" dirty="0" smtClean="0"/>
              <a:t>Community-wide service </a:t>
            </a:r>
          </a:p>
          <a:p>
            <a:pPr lvl="1"/>
            <a:r>
              <a:rPr lang="en-US" dirty="0" smtClean="0"/>
              <a:t>Community events: arts, music, theater</a:t>
            </a:r>
          </a:p>
        </p:txBody>
      </p:sp>
    </p:spTree>
    <p:extLst>
      <p:ext uri="{BB962C8B-B14F-4D97-AF65-F5344CB8AC3E}">
        <p14:creationId xmlns:p14="http://schemas.microsoft.com/office/powerpoint/2010/main" val="1567921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Habitat-for-humanity.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1470" y="695013"/>
            <a:ext cx="8107347" cy="5479141"/>
          </a:xfrm>
          <a:prstGeom prst="rect">
            <a:avLst/>
          </a:prstGeom>
        </p:spPr>
      </p:pic>
    </p:spTree>
    <p:extLst>
      <p:ext uri="{BB962C8B-B14F-4D97-AF65-F5344CB8AC3E}">
        <p14:creationId xmlns:p14="http://schemas.microsoft.com/office/powerpoint/2010/main" val="31234017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creen-capture-1.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54300" y="228599"/>
            <a:ext cx="6299200" cy="6384095"/>
          </a:xfrm>
          <a:prstGeom prst="rect">
            <a:avLst/>
          </a:prstGeom>
          <a:ln>
            <a:noFill/>
          </a:ln>
          <a:effectLst>
            <a:outerShdw blurRad="190500" algn="tl" rotWithShape="0">
              <a:srgbClr val="000000">
                <a:alpha val="70000"/>
              </a:srgbClr>
            </a:outerShdw>
          </a:effectLst>
        </p:spPr>
      </p:pic>
      <p:sp>
        <p:nvSpPr>
          <p:cNvPr id="2" name="TextBox 1"/>
          <p:cNvSpPr txBox="1"/>
          <p:nvPr/>
        </p:nvSpPr>
        <p:spPr>
          <a:xfrm>
            <a:off x="50800" y="419099"/>
            <a:ext cx="2451100" cy="6001642"/>
          </a:xfrm>
          <a:prstGeom prst="rect">
            <a:avLst/>
          </a:prstGeom>
          <a:noFill/>
        </p:spPr>
        <p:txBody>
          <a:bodyPr wrap="square" rtlCol="0">
            <a:spAutoFit/>
          </a:bodyPr>
          <a:lstStyle/>
          <a:p>
            <a:pPr marL="118872" lvl="0" indent="0" hangingPunct="0">
              <a:buNone/>
            </a:pPr>
            <a:r>
              <a:rPr lang="en-US" sz="2400" dirty="0" smtClean="0">
                <a:solidFill>
                  <a:schemeClr val="bg1"/>
                </a:solidFill>
              </a:rPr>
              <a:t>A </a:t>
            </a:r>
            <a:r>
              <a:rPr lang="en-US" sz="2400" b="1" dirty="0" smtClean="0">
                <a:solidFill>
                  <a:schemeClr val="bg1"/>
                </a:solidFill>
              </a:rPr>
              <a:t>Third </a:t>
            </a:r>
            <a:r>
              <a:rPr lang="en-US" sz="2400" b="1" dirty="0">
                <a:solidFill>
                  <a:schemeClr val="bg1"/>
                </a:solidFill>
              </a:rPr>
              <a:t>Place </a:t>
            </a:r>
            <a:r>
              <a:rPr lang="en-US" sz="2400" dirty="0">
                <a:solidFill>
                  <a:schemeClr val="bg1"/>
                </a:solidFill>
              </a:rPr>
              <a:t>gathering space in the community, </a:t>
            </a:r>
            <a:r>
              <a:rPr lang="en-US" sz="2400" dirty="0" smtClean="0">
                <a:solidFill>
                  <a:schemeClr val="bg1"/>
                </a:solidFill>
              </a:rPr>
              <a:t>offers </a:t>
            </a:r>
            <a:r>
              <a:rPr lang="en-US" sz="2400" dirty="0">
                <a:solidFill>
                  <a:schemeClr val="bg1"/>
                </a:solidFill>
              </a:rPr>
              <a:t>hospitality, builds relationships, hosts spiritual conversations, provides programs and activities, and nourishes the spiritual life of people. </a:t>
            </a:r>
          </a:p>
        </p:txBody>
      </p:sp>
    </p:spTree>
    <p:extLst>
      <p:ext uri="{BB962C8B-B14F-4D97-AF65-F5344CB8AC3E}">
        <p14:creationId xmlns:p14="http://schemas.microsoft.com/office/powerpoint/2010/main" val="5529517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creen-capture-2.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4199" y="419099"/>
            <a:ext cx="7975601" cy="59817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061062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550" y="3994665"/>
            <a:ext cx="4338387" cy="2863335"/>
          </a:xfrm>
          <a:prstGeom prst="rect">
            <a:avLst/>
          </a:prstGeom>
          <a:ln>
            <a:noFill/>
          </a:ln>
          <a:effectLst>
            <a:outerShdw blurRad="190500" algn="tl" rotWithShape="0">
              <a:srgbClr val="000000">
                <a:alpha val="70000"/>
              </a:srgbClr>
            </a:outerShdw>
          </a:effectLst>
        </p:spPr>
      </p:pic>
      <p:pic>
        <p:nvPicPr>
          <p:cNvPr id="4" name="Picture 3" descr="screen-capture.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56265" y="1718998"/>
            <a:ext cx="4287735" cy="4885002"/>
          </a:xfrm>
          <a:prstGeom prst="rect">
            <a:avLst/>
          </a:prstGeom>
          <a:ln>
            <a:noFill/>
          </a:ln>
          <a:effectLst>
            <a:outerShdw blurRad="190500" algn="tl" rotWithShape="0">
              <a:srgbClr val="000000">
                <a:alpha val="70000"/>
              </a:srgbClr>
            </a:outerShdw>
          </a:effectLst>
        </p:spPr>
      </p:pic>
      <p:sp>
        <p:nvSpPr>
          <p:cNvPr id="5" name="TextBox 4"/>
          <p:cNvSpPr txBox="1"/>
          <p:nvPr/>
        </p:nvSpPr>
        <p:spPr>
          <a:xfrm>
            <a:off x="108550" y="1573487"/>
            <a:ext cx="4838067" cy="2446824"/>
          </a:xfrm>
          <a:prstGeom prst="rect">
            <a:avLst/>
          </a:prstGeom>
          <a:noFill/>
        </p:spPr>
        <p:txBody>
          <a:bodyPr wrap="square" rtlCol="0">
            <a:spAutoFit/>
          </a:bodyPr>
          <a:lstStyle/>
          <a:p>
            <a:r>
              <a:rPr lang="en-US" sz="1700" dirty="0"/>
              <a:t>Life in Deep Ellum is a cultural center built for the artistic, social, economic, and spiritual benefit of Deep Ellum and urban Dallas. Through its four pillars of </a:t>
            </a:r>
            <a:r>
              <a:rPr lang="en-US" sz="1700" i="1" dirty="0"/>
              <a:t>Art</a:t>
            </a:r>
            <a:r>
              <a:rPr lang="en-US" sz="1700" dirty="0"/>
              <a:t>, </a:t>
            </a:r>
            <a:r>
              <a:rPr lang="en-US" sz="1700" i="1" dirty="0"/>
              <a:t>Music</a:t>
            </a:r>
            <a:r>
              <a:rPr lang="en-US" sz="1700" dirty="0"/>
              <a:t>, </a:t>
            </a:r>
            <a:r>
              <a:rPr lang="en-US" sz="1700" i="1" dirty="0"/>
              <a:t>Commerce</a:t>
            </a:r>
            <a:r>
              <a:rPr lang="en-US" sz="1700" dirty="0"/>
              <a:t>, and </a:t>
            </a:r>
            <a:r>
              <a:rPr lang="en-US" sz="1700" i="1" dirty="0"/>
              <a:t>Community,</a:t>
            </a:r>
            <a:r>
              <a:rPr lang="en-US" sz="1700" dirty="0"/>
              <a:t> it strives to promote life and growth in our city through creative initiatives and strategic partnerships. Life in Deep Ellum is about a way of life, cultivating purpose, and guiding people into relationship with God.</a:t>
            </a:r>
          </a:p>
        </p:txBody>
      </p:sp>
      <p:sp>
        <p:nvSpPr>
          <p:cNvPr id="6" name="Title 5"/>
          <p:cNvSpPr>
            <a:spLocks noGrp="1"/>
          </p:cNvSpPr>
          <p:nvPr>
            <p:ph type="title"/>
          </p:nvPr>
        </p:nvSpPr>
        <p:spPr>
          <a:xfrm>
            <a:off x="457200" y="0"/>
            <a:ext cx="8229600" cy="1403462"/>
          </a:xfrm>
        </p:spPr>
        <p:txBody>
          <a:bodyPr>
            <a:normAutofit fontScale="90000"/>
          </a:bodyPr>
          <a:lstStyle/>
          <a:p>
            <a:pPr algn="ctr"/>
            <a:r>
              <a:rPr lang="en-US" dirty="0" smtClean="0">
                <a:solidFill>
                  <a:srgbClr val="FEB80A"/>
                </a:solidFill>
              </a:rPr>
              <a:t>Congregations as </a:t>
            </a:r>
            <a:br>
              <a:rPr lang="en-US" dirty="0" smtClean="0">
                <a:solidFill>
                  <a:srgbClr val="FEB80A"/>
                </a:solidFill>
              </a:rPr>
            </a:br>
            <a:r>
              <a:rPr lang="en-US" dirty="0" smtClean="0">
                <a:solidFill>
                  <a:srgbClr val="FEB80A"/>
                </a:solidFill>
              </a:rPr>
              <a:t>Community Centers</a:t>
            </a:r>
            <a:endParaRPr lang="en-US" dirty="0">
              <a:solidFill>
                <a:srgbClr val="FEB80A"/>
              </a:solidFill>
            </a:endParaRPr>
          </a:p>
        </p:txBody>
      </p:sp>
    </p:spTree>
    <p:extLst>
      <p:ext uri="{BB962C8B-B14F-4D97-AF65-F5344CB8AC3E}">
        <p14:creationId xmlns:p14="http://schemas.microsoft.com/office/powerpoint/2010/main" val="20030654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57715362"/>
              </p:ext>
            </p:extLst>
          </p:nvPr>
        </p:nvGraphicFramePr>
        <p:xfrm>
          <a:off x="63500" y="0"/>
          <a:ext cx="900176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06204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Missional Faith Formation</a:t>
            </a:r>
            <a:endParaRPr lang="en-US" dirty="0">
              <a:solidFill>
                <a:srgbClr val="FEB80A"/>
              </a:solidFill>
            </a:endParaRPr>
          </a:p>
        </p:txBody>
      </p:sp>
      <p:sp>
        <p:nvSpPr>
          <p:cNvPr id="3" name="Content Placeholder 2"/>
          <p:cNvSpPr>
            <a:spLocks noGrp="1"/>
          </p:cNvSpPr>
          <p:nvPr>
            <p:ph sz="quarter" idx="1"/>
          </p:nvPr>
        </p:nvSpPr>
        <p:spPr>
          <a:xfrm>
            <a:off x="612648" y="1600200"/>
            <a:ext cx="8153400" cy="4804580"/>
          </a:xfrm>
        </p:spPr>
        <p:txBody>
          <a:bodyPr>
            <a:normAutofit/>
          </a:bodyPr>
          <a:lstStyle/>
          <a:p>
            <a:pPr marL="0" indent="0">
              <a:buNone/>
            </a:pPr>
            <a:r>
              <a:rPr lang="en-US" sz="3200" dirty="0" smtClean="0"/>
              <a:t>Missional </a:t>
            </a:r>
            <a:r>
              <a:rPr lang="en-US" sz="3200" dirty="0"/>
              <a:t>faith formation provides pathways for people to consider or reconsider the Christian faith, to encounter Jesus and the Good News, and to live as disciples in a supportive faith community. </a:t>
            </a:r>
          </a:p>
        </p:txBody>
      </p:sp>
    </p:spTree>
    <p:extLst>
      <p:ext uri="{BB962C8B-B14F-4D97-AF65-F5344CB8AC3E}">
        <p14:creationId xmlns:p14="http://schemas.microsoft.com/office/powerpoint/2010/main" val="314515583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creen Shot 2015-06-24 at 9.46.33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713965" y="287130"/>
            <a:ext cx="4855775" cy="4129321"/>
          </a:xfrm>
          <a:prstGeom prst="rect">
            <a:avLst/>
          </a:prstGeom>
        </p:spPr>
      </p:pic>
      <p:pic>
        <p:nvPicPr>
          <p:cNvPr id="5" name="Picture 4" descr="Screen Shot 2015-06-24 at 9.46.36 A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4435" y="3611217"/>
            <a:ext cx="5223565" cy="3081131"/>
          </a:xfrm>
          <a:prstGeom prst="rect">
            <a:avLst/>
          </a:prstGeom>
        </p:spPr>
      </p:pic>
    </p:spTree>
    <p:extLst>
      <p:ext uri="{BB962C8B-B14F-4D97-AF65-F5344CB8AC3E}">
        <p14:creationId xmlns:p14="http://schemas.microsoft.com/office/powerpoint/2010/main" val="238422262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Pathway: The Alpha Course</a:t>
            </a:r>
            <a:endParaRPr lang="en-US" dirty="0">
              <a:solidFill>
                <a:srgbClr val="FEB80A"/>
              </a:solidFill>
            </a:endParaRPr>
          </a:p>
        </p:txBody>
      </p:sp>
      <p:sp>
        <p:nvSpPr>
          <p:cNvPr id="8" name="Content Placeholder 7"/>
          <p:cNvSpPr>
            <a:spLocks noGrp="1"/>
          </p:cNvSpPr>
          <p:nvPr>
            <p:ph sz="quarter" idx="1"/>
          </p:nvPr>
        </p:nvSpPr>
        <p:spPr>
          <a:xfrm>
            <a:off x="612648" y="1600199"/>
            <a:ext cx="8153400" cy="4934847"/>
          </a:xfrm>
        </p:spPr>
        <p:txBody>
          <a:bodyPr>
            <a:normAutofit/>
          </a:bodyPr>
          <a:lstStyle/>
          <a:p>
            <a:pPr marL="0" indent="0">
              <a:lnSpc>
                <a:spcPct val="90000"/>
              </a:lnSpc>
              <a:buNone/>
            </a:pPr>
            <a:r>
              <a:rPr lang="en-US" sz="2400" dirty="0" smtClean="0"/>
              <a:t> Introduction Dinner: Is there more to life than this?</a:t>
            </a:r>
          </a:p>
          <a:p>
            <a:pPr marL="0" indent="0">
              <a:lnSpc>
                <a:spcPct val="90000"/>
              </a:lnSpc>
              <a:buNone/>
            </a:pPr>
            <a:r>
              <a:rPr lang="en-US" sz="2400" dirty="0" smtClean="0"/>
              <a:t> Week 1: Who is Jesus?</a:t>
            </a:r>
          </a:p>
          <a:p>
            <a:pPr marL="0" indent="0">
              <a:lnSpc>
                <a:spcPct val="90000"/>
              </a:lnSpc>
              <a:buNone/>
            </a:pPr>
            <a:r>
              <a:rPr lang="en-US" sz="2400" dirty="0" smtClean="0"/>
              <a:t> Week 2: Why did Jesus die?</a:t>
            </a:r>
          </a:p>
          <a:p>
            <a:pPr marL="0" indent="0">
              <a:lnSpc>
                <a:spcPct val="90000"/>
              </a:lnSpc>
              <a:buNone/>
            </a:pPr>
            <a:r>
              <a:rPr lang="en-US" sz="2400" dirty="0" smtClean="0"/>
              <a:t> Week 3: How can we have faith?</a:t>
            </a:r>
          </a:p>
          <a:p>
            <a:pPr marL="0" indent="0">
              <a:lnSpc>
                <a:spcPct val="90000"/>
              </a:lnSpc>
              <a:buNone/>
            </a:pPr>
            <a:r>
              <a:rPr lang="en-US" sz="2400" dirty="0" smtClean="0"/>
              <a:t> Week 4: Why and how do I pray?</a:t>
            </a:r>
          </a:p>
          <a:p>
            <a:pPr marL="0" indent="0">
              <a:lnSpc>
                <a:spcPct val="90000"/>
              </a:lnSpc>
              <a:buNone/>
            </a:pPr>
            <a:r>
              <a:rPr lang="en-US" sz="2400" dirty="0" smtClean="0"/>
              <a:t> Week 5: Why and how should I read the Bible?</a:t>
            </a:r>
          </a:p>
          <a:p>
            <a:pPr marL="0" indent="0">
              <a:lnSpc>
                <a:spcPct val="90000"/>
              </a:lnSpc>
              <a:buNone/>
            </a:pPr>
            <a:r>
              <a:rPr lang="en-US" sz="2400" dirty="0" smtClean="0"/>
              <a:t> Week 6: How does God guide us?</a:t>
            </a:r>
          </a:p>
          <a:p>
            <a:pPr marL="0" indent="0">
              <a:lnSpc>
                <a:spcPct val="90000"/>
              </a:lnSpc>
              <a:buNone/>
            </a:pPr>
            <a:r>
              <a:rPr lang="en-US" sz="2400" dirty="0" smtClean="0"/>
              <a:t> Week 7: How can I resist evil?</a:t>
            </a:r>
          </a:p>
          <a:p>
            <a:pPr marL="0" indent="0">
              <a:lnSpc>
                <a:spcPct val="90000"/>
              </a:lnSpc>
              <a:buNone/>
            </a:pPr>
            <a:r>
              <a:rPr lang="en-US" sz="2400" dirty="0" smtClean="0"/>
              <a:t> Week 8: Why &amp; how should we tell others?</a:t>
            </a:r>
          </a:p>
          <a:p>
            <a:pPr marL="0" indent="0">
              <a:lnSpc>
                <a:spcPct val="90000"/>
              </a:lnSpc>
              <a:buNone/>
            </a:pPr>
            <a:r>
              <a:rPr lang="en-US" sz="2400" dirty="0" smtClean="0"/>
              <a:t> Week 9: Does God heal today?</a:t>
            </a:r>
          </a:p>
          <a:p>
            <a:pPr marL="0" indent="0">
              <a:lnSpc>
                <a:spcPct val="90000"/>
              </a:lnSpc>
              <a:buNone/>
            </a:pPr>
            <a:r>
              <a:rPr lang="en-US" sz="2400" dirty="0" smtClean="0"/>
              <a:t> Week 10: What about the Church?</a:t>
            </a:r>
          </a:p>
          <a:p>
            <a:pPr marL="0" indent="0">
              <a:lnSpc>
                <a:spcPct val="90000"/>
              </a:lnSpc>
              <a:buNone/>
            </a:pPr>
            <a:r>
              <a:rPr lang="en-US" sz="2400" dirty="0" smtClean="0"/>
              <a:t> Weekend: Who is the Holy Spirit? </a:t>
            </a:r>
            <a:endParaRPr lang="en-US" sz="2400" dirty="0"/>
          </a:p>
        </p:txBody>
      </p:sp>
    </p:spTree>
    <p:extLst>
      <p:ext uri="{BB962C8B-B14F-4D97-AF65-F5344CB8AC3E}">
        <p14:creationId xmlns:p14="http://schemas.microsoft.com/office/powerpoint/2010/main" val="358139074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24" y="155448"/>
            <a:ext cx="8452402" cy="1252728"/>
          </a:xfrm>
        </p:spPr>
        <p:txBody>
          <a:bodyPr>
            <a:normAutofit fontScale="90000"/>
          </a:bodyPr>
          <a:lstStyle/>
          <a:p>
            <a:pPr algn="ctr"/>
            <a:r>
              <a:rPr lang="en-US" dirty="0" smtClean="0">
                <a:solidFill>
                  <a:srgbClr val="FEB80A"/>
                </a:solidFill>
              </a:rPr>
              <a:t>Pathway: Our Lady of Soledad Parish</a:t>
            </a:r>
            <a:endParaRPr lang="en-US" dirty="0">
              <a:solidFill>
                <a:srgbClr val="FEB80A"/>
              </a:solidFill>
            </a:endParaRPr>
          </a:p>
        </p:txBody>
      </p:sp>
      <p:sp>
        <p:nvSpPr>
          <p:cNvPr id="8" name="Content Placeholder 7"/>
          <p:cNvSpPr>
            <a:spLocks noGrp="1"/>
          </p:cNvSpPr>
          <p:nvPr>
            <p:ph sz="quarter" idx="1"/>
          </p:nvPr>
        </p:nvSpPr>
        <p:spPr>
          <a:xfrm>
            <a:off x="612648" y="1508016"/>
            <a:ext cx="8153400" cy="5211576"/>
          </a:xfrm>
        </p:spPr>
        <p:txBody>
          <a:bodyPr>
            <a:normAutofit/>
          </a:bodyPr>
          <a:lstStyle/>
          <a:p>
            <a:pPr lvl="0" hangingPunct="0"/>
            <a:r>
              <a:rPr lang="en-US" sz="2600" i="1" dirty="0" smtClean="0"/>
              <a:t>Mini-Retreat 101: “Catholics Alive!”</a:t>
            </a:r>
            <a:r>
              <a:rPr lang="en-US" sz="2600" dirty="0" smtClean="0"/>
              <a:t>  </a:t>
            </a:r>
          </a:p>
          <a:p>
            <a:pPr lvl="1" hangingPunct="0">
              <a:spcBef>
                <a:spcPts val="0"/>
              </a:spcBef>
            </a:pPr>
            <a:r>
              <a:rPr lang="en-US" dirty="0" smtClean="0"/>
              <a:t>“What does it mean to be a follower of Christ?” </a:t>
            </a:r>
          </a:p>
          <a:p>
            <a:pPr lvl="0" hangingPunct="0"/>
            <a:r>
              <a:rPr lang="en-US" sz="2600" i="1" dirty="0" smtClean="0"/>
              <a:t>Mini-Retreat 201: “Alive and Growing Spiritually!”</a:t>
            </a:r>
            <a:r>
              <a:rPr lang="en-US" sz="2600" dirty="0" smtClean="0"/>
              <a:t> </a:t>
            </a:r>
          </a:p>
          <a:p>
            <a:pPr lvl="1" hangingPunct="0">
              <a:spcBef>
                <a:spcPts val="0"/>
              </a:spcBef>
            </a:pPr>
            <a:r>
              <a:rPr lang="en-US" dirty="0" smtClean="0"/>
              <a:t>Maturing in the Catholic faith</a:t>
            </a:r>
          </a:p>
          <a:p>
            <a:pPr lvl="0" hangingPunct="0"/>
            <a:r>
              <a:rPr lang="en-US" sz="2600" i="1" dirty="0" smtClean="0"/>
              <a:t>Mini-Retreat 301: “Alive and Gifted!”</a:t>
            </a:r>
          </a:p>
          <a:p>
            <a:pPr lvl="1" hangingPunct="0">
              <a:spcBef>
                <a:spcPts val="0"/>
              </a:spcBef>
            </a:pPr>
            <a:r>
              <a:rPr lang="en-US" dirty="0"/>
              <a:t>D</a:t>
            </a:r>
            <a:r>
              <a:rPr lang="en-US" dirty="0" smtClean="0"/>
              <a:t>iscerning how to serve God in ministry</a:t>
            </a:r>
          </a:p>
          <a:p>
            <a:pPr lvl="0" hangingPunct="0"/>
            <a:r>
              <a:rPr lang="en-US" sz="2600" i="1" dirty="0" smtClean="0"/>
              <a:t>Mini-Retreat 401: “Alive in the World!”</a:t>
            </a:r>
            <a:r>
              <a:rPr lang="en-US" sz="2600" dirty="0" smtClean="0"/>
              <a:t> </a:t>
            </a:r>
          </a:p>
          <a:p>
            <a:pPr lvl="1" hangingPunct="0">
              <a:spcBef>
                <a:spcPts val="0"/>
              </a:spcBef>
            </a:pPr>
            <a:r>
              <a:rPr lang="en-US" dirty="0"/>
              <a:t>L</a:t>
            </a:r>
            <a:r>
              <a:rPr lang="en-US" dirty="0" smtClean="0"/>
              <a:t>iving as witnesses for Christ, as contagious Catholic Christians</a:t>
            </a:r>
          </a:p>
          <a:p>
            <a:pPr lvl="0" hangingPunct="0"/>
            <a:r>
              <a:rPr lang="en-US" sz="2600" i="1" dirty="0" smtClean="0"/>
              <a:t>Mini-Retreat 501: “Alive to Praise God!”</a:t>
            </a:r>
            <a:r>
              <a:rPr lang="en-US" sz="2600" dirty="0" smtClean="0"/>
              <a:t> </a:t>
            </a:r>
          </a:p>
          <a:p>
            <a:pPr lvl="1" hangingPunct="0">
              <a:spcBef>
                <a:spcPts val="0"/>
              </a:spcBef>
            </a:pPr>
            <a:r>
              <a:rPr lang="en-US" dirty="0" smtClean="0"/>
              <a:t>Catholic worship and the sacraments</a:t>
            </a:r>
          </a:p>
        </p:txBody>
      </p:sp>
    </p:spTree>
    <p:extLst>
      <p:ext uri="{BB962C8B-B14F-4D97-AF65-F5344CB8AC3E}">
        <p14:creationId xmlns:p14="http://schemas.microsoft.com/office/powerpoint/2010/main" val="148612009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Pathway: Unbinding the Gospel</a:t>
            </a:r>
            <a:endParaRPr lang="en-US" dirty="0">
              <a:solidFill>
                <a:srgbClr val="FEB80A"/>
              </a:solidFill>
            </a:endParaRPr>
          </a:p>
        </p:txBody>
      </p:sp>
      <p:sp>
        <p:nvSpPr>
          <p:cNvPr id="8" name="Content Placeholder 7"/>
          <p:cNvSpPr>
            <a:spLocks noGrp="1"/>
          </p:cNvSpPr>
          <p:nvPr>
            <p:ph sz="quarter" idx="1"/>
          </p:nvPr>
        </p:nvSpPr>
        <p:spPr>
          <a:xfrm>
            <a:off x="2160150" y="1511855"/>
            <a:ext cx="6729850" cy="5313016"/>
          </a:xfrm>
        </p:spPr>
        <p:txBody>
          <a:bodyPr>
            <a:noAutofit/>
          </a:bodyPr>
          <a:lstStyle/>
          <a:p>
            <a:pPr marL="0" lvl="0" indent="0" hangingPunct="0">
              <a:buNone/>
            </a:pPr>
            <a:r>
              <a:rPr lang="en-US" sz="2600" dirty="0" smtClean="0"/>
              <a:t>Step One. Church Leader’s Study: </a:t>
            </a:r>
            <a:r>
              <a:rPr lang="en-US" sz="2600" i="1" dirty="0" smtClean="0"/>
              <a:t>Unbinding the Gospel</a:t>
            </a:r>
            <a:endParaRPr lang="en-US" sz="2600" dirty="0" smtClean="0"/>
          </a:p>
          <a:p>
            <a:pPr marL="0" lvl="0" indent="0" hangingPunct="0">
              <a:buNone/>
            </a:pPr>
            <a:r>
              <a:rPr lang="en-US" sz="2600" dirty="0" smtClean="0"/>
              <a:t>Step Two: All-Church Saturation Study: </a:t>
            </a:r>
            <a:r>
              <a:rPr lang="en-US" sz="2600" i="1" dirty="0" smtClean="0"/>
              <a:t>Unbinding Your Heart: 40 Days of Prayer &amp; Faith Sharing</a:t>
            </a:r>
            <a:r>
              <a:rPr lang="en-US" sz="2600" dirty="0" smtClean="0"/>
              <a:t>. </a:t>
            </a:r>
          </a:p>
          <a:p>
            <a:pPr lvl="1" hangingPunct="0">
              <a:spcBef>
                <a:spcPts val="0"/>
              </a:spcBef>
            </a:pPr>
            <a:r>
              <a:rPr lang="en-US" sz="2600" dirty="0" smtClean="0"/>
              <a:t>six-week, church-wide, small group E-vent! </a:t>
            </a:r>
          </a:p>
          <a:p>
            <a:pPr lvl="1" hangingPunct="0">
              <a:spcBef>
                <a:spcPts val="0"/>
              </a:spcBef>
            </a:pPr>
            <a:r>
              <a:rPr lang="en-US" sz="2600" dirty="0" smtClean="0"/>
              <a:t>pray each day’s scripture and prayer exercise and work with a prayer partner</a:t>
            </a:r>
          </a:p>
          <a:p>
            <a:pPr lvl="1" hangingPunct="0">
              <a:spcBef>
                <a:spcPts val="0"/>
              </a:spcBef>
            </a:pPr>
            <a:r>
              <a:rPr lang="en-US" sz="2600" dirty="0" smtClean="0"/>
              <a:t>study a chapter of the book with their small group</a:t>
            </a:r>
          </a:p>
          <a:p>
            <a:pPr lvl="1" hangingPunct="0">
              <a:spcBef>
                <a:spcPts val="0"/>
              </a:spcBef>
            </a:pPr>
            <a:r>
              <a:rPr lang="en-US" sz="2600" dirty="0" smtClean="0"/>
              <a:t>worship with sermons, music, and prayers centered on the week’s chapter</a:t>
            </a:r>
          </a:p>
        </p:txBody>
      </p:sp>
      <p:pic>
        <p:nvPicPr>
          <p:cNvPr id="5" name="Content Placeholder 4" descr="unbinding_the_gospel.jpg"/>
          <p:cNvPicPr>
            <a:picLocks noChangeAspect="1"/>
          </p:cNvPicPr>
          <p:nvPr/>
        </p:nvPicPr>
        <p:blipFill rotWithShape="1">
          <a:blip r:embed="rId2" cstate="email">
            <a:extLst>
              <a:ext uri="{28A0092B-C50C-407E-A947-70E740481C1C}">
                <a14:useLocalDpi xmlns:a14="http://schemas.microsoft.com/office/drawing/2010/main"/>
              </a:ext>
            </a:extLst>
          </a:blip>
          <a:srcRect l="-81"/>
          <a:stretch/>
        </p:blipFill>
        <p:spPr>
          <a:xfrm>
            <a:off x="305545" y="1798564"/>
            <a:ext cx="1571246" cy="2261415"/>
          </a:xfrm>
          <a:prstGeom prst="rect">
            <a:avLst/>
          </a:prstGeom>
        </p:spPr>
      </p:pic>
    </p:spTree>
    <p:extLst>
      <p:ext uri="{BB962C8B-B14F-4D97-AF65-F5344CB8AC3E}">
        <p14:creationId xmlns:p14="http://schemas.microsoft.com/office/powerpoint/2010/main" val="19725684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Pathway: Unbinding the Gospel</a:t>
            </a:r>
            <a:endParaRPr lang="en-US" dirty="0">
              <a:solidFill>
                <a:srgbClr val="FEB80A"/>
              </a:solidFill>
            </a:endParaRPr>
          </a:p>
        </p:txBody>
      </p:sp>
      <p:sp>
        <p:nvSpPr>
          <p:cNvPr id="8" name="Content Placeholder 7"/>
          <p:cNvSpPr>
            <a:spLocks noGrp="1"/>
          </p:cNvSpPr>
          <p:nvPr>
            <p:ph sz="quarter" idx="1"/>
          </p:nvPr>
        </p:nvSpPr>
        <p:spPr>
          <a:xfrm>
            <a:off x="2149294" y="1600200"/>
            <a:ext cx="6616753" cy="4495800"/>
          </a:xfrm>
        </p:spPr>
        <p:txBody>
          <a:bodyPr>
            <a:normAutofit lnSpcReduction="10000"/>
          </a:bodyPr>
          <a:lstStyle/>
          <a:p>
            <a:pPr marL="0" indent="0">
              <a:buNone/>
            </a:pPr>
            <a:r>
              <a:rPr lang="en-US" sz="2800" dirty="0" smtClean="0">
                <a:solidFill>
                  <a:srgbClr val="000000"/>
                </a:solidFill>
              </a:rPr>
              <a:t>Step Three: An Experiment in Prayer and Community: </a:t>
            </a:r>
            <a:r>
              <a:rPr lang="en-US" sz="2800" i="1" dirty="0" smtClean="0">
                <a:solidFill>
                  <a:srgbClr val="000000"/>
                </a:solidFill>
              </a:rPr>
              <a:t>Unbinding Your Soul</a:t>
            </a:r>
            <a:r>
              <a:rPr lang="en-US" sz="2800" dirty="0" smtClean="0">
                <a:solidFill>
                  <a:srgbClr val="000000"/>
                </a:solidFill>
              </a:rPr>
              <a:t>. </a:t>
            </a:r>
          </a:p>
          <a:p>
            <a:pPr lvl="1">
              <a:spcBef>
                <a:spcPts val="0"/>
              </a:spcBef>
            </a:pPr>
            <a:r>
              <a:rPr lang="en-US" sz="2800" dirty="0" smtClean="0">
                <a:solidFill>
                  <a:srgbClr val="000000"/>
                </a:solidFill>
              </a:rPr>
              <a:t>a no-obligation experience of substantial spiritual discussion, prayer and community for people who aren’t connected with a church  </a:t>
            </a:r>
          </a:p>
          <a:p>
            <a:pPr lvl="1">
              <a:spcBef>
                <a:spcPts val="0"/>
              </a:spcBef>
            </a:pPr>
            <a:r>
              <a:rPr lang="en-US" sz="2800" dirty="0" smtClean="0">
                <a:solidFill>
                  <a:srgbClr val="000000"/>
                </a:solidFill>
              </a:rPr>
              <a:t>church members invite their friends into a four-week small group experience with short study chapters, an individual prayer journal, prayer partner activities, and group exercises. </a:t>
            </a:r>
            <a:endParaRPr lang="en-US" sz="2800" dirty="0">
              <a:solidFill>
                <a:srgbClr val="000000"/>
              </a:solidFill>
            </a:endParaRPr>
          </a:p>
        </p:txBody>
      </p:sp>
      <p:pic>
        <p:nvPicPr>
          <p:cNvPr id="7" name="Content Placeholder 4" descr="unbinding_the_gospel.jpg"/>
          <p:cNvPicPr>
            <a:picLocks noChangeAspect="1"/>
          </p:cNvPicPr>
          <p:nvPr/>
        </p:nvPicPr>
        <p:blipFill rotWithShape="1">
          <a:blip r:embed="rId2" cstate="email">
            <a:extLst>
              <a:ext uri="{28A0092B-C50C-407E-A947-70E740481C1C}">
                <a14:useLocalDpi xmlns:a14="http://schemas.microsoft.com/office/drawing/2010/main"/>
              </a:ext>
            </a:extLst>
          </a:blip>
          <a:srcRect l="-81"/>
          <a:stretch/>
        </p:blipFill>
        <p:spPr>
          <a:xfrm>
            <a:off x="371803" y="1798564"/>
            <a:ext cx="1571246" cy="2261415"/>
          </a:xfrm>
          <a:prstGeom prst="rect">
            <a:avLst/>
          </a:prstGeom>
        </p:spPr>
      </p:pic>
    </p:spTree>
    <p:extLst>
      <p:ext uri="{BB962C8B-B14F-4D97-AF65-F5344CB8AC3E}">
        <p14:creationId xmlns:p14="http://schemas.microsoft.com/office/powerpoint/2010/main" val="4936492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1454" y="605008"/>
            <a:ext cx="8013192" cy="1636776"/>
          </a:xfrm>
        </p:spPr>
        <p:txBody>
          <a:bodyPr/>
          <a:lstStyle/>
          <a:p>
            <a:pPr algn="ctr"/>
            <a:r>
              <a:rPr lang="en-US" dirty="0" smtClean="0">
                <a:solidFill>
                  <a:srgbClr val="FEB80A"/>
                </a:solidFill>
              </a:rPr>
              <a:t>Online &amp; Digitally-Enabled Faith Formation</a:t>
            </a:r>
            <a:endParaRPr lang="en-US" dirty="0">
              <a:solidFill>
                <a:srgbClr val="FEB80A"/>
              </a:solidFill>
            </a:endParaRPr>
          </a:p>
        </p:txBody>
      </p:sp>
    </p:spTree>
    <p:extLst>
      <p:ext uri="{BB962C8B-B14F-4D97-AF65-F5344CB8AC3E}">
        <p14:creationId xmlns:p14="http://schemas.microsoft.com/office/powerpoint/2010/main" val="138656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dirty="0"/>
          </a:p>
        </p:txBody>
      </p:sp>
      <p:pic>
        <p:nvPicPr>
          <p:cNvPr id="6" name="Picture 5" descr="shutterstock_25346677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6480"/>
          </a:xfrm>
          <a:prstGeom prst="rect">
            <a:avLst/>
          </a:prstGeom>
        </p:spPr>
      </p:pic>
    </p:spTree>
    <p:extLst>
      <p:ext uri="{BB962C8B-B14F-4D97-AF65-F5344CB8AC3E}">
        <p14:creationId xmlns:p14="http://schemas.microsoft.com/office/powerpoint/2010/main" val="3327545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EB80A"/>
                </a:solidFill>
              </a:rPr>
              <a:t>Digitally-Enabled Faith Formation</a:t>
            </a:r>
            <a:endParaRPr lang="en-US" dirty="0">
              <a:solidFill>
                <a:srgbClr val="FEB80A"/>
              </a:solidFill>
            </a:endParaRPr>
          </a:p>
        </p:txBody>
      </p:sp>
      <p:sp>
        <p:nvSpPr>
          <p:cNvPr id="3" name="Content Placeholder 2"/>
          <p:cNvSpPr>
            <a:spLocks noGrp="1"/>
          </p:cNvSpPr>
          <p:nvPr>
            <p:ph idx="1"/>
          </p:nvPr>
        </p:nvSpPr>
        <p:spPr/>
        <p:txBody>
          <a:bodyPr>
            <a:normAutofit/>
          </a:bodyPr>
          <a:lstStyle/>
          <a:p>
            <a:pPr lvl="0"/>
            <a:r>
              <a:rPr lang="en-US" dirty="0" smtClean="0"/>
              <a:t>Faith </a:t>
            </a:r>
            <a:r>
              <a:rPr lang="en-US" dirty="0"/>
              <a:t>formation is </a:t>
            </a:r>
            <a:r>
              <a:rPr lang="en-US" i="1" dirty="0"/>
              <a:t>digitally-enabled</a:t>
            </a:r>
            <a:r>
              <a:rPr lang="en-US" dirty="0"/>
              <a:t>—blending gathered community settings with online learning environments and utilizing the abundance of digital media and tools for learning and faith formation; and </a:t>
            </a:r>
            <a:r>
              <a:rPr lang="en-US" i="1" dirty="0"/>
              <a:t>digitally-connected</a:t>
            </a:r>
            <a:r>
              <a:rPr lang="en-US" dirty="0"/>
              <a:t>—linking intergenerational faith community experiences, </a:t>
            </a:r>
            <a:r>
              <a:rPr lang="en-US" dirty="0" smtClean="0"/>
              <a:t>peer </a:t>
            </a:r>
            <a:r>
              <a:rPr lang="en-US" dirty="0"/>
              <a:t>experiences and programs , and daily/home life using online and digital media</a:t>
            </a:r>
            <a:r>
              <a:rPr lang="en-US" dirty="0" smtClean="0"/>
              <a:t>.</a:t>
            </a:r>
            <a:endParaRPr lang="en-US" dirty="0"/>
          </a:p>
        </p:txBody>
      </p:sp>
    </p:spTree>
    <p:extLst>
      <p:ext uri="{BB962C8B-B14F-4D97-AF65-F5344CB8AC3E}">
        <p14:creationId xmlns:p14="http://schemas.microsoft.com/office/powerpoint/2010/main" val="753406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EB80A"/>
                </a:solidFill>
              </a:rPr>
              <a:t>Digitally-Enabled Faith Formation</a:t>
            </a:r>
            <a:endParaRPr lang="en-US" dirty="0">
              <a:solidFill>
                <a:srgbClr val="FEB80A"/>
              </a:solidFill>
            </a:endParaRPr>
          </a:p>
        </p:txBody>
      </p:sp>
      <p:sp>
        <p:nvSpPr>
          <p:cNvPr id="3" name="Content Placeholder 2"/>
          <p:cNvSpPr>
            <a:spLocks noGrp="1"/>
          </p:cNvSpPr>
          <p:nvPr>
            <p:ph idx="1"/>
          </p:nvPr>
        </p:nvSpPr>
        <p:spPr>
          <a:xfrm>
            <a:off x="612648" y="1600200"/>
            <a:ext cx="8153400" cy="4956558"/>
          </a:xfrm>
        </p:spPr>
        <p:txBody>
          <a:bodyPr>
            <a:normAutofit fontScale="92500" lnSpcReduction="10000"/>
          </a:bodyPr>
          <a:lstStyle/>
          <a:p>
            <a:pPr marL="0" indent="0">
              <a:buNone/>
            </a:pPr>
            <a:r>
              <a:rPr lang="en-US" dirty="0" smtClean="0"/>
              <a:t>We now have the technology, online platforms, and digital content to:</a:t>
            </a:r>
          </a:p>
          <a:p>
            <a:pPr>
              <a:buFont typeface="Wingdings" charset="2"/>
              <a:buChar char="Ø"/>
            </a:pPr>
            <a:r>
              <a:rPr lang="en-US" b="1" dirty="0" smtClean="0"/>
              <a:t>engage</a:t>
            </a:r>
            <a:r>
              <a:rPr lang="en-US" dirty="0" smtClean="0"/>
              <a:t> </a:t>
            </a:r>
            <a:r>
              <a:rPr lang="en-US" dirty="0"/>
              <a:t>people with </a:t>
            </a:r>
            <a:r>
              <a:rPr lang="en-US" dirty="0" smtClean="0"/>
              <a:t>a wide variety of faith forming content for all ages - anytime</a:t>
            </a:r>
            <a:r>
              <a:rPr lang="en-US" dirty="0"/>
              <a:t>, any </a:t>
            </a:r>
            <a:r>
              <a:rPr lang="en-US" dirty="0" smtClean="0"/>
              <a:t>place</a:t>
            </a:r>
          </a:p>
          <a:p>
            <a:pPr>
              <a:buFont typeface="Wingdings" charset="2"/>
              <a:buChar char="Ø"/>
            </a:pPr>
            <a:r>
              <a:rPr lang="en-US" b="1" dirty="0"/>
              <a:t>e</a:t>
            </a:r>
            <a:r>
              <a:rPr lang="en-US" b="1" dirty="0" smtClean="0"/>
              <a:t>xtend</a:t>
            </a:r>
            <a:r>
              <a:rPr lang="en-US" dirty="0" smtClean="0"/>
              <a:t> church events into people’s daily lives via online content and experiences</a:t>
            </a:r>
          </a:p>
          <a:p>
            <a:pPr>
              <a:buFont typeface="Wingdings" charset="2"/>
              <a:buChar char="Ø"/>
            </a:pPr>
            <a:r>
              <a:rPr lang="en-US" b="1" dirty="0"/>
              <a:t>c</a:t>
            </a:r>
            <a:r>
              <a:rPr lang="en-US" b="1" dirty="0" smtClean="0"/>
              <a:t>onnect</a:t>
            </a:r>
            <a:r>
              <a:rPr lang="en-US" dirty="0" smtClean="0"/>
              <a:t> faith </a:t>
            </a:r>
            <a:r>
              <a:rPr lang="en-US" dirty="0"/>
              <a:t>formation </a:t>
            </a:r>
            <a:r>
              <a:rPr lang="en-US" dirty="0" smtClean="0"/>
              <a:t>in gathered settings with faith formation in online settings</a:t>
            </a:r>
          </a:p>
          <a:p>
            <a:pPr>
              <a:buFont typeface="Wingdings" charset="2"/>
              <a:buChar char="Ø"/>
            </a:pPr>
            <a:r>
              <a:rPr lang="en-US" b="1" dirty="0"/>
              <a:t>o</a:t>
            </a:r>
            <a:r>
              <a:rPr lang="en-US" b="1" dirty="0" smtClean="0"/>
              <a:t>ffer</a:t>
            </a:r>
            <a:r>
              <a:rPr lang="en-US" dirty="0" smtClean="0"/>
              <a:t> a variety of online faith formation content, experiences, and courses for self-study and small group study</a:t>
            </a:r>
            <a:endParaRPr lang="en-US" dirty="0"/>
          </a:p>
        </p:txBody>
      </p:sp>
    </p:spTree>
    <p:extLst>
      <p:ext uri="{BB962C8B-B14F-4D97-AF65-F5344CB8AC3E}">
        <p14:creationId xmlns:p14="http://schemas.microsoft.com/office/powerpoint/2010/main" val="10093520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208" y="639572"/>
            <a:ext cx="8013192" cy="1636776"/>
          </a:xfrm>
        </p:spPr>
        <p:txBody>
          <a:bodyPr>
            <a:normAutofit/>
          </a:bodyPr>
          <a:lstStyle/>
          <a:p>
            <a:pPr algn="ctr"/>
            <a:r>
              <a:rPr lang="en-US" sz="7200" b="0" dirty="0" smtClean="0">
                <a:solidFill>
                  <a:srgbClr val="FEB80A"/>
                </a:solidFill>
              </a:rPr>
              <a:t>Intergenerational</a:t>
            </a:r>
            <a:endParaRPr lang="en-US" sz="7200" b="0" dirty="0">
              <a:solidFill>
                <a:srgbClr val="FEB80A"/>
              </a:solidFill>
            </a:endParaRPr>
          </a:p>
        </p:txBody>
      </p:sp>
    </p:spTree>
    <p:extLst>
      <p:ext uri="{BB962C8B-B14F-4D97-AF65-F5344CB8AC3E}">
        <p14:creationId xmlns:p14="http://schemas.microsoft.com/office/powerpoint/2010/main" val="16728464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chemeClr val="accent2"/>
                </a:solidFill>
              </a:rPr>
              <a:t>Digitally-Enabled </a:t>
            </a:r>
            <a:endParaRPr lang="en-US" dirty="0">
              <a:solidFill>
                <a:schemeClr val="accent2"/>
              </a:solidFill>
            </a:endParaRPr>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4481829"/>
              </p:ext>
            </p:extLst>
          </p:nvPr>
        </p:nvGraphicFramePr>
        <p:xfrm>
          <a:off x="76200" y="1841500"/>
          <a:ext cx="90043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86307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Gathered with Online Content</a:t>
            </a:r>
            <a:endParaRPr lang="en-US" dirty="0">
              <a:solidFill>
                <a:srgbClr val="FEB80A"/>
              </a:solidFill>
            </a:endParaRPr>
          </a:p>
        </p:txBody>
      </p:sp>
      <p:sp>
        <p:nvSpPr>
          <p:cNvPr id="3" name="Content Placeholder 2"/>
          <p:cNvSpPr>
            <a:spLocks noGrp="1"/>
          </p:cNvSpPr>
          <p:nvPr>
            <p:ph idx="1"/>
          </p:nvPr>
        </p:nvSpPr>
        <p:spPr/>
        <p:txBody>
          <a:bodyPr/>
          <a:lstStyle/>
          <a:p>
            <a:pPr marL="0" indent="0">
              <a:buNone/>
            </a:pPr>
            <a:r>
              <a:rPr lang="en-US" dirty="0" smtClean="0"/>
              <a:t>A </a:t>
            </a:r>
            <a:r>
              <a:rPr lang="en-US" dirty="0"/>
              <a:t>gathered program using online content from websites, videos from YouTube or other video sites, and blogs and other social media. With an abundance of high quality digital content, this first option is the easiest way to bring the digital world into a gathered program. </a:t>
            </a:r>
          </a:p>
          <a:p>
            <a:endParaRPr lang="en-US" dirty="0"/>
          </a:p>
        </p:txBody>
      </p:sp>
    </p:spTree>
    <p:extLst>
      <p:ext uri="{BB962C8B-B14F-4D97-AF65-F5344CB8AC3E}">
        <p14:creationId xmlns:p14="http://schemas.microsoft.com/office/powerpoint/2010/main" val="341450844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Gathered </a:t>
            </a:r>
            <a:r>
              <a:rPr lang="en-US" u="sng" dirty="0" smtClean="0">
                <a:solidFill>
                  <a:srgbClr val="FEB80A"/>
                </a:solidFill>
              </a:rPr>
              <a:t>and</a:t>
            </a:r>
            <a:r>
              <a:rPr lang="en-US" dirty="0" smtClean="0">
                <a:solidFill>
                  <a:srgbClr val="FEB80A"/>
                </a:solidFill>
              </a:rPr>
              <a:t> Online Content</a:t>
            </a:r>
            <a:endParaRPr lang="en-US" u="sng" dirty="0">
              <a:solidFill>
                <a:srgbClr val="FEB80A"/>
              </a:solidFill>
            </a:endParaRPr>
          </a:p>
        </p:txBody>
      </p:sp>
      <p:sp>
        <p:nvSpPr>
          <p:cNvPr id="3" name="Content Placeholder 2"/>
          <p:cNvSpPr>
            <a:spLocks noGrp="1"/>
          </p:cNvSpPr>
          <p:nvPr>
            <p:ph idx="1"/>
          </p:nvPr>
        </p:nvSpPr>
        <p:spPr>
          <a:xfrm>
            <a:off x="612648" y="1600200"/>
            <a:ext cx="8153400" cy="5010836"/>
          </a:xfrm>
        </p:spPr>
        <p:txBody>
          <a:bodyPr>
            <a:normAutofit fontScale="92500" lnSpcReduction="10000"/>
          </a:bodyPr>
          <a:lstStyle/>
          <a:p>
            <a:pPr marL="0" indent="0">
              <a:buNone/>
            </a:pPr>
            <a:r>
              <a:rPr lang="en-US" sz="3200" dirty="0" smtClean="0"/>
              <a:t>Connecting </a:t>
            </a:r>
            <a:r>
              <a:rPr lang="en-US" sz="3200" dirty="0"/>
              <a:t>church programs or events with online content that extends and deepens the experience through learning, prayer, ritual, action, etc. </a:t>
            </a:r>
            <a:endParaRPr lang="en-US" sz="3200" dirty="0" smtClean="0"/>
          </a:p>
          <a:p>
            <a:pPr lvl="1" indent="-457200"/>
            <a:r>
              <a:rPr lang="en-US" sz="3200" dirty="0" smtClean="0"/>
              <a:t>Sunday worship &amp; church </a:t>
            </a:r>
            <a:r>
              <a:rPr lang="en-US" sz="3200" dirty="0"/>
              <a:t>year feasts and seasons </a:t>
            </a:r>
            <a:endParaRPr lang="en-US" sz="3200" dirty="0" smtClean="0"/>
          </a:p>
          <a:p>
            <a:pPr lvl="1" indent="-457200"/>
            <a:r>
              <a:rPr lang="en-US" sz="3200" dirty="0" smtClean="0"/>
              <a:t>Intergenerational &amp; </a:t>
            </a:r>
            <a:r>
              <a:rPr lang="en-US" sz="3200" dirty="0"/>
              <a:t>family </a:t>
            </a:r>
            <a:r>
              <a:rPr lang="en-US" sz="3200" dirty="0" smtClean="0"/>
              <a:t>programs</a:t>
            </a:r>
          </a:p>
          <a:p>
            <a:pPr lvl="1" indent="-457200"/>
            <a:r>
              <a:rPr lang="en-US" sz="3200" dirty="0" smtClean="0"/>
              <a:t>Children, youth, and adult classes &amp; programs</a:t>
            </a:r>
          </a:p>
          <a:p>
            <a:pPr lvl="1" indent="-457200"/>
            <a:r>
              <a:rPr lang="en-US" sz="3200" dirty="0" smtClean="0"/>
              <a:t>Extended programs: mission </a:t>
            </a:r>
            <a:r>
              <a:rPr lang="en-US" sz="3200" dirty="0"/>
              <a:t>trips, retreat experiences, and vacation </a:t>
            </a:r>
            <a:r>
              <a:rPr lang="en-US" sz="3200" dirty="0" smtClean="0"/>
              <a:t>Bible school, summer camp</a:t>
            </a:r>
            <a:endParaRPr lang="en-US" sz="3200" dirty="0"/>
          </a:p>
          <a:p>
            <a:pPr marL="0" indent="0">
              <a:buNone/>
            </a:pPr>
            <a:endParaRPr lang="en-US" sz="3200" dirty="0"/>
          </a:p>
        </p:txBody>
      </p:sp>
    </p:spTree>
    <p:extLst>
      <p:ext uri="{BB962C8B-B14F-4D97-AF65-F5344CB8AC3E}">
        <p14:creationId xmlns:p14="http://schemas.microsoft.com/office/powerpoint/2010/main" val="57176861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39764620"/>
              </p:ext>
            </p:extLst>
          </p:nvPr>
        </p:nvGraphicFramePr>
        <p:xfrm>
          <a:off x="118533" y="1"/>
          <a:ext cx="8822267"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602449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1316105429"/>
              </p:ext>
            </p:extLst>
          </p:nvPr>
        </p:nvGraphicFramePr>
        <p:xfrm>
          <a:off x="542856" y="76200"/>
          <a:ext cx="8104187" cy="6607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58971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FEB80A"/>
                </a:solidFill>
              </a:rPr>
              <a:t>Example: Sunday Worship</a:t>
            </a:r>
            <a:endParaRPr lang="en-US" dirty="0">
              <a:solidFill>
                <a:srgbClr val="FEB80A"/>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20075250"/>
              </p:ext>
            </p:extLst>
          </p:nvPr>
        </p:nvGraphicFramePr>
        <p:xfrm>
          <a:off x="88900" y="1643063"/>
          <a:ext cx="9055100" cy="5140324"/>
        </p:xfrm>
        <a:graphic>
          <a:graphicData uri="http://schemas.openxmlformats.org/drawingml/2006/table">
            <a:tbl>
              <a:tblPr firstRow="1" bandRow="1">
                <a:tableStyleId>{1FECB4D8-DB02-4DC6-A0A2-4F2EBAE1DC90}</a:tableStyleId>
              </a:tblPr>
              <a:tblGrid>
                <a:gridCol w="2832137"/>
                <a:gridCol w="3301963"/>
                <a:gridCol w="2921000"/>
              </a:tblGrid>
              <a:tr h="558731">
                <a:tc>
                  <a:txBody>
                    <a:bodyPr/>
                    <a:lstStyle/>
                    <a:p>
                      <a:pPr algn="r"/>
                      <a:r>
                        <a:rPr lang="en-US" sz="2400" dirty="0" smtClean="0"/>
                        <a:t>Church Life     </a:t>
                      </a:r>
                      <a:r>
                        <a:rPr lang="en-US" sz="2400" dirty="0" smtClean="0">
                          <a:sym typeface="Wingdings"/>
                        </a:rPr>
                        <a:t></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t>Daily &amp; Home</a:t>
                      </a:r>
                      <a:r>
                        <a:rPr lang="en-US" sz="2400" baseline="0" dirty="0" smtClean="0"/>
                        <a:t> Life</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400" dirty="0" smtClean="0">
                          <a:sym typeface="Wingdings"/>
                        </a:rPr>
                        <a:t>      </a:t>
                      </a:r>
                      <a:r>
                        <a:rPr lang="en-US" sz="2400" dirty="0" smtClean="0"/>
                        <a:t>Online Life</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581593">
                <a:tc>
                  <a:txBody>
                    <a:bodyPr/>
                    <a:lstStyle/>
                    <a:p>
                      <a:r>
                        <a:rPr lang="en-US" sz="2400" kern="1200" dirty="0" smtClean="0">
                          <a:effectLst/>
                        </a:rPr>
                        <a:t>Experience of Worship in the Congregation</a:t>
                      </a:r>
                    </a:p>
                    <a:p>
                      <a:pPr marL="342900" indent="-342900">
                        <a:buFont typeface="Arial"/>
                        <a:buChar char="•"/>
                      </a:pPr>
                      <a:r>
                        <a:rPr lang="en-US" sz="2400" kern="1200" dirty="0" smtClean="0">
                          <a:effectLst/>
                        </a:rPr>
                        <a:t>Sunday worship and lectionary</a:t>
                      </a:r>
                    </a:p>
                    <a:p>
                      <a:pPr marL="342900" indent="-342900">
                        <a:buFont typeface="Arial"/>
                        <a:buChar char="•"/>
                      </a:pPr>
                      <a:r>
                        <a:rPr lang="en-US" sz="2400" kern="1200" dirty="0" smtClean="0">
                          <a:effectLst/>
                        </a:rPr>
                        <a:t>Church year feasts and seasons</a:t>
                      </a:r>
                    </a:p>
                    <a:p>
                      <a:pPr marL="342900" indent="-342900">
                        <a:buFont typeface="Arial"/>
                        <a:buChar char="•"/>
                      </a:pPr>
                      <a:r>
                        <a:rPr lang="en-US" sz="2400" kern="1200" dirty="0" smtClean="0">
                          <a:effectLst/>
                        </a:rPr>
                        <a:t>Church rituals: baptism, communion, funerals, etc.</a:t>
                      </a:r>
                    </a:p>
                    <a:p>
                      <a:pPr marL="0" indent="0">
                        <a:buFont typeface="Arial"/>
                        <a:buNone/>
                      </a:pPr>
                      <a:r>
                        <a:rPr lang="en-US" sz="2400" kern="1200" dirty="0" smtClean="0">
                          <a:effectLst/>
                        </a:rPr>
                        <a:t> </a:t>
                      </a:r>
                      <a:endParaRPr lang="en-US" sz="2400" kern="1200" dirty="0" smtClean="0">
                        <a:effectLst/>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kern="1200" dirty="0" smtClean="0">
                          <a:effectLst/>
                        </a:rPr>
                        <a:t>Experience of Sunday worship, rituals, and church year seasons in daily life  </a:t>
                      </a:r>
                    </a:p>
                    <a:p>
                      <a:pPr marL="342900" indent="-342900">
                        <a:buFont typeface="Arial"/>
                        <a:buChar char="•"/>
                      </a:pPr>
                      <a:r>
                        <a:rPr lang="en-US" sz="2400" kern="1200" dirty="0" smtClean="0">
                          <a:effectLst/>
                        </a:rPr>
                        <a:t>Reflecting on the sermon and readings at home</a:t>
                      </a:r>
                    </a:p>
                    <a:p>
                      <a:pPr marL="342900" indent="-342900">
                        <a:buFont typeface="Arial"/>
                        <a:buChar char="•"/>
                      </a:pPr>
                      <a:r>
                        <a:rPr lang="en-US" sz="2400" kern="1200" dirty="0" smtClean="0">
                          <a:effectLst/>
                        </a:rPr>
                        <a:t>Practices: Lectio, etc. </a:t>
                      </a:r>
                    </a:p>
                    <a:p>
                      <a:pPr marL="342900" indent="-342900">
                        <a:buFont typeface="Arial"/>
                        <a:buChar char="•"/>
                      </a:pPr>
                      <a:r>
                        <a:rPr lang="en-US" sz="2400" kern="1200" dirty="0" smtClean="0">
                          <a:effectLst/>
                        </a:rPr>
                        <a:t>Application to daily living</a:t>
                      </a:r>
                    </a:p>
                    <a:p>
                      <a:endParaRPr lang="en-US" sz="2400" kern="1200" dirty="0" smtClean="0">
                        <a:effectLst/>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kern="1200" dirty="0" smtClean="0">
                          <a:effectLst/>
                        </a:rPr>
                        <a:t>Online worship, church year, and lectionary resources on the church’s faith formation website</a:t>
                      </a:r>
                    </a:p>
                    <a:p>
                      <a:pPr marL="342900" indent="-342900">
                        <a:buFont typeface="Arial"/>
                        <a:buChar char="•"/>
                      </a:pPr>
                      <a:r>
                        <a:rPr lang="en-US" sz="2400" kern="1200" dirty="0" smtClean="0">
                          <a:effectLst/>
                        </a:rPr>
                        <a:t>Lectionary commentaries online</a:t>
                      </a:r>
                    </a:p>
                    <a:p>
                      <a:pPr marL="342900" indent="-342900">
                        <a:buFont typeface="Arial"/>
                        <a:buChar char="•"/>
                      </a:pPr>
                      <a:r>
                        <a:rPr lang="en-US" sz="2400" kern="1200" dirty="0" smtClean="0">
                          <a:effectLst/>
                        </a:rPr>
                        <a:t>Video reflections and commentary</a:t>
                      </a:r>
                    </a:p>
                    <a:p>
                      <a:pPr marL="342900" indent="-342900">
                        <a:buFont typeface="Arial"/>
                        <a:buChar char="•"/>
                      </a:pPr>
                      <a:r>
                        <a:rPr lang="en-US" sz="2400" kern="1200" dirty="0" smtClean="0">
                          <a:effectLst/>
                        </a:rPr>
                        <a:t>Online activities and projects </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0047589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5-10-15 at 4.44.03 P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7787" y="419100"/>
            <a:ext cx="4126948" cy="4699000"/>
          </a:xfrm>
          <a:prstGeom prst="rect">
            <a:avLst/>
          </a:prstGeom>
        </p:spPr>
      </p:pic>
      <p:pic>
        <p:nvPicPr>
          <p:cNvPr id="4" name="Picture 3" descr="Screen Shot 2015-10-15 at 4.44.13 P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46600" y="3390900"/>
            <a:ext cx="4362450" cy="2908300"/>
          </a:xfrm>
          <a:prstGeom prst="rect">
            <a:avLst/>
          </a:prstGeom>
        </p:spPr>
      </p:pic>
    </p:spTree>
    <p:extLst>
      <p:ext uri="{BB962C8B-B14F-4D97-AF65-F5344CB8AC3E}">
        <p14:creationId xmlns:p14="http://schemas.microsoft.com/office/powerpoint/2010/main" val="411823038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EB80A"/>
                </a:solidFill>
              </a:rPr>
              <a:t>Example: 40-Day Lent Curriculum</a:t>
            </a:r>
            <a:endParaRPr lang="en-US" dirty="0">
              <a:solidFill>
                <a:srgbClr val="FEB80A"/>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538330"/>
              </p:ext>
            </p:extLst>
          </p:nvPr>
        </p:nvGraphicFramePr>
        <p:xfrm>
          <a:off x="80105" y="1841499"/>
          <a:ext cx="9063894" cy="4780393"/>
        </p:xfrm>
        <a:graphic>
          <a:graphicData uri="http://schemas.openxmlformats.org/drawingml/2006/table">
            <a:tbl>
              <a:tblPr firstRow="1" bandRow="1">
                <a:tableStyleId>{F2DE63D5-997A-4646-A377-4702673A728D}</a:tableStyleId>
              </a:tblPr>
              <a:tblGrid>
                <a:gridCol w="3021298"/>
                <a:gridCol w="3021298"/>
                <a:gridCol w="3021298"/>
              </a:tblGrid>
              <a:tr h="663944">
                <a:tc>
                  <a:txBody>
                    <a:bodyPr/>
                    <a:lstStyle/>
                    <a:p>
                      <a:pPr algn="r"/>
                      <a:r>
                        <a:rPr lang="en-US" sz="2400" dirty="0" smtClean="0"/>
                        <a:t>Church Life     </a:t>
                      </a:r>
                      <a:r>
                        <a:rPr lang="en-US" sz="2400" dirty="0" smtClean="0">
                          <a:sym typeface="Wingdings"/>
                        </a:rPr>
                        <a:t></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t>Daily &amp; Home</a:t>
                      </a:r>
                      <a:r>
                        <a:rPr lang="en-US" sz="2400" baseline="0" dirty="0" smtClean="0"/>
                        <a:t> Life</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400" dirty="0" smtClean="0">
                          <a:sym typeface="Wingdings"/>
                        </a:rPr>
                        <a:t>      </a:t>
                      </a:r>
                      <a:r>
                        <a:rPr lang="en-US" sz="2400" dirty="0" smtClean="0"/>
                        <a:t>Online Life</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116449">
                <a:tc>
                  <a:txBody>
                    <a:bodyPr/>
                    <a:lstStyle/>
                    <a:p>
                      <a:pPr marL="342900" indent="-342900">
                        <a:buFont typeface="Arial"/>
                        <a:buChar char="•"/>
                      </a:pPr>
                      <a:r>
                        <a:rPr lang="en-US" sz="2400" kern="1200" dirty="0" smtClean="0">
                          <a:effectLst/>
                        </a:rPr>
                        <a:t>Ash Wednesday</a:t>
                      </a:r>
                    </a:p>
                    <a:p>
                      <a:pPr marL="342900" indent="-342900">
                        <a:buFont typeface="Arial"/>
                        <a:buChar char="•"/>
                      </a:pPr>
                      <a:r>
                        <a:rPr lang="en-US" sz="2400" kern="1200" dirty="0" smtClean="0">
                          <a:effectLst/>
                        </a:rPr>
                        <a:t>Lenten Sunday</a:t>
                      </a:r>
                      <a:r>
                        <a:rPr lang="en-US" sz="2400" kern="1200" baseline="0" dirty="0" smtClean="0">
                          <a:effectLst/>
                        </a:rPr>
                        <a:t> liturgies</a:t>
                      </a:r>
                    </a:p>
                    <a:p>
                      <a:pPr marL="342900" indent="-342900">
                        <a:buFont typeface="Arial"/>
                        <a:buChar char="•"/>
                      </a:pPr>
                      <a:r>
                        <a:rPr lang="en-US" sz="2400" kern="1200" baseline="0" dirty="0" smtClean="0">
                          <a:effectLst/>
                        </a:rPr>
                        <a:t>Stations of the Cross</a:t>
                      </a:r>
                      <a:endParaRPr lang="en-US" sz="2400" kern="1200" dirty="0" smtClean="0">
                        <a:effectLst/>
                      </a:endParaRPr>
                    </a:p>
                    <a:p>
                      <a:pPr marL="342900" indent="-342900">
                        <a:buFont typeface="Arial"/>
                        <a:buChar char="•"/>
                      </a:pPr>
                      <a:r>
                        <a:rPr lang="en-US" sz="2400" kern="1200" dirty="0" smtClean="0">
                          <a:effectLst/>
                        </a:rPr>
                        <a:t>Lenten prayer </a:t>
                      </a:r>
                    </a:p>
                    <a:p>
                      <a:pPr marL="342900" indent="-342900">
                        <a:buFont typeface="Arial"/>
                        <a:buChar char="•"/>
                      </a:pPr>
                      <a:r>
                        <a:rPr lang="en-US" sz="2400" kern="1200" dirty="0" smtClean="0">
                          <a:effectLst/>
                        </a:rPr>
                        <a:t>Lenten retreat</a:t>
                      </a:r>
                    </a:p>
                    <a:p>
                      <a:pPr marL="342900" indent="-342900">
                        <a:buFont typeface="Arial"/>
                        <a:buChar char="•"/>
                      </a:pPr>
                      <a:r>
                        <a:rPr lang="en-US" sz="2400" kern="1200" dirty="0" smtClean="0">
                          <a:effectLst/>
                        </a:rPr>
                        <a:t>Lenten</a:t>
                      </a:r>
                      <a:r>
                        <a:rPr lang="en-US" sz="2400" kern="1200" baseline="0" dirty="0" smtClean="0">
                          <a:effectLst/>
                        </a:rPr>
                        <a:t> service</a:t>
                      </a:r>
                    </a:p>
                    <a:p>
                      <a:pPr marL="342900" indent="-342900">
                        <a:buFont typeface="Arial"/>
                        <a:buChar char="•"/>
                      </a:pPr>
                      <a:r>
                        <a:rPr lang="en-US" sz="2400" kern="1200" baseline="0" dirty="0" smtClean="0">
                          <a:effectLst/>
                        </a:rPr>
                        <a:t>Lenten soup suppers</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indent="-342900">
                        <a:buFont typeface="Arial"/>
                        <a:buChar char="•"/>
                      </a:pPr>
                      <a:r>
                        <a:rPr lang="en-US" sz="2400" kern="1200" dirty="0" smtClean="0">
                          <a:effectLst/>
                        </a:rPr>
                        <a:t>Fasting</a:t>
                      </a:r>
                    </a:p>
                    <a:p>
                      <a:pPr marL="342900" indent="-342900">
                        <a:buFont typeface="Arial"/>
                        <a:buChar char="•"/>
                      </a:pPr>
                      <a:r>
                        <a:rPr lang="en-US" sz="2400" kern="1200" dirty="0" smtClean="0">
                          <a:effectLst/>
                        </a:rPr>
                        <a:t>Praying</a:t>
                      </a:r>
                    </a:p>
                    <a:p>
                      <a:pPr marL="342900" indent="-342900">
                        <a:buFont typeface="Arial"/>
                        <a:buChar char="•"/>
                      </a:pPr>
                      <a:r>
                        <a:rPr lang="en-US" sz="2400" kern="1200" baseline="0" dirty="0" smtClean="0">
                          <a:effectLst/>
                        </a:rPr>
                        <a:t>Service/Almsgiving</a:t>
                      </a:r>
                    </a:p>
                    <a:p>
                      <a:pPr marL="342900" indent="-342900">
                        <a:buFont typeface="Arial"/>
                        <a:buChar char="•"/>
                      </a:pPr>
                      <a:r>
                        <a:rPr lang="en-US" sz="2400" kern="1200" baseline="0" dirty="0" smtClean="0">
                          <a:effectLst/>
                        </a:rPr>
                        <a:t>Lectionary reflection</a:t>
                      </a:r>
                    </a:p>
                    <a:p>
                      <a:pPr marL="342900" indent="-342900">
                        <a:buFont typeface="Arial"/>
                        <a:buChar char="•"/>
                      </a:pPr>
                      <a:r>
                        <a:rPr lang="en-US" sz="2400" kern="1200" baseline="0" dirty="0" smtClean="0">
                          <a:effectLst/>
                        </a:rPr>
                        <a:t>Family activities </a:t>
                      </a:r>
                      <a:endParaRPr lang="en-US" sz="2400" kern="1200" dirty="0" smtClean="0">
                        <a:effectLst/>
                      </a:endParaRPr>
                    </a:p>
                    <a:p>
                      <a:pPr marL="342900" indent="-342900">
                        <a:buFont typeface="Arial"/>
                        <a:buChar char="•"/>
                      </a:pPr>
                      <a:endParaRPr lang="en-US" sz="2400" kern="1200" dirty="0" smtClean="0">
                        <a:effectLst/>
                      </a:endParaRPr>
                    </a:p>
                    <a:p>
                      <a:r>
                        <a:rPr lang="en-US" sz="2400" kern="1200" dirty="0" smtClean="0">
                          <a:effectLst/>
                        </a:rPr>
                        <a:t> </a:t>
                      </a:r>
                      <a:endParaRPr lang="en-US" sz="2400" kern="1200" dirty="0" smtClean="0">
                        <a:effectLst/>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indent="-342900">
                        <a:buFont typeface="Arial"/>
                        <a:buChar char="•"/>
                      </a:pPr>
                      <a:r>
                        <a:rPr lang="en-US" sz="2400" kern="1200" dirty="0" smtClean="0">
                          <a:effectLst/>
                        </a:rPr>
                        <a:t>Lenten learning resources</a:t>
                      </a:r>
                    </a:p>
                    <a:p>
                      <a:pPr marL="342900" indent="-342900">
                        <a:buFont typeface="Arial"/>
                        <a:buChar char="•"/>
                      </a:pPr>
                      <a:r>
                        <a:rPr lang="en-US" sz="2400" kern="1200" dirty="0" smtClean="0">
                          <a:effectLst/>
                        </a:rPr>
                        <a:t>Lenten calendar</a:t>
                      </a:r>
                    </a:p>
                    <a:p>
                      <a:pPr marL="342900" indent="-342900">
                        <a:buFont typeface="Arial"/>
                        <a:buChar char="•"/>
                      </a:pPr>
                      <a:r>
                        <a:rPr lang="en-US" sz="2400" kern="1200" dirty="0" smtClean="0">
                          <a:effectLst/>
                        </a:rPr>
                        <a:t>Daily Lenten prayer</a:t>
                      </a:r>
                    </a:p>
                    <a:p>
                      <a:pPr marL="342900" indent="-342900">
                        <a:buFont typeface="Arial"/>
                        <a:buChar char="•"/>
                      </a:pPr>
                      <a:r>
                        <a:rPr lang="en-US" sz="2400" kern="1200" dirty="0" smtClean="0">
                          <a:effectLst/>
                        </a:rPr>
                        <a:t>Weekly table prayer</a:t>
                      </a:r>
                    </a:p>
                    <a:p>
                      <a:pPr marL="342900" indent="-342900">
                        <a:buFont typeface="Arial"/>
                        <a:buChar char="•"/>
                      </a:pPr>
                      <a:r>
                        <a:rPr lang="en-US" sz="2400" kern="1200" dirty="0" smtClean="0">
                          <a:effectLst/>
                        </a:rPr>
                        <a:t>Video resources</a:t>
                      </a:r>
                    </a:p>
                    <a:p>
                      <a:pPr marL="342900" indent="-342900">
                        <a:buFont typeface="Arial"/>
                        <a:buChar char="•"/>
                      </a:pPr>
                      <a:r>
                        <a:rPr lang="en-US" sz="2400" kern="1200" dirty="0" smtClean="0">
                          <a:effectLst/>
                        </a:rPr>
                        <a:t>Online retreat experience</a:t>
                      </a:r>
                      <a:r>
                        <a:rPr lang="en-US" sz="2400" dirty="0" smtClean="0">
                          <a:effectLst/>
                        </a:rPr>
                        <a:t> </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8349665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Online </a:t>
            </a:r>
            <a:r>
              <a:rPr lang="en-US" u="sng" dirty="0" smtClean="0">
                <a:solidFill>
                  <a:srgbClr val="FEB80A"/>
                </a:solidFill>
              </a:rPr>
              <a:t>and</a:t>
            </a:r>
            <a:r>
              <a:rPr lang="en-US" dirty="0" smtClean="0">
                <a:solidFill>
                  <a:srgbClr val="FEB80A"/>
                </a:solidFill>
              </a:rPr>
              <a:t> Gathered</a:t>
            </a:r>
            <a:endParaRPr lang="en-US" dirty="0">
              <a:solidFill>
                <a:srgbClr val="FEB80A"/>
              </a:solidFill>
            </a:endParaRPr>
          </a:p>
        </p:txBody>
      </p:sp>
      <p:sp>
        <p:nvSpPr>
          <p:cNvPr id="3" name="Content Placeholder 2"/>
          <p:cNvSpPr>
            <a:spLocks noGrp="1"/>
          </p:cNvSpPr>
          <p:nvPr>
            <p:ph idx="1"/>
          </p:nvPr>
        </p:nvSpPr>
        <p:spPr>
          <a:xfrm>
            <a:off x="612648" y="1600199"/>
            <a:ext cx="8153400" cy="5169436"/>
          </a:xfrm>
        </p:spPr>
        <p:txBody>
          <a:bodyPr>
            <a:normAutofit/>
          </a:bodyPr>
          <a:lstStyle/>
          <a:p>
            <a:pPr marL="0" indent="0">
              <a:buNone/>
            </a:pPr>
            <a:r>
              <a:rPr lang="en-US" sz="3200" dirty="0" smtClean="0"/>
              <a:t>“</a:t>
            </a:r>
            <a:r>
              <a:rPr lang="en-US" sz="3200" dirty="0"/>
              <a:t>F</a:t>
            </a:r>
            <a:r>
              <a:rPr lang="en-US" sz="3200" dirty="0" smtClean="0"/>
              <a:t>lip </a:t>
            </a:r>
            <a:r>
              <a:rPr lang="en-US" sz="3200" dirty="0"/>
              <a:t>the classroom or program” by creating a digital platform to provide the content that people would learn in the gathered setting in an online learning space using print, audio, video, and more. And then transform the gathered program using interactive activities, discussion, project-based learning, and practice and demonstration</a:t>
            </a:r>
            <a:r>
              <a:rPr lang="en-US" sz="3200" dirty="0" smtClean="0"/>
              <a:t>.</a:t>
            </a:r>
          </a:p>
        </p:txBody>
      </p:sp>
    </p:spTree>
    <p:extLst>
      <p:ext uri="{BB962C8B-B14F-4D97-AF65-F5344CB8AC3E}">
        <p14:creationId xmlns:p14="http://schemas.microsoft.com/office/powerpoint/2010/main" val="59794639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Online </a:t>
            </a:r>
            <a:r>
              <a:rPr lang="en-US" u="sng" dirty="0" smtClean="0">
                <a:solidFill>
                  <a:srgbClr val="FEB80A"/>
                </a:solidFill>
              </a:rPr>
              <a:t>and</a:t>
            </a:r>
            <a:r>
              <a:rPr lang="en-US" dirty="0" smtClean="0">
                <a:solidFill>
                  <a:srgbClr val="FEB80A"/>
                </a:solidFill>
              </a:rPr>
              <a:t> Gathered</a:t>
            </a:r>
            <a:endParaRPr lang="en-US" dirty="0">
              <a:solidFill>
                <a:srgbClr val="FEB80A"/>
              </a:solidFill>
            </a:endParaRPr>
          </a:p>
        </p:txBody>
      </p:sp>
      <p:sp>
        <p:nvSpPr>
          <p:cNvPr id="3" name="Content Placeholder 2"/>
          <p:cNvSpPr>
            <a:spLocks noGrp="1"/>
          </p:cNvSpPr>
          <p:nvPr>
            <p:ph idx="1"/>
          </p:nvPr>
        </p:nvSpPr>
        <p:spPr>
          <a:xfrm>
            <a:off x="612648" y="1600199"/>
            <a:ext cx="8153400" cy="5169436"/>
          </a:xfrm>
        </p:spPr>
        <p:txBody>
          <a:bodyPr>
            <a:normAutofit/>
          </a:bodyPr>
          <a:lstStyle/>
          <a:p>
            <a:pPr lvl="1" indent="-457200"/>
            <a:r>
              <a:rPr lang="en-US" sz="3200" dirty="0" smtClean="0"/>
              <a:t>Flip children’s programming: At home learning with parents (print, video, online); in-class application with  activities, project-centered learning</a:t>
            </a:r>
          </a:p>
          <a:p>
            <a:pPr lvl="1" indent="-457200"/>
            <a:r>
              <a:rPr lang="en-US" sz="3200" dirty="0" smtClean="0"/>
              <a:t>Flip confirmation programming</a:t>
            </a:r>
          </a:p>
          <a:p>
            <a:pPr lvl="1" indent="-457200"/>
            <a:r>
              <a:rPr lang="en-US" sz="3200" dirty="0" smtClean="0"/>
              <a:t>Develop a online justice and service center</a:t>
            </a:r>
            <a:endParaRPr lang="en-US" sz="3200" dirty="0"/>
          </a:p>
          <a:p>
            <a:pPr marL="0" indent="0">
              <a:buNone/>
            </a:pPr>
            <a:endParaRPr lang="en-US" sz="3200" dirty="0"/>
          </a:p>
        </p:txBody>
      </p:sp>
    </p:spTree>
    <p:extLst>
      <p:ext uri="{BB962C8B-B14F-4D97-AF65-F5344CB8AC3E}">
        <p14:creationId xmlns:p14="http://schemas.microsoft.com/office/powerpoint/2010/main" val="33065381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213268" y="800707"/>
            <a:ext cx="3788228" cy="6057294"/>
          </a:xfrm>
          <a:prstGeom prst="rect">
            <a:avLst/>
          </a:prstGeom>
        </p:spPr>
        <p:txBody>
          <a:bodyPr vert="horz">
            <a:normAutofit fontScale="700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3400" dirty="0" smtClean="0">
                <a:cs typeface="Cambria"/>
              </a:rPr>
              <a:t>Throughout Scripture there is a pervasive sense that all generations were typically present when faith communities gathered for worship, for celebration, for feasting, for praise, for encouragement, for reading of Scripture, in times of danger, and for support and service. . . . To experience authentic Christian community and reap the unique blessings of intergenerationality, the generations must be together regularly and often—infants to octogenarians. </a:t>
            </a:r>
          </a:p>
          <a:p>
            <a:pPr marL="0" indent="0">
              <a:buFont typeface="Wingdings"/>
              <a:buNone/>
            </a:pPr>
            <a:r>
              <a:rPr lang="en-US" dirty="0" smtClean="0"/>
              <a:t>(Holly Allen and Christine Ross)</a:t>
            </a:r>
          </a:p>
          <a:p>
            <a:pPr marL="0" indent="0">
              <a:buFont typeface="Wingdings"/>
              <a:buNone/>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2"/>
            <a:ext cx="5050279" cy="6867234"/>
          </a:xfrm>
          <a:prstGeom prst="rect">
            <a:avLst/>
          </a:prstGeom>
        </p:spPr>
      </p:pic>
      <p:sp>
        <p:nvSpPr>
          <p:cNvPr id="4" name="TextBox 3"/>
          <p:cNvSpPr txBox="1"/>
          <p:nvPr/>
        </p:nvSpPr>
        <p:spPr>
          <a:xfrm>
            <a:off x="5050279" y="154375"/>
            <a:ext cx="4093721" cy="646331"/>
          </a:xfrm>
          <a:prstGeom prst="rect">
            <a:avLst/>
          </a:prstGeom>
          <a:noFill/>
        </p:spPr>
        <p:txBody>
          <a:bodyPr wrap="square" rtlCol="0">
            <a:spAutoFit/>
          </a:bodyPr>
          <a:lstStyle/>
          <a:p>
            <a:pPr algn="ctr"/>
            <a:r>
              <a:rPr lang="en-US" sz="3600" b="1" dirty="0" smtClean="0">
                <a:solidFill>
                  <a:schemeClr val="accent3"/>
                </a:solidFill>
                <a:latin typeface="+mj-lt"/>
              </a:rPr>
              <a:t>Intergenerational</a:t>
            </a:r>
            <a:endParaRPr lang="en-US" sz="3600" b="1" dirty="0">
              <a:solidFill>
                <a:schemeClr val="accent3"/>
              </a:solidFill>
              <a:latin typeface="+mj-lt"/>
            </a:endParaRPr>
          </a:p>
        </p:txBody>
      </p:sp>
    </p:spTree>
    <p:extLst>
      <p:ext uri="{BB962C8B-B14F-4D97-AF65-F5344CB8AC3E}">
        <p14:creationId xmlns:p14="http://schemas.microsoft.com/office/powerpoint/2010/main" val="65376394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5-06-03 at 11.19.54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88" y="750506"/>
            <a:ext cx="9146588" cy="5453330"/>
          </a:xfrm>
          <a:prstGeom prst="rect">
            <a:avLst/>
          </a:prstGeom>
        </p:spPr>
      </p:pic>
    </p:spTree>
    <p:extLst>
      <p:ext uri="{BB962C8B-B14F-4D97-AF65-F5344CB8AC3E}">
        <p14:creationId xmlns:p14="http://schemas.microsoft.com/office/powerpoint/2010/main" val="125686914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5-06-03 at 12.03.38 P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4400" y="442097"/>
            <a:ext cx="7591482" cy="5852397"/>
          </a:xfrm>
          <a:prstGeom prst="rect">
            <a:avLst/>
          </a:prstGeom>
        </p:spPr>
      </p:pic>
    </p:spTree>
    <p:extLst>
      <p:ext uri="{BB962C8B-B14F-4D97-AF65-F5344CB8AC3E}">
        <p14:creationId xmlns:p14="http://schemas.microsoft.com/office/powerpoint/2010/main" val="40582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5-06-03 at 12.03.25 P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2615" y="519347"/>
            <a:ext cx="7698285" cy="5830653"/>
          </a:xfrm>
          <a:prstGeom prst="rect">
            <a:avLst/>
          </a:prstGeom>
        </p:spPr>
      </p:pic>
    </p:spTree>
    <p:extLst>
      <p:ext uri="{BB962C8B-B14F-4D97-AF65-F5344CB8AC3E}">
        <p14:creationId xmlns:p14="http://schemas.microsoft.com/office/powerpoint/2010/main" val="5883764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creen-capture-2.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72534" y="110067"/>
            <a:ext cx="6121272" cy="6581285"/>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508580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creen-capture-3.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89279" y="177801"/>
            <a:ext cx="6837614" cy="63923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1087224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rgbClr val="FEB80A"/>
                </a:solidFill>
              </a:rPr>
              <a:t>Mostly Online</a:t>
            </a:r>
            <a:endParaRPr lang="en-US" dirty="0">
              <a:solidFill>
                <a:srgbClr val="FEB80A"/>
              </a:solidFill>
            </a:endParaRPr>
          </a:p>
        </p:txBody>
      </p:sp>
      <p:sp>
        <p:nvSpPr>
          <p:cNvPr id="5" name="Content Placeholder 4"/>
          <p:cNvSpPr>
            <a:spLocks noGrp="1"/>
          </p:cNvSpPr>
          <p:nvPr>
            <p:ph idx="1"/>
          </p:nvPr>
        </p:nvSpPr>
        <p:spPr>
          <a:xfrm>
            <a:off x="612648" y="1600199"/>
            <a:ext cx="8153400" cy="5049619"/>
          </a:xfrm>
        </p:spPr>
        <p:txBody>
          <a:bodyPr>
            <a:normAutofit fontScale="92500" lnSpcReduction="10000"/>
          </a:bodyPr>
          <a:lstStyle/>
          <a:p>
            <a:pPr marL="0" indent="0">
              <a:buNone/>
            </a:pPr>
            <a:r>
              <a:rPr lang="en-US" sz="3100" dirty="0" smtClean="0"/>
              <a:t>Offering </a:t>
            </a:r>
            <a:r>
              <a:rPr lang="en-US" sz="3100" dirty="0"/>
              <a:t>opportunities for individuals, families, and small groups to utilize the digital platform as their primary learning setting and provide opportunities for regular interaction in face-to-face, gathered settings or in a web conference format, such as a Google+ Hangout. </a:t>
            </a:r>
          </a:p>
          <a:p>
            <a:pPr lvl="1" indent="-457200"/>
            <a:r>
              <a:rPr lang="en-US" sz="3100" dirty="0" smtClean="0"/>
              <a:t>Parent </a:t>
            </a:r>
            <a:r>
              <a:rPr lang="en-US" sz="3100" dirty="0"/>
              <a:t>webinar programs delivered to parents at home in four-month semesters: three webinars followed by a parent gathering at church; three more webinars and concluding with a parent gathering at church.   </a:t>
            </a:r>
          </a:p>
          <a:p>
            <a:pPr marL="0" indent="0">
              <a:buNone/>
            </a:pPr>
            <a:endParaRPr lang="en-US" dirty="0"/>
          </a:p>
        </p:txBody>
      </p:sp>
    </p:spTree>
    <p:extLst>
      <p:ext uri="{BB962C8B-B14F-4D97-AF65-F5344CB8AC3E}">
        <p14:creationId xmlns:p14="http://schemas.microsoft.com/office/powerpoint/2010/main" val="2285897294"/>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rgbClr val="FEB80A"/>
                </a:solidFill>
              </a:rPr>
              <a:t>Mostly Online</a:t>
            </a:r>
            <a:endParaRPr lang="en-US" dirty="0">
              <a:solidFill>
                <a:srgbClr val="FEB80A"/>
              </a:solidFill>
            </a:endParaRPr>
          </a:p>
        </p:txBody>
      </p:sp>
      <p:sp>
        <p:nvSpPr>
          <p:cNvPr id="5" name="Content Placeholder 4"/>
          <p:cNvSpPr>
            <a:spLocks noGrp="1"/>
          </p:cNvSpPr>
          <p:nvPr>
            <p:ph idx="1"/>
          </p:nvPr>
        </p:nvSpPr>
        <p:spPr>
          <a:xfrm>
            <a:off x="612648" y="1600199"/>
            <a:ext cx="8153400" cy="5049619"/>
          </a:xfrm>
        </p:spPr>
        <p:txBody>
          <a:bodyPr>
            <a:normAutofit fontScale="92500" lnSpcReduction="20000"/>
          </a:bodyPr>
          <a:lstStyle/>
          <a:p>
            <a:pPr lvl="1" indent="-457200"/>
            <a:r>
              <a:rPr lang="en-US" sz="3200" dirty="0" smtClean="0"/>
              <a:t>Online </a:t>
            </a:r>
            <a:r>
              <a:rPr lang="en-US" sz="3200" dirty="0"/>
              <a:t>learning </a:t>
            </a:r>
            <a:r>
              <a:rPr lang="en-US" sz="3200" dirty="0" smtClean="0"/>
              <a:t>resources </a:t>
            </a:r>
            <a:r>
              <a:rPr lang="en-US" sz="3200" dirty="0"/>
              <a:t>for self-study or small group </a:t>
            </a:r>
            <a:r>
              <a:rPr lang="en-US" sz="3200" dirty="0" smtClean="0"/>
              <a:t>study, and gathering </a:t>
            </a:r>
            <a:r>
              <a:rPr lang="en-US" sz="3200" dirty="0"/>
              <a:t>at the conclusion </a:t>
            </a:r>
            <a:r>
              <a:rPr lang="en-US" sz="3200" dirty="0" smtClean="0"/>
              <a:t>to </a:t>
            </a:r>
            <a:r>
              <a:rPr lang="en-US" sz="3200" dirty="0"/>
              <a:t>share their insights with others who participated.  </a:t>
            </a:r>
          </a:p>
          <a:p>
            <a:pPr lvl="1" indent="-457200"/>
            <a:r>
              <a:rPr lang="en-US" sz="3200" dirty="0" smtClean="0"/>
              <a:t>Online </a:t>
            </a:r>
            <a:r>
              <a:rPr lang="en-US" sz="3200" dirty="0"/>
              <a:t>Bible study where groups can meet regularly in a physical setting or virtually through Skype or a Google+ Hangout for sharing their learning. </a:t>
            </a:r>
          </a:p>
          <a:p>
            <a:pPr lvl="1" indent="-457200"/>
            <a:r>
              <a:rPr lang="en-US" sz="3200" dirty="0" smtClean="0"/>
              <a:t>Selected </a:t>
            </a:r>
            <a:r>
              <a:rPr lang="en-US" sz="3200" dirty="0"/>
              <a:t>online courses and activities from colleges, seminaries, and religious organization </a:t>
            </a:r>
            <a:r>
              <a:rPr lang="en-US" sz="3200" dirty="0" smtClean="0"/>
              <a:t>for </a:t>
            </a:r>
            <a:r>
              <a:rPr lang="en-US" sz="3200" dirty="0"/>
              <a:t>individualized learning with the option for a mentor or small group gathering. </a:t>
            </a:r>
          </a:p>
        </p:txBody>
      </p:sp>
    </p:spTree>
    <p:extLst>
      <p:ext uri="{BB962C8B-B14F-4D97-AF65-F5344CB8AC3E}">
        <p14:creationId xmlns:p14="http://schemas.microsoft.com/office/powerpoint/2010/main" val="254994609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ogle-Hangouts.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25800" y="1732279"/>
            <a:ext cx="5740399" cy="4597401"/>
          </a:xfrm>
          <a:prstGeom prst="rect">
            <a:avLst/>
          </a:prstGeom>
        </p:spPr>
      </p:pic>
      <p:sp>
        <p:nvSpPr>
          <p:cNvPr id="8" name="Title 7"/>
          <p:cNvSpPr>
            <a:spLocks noGrp="1"/>
          </p:cNvSpPr>
          <p:nvPr>
            <p:ph type="title"/>
          </p:nvPr>
        </p:nvSpPr>
        <p:spPr/>
        <p:txBody>
          <a:bodyPr/>
          <a:lstStyle/>
          <a:p>
            <a:pPr algn="ctr"/>
            <a:r>
              <a:rPr lang="en-US" dirty="0" smtClean="0">
                <a:solidFill>
                  <a:srgbClr val="FEB80A"/>
                </a:solidFill>
              </a:rPr>
              <a:t>Web Conferencing</a:t>
            </a:r>
            <a:endParaRPr lang="en-US" dirty="0">
              <a:solidFill>
                <a:srgbClr val="FEB80A"/>
              </a:solidFill>
            </a:endParaRPr>
          </a:p>
        </p:txBody>
      </p:sp>
      <p:sp>
        <p:nvSpPr>
          <p:cNvPr id="10" name="Content Placeholder 9"/>
          <p:cNvSpPr>
            <a:spLocks noGrp="1"/>
          </p:cNvSpPr>
          <p:nvPr>
            <p:ph sz="quarter" idx="4294967295"/>
          </p:nvPr>
        </p:nvSpPr>
        <p:spPr>
          <a:xfrm>
            <a:off x="0" y="1803400"/>
            <a:ext cx="2984500" cy="4525963"/>
          </a:xfrm>
          <a:prstGeom prst="rect">
            <a:avLst/>
          </a:prstGeom>
        </p:spPr>
        <p:txBody>
          <a:bodyPr>
            <a:normAutofit lnSpcReduction="10000"/>
          </a:bodyPr>
          <a:lstStyle/>
          <a:p>
            <a:r>
              <a:rPr lang="en-US" sz="3200" dirty="0" smtClean="0">
                <a:solidFill>
                  <a:srgbClr val="000000"/>
                </a:solidFill>
              </a:rPr>
              <a:t>Online Course, Small Group, </a:t>
            </a:r>
            <a:br>
              <a:rPr lang="en-US" sz="3200" dirty="0" smtClean="0">
                <a:solidFill>
                  <a:srgbClr val="000000"/>
                </a:solidFill>
              </a:rPr>
            </a:br>
            <a:r>
              <a:rPr lang="en-US" sz="3200" dirty="0" smtClean="0">
                <a:solidFill>
                  <a:srgbClr val="000000"/>
                </a:solidFill>
              </a:rPr>
              <a:t>Workshop, or 1-1 Mentoring</a:t>
            </a:r>
          </a:p>
          <a:p>
            <a:r>
              <a:rPr lang="en-US" sz="3200" dirty="0" smtClean="0">
                <a:solidFill>
                  <a:srgbClr val="000000"/>
                </a:solidFill>
              </a:rPr>
              <a:t>Broadcast a Presentation</a:t>
            </a:r>
          </a:p>
          <a:p>
            <a:r>
              <a:rPr lang="en-US" sz="3200" dirty="0" smtClean="0">
                <a:solidFill>
                  <a:srgbClr val="000000"/>
                </a:solidFill>
              </a:rPr>
              <a:t>Record the Presentation</a:t>
            </a:r>
            <a:endParaRPr lang="en-US" sz="3200" dirty="0">
              <a:solidFill>
                <a:srgbClr val="000000"/>
              </a:solidFill>
            </a:endParaRPr>
          </a:p>
        </p:txBody>
      </p:sp>
    </p:spTree>
    <p:extLst>
      <p:ext uri="{BB962C8B-B14F-4D97-AF65-F5344CB8AC3E}">
        <p14:creationId xmlns:p14="http://schemas.microsoft.com/office/powerpoint/2010/main" val="32563217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Fully Online</a:t>
            </a:r>
            <a:endParaRPr lang="en-US" dirty="0">
              <a:solidFill>
                <a:srgbClr val="FEB80A"/>
              </a:solidFill>
            </a:endParaRPr>
          </a:p>
        </p:txBody>
      </p:sp>
      <p:sp>
        <p:nvSpPr>
          <p:cNvPr id="3" name="Content Placeholder 2"/>
          <p:cNvSpPr>
            <a:spLocks noGrp="1"/>
          </p:cNvSpPr>
          <p:nvPr>
            <p:ph idx="1"/>
          </p:nvPr>
        </p:nvSpPr>
        <p:spPr>
          <a:xfrm>
            <a:off x="612648" y="1508980"/>
            <a:ext cx="8000126" cy="5349020"/>
          </a:xfrm>
        </p:spPr>
        <p:txBody>
          <a:bodyPr>
            <a:normAutofit/>
          </a:bodyPr>
          <a:lstStyle/>
          <a:p>
            <a:pPr marL="0" indent="0">
              <a:buNone/>
            </a:pPr>
            <a:r>
              <a:rPr lang="en-US" sz="3200" dirty="0"/>
              <a:t>The rise of high quality and easily accessible online religious content—courses, activities, print and e-books, audio and video programs, and content-rich websites—has made designing online faith formation feasible. </a:t>
            </a:r>
          </a:p>
          <a:p>
            <a:pPr lvl="1" indent="-457200"/>
            <a:r>
              <a:rPr lang="en-US" sz="3200" dirty="0" smtClean="0"/>
              <a:t>Online </a:t>
            </a:r>
            <a:r>
              <a:rPr lang="en-US" sz="3200" dirty="0"/>
              <a:t>Bible and theology </a:t>
            </a:r>
            <a:r>
              <a:rPr lang="en-US" sz="3200" dirty="0" smtClean="0"/>
              <a:t>courses, video programs, webinars for </a:t>
            </a:r>
            <a:r>
              <a:rPr lang="en-US" sz="3200" dirty="0"/>
              <a:t>individual study </a:t>
            </a:r>
            <a:endParaRPr lang="en-US" sz="3200" dirty="0" smtClean="0"/>
          </a:p>
        </p:txBody>
      </p:sp>
    </p:spTree>
    <p:extLst>
      <p:ext uri="{BB962C8B-B14F-4D97-AF65-F5344CB8AC3E}">
        <p14:creationId xmlns:p14="http://schemas.microsoft.com/office/powerpoint/2010/main" val="4168193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Fully Online</a:t>
            </a:r>
            <a:endParaRPr lang="en-US" dirty="0"/>
          </a:p>
        </p:txBody>
      </p:sp>
      <p:sp>
        <p:nvSpPr>
          <p:cNvPr id="3" name="Content Placeholder 2"/>
          <p:cNvSpPr>
            <a:spLocks noGrp="1"/>
          </p:cNvSpPr>
          <p:nvPr>
            <p:ph idx="1"/>
          </p:nvPr>
        </p:nvSpPr>
        <p:spPr>
          <a:xfrm>
            <a:off x="612648" y="1508980"/>
            <a:ext cx="8000126" cy="5349020"/>
          </a:xfrm>
        </p:spPr>
        <p:txBody>
          <a:bodyPr>
            <a:normAutofit/>
          </a:bodyPr>
          <a:lstStyle/>
          <a:p>
            <a:pPr lvl="1" indent="-457200"/>
            <a:r>
              <a:rPr lang="en-US" sz="3100" dirty="0" smtClean="0"/>
              <a:t>Online </a:t>
            </a:r>
            <a:r>
              <a:rPr lang="en-US" sz="3100" dirty="0"/>
              <a:t>prayer and spirituality center where people can access daily prayer reflections and devotions, offer prayer intentions, pray for others, learn about spiritual practices, download prayer activities for the </a:t>
            </a:r>
            <a:r>
              <a:rPr lang="en-US" sz="3100" dirty="0" smtClean="0"/>
              <a:t>home</a:t>
            </a:r>
            <a:endParaRPr lang="en-US" sz="3100" dirty="0"/>
          </a:p>
          <a:p>
            <a:pPr lvl="1" indent="-457200"/>
            <a:r>
              <a:rPr lang="en-US" sz="3100" dirty="0" smtClean="0"/>
              <a:t>Online </a:t>
            </a:r>
            <a:r>
              <a:rPr lang="en-US" sz="3100" dirty="0"/>
              <a:t>parent resource center with the best knowledge, practices, and tools for parenting </a:t>
            </a:r>
            <a:r>
              <a:rPr lang="en-US" sz="3100" dirty="0" smtClean="0"/>
              <a:t>(print</a:t>
            </a:r>
            <a:r>
              <a:rPr lang="en-US" sz="3100" dirty="0"/>
              <a:t>, audio, </a:t>
            </a:r>
            <a:r>
              <a:rPr lang="en-US" sz="3100" dirty="0" smtClean="0"/>
              <a:t>video)</a:t>
            </a:r>
          </a:p>
          <a:p>
            <a:pPr lvl="1" indent="-457200"/>
            <a:r>
              <a:rPr lang="en-US" sz="3100" dirty="0" smtClean="0"/>
              <a:t>Online </a:t>
            </a:r>
            <a:r>
              <a:rPr lang="en-US" sz="3100" dirty="0"/>
              <a:t>retreat </a:t>
            </a:r>
            <a:r>
              <a:rPr lang="en-US" sz="3100" dirty="0" smtClean="0"/>
              <a:t>experience</a:t>
            </a:r>
            <a:endParaRPr lang="en-US" dirty="0"/>
          </a:p>
        </p:txBody>
      </p:sp>
    </p:spTree>
    <p:extLst>
      <p:ext uri="{BB962C8B-B14F-4D97-AF65-F5344CB8AC3E}">
        <p14:creationId xmlns:p14="http://schemas.microsoft.com/office/powerpoint/2010/main" val="267116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C000"/>
                </a:solidFill>
              </a:rPr>
              <a:t>Intergenerational</a:t>
            </a:r>
            <a:endParaRPr lang="en-US" dirty="0">
              <a:solidFill>
                <a:srgbClr val="FFC000"/>
              </a:solidFill>
            </a:endParaRPr>
          </a:p>
        </p:txBody>
      </p:sp>
      <p:sp>
        <p:nvSpPr>
          <p:cNvPr id="3" name="Content Placeholder 2"/>
          <p:cNvSpPr>
            <a:spLocks noGrp="1"/>
          </p:cNvSpPr>
          <p:nvPr>
            <p:ph idx="1"/>
          </p:nvPr>
        </p:nvSpPr>
        <p:spPr>
          <a:xfrm>
            <a:off x="457200" y="1408176"/>
            <a:ext cx="8229600" cy="5309147"/>
          </a:xfrm>
        </p:spPr>
        <p:txBody>
          <a:bodyPr>
            <a:normAutofit lnSpcReduction="10000"/>
          </a:bodyPr>
          <a:lstStyle/>
          <a:p>
            <a:pPr>
              <a:lnSpc>
                <a:spcPct val="110000"/>
              </a:lnSpc>
              <a:spcBef>
                <a:spcPts val="0"/>
              </a:spcBef>
              <a:buClr>
                <a:schemeClr val="accent3"/>
              </a:buClr>
              <a:buSzPct val="80000"/>
              <a:buFont typeface="Wingdings" charset="2"/>
              <a:buChar char="v"/>
            </a:pPr>
            <a:r>
              <a:rPr lang="en-US" sz="2600" b="1" dirty="0" smtClean="0">
                <a:solidFill>
                  <a:schemeClr val="accent3"/>
                </a:solidFill>
              </a:rPr>
              <a:t>Caring:</a:t>
            </a:r>
            <a:r>
              <a:rPr lang="en-US" sz="2600" dirty="0" smtClean="0">
                <a:solidFill>
                  <a:schemeClr val="accent3"/>
                </a:solidFill>
              </a:rPr>
              <a:t> </a:t>
            </a:r>
            <a:r>
              <a:rPr lang="en-US" sz="2600" dirty="0" smtClean="0"/>
              <a:t>Community </a:t>
            </a:r>
            <a:r>
              <a:rPr lang="en-US" sz="2600" dirty="0"/>
              <a:t>b</a:t>
            </a:r>
            <a:r>
              <a:rPr lang="en-US" sz="2600" dirty="0" smtClean="0"/>
              <a:t>uilding </a:t>
            </a:r>
            <a:r>
              <a:rPr lang="en-US" sz="2600" dirty="0"/>
              <a:t>a</a:t>
            </a:r>
            <a:r>
              <a:rPr lang="en-US" sz="2600" dirty="0" smtClean="0"/>
              <a:t>ctivities, storytelling, mentoring, social </a:t>
            </a:r>
            <a:r>
              <a:rPr lang="en-US" sz="2600" dirty="0"/>
              <a:t>e</a:t>
            </a:r>
            <a:r>
              <a:rPr lang="en-US" sz="2600" dirty="0" smtClean="0"/>
              <a:t>vents </a:t>
            </a:r>
          </a:p>
          <a:p>
            <a:pPr>
              <a:lnSpc>
                <a:spcPct val="110000"/>
              </a:lnSpc>
              <a:spcBef>
                <a:spcPts val="0"/>
              </a:spcBef>
              <a:buClr>
                <a:schemeClr val="accent3"/>
              </a:buClr>
              <a:buSzPct val="80000"/>
              <a:buFont typeface="Wingdings" charset="2"/>
              <a:buChar char="v"/>
            </a:pPr>
            <a:r>
              <a:rPr lang="en-US" sz="2600" b="1" dirty="0" smtClean="0">
                <a:solidFill>
                  <a:schemeClr val="accent3"/>
                </a:solidFill>
              </a:rPr>
              <a:t>Celebrating: </a:t>
            </a:r>
            <a:r>
              <a:rPr lang="en-US" sz="2600" dirty="0" smtClean="0"/>
              <a:t>Sunday Worship, whole </a:t>
            </a:r>
            <a:r>
              <a:rPr lang="en-US" sz="2600" dirty="0"/>
              <a:t>community sacramental </a:t>
            </a:r>
            <a:r>
              <a:rPr lang="en-US" sz="2600" dirty="0" smtClean="0"/>
              <a:t>celebrations, milestones celebrations, church </a:t>
            </a:r>
            <a:r>
              <a:rPr lang="en-US" sz="2600" dirty="0"/>
              <a:t>year feasts and </a:t>
            </a:r>
            <a:r>
              <a:rPr lang="en-US" sz="2600" dirty="0" smtClean="0"/>
              <a:t>seasons</a:t>
            </a:r>
          </a:p>
          <a:p>
            <a:pPr>
              <a:lnSpc>
                <a:spcPct val="110000"/>
              </a:lnSpc>
              <a:spcBef>
                <a:spcPts val="0"/>
              </a:spcBef>
              <a:buClr>
                <a:schemeClr val="accent3"/>
              </a:buClr>
              <a:buSzPct val="80000"/>
              <a:buFont typeface="Wingdings" charset="2"/>
              <a:buChar char="v"/>
            </a:pPr>
            <a:r>
              <a:rPr lang="en-US" sz="2600" b="1" dirty="0" smtClean="0">
                <a:solidFill>
                  <a:schemeClr val="accent3"/>
                </a:solidFill>
              </a:rPr>
              <a:t>Learning: </a:t>
            </a:r>
            <a:r>
              <a:rPr lang="en-US" sz="2600" dirty="0" smtClean="0"/>
              <a:t>Intergenerational learning programs (weekly</a:t>
            </a:r>
            <a:r>
              <a:rPr lang="en-US" sz="2600" dirty="0"/>
              <a:t>, monthly, small </a:t>
            </a:r>
            <a:r>
              <a:rPr lang="en-US" sz="2600" dirty="0" smtClean="0"/>
              <a:t>group); incorporating intergenerational learning </a:t>
            </a:r>
            <a:r>
              <a:rPr lang="en-US" sz="2600" dirty="0"/>
              <a:t>into age group </a:t>
            </a:r>
            <a:r>
              <a:rPr lang="en-US" sz="2600" dirty="0" smtClean="0"/>
              <a:t>programming</a:t>
            </a:r>
          </a:p>
          <a:p>
            <a:pPr>
              <a:lnSpc>
                <a:spcPct val="110000"/>
              </a:lnSpc>
              <a:spcBef>
                <a:spcPts val="0"/>
              </a:spcBef>
              <a:buClr>
                <a:schemeClr val="accent3"/>
              </a:buClr>
              <a:buSzPct val="80000"/>
              <a:buFont typeface="Wingdings" charset="2"/>
              <a:buChar char="v"/>
            </a:pPr>
            <a:r>
              <a:rPr lang="en-US" sz="2600" b="1" dirty="0" smtClean="0">
                <a:solidFill>
                  <a:schemeClr val="accent3"/>
                </a:solidFill>
              </a:rPr>
              <a:t>Praying: </a:t>
            </a:r>
            <a:r>
              <a:rPr lang="en-US" sz="2600" dirty="0" smtClean="0"/>
              <a:t>Community prayer experiences, intergenerational prayer groups, spiritual guides</a:t>
            </a:r>
          </a:p>
          <a:p>
            <a:pPr>
              <a:lnSpc>
                <a:spcPct val="110000"/>
              </a:lnSpc>
              <a:spcBef>
                <a:spcPts val="0"/>
              </a:spcBef>
              <a:buClr>
                <a:schemeClr val="accent3"/>
              </a:buClr>
              <a:buSzPct val="80000"/>
              <a:buFont typeface="Wingdings" charset="2"/>
              <a:buChar char="v"/>
            </a:pPr>
            <a:r>
              <a:rPr lang="en-US" sz="2600" b="1" dirty="0" smtClean="0">
                <a:solidFill>
                  <a:schemeClr val="accent3"/>
                </a:solidFill>
              </a:rPr>
              <a:t>Serving: </a:t>
            </a:r>
            <a:r>
              <a:rPr lang="en-US" sz="2600" dirty="0" smtClean="0"/>
              <a:t>Intergenerational service projects and mission trips, church</a:t>
            </a:r>
            <a:r>
              <a:rPr lang="en-US" sz="2600" dirty="0"/>
              <a:t>-wide service </a:t>
            </a:r>
            <a:r>
              <a:rPr lang="en-US" sz="2600" dirty="0" smtClean="0"/>
              <a:t>days</a:t>
            </a:r>
            <a:endParaRPr lang="en-US" sz="2600" dirty="0"/>
          </a:p>
        </p:txBody>
      </p:sp>
    </p:spTree>
    <p:extLst>
      <p:ext uri="{BB962C8B-B14F-4D97-AF65-F5344CB8AC3E}">
        <p14:creationId xmlns:p14="http://schemas.microsoft.com/office/powerpoint/2010/main" val="1766114502"/>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creen-capture.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49" y="1231900"/>
            <a:ext cx="9159292" cy="4533900"/>
          </a:xfrm>
          <a:prstGeom prst="rect">
            <a:avLst/>
          </a:prstGeom>
        </p:spPr>
      </p:pic>
      <p:sp>
        <p:nvSpPr>
          <p:cNvPr id="3" name="Title 2"/>
          <p:cNvSpPr>
            <a:spLocks noGrp="1"/>
          </p:cNvSpPr>
          <p:nvPr>
            <p:ph type="title"/>
          </p:nvPr>
        </p:nvSpPr>
        <p:spPr>
          <a:xfrm>
            <a:off x="457200" y="381000"/>
            <a:ext cx="8229600" cy="736600"/>
          </a:xfrm>
        </p:spPr>
        <p:txBody>
          <a:bodyPr>
            <a:normAutofit fontScale="90000"/>
          </a:bodyPr>
          <a:lstStyle/>
          <a:p>
            <a:pPr algn="ctr"/>
            <a:r>
              <a:rPr lang="en-US" dirty="0" smtClean="0">
                <a:solidFill>
                  <a:srgbClr val="FEB80A"/>
                </a:solidFill>
              </a:rPr>
              <a:t>Digital Platform</a:t>
            </a:r>
            <a:endParaRPr lang="en-US" dirty="0">
              <a:solidFill>
                <a:srgbClr val="FEB80A"/>
              </a:solidFill>
            </a:endParaRPr>
          </a:p>
        </p:txBody>
      </p:sp>
      <p:sp>
        <p:nvSpPr>
          <p:cNvPr id="4" name="Content Placeholder 3"/>
          <p:cNvSpPr>
            <a:spLocks noGrp="1"/>
          </p:cNvSpPr>
          <p:nvPr>
            <p:ph idx="1"/>
          </p:nvPr>
        </p:nvSpPr>
        <p:spPr>
          <a:xfrm>
            <a:off x="159028" y="5864086"/>
            <a:ext cx="8877300" cy="876300"/>
          </a:xfrm>
        </p:spPr>
        <p:txBody>
          <a:bodyPr>
            <a:noAutofit/>
          </a:bodyPr>
          <a:lstStyle/>
          <a:p>
            <a:pPr marL="0" indent="0" algn="ctr">
              <a:spcBef>
                <a:spcPts val="0"/>
              </a:spcBef>
              <a:buNone/>
            </a:pPr>
            <a:r>
              <a:rPr lang="en-US" sz="2400" dirty="0" smtClean="0">
                <a:solidFill>
                  <a:schemeClr val="bg1"/>
                </a:solidFill>
              </a:rPr>
              <a:t>Weebly.com     Wordpress.org    Wix.com    Squarespace.com</a:t>
            </a:r>
          </a:p>
        </p:txBody>
      </p:sp>
    </p:spTree>
    <p:extLst>
      <p:ext uri="{BB962C8B-B14F-4D97-AF65-F5344CB8AC3E}">
        <p14:creationId xmlns:p14="http://schemas.microsoft.com/office/powerpoint/2010/main" val="460826402"/>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dirty="0" smtClean="0">
                <a:solidFill>
                  <a:srgbClr val="FEB80A"/>
                </a:solidFill>
              </a:rPr>
              <a:t>A Faith Formation Network</a:t>
            </a:r>
            <a:endParaRPr lang="en-US" dirty="0">
              <a:solidFill>
                <a:srgbClr val="FEB80A"/>
              </a:solidFill>
            </a:endParaRPr>
          </a:p>
        </p:txBody>
      </p:sp>
      <p:sp>
        <p:nvSpPr>
          <p:cNvPr id="7" name="Content Placeholder 6"/>
          <p:cNvSpPr>
            <a:spLocks noGrp="1"/>
          </p:cNvSpPr>
          <p:nvPr>
            <p:ph sz="quarter" idx="1"/>
          </p:nvPr>
        </p:nvSpPr>
        <p:spPr>
          <a:xfrm>
            <a:off x="249665" y="1589567"/>
            <a:ext cx="4711081" cy="5140880"/>
          </a:xfrm>
        </p:spPr>
        <p:txBody>
          <a:bodyPr>
            <a:noAutofit/>
          </a:bodyPr>
          <a:lstStyle/>
          <a:p>
            <a:pPr marL="457200" indent="-457200">
              <a:spcBef>
                <a:spcPts val="0"/>
              </a:spcBef>
              <a:buFont typeface="+mj-lt"/>
              <a:buAutoNum type="arabicPeriod"/>
            </a:pPr>
            <a:r>
              <a:rPr lang="en-US" sz="2400" dirty="0" smtClean="0"/>
              <a:t>Caring Relationships</a:t>
            </a:r>
          </a:p>
          <a:p>
            <a:pPr marL="457200" indent="-457200">
              <a:spcBef>
                <a:spcPts val="0"/>
              </a:spcBef>
              <a:buFont typeface="+mj-lt"/>
              <a:buAutoNum type="arabicPeriod"/>
            </a:pPr>
            <a:r>
              <a:rPr lang="en-US" sz="2400" dirty="0" smtClean="0"/>
              <a:t>Celebrating the Seasons</a:t>
            </a:r>
          </a:p>
          <a:p>
            <a:pPr marL="457200" indent="-457200">
              <a:spcBef>
                <a:spcPts val="0"/>
              </a:spcBef>
              <a:buFont typeface="+mj-lt"/>
              <a:buAutoNum type="arabicPeriod"/>
            </a:pPr>
            <a:r>
              <a:rPr lang="en-US" sz="2400" dirty="0" smtClean="0"/>
              <a:t>Celebrating Rituals &amp; Milestones</a:t>
            </a:r>
          </a:p>
          <a:p>
            <a:pPr marL="457200" indent="-457200">
              <a:spcBef>
                <a:spcPts val="0"/>
              </a:spcBef>
              <a:buFont typeface="+mj-lt"/>
              <a:buAutoNum type="arabicPeriod"/>
            </a:pPr>
            <a:r>
              <a:rPr lang="en-US" sz="2400" dirty="0" smtClean="0"/>
              <a:t>Learning the Christian Tradition</a:t>
            </a:r>
          </a:p>
          <a:p>
            <a:pPr marL="457200" indent="-457200">
              <a:spcBef>
                <a:spcPts val="0"/>
              </a:spcBef>
              <a:buFont typeface="+mj-lt"/>
              <a:buAutoNum type="arabicPeriod"/>
            </a:pPr>
            <a:r>
              <a:rPr lang="en-US" sz="2400" dirty="0" smtClean="0"/>
              <a:t>Praying &amp; Spiritual Formation</a:t>
            </a:r>
          </a:p>
          <a:p>
            <a:pPr marL="457200" indent="-457200">
              <a:spcBef>
                <a:spcPts val="0"/>
              </a:spcBef>
              <a:buFont typeface="+mj-lt"/>
              <a:buAutoNum type="arabicPeriod"/>
            </a:pPr>
            <a:r>
              <a:rPr lang="en-US" sz="2400" dirty="0" smtClean="0"/>
              <a:t>Reading the Bible</a:t>
            </a:r>
          </a:p>
          <a:p>
            <a:pPr marL="457200" indent="-457200">
              <a:spcBef>
                <a:spcPts val="0"/>
              </a:spcBef>
              <a:buFont typeface="+mj-lt"/>
              <a:buAutoNum type="arabicPeriod"/>
            </a:pPr>
            <a:r>
              <a:rPr lang="en-US" sz="2400" dirty="0" smtClean="0"/>
              <a:t>Serving, Working for Justice, &amp; Caring for Creation</a:t>
            </a:r>
          </a:p>
          <a:p>
            <a:pPr marL="457200" indent="-457200">
              <a:spcBef>
                <a:spcPts val="0"/>
              </a:spcBef>
              <a:buFont typeface="+mj-lt"/>
              <a:buAutoNum type="arabicPeriod"/>
            </a:pPr>
            <a:r>
              <a:rPr lang="en-US" sz="2400" dirty="0" smtClean="0"/>
              <a:t>Worshipping God</a:t>
            </a:r>
          </a:p>
          <a:p>
            <a:pPr marL="457200" indent="-457200">
              <a:spcBef>
                <a:spcPts val="0"/>
              </a:spcBef>
              <a:buFont typeface="+mj-lt"/>
              <a:buAutoNum type="arabicPeriod"/>
            </a:pPr>
            <a:r>
              <a:rPr lang="en-US" sz="2400" dirty="0" smtClean="0"/>
              <a:t>Missional</a:t>
            </a:r>
          </a:p>
          <a:p>
            <a:pPr marL="457200" indent="-457200">
              <a:spcBef>
                <a:spcPts val="0"/>
              </a:spcBef>
              <a:buFont typeface="+mj-lt"/>
              <a:buAutoNum type="arabicPeriod"/>
            </a:pPr>
            <a:r>
              <a:rPr lang="en-US" sz="2400" dirty="0" smtClean="0"/>
              <a:t>Life Issues</a:t>
            </a:r>
          </a:p>
          <a:p>
            <a:pPr marL="457200" indent="-457200">
              <a:spcBef>
                <a:spcPts val="0"/>
              </a:spcBef>
              <a:buFont typeface="+mj-lt"/>
              <a:buAutoNum type="arabicPeriod"/>
            </a:pPr>
            <a:r>
              <a:rPr lang="en-US" sz="2400" dirty="0" smtClean="0"/>
              <a:t>Life-Stage</a:t>
            </a:r>
          </a:p>
          <a:p>
            <a:pPr marL="457200" indent="-457200">
              <a:spcBef>
                <a:spcPts val="0"/>
              </a:spcBef>
              <a:buFont typeface="+mj-lt"/>
              <a:buAutoNum type="arabicPeriod"/>
            </a:pPr>
            <a:r>
              <a:rPr lang="en-US" sz="2400" dirty="0" smtClean="0"/>
              <a:t>Major Programs</a:t>
            </a:r>
          </a:p>
        </p:txBody>
      </p:sp>
      <p:graphicFrame>
        <p:nvGraphicFramePr>
          <p:cNvPr id="9" name="Content Placeholder 8"/>
          <p:cNvGraphicFramePr>
            <a:graphicFrameLocks noGrp="1"/>
          </p:cNvGraphicFramePr>
          <p:nvPr>
            <p:ph sz="quarter" idx="2"/>
            <p:extLst>
              <p:ext uri="{D42A27DB-BD31-4B8C-83A1-F6EECF244321}">
                <p14:modId xmlns:p14="http://schemas.microsoft.com/office/powerpoint/2010/main" val="1126585139"/>
              </p:ext>
            </p:extLst>
          </p:nvPr>
        </p:nvGraphicFramePr>
        <p:xfrm>
          <a:off x="5112716" y="1882667"/>
          <a:ext cx="3770355" cy="4554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43397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034523490"/>
              </p:ext>
            </p:extLst>
          </p:nvPr>
        </p:nvGraphicFramePr>
        <p:xfrm>
          <a:off x="0" y="1630186"/>
          <a:ext cx="8900724" cy="5227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pPr algn="ctr"/>
            <a:r>
              <a:rPr lang="en-US" dirty="0" smtClean="0">
                <a:solidFill>
                  <a:srgbClr val="FEB80A"/>
                </a:solidFill>
              </a:rPr>
              <a:t>Programming on the Network</a:t>
            </a:r>
            <a:endParaRPr lang="en-US" dirty="0">
              <a:solidFill>
                <a:srgbClr val="FEB80A"/>
              </a:solidFill>
            </a:endParaRPr>
          </a:p>
        </p:txBody>
      </p:sp>
    </p:spTree>
    <p:extLst>
      <p:ext uri="{BB962C8B-B14F-4D97-AF65-F5344CB8AC3E}">
        <p14:creationId xmlns:p14="http://schemas.microsoft.com/office/powerpoint/2010/main" val="1221568409"/>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4213968295"/>
              </p:ext>
            </p:extLst>
          </p:nvPr>
        </p:nvGraphicFramePr>
        <p:xfrm>
          <a:off x="749300" y="114300"/>
          <a:ext cx="8394700" cy="654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165100" y="241300"/>
            <a:ext cx="2730500" cy="1200329"/>
          </a:xfrm>
          <a:prstGeom prst="rect">
            <a:avLst/>
          </a:prstGeom>
          <a:noFill/>
        </p:spPr>
        <p:txBody>
          <a:bodyPr wrap="square" rtlCol="0">
            <a:spAutoFit/>
          </a:bodyPr>
          <a:lstStyle/>
          <a:p>
            <a:r>
              <a:rPr lang="en-US" sz="3600" dirty="0" smtClean="0">
                <a:solidFill>
                  <a:schemeClr val="bg1"/>
                </a:solidFill>
                <a:latin typeface="Candara"/>
                <a:cs typeface="Candara"/>
              </a:rPr>
              <a:t>Adult </a:t>
            </a:r>
          </a:p>
          <a:p>
            <a:r>
              <a:rPr lang="en-US" sz="3600" dirty="0" smtClean="0">
                <a:solidFill>
                  <a:schemeClr val="bg1"/>
                </a:solidFill>
                <a:latin typeface="Candara"/>
                <a:cs typeface="Candara"/>
              </a:rPr>
              <a:t>Network</a:t>
            </a:r>
            <a:endParaRPr lang="en-US" sz="3600" dirty="0">
              <a:solidFill>
                <a:schemeClr val="bg1"/>
              </a:solidFill>
              <a:latin typeface="Candara"/>
              <a:cs typeface="Candara"/>
            </a:endParaRPr>
          </a:p>
        </p:txBody>
      </p:sp>
    </p:spTree>
    <p:extLst>
      <p:ext uri="{BB962C8B-B14F-4D97-AF65-F5344CB8AC3E}">
        <p14:creationId xmlns:p14="http://schemas.microsoft.com/office/powerpoint/2010/main" val="3724200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3006544241"/>
              </p:ext>
            </p:extLst>
          </p:nvPr>
        </p:nvGraphicFramePr>
        <p:xfrm>
          <a:off x="1614800" y="25398"/>
          <a:ext cx="7554600" cy="6832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28900" y="160555"/>
            <a:ext cx="2971800" cy="1754327"/>
          </a:xfrm>
          <a:prstGeom prst="rect">
            <a:avLst/>
          </a:prstGeom>
          <a:noFill/>
        </p:spPr>
        <p:txBody>
          <a:bodyPr wrap="square" rtlCol="0">
            <a:spAutoFit/>
          </a:bodyPr>
          <a:lstStyle/>
          <a:p>
            <a:r>
              <a:rPr lang="en-US" sz="3600" dirty="0" smtClean="0">
                <a:solidFill>
                  <a:schemeClr val="bg1"/>
                </a:solidFill>
                <a:latin typeface="Corbel"/>
                <a:cs typeface="Corbel"/>
              </a:rPr>
              <a:t>Families with Children</a:t>
            </a:r>
          </a:p>
          <a:p>
            <a:r>
              <a:rPr lang="en-US" sz="3600" dirty="0" smtClean="0">
                <a:solidFill>
                  <a:schemeClr val="bg1"/>
                </a:solidFill>
                <a:latin typeface="Corbel"/>
                <a:cs typeface="Corbel"/>
              </a:rPr>
              <a:t>Network</a:t>
            </a:r>
            <a:endParaRPr lang="en-US" sz="3600" dirty="0">
              <a:solidFill>
                <a:schemeClr val="bg1"/>
              </a:solidFill>
              <a:latin typeface="Corbel"/>
              <a:cs typeface="Corbel"/>
            </a:endParaRPr>
          </a:p>
        </p:txBody>
      </p:sp>
    </p:spTree>
    <p:extLst>
      <p:ext uri="{BB962C8B-B14F-4D97-AF65-F5344CB8AC3E}">
        <p14:creationId xmlns:p14="http://schemas.microsoft.com/office/powerpoint/2010/main" val="15108948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Three Seasons of Programming</a:t>
            </a:r>
            <a:endParaRPr lang="en-US" dirty="0">
              <a:solidFill>
                <a:srgbClr val="FEB80A"/>
              </a:solidFill>
            </a:endParaRPr>
          </a:p>
        </p:txBody>
      </p:sp>
      <p:sp>
        <p:nvSpPr>
          <p:cNvPr id="4" name="Content Placeholder 3"/>
          <p:cNvSpPr>
            <a:spLocks noGrp="1"/>
          </p:cNvSpPr>
          <p:nvPr>
            <p:ph sz="quarter" idx="1"/>
          </p:nvPr>
        </p:nvSpPr>
        <p:spPr>
          <a:xfrm>
            <a:off x="612648" y="1892300"/>
            <a:ext cx="2994152" cy="4635500"/>
          </a:xfrm>
        </p:spPr>
        <p:txBody>
          <a:bodyPr>
            <a:normAutofit lnSpcReduction="10000"/>
          </a:bodyPr>
          <a:lstStyle/>
          <a:p>
            <a:pPr marL="0" indent="0" algn="ctr">
              <a:buNone/>
            </a:pPr>
            <a:r>
              <a:rPr lang="en-US" sz="3200" b="1" dirty="0" smtClean="0">
                <a:solidFill>
                  <a:schemeClr val="accent3"/>
                </a:solidFill>
              </a:rPr>
              <a:t>Fall Season: September 1 – January 1</a:t>
            </a:r>
          </a:p>
          <a:p>
            <a:pPr marL="0" indent="0" algn="ctr">
              <a:buNone/>
            </a:pPr>
            <a:endParaRPr lang="en-US" sz="1200" b="1" dirty="0">
              <a:solidFill>
                <a:schemeClr val="accent3"/>
              </a:solidFill>
            </a:endParaRPr>
          </a:p>
          <a:p>
            <a:pPr marL="0" indent="0" algn="ctr">
              <a:buNone/>
            </a:pPr>
            <a:r>
              <a:rPr lang="en-US" sz="3200" b="1" dirty="0" smtClean="0">
                <a:solidFill>
                  <a:schemeClr val="accent3"/>
                </a:solidFill>
              </a:rPr>
              <a:t>Winter/Spring Season: January 1 – May 1</a:t>
            </a:r>
          </a:p>
          <a:p>
            <a:pPr marL="0" indent="0" algn="ctr">
              <a:buNone/>
            </a:pPr>
            <a:endParaRPr lang="en-US" sz="1200" b="1" dirty="0">
              <a:solidFill>
                <a:schemeClr val="accent3"/>
              </a:solidFill>
            </a:endParaRPr>
          </a:p>
          <a:p>
            <a:pPr marL="0" indent="0" algn="ctr">
              <a:buNone/>
            </a:pPr>
            <a:r>
              <a:rPr lang="en-US" sz="3200" b="1" dirty="0" smtClean="0">
                <a:solidFill>
                  <a:schemeClr val="accent3"/>
                </a:solidFill>
              </a:rPr>
              <a:t>Summer Season: May 1 – September 1</a:t>
            </a:r>
            <a:endParaRPr lang="en-US" sz="3200" b="1" dirty="0">
              <a:solidFill>
                <a:schemeClr val="accent3"/>
              </a:solidFill>
            </a:endParaRPr>
          </a:p>
        </p:txBody>
      </p:sp>
      <p:graphicFrame>
        <p:nvGraphicFramePr>
          <p:cNvPr id="5" name="Diagram 4"/>
          <p:cNvGraphicFramePr/>
          <p:nvPr>
            <p:extLst>
              <p:ext uri="{D42A27DB-BD31-4B8C-83A1-F6EECF244321}">
                <p14:modId xmlns:p14="http://schemas.microsoft.com/office/powerpoint/2010/main" val="1904595630"/>
              </p:ext>
            </p:extLst>
          </p:nvPr>
        </p:nvGraphicFramePr>
        <p:xfrm>
          <a:off x="3924300" y="2032000"/>
          <a:ext cx="50419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517396"/>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35059136"/>
              </p:ext>
            </p:extLst>
          </p:nvPr>
        </p:nvGraphicFramePr>
        <p:xfrm>
          <a:off x="72508" y="736600"/>
          <a:ext cx="9033392" cy="6050305"/>
        </p:xfrm>
        <a:graphic>
          <a:graphicData uri="http://schemas.openxmlformats.org/drawingml/2006/table">
            <a:tbl>
              <a:tblPr firstRow="1" bandRow="1">
                <a:tableStyleId>{912C8C85-51F0-491E-9774-3900AFEF0FD7}</a:tableStyleId>
              </a:tblPr>
              <a:tblGrid>
                <a:gridCol w="2086492"/>
                <a:gridCol w="1168400"/>
                <a:gridCol w="1473200"/>
                <a:gridCol w="1485900"/>
                <a:gridCol w="1447800"/>
                <a:gridCol w="1371600"/>
              </a:tblGrid>
              <a:tr h="0">
                <a:tc>
                  <a:txBody>
                    <a:bodyPr/>
                    <a:lstStyle/>
                    <a:p>
                      <a:pPr algn="ctr"/>
                      <a:r>
                        <a:rPr lang="en-US" dirty="0" smtClean="0"/>
                        <a:t>Process</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IG</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Young Child</a:t>
                      </a:r>
                    </a:p>
                    <a:p>
                      <a:pPr algn="ctr"/>
                      <a:r>
                        <a:rPr lang="en-US" dirty="0" smtClean="0"/>
                        <a:t>&amp; Family</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Older Child</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&amp; Family</a:t>
                      </a:r>
                      <a:endParaRPr lang="en-US" dirty="0" smtClean="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Young</a:t>
                      </a:r>
                      <a:r>
                        <a:rPr lang="en-US" baseline="0" dirty="0" smtClean="0"/>
                        <a:t> Adol</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&amp; Family</a:t>
                      </a:r>
                      <a:endParaRPr lang="en-US" dirty="0" smtClean="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Older Adol</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&amp; Family</a:t>
                      </a:r>
                      <a:endParaRPr lang="en-US" dirty="0" smtClean="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5140">
                <a:tc>
                  <a:txBody>
                    <a:bodyPr/>
                    <a:lstStyle/>
                    <a:p>
                      <a:r>
                        <a:rPr lang="en-US" dirty="0" smtClean="0"/>
                        <a:t>Caring Relationships</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30885">
                <a:tc>
                  <a:txBody>
                    <a:bodyPr/>
                    <a:lstStyle/>
                    <a:p>
                      <a:r>
                        <a:rPr lang="en-US" dirty="0" smtClean="0"/>
                        <a:t>Church Year</a:t>
                      </a:r>
                      <a:r>
                        <a:rPr lang="en-US" baseline="0" dirty="0" smtClean="0"/>
                        <a:t> Feasts &amp; Seasons</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30885">
                <a:tc>
                  <a:txBody>
                    <a:bodyPr/>
                    <a:lstStyle/>
                    <a:p>
                      <a:r>
                        <a:rPr lang="en-US" dirty="0" smtClean="0"/>
                        <a:t>Learning the Tradition</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30885">
                <a:tc>
                  <a:txBody>
                    <a:bodyPr/>
                    <a:lstStyle/>
                    <a:p>
                      <a:r>
                        <a:rPr lang="en-US" dirty="0" smtClean="0"/>
                        <a:t>Prayer &amp; Spiritual</a:t>
                      </a:r>
                      <a:r>
                        <a:rPr lang="en-US" baseline="0" dirty="0" smtClean="0"/>
                        <a:t> Formation</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54660">
                <a:tc>
                  <a:txBody>
                    <a:bodyPr/>
                    <a:lstStyle/>
                    <a:p>
                      <a:r>
                        <a:rPr lang="en-US" dirty="0" smtClean="0"/>
                        <a:t>Reading the Bible</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19100">
                <a:tc>
                  <a:txBody>
                    <a:bodyPr/>
                    <a:lstStyle/>
                    <a:p>
                      <a:r>
                        <a:rPr lang="en-US" dirty="0" smtClean="0"/>
                        <a:t>Rituals &amp; Milestones</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30885">
                <a:tc>
                  <a:txBody>
                    <a:bodyPr/>
                    <a:lstStyle/>
                    <a:p>
                      <a:r>
                        <a:rPr lang="en-US" dirty="0" smtClean="0"/>
                        <a:t>Service</a:t>
                      </a:r>
                      <a:r>
                        <a:rPr lang="en-US" baseline="0" dirty="0" smtClean="0"/>
                        <a:t> &amp; Working for Justice</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52120">
                <a:tc>
                  <a:txBody>
                    <a:bodyPr/>
                    <a:lstStyle/>
                    <a:p>
                      <a:r>
                        <a:rPr lang="en-US" dirty="0" smtClean="0"/>
                        <a:t>Worship</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08000">
                <a:tc>
                  <a:txBody>
                    <a:bodyPr/>
                    <a:lstStyle/>
                    <a:p>
                      <a:r>
                        <a:rPr lang="en-US" dirty="0" smtClean="0"/>
                        <a:t>Missional</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30885">
                <a:tc>
                  <a:txBody>
                    <a:bodyPr/>
                    <a:lstStyle/>
                    <a:p>
                      <a:r>
                        <a:rPr lang="en-US" dirty="0" smtClean="0"/>
                        <a:t>Life Issues</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8" name="Title 7"/>
          <p:cNvSpPr>
            <a:spLocks noGrp="1"/>
          </p:cNvSpPr>
          <p:nvPr>
            <p:ph type="title" idx="4294967295"/>
          </p:nvPr>
        </p:nvSpPr>
        <p:spPr>
          <a:xfrm>
            <a:off x="482600" y="38100"/>
            <a:ext cx="8153400" cy="749300"/>
          </a:xfrm>
        </p:spPr>
        <p:txBody>
          <a:bodyPr>
            <a:normAutofit fontScale="90000"/>
          </a:bodyPr>
          <a:lstStyle/>
          <a:p>
            <a:pPr algn="ctr"/>
            <a:r>
              <a:rPr lang="en-US" dirty="0" smtClean="0">
                <a:solidFill>
                  <a:schemeClr val="tx1"/>
                </a:solidFill>
              </a:rPr>
              <a:t>Curriculum Planning</a:t>
            </a:r>
            <a:endParaRPr lang="en-US" dirty="0">
              <a:solidFill>
                <a:schemeClr val="tx1"/>
              </a:solidFill>
            </a:endParaRPr>
          </a:p>
        </p:txBody>
      </p:sp>
    </p:spTree>
    <p:extLst>
      <p:ext uri="{BB962C8B-B14F-4D97-AF65-F5344CB8AC3E}">
        <p14:creationId xmlns:p14="http://schemas.microsoft.com/office/powerpoint/2010/main" val="406482827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87685245"/>
              </p:ext>
            </p:extLst>
          </p:nvPr>
        </p:nvGraphicFramePr>
        <p:xfrm>
          <a:off x="85208" y="799555"/>
          <a:ext cx="9033392" cy="5775985"/>
        </p:xfrm>
        <a:graphic>
          <a:graphicData uri="http://schemas.openxmlformats.org/drawingml/2006/table">
            <a:tbl>
              <a:tblPr firstRow="1" bandRow="1">
                <a:tableStyleId>{912C8C85-51F0-491E-9774-3900AFEF0FD7}</a:tableStyleId>
              </a:tblPr>
              <a:tblGrid>
                <a:gridCol w="2086492"/>
                <a:gridCol w="953604"/>
                <a:gridCol w="1479826"/>
                <a:gridCol w="1546087"/>
                <a:gridCol w="1595783"/>
                <a:gridCol w="1371600"/>
              </a:tblGrid>
              <a:tr h="0">
                <a:tc>
                  <a:txBody>
                    <a:bodyPr/>
                    <a:lstStyle/>
                    <a:p>
                      <a:pPr algn="ctr"/>
                      <a:r>
                        <a:rPr lang="en-US" dirty="0" smtClean="0"/>
                        <a:t>Process</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IG</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Young Adult</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Midlife Adult</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Mature Adult</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Older Adult</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5140">
                <a:tc>
                  <a:txBody>
                    <a:bodyPr/>
                    <a:lstStyle/>
                    <a:p>
                      <a:r>
                        <a:rPr lang="en-US" dirty="0" smtClean="0"/>
                        <a:t>Caring Relationships</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30885">
                <a:tc>
                  <a:txBody>
                    <a:bodyPr/>
                    <a:lstStyle/>
                    <a:p>
                      <a:r>
                        <a:rPr lang="en-US" dirty="0" smtClean="0"/>
                        <a:t>Church Year</a:t>
                      </a:r>
                      <a:r>
                        <a:rPr lang="en-US" baseline="0" dirty="0" smtClean="0"/>
                        <a:t> Feasts &amp; Seasons</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30885">
                <a:tc>
                  <a:txBody>
                    <a:bodyPr/>
                    <a:lstStyle/>
                    <a:p>
                      <a:r>
                        <a:rPr lang="en-US" dirty="0" smtClean="0"/>
                        <a:t>Learning the Tradition</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30885">
                <a:tc>
                  <a:txBody>
                    <a:bodyPr/>
                    <a:lstStyle/>
                    <a:p>
                      <a:r>
                        <a:rPr lang="en-US" dirty="0" smtClean="0"/>
                        <a:t>Prayer &amp; Spiritual</a:t>
                      </a:r>
                      <a:r>
                        <a:rPr lang="en-US" baseline="0" dirty="0" smtClean="0"/>
                        <a:t> Formation</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54660">
                <a:tc>
                  <a:txBody>
                    <a:bodyPr/>
                    <a:lstStyle/>
                    <a:p>
                      <a:r>
                        <a:rPr lang="en-US" dirty="0" smtClean="0"/>
                        <a:t>Reading the Bible</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19100">
                <a:tc>
                  <a:txBody>
                    <a:bodyPr/>
                    <a:lstStyle/>
                    <a:p>
                      <a:r>
                        <a:rPr lang="en-US" dirty="0" smtClean="0"/>
                        <a:t>Rituals &amp; Milestones</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30885">
                <a:tc>
                  <a:txBody>
                    <a:bodyPr/>
                    <a:lstStyle/>
                    <a:p>
                      <a:r>
                        <a:rPr lang="en-US" dirty="0" smtClean="0"/>
                        <a:t>Service</a:t>
                      </a:r>
                      <a:r>
                        <a:rPr lang="en-US" baseline="0" dirty="0" smtClean="0"/>
                        <a:t> &amp; Working for Justice</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52120">
                <a:tc>
                  <a:txBody>
                    <a:bodyPr/>
                    <a:lstStyle/>
                    <a:p>
                      <a:r>
                        <a:rPr lang="en-US" dirty="0" smtClean="0"/>
                        <a:t>Worship</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08000">
                <a:tc>
                  <a:txBody>
                    <a:bodyPr/>
                    <a:lstStyle/>
                    <a:p>
                      <a:r>
                        <a:rPr lang="en-US" dirty="0" smtClean="0"/>
                        <a:t>Missional</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30885">
                <a:tc>
                  <a:txBody>
                    <a:bodyPr/>
                    <a:lstStyle/>
                    <a:p>
                      <a:r>
                        <a:rPr lang="en-US" dirty="0" smtClean="0"/>
                        <a:t>Life Issues</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8" name="Title 7"/>
          <p:cNvSpPr>
            <a:spLocks noGrp="1"/>
          </p:cNvSpPr>
          <p:nvPr>
            <p:ph type="title" idx="4294967295"/>
          </p:nvPr>
        </p:nvSpPr>
        <p:spPr>
          <a:xfrm>
            <a:off x="482600" y="38100"/>
            <a:ext cx="8153400" cy="749300"/>
          </a:xfrm>
        </p:spPr>
        <p:txBody>
          <a:bodyPr>
            <a:normAutofit fontScale="90000"/>
          </a:bodyPr>
          <a:lstStyle/>
          <a:p>
            <a:pPr algn="ctr"/>
            <a:r>
              <a:rPr lang="en-US" dirty="0" smtClean="0">
                <a:solidFill>
                  <a:srgbClr val="000000"/>
                </a:solidFill>
              </a:rPr>
              <a:t>Curriculum Planning</a:t>
            </a:r>
            <a:endParaRPr lang="en-US" dirty="0">
              <a:solidFill>
                <a:srgbClr val="000000"/>
              </a:solidFill>
            </a:endParaRPr>
          </a:p>
        </p:txBody>
      </p:sp>
    </p:spTree>
    <p:extLst>
      <p:ext uri="{BB962C8B-B14F-4D97-AF65-F5344CB8AC3E}">
        <p14:creationId xmlns:p14="http://schemas.microsoft.com/office/powerpoint/2010/main" val="3429484321"/>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86" y="770438"/>
            <a:ext cx="8013192" cy="1636776"/>
          </a:xfrm>
        </p:spPr>
        <p:txBody>
          <a:bodyPr>
            <a:normAutofit/>
          </a:bodyPr>
          <a:lstStyle/>
          <a:p>
            <a:pPr algn="ctr"/>
            <a:r>
              <a:rPr lang="en-US" sz="7200" b="0" dirty="0" smtClean="0">
                <a:solidFill>
                  <a:srgbClr val="FEB80A"/>
                </a:solidFill>
              </a:rPr>
              <a:t>Examples</a:t>
            </a:r>
            <a:endParaRPr lang="en-US" sz="7200" b="0" dirty="0">
              <a:solidFill>
                <a:srgbClr val="FEB80A"/>
              </a:solidFill>
            </a:endParaRPr>
          </a:p>
        </p:txBody>
      </p:sp>
    </p:spTree>
    <p:extLst>
      <p:ext uri="{BB962C8B-B14F-4D97-AF65-F5344CB8AC3E}">
        <p14:creationId xmlns:p14="http://schemas.microsoft.com/office/powerpoint/2010/main" val="2437418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solidFill>
                  <a:schemeClr val="accent2"/>
                </a:solidFill>
              </a:rPr>
              <a:t>Intergenerational Learning</a:t>
            </a:r>
            <a:endParaRPr lang="en-US" dirty="0">
              <a:solidFill>
                <a:schemeClr val="accent2"/>
              </a:solidFill>
            </a:endParaRPr>
          </a:p>
        </p:txBody>
      </p:sp>
      <p:sp>
        <p:nvSpPr>
          <p:cNvPr id="3" name="Content Placeholder 2"/>
          <p:cNvSpPr>
            <a:spLocks noGrp="1"/>
          </p:cNvSpPr>
          <p:nvPr>
            <p:ph idx="1"/>
          </p:nvPr>
        </p:nvSpPr>
        <p:spPr>
          <a:xfrm>
            <a:off x="457200" y="1582615"/>
            <a:ext cx="8229600" cy="5122985"/>
          </a:xfrm>
        </p:spPr>
        <p:txBody>
          <a:bodyPr>
            <a:normAutofit lnSpcReduction="10000"/>
          </a:bodyPr>
          <a:lstStyle/>
          <a:p>
            <a:pPr marL="457200" indent="-457200">
              <a:spcBef>
                <a:spcPts val="600"/>
              </a:spcBef>
              <a:buClr>
                <a:schemeClr val="accent3"/>
              </a:buClr>
              <a:buSzPct val="100000"/>
              <a:buFont typeface="+mj-lt"/>
              <a:buAutoNum type="arabicPeriod"/>
            </a:pPr>
            <a:r>
              <a:rPr lang="en-US" sz="3200" dirty="0" smtClean="0"/>
              <a:t>As the curriculum for the whole community</a:t>
            </a:r>
          </a:p>
          <a:p>
            <a:pPr marL="457200" indent="-457200">
              <a:spcBef>
                <a:spcPts val="600"/>
              </a:spcBef>
              <a:buClr>
                <a:schemeClr val="accent3"/>
              </a:buClr>
              <a:buSzPct val="100000"/>
              <a:buFont typeface="+mj-lt"/>
              <a:buAutoNum type="arabicPeriod"/>
            </a:pPr>
            <a:r>
              <a:rPr lang="en-US" sz="3200" dirty="0" smtClean="0"/>
              <a:t>In Lectionary-based catechesis</a:t>
            </a:r>
          </a:p>
          <a:p>
            <a:pPr marL="457200" indent="-457200">
              <a:spcBef>
                <a:spcPts val="600"/>
              </a:spcBef>
              <a:buClr>
                <a:schemeClr val="accent3"/>
              </a:buClr>
              <a:buSzPct val="100000"/>
              <a:buFont typeface="+mj-lt"/>
              <a:buAutoNum type="arabicPeriod"/>
            </a:pPr>
            <a:r>
              <a:rPr lang="en-US" sz="3200" dirty="0" smtClean="0"/>
              <a:t>In sacramental preparation</a:t>
            </a:r>
          </a:p>
          <a:p>
            <a:pPr marL="457200" indent="-457200">
              <a:spcBef>
                <a:spcPts val="600"/>
              </a:spcBef>
              <a:buClr>
                <a:schemeClr val="accent3"/>
              </a:buClr>
              <a:buSzPct val="100000"/>
              <a:buFont typeface="+mj-lt"/>
              <a:buAutoNum type="arabicPeriod"/>
            </a:pPr>
            <a:r>
              <a:rPr lang="en-US" sz="3200" dirty="0" smtClean="0"/>
              <a:t>In vacation Bible school</a:t>
            </a:r>
          </a:p>
          <a:p>
            <a:pPr marL="457200" indent="-457200">
              <a:spcBef>
                <a:spcPts val="600"/>
              </a:spcBef>
              <a:buClr>
                <a:schemeClr val="accent3"/>
              </a:buClr>
              <a:buSzPct val="100000"/>
              <a:buFont typeface="+mj-lt"/>
              <a:buAutoNum type="arabicPeriod"/>
            </a:pPr>
            <a:r>
              <a:rPr lang="en-US" sz="3200" dirty="0" smtClean="0"/>
              <a:t>In parent-child and parent-teen programs</a:t>
            </a:r>
          </a:p>
          <a:p>
            <a:pPr marL="457200" indent="-457200">
              <a:spcBef>
                <a:spcPts val="600"/>
              </a:spcBef>
              <a:buClr>
                <a:schemeClr val="accent3"/>
              </a:buClr>
              <a:buSzPct val="100000"/>
              <a:buFont typeface="+mj-lt"/>
              <a:buAutoNum type="arabicPeriod"/>
            </a:pPr>
            <a:r>
              <a:rPr lang="en-US" sz="3200" dirty="0"/>
              <a:t>I</a:t>
            </a:r>
            <a:r>
              <a:rPr lang="en-US" sz="3200" dirty="0" smtClean="0"/>
              <a:t>n milestone celebrations </a:t>
            </a:r>
          </a:p>
          <a:p>
            <a:pPr marL="457200" indent="-457200">
              <a:spcBef>
                <a:spcPts val="600"/>
              </a:spcBef>
              <a:buClr>
                <a:schemeClr val="accent3"/>
              </a:buClr>
              <a:buSzPct val="100000"/>
              <a:buFont typeface="+mj-lt"/>
              <a:buAutoNum type="arabicPeriod"/>
            </a:pPr>
            <a:r>
              <a:rPr lang="en-US" sz="3200" dirty="0" smtClean="0"/>
              <a:t>In intergenerational service projects</a:t>
            </a:r>
          </a:p>
          <a:p>
            <a:pPr marL="457200" indent="-457200">
              <a:spcBef>
                <a:spcPts val="600"/>
              </a:spcBef>
              <a:buClr>
                <a:schemeClr val="accent3"/>
              </a:buClr>
              <a:buSzPct val="100000"/>
              <a:buFont typeface="+mj-lt"/>
              <a:buAutoNum type="arabicPeriod"/>
            </a:pPr>
            <a:r>
              <a:rPr lang="en-US" sz="3200" dirty="0" smtClean="0"/>
              <a:t>In liturgical season celebrations</a:t>
            </a:r>
          </a:p>
          <a:p>
            <a:pPr marL="457200" indent="-457200">
              <a:spcBef>
                <a:spcPts val="600"/>
              </a:spcBef>
              <a:buClr>
                <a:schemeClr val="accent3"/>
              </a:buClr>
              <a:buSzPct val="100000"/>
              <a:buFont typeface="+mj-lt"/>
              <a:buAutoNum type="arabicPeriod"/>
            </a:pPr>
            <a:r>
              <a:rPr lang="en-US" sz="3200" dirty="0" smtClean="0"/>
              <a:t>In retreat experiences or parish missions</a:t>
            </a:r>
            <a:endParaRPr lang="en-US" sz="3200" dirty="0"/>
          </a:p>
        </p:txBody>
      </p:sp>
    </p:spTree>
    <p:extLst>
      <p:ext uri="{BB962C8B-B14F-4D97-AF65-F5344CB8AC3E}">
        <p14:creationId xmlns:p14="http://schemas.microsoft.com/office/powerpoint/2010/main" val="337829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3" name="Rectangle 3"/>
          <p:cNvSpPr>
            <a:spLocks noGrp="1" noChangeArrowheads="1"/>
          </p:cNvSpPr>
          <p:nvPr>
            <p:ph sz="quarter" idx="1"/>
          </p:nvPr>
        </p:nvSpPr>
        <p:spPr>
          <a:xfrm>
            <a:off x="612648" y="1600200"/>
            <a:ext cx="8153400" cy="5105400"/>
          </a:xfrm>
        </p:spPr>
        <p:txBody>
          <a:bodyPr>
            <a:normAutofit/>
          </a:bodyPr>
          <a:lstStyle/>
          <a:p>
            <a:pPr marL="0" indent="0">
              <a:spcBef>
                <a:spcPts val="0"/>
              </a:spcBef>
              <a:buFontTx/>
              <a:buNone/>
            </a:pPr>
            <a:r>
              <a:rPr lang="en-US" sz="3200" dirty="0" smtClean="0">
                <a:solidFill>
                  <a:srgbClr val="000000"/>
                </a:solidFill>
                <a:effectLst/>
              </a:rPr>
              <a:t>St</a:t>
            </a:r>
            <a:r>
              <a:rPr lang="en-US" sz="3200" dirty="0">
                <a:solidFill>
                  <a:srgbClr val="000000"/>
                </a:solidFill>
                <a:effectLst/>
              </a:rPr>
              <a:t>. Elizabeth of Hungary Parish uses a liturgy-centered, lifelong, and intergenerational approach to Catholic faith </a:t>
            </a:r>
            <a:r>
              <a:rPr lang="en-US" sz="3200" dirty="0" smtClean="0">
                <a:solidFill>
                  <a:srgbClr val="000000"/>
                </a:solidFill>
                <a:effectLst/>
              </a:rPr>
              <a:t>formation. The </a:t>
            </a:r>
            <a:r>
              <a:rPr lang="en-US" sz="3200" dirty="0">
                <a:solidFill>
                  <a:srgbClr val="000000"/>
                </a:solidFill>
                <a:effectLst/>
              </a:rPr>
              <a:t>goal is to help and support everyone who wishes to become a better disciple by integrating faith, worship, and life in light of the Gospel. Since this is an ongoing, lifelong task, we invite EVERYONE in the parish to participate. All are welcome!</a:t>
            </a:r>
          </a:p>
        </p:txBody>
      </p:sp>
      <p:sp>
        <p:nvSpPr>
          <p:cNvPr id="3" name="Title 2"/>
          <p:cNvSpPr>
            <a:spLocks noGrp="1"/>
          </p:cNvSpPr>
          <p:nvPr>
            <p:ph type="title"/>
          </p:nvPr>
        </p:nvSpPr>
        <p:spPr/>
        <p:txBody>
          <a:bodyPr>
            <a:normAutofit fontScale="90000"/>
          </a:bodyPr>
          <a:lstStyle/>
          <a:p>
            <a:pPr marL="0" indent="0" algn="ctr">
              <a:spcBef>
                <a:spcPts val="0"/>
              </a:spcBef>
            </a:pPr>
            <a:r>
              <a:rPr lang="en-US" sz="4800" dirty="0">
                <a:solidFill>
                  <a:schemeClr val="accent2"/>
                </a:solidFill>
              </a:rPr>
              <a:t>Connecting Faith, Worship, </a:t>
            </a:r>
            <a:r>
              <a:rPr lang="en-US" sz="4800" dirty="0" smtClean="0">
                <a:solidFill>
                  <a:schemeClr val="accent2"/>
                </a:solidFill>
              </a:rPr>
              <a:t>&amp; Life</a:t>
            </a:r>
            <a:endParaRPr lang="en-US" sz="4800" dirty="0">
              <a:solidFill>
                <a:schemeClr val="accent2"/>
              </a:solidFill>
            </a:endParaRPr>
          </a:p>
        </p:txBody>
      </p:sp>
    </p:spTree>
    <p:extLst>
      <p:ext uri="{BB962C8B-B14F-4D97-AF65-F5344CB8AC3E}">
        <p14:creationId xmlns:p14="http://schemas.microsoft.com/office/powerpoint/2010/main" val="425525267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10482</TotalTime>
  <Words>2798</Words>
  <Application>Microsoft Macintosh PowerPoint</Application>
  <PresentationFormat>On-screen Show (4:3)</PresentationFormat>
  <Paragraphs>390</Paragraphs>
  <Slides>78</Slides>
  <Notes>0</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Module</vt:lpstr>
      <vt:lpstr>Engaging in a Hope-Filled Future</vt:lpstr>
      <vt:lpstr>Part 2. Creating a New Future</vt:lpstr>
      <vt:lpstr>PowerPoint Presentation</vt:lpstr>
      <vt:lpstr>PowerPoint Presentation</vt:lpstr>
      <vt:lpstr>Intergenerational</vt:lpstr>
      <vt:lpstr>PowerPoint Presentation</vt:lpstr>
      <vt:lpstr>Intergenerational</vt:lpstr>
      <vt:lpstr>Intergenerational Learning</vt:lpstr>
      <vt:lpstr>Connecting Faith, Worship, &amp; Life</vt:lpstr>
      <vt:lpstr>Liturgical </vt:lpstr>
      <vt:lpstr>Life-Stage</vt:lpstr>
      <vt:lpstr>Life-Stage Faith Formation</vt:lpstr>
      <vt:lpstr>Life-Stage Faith Formation</vt:lpstr>
      <vt:lpstr>Life-Stage &amp; Intergenerational </vt:lpstr>
      <vt:lpstr>Life-Stage Faith Formation</vt:lpstr>
      <vt:lpstr>Life-Stage Faith Formation</vt:lpstr>
      <vt:lpstr>PowerPoint Presentation</vt:lpstr>
      <vt:lpstr>Family</vt:lpstr>
      <vt:lpstr>Family Faith Formation</vt:lpstr>
      <vt:lpstr>PowerPoint Presentation</vt:lpstr>
      <vt:lpstr>Target the Special Times</vt:lpstr>
      <vt:lpstr>PowerPoint Presentation</vt:lpstr>
      <vt:lpstr>Family Strategies</vt:lpstr>
      <vt:lpstr>Family Strategies</vt:lpstr>
      <vt:lpstr>Family-Centered Learning</vt:lpstr>
      <vt:lpstr>Family-Centered Learning</vt:lpstr>
      <vt:lpstr>Family Assets (Search Institute)</vt:lpstr>
      <vt:lpstr>PowerPoint Presentation</vt:lpstr>
      <vt:lpstr>Starting Early</vt:lpstr>
      <vt:lpstr>Parent Resource Center</vt:lpstr>
      <vt:lpstr>PowerPoint Presentation</vt:lpstr>
      <vt:lpstr>The Wesley Playhouse</vt:lpstr>
      <vt:lpstr>Missional</vt:lpstr>
      <vt:lpstr>Missional Faith Formation</vt:lpstr>
      <vt:lpstr>Missional Faith Formation</vt:lpstr>
      <vt:lpstr>PowerPoint Presentation</vt:lpstr>
      <vt:lpstr>PowerPoint Presentation</vt:lpstr>
      <vt:lpstr>PowerPoint Presentation</vt:lpstr>
      <vt:lpstr>Congregations as  Community Centers</vt:lpstr>
      <vt:lpstr>Missional Faith Formation</vt:lpstr>
      <vt:lpstr>PowerPoint Presentation</vt:lpstr>
      <vt:lpstr>Pathway: The Alpha Course</vt:lpstr>
      <vt:lpstr>Pathway: Our Lady of Soledad Parish</vt:lpstr>
      <vt:lpstr>Pathway: Unbinding the Gospel</vt:lpstr>
      <vt:lpstr>Pathway: Unbinding the Gospel</vt:lpstr>
      <vt:lpstr>Online &amp; Digitally-Enabled Faith Formation</vt:lpstr>
      <vt:lpstr>PowerPoint Presentation</vt:lpstr>
      <vt:lpstr>Digitally-Enabled Faith Formation</vt:lpstr>
      <vt:lpstr>Digitally-Enabled Faith Formation</vt:lpstr>
      <vt:lpstr>Digitally-Enabled </vt:lpstr>
      <vt:lpstr>Gathered with Online Content</vt:lpstr>
      <vt:lpstr>Gathered and Online Content</vt:lpstr>
      <vt:lpstr>PowerPoint Presentation</vt:lpstr>
      <vt:lpstr>PowerPoint Presentation</vt:lpstr>
      <vt:lpstr>Example: Sunday Worship</vt:lpstr>
      <vt:lpstr>PowerPoint Presentation</vt:lpstr>
      <vt:lpstr>Example: 40-Day Lent Curriculum</vt:lpstr>
      <vt:lpstr>Online and Gathered</vt:lpstr>
      <vt:lpstr>Online and Gathered</vt:lpstr>
      <vt:lpstr>PowerPoint Presentation</vt:lpstr>
      <vt:lpstr>PowerPoint Presentation</vt:lpstr>
      <vt:lpstr>PowerPoint Presentation</vt:lpstr>
      <vt:lpstr>PowerPoint Presentation</vt:lpstr>
      <vt:lpstr>PowerPoint Presentation</vt:lpstr>
      <vt:lpstr>Mostly Online</vt:lpstr>
      <vt:lpstr>Mostly Online</vt:lpstr>
      <vt:lpstr>Web Conferencing</vt:lpstr>
      <vt:lpstr>Fully Online</vt:lpstr>
      <vt:lpstr>Fully Online</vt:lpstr>
      <vt:lpstr>Digital Platform</vt:lpstr>
      <vt:lpstr>A Faith Formation Network</vt:lpstr>
      <vt:lpstr>Programming on the Network</vt:lpstr>
      <vt:lpstr>PowerPoint Presentation</vt:lpstr>
      <vt:lpstr>PowerPoint Presentation</vt:lpstr>
      <vt:lpstr>Three Seasons of Programming</vt:lpstr>
      <vt:lpstr>Curriculum Planning</vt:lpstr>
      <vt:lpstr>Curriculum Planning</vt:lpstr>
      <vt:lpstr>Examples</vt:lpstr>
    </vt:vector>
  </TitlesOfParts>
  <Company>LifelongFaith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Something Old Something New something Borrowed Something True</dc:title>
  <dc:creator>John Roberto</dc:creator>
  <cp:lastModifiedBy>John Roberto</cp:lastModifiedBy>
  <cp:revision>439</cp:revision>
  <dcterms:created xsi:type="dcterms:W3CDTF">2014-07-18T09:25:24Z</dcterms:created>
  <dcterms:modified xsi:type="dcterms:W3CDTF">2015-10-16T20:35:16Z</dcterms:modified>
</cp:coreProperties>
</file>