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44"/>
  </p:notesMasterIdLst>
  <p:sldIdLst>
    <p:sldId id="256" r:id="rId2"/>
    <p:sldId id="572" r:id="rId3"/>
    <p:sldId id="401" r:id="rId4"/>
    <p:sldId id="577" r:id="rId5"/>
    <p:sldId id="573" r:id="rId6"/>
    <p:sldId id="574" r:id="rId7"/>
    <p:sldId id="575" r:id="rId8"/>
    <p:sldId id="581" r:id="rId9"/>
    <p:sldId id="513" r:id="rId10"/>
    <p:sldId id="582" r:id="rId11"/>
    <p:sldId id="583" r:id="rId12"/>
    <p:sldId id="584" r:id="rId13"/>
    <p:sldId id="515" r:id="rId14"/>
    <p:sldId id="561" r:id="rId15"/>
    <p:sldId id="562" r:id="rId16"/>
    <p:sldId id="576" r:id="rId17"/>
    <p:sldId id="525" r:id="rId18"/>
    <p:sldId id="311" r:id="rId19"/>
    <p:sldId id="280" r:id="rId20"/>
    <p:sldId id="563" r:id="rId21"/>
    <p:sldId id="570" r:id="rId22"/>
    <p:sldId id="579" r:id="rId23"/>
    <p:sldId id="308" r:id="rId24"/>
    <p:sldId id="309" r:id="rId25"/>
    <p:sldId id="565" r:id="rId26"/>
    <p:sldId id="568" r:id="rId27"/>
    <p:sldId id="540" r:id="rId28"/>
    <p:sldId id="541" r:id="rId29"/>
    <p:sldId id="567" r:id="rId30"/>
    <p:sldId id="569" r:id="rId31"/>
    <p:sldId id="580" r:id="rId32"/>
    <p:sldId id="558" r:id="rId33"/>
    <p:sldId id="593" r:id="rId34"/>
    <p:sldId id="585" r:id="rId35"/>
    <p:sldId id="591" r:id="rId36"/>
    <p:sldId id="592" r:id="rId37"/>
    <p:sldId id="594" r:id="rId38"/>
    <p:sldId id="586" r:id="rId39"/>
    <p:sldId id="588" r:id="rId40"/>
    <p:sldId id="589" r:id="rId41"/>
    <p:sldId id="590" r:id="rId42"/>
    <p:sldId id="58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1503" autoAdjust="0"/>
    <p:restoredTop sz="98363" autoAdjust="0"/>
  </p:normalViewPr>
  <p:slideViewPr>
    <p:cSldViewPr snapToGrid="0" snapToObjects="1">
      <p:cViewPr varScale="1">
        <p:scale>
          <a:sx n="117" d="100"/>
          <a:sy n="117" d="100"/>
        </p:scale>
        <p:origin x="-392" y="-9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B3E102-1C6E-B047-B148-304E49D74DDE}" type="doc">
      <dgm:prSet loTypeId="urn:microsoft.com/office/officeart/2005/8/layout/hList7" loCatId="" qsTypeId="urn:microsoft.com/office/officeart/2005/8/quickstyle/simple2" qsCatId="simple" csTypeId="urn:microsoft.com/office/officeart/2005/8/colors/colorful1" csCatId="colorful" phldr="1"/>
      <dgm:spPr/>
    </dgm:pt>
    <dgm:pt modelId="{27DF72EA-62B8-FA47-B780-4E5550E597A6}">
      <dgm:prSet phldrT="[Text]" custT="1"/>
      <dgm:spPr/>
      <dgm:t>
        <a:bodyPr/>
        <a:lstStyle/>
        <a:p>
          <a:r>
            <a:rPr lang="en-US" sz="2000" b="1" dirty="0" smtClean="0">
              <a:latin typeface="Tw Cen MT"/>
              <a:cs typeface="Tw Cen MT"/>
            </a:rPr>
            <a:t>Fully Online Faith Formation</a:t>
          </a:r>
          <a:endParaRPr lang="en-US" sz="2000" b="1" dirty="0">
            <a:latin typeface="Tw Cen MT"/>
            <a:cs typeface="Tw Cen MT"/>
          </a:endParaRPr>
        </a:p>
      </dgm:t>
    </dgm:pt>
    <dgm:pt modelId="{258FA699-84E7-0F4F-93A6-71BB1E234D87}" type="parTrans" cxnId="{C9D0F755-434E-884F-A541-1476B3B79669}">
      <dgm:prSet/>
      <dgm:spPr/>
      <dgm:t>
        <a:bodyPr/>
        <a:lstStyle/>
        <a:p>
          <a:endParaRPr lang="en-US"/>
        </a:p>
      </dgm:t>
    </dgm:pt>
    <dgm:pt modelId="{F95B29DA-744B-2744-BA74-C1B953041D89}" type="sibTrans" cxnId="{C9D0F755-434E-884F-A541-1476B3B79669}">
      <dgm:prSet/>
      <dgm:spPr/>
      <dgm:t>
        <a:bodyPr/>
        <a:lstStyle/>
        <a:p>
          <a:endParaRPr lang="en-US"/>
        </a:p>
      </dgm:t>
    </dgm:pt>
    <dgm:pt modelId="{0A073880-5837-DA46-BB52-CDCE9DFF7FA3}">
      <dgm:prSet phldrT="[Text]" custT="1"/>
      <dgm:spPr/>
      <dgm:t>
        <a:bodyPr/>
        <a:lstStyle/>
        <a:p>
          <a:r>
            <a:rPr lang="en-US" sz="2000" b="1" dirty="0" smtClean="0">
              <a:latin typeface="Tw Cen MT"/>
              <a:cs typeface="Tw Cen MT"/>
            </a:rPr>
            <a:t>Mostly Online with Regular Interaction in Gathered Sessions</a:t>
          </a:r>
          <a:endParaRPr lang="en-US" sz="2000" b="1" dirty="0">
            <a:latin typeface="Tw Cen MT"/>
            <a:cs typeface="Tw Cen MT"/>
          </a:endParaRPr>
        </a:p>
      </dgm:t>
    </dgm:pt>
    <dgm:pt modelId="{6D051A75-54ED-474F-A3B6-35849F217E21}" type="parTrans" cxnId="{69241706-42BA-D243-8E34-4C7F9F2939D3}">
      <dgm:prSet/>
      <dgm:spPr/>
      <dgm:t>
        <a:bodyPr/>
        <a:lstStyle/>
        <a:p>
          <a:endParaRPr lang="en-US"/>
        </a:p>
      </dgm:t>
    </dgm:pt>
    <dgm:pt modelId="{0B448A23-801E-FF44-8B20-F8415A2DE291}" type="sibTrans" cxnId="{69241706-42BA-D243-8E34-4C7F9F2939D3}">
      <dgm:prSet/>
      <dgm:spPr/>
      <dgm:t>
        <a:bodyPr/>
        <a:lstStyle/>
        <a:p>
          <a:endParaRPr lang="en-US"/>
        </a:p>
      </dgm:t>
    </dgm:pt>
    <dgm:pt modelId="{F8C555D9-97A8-0E40-BAE9-EC5D44D83B27}">
      <dgm:prSet phldrT="[Text]" custT="1"/>
      <dgm:spPr/>
      <dgm:t>
        <a:bodyPr/>
        <a:lstStyle/>
        <a:p>
          <a:r>
            <a:rPr lang="en-US" sz="2000" b="1" dirty="0" smtClean="0">
              <a:latin typeface="Tw Cen MT"/>
              <a:cs typeface="Tw Cen MT"/>
            </a:rPr>
            <a:t>Online Faith Formation &amp; Gathered Sessions (Flipped Classroom)</a:t>
          </a:r>
          <a:endParaRPr lang="en-US" sz="2000" b="1" dirty="0">
            <a:latin typeface="Tw Cen MT"/>
            <a:cs typeface="Tw Cen MT"/>
          </a:endParaRPr>
        </a:p>
      </dgm:t>
    </dgm:pt>
    <dgm:pt modelId="{CD3C05C3-5B1B-2E49-9402-E61470B22330}" type="parTrans" cxnId="{53970E70-E7B8-C148-8F87-B0335B8B0AAB}">
      <dgm:prSet/>
      <dgm:spPr/>
      <dgm:t>
        <a:bodyPr/>
        <a:lstStyle/>
        <a:p>
          <a:endParaRPr lang="en-US"/>
        </a:p>
      </dgm:t>
    </dgm:pt>
    <dgm:pt modelId="{C9598B04-058E-A846-BF50-9689A23AF347}" type="sibTrans" cxnId="{53970E70-E7B8-C148-8F87-B0335B8B0AAB}">
      <dgm:prSet/>
      <dgm:spPr/>
      <dgm:t>
        <a:bodyPr/>
        <a:lstStyle/>
        <a:p>
          <a:endParaRPr lang="en-US"/>
        </a:p>
      </dgm:t>
    </dgm:pt>
    <dgm:pt modelId="{E029DFD1-5A55-A742-A3B7-EC5C3DC73126}">
      <dgm:prSet phldrT="[Text]" custT="1"/>
      <dgm:spPr/>
      <dgm:t>
        <a:bodyPr/>
        <a:lstStyle/>
        <a:p>
          <a:r>
            <a:rPr lang="en-US" sz="2000" b="1" dirty="0" smtClean="0">
              <a:latin typeface="Tw Cen MT"/>
              <a:cs typeface="Tw Cen MT"/>
            </a:rPr>
            <a:t>Gathered Program with Supportive  Online Content</a:t>
          </a:r>
          <a:endParaRPr lang="en-US" sz="2000" b="1" dirty="0">
            <a:latin typeface="Tw Cen MT"/>
            <a:cs typeface="Tw Cen MT"/>
          </a:endParaRPr>
        </a:p>
      </dgm:t>
    </dgm:pt>
    <dgm:pt modelId="{232F61C5-1029-6A4A-B2C6-F5BD4418B079}" type="parTrans" cxnId="{97842C55-F4BF-5A48-8980-0A1D8DE2C53C}">
      <dgm:prSet/>
      <dgm:spPr/>
      <dgm:t>
        <a:bodyPr/>
        <a:lstStyle/>
        <a:p>
          <a:endParaRPr lang="en-US"/>
        </a:p>
      </dgm:t>
    </dgm:pt>
    <dgm:pt modelId="{4D90C3DB-73B0-FA48-AA1F-DDD8A6C52D71}" type="sibTrans" cxnId="{97842C55-F4BF-5A48-8980-0A1D8DE2C53C}">
      <dgm:prSet/>
      <dgm:spPr/>
      <dgm:t>
        <a:bodyPr/>
        <a:lstStyle/>
        <a:p>
          <a:endParaRPr lang="en-US"/>
        </a:p>
      </dgm:t>
    </dgm:pt>
    <dgm:pt modelId="{F4ED16B1-3A33-874F-A914-87077A1BC463}">
      <dgm:prSet phldrT="[Text]" custT="1"/>
      <dgm:spPr/>
      <dgm:t>
        <a:bodyPr/>
        <a:lstStyle/>
        <a:p>
          <a:r>
            <a:rPr lang="en-US" sz="2000" b="1" dirty="0" smtClean="0">
              <a:latin typeface="Tw Cen MT"/>
              <a:cs typeface="Tw Cen MT"/>
            </a:rPr>
            <a:t>Gathered Program with Online Components beyond the Program</a:t>
          </a:r>
          <a:endParaRPr lang="en-US" sz="2000" b="1" dirty="0">
            <a:latin typeface="Tw Cen MT"/>
            <a:cs typeface="Tw Cen MT"/>
          </a:endParaRPr>
        </a:p>
      </dgm:t>
    </dgm:pt>
    <dgm:pt modelId="{51A64719-8CC3-1642-BDDA-CAE1ADFF4CDF}" type="parTrans" cxnId="{A75A8940-A709-2F4A-860C-A51D8EE0F7B7}">
      <dgm:prSet/>
      <dgm:spPr/>
      <dgm:t>
        <a:bodyPr/>
        <a:lstStyle/>
        <a:p>
          <a:endParaRPr lang="en-US"/>
        </a:p>
      </dgm:t>
    </dgm:pt>
    <dgm:pt modelId="{7565B0E5-8E52-FD4E-98B1-F48253865084}" type="sibTrans" cxnId="{A75A8940-A709-2F4A-860C-A51D8EE0F7B7}">
      <dgm:prSet/>
      <dgm:spPr/>
      <dgm:t>
        <a:bodyPr/>
        <a:lstStyle/>
        <a:p>
          <a:endParaRPr lang="en-US"/>
        </a:p>
      </dgm:t>
    </dgm:pt>
    <dgm:pt modelId="{5A8B0C35-9965-7A4A-878C-E5AA674D2C55}" type="pres">
      <dgm:prSet presAssocID="{03B3E102-1C6E-B047-B148-304E49D74DDE}" presName="Name0" presStyleCnt="0">
        <dgm:presLayoutVars>
          <dgm:dir/>
          <dgm:resizeHandles val="exact"/>
        </dgm:presLayoutVars>
      </dgm:prSet>
      <dgm:spPr/>
    </dgm:pt>
    <dgm:pt modelId="{F978572F-7449-4D45-9C74-2C3AF669E3A8}" type="pres">
      <dgm:prSet presAssocID="{03B3E102-1C6E-B047-B148-304E49D74DDE}" presName="fgShape" presStyleLbl="fgShp" presStyleIdx="0" presStyleCnt="1"/>
      <dgm:spPr/>
    </dgm:pt>
    <dgm:pt modelId="{5A1FC968-9803-9E4D-9C4F-395619101882}" type="pres">
      <dgm:prSet presAssocID="{03B3E102-1C6E-B047-B148-304E49D74DDE}" presName="linComp" presStyleCnt="0"/>
      <dgm:spPr/>
    </dgm:pt>
    <dgm:pt modelId="{2E0DF557-D75E-734E-96D0-C4BEC4B6AFD2}" type="pres">
      <dgm:prSet presAssocID="{27DF72EA-62B8-FA47-B780-4E5550E597A6}" presName="compNode" presStyleCnt="0"/>
      <dgm:spPr/>
    </dgm:pt>
    <dgm:pt modelId="{16698C05-09EA-D246-A206-48AFECB46B87}" type="pres">
      <dgm:prSet presAssocID="{27DF72EA-62B8-FA47-B780-4E5550E597A6}" presName="bkgdShape" presStyleLbl="node1" presStyleIdx="0" presStyleCnt="5"/>
      <dgm:spPr/>
      <dgm:t>
        <a:bodyPr/>
        <a:lstStyle/>
        <a:p>
          <a:endParaRPr lang="en-US"/>
        </a:p>
      </dgm:t>
    </dgm:pt>
    <dgm:pt modelId="{514AA67C-4C27-1D47-B4B6-585C2497C481}" type="pres">
      <dgm:prSet presAssocID="{27DF72EA-62B8-FA47-B780-4E5550E597A6}" presName="nodeTx" presStyleLbl="node1" presStyleIdx="0" presStyleCnt="5">
        <dgm:presLayoutVars>
          <dgm:bulletEnabled val="1"/>
        </dgm:presLayoutVars>
      </dgm:prSet>
      <dgm:spPr/>
      <dgm:t>
        <a:bodyPr/>
        <a:lstStyle/>
        <a:p>
          <a:endParaRPr lang="en-US"/>
        </a:p>
      </dgm:t>
    </dgm:pt>
    <dgm:pt modelId="{309359CC-B1DC-F042-8869-2D8A30B22F6F}" type="pres">
      <dgm:prSet presAssocID="{27DF72EA-62B8-FA47-B780-4E5550E597A6}" presName="invisiNode" presStyleLbl="node1" presStyleIdx="0" presStyleCnt="5"/>
      <dgm:spPr/>
    </dgm:pt>
    <dgm:pt modelId="{948DDB1C-C9CA-6C46-BE9D-19455343474B}" type="pres">
      <dgm:prSet presAssocID="{27DF72EA-62B8-FA47-B780-4E5550E597A6}" presName="imagNode" presStyleLbl="fgImgPlace1" presStyleIdx="0" presStyleCnt="5"/>
      <dgm:spPr/>
    </dgm:pt>
    <dgm:pt modelId="{E5AC8119-824E-6C43-BEC5-137CF850DAD7}" type="pres">
      <dgm:prSet presAssocID="{F95B29DA-744B-2744-BA74-C1B953041D89}" presName="sibTrans" presStyleLbl="sibTrans2D1" presStyleIdx="0" presStyleCnt="0"/>
      <dgm:spPr/>
      <dgm:t>
        <a:bodyPr/>
        <a:lstStyle/>
        <a:p>
          <a:endParaRPr lang="en-US"/>
        </a:p>
      </dgm:t>
    </dgm:pt>
    <dgm:pt modelId="{4AE022DF-0059-A54B-BE17-29DE1DDC4830}" type="pres">
      <dgm:prSet presAssocID="{0A073880-5837-DA46-BB52-CDCE9DFF7FA3}" presName="compNode" presStyleCnt="0"/>
      <dgm:spPr/>
    </dgm:pt>
    <dgm:pt modelId="{56E7A8ED-9E59-EA4A-BD5F-F84428BF70C8}" type="pres">
      <dgm:prSet presAssocID="{0A073880-5837-DA46-BB52-CDCE9DFF7FA3}" presName="bkgdShape" presStyleLbl="node1" presStyleIdx="1" presStyleCnt="5"/>
      <dgm:spPr/>
      <dgm:t>
        <a:bodyPr/>
        <a:lstStyle/>
        <a:p>
          <a:endParaRPr lang="en-US"/>
        </a:p>
      </dgm:t>
    </dgm:pt>
    <dgm:pt modelId="{BAC6B387-5D11-FD46-9DAD-922344370E22}" type="pres">
      <dgm:prSet presAssocID="{0A073880-5837-DA46-BB52-CDCE9DFF7FA3}" presName="nodeTx" presStyleLbl="node1" presStyleIdx="1" presStyleCnt="5">
        <dgm:presLayoutVars>
          <dgm:bulletEnabled val="1"/>
        </dgm:presLayoutVars>
      </dgm:prSet>
      <dgm:spPr/>
      <dgm:t>
        <a:bodyPr/>
        <a:lstStyle/>
        <a:p>
          <a:endParaRPr lang="en-US"/>
        </a:p>
      </dgm:t>
    </dgm:pt>
    <dgm:pt modelId="{B0C22440-A41C-7143-96A2-A8BAA86B4B4E}" type="pres">
      <dgm:prSet presAssocID="{0A073880-5837-DA46-BB52-CDCE9DFF7FA3}" presName="invisiNode" presStyleLbl="node1" presStyleIdx="1" presStyleCnt="5"/>
      <dgm:spPr/>
    </dgm:pt>
    <dgm:pt modelId="{831A7594-1FAD-AC42-8EF9-8EB09330611F}" type="pres">
      <dgm:prSet presAssocID="{0A073880-5837-DA46-BB52-CDCE9DFF7FA3}" presName="imagNode" presStyleLbl="fgImgPlace1" presStyleIdx="1" presStyleCnt="5"/>
      <dgm:spPr/>
    </dgm:pt>
    <dgm:pt modelId="{C809B6EB-7AB6-0244-953E-0769BFFFD34F}" type="pres">
      <dgm:prSet presAssocID="{0B448A23-801E-FF44-8B20-F8415A2DE291}" presName="sibTrans" presStyleLbl="sibTrans2D1" presStyleIdx="0" presStyleCnt="0"/>
      <dgm:spPr/>
      <dgm:t>
        <a:bodyPr/>
        <a:lstStyle/>
        <a:p>
          <a:endParaRPr lang="en-US"/>
        </a:p>
      </dgm:t>
    </dgm:pt>
    <dgm:pt modelId="{950D0E88-1CCE-354D-B194-4A8820C61346}" type="pres">
      <dgm:prSet presAssocID="{F8C555D9-97A8-0E40-BAE9-EC5D44D83B27}" presName="compNode" presStyleCnt="0"/>
      <dgm:spPr/>
    </dgm:pt>
    <dgm:pt modelId="{9F6CEE22-EA0E-9A40-BCFA-590D47744670}" type="pres">
      <dgm:prSet presAssocID="{F8C555D9-97A8-0E40-BAE9-EC5D44D83B27}" presName="bkgdShape" presStyleLbl="node1" presStyleIdx="2" presStyleCnt="5" custLinFactNeighborX="1234"/>
      <dgm:spPr/>
      <dgm:t>
        <a:bodyPr/>
        <a:lstStyle/>
        <a:p>
          <a:endParaRPr lang="en-US"/>
        </a:p>
      </dgm:t>
    </dgm:pt>
    <dgm:pt modelId="{F42E5D40-8803-FB42-91CD-B0FF61037F4A}" type="pres">
      <dgm:prSet presAssocID="{F8C555D9-97A8-0E40-BAE9-EC5D44D83B27}" presName="nodeTx" presStyleLbl="node1" presStyleIdx="2" presStyleCnt="5">
        <dgm:presLayoutVars>
          <dgm:bulletEnabled val="1"/>
        </dgm:presLayoutVars>
      </dgm:prSet>
      <dgm:spPr/>
      <dgm:t>
        <a:bodyPr/>
        <a:lstStyle/>
        <a:p>
          <a:endParaRPr lang="en-US"/>
        </a:p>
      </dgm:t>
    </dgm:pt>
    <dgm:pt modelId="{1AC99181-8242-694E-ACDE-3BFAAE0EDDB7}" type="pres">
      <dgm:prSet presAssocID="{F8C555D9-97A8-0E40-BAE9-EC5D44D83B27}" presName="invisiNode" presStyleLbl="node1" presStyleIdx="2" presStyleCnt="5"/>
      <dgm:spPr/>
    </dgm:pt>
    <dgm:pt modelId="{44FA06BE-5967-DB4B-9074-25EDB33854E0}" type="pres">
      <dgm:prSet presAssocID="{F8C555D9-97A8-0E40-BAE9-EC5D44D83B27}" presName="imagNode" presStyleLbl="fgImgPlace1" presStyleIdx="2" presStyleCnt="5"/>
      <dgm:spPr/>
    </dgm:pt>
    <dgm:pt modelId="{E33CCB6A-7ADC-F341-B1A8-1F6FCA063CB5}" type="pres">
      <dgm:prSet presAssocID="{C9598B04-058E-A846-BF50-9689A23AF347}" presName="sibTrans" presStyleLbl="sibTrans2D1" presStyleIdx="0" presStyleCnt="0"/>
      <dgm:spPr/>
      <dgm:t>
        <a:bodyPr/>
        <a:lstStyle/>
        <a:p>
          <a:endParaRPr lang="en-US"/>
        </a:p>
      </dgm:t>
    </dgm:pt>
    <dgm:pt modelId="{93411E13-0871-4445-8133-E174C6BD2411}" type="pres">
      <dgm:prSet presAssocID="{F4ED16B1-3A33-874F-A914-87077A1BC463}" presName="compNode" presStyleCnt="0"/>
      <dgm:spPr/>
    </dgm:pt>
    <dgm:pt modelId="{4D6FD45E-D48A-E341-9F3A-39CFFB569147}" type="pres">
      <dgm:prSet presAssocID="{F4ED16B1-3A33-874F-A914-87077A1BC463}" presName="bkgdShape" presStyleLbl="node1" presStyleIdx="3" presStyleCnt="5"/>
      <dgm:spPr/>
      <dgm:t>
        <a:bodyPr/>
        <a:lstStyle/>
        <a:p>
          <a:endParaRPr lang="en-US"/>
        </a:p>
      </dgm:t>
    </dgm:pt>
    <dgm:pt modelId="{5F564F7E-D9F5-6F45-8D90-294F38BD9E2B}" type="pres">
      <dgm:prSet presAssocID="{F4ED16B1-3A33-874F-A914-87077A1BC463}" presName="nodeTx" presStyleLbl="node1" presStyleIdx="3" presStyleCnt="5">
        <dgm:presLayoutVars>
          <dgm:bulletEnabled val="1"/>
        </dgm:presLayoutVars>
      </dgm:prSet>
      <dgm:spPr/>
      <dgm:t>
        <a:bodyPr/>
        <a:lstStyle/>
        <a:p>
          <a:endParaRPr lang="en-US"/>
        </a:p>
      </dgm:t>
    </dgm:pt>
    <dgm:pt modelId="{5EA79496-6255-0D4E-84CA-D61DBD5D04FF}" type="pres">
      <dgm:prSet presAssocID="{F4ED16B1-3A33-874F-A914-87077A1BC463}" presName="invisiNode" presStyleLbl="node1" presStyleIdx="3" presStyleCnt="5"/>
      <dgm:spPr/>
    </dgm:pt>
    <dgm:pt modelId="{748942E6-2E3E-A24C-99B4-01417E8FDDCD}" type="pres">
      <dgm:prSet presAssocID="{F4ED16B1-3A33-874F-A914-87077A1BC463}" presName="imagNode" presStyleLbl="fgImgPlace1" presStyleIdx="3" presStyleCnt="5"/>
      <dgm:spPr/>
    </dgm:pt>
    <dgm:pt modelId="{6B563E92-688D-BA4B-949E-35F87B3515AB}" type="pres">
      <dgm:prSet presAssocID="{7565B0E5-8E52-FD4E-98B1-F48253865084}" presName="sibTrans" presStyleLbl="sibTrans2D1" presStyleIdx="0" presStyleCnt="0"/>
      <dgm:spPr/>
      <dgm:t>
        <a:bodyPr/>
        <a:lstStyle/>
        <a:p>
          <a:endParaRPr lang="en-US"/>
        </a:p>
      </dgm:t>
    </dgm:pt>
    <dgm:pt modelId="{F47E01B4-0D12-ED4C-8C0B-589E5B68E24A}" type="pres">
      <dgm:prSet presAssocID="{E029DFD1-5A55-A742-A3B7-EC5C3DC73126}" presName="compNode" presStyleCnt="0"/>
      <dgm:spPr/>
    </dgm:pt>
    <dgm:pt modelId="{68303472-38D5-9447-8C7B-32B1AEB81FD5}" type="pres">
      <dgm:prSet presAssocID="{E029DFD1-5A55-A742-A3B7-EC5C3DC73126}" presName="bkgdShape" presStyleLbl="node1" presStyleIdx="4" presStyleCnt="5"/>
      <dgm:spPr/>
      <dgm:t>
        <a:bodyPr/>
        <a:lstStyle/>
        <a:p>
          <a:endParaRPr lang="en-US"/>
        </a:p>
      </dgm:t>
    </dgm:pt>
    <dgm:pt modelId="{986F3CAA-4B80-7E45-B159-80E86CCC5CA4}" type="pres">
      <dgm:prSet presAssocID="{E029DFD1-5A55-A742-A3B7-EC5C3DC73126}" presName="nodeTx" presStyleLbl="node1" presStyleIdx="4" presStyleCnt="5">
        <dgm:presLayoutVars>
          <dgm:bulletEnabled val="1"/>
        </dgm:presLayoutVars>
      </dgm:prSet>
      <dgm:spPr/>
      <dgm:t>
        <a:bodyPr/>
        <a:lstStyle/>
        <a:p>
          <a:endParaRPr lang="en-US"/>
        </a:p>
      </dgm:t>
    </dgm:pt>
    <dgm:pt modelId="{F4090A27-9B73-9248-A707-A4C039B75CD1}" type="pres">
      <dgm:prSet presAssocID="{E029DFD1-5A55-A742-A3B7-EC5C3DC73126}" presName="invisiNode" presStyleLbl="node1" presStyleIdx="4" presStyleCnt="5"/>
      <dgm:spPr/>
    </dgm:pt>
    <dgm:pt modelId="{76FD9B29-D0E4-8B4C-B474-06860363B3D4}" type="pres">
      <dgm:prSet presAssocID="{E029DFD1-5A55-A742-A3B7-EC5C3DC73126}" presName="imagNode" presStyleLbl="fgImgPlace1" presStyleIdx="4" presStyleCnt="5"/>
      <dgm:spPr/>
    </dgm:pt>
  </dgm:ptLst>
  <dgm:cxnLst>
    <dgm:cxn modelId="{00402E26-A2C6-9C45-B8BC-BB5DAB29E515}" type="presOf" srcId="{7565B0E5-8E52-FD4E-98B1-F48253865084}" destId="{6B563E92-688D-BA4B-949E-35F87B3515AB}" srcOrd="0" destOrd="0" presId="urn:microsoft.com/office/officeart/2005/8/layout/hList7"/>
    <dgm:cxn modelId="{DFD530D5-7C94-3D4D-A07E-55FF2C32D0FE}" type="presOf" srcId="{E029DFD1-5A55-A742-A3B7-EC5C3DC73126}" destId="{68303472-38D5-9447-8C7B-32B1AEB81FD5}" srcOrd="0" destOrd="0" presId="urn:microsoft.com/office/officeart/2005/8/layout/hList7"/>
    <dgm:cxn modelId="{16266D59-D42B-604E-8A90-50C06CE47AFE}" type="presOf" srcId="{F8C555D9-97A8-0E40-BAE9-EC5D44D83B27}" destId="{F42E5D40-8803-FB42-91CD-B0FF61037F4A}" srcOrd="1" destOrd="0" presId="urn:microsoft.com/office/officeart/2005/8/layout/hList7"/>
    <dgm:cxn modelId="{97842C55-F4BF-5A48-8980-0A1D8DE2C53C}" srcId="{03B3E102-1C6E-B047-B148-304E49D74DDE}" destId="{E029DFD1-5A55-A742-A3B7-EC5C3DC73126}" srcOrd="4" destOrd="0" parTransId="{232F61C5-1029-6A4A-B2C6-F5BD4418B079}" sibTransId="{4D90C3DB-73B0-FA48-AA1F-DDD8A6C52D71}"/>
    <dgm:cxn modelId="{53970E70-E7B8-C148-8F87-B0335B8B0AAB}" srcId="{03B3E102-1C6E-B047-B148-304E49D74DDE}" destId="{F8C555D9-97A8-0E40-BAE9-EC5D44D83B27}" srcOrd="2" destOrd="0" parTransId="{CD3C05C3-5B1B-2E49-9402-E61470B22330}" sibTransId="{C9598B04-058E-A846-BF50-9689A23AF347}"/>
    <dgm:cxn modelId="{CDCAB5E2-4684-AE47-A942-8BDE8D264F03}" type="presOf" srcId="{F4ED16B1-3A33-874F-A914-87077A1BC463}" destId="{4D6FD45E-D48A-E341-9F3A-39CFFB569147}" srcOrd="0" destOrd="0" presId="urn:microsoft.com/office/officeart/2005/8/layout/hList7"/>
    <dgm:cxn modelId="{211706C1-6F09-904D-85EB-6FCD45708A15}" type="presOf" srcId="{27DF72EA-62B8-FA47-B780-4E5550E597A6}" destId="{16698C05-09EA-D246-A206-48AFECB46B87}" srcOrd="0" destOrd="0" presId="urn:microsoft.com/office/officeart/2005/8/layout/hList7"/>
    <dgm:cxn modelId="{928C8AFC-8A10-654F-BBDB-A7A1D95950CF}" type="presOf" srcId="{0B448A23-801E-FF44-8B20-F8415A2DE291}" destId="{C809B6EB-7AB6-0244-953E-0769BFFFD34F}" srcOrd="0" destOrd="0" presId="urn:microsoft.com/office/officeart/2005/8/layout/hList7"/>
    <dgm:cxn modelId="{C9D0F755-434E-884F-A541-1476B3B79669}" srcId="{03B3E102-1C6E-B047-B148-304E49D74DDE}" destId="{27DF72EA-62B8-FA47-B780-4E5550E597A6}" srcOrd="0" destOrd="0" parTransId="{258FA699-84E7-0F4F-93A6-71BB1E234D87}" sibTransId="{F95B29DA-744B-2744-BA74-C1B953041D89}"/>
    <dgm:cxn modelId="{372745BA-F828-A24F-986F-DE9883B05354}" type="presOf" srcId="{F4ED16B1-3A33-874F-A914-87077A1BC463}" destId="{5F564F7E-D9F5-6F45-8D90-294F38BD9E2B}" srcOrd="1" destOrd="0" presId="urn:microsoft.com/office/officeart/2005/8/layout/hList7"/>
    <dgm:cxn modelId="{A75A8940-A709-2F4A-860C-A51D8EE0F7B7}" srcId="{03B3E102-1C6E-B047-B148-304E49D74DDE}" destId="{F4ED16B1-3A33-874F-A914-87077A1BC463}" srcOrd="3" destOrd="0" parTransId="{51A64719-8CC3-1642-BDDA-CAE1ADFF4CDF}" sibTransId="{7565B0E5-8E52-FD4E-98B1-F48253865084}"/>
    <dgm:cxn modelId="{B3DDB7B5-700F-554D-AE1B-FB321F0142D1}" type="presOf" srcId="{0A073880-5837-DA46-BB52-CDCE9DFF7FA3}" destId="{BAC6B387-5D11-FD46-9DAD-922344370E22}" srcOrd="1" destOrd="0" presId="urn:microsoft.com/office/officeart/2005/8/layout/hList7"/>
    <dgm:cxn modelId="{31E40103-6928-FD40-ABA8-7780F0B71E8C}" type="presOf" srcId="{E029DFD1-5A55-A742-A3B7-EC5C3DC73126}" destId="{986F3CAA-4B80-7E45-B159-80E86CCC5CA4}" srcOrd="1" destOrd="0" presId="urn:microsoft.com/office/officeart/2005/8/layout/hList7"/>
    <dgm:cxn modelId="{DE8D5C6F-5D76-7042-8CC9-089A227DEB53}" type="presOf" srcId="{27DF72EA-62B8-FA47-B780-4E5550E597A6}" destId="{514AA67C-4C27-1D47-B4B6-585C2497C481}" srcOrd="1" destOrd="0" presId="urn:microsoft.com/office/officeart/2005/8/layout/hList7"/>
    <dgm:cxn modelId="{69241706-42BA-D243-8E34-4C7F9F2939D3}" srcId="{03B3E102-1C6E-B047-B148-304E49D74DDE}" destId="{0A073880-5837-DA46-BB52-CDCE9DFF7FA3}" srcOrd="1" destOrd="0" parTransId="{6D051A75-54ED-474F-A3B6-35849F217E21}" sibTransId="{0B448A23-801E-FF44-8B20-F8415A2DE291}"/>
    <dgm:cxn modelId="{873DE75B-46D4-344C-B935-FD347D2A669F}" type="presOf" srcId="{F95B29DA-744B-2744-BA74-C1B953041D89}" destId="{E5AC8119-824E-6C43-BEC5-137CF850DAD7}" srcOrd="0" destOrd="0" presId="urn:microsoft.com/office/officeart/2005/8/layout/hList7"/>
    <dgm:cxn modelId="{8EAB0C2C-C9A2-F54D-B8ED-571371175DF0}" type="presOf" srcId="{0A073880-5837-DA46-BB52-CDCE9DFF7FA3}" destId="{56E7A8ED-9E59-EA4A-BD5F-F84428BF70C8}" srcOrd="0" destOrd="0" presId="urn:microsoft.com/office/officeart/2005/8/layout/hList7"/>
    <dgm:cxn modelId="{525665F6-527B-6548-B409-FF448C12E1BF}" type="presOf" srcId="{C9598B04-058E-A846-BF50-9689A23AF347}" destId="{E33CCB6A-7ADC-F341-B1A8-1F6FCA063CB5}" srcOrd="0" destOrd="0" presId="urn:microsoft.com/office/officeart/2005/8/layout/hList7"/>
    <dgm:cxn modelId="{35D9008C-6BED-EF42-B2BD-F82B03427073}" type="presOf" srcId="{F8C555D9-97A8-0E40-BAE9-EC5D44D83B27}" destId="{9F6CEE22-EA0E-9A40-BCFA-590D47744670}" srcOrd="0" destOrd="0" presId="urn:microsoft.com/office/officeart/2005/8/layout/hList7"/>
    <dgm:cxn modelId="{D5F3D5A5-0757-7C43-8DA4-F1F870D80459}" type="presOf" srcId="{03B3E102-1C6E-B047-B148-304E49D74DDE}" destId="{5A8B0C35-9965-7A4A-878C-E5AA674D2C55}" srcOrd="0" destOrd="0" presId="urn:microsoft.com/office/officeart/2005/8/layout/hList7"/>
    <dgm:cxn modelId="{A799B502-B099-B241-B741-B46E09D0F611}" type="presParOf" srcId="{5A8B0C35-9965-7A4A-878C-E5AA674D2C55}" destId="{F978572F-7449-4D45-9C74-2C3AF669E3A8}" srcOrd="0" destOrd="0" presId="urn:microsoft.com/office/officeart/2005/8/layout/hList7"/>
    <dgm:cxn modelId="{7C204DD0-D14F-0942-9D6E-9F19AE5E3DEA}" type="presParOf" srcId="{5A8B0C35-9965-7A4A-878C-E5AA674D2C55}" destId="{5A1FC968-9803-9E4D-9C4F-395619101882}" srcOrd="1" destOrd="0" presId="urn:microsoft.com/office/officeart/2005/8/layout/hList7"/>
    <dgm:cxn modelId="{619F0766-C20B-8E43-893E-102890FFF8A5}" type="presParOf" srcId="{5A1FC968-9803-9E4D-9C4F-395619101882}" destId="{2E0DF557-D75E-734E-96D0-C4BEC4B6AFD2}" srcOrd="0" destOrd="0" presId="urn:microsoft.com/office/officeart/2005/8/layout/hList7"/>
    <dgm:cxn modelId="{9A4C1007-0CA8-EC45-84BB-357CB0E6332B}" type="presParOf" srcId="{2E0DF557-D75E-734E-96D0-C4BEC4B6AFD2}" destId="{16698C05-09EA-D246-A206-48AFECB46B87}" srcOrd="0" destOrd="0" presId="urn:microsoft.com/office/officeart/2005/8/layout/hList7"/>
    <dgm:cxn modelId="{1741DDEA-BC83-5B44-A5F9-AB3529FD90ED}" type="presParOf" srcId="{2E0DF557-D75E-734E-96D0-C4BEC4B6AFD2}" destId="{514AA67C-4C27-1D47-B4B6-585C2497C481}" srcOrd="1" destOrd="0" presId="urn:microsoft.com/office/officeart/2005/8/layout/hList7"/>
    <dgm:cxn modelId="{F38136E8-3B61-EF40-B2C9-FA32B00DE4F7}" type="presParOf" srcId="{2E0DF557-D75E-734E-96D0-C4BEC4B6AFD2}" destId="{309359CC-B1DC-F042-8869-2D8A30B22F6F}" srcOrd="2" destOrd="0" presId="urn:microsoft.com/office/officeart/2005/8/layout/hList7"/>
    <dgm:cxn modelId="{3BF3F8EF-30F8-1246-891D-D91D7778CC25}" type="presParOf" srcId="{2E0DF557-D75E-734E-96D0-C4BEC4B6AFD2}" destId="{948DDB1C-C9CA-6C46-BE9D-19455343474B}" srcOrd="3" destOrd="0" presId="urn:microsoft.com/office/officeart/2005/8/layout/hList7"/>
    <dgm:cxn modelId="{29610728-88AC-5240-84DC-8569263F4799}" type="presParOf" srcId="{5A1FC968-9803-9E4D-9C4F-395619101882}" destId="{E5AC8119-824E-6C43-BEC5-137CF850DAD7}" srcOrd="1" destOrd="0" presId="urn:microsoft.com/office/officeart/2005/8/layout/hList7"/>
    <dgm:cxn modelId="{1FA325E6-BD3D-8245-96D6-2B81326AB149}" type="presParOf" srcId="{5A1FC968-9803-9E4D-9C4F-395619101882}" destId="{4AE022DF-0059-A54B-BE17-29DE1DDC4830}" srcOrd="2" destOrd="0" presId="urn:microsoft.com/office/officeart/2005/8/layout/hList7"/>
    <dgm:cxn modelId="{1C0EB065-BB26-8845-8B9A-BA821807736F}" type="presParOf" srcId="{4AE022DF-0059-A54B-BE17-29DE1DDC4830}" destId="{56E7A8ED-9E59-EA4A-BD5F-F84428BF70C8}" srcOrd="0" destOrd="0" presId="urn:microsoft.com/office/officeart/2005/8/layout/hList7"/>
    <dgm:cxn modelId="{7B03EF2D-2503-6B4E-B34C-59E2B046E8E1}" type="presParOf" srcId="{4AE022DF-0059-A54B-BE17-29DE1DDC4830}" destId="{BAC6B387-5D11-FD46-9DAD-922344370E22}" srcOrd="1" destOrd="0" presId="urn:microsoft.com/office/officeart/2005/8/layout/hList7"/>
    <dgm:cxn modelId="{EE9E72EB-8C5D-F846-8DE1-9E07AEB577F6}" type="presParOf" srcId="{4AE022DF-0059-A54B-BE17-29DE1DDC4830}" destId="{B0C22440-A41C-7143-96A2-A8BAA86B4B4E}" srcOrd="2" destOrd="0" presId="urn:microsoft.com/office/officeart/2005/8/layout/hList7"/>
    <dgm:cxn modelId="{EC225FCD-98BB-6E44-980B-8F4E3A67CA20}" type="presParOf" srcId="{4AE022DF-0059-A54B-BE17-29DE1DDC4830}" destId="{831A7594-1FAD-AC42-8EF9-8EB09330611F}" srcOrd="3" destOrd="0" presId="urn:microsoft.com/office/officeart/2005/8/layout/hList7"/>
    <dgm:cxn modelId="{14F28BAD-CE7A-CC49-9AC4-81ECB42A7CD4}" type="presParOf" srcId="{5A1FC968-9803-9E4D-9C4F-395619101882}" destId="{C809B6EB-7AB6-0244-953E-0769BFFFD34F}" srcOrd="3" destOrd="0" presId="urn:microsoft.com/office/officeart/2005/8/layout/hList7"/>
    <dgm:cxn modelId="{B8A50EC4-8669-5840-A42A-C45F0E4816F9}" type="presParOf" srcId="{5A1FC968-9803-9E4D-9C4F-395619101882}" destId="{950D0E88-1CCE-354D-B194-4A8820C61346}" srcOrd="4" destOrd="0" presId="urn:microsoft.com/office/officeart/2005/8/layout/hList7"/>
    <dgm:cxn modelId="{F196F267-CF9C-3D45-B32E-5F8088DD1635}" type="presParOf" srcId="{950D0E88-1CCE-354D-B194-4A8820C61346}" destId="{9F6CEE22-EA0E-9A40-BCFA-590D47744670}" srcOrd="0" destOrd="0" presId="urn:microsoft.com/office/officeart/2005/8/layout/hList7"/>
    <dgm:cxn modelId="{78131CFE-029A-6547-B1F9-27BF34912859}" type="presParOf" srcId="{950D0E88-1CCE-354D-B194-4A8820C61346}" destId="{F42E5D40-8803-FB42-91CD-B0FF61037F4A}" srcOrd="1" destOrd="0" presId="urn:microsoft.com/office/officeart/2005/8/layout/hList7"/>
    <dgm:cxn modelId="{E6039A3D-C2C4-A14B-BF0B-65B2EAA783D6}" type="presParOf" srcId="{950D0E88-1CCE-354D-B194-4A8820C61346}" destId="{1AC99181-8242-694E-ACDE-3BFAAE0EDDB7}" srcOrd="2" destOrd="0" presId="urn:microsoft.com/office/officeart/2005/8/layout/hList7"/>
    <dgm:cxn modelId="{091375E7-1A1B-0A44-88C5-A4EAD40BD29D}" type="presParOf" srcId="{950D0E88-1CCE-354D-B194-4A8820C61346}" destId="{44FA06BE-5967-DB4B-9074-25EDB33854E0}" srcOrd="3" destOrd="0" presId="urn:microsoft.com/office/officeart/2005/8/layout/hList7"/>
    <dgm:cxn modelId="{B97700EF-ADAB-044C-923C-E14516839ADE}" type="presParOf" srcId="{5A1FC968-9803-9E4D-9C4F-395619101882}" destId="{E33CCB6A-7ADC-F341-B1A8-1F6FCA063CB5}" srcOrd="5" destOrd="0" presId="urn:microsoft.com/office/officeart/2005/8/layout/hList7"/>
    <dgm:cxn modelId="{DFA9B3DB-4D3D-F341-86C4-1A7373AE90B4}" type="presParOf" srcId="{5A1FC968-9803-9E4D-9C4F-395619101882}" destId="{93411E13-0871-4445-8133-E174C6BD2411}" srcOrd="6" destOrd="0" presId="urn:microsoft.com/office/officeart/2005/8/layout/hList7"/>
    <dgm:cxn modelId="{9794D220-84E0-2F44-9C82-8042134B5A4B}" type="presParOf" srcId="{93411E13-0871-4445-8133-E174C6BD2411}" destId="{4D6FD45E-D48A-E341-9F3A-39CFFB569147}" srcOrd="0" destOrd="0" presId="urn:microsoft.com/office/officeart/2005/8/layout/hList7"/>
    <dgm:cxn modelId="{918F5277-EF20-0F47-9144-62EA80CF19B9}" type="presParOf" srcId="{93411E13-0871-4445-8133-E174C6BD2411}" destId="{5F564F7E-D9F5-6F45-8D90-294F38BD9E2B}" srcOrd="1" destOrd="0" presId="urn:microsoft.com/office/officeart/2005/8/layout/hList7"/>
    <dgm:cxn modelId="{5757187A-92A6-864A-A62B-9D329DEB0819}" type="presParOf" srcId="{93411E13-0871-4445-8133-E174C6BD2411}" destId="{5EA79496-6255-0D4E-84CA-D61DBD5D04FF}" srcOrd="2" destOrd="0" presId="urn:microsoft.com/office/officeart/2005/8/layout/hList7"/>
    <dgm:cxn modelId="{D55CAD2E-3FEE-4E46-B418-5F0A6F8A6F41}" type="presParOf" srcId="{93411E13-0871-4445-8133-E174C6BD2411}" destId="{748942E6-2E3E-A24C-99B4-01417E8FDDCD}" srcOrd="3" destOrd="0" presId="urn:microsoft.com/office/officeart/2005/8/layout/hList7"/>
    <dgm:cxn modelId="{2C62CE67-5A05-4D49-8EA1-30AF5FCDBACF}" type="presParOf" srcId="{5A1FC968-9803-9E4D-9C4F-395619101882}" destId="{6B563E92-688D-BA4B-949E-35F87B3515AB}" srcOrd="7" destOrd="0" presId="urn:microsoft.com/office/officeart/2005/8/layout/hList7"/>
    <dgm:cxn modelId="{5D805C7F-F70C-424A-A8E5-A1F9128EDE0A}" type="presParOf" srcId="{5A1FC968-9803-9E4D-9C4F-395619101882}" destId="{F47E01B4-0D12-ED4C-8C0B-589E5B68E24A}" srcOrd="8" destOrd="0" presId="urn:microsoft.com/office/officeart/2005/8/layout/hList7"/>
    <dgm:cxn modelId="{B96E3CC0-1CA6-0843-B17E-8EE7BBC66804}" type="presParOf" srcId="{F47E01B4-0D12-ED4C-8C0B-589E5B68E24A}" destId="{68303472-38D5-9447-8C7B-32B1AEB81FD5}" srcOrd="0" destOrd="0" presId="urn:microsoft.com/office/officeart/2005/8/layout/hList7"/>
    <dgm:cxn modelId="{876C1698-8AC6-D847-9E41-473F1893FFE2}" type="presParOf" srcId="{F47E01B4-0D12-ED4C-8C0B-589E5B68E24A}" destId="{986F3CAA-4B80-7E45-B159-80E86CCC5CA4}" srcOrd="1" destOrd="0" presId="urn:microsoft.com/office/officeart/2005/8/layout/hList7"/>
    <dgm:cxn modelId="{BFF3AA44-C733-494C-8933-6E8641CC83D3}" type="presParOf" srcId="{F47E01B4-0D12-ED4C-8C0B-589E5B68E24A}" destId="{F4090A27-9B73-9248-A707-A4C039B75CD1}" srcOrd="2" destOrd="0" presId="urn:microsoft.com/office/officeart/2005/8/layout/hList7"/>
    <dgm:cxn modelId="{C326E904-3EE9-5A44-B597-D912505CA051}" type="presParOf" srcId="{F47E01B4-0D12-ED4C-8C0B-589E5B68E24A}" destId="{76FD9B29-D0E4-8B4C-B474-06860363B3D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251FA1D7-AB08-7742-8E48-A8BD284D8D3B}">
      <dgm:prSet phldrT="[Text]"/>
      <dgm:spPr/>
      <dgm:t>
        <a:bodyPr/>
        <a:lstStyle/>
        <a:p>
          <a:r>
            <a:rPr lang="en-US" dirty="0" smtClean="0"/>
            <a:t>Church Event or Program</a:t>
          </a:r>
          <a:endParaRPr lang="en-US" dirty="0"/>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dgm:spPr/>
      <dgm:t>
        <a:bodyPr/>
        <a:lstStyle/>
        <a:p>
          <a:r>
            <a:rPr lang="en-US" dirty="0" smtClean="0"/>
            <a:t>At Home &amp; Daily Life</a:t>
          </a:r>
          <a:endParaRPr lang="en-US" dirty="0"/>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34081847-CC60-584B-A285-CD9BBBA79106}" type="presOf" srcId="{72F0142E-B0D5-7847-8C48-119D007AC5D5}" destId="{31DC290B-682D-1043-9D0B-FF7D1D01507D}" srcOrd="0" destOrd="0" presId="urn:microsoft.com/office/officeart/2005/8/layout/cycle5"/>
    <dgm:cxn modelId="{AA35DAE1-6449-4E45-B7BB-BFBE5F97636C}" type="presOf" srcId="{9635CC47-DFF6-D34E-B8E8-F3EF9198353E}" destId="{B0F5E84D-B20D-CD4B-9D7C-D6EBDAC998CE}"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C19F5A37-371C-6D4F-9ED6-02501699CE3E}" srcId="{E4040DD4-D994-454F-A215-BEECEFE29957}" destId="{251FA1D7-AB08-7742-8E48-A8BD284D8D3B}" srcOrd="0" destOrd="0" parTransId="{B42B7411-39A4-314D-AA9D-9DDDCDC9081F}" sibTransId="{72F0142E-B0D5-7847-8C48-119D007AC5D5}"/>
    <dgm:cxn modelId="{708DE856-DB2A-4C4F-8AD0-46787BC2957C}" type="presOf" srcId="{56E4FD25-5B13-F14E-B32D-CEC638388AB3}" destId="{1138D245-F243-A94A-B194-3A5DB00C9C45}" srcOrd="0" destOrd="0" presId="urn:microsoft.com/office/officeart/2005/8/layout/cycle5"/>
    <dgm:cxn modelId="{8FD249FF-E551-2E4B-89E7-9F2C8A8EC10B}" type="presOf" srcId="{E4040DD4-D994-454F-A215-BEECEFE29957}" destId="{D5597B3F-382C-9C44-8C07-33DAD7B2B740}" srcOrd="0" destOrd="0" presId="urn:microsoft.com/office/officeart/2005/8/layout/cycle5"/>
    <dgm:cxn modelId="{89BE5712-C785-404A-ACCA-B7A9D16A7D67}" type="presOf" srcId="{251FA1D7-AB08-7742-8E48-A8BD284D8D3B}" destId="{519E39C2-CF50-3B4F-B15E-D406653347A6}" srcOrd="0" destOrd="0" presId="urn:microsoft.com/office/officeart/2005/8/layout/cycle5"/>
    <dgm:cxn modelId="{8F31CC70-90A6-D64F-9A01-FAA7FCB1B66B}" type="presParOf" srcId="{D5597B3F-382C-9C44-8C07-33DAD7B2B740}" destId="{519E39C2-CF50-3B4F-B15E-D406653347A6}" srcOrd="0" destOrd="0" presId="urn:microsoft.com/office/officeart/2005/8/layout/cycle5"/>
    <dgm:cxn modelId="{CAB91F55-EFB7-FF4B-800F-9757E1D19C4E}" type="presParOf" srcId="{D5597B3F-382C-9C44-8C07-33DAD7B2B740}" destId="{BC08E096-D40D-3644-8AEE-E8A8BC5739D5}" srcOrd="1" destOrd="0" presId="urn:microsoft.com/office/officeart/2005/8/layout/cycle5"/>
    <dgm:cxn modelId="{B9AF1944-D1C4-D545-8B73-794448B8639C}" type="presParOf" srcId="{D5597B3F-382C-9C44-8C07-33DAD7B2B740}" destId="{31DC290B-682D-1043-9D0B-FF7D1D01507D}" srcOrd="2" destOrd="0" presId="urn:microsoft.com/office/officeart/2005/8/layout/cycle5"/>
    <dgm:cxn modelId="{D9325661-465D-F243-AF10-2F07EC86A6BC}" type="presParOf" srcId="{D5597B3F-382C-9C44-8C07-33DAD7B2B740}" destId="{B0F5E84D-B20D-CD4B-9D7C-D6EBDAC998CE}" srcOrd="3" destOrd="0" presId="urn:microsoft.com/office/officeart/2005/8/layout/cycle5"/>
    <dgm:cxn modelId="{944BF46B-DFFE-2D4F-91EC-D8AED851683E}" type="presParOf" srcId="{D5597B3F-382C-9C44-8C07-33DAD7B2B740}" destId="{48050F8F-74B2-9849-AA82-FD2F97010006}" srcOrd="4" destOrd="0" presId="urn:microsoft.com/office/officeart/2005/8/layout/cycle5"/>
    <dgm:cxn modelId="{BEB7F6C7-5862-5D4D-A42C-0A16F6995202}"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4" qsCatId="simple" csTypeId="urn:microsoft.com/office/officeart/2005/8/colors/colorful3" csCatId="colorful" phldr="1"/>
      <dgm:spPr/>
      <dgm:t>
        <a:bodyPr/>
        <a:lstStyle/>
        <a:p>
          <a:endParaRPr lang="en-US"/>
        </a:p>
      </dgm:t>
    </dgm:pt>
    <dgm:pt modelId="{A4A53716-E24D-6C42-B245-4D6BE7B32BD7}">
      <dgm:prSet phldrT="[Text]"/>
      <dgm:spPr/>
      <dgm:t>
        <a:bodyPr/>
        <a:lstStyle/>
        <a:p>
          <a:r>
            <a:rPr lang="en-US" b="1" dirty="0" smtClean="0">
              <a:latin typeface="Tw Cen MT"/>
              <a:cs typeface="Tw Cen MT"/>
            </a:rPr>
            <a:t>Event or Program</a:t>
          </a:r>
          <a:endParaRPr lang="en-US" b="1" dirty="0">
            <a:latin typeface="Tw Cen MT"/>
            <a:cs typeface="Tw Cen MT"/>
          </a:endParaRPr>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custT="1"/>
      <dgm:spPr/>
      <dgm:t>
        <a:bodyPr/>
        <a:lstStyle/>
        <a:p>
          <a:r>
            <a:rPr lang="en-US" sz="2000" b="1" dirty="0" smtClean="0">
              <a:latin typeface="Tw Cen MT"/>
              <a:cs typeface="Tw Cen MT"/>
            </a:rPr>
            <a:t>TALK</a:t>
          </a:r>
          <a:br>
            <a:rPr lang="en-US" sz="2000" b="1" dirty="0" smtClean="0">
              <a:latin typeface="Tw Cen MT"/>
              <a:cs typeface="Tw Cen MT"/>
            </a:rPr>
          </a:br>
          <a:r>
            <a:rPr lang="en-US" sz="2000" b="1" dirty="0" smtClean="0">
              <a:latin typeface="Tw Cen MT"/>
              <a:cs typeface="Tw Cen MT"/>
            </a:rPr>
            <a:t>Conversation Activities </a:t>
          </a:r>
          <a:endParaRPr lang="en-US" sz="2000" b="1" dirty="0">
            <a:latin typeface="Tw Cen MT"/>
            <a:cs typeface="Tw Cen MT"/>
          </a:endParaRPr>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custT="1"/>
      <dgm:spPr/>
      <dgm:t>
        <a:bodyPr/>
        <a:lstStyle/>
        <a:p>
          <a:r>
            <a:rPr lang="en-US" sz="2000" b="1" dirty="0" smtClean="0">
              <a:latin typeface="Tw Cen MT"/>
              <a:cs typeface="Tw Cen MT"/>
            </a:rPr>
            <a:t>LEARN</a:t>
          </a:r>
          <a:br>
            <a:rPr lang="en-US" sz="2000" b="1" dirty="0" smtClean="0">
              <a:latin typeface="Tw Cen MT"/>
              <a:cs typeface="Tw Cen MT"/>
            </a:rPr>
          </a:br>
          <a:r>
            <a:rPr lang="en-US" sz="2000" b="1" dirty="0" smtClean="0">
              <a:latin typeface="Tw Cen MT"/>
              <a:cs typeface="Tw Cen MT"/>
            </a:rPr>
            <a:t>Read</a:t>
          </a:r>
          <a:br>
            <a:rPr lang="en-US" sz="2000" b="1" dirty="0" smtClean="0">
              <a:latin typeface="Tw Cen MT"/>
              <a:cs typeface="Tw Cen MT"/>
            </a:rPr>
          </a:br>
          <a:r>
            <a:rPr lang="en-US" sz="2000" b="1" dirty="0" smtClean="0">
              <a:latin typeface="Tw Cen MT"/>
              <a:cs typeface="Tw Cen MT"/>
            </a:rPr>
            <a:t>Listen</a:t>
          </a:r>
          <a:br>
            <a:rPr lang="en-US" sz="2000" b="1" dirty="0" smtClean="0">
              <a:latin typeface="Tw Cen MT"/>
              <a:cs typeface="Tw Cen MT"/>
            </a:rPr>
          </a:br>
          <a:r>
            <a:rPr lang="en-US" sz="2000" b="1" dirty="0" smtClean="0">
              <a:latin typeface="Tw Cen MT"/>
              <a:cs typeface="Tw Cen MT"/>
            </a:rPr>
            <a:t>Watch </a:t>
          </a:r>
          <a:endParaRPr lang="en-US" sz="2000" b="1" dirty="0">
            <a:latin typeface="Tw Cen MT"/>
            <a:cs typeface="Tw Cen MT"/>
          </a:endParaRPr>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custT="1"/>
      <dgm:spPr/>
      <dgm:t>
        <a:bodyPr/>
        <a:lstStyle/>
        <a:p>
          <a:r>
            <a:rPr lang="en-US" sz="2000" b="1" dirty="0" smtClean="0">
              <a:latin typeface="Tw Cen MT"/>
              <a:cs typeface="Tw Cen MT"/>
            </a:rPr>
            <a:t>ACT</a:t>
          </a:r>
          <a:br>
            <a:rPr lang="en-US" sz="2000" b="1" dirty="0" smtClean="0">
              <a:latin typeface="Tw Cen MT"/>
              <a:cs typeface="Tw Cen MT"/>
            </a:rPr>
          </a:br>
          <a:r>
            <a:rPr lang="en-US" sz="2000" b="1" dirty="0" smtClean="0">
              <a:latin typeface="Tw Cen MT"/>
              <a:cs typeface="Tw Cen MT"/>
            </a:rPr>
            <a:t>Practices</a:t>
          </a:r>
          <a:br>
            <a:rPr lang="en-US" sz="2000" b="1" dirty="0" smtClean="0">
              <a:latin typeface="Tw Cen MT"/>
              <a:cs typeface="Tw Cen MT"/>
            </a:rPr>
          </a:br>
          <a:r>
            <a:rPr lang="en-US" sz="2000" b="1" dirty="0" smtClean="0">
              <a:latin typeface="Tw Cen MT"/>
              <a:cs typeface="Tw Cen MT"/>
            </a:rPr>
            <a:t>Service</a:t>
          </a:r>
          <a:br>
            <a:rPr lang="en-US" sz="2000" b="1" dirty="0" smtClean="0">
              <a:latin typeface="Tw Cen MT"/>
              <a:cs typeface="Tw Cen MT"/>
            </a:rPr>
          </a:br>
          <a:r>
            <a:rPr lang="en-US" sz="2000" b="1" dirty="0" smtClean="0">
              <a:latin typeface="Tw Cen MT"/>
              <a:cs typeface="Tw Cen MT"/>
            </a:rPr>
            <a:t>Projects</a:t>
          </a:r>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custT="1"/>
      <dgm:spPr/>
      <dgm:t>
        <a:bodyPr/>
        <a:lstStyle/>
        <a:p>
          <a:r>
            <a:rPr lang="en-US" sz="2000" b="1" dirty="0" smtClean="0">
              <a:latin typeface="Tw Cen MT"/>
              <a:cs typeface="Tw Cen MT"/>
            </a:rPr>
            <a:t>PRAY</a:t>
          </a:r>
          <a:br>
            <a:rPr lang="en-US" sz="2000" b="1" dirty="0" smtClean="0">
              <a:latin typeface="Tw Cen MT"/>
              <a:cs typeface="Tw Cen MT"/>
            </a:rPr>
          </a:br>
          <a:r>
            <a:rPr lang="en-US" sz="2000" b="1" dirty="0" smtClean="0">
              <a:latin typeface="Tw Cen MT"/>
              <a:cs typeface="Tw Cen MT"/>
            </a:rPr>
            <a:t>Devotions Bible Reading Daily Prayer</a:t>
          </a:r>
          <a:endParaRPr lang="en-US" sz="2000" b="1" dirty="0">
            <a:latin typeface="Tw Cen MT"/>
            <a:cs typeface="Tw Cen MT"/>
          </a:endParaRPr>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284A0E23-B2BE-874B-AD25-2834271B1D7B}">
      <dgm:prSet phldrT="[Text]" custT="1"/>
      <dgm:spPr/>
      <dgm:t>
        <a:bodyPr/>
        <a:lstStyle/>
        <a:p>
          <a:r>
            <a:rPr lang="en-US" sz="2000" b="1" dirty="0" smtClean="0">
              <a:latin typeface="Tw Cen MT"/>
              <a:cs typeface="Tw Cen MT"/>
            </a:rPr>
            <a:t>SHARE </a:t>
          </a:r>
          <a:br>
            <a:rPr lang="en-US" sz="2000" b="1" dirty="0" smtClean="0">
              <a:latin typeface="Tw Cen MT"/>
              <a:cs typeface="Tw Cen MT"/>
            </a:rPr>
          </a:br>
          <a:r>
            <a:rPr lang="en-US" sz="2000" b="1" dirty="0" smtClean="0">
              <a:latin typeface="Tw Cen MT"/>
              <a:cs typeface="Tw Cen MT"/>
            </a:rPr>
            <a:t>Blog Facebook</a:t>
          </a:r>
          <a:br>
            <a:rPr lang="en-US" sz="2000" b="1" dirty="0" smtClean="0">
              <a:latin typeface="Tw Cen MT"/>
              <a:cs typeface="Tw Cen MT"/>
            </a:rPr>
          </a:br>
          <a:r>
            <a:rPr lang="en-US" sz="2000" b="1" dirty="0" smtClean="0">
              <a:latin typeface="Tw Cen MT"/>
              <a:cs typeface="Tw Cen MT"/>
            </a:rPr>
            <a:t>Video</a:t>
          </a:r>
          <a:br>
            <a:rPr lang="en-US" sz="2000" b="1" dirty="0" smtClean="0">
              <a:latin typeface="Tw Cen MT"/>
              <a:cs typeface="Tw Cen MT"/>
            </a:rPr>
          </a:br>
          <a:r>
            <a:rPr lang="en-US" sz="2000" b="1" dirty="0" smtClean="0">
              <a:latin typeface="Tw Cen MT"/>
              <a:cs typeface="Tw Cen MT"/>
            </a:rPr>
            <a:t>Projects</a:t>
          </a:r>
          <a:endParaRPr lang="en-US" sz="2000" b="1" dirty="0">
            <a:latin typeface="Tw Cen MT"/>
            <a:cs typeface="Tw Cen MT"/>
          </a:endParaRPr>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6" custScaleX="131127" custScaleY="123157">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5"/>
      <dgm:spPr/>
      <dgm:t>
        <a:bodyPr/>
        <a:lstStyle/>
        <a:p>
          <a:endParaRPr lang="en-US"/>
        </a:p>
      </dgm:t>
    </dgm:pt>
    <dgm:pt modelId="{B6C7D1E2-1288-A249-A7C7-384FBAA0D7C9}" type="pres">
      <dgm:prSet presAssocID="{CF016495-9277-7143-987B-B231A1D9DBAC}" presName="text0" presStyleLbl="node1" presStyleIdx="1" presStyleCnt="6" custScaleX="155143" custScaleY="125929">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5"/>
      <dgm:spPr/>
      <dgm:t>
        <a:bodyPr/>
        <a:lstStyle/>
        <a:p>
          <a:endParaRPr lang="en-US"/>
        </a:p>
      </dgm:t>
    </dgm:pt>
    <dgm:pt modelId="{96170A06-30CE-6742-9CD6-9F5407986543}" type="pres">
      <dgm:prSet presAssocID="{998E433E-7BCD-034B-91C2-F33F25E1A45A}" presName="text0" presStyleLbl="node1" presStyleIdx="2" presStyleCnt="6" custScaleX="138583" custScaleY="125929">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5"/>
      <dgm:spPr/>
      <dgm:t>
        <a:bodyPr/>
        <a:lstStyle/>
        <a:p>
          <a:endParaRPr lang="en-US"/>
        </a:p>
      </dgm:t>
    </dgm:pt>
    <dgm:pt modelId="{FE92D435-F383-A542-9849-6BDF935950EE}" type="pres">
      <dgm:prSet presAssocID="{C9BE137B-230A-DC4A-9FCC-0C7BA94D0EE6}" presName="text0" presStyleLbl="node1" presStyleIdx="3" presStyleCnt="6" custScaleX="138583" custScaleY="125929">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5"/>
      <dgm:spPr/>
      <dgm:t>
        <a:bodyPr/>
        <a:lstStyle/>
        <a:p>
          <a:endParaRPr lang="en-US"/>
        </a:p>
      </dgm:t>
    </dgm:pt>
    <dgm:pt modelId="{47F37E59-2BA1-6442-9399-6A5D937CCC17}" type="pres">
      <dgm:prSet presAssocID="{8EFC880A-3911-6B47-A006-B0F4C9E804FB}" presName="text0" presStyleLbl="node1" presStyleIdx="4" presStyleCnt="6" custScaleX="138583" custScaleY="125929" custRadScaleRad="100434" custRadScaleInc="-499">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4" presStyleCnt="5"/>
      <dgm:spPr/>
      <dgm:t>
        <a:bodyPr/>
        <a:lstStyle/>
        <a:p>
          <a:endParaRPr lang="en-US"/>
        </a:p>
      </dgm:t>
    </dgm:pt>
    <dgm:pt modelId="{CF4B87B7-09F7-6A46-AC74-37EF0149FACA}" type="pres">
      <dgm:prSet presAssocID="{284A0E23-B2BE-874B-AD25-2834271B1D7B}" presName="text0" presStyleLbl="node1" presStyleIdx="5" presStyleCnt="6" custScaleX="138583" custScaleY="140287">
        <dgm:presLayoutVars>
          <dgm:bulletEnabled val="1"/>
        </dgm:presLayoutVars>
      </dgm:prSet>
      <dgm:spPr/>
      <dgm:t>
        <a:bodyPr/>
        <a:lstStyle/>
        <a:p>
          <a:endParaRPr lang="en-US"/>
        </a:p>
      </dgm:t>
    </dgm:pt>
  </dgm:ptLst>
  <dgm:cxnLst>
    <dgm:cxn modelId="{C2DEDB46-FAF0-054D-BB5B-C624D0F96D92}" type="presOf" srcId="{8EFC880A-3911-6B47-A006-B0F4C9E804FB}" destId="{47F37E59-2BA1-6442-9399-6A5D937CCC17}" srcOrd="0" destOrd="0" presId="urn:microsoft.com/office/officeart/2008/layout/RadialCluster"/>
    <dgm:cxn modelId="{C9F7AADC-A068-D94B-AB2E-BDD1348471CB}" type="presOf" srcId="{3D61B14B-6A4C-3142-B6FF-F65A4E96D6CB}" destId="{F16EA18C-8019-C74D-BCC8-287AB1098442}" srcOrd="0" destOrd="0" presId="urn:microsoft.com/office/officeart/2008/layout/RadialCluster"/>
    <dgm:cxn modelId="{1750E8F3-8BBD-D648-8EE2-D3B74B648C9D}" type="presOf" srcId="{79CF5919-CD31-3A4C-A0C9-66067E8DEF0B}" destId="{0B983D13-9616-B244-9767-663D62534803}" srcOrd="0" destOrd="0" presId="urn:microsoft.com/office/officeart/2008/layout/RadialCluster"/>
    <dgm:cxn modelId="{FDCED192-64FC-F144-89E8-9073BE2C90B6}" srcId="{A4A53716-E24D-6C42-B245-4D6BE7B32BD7}" destId="{998E433E-7BCD-034B-91C2-F33F25E1A45A}" srcOrd="1" destOrd="0" parTransId="{65858E89-5ACF-7647-8973-CDB4AA15E68C}" sibTransId="{6E94DF5A-5ACA-B144-8823-9D8D47700F3B}"/>
    <dgm:cxn modelId="{9467B99A-6ADB-8B45-8788-430C9FE6D778}" type="presOf" srcId="{998E433E-7BCD-034B-91C2-F33F25E1A45A}" destId="{96170A06-30CE-6742-9CD6-9F5407986543}" srcOrd="0" destOrd="0" presId="urn:microsoft.com/office/officeart/2008/layout/RadialCluster"/>
    <dgm:cxn modelId="{D6234B6A-3D16-C841-AA14-26F3D519AB72}" type="presOf" srcId="{A4A53716-E24D-6C42-B245-4D6BE7B32BD7}" destId="{83A93EEC-238B-004F-89B9-4DA0831B51F7}" srcOrd="0" destOrd="0" presId="urn:microsoft.com/office/officeart/2008/layout/RadialCluster"/>
    <dgm:cxn modelId="{96A468F1-9A75-6647-97A5-256FAE0EDC03}" type="presOf" srcId="{C9BE137B-230A-DC4A-9FCC-0C7BA94D0EE6}" destId="{FE92D435-F383-A542-9849-6BDF935950EE}"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B122A357-C002-4F4C-95C0-07D2275EB051}" srcId="{A4A53716-E24D-6C42-B245-4D6BE7B32BD7}" destId="{284A0E23-B2BE-874B-AD25-2834271B1D7B}" srcOrd="4" destOrd="0" parTransId="{4ACBD9F2-4D16-1C4D-8FAD-FFF05D7EED3B}" sibTransId="{80B51570-BD88-9047-98AE-9F61B5B15EB6}"/>
    <dgm:cxn modelId="{4321015A-F70B-FA4C-A306-4E1AB2B7C255}" srcId="{A4A53716-E24D-6C42-B245-4D6BE7B32BD7}" destId="{C9BE137B-230A-DC4A-9FCC-0C7BA94D0EE6}" srcOrd="2" destOrd="0" parTransId="{79CF5919-CD31-3A4C-A0C9-66067E8DEF0B}" sibTransId="{251CA7F0-FE26-8C4C-BE9F-33A0D086F889}"/>
    <dgm:cxn modelId="{307047F4-8B20-0E47-9C52-C5A1BC5F1574}" type="presOf" srcId="{284A0E23-B2BE-874B-AD25-2834271B1D7B}" destId="{CF4B87B7-09F7-6A46-AC74-37EF0149FACA}" srcOrd="0" destOrd="0" presId="urn:microsoft.com/office/officeart/2008/layout/RadialCluster"/>
    <dgm:cxn modelId="{408DB858-D2F4-8946-95E7-3B4E1F1017C6}" type="presOf" srcId="{65858E89-5ACF-7647-8973-CDB4AA15E68C}" destId="{5E6C6F52-2364-6749-80A2-6E9F5A38DEF3}" srcOrd="0" destOrd="0" presId="urn:microsoft.com/office/officeart/2008/layout/RadialCluster"/>
    <dgm:cxn modelId="{14B1E1EC-B3D8-904F-9450-72AB21415BD3}" srcId="{C1DE004E-567E-3643-99C8-32381468A9EB}" destId="{A4A53716-E24D-6C42-B245-4D6BE7B32BD7}" srcOrd="0" destOrd="0" parTransId="{5AE2976D-B40E-1743-A3FD-D69DBE5F693D}" sibTransId="{CB5EAC00-1762-5641-A2B1-4FF3243A2967}"/>
    <dgm:cxn modelId="{27C19D65-EF17-2849-8599-FD2BB1FD49BA}" type="presOf" srcId="{4ACBD9F2-4D16-1C4D-8FAD-FFF05D7EED3B}" destId="{04EFD440-B0DD-7B41-BEDB-A6E2C526B96E}" srcOrd="0" destOrd="0" presId="urn:microsoft.com/office/officeart/2008/layout/RadialCluster"/>
    <dgm:cxn modelId="{F557CB40-9B17-4A45-95A1-12FA3A677659}" type="presOf" srcId="{D53073F6-DC0B-1E42-A2B6-6FE1AE34163E}" destId="{54555DDE-9657-744F-80C5-9D13F5AB989A}" srcOrd="0" destOrd="0" presId="urn:microsoft.com/office/officeart/2008/layout/RadialCluster"/>
    <dgm:cxn modelId="{393F82BF-4736-2A49-99D0-FE63884126D9}" type="presOf" srcId="{CF016495-9277-7143-987B-B231A1D9DBAC}" destId="{B6C7D1E2-1288-A249-A7C7-384FBAA0D7C9}" srcOrd="0" destOrd="0" presId="urn:microsoft.com/office/officeart/2008/layout/RadialCluster"/>
    <dgm:cxn modelId="{A9569B79-7977-E64A-9A93-B03C5FF57B0C}" srcId="{A4A53716-E24D-6C42-B245-4D6BE7B32BD7}" destId="{CF016495-9277-7143-987B-B231A1D9DBAC}" srcOrd="0" destOrd="0" parTransId="{3D61B14B-6A4C-3142-B6FF-F65A4E96D6CB}" sibTransId="{6C092AD6-3F24-534E-8C04-DC6993E7F289}"/>
    <dgm:cxn modelId="{85B976F3-44AE-A345-8CCD-B59AFC8AF192}" type="presOf" srcId="{C1DE004E-567E-3643-99C8-32381468A9EB}" destId="{F18906FF-3BF1-2443-A108-3952CE5BF5D9}" srcOrd="0" destOrd="0" presId="urn:microsoft.com/office/officeart/2008/layout/RadialCluster"/>
    <dgm:cxn modelId="{A83022AC-57D5-8F46-BF65-2C9D08F07FD9}" type="presParOf" srcId="{F18906FF-3BF1-2443-A108-3952CE5BF5D9}" destId="{F15C9503-3DA4-8846-B926-B6C0D213678B}" srcOrd="0" destOrd="0" presId="urn:microsoft.com/office/officeart/2008/layout/RadialCluster"/>
    <dgm:cxn modelId="{2981FD77-C2B7-074C-BC7E-BCF0C452074D}" type="presParOf" srcId="{F15C9503-3DA4-8846-B926-B6C0D213678B}" destId="{83A93EEC-238B-004F-89B9-4DA0831B51F7}" srcOrd="0" destOrd="0" presId="urn:microsoft.com/office/officeart/2008/layout/RadialCluster"/>
    <dgm:cxn modelId="{72473956-9A75-B344-8787-4192840D87F1}" type="presParOf" srcId="{F15C9503-3DA4-8846-B926-B6C0D213678B}" destId="{F16EA18C-8019-C74D-BCC8-287AB1098442}" srcOrd="1" destOrd="0" presId="urn:microsoft.com/office/officeart/2008/layout/RadialCluster"/>
    <dgm:cxn modelId="{647C1A2A-A6BF-AF4C-B17D-10B763E2E09E}" type="presParOf" srcId="{F15C9503-3DA4-8846-B926-B6C0D213678B}" destId="{B6C7D1E2-1288-A249-A7C7-384FBAA0D7C9}" srcOrd="2" destOrd="0" presId="urn:microsoft.com/office/officeart/2008/layout/RadialCluster"/>
    <dgm:cxn modelId="{BAE7E187-A634-3A4E-AD10-DADB213DA8F7}" type="presParOf" srcId="{F15C9503-3DA4-8846-B926-B6C0D213678B}" destId="{5E6C6F52-2364-6749-80A2-6E9F5A38DEF3}" srcOrd="3" destOrd="0" presId="urn:microsoft.com/office/officeart/2008/layout/RadialCluster"/>
    <dgm:cxn modelId="{DA34C549-DE74-DC47-902F-7A0CC5B80FB7}" type="presParOf" srcId="{F15C9503-3DA4-8846-B926-B6C0D213678B}" destId="{96170A06-30CE-6742-9CD6-9F5407986543}" srcOrd="4" destOrd="0" presId="urn:microsoft.com/office/officeart/2008/layout/RadialCluster"/>
    <dgm:cxn modelId="{BE9EF887-ED36-C147-861B-E8DA209C1EFB}" type="presParOf" srcId="{F15C9503-3DA4-8846-B926-B6C0D213678B}" destId="{0B983D13-9616-B244-9767-663D62534803}" srcOrd="5" destOrd="0" presId="urn:microsoft.com/office/officeart/2008/layout/RadialCluster"/>
    <dgm:cxn modelId="{914BA350-0C3F-F742-B43C-E709BB212A09}" type="presParOf" srcId="{F15C9503-3DA4-8846-B926-B6C0D213678B}" destId="{FE92D435-F383-A542-9849-6BDF935950EE}" srcOrd="6" destOrd="0" presId="urn:microsoft.com/office/officeart/2008/layout/RadialCluster"/>
    <dgm:cxn modelId="{91BD08C7-7CF0-EA44-A366-014E60F1AD5A}" type="presParOf" srcId="{F15C9503-3DA4-8846-B926-B6C0D213678B}" destId="{54555DDE-9657-744F-80C5-9D13F5AB989A}" srcOrd="7" destOrd="0" presId="urn:microsoft.com/office/officeart/2008/layout/RadialCluster"/>
    <dgm:cxn modelId="{80777A69-CE55-A045-8177-FF9F558B69FC}" type="presParOf" srcId="{F15C9503-3DA4-8846-B926-B6C0D213678B}" destId="{47F37E59-2BA1-6442-9399-6A5D937CCC17}" srcOrd="8" destOrd="0" presId="urn:microsoft.com/office/officeart/2008/layout/RadialCluster"/>
    <dgm:cxn modelId="{BC2B6634-D71E-3944-BF87-6C261CB01C27}" type="presParOf" srcId="{F15C9503-3DA4-8846-B926-B6C0D213678B}" destId="{04EFD440-B0DD-7B41-BEDB-A6E2C526B96E}" srcOrd="9" destOrd="0" presId="urn:microsoft.com/office/officeart/2008/layout/RadialCluster"/>
    <dgm:cxn modelId="{F4802FFE-9348-E94D-8E9B-5824D940A8BB}" type="presParOf" srcId="{F15C9503-3DA4-8846-B926-B6C0D213678B}" destId="{CF4B87B7-09F7-6A46-AC74-37EF0149FACA}"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9A85FE-8731-B847-A0E2-F7F1EEBC20D0}" type="doc">
      <dgm:prSet loTypeId="urn:microsoft.com/office/officeart/2005/8/layout/radial1" loCatId="" qsTypeId="urn:microsoft.com/office/officeart/2005/8/quickstyle/simple4" qsCatId="simple" csTypeId="urn:microsoft.com/office/officeart/2005/8/colors/accent0_3" csCatId="mainScheme" phldr="1"/>
      <dgm:spPr/>
      <dgm:t>
        <a:bodyPr/>
        <a:lstStyle/>
        <a:p>
          <a:endParaRPr lang="en-US"/>
        </a:p>
      </dgm:t>
    </dgm:pt>
    <dgm:pt modelId="{BA72F9CE-557E-6A46-968F-4BDA8EF29601}">
      <dgm:prSet phldrT="[Text]" custT="1"/>
      <dgm:spPr/>
      <dgm:t>
        <a:bodyPr/>
        <a:lstStyle/>
        <a:p>
          <a:r>
            <a:rPr lang="en-US" sz="1600" dirty="0" smtClean="0">
              <a:latin typeface="Tw Cen MT"/>
              <a:cs typeface="Tw Cen MT"/>
            </a:rPr>
            <a:t>Faith Community</a:t>
          </a:r>
          <a:endParaRPr lang="en-US" sz="1600" dirty="0">
            <a:latin typeface="Tw Cen MT"/>
            <a:cs typeface="Tw Cen MT"/>
          </a:endParaRPr>
        </a:p>
      </dgm:t>
    </dgm:pt>
    <dgm:pt modelId="{8BA3ED34-9324-B048-B8EC-CFBA1EC887AB}" type="parTrans" cxnId="{B0029915-0CBE-614B-844C-7F0CE2A099DE}">
      <dgm:prSet/>
      <dgm:spPr/>
      <dgm:t>
        <a:bodyPr/>
        <a:lstStyle/>
        <a:p>
          <a:endParaRPr lang="en-US"/>
        </a:p>
      </dgm:t>
    </dgm:pt>
    <dgm:pt modelId="{5A3D8F1B-E597-5C44-A404-18144B2061ED}" type="sibTrans" cxnId="{B0029915-0CBE-614B-844C-7F0CE2A099DE}">
      <dgm:prSet/>
      <dgm:spPr/>
      <dgm:t>
        <a:bodyPr/>
        <a:lstStyle/>
        <a:p>
          <a:endParaRPr lang="en-US"/>
        </a:p>
      </dgm:t>
    </dgm:pt>
    <dgm:pt modelId="{EB88DFC2-4BC1-C84E-9C8F-F6622D73AE0B}">
      <dgm:prSet phldrT="[Text]"/>
      <dgm:spPr/>
      <dgm:t>
        <a:bodyPr/>
        <a:lstStyle/>
        <a:p>
          <a:r>
            <a:rPr lang="en-US" dirty="0" smtClean="0">
              <a:latin typeface="Tw Cen MT"/>
              <a:cs typeface="Tw Cen MT"/>
            </a:rPr>
            <a:t>Content Area</a:t>
          </a:r>
          <a:endParaRPr lang="en-US" dirty="0">
            <a:latin typeface="Tw Cen MT"/>
            <a:cs typeface="Tw Cen MT"/>
          </a:endParaRPr>
        </a:p>
      </dgm:t>
    </dgm:pt>
    <dgm:pt modelId="{3419D897-B286-C241-A36C-1CC01921BB76}" type="parTrans" cxnId="{3B17CE72-532A-6B43-969D-E4CBD6746E35}">
      <dgm:prSet/>
      <dgm:spPr/>
      <dgm:t>
        <a:bodyPr/>
        <a:lstStyle/>
        <a:p>
          <a:endParaRPr lang="en-US" dirty="0"/>
        </a:p>
      </dgm:t>
    </dgm:pt>
    <dgm:pt modelId="{785D823A-CF7A-0042-A1D6-958B326D178D}" type="sibTrans" cxnId="{3B17CE72-532A-6B43-969D-E4CBD6746E35}">
      <dgm:prSet/>
      <dgm:spPr/>
      <dgm:t>
        <a:bodyPr/>
        <a:lstStyle/>
        <a:p>
          <a:endParaRPr lang="en-US"/>
        </a:p>
      </dgm:t>
    </dgm:pt>
    <dgm:pt modelId="{E36F81F8-1EE0-D448-B5D0-357B84861751}">
      <dgm:prSet phldrT="[Text]"/>
      <dgm:spPr/>
      <dgm:t>
        <a:bodyPr/>
        <a:lstStyle/>
        <a:p>
          <a:r>
            <a:rPr lang="en-US" dirty="0" smtClean="0">
              <a:latin typeface="Tw Cen MT"/>
              <a:cs typeface="Tw Cen MT"/>
            </a:rPr>
            <a:t>Content Area</a:t>
          </a:r>
          <a:endParaRPr lang="en-US" dirty="0">
            <a:latin typeface="Tw Cen MT"/>
            <a:cs typeface="Tw Cen MT"/>
          </a:endParaRPr>
        </a:p>
      </dgm:t>
    </dgm:pt>
    <dgm:pt modelId="{F24CDD08-9AF4-C941-82FC-8B79D4C9788F}" type="parTrans" cxnId="{201B5256-2F96-374E-A346-45ED026E549B}">
      <dgm:prSet/>
      <dgm:spPr/>
      <dgm:t>
        <a:bodyPr/>
        <a:lstStyle/>
        <a:p>
          <a:endParaRPr lang="en-US" dirty="0"/>
        </a:p>
      </dgm:t>
    </dgm:pt>
    <dgm:pt modelId="{863F7382-18F9-7A46-B025-02A1A4BACD5C}" type="sibTrans" cxnId="{201B5256-2F96-374E-A346-45ED026E549B}">
      <dgm:prSet/>
      <dgm:spPr/>
      <dgm:t>
        <a:bodyPr/>
        <a:lstStyle/>
        <a:p>
          <a:endParaRPr lang="en-US"/>
        </a:p>
      </dgm:t>
    </dgm:pt>
    <dgm:pt modelId="{D9870C9E-0FD5-0942-BF95-E75DB22171FA}">
      <dgm:prSet phldrT="[Text]"/>
      <dgm:spPr/>
      <dgm:t>
        <a:bodyPr/>
        <a:lstStyle/>
        <a:p>
          <a:r>
            <a:rPr lang="en-US" dirty="0" smtClean="0">
              <a:latin typeface="Tw Cen MT"/>
              <a:cs typeface="Tw Cen MT"/>
            </a:rPr>
            <a:t>Content Area</a:t>
          </a:r>
          <a:endParaRPr lang="en-US" dirty="0">
            <a:latin typeface="Tw Cen MT"/>
            <a:cs typeface="Tw Cen MT"/>
          </a:endParaRPr>
        </a:p>
      </dgm:t>
    </dgm:pt>
    <dgm:pt modelId="{464B523D-D3D4-D34B-A0C3-7238779A3D0F}" type="parTrans" cxnId="{B2416B02-0D4E-C548-A84F-D89B31415E94}">
      <dgm:prSet/>
      <dgm:spPr/>
      <dgm:t>
        <a:bodyPr/>
        <a:lstStyle/>
        <a:p>
          <a:endParaRPr lang="en-US" dirty="0"/>
        </a:p>
      </dgm:t>
    </dgm:pt>
    <dgm:pt modelId="{5FC82E0C-5BBB-2143-ABC2-8CA66AD495E7}" type="sibTrans" cxnId="{B2416B02-0D4E-C548-A84F-D89B31415E94}">
      <dgm:prSet/>
      <dgm:spPr/>
      <dgm:t>
        <a:bodyPr/>
        <a:lstStyle/>
        <a:p>
          <a:endParaRPr lang="en-US"/>
        </a:p>
      </dgm:t>
    </dgm:pt>
    <dgm:pt modelId="{8FE0BC65-E965-294D-9C16-9DAB50413FE8}">
      <dgm:prSet phldrT="[Text]"/>
      <dgm:spPr/>
      <dgm:t>
        <a:bodyPr/>
        <a:lstStyle/>
        <a:p>
          <a:r>
            <a:rPr lang="en-US" dirty="0" smtClean="0">
              <a:latin typeface="Tw Cen MT"/>
              <a:cs typeface="Tw Cen MT"/>
            </a:rPr>
            <a:t>Content Area</a:t>
          </a:r>
          <a:endParaRPr lang="en-US" dirty="0">
            <a:latin typeface="Tw Cen MT"/>
            <a:cs typeface="Tw Cen MT"/>
          </a:endParaRPr>
        </a:p>
      </dgm:t>
    </dgm:pt>
    <dgm:pt modelId="{377566C9-E8B4-7A42-9464-0431795F6FDB}" type="parTrans" cxnId="{2C9232D9-C650-6C4A-BD8B-29BBA17E9777}">
      <dgm:prSet/>
      <dgm:spPr/>
      <dgm:t>
        <a:bodyPr/>
        <a:lstStyle/>
        <a:p>
          <a:endParaRPr lang="en-US" dirty="0"/>
        </a:p>
      </dgm:t>
    </dgm:pt>
    <dgm:pt modelId="{2E48191C-C4BB-B94F-8D62-323554B7D49C}" type="sibTrans" cxnId="{2C9232D9-C650-6C4A-BD8B-29BBA17E9777}">
      <dgm:prSet/>
      <dgm:spPr/>
      <dgm:t>
        <a:bodyPr/>
        <a:lstStyle/>
        <a:p>
          <a:endParaRPr lang="en-US"/>
        </a:p>
      </dgm:t>
    </dgm:pt>
    <dgm:pt modelId="{1B5B1841-BA7C-0044-8871-CF26B534BAF4}">
      <dgm:prSet phldrT="[Text]"/>
      <dgm:spPr/>
      <dgm:t>
        <a:bodyPr/>
        <a:lstStyle/>
        <a:p>
          <a:r>
            <a:rPr lang="en-US" dirty="0" smtClean="0">
              <a:latin typeface="Tw Cen MT"/>
              <a:cs typeface="Tw Cen MT"/>
            </a:rPr>
            <a:t>Content Area</a:t>
          </a:r>
          <a:endParaRPr lang="en-US" dirty="0">
            <a:latin typeface="Tw Cen MT"/>
            <a:cs typeface="Tw Cen MT"/>
          </a:endParaRPr>
        </a:p>
      </dgm:t>
    </dgm:pt>
    <dgm:pt modelId="{AC619936-E789-8045-B7ED-D82A9CEFD7C9}" type="parTrans" cxnId="{CFC76EC8-3181-A245-9455-2C468C37A079}">
      <dgm:prSet/>
      <dgm:spPr/>
      <dgm:t>
        <a:bodyPr/>
        <a:lstStyle/>
        <a:p>
          <a:endParaRPr lang="en-US" dirty="0"/>
        </a:p>
      </dgm:t>
    </dgm:pt>
    <dgm:pt modelId="{A3706EB4-EAF5-804A-8C7D-55826DAFE1B6}" type="sibTrans" cxnId="{CFC76EC8-3181-A245-9455-2C468C37A079}">
      <dgm:prSet/>
      <dgm:spPr/>
      <dgm:t>
        <a:bodyPr/>
        <a:lstStyle/>
        <a:p>
          <a:endParaRPr lang="en-US"/>
        </a:p>
      </dgm:t>
    </dgm:pt>
    <dgm:pt modelId="{A534D716-2350-274C-85BB-5C2D56A29131}">
      <dgm:prSet phldrT="[Text]"/>
      <dgm:spPr/>
      <dgm:t>
        <a:bodyPr/>
        <a:lstStyle/>
        <a:p>
          <a:r>
            <a:rPr lang="en-US" dirty="0" smtClean="0">
              <a:latin typeface="Tw Cen MT"/>
              <a:cs typeface="Tw Cen MT"/>
            </a:rPr>
            <a:t>Content Area</a:t>
          </a:r>
          <a:endParaRPr lang="en-US" dirty="0">
            <a:latin typeface="Tw Cen MT"/>
            <a:cs typeface="Tw Cen MT"/>
          </a:endParaRPr>
        </a:p>
      </dgm:t>
    </dgm:pt>
    <dgm:pt modelId="{9AB6ED0B-7D82-6C48-8778-B8F7E8A43D6F}" type="parTrans" cxnId="{DCE4B8DB-1859-8846-A89A-218C81D489E5}">
      <dgm:prSet/>
      <dgm:spPr/>
      <dgm:t>
        <a:bodyPr/>
        <a:lstStyle/>
        <a:p>
          <a:endParaRPr lang="en-US" dirty="0"/>
        </a:p>
      </dgm:t>
    </dgm:pt>
    <dgm:pt modelId="{ADB32CB8-249A-6E4B-A971-C1A7070EED85}" type="sibTrans" cxnId="{DCE4B8DB-1859-8846-A89A-218C81D489E5}">
      <dgm:prSet/>
      <dgm:spPr/>
      <dgm:t>
        <a:bodyPr/>
        <a:lstStyle/>
        <a:p>
          <a:endParaRPr lang="en-US"/>
        </a:p>
      </dgm:t>
    </dgm:pt>
    <dgm:pt modelId="{A2762E0D-F25D-EB4C-BCA1-0B145EA97DDC}" type="pres">
      <dgm:prSet presAssocID="{9E9A85FE-8731-B847-A0E2-F7F1EEBC20D0}" presName="cycle" presStyleCnt="0">
        <dgm:presLayoutVars>
          <dgm:chMax val="1"/>
          <dgm:dir/>
          <dgm:animLvl val="ctr"/>
          <dgm:resizeHandles val="exact"/>
        </dgm:presLayoutVars>
      </dgm:prSet>
      <dgm:spPr/>
      <dgm:t>
        <a:bodyPr/>
        <a:lstStyle/>
        <a:p>
          <a:endParaRPr lang="en-US"/>
        </a:p>
      </dgm:t>
    </dgm:pt>
    <dgm:pt modelId="{E790FF7F-F396-5A4B-8261-467BEC4B0315}" type="pres">
      <dgm:prSet presAssocID="{BA72F9CE-557E-6A46-968F-4BDA8EF29601}" presName="centerShape" presStyleLbl="node0" presStyleIdx="0" presStyleCnt="1" custScaleX="123306" custScaleY="113792"/>
      <dgm:spPr/>
      <dgm:t>
        <a:bodyPr/>
        <a:lstStyle/>
        <a:p>
          <a:endParaRPr lang="en-US"/>
        </a:p>
      </dgm:t>
    </dgm:pt>
    <dgm:pt modelId="{CCBEC221-D124-B443-9DAE-DBA4D2F97439}" type="pres">
      <dgm:prSet presAssocID="{3419D897-B286-C241-A36C-1CC01921BB76}" presName="Name9" presStyleLbl="parChTrans1D2" presStyleIdx="0" presStyleCnt="6"/>
      <dgm:spPr/>
      <dgm:t>
        <a:bodyPr/>
        <a:lstStyle/>
        <a:p>
          <a:endParaRPr lang="en-US"/>
        </a:p>
      </dgm:t>
    </dgm:pt>
    <dgm:pt modelId="{E983F23C-F1DE-E149-8E97-A3AFD3CF2AC0}" type="pres">
      <dgm:prSet presAssocID="{3419D897-B286-C241-A36C-1CC01921BB76}" presName="connTx" presStyleLbl="parChTrans1D2" presStyleIdx="0" presStyleCnt="6"/>
      <dgm:spPr/>
      <dgm:t>
        <a:bodyPr/>
        <a:lstStyle/>
        <a:p>
          <a:endParaRPr lang="en-US"/>
        </a:p>
      </dgm:t>
    </dgm:pt>
    <dgm:pt modelId="{C93A2DA2-412A-2341-9AF6-1D699AD6C9F4}" type="pres">
      <dgm:prSet presAssocID="{EB88DFC2-4BC1-C84E-9C8F-F6622D73AE0B}" presName="node" presStyleLbl="node1" presStyleIdx="0" presStyleCnt="6">
        <dgm:presLayoutVars>
          <dgm:bulletEnabled val="1"/>
        </dgm:presLayoutVars>
      </dgm:prSet>
      <dgm:spPr/>
      <dgm:t>
        <a:bodyPr/>
        <a:lstStyle/>
        <a:p>
          <a:endParaRPr lang="en-US"/>
        </a:p>
      </dgm:t>
    </dgm:pt>
    <dgm:pt modelId="{7EF71D51-A944-F742-B5FE-99F3E33B1852}" type="pres">
      <dgm:prSet presAssocID="{F24CDD08-9AF4-C941-82FC-8B79D4C9788F}" presName="Name9" presStyleLbl="parChTrans1D2" presStyleIdx="1" presStyleCnt="6"/>
      <dgm:spPr/>
      <dgm:t>
        <a:bodyPr/>
        <a:lstStyle/>
        <a:p>
          <a:endParaRPr lang="en-US"/>
        </a:p>
      </dgm:t>
    </dgm:pt>
    <dgm:pt modelId="{E992A715-3BD0-204B-954C-E9DFAF8124E8}" type="pres">
      <dgm:prSet presAssocID="{F24CDD08-9AF4-C941-82FC-8B79D4C9788F}" presName="connTx" presStyleLbl="parChTrans1D2" presStyleIdx="1" presStyleCnt="6"/>
      <dgm:spPr/>
      <dgm:t>
        <a:bodyPr/>
        <a:lstStyle/>
        <a:p>
          <a:endParaRPr lang="en-US"/>
        </a:p>
      </dgm:t>
    </dgm:pt>
    <dgm:pt modelId="{B5BE8A8F-74BF-C446-A808-A06E14558C3E}" type="pres">
      <dgm:prSet presAssocID="{E36F81F8-1EE0-D448-B5D0-357B84861751}" presName="node" presStyleLbl="node1" presStyleIdx="1" presStyleCnt="6">
        <dgm:presLayoutVars>
          <dgm:bulletEnabled val="1"/>
        </dgm:presLayoutVars>
      </dgm:prSet>
      <dgm:spPr/>
      <dgm:t>
        <a:bodyPr/>
        <a:lstStyle/>
        <a:p>
          <a:endParaRPr lang="en-US"/>
        </a:p>
      </dgm:t>
    </dgm:pt>
    <dgm:pt modelId="{B556F13D-FA4A-B242-B361-004BEA807F24}" type="pres">
      <dgm:prSet presAssocID="{464B523D-D3D4-D34B-A0C3-7238779A3D0F}" presName="Name9" presStyleLbl="parChTrans1D2" presStyleIdx="2" presStyleCnt="6"/>
      <dgm:spPr/>
      <dgm:t>
        <a:bodyPr/>
        <a:lstStyle/>
        <a:p>
          <a:endParaRPr lang="en-US"/>
        </a:p>
      </dgm:t>
    </dgm:pt>
    <dgm:pt modelId="{8B0F3F9B-0D9F-F74C-89DC-D26A9D3B0BAF}" type="pres">
      <dgm:prSet presAssocID="{464B523D-D3D4-D34B-A0C3-7238779A3D0F}" presName="connTx" presStyleLbl="parChTrans1D2" presStyleIdx="2" presStyleCnt="6"/>
      <dgm:spPr/>
      <dgm:t>
        <a:bodyPr/>
        <a:lstStyle/>
        <a:p>
          <a:endParaRPr lang="en-US"/>
        </a:p>
      </dgm:t>
    </dgm:pt>
    <dgm:pt modelId="{FB24D420-171C-8945-934A-5001B52B1357}" type="pres">
      <dgm:prSet presAssocID="{D9870C9E-0FD5-0942-BF95-E75DB22171FA}" presName="node" presStyleLbl="node1" presStyleIdx="2" presStyleCnt="6">
        <dgm:presLayoutVars>
          <dgm:bulletEnabled val="1"/>
        </dgm:presLayoutVars>
      </dgm:prSet>
      <dgm:spPr/>
      <dgm:t>
        <a:bodyPr/>
        <a:lstStyle/>
        <a:p>
          <a:endParaRPr lang="en-US"/>
        </a:p>
      </dgm:t>
    </dgm:pt>
    <dgm:pt modelId="{DE59AC1F-9DB3-5A48-B70D-AB758C672143}" type="pres">
      <dgm:prSet presAssocID="{377566C9-E8B4-7A42-9464-0431795F6FDB}" presName="Name9" presStyleLbl="parChTrans1D2" presStyleIdx="3" presStyleCnt="6"/>
      <dgm:spPr/>
      <dgm:t>
        <a:bodyPr/>
        <a:lstStyle/>
        <a:p>
          <a:endParaRPr lang="en-US"/>
        </a:p>
      </dgm:t>
    </dgm:pt>
    <dgm:pt modelId="{EFD14CFB-69B2-2847-821C-81F344D33CEE}" type="pres">
      <dgm:prSet presAssocID="{377566C9-E8B4-7A42-9464-0431795F6FDB}" presName="connTx" presStyleLbl="parChTrans1D2" presStyleIdx="3" presStyleCnt="6"/>
      <dgm:spPr/>
      <dgm:t>
        <a:bodyPr/>
        <a:lstStyle/>
        <a:p>
          <a:endParaRPr lang="en-US"/>
        </a:p>
      </dgm:t>
    </dgm:pt>
    <dgm:pt modelId="{C233C074-4F5D-014A-9756-C069236FAC1B}" type="pres">
      <dgm:prSet presAssocID="{8FE0BC65-E965-294D-9C16-9DAB50413FE8}" presName="node" presStyleLbl="node1" presStyleIdx="3" presStyleCnt="6">
        <dgm:presLayoutVars>
          <dgm:bulletEnabled val="1"/>
        </dgm:presLayoutVars>
      </dgm:prSet>
      <dgm:spPr/>
      <dgm:t>
        <a:bodyPr/>
        <a:lstStyle/>
        <a:p>
          <a:endParaRPr lang="en-US"/>
        </a:p>
      </dgm:t>
    </dgm:pt>
    <dgm:pt modelId="{53A9F9C0-FCA7-BF4A-87B4-082DB5C58162}" type="pres">
      <dgm:prSet presAssocID="{AC619936-E789-8045-B7ED-D82A9CEFD7C9}" presName="Name9" presStyleLbl="parChTrans1D2" presStyleIdx="4" presStyleCnt="6"/>
      <dgm:spPr/>
      <dgm:t>
        <a:bodyPr/>
        <a:lstStyle/>
        <a:p>
          <a:endParaRPr lang="en-US"/>
        </a:p>
      </dgm:t>
    </dgm:pt>
    <dgm:pt modelId="{61A0151F-4832-5944-8949-29A2089B7501}" type="pres">
      <dgm:prSet presAssocID="{AC619936-E789-8045-B7ED-D82A9CEFD7C9}" presName="connTx" presStyleLbl="parChTrans1D2" presStyleIdx="4" presStyleCnt="6"/>
      <dgm:spPr/>
      <dgm:t>
        <a:bodyPr/>
        <a:lstStyle/>
        <a:p>
          <a:endParaRPr lang="en-US"/>
        </a:p>
      </dgm:t>
    </dgm:pt>
    <dgm:pt modelId="{786C278A-52AF-F348-81FD-9B6677CBED35}" type="pres">
      <dgm:prSet presAssocID="{1B5B1841-BA7C-0044-8871-CF26B534BAF4}" presName="node" presStyleLbl="node1" presStyleIdx="4" presStyleCnt="6">
        <dgm:presLayoutVars>
          <dgm:bulletEnabled val="1"/>
        </dgm:presLayoutVars>
      </dgm:prSet>
      <dgm:spPr/>
      <dgm:t>
        <a:bodyPr/>
        <a:lstStyle/>
        <a:p>
          <a:endParaRPr lang="en-US"/>
        </a:p>
      </dgm:t>
    </dgm:pt>
    <dgm:pt modelId="{8916B3F9-5F46-2D4E-9C78-23BD413D1CD2}" type="pres">
      <dgm:prSet presAssocID="{9AB6ED0B-7D82-6C48-8778-B8F7E8A43D6F}" presName="Name9" presStyleLbl="parChTrans1D2" presStyleIdx="5" presStyleCnt="6"/>
      <dgm:spPr/>
      <dgm:t>
        <a:bodyPr/>
        <a:lstStyle/>
        <a:p>
          <a:endParaRPr lang="en-US"/>
        </a:p>
      </dgm:t>
    </dgm:pt>
    <dgm:pt modelId="{4F4E1BF3-F924-F44E-963F-9E887080952B}" type="pres">
      <dgm:prSet presAssocID="{9AB6ED0B-7D82-6C48-8778-B8F7E8A43D6F}" presName="connTx" presStyleLbl="parChTrans1D2" presStyleIdx="5" presStyleCnt="6"/>
      <dgm:spPr/>
      <dgm:t>
        <a:bodyPr/>
        <a:lstStyle/>
        <a:p>
          <a:endParaRPr lang="en-US"/>
        </a:p>
      </dgm:t>
    </dgm:pt>
    <dgm:pt modelId="{343C0BFE-AB33-8642-AD06-2C0738FC5DF8}" type="pres">
      <dgm:prSet presAssocID="{A534D716-2350-274C-85BB-5C2D56A29131}" presName="node" presStyleLbl="node1" presStyleIdx="5" presStyleCnt="6">
        <dgm:presLayoutVars>
          <dgm:bulletEnabled val="1"/>
        </dgm:presLayoutVars>
      </dgm:prSet>
      <dgm:spPr/>
      <dgm:t>
        <a:bodyPr/>
        <a:lstStyle/>
        <a:p>
          <a:endParaRPr lang="en-US"/>
        </a:p>
      </dgm:t>
    </dgm:pt>
  </dgm:ptLst>
  <dgm:cxnLst>
    <dgm:cxn modelId="{156C09CF-5097-EF4F-B378-9BF086F9A145}" type="presOf" srcId="{377566C9-E8B4-7A42-9464-0431795F6FDB}" destId="{DE59AC1F-9DB3-5A48-B70D-AB758C672143}" srcOrd="0" destOrd="0" presId="urn:microsoft.com/office/officeart/2005/8/layout/radial1"/>
    <dgm:cxn modelId="{367F7A7D-CE24-3F48-BD7B-25033500ADA9}" type="presOf" srcId="{9AB6ED0B-7D82-6C48-8778-B8F7E8A43D6F}" destId="{8916B3F9-5F46-2D4E-9C78-23BD413D1CD2}" srcOrd="0" destOrd="0" presId="urn:microsoft.com/office/officeart/2005/8/layout/radial1"/>
    <dgm:cxn modelId="{201B5256-2F96-374E-A346-45ED026E549B}" srcId="{BA72F9CE-557E-6A46-968F-4BDA8EF29601}" destId="{E36F81F8-1EE0-D448-B5D0-357B84861751}" srcOrd="1" destOrd="0" parTransId="{F24CDD08-9AF4-C941-82FC-8B79D4C9788F}" sibTransId="{863F7382-18F9-7A46-B025-02A1A4BACD5C}"/>
    <dgm:cxn modelId="{17BBAE9C-B68D-3746-A79E-A9C913D06501}" type="presOf" srcId="{BA72F9CE-557E-6A46-968F-4BDA8EF29601}" destId="{E790FF7F-F396-5A4B-8261-467BEC4B0315}" srcOrd="0" destOrd="0" presId="urn:microsoft.com/office/officeart/2005/8/layout/radial1"/>
    <dgm:cxn modelId="{284423B9-3C24-CB44-B860-4AC3688CDA4E}" type="presOf" srcId="{EB88DFC2-4BC1-C84E-9C8F-F6622D73AE0B}" destId="{C93A2DA2-412A-2341-9AF6-1D699AD6C9F4}" srcOrd="0" destOrd="0" presId="urn:microsoft.com/office/officeart/2005/8/layout/radial1"/>
    <dgm:cxn modelId="{AE0542D8-0D7C-9741-9591-FE42A53EDDA5}" type="presOf" srcId="{E36F81F8-1EE0-D448-B5D0-357B84861751}" destId="{B5BE8A8F-74BF-C446-A808-A06E14558C3E}" srcOrd="0" destOrd="0" presId="urn:microsoft.com/office/officeart/2005/8/layout/radial1"/>
    <dgm:cxn modelId="{2C9232D9-C650-6C4A-BD8B-29BBA17E9777}" srcId="{BA72F9CE-557E-6A46-968F-4BDA8EF29601}" destId="{8FE0BC65-E965-294D-9C16-9DAB50413FE8}" srcOrd="3" destOrd="0" parTransId="{377566C9-E8B4-7A42-9464-0431795F6FDB}" sibTransId="{2E48191C-C4BB-B94F-8D62-323554B7D49C}"/>
    <dgm:cxn modelId="{825C0ECF-F602-D44E-A6E5-CE7B2FD61DB0}" type="presOf" srcId="{AC619936-E789-8045-B7ED-D82A9CEFD7C9}" destId="{53A9F9C0-FCA7-BF4A-87B4-082DB5C58162}" srcOrd="0" destOrd="0" presId="urn:microsoft.com/office/officeart/2005/8/layout/radial1"/>
    <dgm:cxn modelId="{5663E3B6-3165-D843-B73A-E8D203641E58}" type="presOf" srcId="{377566C9-E8B4-7A42-9464-0431795F6FDB}" destId="{EFD14CFB-69B2-2847-821C-81F344D33CEE}" srcOrd="1" destOrd="0" presId="urn:microsoft.com/office/officeart/2005/8/layout/radial1"/>
    <dgm:cxn modelId="{830D391D-CD11-8245-A540-ECF4630ADDBD}" type="presOf" srcId="{A534D716-2350-274C-85BB-5C2D56A29131}" destId="{343C0BFE-AB33-8642-AD06-2C0738FC5DF8}" srcOrd="0" destOrd="0" presId="urn:microsoft.com/office/officeart/2005/8/layout/radial1"/>
    <dgm:cxn modelId="{3B17CE72-532A-6B43-969D-E4CBD6746E35}" srcId="{BA72F9CE-557E-6A46-968F-4BDA8EF29601}" destId="{EB88DFC2-4BC1-C84E-9C8F-F6622D73AE0B}" srcOrd="0" destOrd="0" parTransId="{3419D897-B286-C241-A36C-1CC01921BB76}" sibTransId="{785D823A-CF7A-0042-A1D6-958B326D178D}"/>
    <dgm:cxn modelId="{9C6D32E6-106B-AF49-B0B7-3F7A8B41F6EA}" type="presOf" srcId="{8FE0BC65-E965-294D-9C16-9DAB50413FE8}" destId="{C233C074-4F5D-014A-9756-C069236FAC1B}" srcOrd="0" destOrd="0" presId="urn:microsoft.com/office/officeart/2005/8/layout/radial1"/>
    <dgm:cxn modelId="{983C52AA-8334-8348-ACDC-A8E44EDB3234}" type="presOf" srcId="{D9870C9E-0FD5-0942-BF95-E75DB22171FA}" destId="{FB24D420-171C-8945-934A-5001B52B1357}" srcOrd="0" destOrd="0" presId="urn:microsoft.com/office/officeart/2005/8/layout/radial1"/>
    <dgm:cxn modelId="{120B4962-F856-0243-BFD1-4DE79794884F}" type="presOf" srcId="{464B523D-D3D4-D34B-A0C3-7238779A3D0F}" destId="{8B0F3F9B-0D9F-F74C-89DC-D26A9D3B0BAF}" srcOrd="1" destOrd="0" presId="urn:microsoft.com/office/officeart/2005/8/layout/radial1"/>
    <dgm:cxn modelId="{691CEA95-B2D3-4C4A-8CCB-A619BD9260B4}" type="presOf" srcId="{9AB6ED0B-7D82-6C48-8778-B8F7E8A43D6F}" destId="{4F4E1BF3-F924-F44E-963F-9E887080952B}" srcOrd="1" destOrd="0" presId="urn:microsoft.com/office/officeart/2005/8/layout/radial1"/>
    <dgm:cxn modelId="{0FC9F340-0910-534E-B210-DFD7460904DA}" type="presOf" srcId="{AC619936-E789-8045-B7ED-D82A9CEFD7C9}" destId="{61A0151F-4832-5944-8949-29A2089B7501}" srcOrd="1" destOrd="0" presId="urn:microsoft.com/office/officeart/2005/8/layout/radial1"/>
    <dgm:cxn modelId="{B0029915-0CBE-614B-844C-7F0CE2A099DE}" srcId="{9E9A85FE-8731-B847-A0E2-F7F1EEBC20D0}" destId="{BA72F9CE-557E-6A46-968F-4BDA8EF29601}" srcOrd="0" destOrd="0" parTransId="{8BA3ED34-9324-B048-B8EC-CFBA1EC887AB}" sibTransId="{5A3D8F1B-E597-5C44-A404-18144B2061ED}"/>
    <dgm:cxn modelId="{C5A3B9D3-8ED7-E645-A2CD-A266CC3094A2}" type="presOf" srcId="{F24CDD08-9AF4-C941-82FC-8B79D4C9788F}" destId="{E992A715-3BD0-204B-954C-E9DFAF8124E8}" srcOrd="1" destOrd="0" presId="urn:microsoft.com/office/officeart/2005/8/layout/radial1"/>
    <dgm:cxn modelId="{21B776BF-57DF-CA47-90D6-8AD93A09B83A}" type="presOf" srcId="{9E9A85FE-8731-B847-A0E2-F7F1EEBC20D0}" destId="{A2762E0D-F25D-EB4C-BCA1-0B145EA97DDC}" srcOrd="0" destOrd="0" presId="urn:microsoft.com/office/officeart/2005/8/layout/radial1"/>
    <dgm:cxn modelId="{E4C8CEAA-1EE8-074F-8C7B-A5ED48134B69}" type="presOf" srcId="{F24CDD08-9AF4-C941-82FC-8B79D4C9788F}" destId="{7EF71D51-A944-F742-B5FE-99F3E33B1852}" srcOrd="0" destOrd="0" presId="urn:microsoft.com/office/officeart/2005/8/layout/radial1"/>
    <dgm:cxn modelId="{DCE4B8DB-1859-8846-A89A-218C81D489E5}" srcId="{BA72F9CE-557E-6A46-968F-4BDA8EF29601}" destId="{A534D716-2350-274C-85BB-5C2D56A29131}" srcOrd="5" destOrd="0" parTransId="{9AB6ED0B-7D82-6C48-8778-B8F7E8A43D6F}" sibTransId="{ADB32CB8-249A-6E4B-A971-C1A7070EED85}"/>
    <dgm:cxn modelId="{72480695-E5BD-674D-87F5-42E2D5145AB2}" type="presOf" srcId="{1B5B1841-BA7C-0044-8871-CF26B534BAF4}" destId="{786C278A-52AF-F348-81FD-9B6677CBED35}" srcOrd="0" destOrd="0" presId="urn:microsoft.com/office/officeart/2005/8/layout/radial1"/>
    <dgm:cxn modelId="{2B123426-CBEC-8C4E-9588-34A5ECDC51BB}" type="presOf" srcId="{3419D897-B286-C241-A36C-1CC01921BB76}" destId="{E983F23C-F1DE-E149-8E97-A3AFD3CF2AC0}" srcOrd="1" destOrd="0" presId="urn:microsoft.com/office/officeart/2005/8/layout/radial1"/>
    <dgm:cxn modelId="{5CC9FBE9-D98D-C541-A6DC-996035B67D3B}" type="presOf" srcId="{464B523D-D3D4-D34B-A0C3-7238779A3D0F}" destId="{B556F13D-FA4A-B242-B361-004BEA807F24}" srcOrd="0" destOrd="0" presId="urn:microsoft.com/office/officeart/2005/8/layout/radial1"/>
    <dgm:cxn modelId="{CFC76EC8-3181-A245-9455-2C468C37A079}" srcId="{BA72F9CE-557E-6A46-968F-4BDA8EF29601}" destId="{1B5B1841-BA7C-0044-8871-CF26B534BAF4}" srcOrd="4" destOrd="0" parTransId="{AC619936-E789-8045-B7ED-D82A9CEFD7C9}" sibTransId="{A3706EB4-EAF5-804A-8C7D-55826DAFE1B6}"/>
    <dgm:cxn modelId="{D6DA2EDB-EB8E-BC43-BD1D-9DCFF8D3569A}" type="presOf" srcId="{3419D897-B286-C241-A36C-1CC01921BB76}" destId="{CCBEC221-D124-B443-9DAE-DBA4D2F97439}" srcOrd="0" destOrd="0" presId="urn:microsoft.com/office/officeart/2005/8/layout/radial1"/>
    <dgm:cxn modelId="{B2416B02-0D4E-C548-A84F-D89B31415E94}" srcId="{BA72F9CE-557E-6A46-968F-4BDA8EF29601}" destId="{D9870C9E-0FD5-0942-BF95-E75DB22171FA}" srcOrd="2" destOrd="0" parTransId="{464B523D-D3D4-D34B-A0C3-7238779A3D0F}" sibTransId="{5FC82E0C-5BBB-2143-ABC2-8CA66AD495E7}"/>
    <dgm:cxn modelId="{4059B40A-A7B7-324D-83E5-5ED251D6C614}" type="presParOf" srcId="{A2762E0D-F25D-EB4C-BCA1-0B145EA97DDC}" destId="{E790FF7F-F396-5A4B-8261-467BEC4B0315}" srcOrd="0" destOrd="0" presId="urn:microsoft.com/office/officeart/2005/8/layout/radial1"/>
    <dgm:cxn modelId="{E87001DA-01A7-134A-800D-BFA66C2CF20F}" type="presParOf" srcId="{A2762E0D-F25D-EB4C-BCA1-0B145EA97DDC}" destId="{CCBEC221-D124-B443-9DAE-DBA4D2F97439}" srcOrd="1" destOrd="0" presId="urn:microsoft.com/office/officeart/2005/8/layout/radial1"/>
    <dgm:cxn modelId="{54B51034-4718-DE4F-BD44-08261B4A9D81}" type="presParOf" srcId="{CCBEC221-D124-B443-9DAE-DBA4D2F97439}" destId="{E983F23C-F1DE-E149-8E97-A3AFD3CF2AC0}" srcOrd="0" destOrd="0" presId="urn:microsoft.com/office/officeart/2005/8/layout/radial1"/>
    <dgm:cxn modelId="{2F854600-9EF6-2142-A7BA-C636D835F7E2}" type="presParOf" srcId="{A2762E0D-F25D-EB4C-BCA1-0B145EA97DDC}" destId="{C93A2DA2-412A-2341-9AF6-1D699AD6C9F4}" srcOrd="2" destOrd="0" presId="urn:microsoft.com/office/officeart/2005/8/layout/radial1"/>
    <dgm:cxn modelId="{EDAAD38F-6F4B-6A4D-987A-A5FEE8CDF006}" type="presParOf" srcId="{A2762E0D-F25D-EB4C-BCA1-0B145EA97DDC}" destId="{7EF71D51-A944-F742-B5FE-99F3E33B1852}" srcOrd="3" destOrd="0" presId="urn:microsoft.com/office/officeart/2005/8/layout/radial1"/>
    <dgm:cxn modelId="{8D7D4E05-DE64-B241-9B46-CA16C8D5C33D}" type="presParOf" srcId="{7EF71D51-A944-F742-B5FE-99F3E33B1852}" destId="{E992A715-3BD0-204B-954C-E9DFAF8124E8}" srcOrd="0" destOrd="0" presId="urn:microsoft.com/office/officeart/2005/8/layout/radial1"/>
    <dgm:cxn modelId="{13B00D19-BE0E-B444-B81A-4745A27B648C}" type="presParOf" srcId="{A2762E0D-F25D-EB4C-BCA1-0B145EA97DDC}" destId="{B5BE8A8F-74BF-C446-A808-A06E14558C3E}" srcOrd="4" destOrd="0" presId="urn:microsoft.com/office/officeart/2005/8/layout/radial1"/>
    <dgm:cxn modelId="{DB2058C0-F8D8-604D-B44A-900A5A40A24F}" type="presParOf" srcId="{A2762E0D-F25D-EB4C-BCA1-0B145EA97DDC}" destId="{B556F13D-FA4A-B242-B361-004BEA807F24}" srcOrd="5" destOrd="0" presId="urn:microsoft.com/office/officeart/2005/8/layout/radial1"/>
    <dgm:cxn modelId="{5C1B75ED-298E-4A4D-B01B-875568524B37}" type="presParOf" srcId="{B556F13D-FA4A-B242-B361-004BEA807F24}" destId="{8B0F3F9B-0D9F-F74C-89DC-D26A9D3B0BAF}" srcOrd="0" destOrd="0" presId="urn:microsoft.com/office/officeart/2005/8/layout/radial1"/>
    <dgm:cxn modelId="{DC165C4A-3855-BC45-980F-5D90A3FB647F}" type="presParOf" srcId="{A2762E0D-F25D-EB4C-BCA1-0B145EA97DDC}" destId="{FB24D420-171C-8945-934A-5001B52B1357}" srcOrd="6" destOrd="0" presId="urn:microsoft.com/office/officeart/2005/8/layout/radial1"/>
    <dgm:cxn modelId="{C9C472AE-FA05-AB42-836C-C04DEBF9E49E}" type="presParOf" srcId="{A2762E0D-F25D-EB4C-BCA1-0B145EA97DDC}" destId="{DE59AC1F-9DB3-5A48-B70D-AB758C672143}" srcOrd="7" destOrd="0" presId="urn:microsoft.com/office/officeart/2005/8/layout/radial1"/>
    <dgm:cxn modelId="{FEC65AEA-C31D-3F46-8027-24A481F5C96B}" type="presParOf" srcId="{DE59AC1F-9DB3-5A48-B70D-AB758C672143}" destId="{EFD14CFB-69B2-2847-821C-81F344D33CEE}" srcOrd="0" destOrd="0" presId="urn:microsoft.com/office/officeart/2005/8/layout/radial1"/>
    <dgm:cxn modelId="{93FC3F4F-4692-464E-A101-E0B3A96C37FC}" type="presParOf" srcId="{A2762E0D-F25D-EB4C-BCA1-0B145EA97DDC}" destId="{C233C074-4F5D-014A-9756-C069236FAC1B}" srcOrd="8" destOrd="0" presId="urn:microsoft.com/office/officeart/2005/8/layout/radial1"/>
    <dgm:cxn modelId="{B86511D7-6DE3-2844-8265-185E41ECC963}" type="presParOf" srcId="{A2762E0D-F25D-EB4C-BCA1-0B145EA97DDC}" destId="{53A9F9C0-FCA7-BF4A-87B4-082DB5C58162}" srcOrd="9" destOrd="0" presId="urn:microsoft.com/office/officeart/2005/8/layout/radial1"/>
    <dgm:cxn modelId="{EFB11C59-7E43-6A48-B81A-A8A1DCC3AD81}" type="presParOf" srcId="{53A9F9C0-FCA7-BF4A-87B4-082DB5C58162}" destId="{61A0151F-4832-5944-8949-29A2089B7501}" srcOrd="0" destOrd="0" presId="urn:microsoft.com/office/officeart/2005/8/layout/radial1"/>
    <dgm:cxn modelId="{D87590BE-3E0A-584C-A064-442D0D2843E8}" type="presParOf" srcId="{A2762E0D-F25D-EB4C-BCA1-0B145EA97DDC}" destId="{786C278A-52AF-F348-81FD-9B6677CBED35}" srcOrd="10" destOrd="0" presId="urn:microsoft.com/office/officeart/2005/8/layout/radial1"/>
    <dgm:cxn modelId="{E581492D-09CD-0043-BECC-87F35B3DEF45}" type="presParOf" srcId="{A2762E0D-F25D-EB4C-BCA1-0B145EA97DDC}" destId="{8916B3F9-5F46-2D4E-9C78-23BD413D1CD2}" srcOrd="11" destOrd="0" presId="urn:microsoft.com/office/officeart/2005/8/layout/radial1"/>
    <dgm:cxn modelId="{01FE8009-C4B4-3F41-9FA2-9EBB4A8F1C69}" type="presParOf" srcId="{8916B3F9-5F46-2D4E-9C78-23BD413D1CD2}" destId="{4F4E1BF3-F924-F44E-963F-9E887080952B}" srcOrd="0" destOrd="0" presId="urn:microsoft.com/office/officeart/2005/8/layout/radial1"/>
    <dgm:cxn modelId="{137541A2-72FC-F84C-AB1C-E72682C452A2}" type="presParOf" srcId="{A2762E0D-F25D-EB4C-BCA1-0B145EA97DDC}" destId="{343C0BFE-AB33-8642-AD06-2C0738FC5DF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DFA070-DC5F-D642-9D32-55C74DBE9193}" type="doc">
      <dgm:prSet loTypeId="urn:microsoft.com/office/officeart/2005/8/layout/cycle8" loCatId="" qsTypeId="urn:microsoft.com/office/officeart/2005/8/quickstyle/simple4" qsCatId="simple" csTypeId="urn:microsoft.com/office/officeart/2005/8/colors/colorful1" csCatId="colorful" phldr="1"/>
      <dgm:spPr/>
    </dgm:pt>
    <dgm:pt modelId="{A3043B41-F417-9A47-9E20-E2A7BFA9D702}">
      <dgm:prSet phldrT="[Text]"/>
      <dgm:spPr/>
      <dgm:t>
        <a:bodyPr/>
        <a:lstStyle/>
        <a:p>
          <a:r>
            <a:rPr lang="en-US" dirty="0" smtClean="0"/>
            <a:t>Fall</a:t>
          </a:r>
          <a:endParaRPr lang="en-US" dirty="0"/>
        </a:p>
      </dgm:t>
    </dgm:pt>
    <dgm:pt modelId="{F5D1ECDC-A90D-3B4E-8C13-141FF1997556}" type="parTrans" cxnId="{7DE12622-F110-184A-8BDB-C23AEB3999FD}">
      <dgm:prSet/>
      <dgm:spPr/>
      <dgm:t>
        <a:bodyPr/>
        <a:lstStyle/>
        <a:p>
          <a:endParaRPr lang="en-US"/>
        </a:p>
      </dgm:t>
    </dgm:pt>
    <dgm:pt modelId="{B8E7E9EA-02C2-AE45-9BA3-D7116A955B91}" type="sibTrans" cxnId="{7DE12622-F110-184A-8BDB-C23AEB3999FD}">
      <dgm:prSet/>
      <dgm:spPr/>
      <dgm:t>
        <a:bodyPr/>
        <a:lstStyle/>
        <a:p>
          <a:endParaRPr lang="en-US"/>
        </a:p>
      </dgm:t>
    </dgm:pt>
    <dgm:pt modelId="{54819F04-8F48-D647-B6B0-192EC1483933}">
      <dgm:prSet phldrT="[Text]"/>
      <dgm:spPr/>
      <dgm:t>
        <a:bodyPr/>
        <a:lstStyle/>
        <a:p>
          <a:r>
            <a:rPr lang="en-US" dirty="0" smtClean="0"/>
            <a:t>Winter-Spring</a:t>
          </a:r>
          <a:endParaRPr lang="en-US" dirty="0"/>
        </a:p>
      </dgm:t>
    </dgm:pt>
    <dgm:pt modelId="{65A03160-F03B-9745-8020-D61256CEC32E}" type="parTrans" cxnId="{58C6ACE7-896F-B54F-843E-D4C1C0B2364E}">
      <dgm:prSet/>
      <dgm:spPr/>
      <dgm:t>
        <a:bodyPr/>
        <a:lstStyle/>
        <a:p>
          <a:endParaRPr lang="en-US"/>
        </a:p>
      </dgm:t>
    </dgm:pt>
    <dgm:pt modelId="{78E46D49-ABF3-DD4C-8632-6E9D31334A26}" type="sibTrans" cxnId="{58C6ACE7-896F-B54F-843E-D4C1C0B2364E}">
      <dgm:prSet/>
      <dgm:spPr/>
      <dgm:t>
        <a:bodyPr/>
        <a:lstStyle/>
        <a:p>
          <a:endParaRPr lang="en-US"/>
        </a:p>
      </dgm:t>
    </dgm:pt>
    <dgm:pt modelId="{20F7B7D0-318F-ED41-AACD-C5B781855C08}">
      <dgm:prSet phldrT="[Text]"/>
      <dgm:spPr/>
      <dgm:t>
        <a:bodyPr/>
        <a:lstStyle/>
        <a:p>
          <a:r>
            <a:rPr lang="en-US" dirty="0" smtClean="0"/>
            <a:t>Summer</a:t>
          </a:r>
          <a:endParaRPr lang="en-US" dirty="0"/>
        </a:p>
      </dgm:t>
    </dgm:pt>
    <dgm:pt modelId="{288AB2FD-F22B-0648-A674-1C31292C9E61}" type="parTrans" cxnId="{611D38A4-FD47-F143-AECB-3A337AABE627}">
      <dgm:prSet/>
      <dgm:spPr/>
      <dgm:t>
        <a:bodyPr/>
        <a:lstStyle/>
        <a:p>
          <a:endParaRPr lang="en-US"/>
        </a:p>
      </dgm:t>
    </dgm:pt>
    <dgm:pt modelId="{63AB9206-E069-E84A-9DCA-D0E3CB06BC81}" type="sibTrans" cxnId="{611D38A4-FD47-F143-AECB-3A337AABE627}">
      <dgm:prSet/>
      <dgm:spPr/>
      <dgm:t>
        <a:bodyPr/>
        <a:lstStyle/>
        <a:p>
          <a:endParaRPr lang="en-US"/>
        </a:p>
      </dgm:t>
    </dgm:pt>
    <dgm:pt modelId="{091F22CC-0253-0B42-86A8-E4F59E8065AE}" type="pres">
      <dgm:prSet presAssocID="{E8DFA070-DC5F-D642-9D32-55C74DBE9193}" presName="compositeShape" presStyleCnt="0">
        <dgm:presLayoutVars>
          <dgm:chMax val="7"/>
          <dgm:dir/>
          <dgm:resizeHandles val="exact"/>
        </dgm:presLayoutVars>
      </dgm:prSet>
      <dgm:spPr/>
    </dgm:pt>
    <dgm:pt modelId="{9BC6C76A-0606-8049-8B83-6503ABA222E2}" type="pres">
      <dgm:prSet presAssocID="{E8DFA070-DC5F-D642-9D32-55C74DBE9193}" presName="wedge1" presStyleLbl="node1" presStyleIdx="0" presStyleCnt="3"/>
      <dgm:spPr/>
      <dgm:t>
        <a:bodyPr/>
        <a:lstStyle/>
        <a:p>
          <a:endParaRPr lang="en-US"/>
        </a:p>
      </dgm:t>
    </dgm:pt>
    <dgm:pt modelId="{483B2915-71DD-0C4F-8B4C-9AAF47E4B1FA}" type="pres">
      <dgm:prSet presAssocID="{E8DFA070-DC5F-D642-9D32-55C74DBE9193}" presName="dummy1a" presStyleCnt="0"/>
      <dgm:spPr/>
    </dgm:pt>
    <dgm:pt modelId="{DC96C939-139D-0643-9E28-6A2F80FA477D}" type="pres">
      <dgm:prSet presAssocID="{E8DFA070-DC5F-D642-9D32-55C74DBE9193}" presName="dummy1b" presStyleCnt="0"/>
      <dgm:spPr/>
    </dgm:pt>
    <dgm:pt modelId="{2B4FE038-2C64-274B-8331-6CFEB4F13BD9}" type="pres">
      <dgm:prSet presAssocID="{E8DFA070-DC5F-D642-9D32-55C74DBE9193}" presName="wedge1Tx" presStyleLbl="node1" presStyleIdx="0" presStyleCnt="3">
        <dgm:presLayoutVars>
          <dgm:chMax val="0"/>
          <dgm:chPref val="0"/>
          <dgm:bulletEnabled val="1"/>
        </dgm:presLayoutVars>
      </dgm:prSet>
      <dgm:spPr/>
      <dgm:t>
        <a:bodyPr/>
        <a:lstStyle/>
        <a:p>
          <a:endParaRPr lang="en-US"/>
        </a:p>
      </dgm:t>
    </dgm:pt>
    <dgm:pt modelId="{B693E6FC-39D2-384F-B23E-F8D1633C9CDE}" type="pres">
      <dgm:prSet presAssocID="{E8DFA070-DC5F-D642-9D32-55C74DBE9193}" presName="wedge2" presStyleLbl="node1" presStyleIdx="1" presStyleCnt="3"/>
      <dgm:spPr/>
      <dgm:t>
        <a:bodyPr/>
        <a:lstStyle/>
        <a:p>
          <a:endParaRPr lang="en-US"/>
        </a:p>
      </dgm:t>
    </dgm:pt>
    <dgm:pt modelId="{5FC38D96-B94C-DF46-B520-510C3176FC8A}" type="pres">
      <dgm:prSet presAssocID="{E8DFA070-DC5F-D642-9D32-55C74DBE9193}" presName="dummy2a" presStyleCnt="0"/>
      <dgm:spPr/>
    </dgm:pt>
    <dgm:pt modelId="{945835E2-8659-B149-B824-CF68B9A8D9B1}" type="pres">
      <dgm:prSet presAssocID="{E8DFA070-DC5F-D642-9D32-55C74DBE9193}" presName="dummy2b" presStyleCnt="0"/>
      <dgm:spPr/>
    </dgm:pt>
    <dgm:pt modelId="{958911A2-ED26-4748-9726-3370C1EEC463}" type="pres">
      <dgm:prSet presAssocID="{E8DFA070-DC5F-D642-9D32-55C74DBE9193}" presName="wedge2Tx" presStyleLbl="node1" presStyleIdx="1" presStyleCnt="3">
        <dgm:presLayoutVars>
          <dgm:chMax val="0"/>
          <dgm:chPref val="0"/>
          <dgm:bulletEnabled val="1"/>
        </dgm:presLayoutVars>
      </dgm:prSet>
      <dgm:spPr/>
      <dgm:t>
        <a:bodyPr/>
        <a:lstStyle/>
        <a:p>
          <a:endParaRPr lang="en-US"/>
        </a:p>
      </dgm:t>
    </dgm:pt>
    <dgm:pt modelId="{DBFA8338-CC05-2940-A05E-BD3D2B0EE1F4}" type="pres">
      <dgm:prSet presAssocID="{E8DFA070-DC5F-D642-9D32-55C74DBE9193}" presName="wedge3" presStyleLbl="node1" presStyleIdx="2" presStyleCnt="3"/>
      <dgm:spPr/>
      <dgm:t>
        <a:bodyPr/>
        <a:lstStyle/>
        <a:p>
          <a:endParaRPr lang="en-US"/>
        </a:p>
      </dgm:t>
    </dgm:pt>
    <dgm:pt modelId="{C1DC825D-4562-DD4A-8E22-1F6196F2950E}" type="pres">
      <dgm:prSet presAssocID="{E8DFA070-DC5F-D642-9D32-55C74DBE9193}" presName="dummy3a" presStyleCnt="0"/>
      <dgm:spPr/>
    </dgm:pt>
    <dgm:pt modelId="{986A548C-31A7-8049-AB05-6BF00D1B2DCA}" type="pres">
      <dgm:prSet presAssocID="{E8DFA070-DC5F-D642-9D32-55C74DBE9193}" presName="dummy3b" presStyleCnt="0"/>
      <dgm:spPr/>
    </dgm:pt>
    <dgm:pt modelId="{F5CE888E-1085-C846-8CD3-5BFC2039CED1}" type="pres">
      <dgm:prSet presAssocID="{E8DFA070-DC5F-D642-9D32-55C74DBE9193}" presName="wedge3Tx" presStyleLbl="node1" presStyleIdx="2" presStyleCnt="3">
        <dgm:presLayoutVars>
          <dgm:chMax val="0"/>
          <dgm:chPref val="0"/>
          <dgm:bulletEnabled val="1"/>
        </dgm:presLayoutVars>
      </dgm:prSet>
      <dgm:spPr/>
      <dgm:t>
        <a:bodyPr/>
        <a:lstStyle/>
        <a:p>
          <a:endParaRPr lang="en-US"/>
        </a:p>
      </dgm:t>
    </dgm:pt>
    <dgm:pt modelId="{227F2737-653F-6843-AF58-FFBC079C1985}" type="pres">
      <dgm:prSet presAssocID="{B8E7E9EA-02C2-AE45-9BA3-D7116A955B91}" presName="arrowWedge1" presStyleLbl="fgSibTrans2D1" presStyleIdx="0" presStyleCnt="3"/>
      <dgm:spPr/>
    </dgm:pt>
    <dgm:pt modelId="{52285EB1-1A71-9D4C-A1EB-7F3C5A2DEEC5}" type="pres">
      <dgm:prSet presAssocID="{78E46D49-ABF3-DD4C-8632-6E9D31334A26}" presName="arrowWedge2" presStyleLbl="fgSibTrans2D1" presStyleIdx="1" presStyleCnt="3"/>
      <dgm:spPr/>
    </dgm:pt>
    <dgm:pt modelId="{B3DC0718-70FD-9F43-AB24-2A1A336A3636}" type="pres">
      <dgm:prSet presAssocID="{63AB9206-E069-E84A-9DCA-D0E3CB06BC81}" presName="arrowWedge3" presStyleLbl="fgSibTrans2D1" presStyleIdx="2" presStyleCnt="3"/>
      <dgm:spPr/>
    </dgm:pt>
  </dgm:ptLst>
  <dgm:cxnLst>
    <dgm:cxn modelId="{98D0EFB3-B864-1746-9985-9A81ABD91497}" type="presOf" srcId="{20F7B7D0-318F-ED41-AACD-C5B781855C08}" destId="{F5CE888E-1085-C846-8CD3-5BFC2039CED1}" srcOrd="1" destOrd="0" presId="urn:microsoft.com/office/officeart/2005/8/layout/cycle8"/>
    <dgm:cxn modelId="{ED33C72A-E275-4146-9597-0904AC95B097}" type="presOf" srcId="{20F7B7D0-318F-ED41-AACD-C5B781855C08}" destId="{DBFA8338-CC05-2940-A05E-BD3D2B0EE1F4}" srcOrd="0" destOrd="0" presId="urn:microsoft.com/office/officeart/2005/8/layout/cycle8"/>
    <dgm:cxn modelId="{A2008347-7424-0648-B197-F7D678106C27}" type="presOf" srcId="{A3043B41-F417-9A47-9E20-E2A7BFA9D702}" destId="{2B4FE038-2C64-274B-8331-6CFEB4F13BD9}" srcOrd="1" destOrd="0" presId="urn:microsoft.com/office/officeart/2005/8/layout/cycle8"/>
    <dgm:cxn modelId="{58C6ACE7-896F-B54F-843E-D4C1C0B2364E}" srcId="{E8DFA070-DC5F-D642-9D32-55C74DBE9193}" destId="{54819F04-8F48-D647-B6B0-192EC1483933}" srcOrd="1" destOrd="0" parTransId="{65A03160-F03B-9745-8020-D61256CEC32E}" sibTransId="{78E46D49-ABF3-DD4C-8632-6E9D31334A26}"/>
    <dgm:cxn modelId="{ED6B81A5-D52A-1C47-90BE-F0D76B989BA0}" type="presOf" srcId="{54819F04-8F48-D647-B6B0-192EC1483933}" destId="{B693E6FC-39D2-384F-B23E-F8D1633C9CDE}" srcOrd="0" destOrd="0" presId="urn:microsoft.com/office/officeart/2005/8/layout/cycle8"/>
    <dgm:cxn modelId="{7DE12622-F110-184A-8BDB-C23AEB3999FD}" srcId="{E8DFA070-DC5F-D642-9D32-55C74DBE9193}" destId="{A3043B41-F417-9A47-9E20-E2A7BFA9D702}" srcOrd="0" destOrd="0" parTransId="{F5D1ECDC-A90D-3B4E-8C13-141FF1997556}" sibTransId="{B8E7E9EA-02C2-AE45-9BA3-D7116A955B91}"/>
    <dgm:cxn modelId="{88C63585-5F78-6B40-85F5-8006DE7350E1}" type="presOf" srcId="{E8DFA070-DC5F-D642-9D32-55C74DBE9193}" destId="{091F22CC-0253-0B42-86A8-E4F59E8065AE}" srcOrd="0" destOrd="0" presId="urn:microsoft.com/office/officeart/2005/8/layout/cycle8"/>
    <dgm:cxn modelId="{4433872C-BAF6-404D-96F9-BEF97E2F4101}" type="presOf" srcId="{A3043B41-F417-9A47-9E20-E2A7BFA9D702}" destId="{9BC6C76A-0606-8049-8B83-6503ABA222E2}" srcOrd="0" destOrd="0" presId="urn:microsoft.com/office/officeart/2005/8/layout/cycle8"/>
    <dgm:cxn modelId="{8CF12054-0627-2A44-857D-5D5C5053CC17}" type="presOf" srcId="{54819F04-8F48-D647-B6B0-192EC1483933}" destId="{958911A2-ED26-4748-9726-3370C1EEC463}" srcOrd="1" destOrd="0" presId="urn:microsoft.com/office/officeart/2005/8/layout/cycle8"/>
    <dgm:cxn modelId="{611D38A4-FD47-F143-AECB-3A337AABE627}" srcId="{E8DFA070-DC5F-D642-9D32-55C74DBE9193}" destId="{20F7B7D0-318F-ED41-AACD-C5B781855C08}" srcOrd="2" destOrd="0" parTransId="{288AB2FD-F22B-0648-A674-1C31292C9E61}" sibTransId="{63AB9206-E069-E84A-9DCA-D0E3CB06BC81}"/>
    <dgm:cxn modelId="{FBDE3874-6C2D-8543-BDFA-6D48306B5F61}" type="presParOf" srcId="{091F22CC-0253-0B42-86A8-E4F59E8065AE}" destId="{9BC6C76A-0606-8049-8B83-6503ABA222E2}" srcOrd="0" destOrd="0" presId="urn:microsoft.com/office/officeart/2005/8/layout/cycle8"/>
    <dgm:cxn modelId="{E7BF36C9-0229-4641-9E46-8E52109BF0CA}" type="presParOf" srcId="{091F22CC-0253-0B42-86A8-E4F59E8065AE}" destId="{483B2915-71DD-0C4F-8B4C-9AAF47E4B1FA}" srcOrd="1" destOrd="0" presId="urn:microsoft.com/office/officeart/2005/8/layout/cycle8"/>
    <dgm:cxn modelId="{8E58FBC6-C2B5-3C41-AD57-D2B891E47C0B}" type="presParOf" srcId="{091F22CC-0253-0B42-86A8-E4F59E8065AE}" destId="{DC96C939-139D-0643-9E28-6A2F80FA477D}" srcOrd="2" destOrd="0" presId="urn:microsoft.com/office/officeart/2005/8/layout/cycle8"/>
    <dgm:cxn modelId="{5064D716-DC15-5446-AD14-B540EC87DFAD}" type="presParOf" srcId="{091F22CC-0253-0B42-86A8-E4F59E8065AE}" destId="{2B4FE038-2C64-274B-8331-6CFEB4F13BD9}" srcOrd="3" destOrd="0" presId="urn:microsoft.com/office/officeart/2005/8/layout/cycle8"/>
    <dgm:cxn modelId="{2BCDA077-E601-3547-A254-E26BA202A4A0}" type="presParOf" srcId="{091F22CC-0253-0B42-86A8-E4F59E8065AE}" destId="{B693E6FC-39D2-384F-B23E-F8D1633C9CDE}" srcOrd="4" destOrd="0" presId="urn:microsoft.com/office/officeart/2005/8/layout/cycle8"/>
    <dgm:cxn modelId="{6CC58CB4-3CA3-8D44-B5DB-3830DA02F6AA}" type="presParOf" srcId="{091F22CC-0253-0B42-86A8-E4F59E8065AE}" destId="{5FC38D96-B94C-DF46-B520-510C3176FC8A}" srcOrd="5" destOrd="0" presId="urn:microsoft.com/office/officeart/2005/8/layout/cycle8"/>
    <dgm:cxn modelId="{A534F17F-67E4-7848-B4C7-CEED29F8B61A}" type="presParOf" srcId="{091F22CC-0253-0B42-86A8-E4F59E8065AE}" destId="{945835E2-8659-B149-B824-CF68B9A8D9B1}" srcOrd="6" destOrd="0" presId="urn:microsoft.com/office/officeart/2005/8/layout/cycle8"/>
    <dgm:cxn modelId="{179EC940-2018-D54B-BACA-1920CE31A3C5}" type="presParOf" srcId="{091F22CC-0253-0B42-86A8-E4F59E8065AE}" destId="{958911A2-ED26-4748-9726-3370C1EEC463}" srcOrd="7" destOrd="0" presId="urn:microsoft.com/office/officeart/2005/8/layout/cycle8"/>
    <dgm:cxn modelId="{B5253EE8-6C91-514D-8E62-62EA5A359A30}" type="presParOf" srcId="{091F22CC-0253-0B42-86A8-E4F59E8065AE}" destId="{DBFA8338-CC05-2940-A05E-BD3D2B0EE1F4}" srcOrd="8" destOrd="0" presId="urn:microsoft.com/office/officeart/2005/8/layout/cycle8"/>
    <dgm:cxn modelId="{97133D62-6871-6D42-AC51-38DAC36E7959}" type="presParOf" srcId="{091F22CC-0253-0B42-86A8-E4F59E8065AE}" destId="{C1DC825D-4562-DD4A-8E22-1F6196F2950E}" srcOrd="9" destOrd="0" presId="urn:microsoft.com/office/officeart/2005/8/layout/cycle8"/>
    <dgm:cxn modelId="{71FC175C-C60F-2C4D-A987-517B1AED4F42}" type="presParOf" srcId="{091F22CC-0253-0B42-86A8-E4F59E8065AE}" destId="{986A548C-31A7-8049-AB05-6BF00D1B2DCA}" srcOrd="10" destOrd="0" presId="urn:microsoft.com/office/officeart/2005/8/layout/cycle8"/>
    <dgm:cxn modelId="{B2F7A164-D6E1-C649-B39D-E2AA815702A6}" type="presParOf" srcId="{091F22CC-0253-0B42-86A8-E4F59E8065AE}" destId="{F5CE888E-1085-C846-8CD3-5BFC2039CED1}" srcOrd="11" destOrd="0" presId="urn:microsoft.com/office/officeart/2005/8/layout/cycle8"/>
    <dgm:cxn modelId="{5704D482-5855-3C44-9CE3-E3CA569E5BA6}" type="presParOf" srcId="{091F22CC-0253-0B42-86A8-E4F59E8065AE}" destId="{227F2737-653F-6843-AF58-FFBC079C1985}" srcOrd="12" destOrd="0" presId="urn:microsoft.com/office/officeart/2005/8/layout/cycle8"/>
    <dgm:cxn modelId="{727C6879-E2BE-D443-AB5E-C56CBA335275}" type="presParOf" srcId="{091F22CC-0253-0B42-86A8-E4F59E8065AE}" destId="{52285EB1-1A71-9D4C-A1EB-7F3C5A2DEEC5}" srcOrd="13" destOrd="0" presId="urn:microsoft.com/office/officeart/2005/8/layout/cycle8"/>
    <dgm:cxn modelId="{8F678E4E-B645-2644-AE37-D0A1EFBF1A42}" type="presParOf" srcId="{091F22CC-0253-0B42-86A8-E4F59E8065AE}" destId="{B3DC0718-70FD-9F43-AB24-2A1A336A363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225E5DA0-6ECA-5845-A3C1-730172FCAABF}">
      <dgm:prSet phldrT="[Text]" custT="1"/>
      <dgm:spPr/>
      <dgm:t>
        <a:bodyPr/>
        <a:lstStyle/>
        <a:p>
          <a:r>
            <a:rPr lang="en-US" sz="1400" b="1" dirty="0" smtClean="0"/>
            <a:t>Faith Enrichment</a:t>
          </a:r>
          <a:endParaRPr lang="en-US" sz="14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400" b="1" dirty="0" smtClean="0"/>
            <a:t>Sunday Worship</a:t>
          </a:r>
          <a:endParaRPr lang="en-US" sz="1400" b="1"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400" b="1" dirty="0" smtClean="0"/>
            <a:t>Grand-parents</a:t>
          </a:r>
          <a:endParaRPr lang="en-US" sz="1400" b="1" dirty="0"/>
        </a:p>
      </dgm:t>
    </dgm:pt>
    <dgm:pt modelId="{B47AF1B3-5211-4342-9949-253C6B632665}" type="parTrans" cxnId="{A2932E48-C00C-F245-9231-CCC0A62F7B8B}">
      <dgm:prSet/>
      <dgm:spPr/>
      <dgm:t>
        <a:bodyPr/>
        <a:lstStyle/>
        <a:p>
          <a:endParaRPr lang="en-US"/>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400" b="1" dirty="0" smtClean="0"/>
            <a:t>Spiritual Enrichment</a:t>
          </a:r>
          <a:endParaRPr lang="en-US" sz="1400" b="1" dirty="0"/>
        </a:p>
      </dgm:t>
    </dgm:pt>
    <dgm:pt modelId="{5E15C1BE-BD0B-074C-8F37-B327D3DC4989}" type="parTrans" cxnId="{4365CDF1-0EC8-BF4C-B57F-764C04945E06}">
      <dgm:prSet/>
      <dgm:spPr/>
      <dgm:t>
        <a:bodyPr/>
        <a:lstStyle/>
        <a:p>
          <a:endParaRPr lang="en-US"/>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400" b="1" dirty="0" smtClean="0"/>
            <a:t>Life Issues &amp; Milestones</a:t>
          </a:r>
          <a:endParaRPr lang="en-US" sz="1400" b="1" dirty="0"/>
        </a:p>
      </dgm:t>
    </dgm:pt>
    <dgm:pt modelId="{21926AC9-8F0F-ED4A-BBE8-100B95B3163B}" type="parTrans" cxnId="{9DAF9105-BFFC-094E-84C8-503E3578F4B4}">
      <dgm:prSet/>
      <dgm:spPr/>
      <dgm:t>
        <a:bodyPr/>
        <a:lstStyle/>
        <a:p>
          <a:endParaRPr lang="en-US"/>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400" b="1" dirty="0" smtClean="0"/>
            <a:t>Scripture Enrichment</a:t>
          </a:r>
          <a:endParaRPr lang="en-US" sz="1400" b="1" dirty="0"/>
        </a:p>
      </dgm:t>
    </dgm:pt>
    <dgm:pt modelId="{F095FF1F-364F-0C42-96B6-ED4E2E0C54B7}" type="parTrans" cxnId="{0340BF53-3474-924D-B9F3-F515773E1F60}">
      <dgm:prSet/>
      <dgm:spPr/>
      <dgm:t>
        <a:bodyPr/>
        <a:lstStyle/>
        <a:p>
          <a:endParaRPr lang="en-US"/>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400" b="1" dirty="0" smtClean="0"/>
            <a:t>Liturgical Seasons</a:t>
          </a:r>
          <a:endParaRPr lang="en-US" sz="1400" b="1" dirty="0"/>
        </a:p>
      </dgm:t>
    </dgm:pt>
    <dgm:pt modelId="{978F2F9E-2428-5D44-AC39-F352C6DB18B6}" type="parTrans" cxnId="{2FF14E62-213E-0F45-B56F-3498440A348E}">
      <dgm:prSet/>
      <dgm:spPr/>
      <dgm:t>
        <a:bodyPr/>
        <a:lstStyle/>
        <a:p>
          <a:endParaRPr lang="en-US"/>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400" b="1" dirty="0" smtClean="0"/>
            <a:t>Service &amp; Mission</a:t>
          </a:r>
          <a:endParaRPr lang="en-US" sz="1400" b="1" dirty="0"/>
        </a:p>
      </dgm:t>
    </dgm:pt>
    <dgm:pt modelId="{0FD7ECDA-6A85-0D47-AA9E-9419B88FDA33}" type="parTrans" cxnId="{418C3B08-2F13-0044-B841-B6A8962C9ED0}">
      <dgm:prSet/>
      <dgm:spPr/>
      <dgm:t>
        <a:bodyPr/>
        <a:lstStyle/>
        <a:p>
          <a:endParaRPr lang="en-US"/>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400" b="1" dirty="0" smtClean="0"/>
            <a:t>Missional &amp; Discovering Faith</a:t>
          </a:r>
          <a:endParaRPr lang="en-US" sz="1400" b="1" dirty="0"/>
        </a:p>
      </dgm:t>
    </dgm:pt>
    <dgm:pt modelId="{C88E13B7-D070-164E-80EF-188D9732C36D}" type="parTrans" cxnId="{FD379816-40E0-2F48-806E-CE7DAA56D9DE}">
      <dgm:prSet/>
      <dgm:spPr/>
      <dgm:t>
        <a:bodyPr/>
        <a:lstStyle/>
        <a:p>
          <a:endParaRPr lang="en-US"/>
        </a:p>
      </dgm:t>
    </dgm:pt>
    <dgm:pt modelId="{B32B23ED-3C30-2A48-AF16-DD37250FBD19}" type="sibTrans" cxnId="{FD379816-40E0-2F48-806E-CE7DAA56D9DE}">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16912" custScaleY="106663"/>
      <dgm:spPr/>
      <dgm:t>
        <a:bodyPr/>
        <a:lstStyle/>
        <a:p>
          <a:endParaRPr lang="en-US"/>
        </a:p>
      </dgm:t>
    </dgm:pt>
    <dgm:pt modelId="{552D61EF-6CD1-9442-B725-8930650CE019}" type="pres">
      <dgm:prSet presAssocID="{9B651A59-0684-C64A-8AAF-45B682A48F36}" presName="node" presStyleLbl="node1" presStyleIdx="0" presStyleCnt="9" custScaleX="109981" custScaleY="114374">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0" presStyleCnt="9"/>
      <dgm:spPr/>
      <dgm:t>
        <a:bodyPr/>
        <a:lstStyle/>
        <a:p>
          <a:endParaRPr lang="en-US"/>
        </a:p>
      </dgm:t>
    </dgm:pt>
    <dgm:pt modelId="{0B0E6169-9860-F143-92B8-FA79A51217FB}" type="pres">
      <dgm:prSet presAssocID="{81D46D3F-CE68-4F41-9A0D-1C66C1408C66}" presName="node" presStyleLbl="node1" presStyleIdx="1" presStyleCnt="9" custScaleX="109981" custScaleY="114374">
        <dgm:presLayoutVars>
          <dgm:bulletEnabled val="1"/>
        </dgm:presLayoutVars>
      </dgm:prSet>
      <dgm:spPr/>
      <dgm:t>
        <a:bodyPr/>
        <a:lstStyle/>
        <a:p>
          <a:endParaRPr lang="en-US"/>
        </a:p>
      </dgm:t>
    </dgm:pt>
    <dgm:pt modelId="{C641983D-BD95-844F-A446-C68785ACCE7B}" type="pres">
      <dgm:prSet presAssocID="{81D46D3F-CE68-4F41-9A0D-1C66C1408C66}" presName="dummy" presStyleCnt="0"/>
      <dgm:spPr/>
      <dgm:t>
        <a:bodyPr/>
        <a:lstStyle/>
        <a:p>
          <a:endParaRPr lang="en-US"/>
        </a:p>
      </dgm:t>
    </dgm:pt>
    <dgm:pt modelId="{4C945FDD-BB1B-2C4C-AB26-5C21F75FD7FA}" type="pres">
      <dgm:prSet presAssocID="{9381B292-E52C-7E45-B2D4-095D8ADB6B8D}" presName="sibTrans" presStyleLbl="sibTrans2D1" presStyleIdx="1" presStyleCnt="9"/>
      <dgm:spPr/>
      <dgm:t>
        <a:bodyPr/>
        <a:lstStyle/>
        <a:p>
          <a:endParaRPr lang="en-US"/>
        </a:p>
      </dgm:t>
    </dgm:pt>
    <dgm:pt modelId="{F51BD8E4-0B57-F94E-A9FB-F48895972B99}" type="pres">
      <dgm:prSet presAssocID="{5357587B-3AF0-2C46-ACE7-3AACF13EE3F5}" presName="node" presStyleLbl="node1" presStyleIdx="2" presStyleCnt="9" custScaleX="109981" custScaleY="114374">
        <dgm:presLayoutVars>
          <dgm:bulletEnabled val="1"/>
        </dgm:presLayoutVars>
      </dgm:prSet>
      <dgm:spPr/>
      <dgm:t>
        <a:bodyPr/>
        <a:lstStyle/>
        <a:p>
          <a:endParaRPr lang="en-US"/>
        </a:p>
      </dgm:t>
    </dgm:pt>
    <dgm:pt modelId="{D32F3F61-6744-CB49-9D9F-F400938CE4CD}" type="pres">
      <dgm:prSet presAssocID="{5357587B-3AF0-2C46-ACE7-3AACF13EE3F5}" presName="dummy" presStyleCnt="0"/>
      <dgm:spPr/>
      <dgm:t>
        <a:bodyPr/>
        <a:lstStyle/>
        <a:p>
          <a:endParaRPr lang="en-US"/>
        </a:p>
      </dgm:t>
    </dgm:pt>
    <dgm:pt modelId="{A154DAA5-3BC2-1D49-8911-A01F5E0FB44B}" type="pres">
      <dgm:prSet presAssocID="{FECAA648-8604-C84B-B34D-88A09FD3567D}" presName="sibTrans" presStyleLbl="sibTrans2D1" presStyleIdx="2" presStyleCnt="9"/>
      <dgm:spPr/>
      <dgm:t>
        <a:bodyPr/>
        <a:lstStyle/>
        <a:p>
          <a:endParaRPr lang="en-US"/>
        </a:p>
      </dgm:t>
    </dgm:pt>
    <dgm:pt modelId="{8A9183D2-C58E-C34D-8500-05ADC822D1AF}" type="pres">
      <dgm:prSet presAssocID="{55A163D1-1D26-D14D-9E87-8410E3DB6204}" presName="node" presStyleLbl="node1" presStyleIdx="3" presStyleCnt="9" custScaleX="109981" custScaleY="114374">
        <dgm:presLayoutVars>
          <dgm:bulletEnabled val="1"/>
        </dgm:presLayoutVars>
      </dgm:prSet>
      <dgm:spPr/>
      <dgm:t>
        <a:bodyPr/>
        <a:lstStyle/>
        <a:p>
          <a:endParaRPr lang="en-US"/>
        </a:p>
      </dgm:t>
    </dgm:pt>
    <dgm:pt modelId="{E2B09626-186E-7749-9C3A-3C737C998E64}" type="pres">
      <dgm:prSet presAssocID="{55A163D1-1D26-D14D-9E87-8410E3DB6204}" presName="dummy" presStyleCnt="0"/>
      <dgm:spPr/>
      <dgm:t>
        <a:bodyPr/>
        <a:lstStyle/>
        <a:p>
          <a:endParaRPr lang="en-US"/>
        </a:p>
      </dgm:t>
    </dgm:pt>
    <dgm:pt modelId="{8E93BD55-20C0-4141-849C-078C2348B652}" type="pres">
      <dgm:prSet presAssocID="{D2000CB0-ADFF-7349-B91F-D941410D986D}" presName="sibTrans" presStyleLbl="sibTrans2D1" presStyleIdx="3" presStyleCnt="9"/>
      <dgm:spPr/>
      <dgm:t>
        <a:bodyPr/>
        <a:lstStyle/>
        <a:p>
          <a:endParaRPr lang="en-US"/>
        </a:p>
      </dgm:t>
    </dgm:pt>
    <dgm:pt modelId="{60C3224B-F422-DC49-8699-A3543E9FD71A}" type="pres">
      <dgm:prSet presAssocID="{225E5DA0-6ECA-5845-A3C1-730172FCAABF}" presName="node" presStyleLbl="node1" presStyleIdx="4" presStyleCnt="9" custScaleX="109981" custScaleY="114374">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4" presStyleCnt="9"/>
      <dgm:spPr/>
      <dgm:t>
        <a:bodyPr/>
        <a:lstStyle/>
        <a:p>
          <a:endParaRPr lang="en-US"/>
        </a:p>
      </dgm:t>
    </dgm:pt>
    <dgm:pt modelId="{562B70E9-6B9C-2543-96DE-ACE7F8C5C206}" type="pres">
      <dgm:prSet presAssocID="{D4B152D0-3A6E-3D42-B062-F553DCDFE76C}" presName="node" presStyleLbl="node1" presStyleIdx="5" presStyleCnt="9" custScaleX="109981" custScaleY="114374">
        <dgm:presLayoutVars>
          <dgm:bulletEnabled val="1"/>
        </dgm:presLayoutVars>
      </dgm:prSet>
      <dgm:spPr/>
      <dgm:t>
        <a:bodyPr/>
        <a:lstStyle/>
        <a:p>
          <a:endParaRPr lang="en-US"/>
        </a:p>
      </dgm:t>
    </dgm:pt>
    <dgm:pt modelId="{5869D3F2-AAE4-AA42-BB57-8AF96280AB1E}" type="pres">
      <dgm:prSet presAssocID="{D4B152D0-3A6E-3D42-B062-F553DCDFE76C}" presName="dummy" presStyleCnt="0"/>
      <dgm:spPr/>
      <dgm:t>
        <a:bodyPr/>
        <a:lstStyle/>
        <a:p>
          <a:endParaRPr lang="en-US"/>
        </a:p>
      </dgm:t>
    </dgm:pt>
    <dgm:pt modelId="{52CF36AD-E1B7-0847-8B5F-A36018C37A37}" type="pres">
      <dgm:prSet presAssocID="{9C436E8F-B7D1-8C47-8EA3-F49C300DF620}" presName="sibTrans" presStyleLbl="sibTrans2D1" presStyleIdx="5" presStyleCnt="9"/>
      <dgm:spPr/>
      <dgm:t>
        <a:bodyPr/>
        <a:lstStyle/>
        <a:p>
          <a:endParaRPr lang="en-US"/>
        </a:p>
      </dgm:t>
    </dgm:pt>
    <dgm:pt modelId="{3C92E047-FBCD-184D-B1C4-BB408354E0ED}" type="pres">
      <dgm:prSet presAssocID="{69E678C5-3929-AE4D-BEF4-2A03616F54A5}" presName="node" presStyleLbl="node1" presStyleIdx="6" presStyleCnt="9" custScaleX="109981" custScaleY="114374">
        <dgm:presLayoutVars>
          <dgm:bulletEnabled val="1"/>
        </dgm:presLayoutVars>
      </dgm:prSet>
      <dgm:spPr/>
      <dgm:t>
        <a:bodyPr/>
        <a:lstStyle/>
        <a:p>
          <a:endParaRPr lang="en-US"/>
        </a:p>
      </dgm:t>
    </dgm:pt>
    <dgm:pt modelId="{79F450FF-0DDA-1B41-ACFF-B9848104ED54}" type="pres">
      <dgm:prSet presAssocID="{69E678C5-3929-AE4D-BEF4-2A03616F54A5}" presName="dummy" presStyleCnt="0"/>
      <dgm:spPr/>
      <dgm:t>
        <a:bodyPr/>
        <a:lstStyle/>
        <a:p>
          <a:endParaRPr lang="en-US"/>
        </a:p>
      </dgm:t>
    </dgm:pt>
    <dgm:pt modelId="{90FA3CDA-FC02-2F45-B7F0-0C5CDB7F2CB5}" type="pres">
      <dgm:prSet presAssocID="{4E8C46CA-D259-B048-A260-B48CFF79AA3D}" presName="sibTrans" presStyleLbl="sibTrans2D1" presStyleIdx="6" presStyleCnt="9"/>
      <dgm:spPr/>
      <dgm:t>
        <a:bodyPr/>
        <a:lstStyle/>
        <a:p>
          <a:endParaRPr lang="en-US"/>
        </a:p>
      </dgm:t>
    </dgm:pt>
    <dgm:pt modelId="{BF2C562C-2EA6-0244-AC13-E6A106388893}" type="pres">
      <dgm:prSet presAssocID="{F7856D9E-90FF-F24F-B0DA-78F9F28C81B9}" presName="node" presStyleLbl="node1" presStyleIdx="7" presStyleCnt="9" custScaleX="109981" custScaleY="114374">
        <dgm:presLayoutVars>
          <dgm:bulletEnabled val="1"/>
        </dgm:presLayoutVars>
      </dgm:prSet>
      <dgm:spPr/>
      <dgm:t>
        <a:bodyPr/>
        <a:lstStyle/>
        <a:p>
          <a:endParaRPr lang="en-US"/>
        </a:p>
      </dgm:t>
    </dgm:pt>
    <dgm:pt modelId="{CD3C33D9-9582-8C46-A633-59750BC545FA}" type="pres">
      <dgm:prSet presAssocID="{F7856D9E-90FF-F24F-B0DA-78F9F28C81B9}" presName="dummy" presStyleCnt="0"/>
      <dgm:spPr/>
      <dgm:t>
        <a:bodyPr/>
        <a:lstStyle/>
        <a:p>
          <a:endParaRPr lang="en-US"/>
        </a:p>
      </dgm:t>
    </dgm:pt>
    <dgm:pt modelId="{43ED0011-6D38-DB40-88D6-178908744AE6}" type="pres">
      <dgm:prSet presAssocID="{3BA8F435-C135-0641-934E-4BA74D47FEDB}" presName="sibTrans" presStyleLbl="sibTrans2D1" presStyleIdx="7" presStyleCnt="9"/>
      <dgm:spPr/>
      <dgm:t>
        <a:bodyPr/>
        <a:lstStyle/>
        <a:p>
          <a:endParaRPr lang="en-US"/>
        </a:p>
      </dgm:t>
    </dgm:pt>
    <dgm:pt modelId="{3E60C593-4F65-B140-A00D-F4F7785D6EFF}" type="pres">
      <dgm:prSet presAssocID="{B3AFD3B6-4170-4E44-B1EE-B07B968DD101}" presName="node" presStyleLbl="node1" presStyleIdx="8" presStyleCnt="9" custScaleX="109981" custScaleY="114374">
        <dgm:presLayoutVars>
          <dgm:bulletEnabled val="1"/>
        </dgm:presLayoutVars>
      </dgm:prSet>
      <dgm:spPr/>
      <dgm:t>
        <a:bodyPr/>
        <a:lstStyle/>
        <a:p>
          <a:endParaRPr lang="en-US"/>
        </a:p>
      </dgm:t>
    </dgm:pt>
    <dgm:pt modelId="{FD005D25-8A86-F146-BA13-33F6FB87A236}" type="pres">
      <dgm:prSet presAssocID="{B3AFD3B6-4170-4E44-B1EE-B07B968DD101}" presName="dummy" presStyleCnt="0"/>
      <dgm:spPr/>
      <dgm:t>
        <a:bodyPr/>
        <a:lstStyle/>
        <a:p>
          <a:endParaRPr lang="en-US"/>
        </a:p>
      </dgm:t>
    </dgm:pt>
    <dgm:pt modelId="{68179415-84E3-CF49-AD4A-92E4271B5755}" type="pres">
      <dgm:prSet presAssocID="{B32B23ED-3C30-2A48-AF16-DD37250FBD19}" presName="sibTrans" presStyleLbl="sibTrans2D1" presStyleIdx="8" presStyleCnt="9"/>
      <dgm:spPr/>
      <dgm:t>
        <a:bodyPr/>
        <a:lstStyle/>
        <a:p>
          <a:endParaRPr lang="en-US"/>
        </a:p>
      </dgm:t>
    </dgm:pt>
  </dgm:ptLst>
  <dgm:cxnLst>
    <dgm:cxn modelId="{0340BF53-3474-924D-B9F3-F515773E1F60}" srcId="{4090E13C-FA55-8644-AA81-AAD46FD2B792}" destId="{5357587B-3AF0-2C46-ACE7-3AACF13EE3F5}" srcOrd="2" destOrd="0" parTransId="{F095FF1F-364F-0C42-96B6-ED4E2E0C54B7}" sibTransId="{FECAA648-8604-C84B-B34D-88A09FD3567D}"/>
    <dgm:cxn modelId="{6F2EAB3D-BA73-164A-B5F9-6CF61F373014}" type="presOf" srcId="{D2000CB0-ADFF-7349-B91F-D941410D986D}" destId="{8E93BD55-20C0-4141-849C-078C2348B652}" srcOrd="0" destOrd="0" presId="urn:microsoft.com/office/officeart/2005/8/layout/radial6"/>
    <dgm:cxn modelId="{2467B694-603D-6742-B529-8E7EAAB70F54}" type="presOf" srcId="{4090E13C-FA55-8644-AA81-AAD46FD2B792}" destId="{1F5542E9-152D-E345-8CBD-81CD754B363A}" srcOrd="0" destOrd="0" presId="urn:microsoft.com/office/officeart/2005/8/layout/radial6"/>
    <dgm:cxn modelId="{2DADAF4B-10C3-6442-A9FB-132E0A75DDC1}" type="presOf" srcId="{69E678C5-3929-AE4D-BEF4-2A03616F54A5}" destId="{3C92E047-FBCD-184D-B1C4-BB408354E0ED}" srcOrd="0" destOrd="0" presId="urn:microsoft.com/office/officeart/2005/8/layout/radial6"/>
    <dgm:cxn modelId="{F1F2A8A1-4E91-4B43-99ED-A439E97E019B}" type="presOf" srcId="{57D301EC-B287-254C-8E82-6299E2BB7719}" destId="{7FF94A4F-BB6B-F644-9DFB-A10988FED5F2}" srcOrd="0" destOrd="0" presId="urn:microsoft.com/office/officeart/2005/8/layout/radial6"/>
    <dgm:cxn modelId="{2FF14E62-213E-0F45-B56F-3498440A348E}" srcId="{4090E13C-FA55-8644-AA81-AAD46FD2B792}" destId="{81D46D3F-CE68-4F41-9A0D-1C66C1408C66}" srcOrd="1" destOrd="0" parTransId="{978F2F9E-2428-5D44-AC39-F352C6DB18B6}" sibTransId="{9381B292-E52C-7E45-B2D4-095D8ADB6B8D}"/>
    <dgm:cxn modelId="{4FCFEF9C-66E3-8543-9606-15309B2C252A}" type="presOf" srcId="{D4B152D0-3A6E-3D42-B062-F553DCDFE76C}" destId="{562B70E9-6B9C-2543-96DE-ACE7F8C5C206}" srcOrd="0" destOrd="0" presId="urn:microsoft.com/office/officeart/2005/8/layout/radial6"/>
    <dgm:cxn modelId="{CFE06D2F-91F5-AF4A-A903-1AABFD89F0C6}" srcId="{4090E13C-FA55-8644-AA81-AAD46FD2B792}" destId="{9B651A59-0684-C64A-8AAF-45B682A48F36}" srcOrd="0" destOrd="0" parTransId="{7C2F16BB-6538-8842-9CA2-71C8213DDDF2}" sibTransId="{7CC44F90-221C-674A-B4A5-4EBA23FE7657}"/>
    <dgm:cxn modelId="{9E5EE2F3-478F-C440-99EA-F6087092337D}" type="presOf" srcId="{4E8C46CA-D259-B048-A260-B48CFF79AA3D}" destId="{90FA3CDA-FC02-2F45-B7F0-0C5CDB7F2CB5}" srcOrd="0" destOrd="0" presId="urn:microsoft.com/office/officeart/2005/8/layout/radial6"/>
    <dgm:cxn modelId="{FD379816-40E0-2F48-806E-CE7DAA56D9DE}" srcId="{4090E13C-FA55-8644-AA81-AAD46FD2B792}" destId="{B3AFD3B6-4170-4E44-B1EE-B07B968DD101}" srcOrd="8" destOrd="0" parTransId="{C88E13B7-D070-164E-80EF-188D9732C36D}" sibTransId="{B32B23ED-3C30-2A48-AF16-DD37250FBD19}"/>
    <dgm:cxn modelId="{9D03691E-DC37-F24E-9343-88A03FFF046C}" type="presOf" srcId="{F7856D9E-90FF-F24F-B0DA-78F9F28C81B9}" destId="{BF2C562C-2EA6-0244-AC13-E6A106388893}" srcOrd="0" destOrd="0" presId="urn:microsoft.com/office/officeart/2005/8/layout/radial6"/>
    <dgm:cxn modelId="{4553542F-4526-E24C-AB6E-D339EC84B5A7}" type="presOf" srcId="{81D46D3F-CE68-4F41-9A0D-1C66C1408C66}" destId="{0B0E6169-9860-F143-92B8-FA79A51217FB}" srcOrd="0" destOrd="0" presId="urn:microsoft.com/office/officeart/2005/8/layout/radial6"/>
    <dgm:cxn modelId="{1EC66B7B-F62A-1949-B59A-A174FF01D2EF}" type="presOf" srcId="{3BA8F435-C135-0641-934E-4BA74D47FEDB}" destId="{43ED0011-6D38-DB40-88D6-178908744AE6}" srcOrd="0" destOrd="0" presId="urn:microsoft.com/office/officeart/2005/8/layout/radial6"/>
    <dgm:cxn modelId="{A2932E48-C00C-F245-9231-CCC0A62F7B8B}" srcId="{4090E13C-FA55-8644-AA81-AAD46FD2B792}" destId="{F7856D9E-90FF-F24F-B0DA-78F9F28C81B9}" srcOrd="7" destOrd="0" parTransId="{B47AF1B3-5211-4342-9949-253C6B632665}" sibTransId="{3BA8F435-C135-0641-934E-4BA74D47FEDB}"/>
    <dgm:cxn modelId="{51C45EDA-B0EC-8248-964C-80D7628CEAC4}" srcId="{4090E13C-FA55-8644-AA81-AAD46FD2B792}" destId="{225E5DA0-6ECA-5845-A3C1-730172FCAABF}" srcOrd="4" destOrd="0" parTransId="{93B20F67-1E67-794E-9682-CA2E507F8A7F}" sibTransId="{57D301EC-B287-254C-8E82-6299E2BB7719}"/>
    <dgm:cxn modelId="{06350B32-4C73-6C42-8A4C-FEFED21CCFFC}" type="presOf" srcId="{83B2E4C9-6739-0940-BFE0-6E1FBF8066B7}" destId="{2A3B12F4-3F24-344A-999E-BCBA7DF402FC}" srcOrd="0" destOrd="0" presId="urn:microsoft.com/office/officeart/2005/8/layout/radial6"/>
    <dgm:cxn modelId="{9DAF9105-BFFC-094E-84C8-503E3578F4B4}" srcId="{4090E13C-FA55-8644-AA81-AAD46FD2B792}" destId="{69E678C5-3929-AE4D-BEF4-2A03616F54A5}" srcOrd="6" destOrd="0" parTransId="{21926AC9-8F0F-ED4A-BBE8-100B95B3163B}" sibTransId="{4E8C46CA-D259-B048-A260-B48CFF79AA3D}"/>
    <dgm:cxn modelId="{138D080F-36E2-5A4F-9D1B-12CDACC5EB28}" type="presOf" srcId="{225E5DA0-6ECA-5845-A3C1-730172FCAABF}" destId="{60C3224B-F422-DC49-8699-A3543E9FD71A}" srcOrd="0" destOrd="0" presId="urn:microsoft.com/office/officeart/2005/8/layout/radial6"/>
    <dgm:cxn modelId="{4365CDF1-0EC8-BF4C-B57F-764C04945E06}" srcId="{4090E13C-FA55-8644-AA81-AAD46FD2B792}" destId="{55A163D1-1D26-D14D-9E87-8410E3DB6204}" srcOrd="3" destOrd="0" parTransId="{5E15C1BE-BD0B-074C-8F37-B327D3DC4989}" sibTransId="{D2000CB0-ADFF-7349-B91F-D941410D986D}"/>
    <dgm:cxn modelId="{7B8B6474-F9B4-A74A-9161-29AAA832A1F0}" type="presOf" srcId="{B3AFD3B6-4170-4E44-B1EE-B07B968DD101}" destId="{3E60C593-4F65-B140-A00D-F4F7785D6EFF}" srcOrd="0" destOrd="0" presId="urn:microsoft.com/office/officeart/2005/8/layout/radial6"/>
    <dgm:cxn modelId="{3A3D4B0E-CA1E-8848-B262-B1DB2CE4D64A}" type="presOf" srcId="{9B651A59-0684-C64A-8AAF-45B682A48F36}" destId="{552D61EF-6CD1-9442-B725-8930650CE019}" srcOrd="0" destOrd="0" presId="urn:microsoft.com/office/officeart/2005/8/layout/radial6"/>
    <dgm:cxn modelId="{A0E37BC8-603F-B84E-9E9C-EC4BD923A010}" type="presOf" srcId="{5357587B-3AF0-2C46-ACE7-3AACF13EE3F5}" destId="{F51BD8E4-0B57-F94E-A9FB-F48895972B99}" srcOrd="0" destOrd="0" presId="urn:microsoft.com/office/officeart/2005/8/layout/radial6"/>
    <dgm:cxn modelId="{1D59EED7-8A2A-9E40-B4EB-B4376160BD0E}" type="presOf" srcId="{7CC44F90-221C-674A-B4A5-4EBA23FE7657}" destId="{5E9BBB93-FBE1-F44E-9C6F-07572071FF12}" srcOrd="0" destOrd="0" presId="urn:microsoft.com/office/officeart/2005/8/layout/radial6"/>
    <dgm:cxn modelId="{B8B0870E-DF6E-9E47-AE99-082DFA6764E6}" type="presOf" srcId="{9381B292-E52C-7E45-B2D4-095D8ADB6B8D}" destId="{4C945FDD-BB1B-2C4C-AB26-5C21F75FD7FA}"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EC06937D-95A8-7344-80A6-45DDC9E2329D}" type="presOf" srcId="{B32B23ED-3C30-2A48-AF16-DD37250FBD19}" destId="{68179415-84E3-CF49-AD4A-92E4271B5755}" srcOrd="0" destOrd="0" presId="urn:microsoft.com/office/officeart/2005/8/layout/radial6"/>
    <dgm:cxn modelId="{418C3B08-2F13-0044-B841-B6A8962C9ED0}" srcId="{4090E13C-FA55-8644-AA81-AAD46FD2B792}" destId="{D4B152D0-3A6E-3D42-B062-F553DCDFE76C}" srcOrd="5" destOrd="0" parTransId="{0FD7ECDA-6A85-0D47-AA9E-9419B88FDA33}" sibTransId="{9C436E8F-B7D1-8C47-8EA3-F49C300DF620}"/>
    <dgm:cxn modelId="{CD07D6F9-3B3D-8B47-80A3-E2F52F594A7A}" type="presOf" srcId="{FECAA648-8604-C84B-B34D-88A09FD3567D}" destId="{A154DAA5-3BC2-1D49-8911-A01F5E0FB44B}" srcOrd="0" destOrd="0" presId="urn:microsoft.com/office/officeart/2005/8/layout/radial6"/>
    <dgm:cxn modelId="{87C0AC5F-800F-EA44-84FF-ADBC26FF6939}" type="presOf" srcId="{55A163D1-1D26-D14D-9E87-8410E3DB6204}" destId="{8A9183D2-C58E-C34D-8500-05ADC822D1AF}" srcOrd="0" destOrd="0" presId="urn:microsoft.com/office/officeart/2005/8/layout/radial6"/>
    <dgm:cxn modelId="{3380945A-1BE7-7444-AE58-8552E3386E6D}" type="presOf" srcId="{9C436E8F-B7D1-8C47-8EA3-F49C300DF620}" destId="{52CF36AD-E1B7-0847-8B5F-A36018C37A37}" srcOrd="0" destOrd="0" presId="urn:microsoft.com/office/officeart/2005/8/layout/radial6"/>
    <dgm:cxn modelId="{8995EF10-86C2-B844-A880-D3E31462F41A}" type="presParOf" srcId="{2A3B12F4-3F24-344A-999E-BCBA7DF402FC}" destId="{1F5542E9-152D-E345-8CBD-81CD754B363A}" srcOrd="0" destOrd="0" presId="urn:microsoft.com/office/officeart/2005/8/layout/radial6"/>
    <dgm:cxn modelId="{3E89A622-2693-FC45-9CD0-28CEA06261F6}" type="presParOf" srcId="{2A3B12F4-3F24-344A-999E-BCBA7DF402FC}" destId="{552D61EF-6CD1-9442-B725-8930650CE019}" srcOrd="1" destOrd="0" presId="urn:microsoft.com/office/officeart/2005/8/layout/radial6"/>
    <dgm:cxn modelId="{F1B97D03-6CEA-CB4E-B589-67E100CC0D0C}" type="presParOf" srcId="{2A3B12F4-3F24-344A-999E-BCBA7DF402FC}" destId="{6DDB5213-8221-104C-B849-FB50291919DA}" srcOrd="2" destOrd="0" presId="urn:microsoft.com/office/officeart/2005/8/layout/radial6"/>
    <dgm:cxn modelId="{57D848A4-33E9-A740-BC9C-4D0F4867982C}" type="presParOf" srcId="{2A3B12F4-3F24-344A-999E-BCBA7DF402FC}" destId="{5E9BBB93-FBE1-F44E-9C6F-07572071FF12}" srcOrd="3" destOrd="0" presId="urn:microsoft.com/office/officeart/2005/8/layout/radial6"/>
    <dgm:cxn modelId="{44C6F6BB-8DA2-7D44-9990-1373954E6663}" type="presParOf" srcId="{2A3B12F4-3F24-344A-999E-BCBA7DF402FC}" destId="{0B0E6169-9860-F143-92B8-FA79A51217FB}" srcOrd="4" destOrd="0" presId="urn:microsoft.com/office/officeart/2005/8/layout/radial6"/>
    <dgm:cxn modelId="{EF05F289-C4AD-2C41-935A-F2A3715A3FD3}" type="presParOf" srcId="{2A3B12F4-3F24-344A-999E-BCBA7DF402FC}" destId="{C641983D-BD95-844F-A446-C68785ACCE7B}" srcOrd="5" destOrd="0" presId="urn:microsoft.com/office/officeart/2005/8/layout/radial6"/>
    <dgm:cxn modelId="{5FD4CDAF-8C42-8940-BA82-FAABCE71BD8C}" type="presParOf" srcId="{2A3B12F4-3F24-344A-999E-BCBA7DF402FC}" destId="{4C945FDD-BB1B-2C4C-AB26-5C21F75FD7FA}" srcOrd="6" destOrd="0" presId="urn:microsoft.com/office/officeart/2005/8/layout/radial6"/>
    <dgm:cxn modelId="{07A4B10B-312B-664E-85A6-296193B9404F}" type="presParOf" srcId="{2A3B12F4-3F24-344A-999E-BCBA7DF402FC}" destId="{F51BD8E4-0B57-F94E-A9FB-F48895972B99}" srcOrd="7" destOrd="0" presId="urn:microsoft.com/office/officeart/2005/8/layout/radial6"/>
    <dgm:cxn modelId="{B8803837-9414-1645-A48C-8E40CEF8A75F}" type="presParOf" srcId="{2A3B12F4-3F24-344A-999E-BCBA7DF402FC}" destId="{D32F3F61-6744-CB49-9D9F-F400938CE4CD}" srcOrd="8" destOrd="0" presId="urn:microsoft.com/office/officeart/2005/8/layout/radial6"/>
    <dgm:cxn modelId="{6145372C-CDA1-C843-9194-7B57AB5775F4}" type="presParOf" srcId="{2A3B12F4-3F24-344A-999E-BCBA7DF402FC}" destId="{A154DAA5-3BC2-1D49-8911-A01F5E0FB44B}" srcOrd="9" destOrd="0" presId="urn:microsoft.com/office/officeart/2005/8/layout/radial6"/>
    <dgm:cxn modelId="{5ADECD56-F786-E04C-A12C-022034463687}" type="presParOf" srcId="{2A3B12F4-3F24-344A-999E-BCBA7DF402FC}" destId="{8A9183D2-C58E-C34D-8500-05ADC822D1AF}" srcOrd="10" destOrd="0" presId="urn:microsoft.com/office/officeart/2005/8/layout/radial6"/>
    <dgm:cxn modelId="{76FE5953-01FE-CB40-8EF7-E629286AEE54}" type="presParOf" srcId="{2A3B12F4-3F24-344A-999E-BCBA7DF402FC}" destId="{E2B09626-186E-7749-9C3A-3C737C998E64}" srcOrd="11" destOrd="0" presId="urn:microsoft.com/office/officeart/2005/8/layout/radial6"/>
    <dgm:cxn modelId="{BEA414B4-9E58-E24C-BB7A-7BC38F882100}" type="presParOf" srcId="{2A3B12F4-3F24-344A-999E-BCBA7DF402FC}" destId="{8E93BD55-20C0-4141-849C-078C2348B652}" srcOrd="12" destOrd="0" presId="urn:microsoft.com/office/officeart/2005/8/layout/radial6"/>
    <dgm:cxn modelId="{2B45C651-7F6D-6E49-BE4E-D1D1BD1470EB}" type="presParOf" srcId="{2A3B12F4-3F24-344A-999E-BCBA7DF402FC}" destId="{60C3224B-F422-DC49-8699-A3543E9FD71A}" srcOrd="13" destOrd="0" presId="urn:microsoft.com/office/officeart/2005/8/layout/radial6"/>
    <dgm:cxn modelId="{6ED1AC58-0802-ED40-9DE4-88CE9F901D37}" type="presParOf" srcId="{2A3B12F4-3F24-344A-999E-BCBA7DF402FC}" destId="{1A7A41DB-D0F9-2C4F-AAFC-88CFAA94696E}" srcOrd="14" destOrd="0" presId="urn:microsoft.com/office/officeart/2005/8/layout/radial6"/>
    <dgm:cxn modelId="{F3BADA19-B7B8-FF4F-8E24-E16A5F33ED0E}" type="presParOf" srcId="{2A3B12F4-3F24-344A-999E-BCBA7DF402FC}" destId="{7FF94A4F-BB6B-F644-9DFB-A10988FED5F2}" srcOrd="15" destOrd="0" presId="urn:microsoft.com/office/officeart/2005/8/layout/radial6"/>
    <dgm:cxn modelId="{2CC58002-E87D-F14D-A78A-EFCC0817876D}" type="presParOf" srcId="{2A3B12F4-3F24-344A-999E-BCBA7DF402FC}" destId="{562B70E9-6B9C-2543-96DE-ACE7F8C5C206}" srcOrd="16" destOrd="0" presId="urn:microsoft.com/office/officeart/2005/8/layout/radial6"/>
    <dgm:cxn modelId="{85BCEF6D-8E09-A145-9327-E8718F4CBEC3}" type="presParOf" srcId="{2A3B12F4-3F24-344A-999E-BCBA7DF402FC}" destId="{5869D3F2-AAE4-AA42-BB57-8AF96280AB1E}" srcOrd="17" destOrd="0" presId="urn:microsoft.com/office/officeart/2005/8/layout/radial6"/>
    <dgm:cxn modelId="{8078DD45-1880-544D-B6EB-095355EB647B}" type="presParOf" srcId="{2A3B12F4-3F24-344A-999E-BCBA7DF402FC}" destId="{52CF36AD-E1B7-0847-8B5F-A36018C37A37}" srcOrd="18" destOrd="0" presId="urn:microsoft.com/office/officeart/2005/8/layout/radial6"/>
    <dgm:cxn modelId="{3C547DE4-78B9-0C4A-B333-7CA5CC153121}" type="presParOf" srcId="{2A3B12F4-3F24-344A-999E-BCBA7DF402FC}" destId="{3C92E047-FBCD-184D-B1C4-BB408354E0ED}" srcOrd="19" destOrd="0" presId="urn:microsoft.com/office/officeart/2005/8/layout/radial6"/>
    <dgm:cxn modelId="{59ECB55B-015A-6548-ACA6-3CDF422E5D7B}" type="presParOf" srcId="{2A3B12F4-3F24-344A-999E-BCBA7DF402FC}" destId="{79F450FF-0DDA-1B41-ACFF-B9848104ED54}" srcOrd="20" destOrd="0" presId="urn:microsoft.com/office/officeart/2005/8/layout/radial6"/>
    <dgm:cxn modelId="{DEA39CDB-B145-AF41-85F8-9113C5D44017}" type="presParOf" srcId="{2A3B12F4-3F24-344A-999E-BCBA7DF402FC}" destId="{90FA3CDA-FC02-2F45-B7F0-0C5CDB7F2CB5}" srcOrd="21" destOrd="0" presId="urn:microsoft.com/office/officeart/2005/8/layout/radial6"/>
    <dgm:cxn modelId="{70DBA942-3C4E-AE46-8F3C-E166C0CFD248}" type="presParOf" srcId="{2A3B12F4-3F24-344A-999E-BCBA7DF402FC}" destId="{BF2C562C-2EA6-0244-AC13-E6A106388893}" srcOrd="22" destOrd="0" presId="urn:microsoft.com/office/officeart/2005/8/layout/radial6"/>
    <dgm:cxn modelId="{EDC4634D-A6E9-E148-89AA-533EF479F646}" type="presParOf" srcId="{2A3B12F4-3F24-344A-999E-BCBA7DF402FC}" destId="{CD3C33D9-9582-8C46-A633-59750BC545FA}" srcOrd="23" destOrd="0" presId="urn:microsoft.com/office/officeart/2005/8/layout/radial6"/>
    <dgm:cxn modelId="{1E1467E2-B584-1644-ADD7-D75517E9036C}" type="presParOf" srcId="{2A3B12F4-3F24-344A-999E-BCBA7DF402FC}" destId="{43ED0011-6D38-DB40-88D6-178908744AE6}" srcOrd="24" destOrd="0" presId="urn:microsoft.com/office/officeart/2005/8/layout/radial6"/>
    <dgm:cxn modelId="{221710D4-939D-F145-A102-1EAD76DAF07D}" type="presParOf" srcId="{2A3B12F4-3F24-344A-999E-BCBA7DF402FC}" destId="{3E60C593-4F65-B140-A00D-F4F7785D6EFF}" srcOrd="25" destOrd="0" presId="urn:microsoft.com/office/officeart/2005/8/layout/radial6"/>
    <dgm:cxn modelId="{D8B8C562-10DF-0D44-A70D-8585546D90B7}" type="presParOf" srcId="{2A3B12F4-3F24-344A-999E-BCBA7DF402FC}" destId="{FD005D25-8A86-F146-BA13-33F6FB87A236}" srcOrd="26" destOrd="0" presId="urn:microsoft.com/office/officeart/2005/8/layout/radial6"/>
    <dgm:cxn modelId="{B3CF8164-5345-934E-BF16-FFB804582DA5}" type="presParOf" srcId="{2A3B12F4-3F24-344A-999E-BCBA7DF402FC}" destId="{68179415-84E3-CF49-AD4A-92E4271B5755}"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C66C75-4D05-1745-9BD6-AACF439BE3FC}" type="doc">
      <dgm:prSet loTypeId="urn:microsoft.com/office/officeart/2005/8/layout/hierarchy2" loCatId="" qsTypeId="urn:microsoft.com/office/officeart/2005/8/quickstyle/simple3" qsCatId="simple" csTypeId="urn:microsoft.com/office/officeart/2005/8/colors/colorful3" csCatId="colorful" phldr="1"/>
      <dgm:spPr/>
      <dgm:t>
        <a:bodyPr/>
        <a:lstStyle/>
        <a:p>
          <a:endParaRPr lang="en-US"/>
        </a:p>
      </dgm:t>
    </dgm:pt>
    <dgm:pt modelId="{8CAA1B75-D897-004B-9046-015DD0434BC9}">
      <dgm:prSet phldrT="[Text]" custT="1"/>
      <dgm:spPr/>
      <dgm:t>
        <a:bodyPr/>
        <a:lstStyle/>
        <a:p>
          <a:r>
            <a:rPr lang="en-US" sz="2000" b="1" dirty="0" smtClean="0">
              <a:latin typeface="Tw Cen MT"/>
              <a:cs typeface="Tw Cen MT"/>
            </a:rPr>
            <a:t>Spiritual Enrichment</a:t>
          </a:r>
          <a:endParaRPr lang="en-US" sz="2000" b="1" dirty="0">
            <a:latin typeface="Tw Cen MT"/>
            <a:cs typeface="Tw Cen MT"/>
          </a:endParaRPr>
        </a:p>
      </dgm:t>
    </dgm:pt>
    <dgm:pt modelId="{908B66B2-256C-074B-ABA8-E505442C2BE5}" type="parTrans" cxnId="{ABCFDD32-9290-264D-BAE3-966A2B4E363D}">
      <dgm:prSet/>
      <dgm:spPr/>
      <dgm:t>
        <a:bodyPr/>
        <a:lstStyle/>
        <a:p>
          <a:endParaRPr lang="en-US"/>
        </a:p>
      </dgm:t>
    </dgm:pt>
    <dgm:pt modelId="{1FCF2CD0-AF88-AB4E-8486-D43BE3B4EEB4}" type="sibTrans" cxnId="{ABCFDD32-9290-264D-BAE3-966A2B4E363D}">
      <dgm:prSet/>
      <dgm:spPr/>
      <dgm:t>
        <a:bodyPr/>
        <a:lstStyle/>
        <a:p>
          <a:endParaRPr lang="en-US"/>
        </a:p>
      </dgm:t>
    </dgm:pt>
    <dgm:pt modelId="{57F1C3F3-2649-6B4D-8AC2-F49005798450}">
      <dgm:prSet phldrT="[Text]" custT="1"/>
      <dgm:spPr/>
      <dgm:t>
        <a:bodyPr/>
        <a:lstStyle/>
        <a:p>
          <a:r>
            <a:rPr lang="en-US" sz="1600" b="1" dirty="0" smtClean="0">
              <a:latin typeface="Tw Cen MT"/>
              <a:cs typeface="Tw Cen MT"/>
            </a:rPr>
            <a:t>Online Courses</a:t>
          </a:r>
          <a:endParaRPr lang="en-US" sz="1600" b="1" dirty="0">
            <a:latin typeface="Tw Cen MT"/>
            <a:cs typeface="Tw Cen MT"/>
          </a:endParaRPr>
        </a:p>
      </dgm:t>
    </dgm:pt>
    <dgm:pt modelId="{2DF843F2-FD10-0447-8E52-6847691175B7}" type="parTrans" cxnId="{4CD9E2A6-B335-704C-ADAD-2B8C26DC792B}">
      <dgm:prSet/>
      <dgm:spPr/>
      <dgm:t>
        <a:bodyPr/>
        <a:lstStyle/>
        <a:p>
          <a:endParaRPr lang="en-US" dirty="0"/>
        </a:p>
      </dgm:t>
    </dgm:pt>
    <dgm:pt modelId="{3957282A-733D-B748-AC43-721F490E7A81}" type="sibTrans" cxnId="{4CD9E2A6-B335-704C-ADAD-2B8C26DC792B}">
      <dgm:prSet/>
      <dgm:spPr/>
      <dgm:t>
        <a:bodyPr/>
        <a:lstStyle/>
        <a:p>
          <a:endParaRPr lang="en-US"/>
        </a:p>
      </dgm:t>
    </dgm:pt>
    <dgm:pt modelId="{DFF19A88-0AD9-744D-BA8F-1C6D9D6CF74C}">
      <dgm:prSet phldrT="[Text]" custT="1"/>
      <dgm:spPr/>
      <dgm:t>
        <a:bodyPr/>
        <a:lstStyle/>
        <a:p>
          <a:r>
            <a:rPr lang="en-US" sz="1600" b="1" dirty="0" smtClean="0">
              <a:latin typeface="Tw Cen MT"/>
              <a:cs typeface="Tw Cen MT"/>
            </a:rPr>
            <a:t>Retreats</a:t>
          </a:r>
          <a:endParaRPr lang="en-US" sz="1600" b="1" dirty="0">
            <a:latin typeface="Tw Cen MT"/>
            <a:cs typeface="Tw Cen MT"/>
          </a:endParaRPr>
        </a:p>
      </dgm:t>
    </dgm:pt>
    <dgm:pt modelId="{5E509040-4FB8-FC4E-BD3F-818E4E968C70}" type="parTrans" cxnId="{A205C762-5375-0C4E-9DAB-E9DCD442D57E}">
      <dgm:prSet/>
      <dgm:spPr/>
      <dgm:t>
        <a:bodyPr/>
        <a:lstStyle/>
        <a:p>
          <a:endParaRPr lang="en-US" dirty="0"/>
        </a:p>
      </dgm:t>
    </dgm:pt>
    <dgm:pt modelId="{55C68031-D87D-3944-983B-D3D541B73F62}" type="sibTrans" cxnId="{A205C762-5375-0C4E-9DAB-E9DCD442D57E}">
      <dgm:prSet/>
      <dgm:spPr/>
      <dgm:t>
        <a:bodyPr/>
        <a:lstStyle/>
        <a:p>
          <a:endParaRPr lang="en-US"/>
        </a:p>
      </dgm:t>
    </dgm:pt>
    <dgm:pt modelId="{3DD0D2FC-D4E4-444D-AFDC-833E6542FD07}">
      <dgm:prSet phldrT="[Text]" custT="1"/>
      <dgm:spPr/>
      <dgm:t>
        <a:bodyPr/>
        <a:lstStyle/>
        <a:p>
          <a:r>
            <a:rPr lang="en-US" sz="1600" b="1" dirty="0" smtClean="0">
              <a:latin typeface="Tw Cen MT"/>
              <a:cs typeface="Tw Cen MT"/>
            </a:rPr>
            <a:t>Small Group Bible Study</a:t>
          </a:r>
          <a:endParaRPr lang="en-US" sz="1600" b="1" dirty="0">
            <a:latin typeface="Tw Cen MT"/>
            <a:cs typeface="Tw Cen MT"/>
          </a:endParaRPr>
        </a:p>
      </dgm:t>
    </dgm:pt>
    <dgm:pt modelId="{4A52460E-32FA-954A-B29C-1F1D16856953}" type="parTrans" cxnId="{490A4DD4-7BCE-C740-A3B6-D7849B4B9586}">
      <dgm:prSet/>
      <dgm:spPr/>
      <dgm:t>
        <a:bodyPr/>
        <a:lstStyle/>
        <a:p>
          <a:endParaRPr lang="en-US" dirty="0"/>
        </a:p>
      </dgm:t>
    </dgm:pt>
    <dgm:pt modelId="{906ECD88-F39D-2148-A640-7D41192FEF8A}" type="sibTrans" cxnId="{490A4DD4-7BCE-C740-A3B6-D7849B4B9586}">
      <dgm:prSet/>
      <dgm:spPr/>
      <dgm:t>
        <a:bodyPr/>
        <a:lstStyle/>
        <a:p>
          <a:endParaRPr lang="en-US"/>
        </a:p>
      </dgm:t>
    </dgm:pt>
    <dgm:pt modelId="{9E5991E6-9FB3-A349-8B18-25D22ABE2ADD}">
      <dgm:prSet phldrT="[Text]" custT="1"/>
      <dgm:spPr/>
      <dgm:t>
        <a:bodyPr/>
        <a:lstStyle/>
        <a:p>
          <a:r>
            <a:rPr lang="en-US" sz="1600" b="1" dirty="0" smtClean="0">
              <a:latin typeface="Tw Cen MT"/>
              <a:cs typeface="Tw Cen MT"/>
            </a:rPr>
            <a:t>Spiritual Book of the Month Club</a:t>
          </a:r>
          <a:endParaRPr lang="en-US" sz="1600" b="1" dirty="0">
            <a:latin typeface="Tw Cen MT"/>
            <a:cs typeface="Tw Cen MT"/>
          </a:endParaRPr>
        </a:p>
      </dgm:t>
    </dgm:pt>
    <dgm:pt modelId="{36177B37-F579-4849-9E98-BC1ABD577775}" type="parTrans" cxnId="{67AB3F1C-BD03-B14A-A8BE-5AA28968518C}">
      <dgm:prSet/>
      <dgm:spPr/>
      <dgm:t>
        <a:bodyPr/>
        <a:lstStyle/>
        <a:p>
          <a:endParaRPr lang="en-US" dirty="0"/>
        </a:p>
      </dgm:t>
    </dgm:pt>
    <dgm:pt modelId="{5771491E-9AC0-8843-9F7F-DE97DA615B4B}" type="sibTrans" cxnId="{67AB3F1C-BD03-B14A-A8BE-5AA28968518C}">
      <dgm:prSet/>
      <dgm:spPr/>
      <dgm:t>
        <a:bodyPr/>
        <a:lstStyle/>
        <a:p>
          <a:endParaRPr lang="en-US"/>
        </a:p>
      </dgm:t>
    </dgm:pt>
    <dgm:pt modelId="{55C1BC4E-C5AC-3044-8FFE-30F3ACE3F5B3}">
      <dgm:prSet phldrT="[Text]" custT="1"/>
      <dgm:spPr/>
      <dgm:t>
        <a:bodyPr/>
        <a:lstStyle/>
        <a:p>
          <a:r>
            <a:rPr lang="en-US" sz="1600" b="1" dirty="0" smtClean="0">
              <a:latin typeface="Tw Cen MT"/>
              <a:cs typeface="Tw Cen MT"/>
            </a:rPr>
            <a:t>Monthly Spiritual Practices Series</a:t>
          </a:r>
          <a:endParaRPr lang="en-US" sz="1600" b="1" dirty="0">
            <a:latin typeface="Tw Cen MT"/>
            <a:cs typeface="Tw Cen MT"/>
          </a:endParaRPr>
        </a:p>
      </dgm:t>
    </dgm:pt>
    <dgm:pt modelId="{8C384F34-273B-3B4D-B6E1-72824B3B9C28}" type="parTrans" cxnId="{F298D19B-2C9F-464E-B7C4-04A5DCCEB445}">
      <dgm:prSet/>
      <dgm:spPr/>
      <dgm:t>
        <a:bodyPr/>
        <a:lstStyle/>
        <a:p>
          <a:endParaRPr lang="en-US" dirty="0"/>
        </a:p>
      </dgm:t>
    </dgm:pt>
    <dgm:pt modelId="{D4079194-34D1-764E-BDE0-E1738E473250}" type="sibTrans" cxnId="{F298D19B-2C9F-464E-B7C4-04A5DCCEB445}">
      <dgm:prSet/>
      <dgm:spPr/>
      <dgm:t>
        <a:bodyPr/>
        <a:lstStyle/>
        <a:p>
          <a:endParaRPr lang="en-US"/>
        </a:p>
      </dgm:t>
    </dgm:pt>
    <dgm:pt modelId="{9146BAC5-B97B-1A49-96FA-E0C5EE08AB16}">
      <dgm:prSet phldrT="[Text]" custT="1"/>
      <dgm:spPr/>
      <dgm:t>
        <a:bodyPr/>
        <a:lstStyle/>
        <a:p>
          <a:r>
            <a:rPr lang="en-US" sz="1600" b="1" dirty="0" smtClean="0">
              <a:latin typeface="Tw Cen MT"/>
              <a:cs typeface="Tw Cen MT"/>
            </a:rPr>
            <a:t>Apps &amp; E-newsletters</a:t>
          </a:r>
          <a:endParaRPr lang="en-US" sz="1600" b="1" dirty="0">
            <a:latin typeface="Tw Cen MT"/>
            <a:cs typeface="Tw Cen MT"/>
          </a:endParaRPr>
        </a:p>
      </dgm:t>
    </dgm:pt>
    <dgm:pt modelId="{C5C87D9B-2571-544C-B692-2F7230455D8A}" type="parTrans" cxnId="{F5EE9F0D-C7D1-EC49-B626-B68ACD395EB0}">
      <dgm:prSet/>
      <dgm:spPr/>
      <dgm:t>
        <a:bodyPr/>
        <a:lstStyle/>
        <a:p>
          <a:endParaRPr lang="en-US" dirty="0"/>
        </a:p>
      </dgm:t>
    </dgm:pt>
    <dgm:pt modelId="{CC8F77A7-C484-D34D-A212-96C9D0AF7588}" type="sibTrans" cxnId="{F5EE9F0D-C7D1-EC49-B626-B68ACD395EB0}">
      <dgm:prSet/>
      <dgm:spPr/>
      <dgm:t>
        <a:bodyPr/>
        <a:lstStyle/>
        <a:p>
          <a:endParaRPr lang="en-US"/>
        </a:p>
      </dgm:t>
    </dgm:pt>
    <dgm:pt modelId="{DF7C51FA-ED55-7643-AD5B-3090116F1A8A}">
      <dgm:prSet phldrT="[Text]" custT="1"/>
      <dgm:spPr/>
      <dgm:t>
        <a:bodyPr/>
        <a:lstStyle/>
        <a:p>
          <a:r>
            <a:rPr lang="en-US" sz="1600" b="1" dirty="0" smtClean="0">
              <a:latin typeface="Tw Cen MT"/>
              <a:cs typeface="Tw Cen MT"/>
            </a:rPr>
            <a:t>Day at the Monastery</a:t>
          </a:r>
          <a:endParaRPr lang="en-US" sz="1600" b="1" dirty="0">
            <a:latin typeface="Tw Cen MT"/>
            <a:cs typeface="Tw Cen MT"/>
          </a:endParaRPr>
        </a:p>
      </dgm:t>
    </dgm:pt>
    <dgm:pt modelId="{F7A8A8BF-910C-F249-ABBC-56324234D381}" type="parTrans" cxnId="{E746B925-793A-E046-B012-52F68D9FBD5F}">
      <dgm:prSet/>
      <dgm:spPr/>
      <dgm:t>
        <a:bodyPr/>
        <a:lstStyle/>
        <a:p>
          <a:endParaRPr lang="en-US" dirty="0"/>
        </a:p>
      </dgm:t>
    </dgm:pt>
    <dgm:pt modelId="{71E1DBDB-BB52-7447-99B8-1EC203D8A4AB}" type="sibTrans" cxnId="{E746B925-793A-E046-B012-52F68D9FBD5F}">
      <dgm:prSet/>
      <dgm:spPr/>
      <dgm:t>
        <a:bodyPr/>
        <a:lstStyle/>
        <a:p>
          <a:endParaRPr lang="en-US"/>
        </a:p>
      </dgm:t>
    </dgm:pt>
    <dgm:pt modelId="{10AC684E-7836-1C49-BD5D-A02FBE7ACB6B}">
      <dgm:prSet phldrT="[Text]" custT="1"/>
      <dgm:spPr/>
      <dgm:t>
        <a:bodyPr/>
        <a:lstStyle/>
        <a:p>
          <a:r>
            <a:rPr lang="en-US" sz="1600" b="1" dirty="0" smtClean="0">
              <a:latin typeface="Tw Cen MT"/>
              <a:cs typeface="Tw Cen MT"/>
            </a:rPr>
            <a:t>Online Prayer &amp; Spirituality</a:t>
          </a:r>
          <a:endParaRPr lang="en-US" sz="1600" b="1" dirty="0">
            <a:latin typeface="Tw Cen MT"/>
            <a:cs typeface="Tw Cen MT"/>
          </a:endParaRPr>
        </a:p>
      </dgm:t>
    </dgm:pt>
    <dgm:pt modelId="{45E0D26C-0050-5C4B-AEDF-E9C436A9B99F}" type="parTrans" cxnId="{E77FC4A9-66AE-2949-8507-734904A4E632}">
      <dgm:prSet/>
      <dgm:spPr/>
      <dgm:t>
        <a:bodyPr/>
        <a:lstStyle/>
        <a:p>
          <a:endParaRPr lang="en-US" dirty="0"/>
        </a:p>
      </dgm:t>
    </dgm:pt>
    <dgm:pt modelId="{F13688E2-7664-C841-9CC8-9874556B7D8A}" type="sibTrans" cxnId="{E77FC4A9-66AE-2949-8507-734904A4E632}">
      <dgm:prSet/>
      <dgm:spPr/>
      <dgm:t>
        <a:bodyPr/>
        <a:lstStyle/>
        <a:p>
          <a:endParaRPr lang="en-US"/>
        </a:p>
      </dgm:t>
    </dgm:pt>
    <dgm:pt modelId="{C1DA8636-25B6-4B40-9B1C-4C278BA02EEA}">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301F89BC-9077-5B45-95DE-FEB6FA2892D3}" type="parTrans" cxnId="{59E5FA31-75CD-BD48-A22D-07F4B89CFDF0}">
      <dgm:prSet/>
      <dgm:spPr/>
      <dgm:t>
        <a:bodyPr/>
        <a:lstStyle/>
        <a:p>
          <a:endParaRPr lang="en-US" dirty="0"/>
        </a:p>
      </dgm:t>
    </dgm:pt>
    <dgm:pt modelId="{CD7C5621-A71F-AF42-8739-87ABA07A3019}" type="sibTrans" cxnId="{59E5FA31-75CD-BD48-A22D-07F4B89CFDF0}">
      <dgm:prSet/>
      <dgm:spPr/>
      <dgm:t>
        <a:bodyPr/>
        <a:lstStyle/>
        <a:p>
          <a:endParaRPr lang="en-US"/>
        </a:p>
      </dgm:t>
    </dgm:pt>
    <dgm:pt modelId="{324D7E29-C8A2-7541-979D-7EA9BD71013E}">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625A93A5-4B35-524D-A1F6-6C33AB73ED7D}" type="parTrans" cxnId="{5EB2A9DB-5430-164A-93C9-EE1210BDCCBF}">
      <dgm:prSet/>
      <dgm:spPr/>
      <dgm:t>
        <a:bodyPr/>
        <a:lstStyle/>
        <a:p>
          <a:endParaRPr lang="en-US" dirty="0"/>
        </a:p>
      </dgm:t>
    </dgm:pt>
    <dgm:pt modelId="{ACA677B9-0057-2D4F-80AC-397C4423C831}" type="sibTrans" cxnId="{5EB2A9DB-5430-164A-93C9-EE1210BDCCBF}">
      <dgm:prSet/>
      <dgm:spPr/>
      <dgm:t>
        <a:bodyPr/>
        <a:lstStyle/>
        <a:p>
          <a:endParaRPr lang="en-US"/>
        </a:p>
      </dgm:t>
    </dgm:pt>
    <dgm:pt modelId="{871E3065-DC10-D34A-8463-8A351E468FF0}">
      <dgm:prSet phldrT="[Text]" custT="1"/>
      <dgm:spPr/>
      <dgm:t>
        <a:bodyPr/>
        <a:lstStyle/>
        <a:p>
          <a:r>
            <a:rPr lang="en-US" sz="1600" b="1" dirty="0" smtClean="0">
              <a:latin typeface="Tw Cen MT"/>
              <a:cs typeface="Tw Cen MT"/>
            </a:rPr>
            <a:t>Resources</a:t>
          </a:r>
          <a:endParaRPr lang="en-US" sz="1600" b="1" dirty="0">
            <a:latin typeface="Tw Cen MT"/>
            <a:cs typeface="Tw Cen MT"/>
          </a:endParaRPr>
        </a:p>
      </dgm:t>
    </dgm:pt>
    <dgm:pt modelId="{36E960E1-3C0F-9D47-9D6D-81EAAE6CB1EA}" type="parTrans" cxnId="{F148A91F-AB70-624E-8749-E0B9F4BB306D}">
      <dgm:prSet/>
      <dgm:spPr/>
      <dgm:t>
        <a:bodyPr/>
        <a:lstStyle/>
        <a:p>
          <a:endParaRPr lang="en-US" dirty="0"/>
        </a:p>
      </dgm:t>
    </dgm:pt>
    <dgm:pt modelId="{FBA2DDD9-56F9-E44E-A738-89CF00E00866}" type="sibTrans" cxnId="{F148A91F-AB70-624E-8749-E0B9F4BB306D}">
      <dgm:prSet/>
      <dgm:spPr/>
      <dgm:t>
        <a:bodyPr/>
        <a:lstStyle/>
        <a:p>
          <a:endParaRPr lang="en-US"/>
        </a:p>
      </dgm:t>
    </dgm:pt>
    <dgm:pt modelId="{B17A5015-8B5E-EE40-B85F-91F7CD1F5A61}">
      <dgm:prSet phldrT="[Text]" custT="1"/>
      <dgm:spPr/>
      <dgm:t>
        <a:bodyPr/>
        <a:lstStyle/>
        <a:p>
          <a:r>
            <a:rPr lang="en-US" sz="1600" b="1" dirty="0" smtClean="0">
              <a:latin typeface="Tw Cen MT"/>
              <a:cs typeface="Tw Cen MT"/>
            </a:rPr>
            <a:t>Resources</a:t>
          </a:r>
          <a:endParaRPr lang="en-US" sz="1600" b="1" dirty="0">
            <a:latin typeface="Tw Cen MT"/>
            <a:cs typeface="Tw Cen MT"/>
          </a:endParaRPr>
        </a:p>
      </dgm:t>
    </dgm:pt>
    <dgm:pt modelId="{45132001-4CB4-584C-B90F-ECB300D10E78}" type="parTrans" cxnId="{1BC6DAF6-985D-E344-B4E3-C1B457649404}">
      <dgm:prSet/>
      <dgm:spPr/>
      <dgm:t>
        <a:bodyPr/>
        <a:lstStyle/>
        <a:p>
          <a:endParaRPr lang="en-US" dirty="0"/>
        </a:p>
      </dgm:t>
    </dgm:pt>
    <dgm:pt modelId="{238717D8-9A88-8845-A1DE-695BEB186AAC}" type="sibTrans" cxnId="{1BC6DAF6-985D-E344-B4E3-C1B457649404}">
      <dgm:prSet/>
      <dgm:spPr/>
      <dgm:t>
        <a:bodyPr/>
        <a:lstStyle/>
        <a:p>
          <a:endParaRPr lang="en-US"/>
        </a:p>
      </dgm:t>
    </dgm:pt>
    <dgm:pt modelId="{AEA2EB32-F633-C84E-AB43-3A5B039C1766}">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93EA24EF-6E71-EA46-A9C0-566A816DFE70}" type="parTrans" cxnId="{A62898DF-7DFB-6B40-A046-6B17FD0AA989}">
      <dgm:prSet/>
      <dgm:spPr/>
      <dgm:t>
        <a:bodyPr/>
        <a:lstStyle/>
        <a:p>
          <a:endParaRPr lang="en-US" dirty="0"/>
        </a:p>
      </dgm:t>
    </dgm:pt>
    <dgm:pt modelId="{06D5BF49-5B28-E344-A964-010BDD4210B5}" type="sibTrans" cxnId="{A62898DF-7DFB-6B40-A046-6B17FD0AA989}">
      <dgm:prSet/>
      <dgm:spPr/>
      <dgm:t>
        <a:bodyPr/>
        <a:lstStyle/>
        <a:p>
          <a:endParaRPr lang="en-US"/>
        </a:p>
      </dgm:t>
    </dgm:pt>
    <dgm:pt modelId="{B0B574F9-8F5B-324C-BB0B-569C7AFC63F3}">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B08EEF96-F935-D24B-AE0A-8DE628C60A75}" type="parTrans" cxnId="{5EF11F1B-67C1-6F44-985E-7E2EFC569A16}">
      <dgm:prSet/>
      <dgm:spPr/>
      <dgm:t>
        <a:bodyPr/>
        <a:lstStyle/>
        <a:p>
          <a:endParaRPr lang="en-US" dirty="0"/>
        </a:p>
      </dgm:t>
    </dgm:pt>
    <dgm:pt modelId="{633F7B65-A6F5-C04B-A6BB-5EB3DB2CE084}" type="sibTrans" cxnId="{5EF11F1B-67C1-6F44-985E-7E2EFC569A16}">
      <dgm:prSet/>
      <dgm:spPr/>
      <dgm:t>
        <a:bodyPr/>
        <a:lstStyle/>
        <a:p>
          <a:endParaRPr lang="en-US"/>
        </a:p>
      </dgm:t>
    </dgm:pt>
    <dgm:pt modelId="{D0DB6D97-0FAA-E847-9999-9784C53F1CA9}">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6B72F441-921C-C040-922C-38EE68D72E0E}" type="parTrans" cxnId="{AED5D09D-B658-2844-A50B-161BA939AFAD}">
      <dgm:prSet/>
      <dgm:spPr/>
      <dgm:t>
        <a:bodyPr/>
        <a:lstStyle/>
        <a:p>
          <a:endParaRPr lang="en-US" dirty="0"/>
        </a:p>
      </dgm:t>
    </dgm:pt>
    <dgm:pt modelId="{1EAF6132-28D3-9241-9F67-77464E44CBEC}" type="sibTrans" cxnId="{AED5D09D-B658-2844-A50B-161BA939AFAD}">
      <dgm:prSet/>
      <dgm:spPr/>
      <dgm:t>
        <a:bodyPr/>
        <a:lstStyle/>
        <a:p>
          <a:endParaRPr lang="en-US"/>
        </a:p>
      </dgm:t>
    </dgm:pt>
    <dgm:pt modelId="{14198467-611E-4446-8B46-B9A83A14581A}">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337DACAA-3BD0-9E43-89F7-14558D42FA54}" type="parTrans" cxnId="{E1DA6348-BBCF-A241-A521-2B36E485A694}">
      <dgm:prSet/>
      <dgm:spPr/>
      <dgm:t>
        <a:bodyPr/>
        <a:lstStyle/>
        <a:p>
          <a:endParaRPr lang="en-US" dirty="0"/>
        </a:p>
      </dgm:t>
    </dgm:pt>
    <dgm:pt modelId="{AF5466C2-67A3-D84B-A200-21D6DE089E86}" type="sibTrans" cxnId="{E1DA6348-BBCF-A241-A521-2B36E485A694}">
      <dgm:prSet/>
      <dgm:spPr/>
      <dgm:t>
        <a:bodyPr/>
        <a:lstStyle/>
        <a:p>
          <a:endParaRPr lang="en-US"/>
        </a:p>
      </dgm:t>
    </dgm:pt>
    <dgm:pt modelId="{AFA81DAC-DFEB-6942-B5A4-9E29F87C06B3}" type="pres">
      <dgm:prSet presAssocID="{0BC66C75-4D05-1745-9BD6-AACF439BE3FC}" presName="diagram" presStyleCnt="0">
        <dgm:presLayoutVars>
          <dgm:chPref val="1"/>
          <dgm:dir/>
          <dgm:animOne val="branch"/>
          <dgm:animLvl val="lvl"/>
          <dgm:resizeHandles val="exact"/>
        </dgm:presLayoutVars>
      </dgm:prSet>
      <dgm:spPr/>
      <dgm:t>
        <a:bodyPr/>
        <a:lstStyle/>
        <a:p>
          <a:endParaRPr lang="en-US"/>
        </a:p>
      </dgm:t>
    </dgm:pt>
    <dgm:pt modelId="{17DC6AF2-E33E-9944-B10B-D82DB3F34477}" type="pres">
      <dgm:prSet presAssocID="{8CAA1B75-D897-004B-9046-015DD0434BC9}" presName="root1" presStyleCnt="0"/>
      <dgm:spPr/>
      <dgm:t>
        <a:bodyPr/>
        <a:lstStyle/>
        <a:p>
          <a:endParaRPr lang="en-US"/>
        </a:p>
      </dgm:t>
    </dgm:pt>
    <dgm:pt modelId="{6C3EFA60-743C-2643-B5C8-9E50B001E672}" type="pres">
      <dgm:prSet presAssocID="{8CAA1B75-D897-004B-9046-015DD0434BC9}" presName="LevelOneTextNode" presStyleLbl="node0" presStyleIdx="0" presStyleCnt="1" custScaleY="155322" custLinFactX="-193" custLinFactNeighborX="-100000" custLinFactNeighborY="3455">
        <dgm:presLayoutVars>
          <dgm:chPref val="3"/>
        </dgm:presLayoutVars>
      </dgm:prSet>
      <dgm:spPr/>
      <dgm:t>
        <a:bodyPr/>
        <a:lstStyle/>
        <a:p>
          <a:endParaRPr lang="en-US"/>
        </a:p>
      </dgm:t>
    </dgm:pt>
    <dgm:pt modelId="{81DFA144-A472-1E48-9899-97BA9F117C8E}" type="pres">
      <dgm:prSet presAssocID="{8CAA1B75-D897-004B-9046-015DD0434BC9}" presName="level2hierChild" presStyleCnt="0"/>
      <dgm:spPr/>
      <dgm:t>
        <a:bodyPr/>
        <a:lstStyle/>
        <a:p>
          <a:endParaRPr lang="en-US"/>
        </a:p>
      </dgm:t>
    </dgm:pt>
    <dgm:pt modelId="{A7BEB393-BA33-534B-8C1A-403301CEF724}" type="pres">
      <dgm:prSet presAssocID="{2DF843F2-FD10-0447-8E52-6847691175B7}" presName="conn2-1" presStyleLbl="parChTrans1D2" presStyleIdx="0" presStyleCnt="8"/>
      <dgm:spPr/>
      <dgm:t>
        <a:bodyPr/>
        <a:lstStyle/>
        <a:p>
          <a:endParaRPr lang="en-US"/>
        </a:p>
      </dgm:t>
    </dgm:pt>
    <dgm:pt modelId="{D3ADA42A-0D96-F54F-A867-B432B63C3F7F}" type="pres">
      <dgm:prSet presAssocID="{2DF843F2-FD10-0447-8E52-6847691175B7}" presName="connTx" presStyleLbl="parChTrans1D2" presStyleIdx="0" presStyleCnt="8"/>
      <dgm:spPr/>
      <dgm:t>
        <a:bodyPr/>
        <a:lstStyle/>
        <a:p>
          <a:endParaRPr lang="en-US"/>
        </a:p>
      </dgm:t>
    </dgm:pt>
    <dgm:pt modelId="{B9C3BEFD-4892-4147-8B00-0B6B2FBB1CA5}" type="pres">
      <dgm:prSet presAssocID="{57F1C3F3-2649-6B4D-8AC2-F49005798450}" presName="root2" presStyleCnt="0"/>
      <dgm:spPr/>
      <dgm:t>
        <a:bodyPr/>
        <a:lstStyle/>
        <a:p>
          <a:endParaRPr lang="en-US"/>
        </a:p>
      </dgm:t>
    </dgm:pt>
    <dgm:pt modelId="{785414B3-C107-544E-BFBF-D42FA2F84146}" type="pres">
      <dgm:prSet presAssocID="{57F1C3F3-2649-6B4D-8AC2-F49005798450}" presName="LevelTwoTextNode" presStyleLbl="node2" presStyleIdx="0" presStyleCnt="8">
        <dgm:presLayoutVars>
          <dgm:chPref val="3"/>
        </dgm:presLayoutVars>
      </dgm:prSet>
      <dgm:spPr/>
      <dgm:t>
        <a:bodyPr/>
        <a:lstStyle/>
        <a:p>
          <a:endParaRPr lang="en-US"/>
        </a:p>
      </dgm:t>
    </dgm:pt>
    <dgm:pt modelId="{E2BD0BE8-8C70-AA4F-BB6B-3658E03533F4}" type="pres">
      <dgm:prSet presAssocID="{57F1C3F3-2649-6B4D-8AC2-F49005798450}" presName="level3hierChild" presStyleCnt="0"/>
      <dgm:spPr/>
      <dgm:t>
        <a:bodyPr/>
        <a:lstStyle/>
        <a:p>
          <a:endParaRPr lang="en-US"/>
        </a:p>
      </dgm:t>
    </dgm:pt>
    <dgm:pt modelId="{55FD9FF6-8899-FD47-906C-56648F2BF273}" type="pres">
      <dgm:prSet presAssocID="{301F89BC-9077-5B45-95DE-FEB6FA2892D3}" presName="conn2-1" presStyleLbl="parChTrans1D3" presStyleIdx="0" presStyleCnt="8"/>
      <dgm:spPr/>
      <dgm:t>
        <a:bodyPr/>
        <a:lstStyle/>
        <a:p>
          <a:endParaRPr lang="en-US"/>
        </a:p>
      </dgm:t>
    </dgm:pt>
    <dgm:pt modelId="{E2B0EE94-EBE4-5A4B-AC51-0BB102413CA6}" type="pres">
      <dgm:prSet presAssocID="{301F89BC-9077-5B45-95DE-FEB6FA2892D3}" presName="connTx" presStyleLbl="parChTrans1D3" presStyleIdx="0" presStyleCnt="8"/>
      <dgm:spPr/>
      <dgm:t>
        <a:bodyPr/>
        <a:lstStyle/>
        <a:p>
          <a:endParaRPr lang="en-US"/>
        </a:p>
      </dgm:t>
    </dgm:pt>
    <dgm:pt modelId="{4F8BF9C9-9986-3644-B789-28752E69154F}" type="pres">
      <dgm:prSet presAssocID="{C1DA8636-25B6-4B40-9B1C-4C278BA02EEA}" presName="root2" presStyleCnt="0"/>
      <dgm:spPr/>
      <dgm:t>
        <a:bodyPr/>
        <a:lstStyle/>
        <a:p>
          <a:endParaRPr lang="en-US"/>
        </a:p>
      </dgm:t>
    </dgm:pt>
    <dgm:pt modelId="{07C6DFDE-9C9C-3049-9717-7114A980A487}" type="pres">
      <dgm:prSet presAssocID="{C1DA8636-25B6-4B40-9B1C-4C278BA02EEA}" presName="LevelTwoTextNode" presStyleLbl="node3" presStyleIdx="0" presStyleCnt="8">
        <dgm:presLayoutVars>
          <dgm:chPref val="3"/>
        </dgm:presLayoutVars>
      </dgm:prSet>
      <dgm:spPr/>
      <dgm:t>
        <a:bodyPr/>
        <a:lstStyle/>
        <a:p>
          <a:endParaRPr lang="en-US"/>
        </a:p>
      </dgm:t>
    </dgm:pt>
    <dgm:pt modelId="{07177A44-1914-1941-9EE1-608AB0048F3C}" type="pres">
      <dgm:prSet presAssocID="{C1DA8636-25B6-4B40-9B1C-4C278BA02EEA}" presName="level3hierChild" presStyleCnt="0"/>
      <dgm:spPr/>
      <dgm:t>
        <a:bodyPr/>
        <a:lstStyle/>
        <a:p>
          <a:endParaRPr lang="en-US"/>
        </a:p>
      </dgm:t>
    </dgm:pt>
    <dgm:pt modelId="{42A2F579-4A38-8748-AB95-7E311F69AC43}" type="pres">
      <dgm:prSet presAssocID="{C5C87D9B-2571-544C-B692-2F7230455D8A}" presName="conn2-1" presStyleLbl="parChTrans1D2" presStyleIdx="1" presStyleCnt="8"/>
      <dgm:spPr/>
      <dgm:t>
        <a:bodyPr/>
        <a:lstStyle/>
        <a:p>
          <a:endParaRPr lang="en-US"/>
        </a:p>
      </dgm:t>
    </dgm:pt>
    <dgm:pt modelId="{DF00039F-6038-9C45-9E6F-111EA4AC19F1}" type="pres">
      <dgm:prSet presAssocID="{C5C87D9B-2571-544C-B692-2F7230455D8A}" presName="connTx" presStyleLbl="parChTrans1D2" presStyleIdx="1" presStyleCnt="8"/>
      <dgm:spPr/>
      <dgm:t>
        <a:bodyPr/>
        <a:lstStyle/>
        <a:p>
          <a:endParaRPr lang="en-US"/>
        </a:p>
      </dgm:t>
    </dgm:pt>
    <dgm:pt modelId="{F3F00D27-0878-E947-ABAD-31DEC24F1FD9}" type="pres">
      <dgm:prSet presAssocID="{9146BAC5-B97B-1A49-96FA-E0C5EE08AB16}" presName="root2" presStyleCnt="0"/>
      <dgm:spPr/>
      <dgm:t>
        <a:bodyPr/>
        <a:lstStyle/>
        <a:p>
          <a:endParaRPr lang="en-US"/>
        </a:p>
      </dgm:t>
    </dgm:pt>
    <dgm:pt modelId="{F17C9BD4-2A56-A34D-BB4D-F1BCC0A44EFF}" type="pres">
      <dgm:prSet presAssocID="{9146BAC5-B97B-1A49-96FA-E0C5EE08AB16}" presName="LevelTwoTextNode" presStyleLbl="node2" presStyleIdx="1" presStyleCnt="8">
        <dgm:presLayoutVars>
          <dgm:chPref val="3"/>
        </dgm:presLayoutVars>
      </dgm:prSet>
      <dgm:spPr/>
      <dgm:t>
        <a:bodyPr/>
        <a:lstStyle/>
        <a:p>
          <a:endParaRPr lang="en-US"/>
        </a:p>
      </dgm:t>
    </dgm:pt>
    <dgm:pt modelId="{96CB4A31-62FF-6147-BCC1-A77D6ADE5CA1}" type="pres">
      <dgm:prSet presAssocID="{9146BAC5-B97B-1A49-96FA-E0C5EE08AB16}" presName="level3hierChild" presStyleCnt="0"/>
      <dgm:spPr/>
      <dgm:t>
        <a:bodyPr/>
        <a:lstStyle/>
        <a:p>
          <a:endParaRPr lang="en-US"/>
        </a:p>
      </dgm:t>
    </dgm:pt>
    <dgm:pt modelId="{6942C6B7-D51E-B64B-BA2D-3BCA89F9FA92}" type="pres">
      <dgm:prSet presAssocID="{625A93A5-4B35-524D-A1F6-6C33AB73ED7D}" presName="conn2-1" presStyleLbl="parChTrans1D3" presStyleIdx="1" presStyleCnt="8"/>
      <dgm:spPr/>
      <dgm:t>
        <a:bodyPr/>
        <a:lstStyle/>
        <a:p>
          <a:endParaRPr lang="en-US"/>
        </a:p>
      </dgm:t>
    </dgm:pt>
    <dgm:pt modelId="{0C9A24A0-E849-1D41-861C-49619757468E}" type="pres">
      <dgm:prSet presAssocID="{625A93A5-4B35-524D-A1F6-6C33AB73ED7D}" presName="connTx" presStyleLbl="parChTrans1D3" presStyleIdx="1" presStyleCnt="8"/>
      <dgm:spPr/>
      <dgm:t>
        <a:bodyPr/>
        <a:lstStyle/>
        <a:p>
          <a:endParaRPr lang="en-US"/>
        </a:p>
      </dgm:t>
    </dgm:pt>
    <dgm:pt modelId="{BE594AC5-724E-1745-AC25-B7C970ABAF88}" type="pres">
      <dgm:prSet presAssocID="{324D7E29-C8A2-7541-979D-7EA9BD71013E}" presName="root2" presStyleCnt="0"/>
      <dgm:spPr/>
      <dgm:t>
        <a:bodyPr/>
        <a:lstStyle/>
        <a:p>
          <a:endParaRPr lang="en-US"/>
        </a:p>
      </dgm:t>
    </dgm:pt>
    <dgm:pt modelId="{9A236200-0D36-D44F-B716-0C069B1AFD44}" type="pres">
      <dgm:prSet presAssocID="{324D7E29-C8A2-7541-979D-7EA9BD71013E}" presName="LevelTwoTextNode" presStyleLbl="node3" presStyleIdx="1" presStyleCnt="8">
        <dgm:presLayoutVars>
          <dgm:chPref val="3"/>
        </dgm:presLayoutVars>
      </dgm:prSet>
      <dgm:spPr/>
      <dgm:t>
        <a:bodyPr/>
        <a:lstStyle/>
        <a:p>
          <a:endParaRPr lang="en-US"/>
        </a:p>
      </dgm:t>
    </dgm:pt>
    <dgm:pt modelId="{4FAC4189-D72F-6843-ADAE-F435AEFFDC75}" type="pres">
      <dgm:prSet presAssocID="{324D7E29-C8A2-7541-979D-7EA9BD71013E}" presName="level3hierChild" presStyleCnt="0"/>
      <dgm:spPr/>
      <dgm:t>
        <a:bodyPr/>
        <a:lstStyle/>
        <a:p>
          <a:endParaRPr lang="en-US"/>
        </a:p>
      </dgm:t>
    </dgm:pt>
    <dgm:pt modelId="{E9FA005F-98FA-CF45-9DE6-186B6BAFC235}" type="pres">
      <dgm:prSet presAssocID="{45E0D26C-0050-5C4B-AEDF-E9C436A9B99F}" presName="conn2-1" presStyleLbl="parChTrans1D2" presStyleIdx="2" presStyleCnt="8"/>
      <dgm:spPr/>
      <dgm:t>
        <a:bodyPr/>
        <a:lstStyle/>
        <a:p>
          <a:endParaRPr lang="en-US"/>
        </a:p>
      </dgm:t>
    </dgm:pt>
    <dgm:pt modelId="{49B6D411-28D7-944B-936A-5DC420653346}" type="pres">
      <dgm:prSet presAssocID="{45E0D26C-0050-5C4B-AEDF-E9C436A9B99F}" presName="connTx" presStyleLbl="parChTrans1D2" presStyleIdx="2" presStyleCnt="8"/>
      <dgm:spPr/>
      <dgm:t>
        <a:bodyPr/>
        <a:lstStyle/>
        <a:p>
          <a:endParaRPr lang="en-US"/>
        </a:p>
      </dgm:t>
    </dgm:pt>
    <dgm:pt modelId="{38BBF010-5E2C-C448-BC7B-D81FA1ECA313}" type="pres">
      <dgm:prSet presAssocID="{10AC684E-7836-1C49-BD5D-A02FBE7ACB6B}" presName="root2" presStyleCnt="0"/>
      <dgm:spPr/>
      <dgm:t>
        <a:bodyPr/>
        <a:lstStyle/>
        <a:p>
          <a:endParaRPr lang="en-US"/>
        </a:p>
      </dgm:t>
    </dgm:pt>
    <dgm:pt modelId="{F82BFB20-FDA1-A44F-BDB2-2F1B641FC471}" type="pres">
      <dgm:prSet presAssocID="{10AC684E-7836-1C49-BD5D-A02FBE7ACB6B}" presName="LevelTwoTextNode" presStyleLbl="node2" presStyleIdx="2" presStyleCnt="8">
        <dgm:presLayoutVars>
          <dgm:chPref val="3"/>
        </dgm:presLayoutVars>
      </dgm:prSet>
      <dgm:spPr/>
      <dgm:t>
        <a:bodyPr/>
        <a:lstStyle/>
        <a:p>
          <a:endParaRPr lang="en-US"/>
        </a:p>
      </dgm:t>
    </dgm:pt>
    <dgm:pt modelId="{AE3A4EC9-BFB3-E542-8291-1095E32E76F7}" type="pres">
      <dgm:prSet presAssocID="{10AC684E-7836-1C49-BD5D-A02FBE7ACB6B}" presName="level3hierChild" presStyleCnt="0"/>
      <dgm:spPr/>
      <dgm:t>
        <a:bodyPr/>
        <a:lstStyle/>
        <a:p>
          <a:endParaRPr lang="en-US"/>
        </a:p>
      </dgm:t>
    </dgm:pt>
    <dgm:pt modelId="{41A2C2E4-5C95-1C40-9DC7-ABD8BC5F29F7}" type="pres">
      <dgm:prSet presAssocID="{36E960E1-3C0F-9D47-9D6D-81EAAE6CB1EA}" presName="conn2-1" presStyleLbl="parChTrans1D3" presStyleIdx="2" presStyleCnt="8"/>
      <dgm:spPr/>
      <dgm:t>
        <a:bodyPr/>
        <a:lstStyle/>
        <a:p>
          <a:endParaRPr lang="en-US"/>
        </a:p>
      </dgm:t>
    </dgm:pt>
    <dgm:pt modelId="{360B07DB-8F6B-0547-BB15-466A0CC81D60}" type="pres">
      <dgm:prSet presAssocID="{36E960E1-3C0F-9D47-9D6D-81EAAE6CB1EA}" presName="connTx" presStyleLbl="parChTrans1D3" presStyleIdx="2" presStyleCnt="8"/>
      <dgm:spPr/>
      <dgm:t>
        <a:bodyPr/>
        <a:lstStyle/>
        <a:p>
          <a:endParaRPr lang="en-US"/>
        </a:p>
      </dgm:t>
    </dgm:pt>
    <dgm:pt modelId="{9C9AC624-7058-B544-86AC-662C13A74EB2}" type="pres">
      <dgm:prSet presAssocID="{871E3065-DC10-D34A-8463-8A351E468FF0}" presName="root2" presStyleCnt="0"/>
      <dgm:spPr/>
      <dgm:t>
        <a:bodyPr/>
        <a:lstStyle/>
        <a:p>
          <a:endParaRPr lang="en-US"/>
        </a:p>
      </dgm:t>
    </dgm:pt>
    <dgm:pt modelId="{9BC7033D-90F5-D547-B526-7616D8112405}" type="pres">
      <dgm:prSet presAssocID="{871E3065-DC10-D34A-8463-8A351E468FF0}" presName="LevelTwoTextNode" presStyleLbl="node3" presStyleIdx="2" presStyleCnt="8">
        <dgm:presLayoutVars>
          <dgm:chPref val="3"/>
        </dgm:presLayoutVars>
      </dgm:prSet>
      <dgm:spPr/>
      <dgm:t>
        <a:bodyPr/>
        <a:lstStyle/>
        <a:p>
          <a:endParaRPr lang="en-US"/>
        </a:p>
      </dgm:t>
    </dgm:pt>
    <dgm:pt modelId="{615125A8-7EF9-3C40-8894-B8E52F5D4348}" type="pres">
      <dgm:prSet presAssocID="{871E3065-DC10-D34A-8463-8A351E468FF0}" presName="level3hierChild" presStyleCnt="0"/>
      <dgm:spPr/>
      <dgm:t>
        <a:bodyPr/>
        <a:lstStyle/>
        <a:p>
          <a:endParaRPr lang="en-US"/>
        </a:p>
      </dgm:t>
    </dgm:pt>
    <dgm:pt modelId="{FD3D45D8-358B-1346-A07E-CB2A109BE9D4}" type="pres">
      <dgm:prSet presAssocID="{4A52460E-32FA-954A-B29C-1F1D16856953}" presName="conn2-1" presStyleLbl="parChTrans1D2" presStyleIdx="3" presStyleCnt="8"/>
      <dgm:spPr/>
      <dgm:t>
        <a:bodyPr/>
        <a:lstStyle/>
        <a:p>
          <a:endParaRPr lang="en-US"/>
        </a:p>
      </dgm:t>
    </dgm:pt>
    <dgm:pt modelId="{80F45D81-A9C9-B242-8416-688DF47C08FD}" type="pres">
      <dgm:prSet presAssocID="{4A52460E-32FA-954A-B29C-1F1D16856953}" presName="connTx" presStyleLbl="parChTrans1D2" presStyleIdx="3" presStyleCnt="8"/>
      <dgm:spPr/>
      <dgm:t>
        <a:bodyPr/>
        <a:lstStyle/>
        <a:p>
          <a:endParaRPr lang="en-US"/>
        </a:p>
      </dgm:t>
    </dgm:pt>
    <dgm:pt modelId="{51B1A485-70DC-CC4C-946B-983DA081253F}" type="pres">
      <dgm:prSet presAssocID="{3DD0D2FC-D4E4-444D-AFDC-833E6542FD07}" presName="root2" presStyleCnt="0"/>
      <dgm:spPr/>
      <dgm:t>
        <a:bodyPr/>
        <a:lstStyle/>
        <a:p>
          <a:endParaRPr lang="en-US"/>
        </a:p>
      </dgm:t>
    </dgm:pt>
    <dgm:pt modelId="{9CC264AD-4BEC-ED49-9B43-4C6D40440324}" type="pres">
      <dgm:prSet presAssocID="{3DD0D2FC-D4E4-444D-AFDC-833E6542FD07}" presName="LevelTwoTextNode" presStyleLbl="node2" presStyleIdx="3" presStyleCnt="8">
        <dgm:presLayoutVars>
          <dgm:chPref val="3"/>
        </dgm:presLayoutVars>
      </dgm:prSet>
      <dgm:spPr/>
      <dgm:t>
        <a:bodyPr/>
        <a:lstStyle/>
        <a:p>
          <a:endParaRPr lang="en-US"/>
        </a:p>
      </dgm:t>
    </dgm:pt>
    <dgm:pt modelId="{CEB3F625-D7DD-3E41-A591-1C6B8008D5DD}" type="pres">
      <dgm:prSet presAssocID="{3DD0D2FC-D4E4-444D-AFDC-833E6542FD07}" presName="level3hierChild" presStyleCnt="0"/>
      <dgm:spPr/>
      <dgm:t>
        <a:bodyPr/>
        <a:lstStyle/>
        <a:p>
          <a:endParaRPr lang="en-US"/>
        </a:p>
      </dgm:t>
    </dgm:pt>
    <dgm:pt modelId="{465F730C-8AEA-1E41-A1EC-7B4C00E1C517}" type="pres">
      <dgm:prSet presAssocID="{45132001-4CB4-584C-B90F-ECB300D10E78}" presName="conn2-1" presStyleLbl="parChTrans1D3" presStyleIdx="3" presStyleCnt="8"/>
      <dgm:spPr/>
      <dgm:t>
        <a:bodyPr/>
        <a:lstStyle/>
        <a:p>
          <a:endParaRPr lang="en-US"/>
        </a:p>
      </dgm:t>
    </dgm:pt>
    <dgm:pt modelId="{C50A7799-833A-7741-9549-11E993691E76}" type="pres">
      <dgm:prSet presAssocID="{45132001-4CB4-584C-B90F-ECB300D10E78}" presName="connTx" presStyleLbl="parChTrans1D3" presStyleIdx="3" presStyleCnt="8"/>
      <dgm:spPr/>
      <dgm:t>
        <a:bodyPr/>
        <a:lstStyle/>
        <a:p>
          <a:endParaRPr lang="en-US"/>
        </a:p>
      </dgm:t>
    </dgm:pt>
    <dgm:pt modelId="{ACFB724F-8459-5040-8A13-FDEEC2BA69F8}" type="pres">
      <dgm:prSet presAssocID="{B17A5015-8B5E-EE40-B85F-91F7CD1F5A61}" presName="root2" presStyleCnt="0"/>
      <dgm:spPr/>
      <dgm:t>
        <a:bodyPr/>
        <a:lstStyle/>
        <a:p>
          <a:endParaRPr lang="en-US"/>
        </a:p>
      </dgm:t>
    </dgm:pt>
    <dgm:pt modelId="{D98EE982-C80D-2449-810E-0EB2CF9476CF}" type="pres">
      <dgm:prSet presAssocID="{B17A5015-8B5E-EE40-B85F-91F7CD1F5A61}" presName="LevelTwoTextNode" presStyleLbl="node3" presStyleIdx="3" presStyleCnt="8">
        <dgm:presLayoutVars>
          <dgm:chPref val="3"/>
        </dgm:presLayoutVars>
      </dgm:prSet>
      <dgm:spPr/>
      <dgm:t>
        <a:bodyPr/>
        <a:lstStyle/>
        <a:p>
          <a:endParaRPr lang="en-US"/>
        </a:p>
      </dgm:t>
    </dgm:pt>
    <dgm:pt modelId="{252F519C-9DB3-074F-9515-E01ED6B55A31}" type="pres">
      <dgm:prSet presAssocID="{B17A5015-8B5E-EE40-B85F-91F7CD1F5A61}" presName="level3hierChild" presStyleCnt="0"/>
      <dgm:spPr/>
      <dgm:t>
        <a:bodyPr/>
        <a:lstStyle/>
        <a:p>
          <a:endParaRPr lang="en-US"/>
        </a:p>
      </dgm:t>
    </dgm:pt>
    <dgm:pt modelId="{6A36D4E7-7823-C348-9156-F60AC186ACBA}" type="pres">
      <dgm:prSet presAssocID="{5E509040-4FB8-FC4E-BD3F-818E4E968C70}" presName="conn2-1" presStyleLbl="parChTrans1D2" presStyleIdx="4" presStyleCnt="8"/>
      <dgm:spPr/>
      <dgm:t>
        <a:bodyPr/>
        <a:lstStyle/>
        <a:p>
          <a:endParaRPr lang="en-US"/>
        </a:p>
      </dgm:t>
    </dgm:pt>
    <dgm:pt modelId="{DF7B85D9-8EC3-174E-9B4E-39F2AC8544C2}" type="pres">
      <dgm:prSet presAssocID="{5E509040-4FB8-FC4E-BD3F-818E4E968C70}" presName="connTx" presStyleLbl="parChTrans1D2" presStyleIdx="4" presStyleCnt="8"/>
      <dgm:spPr/>
      <dgm:t>
        <a:bodyPr/>
        <a:lstStyle/>
        <a:p>
          <a:endParaRPr lang="en-US"/>
        </a:p>
      </dgm:t>
    </dgm:pt>
    <dgm:pt modelId="{96207DEC-C822-1542-A516-60E0334A4774}" type="pres">
      <dgm:prSet presAssocID="{DFF19A88-0AD9-744D-BA8F-1C6D9D6CF74C}" presName="root2" presStyleCnt="0"/>
      <dgm:spPr/>
      <dgm:t>
        <a:bodyPr/>
        <a:lstStyle/>
        <a:p>
          <a:endParaRPr lang="en-US"/>
        </a:p>
      </dgm:t>
    </dgm:pt>
    <dgm:pt modelId="{6480DC92-0B51-3A4A-8544-297628031956}" type="pres">
      <dgm:prSet presAssocID="{DFF19A88-0AD9-744D-BA8F-1C6D9D6CF74C}" presName="LevelTwoTextNode" presStyleLbl="node2" presStyleIdx="4" presStyleCnt="8">
        <dgm:presLayoutVars>
          <dgm:chPref val="3"/>
        </dgm:presLayoutVars>
      </dgm:prSet>
      <dgm:spPr/>
      <dgm:t>
        <a:bodyPr/>
        <a:lstStyle/>
        <a:p>
          <a:endParaRPr lang="en-US"/>
        </a:p>
      </dgm:t>
    </dgm:pt>
    <dgm:pt modelId="{EDAB7504-B412-7E4D-8A2C-0772E47FBA6A}" type="pres">
      <dgm:prSet presAssocID="{DFF19A88-0AD9-744D-BA8F-1C6D9D6CF74C}" presName="level3hierChild" presStyleCnt="0"/>
      <dgm:spPr/>
      <dgm:t>
        <a:bodyPr/>
        <a:lstStyle/>
        <a:p>
          <a:endParaRPr lang="en-US"/>
        </a:p>
      </dgm:t>
    </dgm:pt>
    <dgm:pt modelId="{046FC0C8-DC95-8146-A04A-0539F44BA029}" type="pres">
      <dgm:prSet presAssocID="{93EA24EF-6E71-EA46-A9C0-566A816DFE70}" presName="conn2-1" presStyleLbl="parChTrans1D3" presStyleIdx="4" presStyleCnt="8"/>
      <dgm:spPr/>
      <dgm:t>
        <a:bodyPr/>
        <a:lstStyle/>
        <a:p>
          <a:endParaRPr lang="en-US"/>
        </a:p>
      </dgm:t>
    </dgm:pt>
    <dgm:pt modelId="{F50D162D-17E5-BB41-B9D2-60B65597CDE2}" type="pres">
      <dgm:prSet presAssocID="{93EA24EF-6E71-EA46-A9C0-566A816DFE70}" presName="connTx" presStyleLbl="parChTrans1D3" presStyleIdx="4" presStyleCnt="8"/>
      <dgm:spPr/>
      <dgm:t>
        <a:bodyPr/>
        <a:lstStyle/>
        <a:p>
          <a:endParaRPr lang="en-US"/>
        </a:p>
      </dgm:t>
    </dgm:pt>
    <dgm:pt modelId="{F8794E6A-5BA6-AD43-9923-340FAF3A918C}" type="pres">
      <dgm:prSet presAssocID="{AEA2EB32-F633-C84E-AB43-3A5B039C1766}" presName="root2" presStyleCnt="0"/>
      <dgm:spPr/>
      <dgm:t>
        <a:bodyPr/>
        <a:lstStyle/>
        <a:p>
          <a:endParaRPr lang="en-US"/>
        </a:p>
      </dgm:t>
    </dgm:pt>
    <dgm:pt modelId="{96543C68-4C70-C64B-9594-333E559E20F3}" type="pres">
      <dgm:prSet presAssocID="{AEA2EB32-F633-C84E-AB43-3A5B039C1766}" presName="LevelTwoTextNode" presStyleLbl="node3" presStyleIdx="4" presStyleCnt="8">
        <dgm:presLayoutVars>
          <dgm:chPref val="3"/>
        </dgm:presLayoutVars>
      </dgm:prSet>
      <dgm:spPr/>
      <dgm:t>
        <a:bodyPr/>
        <a:lstStyle/>
        <a:p>
          <a:endParaRPr lang="en-US"/>
        </a:p>
      </dgm:t>
    </dgm:pt>
    <dgm:pt modelId="{A803BB82-407F-4246-8E22-701340511AF9}" type="pres">
      <dgm:prSet presAssocID="{AEA2EB32-F633-C84E-AB43-3A5B039C1766}" presName="level3hierChild" presStyleCnt="0"/>
      <dgm:spPr/>
      <dgm:t>
        <a:bodyPr/>
        <a:lstStyle/>
        <a:p>
          <a:endParaRPr lang="en-US"/>
        </a:p>
      </dgm:t>
    </dgm:pt>
    <dgm:pt modelId="{C291F74C-0D89-D64F-AEEA-7AA63F608B40}" type="pres">
      <dgm:prSet presAssocID="{F7A8A8BF-910C-F249-ABBC-56324234D381}" presName="conn2-1" presStyleLbl="parChTrans1D2" presStyleIdx="5" presStyleCnt="8"/>
      <dgm:spPr/>
      <dgm:t>
        <a:bodyPr/>
        <a:lstStyle/>
        <a:p>
          <a:endParaRPr lang="en-US"/>
        </a:p>
      </dgm:t>
    </dgm:pt>
    <dgm:pt modelId="{49F9D58D-D9C9-DE4D-944C-A1F8D2FD3F61}" type="pres">
      <dgm:prSet presAssocID="{F7A8A8BF-910C-F249-ABBC-56324234D381}" presName="connTx" presStyleLbl="parChTrans1D2" presStyleIdx="5" presStyleCnt="8"/>
      <dgm:spPr/>
      <dgm:t>
        <a:bodyPr/>
        <a:lstStyle/>
        <a:p>
          <a:endParaRPr lang="en-US"/>
        </a:p>
      </dgm:t>
    </dgm:pt>
    <dgm:pt modelId="{00D78077-3866-834E-89E9-F7825D245939}" type="pres">
      <dgm:prSet presAssocID="{DF7C51FA-ED55-7643-AD5B-3090116F1A8A}" presName="root2" presStyleCnt="0"/>
      <dgm:spPr/>
      <dgm:t>
        <a:bodyPr/>
        <a:lstStyle/>
        <a:p>
          <a:endParaRPr lang="en-US"/>
        </a:p>
      </dgm:t>
    </dgm:pt>
    <dgm:pt modelId="{AAD11BD0-D640-1C4F-B940-08D82DEDC586}" type="pres">
      <dgm:prSet presAssocID="{DF7C51FA-ED55-7643-AD5B-3090116F1A8A}" presName="LevelTwoTextNode" presStyleLbl="node2" presStyleIdx="5" presStyleCnt="8">
        <dgm:presLayoutVars>
          <dgm:chPref val="3"/>
        </dgm:presLayoutVars>
      </dgm:prSet>
      <dgm:spPr/>
      <dgm:t>
        <a:bodyPr/>
        <a:lstStyle/>
        <a:p>
          <a:endParaRPr lang="en-US"/>
        </a:p>
      </dgm:t>
    </dgm:pt>
    <dgm:pt modelId="{4779740C-9BD9-9F47-B9C4-F6943057050D}" type="pres">
      <dgm:prSet presAssocID="{DF7C51FA-ED55-7643-AD5B-3090116F1A8A}" presName="level3hierChild" presStyleCnt="0"/>
      <dgm:spPr/>
      <dgm:t>
        <a:bodyPr/>
        <a:lstStyle/>
        <a:p>
          <a:endParaRPr lang="en-US"/>
        </a:p>
      </dgm:t>
    </dgm:pt>
    <dgm:pt modelId="{2AB40569-D47E-4E47-99AB-16F137CBE944}" type="pres">
      <dgm:prSet presAssocID="{B08EEF96-F935-D24B-AE0A-8DE628C60A75}" presName="conn2-1" presStyleLbl="parChTrans1D3" presStyleIdx="5" presStyleCnt="8"/>
      <dgm:spPr/>
      <dgm:t>
        <a:bodyPr/>
        <a:lstStyle/>
        <a:p>
          <a:endParaRPr lang="en-US"/>
        </a:p>
      </dgm:t>
    </dgm:pt>
    <dgm:pt modelId="{AC766A95-3D4B-4846-B832-140960D6436E}" type="pres">
      <dgm:prSet presAssocID="{B08EEF96-F935-D24B-AE0A-8DE628C60A75}" presName="connTx" presStyleLbl="parChTrans1D3" presStyleIdx="5" presStyleCnt="8"/>
      <dgm:spPr/>
      <dgm:t>
        <a:bodyPr/>
        <a:lstStyle/>
        <a:p>
          <a:endParaRPr lang="en-US"/>
        </a:p>
      </dgm:t>
    </dgm:pt>
    <dgm:pt modelId="{5483E0F6-886D-D449-BCF0-75040806BD3A}" type="pres">
      <dgm:prSet presAssocID="{B0B574F9-8F5B-324C-BB0B-569C7AFC63F3}" presName="root2" presStyleCnt="0"/>
      <dgm:spPr/>
      <dgm:t>
        <a:bodyPr/>
        <a:lstStyle/>
        <a:p>
          <a:endParaRPr lang="en-US"/>
        </a:p>
      </dgm:t>
    </dgm:pt>
    <dgm:pt modelId="{B12E964E-E948-DF4D-9A74-C3DCCB11B550}" type="pres">
      <dgm:prSet presAssocID="{B0B574F9-8F5B-324C-BB0B-569C7AFC63F3}" presName="LevelTwoTextNode" presStyleLbl="node3" presStyleIdx="5" presStyleCnt="8">
        <dgm:presLayoutVars>
          <dgm:chPref val="3"/>
        </dgm:presLayoutVars>
      </dgm:prSet>
      <dgm:spPr/>
      <dgm:t>
        <a:bodyPr/>
        <a:lstStyle/>
        <a:p>
          <a:endParaRPr lang="en-US"/>
        </a:p>
      </dgm:t>
    </dgm:pt>
    <dgm:pt modelId="{752638AD-8B78-9345-9886-55EDC50DB26D}" type="pres">
      <dgm:prSet presAssocID="{B0B574F9-8F5B-324C-BB0B-569C7AFC63F3}" presName="level3hierChild" presStyleCnt="0"/>
      <dgm:spPr/>
      <dgm:t>
        <a:bodyPr/>
        <a:lstStyle/>
        <a:p>
          <a:endParaRPr lang="en-US"/>
        </a:p>
      </dgm:t>
    </dgm:pt>
    <dgm:pt modelId="{315DEC8D-4E1F-374E-8CC3-B5BD352C261F}" type="pres">
      <dgm:prSet presAssocID="{36177B37-F579-4849-9E98-BC1ABD577775}" presName="conn2-1" presStyleLbl="parChTrans1D2" presStyleIdx="6" presStyleCnt="8"/>
      <dgm:spPr/>
      <dgm:t>
        <a:bodyPr/>
        <a:lstStyle/>
        <a:p>
          <a:endParaRPr lang="en-US"/>
        </a:p>
      </dgm:t>
    </dgm:pt>
    <dgm:pt modelId="{954A066B-B59A-7A4B-B831-06B55E8BC664}" type="pres">
      <dgm:prSet presAssocID="{36177B37-F579-4849-9E98-BC1ABD577775}" presName="connTx" presStyleLbl="parChTrans1D2" presStyleIdx="6" presStyleCnt="8"/>
      <dgm:spPr/>
      <dgm:t>
        <a:bodyPr/>
        <a:lstStyle/>
        <a:p>
          <a:endParaRPr lang="en-US"/>
        </a:p>
      </dgm:t>
    </dgm:pt>
    <dgm:pt modelId="{F00CDF9B-6A54-0445-BE2B-712278D140D0}" type="pres">
      <dgm:prSet presAssocID="{9E5991E6-9FB3-A349-8B18-25D22ABE2ADD}" presName="root2" presStyleCnt="0"/>
      <dgm:spPr/>
      <dgm:t>
        <a:bodyPr/>
        <a:lstStyle/>
        <a:p>
          <a:endParaRPr lang="en-US"/>
        </a:p>
      </dgm:t>
    </dgm:pt>
    <dgm:pt modelId="{B7B18CDF-F689-734E-B2A7-E0F3209BF1C1}" type="pres">
      <dgm:prSet presAssocID="{9E5991E6-9FB3-A349-8B18-25D22ABE2ADD}" presName="LevelTwoTextNode" presStyleLbl="node2" presStyleIdx="6" presStyleCnt="8">
        <dgm:presLayoutVars>
          <dgm:chPref val="3"/>
        </dgm:presLayoutVars>
      </dgm:prSet>
      <dgm:spPr/>
      <dgm:t>
        <a:bodyPr/>
        <a:lstStyle/>
        <a:p>
          <a:endParaRPr lang="en-US"/>
        </a:p>
      </dgm:t>
    </dgm:pt>
    <dgm:pt modelId="{5961B155-A041-DF4F-9ABD-D917EAF93974}" type="pres">
      <dgm:prSet presAssocID="{9E5991E6-9FB3-A349-8B18-25D22ABE2ADD}" presName="level3hierChild" presStyleCnt="0"/>
      <dgm:spPr/>
      <dgm:t>
        <a:bodyPr/>
        <a:lstStyle/>
        <a:p>
          <a:endParaRPr lang="en-US"/>
        </a:p>
      </dgm:t>
    </dgm:pt>
    <dgm:pt modelId="{83131099-E407-A04D-929F-465976416652}" type="pres">
      <dgm:prSet presAssocID="{337DACAA-3BD0-9E43-89F7-14558D42FA54}" presName="conn2-1" presStyleLbl="parChTrans1D3" presStyleIdx="6" presStyleCnt="8"/>
      <dgm:spPr/>
      <dgm:t>
        <a:bodyPr/>
        <a:lstStyle/>
        <a:p>
          <a:endParaRPr lang="en-US"/>
        </a:p>
      </dgm:t>
    </dgm:pt>
    <dgm:pt modelId="{1975E41A-7458-7A4F-A8D0-97475B929BBC}" type="pres">
      <dgm:prSet presAssocID="{337DACAA-3BD0-9E43-89F7-14558D42FA54}" presName="connTx" presStyleLbl="parChTrans1D3" presStyleIdx="6" presStyleCnt="8"/>
      <dgm:spPr/>
      <dgm:t>
        <a:bodyPr/>
        <a:lstStyle/>
        <a:p>
          <a:endParaRPr lang="en-US"/>
        </a:p>
      </dgm:t>
    </dgm:pt>
    <dgm:pt modelId="{EE8E965A-2CF3-7341-AC52-D9C843A54F6F}" type="pres">
      <dgm:prSet presAssocID="{14198467-611E-4446-8B46-B9A83A14581A}" presName="root2" presStyleCnt="0"/>
      <dgm:spPr/>
      <dgm:t>
        <a:bodyPr/>
        <a:lstStyle/>
        <a:p>
          <a:endParaRPr lang="en-US"/>
        </a:p>
      </dgm:t>
    </dgm:pt>
    <dgm:pt modelId="{29C21966-EF7A-3642-87E4-5362FFD2ED93}" type="pres">
      <dgm:prSet presAssocID="{14198467-611E-4446-8B46-B9A83A14581A}" presName="LevelTwoTextNode" presStyleLbl="node3" presStyleIdx="6" presStyleCnt="8">
        <dgm:presLayoutVars>
          <dgm:chPref val="3"/>
        </dgm:presLayoutVars>
      </dgm:prSet>
      <dgm:spPr/>
      <dgm:t>
        <a:bodyPr/>
        <a:lstStyle/>
        <a:p>
          <a:endParaRPr lang="en-US"/>
        </a:p>
      </dgm:t>
    </dgm:pt>
    <dgm:pt modelId="{B297545C-279B-5C4C-BD96-399E089F71D3}" type="pres">
      <dgm:prSet presAssocID="{14198467-611E-4446-8B46-B9A83A14581A}" presName="level3hierChild" presStyleCnt="0"/>
      <dgm:spPr/>
      <dgm:t>
        <a:bodyPr/>
        <a:lstStyle/>
        <a:p>
          <a:endParaRPr lang="en-US"/>
        </a:p>
      </dgm:t>
    </dgm:pt>
    <dgm:pt modelId="{7138BF20-13A4-B449-B101-EABD4221F64F}" type="pres">
      <dgm:prSet presAssocID="{8C384F34-273B-3B4D-B6E1-72824B3B9C28}" presName="conn2-1" presStyleLbl="parChTrans1D2" presStyleIdx="7" presStyleCnt="8"/>
      <dgm:spPr/>
      <dgm:t>
        <a:bodyPr/>
        <a:lstStyle/>
        <a:p>
          <a:endParaRPr lang="en-US"/>
        </a:p>
      </dgm:t>
    </dgm:pt>
    <dgm:pt modelId="{192ED42F-ED87-CE42-BB33-C7388CEBE97A}" type="pres">
      <dgm:prSet presAssocID="{8C384F34-273B-3B4D-B6E1-72824B3B9C28}" presName="connTx" presStyleLbl="parChTrans1D2" presStyleIdx="7" presStyleCnt="8"/>
      <dgm:spPr/>
      <dgm:t>
        <a:bodyPr/>
        <a:lstStyle/>
        <a:p>
          <a:endParaRPr lang="en-US"/>
        </a:p>
      </dgm:t>
    </dgm:pt>
    <dgm:pt modelId="{F5B33F34-76EA-A648-9BC2-004EAE272459}" type="pres">
      <dgm:prSet presAssocID="{55C1BC4E-C5AC-3044-8FFE-30F3ACE3F5B3}" presName="root2" presStyleCnt="0"/>
      <dgm:spPr/>
      <dgm:t>
        <a:bodyPr/>
        <a:lstStyle/>
        <a:p>
          <a:endParaRPr lang="en-US"/>
        </a:p>
      </dgm:t>
    </dgm:pt>
    <dgm:pt modelId="{B687B9D9-ECF6-A746-9EDF-30B4D807FA85}" type="pres">
      <dgm:prSet presAssocID="{55C1BC4E-C5AC-3044-8FFE-30F3ACE3F5B3}" presName="LevelTwoTextNode" presStyleLbl="node2" presStyleIdx="7" presStyleCnt="8">
        <dgm:presLayoutVars>
          <dgm:chPref val="3"/>
        </dgm:presLayoutVars>
      </dgm:prSet>
      <dgm:spPr/>
      <dgm:t>
        <a:bodyPr/>
        <a:lstStyle/>
        <a:p>
          <a:endParaRPr lang="en-US"/>
        </a:p>
      </dgm:t>
    </dgm:pt>
    <dgm:pt modelId="{3DA577D7-C1FC-5247-8974-04F9D70AA97C}" type="pres">
      <dgm:prSet presAssocID="{55C1BC4E-C5AC-3044-8FFE-30F3ACE3F5B3}" presName="level3hierChild" presStyleCnt="0"/>
      <dgm:spPr/>
      <dgm:t>
        <a:bodyPr/>
        <a:lstStyle/>
        <a:p>
          <a:endParaRPr lang="en-US"/>
        </a:p>
      </dgm:t>
    </dgm:pt>
    <dgm:pt modelId="{3CB05615-D0F6-BB4E-BF51-077F9C773074}" type="pres">
      <dgm:prSet presAssocID="{6B72F441-921C-C040-922C-38EE68D72E0E}" presName="conn2-1" presStyleLbl="parChTrans1D3" presStyleIdx="7" presStyleCnt="8"/>
      <dgm:spPr/>
      <dgm:t>
        <a:bodyPr/>
        <a:lstStyle/>
        <a:p>
          <a:endParaRPr lang="en-US"/>
        </a:p>
      </dgm:t>
    </dgm:pt>
    <dgm:pt modelId="{AB20687E-CF85-174E-A724-3A876A23034B}" type="pres">
      <dgm:prSet presAssocID="{6B72F441-921C-C040-922C-38EE68D72E0E}" presName="connTx" presStyleLbl="parChTrans1D3" presStyleIdx="7" presStyleCnt="8"/>
      <dgm:spPr/>
      <dgm:t>
        <a:bodyPr/>
        <a:lstStyle/>
        <a:p>
          <a:endParaRPr lang="en-US"/>
        </a:p>
      </dgm:t>
    </dgm:pt>
    <dgm:pt modelId="{20C1B8A7-9D34-FA45-A91A-3AC5FC6141E4}" type="pres">
      <dgm:prSet presAssocID="{D0DB6D97-0FAA-E847-9999-9784C53F1CA9}" presName="root2" presStyleCnt="0"/>
      <dgm:spPr/>
      <dgm:t>
        <a:bodyPr/>
        <a:lstStyle/>
        <a:p>
          <a:endParaRPr lang="en-US"/>
        </a:p>
      </dgm:t>
    </dgm:pt>
    <dgm:pt modelId="{F65F7FA4-98AA-1447-9BE0-659C7C87D8EF}" type="pres">
      <dgm:prSet presAssocID="{D0DB6D97-0FAA-E847-9999-9784C53F1CA9}" presName="LevelTwoTextNode" presStyleLbl="node3" presStyleIdx="7" presStyleCnt="8">
        <dgm:presLayoutVars>
          <dgm:chPref val="3"/>
        </dgm:presLayoutVars>
      </dgm:prSet>
      <dgm:spPr/>
      <dgm:t>
        <a:bodyPr/>
        <a:lstStyle/>
        <a:p>
          <a:endParaRPr lang="en-US"/>
        </a:p>
      </dgm:t>
    </dgm:pt>
    <dgm:pt modelId="{1EFE0B84-73E7-5943-BD63-C394D671A813}" type="pres">
      <dgm:prSet presAssocID="{D0DB6D97-0FAA-E847-9999-9784C53F1CA9}" presName="level3hierChild" presStyleCnt="0"/>
      <dgm:spPr/>
      <dgm:t>
        <a:bodyPr/>
        <a:lstStyle/>
        <a:p>
          <a:endParaRPr lang="en-US"/>
        </a:p>
      </dgm:t>
    </dgm:pt>
  </dgm:ptLst>
  <dgm:cxnLst>
    <dgm:cxn modelId="{A205C762-5375-0C4E-9DAB-E9DCD442D57E}" srcId="{8CAA1B75-D897-004B-9046-015DD0434BC9}" destId="{DFF19A88-0AD9-744D-BA8F-1C6D9D6CF74C}" srcOrd="4" destOrd="0" parTransId="{5E509040-4FB8-FC4E-BD3F-818E4E968C70}" sibTransId="{55C68031-D87D-3944-983B-D3D541B73F62}"/>
    <dgm:cxn modelId="{546D7665-5319-C041-9235-567B57678272}" type="presOf" srcId="{36177B37-F579-4849-9E98-BC1ABD577775}" destId="{315DEC8D-4E1F-374E-8CC3-B5BD352C261F}" srcOrd="0" destOrd="0" presId="urn:microsoft.com/office/officeart/2005/8/layout/hierarchy2"/>
    <dgm:cxn modelId="{661A05AB-D610-DC40-BD25-CB64571E6875}" type="presOf" srcId="{93EA24EF-6E71-EA46-A9C0-566A816DFE70}" destId="{F50D162D-17E5-BB41-B9D2-60B65597CDE2}" srcOrd="1" destOrd="0" presId="urn:microsoft.com/office/officeart/2005/8/layout/hierarchy2"/>
    <dgm:cxn modelId="{9B097A58-415A-D44A-8543-4FA35DB23377}" type="presOf" srcId="{36E960E1-3C0F-9D47-9D6D-81EAAE6CB1EA}" destId="{41A2C2E4-5C95-1C40-9DC7-ABD8BC5F29F7}" srcOrd="0" destOrd="0" presId="urn:microsoft.com/office/officeart/2005/8/layout/hierarchy2"/>
    <dgm:cxn modelId="{1C29F9A0-E440-AB41-B93C-3EC354BDA55C}" type="presOf" srcId="{8C384F34-273B-3B4D-B6E1-72824B3B9C28}" destId="{192ED42F-ED87-CE42-BB33-C7388CEBE97A}" srcOrd="1" destOrd="0" presId="urn:microsoft.com/office/officeart/2005/8/layout/hierarchy2"/>
    <dgm:cxn modelId="{B1208C15-5796-9946-828E-9C838BC73F64}" type="presOf" srcId="{45132001-4CB4-584C-B90F-ECB300D10E78}" destId="{C50A7799-833A-7741-9549-11E993691E76}" srcOrd="1" destOrd="0" presId="urn:microsoft.com/office/officeart/2005/8/layout/hierarchy2"/>
    <dgm:cxn modelId="{59E5FA31-75CD-BD48-A22D-07F4B89CFDF0}" srcId="{57F1C3F3-2649-6B4D-8AC2-F49005798450}" destId="{C1DA8636-25B6-4B40-9B1C-4C278BA02EEA}" srcOrd="0" destOrd="0" parTransId="{301F89BC-9077-5B45-95DE-FEB6FA2892D3}" sibTransId="{CD7C5621-A71F-AF42-8739-87ABA07A3019}"/>
    <dgm:cxn modelId="{F3D6DAA4-CA63-8E4D-94F3-DBB6A7B21B5C}" type="presOf" srcId="{6B72F441-921C-C040-922C-38EE68D72E0E}" destId="{3CB05615-D0F6-BB4E-BF51-077F9C773074}" srcOrd="0" destOrd="0" presId="urn:microsoft.com/office/officeart/2005/8/layout/hierarchy2"/>
    <dgm:cxn modelId="{8F7C2ED9-96F1-CB46-8229-1775DCA0F77F}" type="presOf" srcId="{B08EEF96-F935-D24B-AE0A-8DE628C60A75}" destId="{AC766A95-3D4B-4846-B832-140960D6436E}" srcOrd="1" destOrd="0" presId="urn:microsoft.com/office/officeart/2005/8/layout/hierarchy2"/>
    <dgm:cxn modelId="{8C3E9E8F-D214-0746-BC45-ECB6F1B969D7}" type="presOf" srcId="{2DF843F2-FD10-0447-8E52-6847691175B7}" destId="{D3ADA42A-0D96-F54F-A867-B432B63C3F7F}" srcOrd="1" destOrd="0" presId="urn:microsoft.com/office/officeart/2005/8/layout/hierarchy2"/>
    <dgm:cxn modelId="{1D0483B2-BEDC-2241-A325-0F77B260EBF6}" type="presOf" srcId="{3DD0D2FC-D4E4-444D-AFDC-833E6542FD07}" destId="{9CC264AD-4BEC-ED49-9B43-4C6D40440324}" srcOrd="0" destOrd="0" presId="urn:microsoft.com/office/officeart/2005/8/layout/hierarchy2"/>
    <dgm:cxn modelId="{A62898DF-7DFB-6B40-A046-6B17FD0AA989}" srcId="{DFF19A88-0AD9-744D-BA8F-1C6D9D6CF74C}" destId="{AEA2EB32-F633-C84E-AB43-3A5B039C1766}" srcOrd="0" destOrd="0" parTransId="{93EA24EF-6E71-EA46-A9C0-566A816DFE70}" sibTransId="{06D5BF49-5B28-E344-A964-010BDD4210B5}"/>
    <dgm:cxn modelId="{002D6563-851C-BD49-812E-26F4CCF642C9}" type="presOf" srcId="{337DACAA-3BD0-9E43-89F7-14558D42FA54}" destId="{1975E41A-7458-7A4F-A8D0-97475B929BBC}" srcOrd="1" destOrd="0" presId="urn:microsoft.com/office/officeart/2005/8/layout/hierarchy2"/>
    <dgm:cxn modelId="{34DA55EB-5B44-AA42-B47A-2C238522D3B0}" type="presOf" srcId="{DF7C51FA-ED55-7643-AD5B-3090116F1A8A}" destId="{AAD11BD0-D640-1C4F-B940-08D82DEDC586}" srcOrd="0" destOrd="0" presId="urn:microsoft.com/office/officeart/2005/8/layout/hierarchy2"/>
    <dgm:cxn modelId="{839298A2-1D27-2848-9773-9B573340405F}" type="presOf" srcId="{871E3065-DC10-D34A-8463-8A351E468FF0}" destId="{9BC7033D-90F5-D547-B526-7616D8112405}" srcOrd="0" destOrd="0" presId="urn:microsoft.com/office/officeart/2005/8/layout/hierarchy2"/>
    <dgm:cxn modelId="{56219086-B6E4-3045-9743-070DD318D600}" type="presOf" srcId="{625A93A5-4B35-524D-A1F6-6C33AB73ED7D}" destId="{0C9A24A0-E849-1D41-861C-49619757468E}" srcOrd="1" destOrd="0" presId="urn:microsoft.com/office/officeart/2005/8/layout/hierarchy2"/>
    <dgm:cxn modelId="{E77FC4A9-66AE-2949-8507-734904A4E632}" srcId="{8CAA1B75-D897-004B-9046-015DD0434BC9}" destId="{10AC684E-7836-1C49-BD5D-A02FBE7ACB6B}" srcOrd="2" destOrd="0" parTransId="{45E0D26C-0050-5C4B-AEDF-E9C436A9B99F}" sibTransId="{F13688E2-7664-C841-9CC8-9874556B7D8A}"/>
    <dgm:cxn modelId="{AED5D09D-B658-2844-A50B-161BA939AFAD}" srcId="{55C1BC4E-C5AC-3044-8FFE-30F3ACE3F5B3}" destId="{D0DB6D97-0FAA-E847-9999-9784C53F1CA9}" srcOrd="0" destOrd="0" parTransId="{6B72F441-921C-C040-922C-38EE68D72E0E}" sibTransId="{1EAF6132-28D3-9241-9F67-77464E44CBEC}"/>
    <dgm:cxn modelId="{DFD1BD82-C8F6-4B48-A19E-185EDBDEC9BE}" type="presOf" srcId="{57F1C3F3-2649-6B4D-8AC2-F49005798450}" destId="{785414B3-C107-544E-BFBF-D42FA2F84146}" srcOrd="0" destOrd="0" presId="urn:microsoft.com/office/officeart/2005/8/layout/hierarchy2"/>
    <dgm:cxn modelId="{F5EE9F0D-C7D1-EC49-B626-B68ACD395EB0}" srcId="{8CAA1B75-D897-004B-9046-015DD0434BC9}" destId="{9146BAC5-B97B-1A49-96FA-E0C5EE08AB16}" srcOrd="1" destOrd="0" parTransId="{C5C87D9B-2571-544C-B692-2F7230455D8A}" sibTransId="{CC8F77A7-C484-D34D-A212-96C9D0AF7588}"/>
    <dgm:cxn modelId="{85977C28-95F4-8A40-ACAF-7CDA42CF3FB9}" type="presOf" srcId="{F7A8A8BF-910C-F249-ABBC-56324234D381}" destId="{49F9D58D-D9C9-DE4D-944C-A1F8D2FD3F61}" srcOrd="1" destOrd="0" presId="urn:microsoft.com/office/officeart/2005/8/layout/hierarchy2"/>
    <dgm:cxn modelId="{FC7D1458-B891-9146-B2EB-FE37CB4E8D2A}" type="presOf" srcId="{10AC684E-7836-1C49-BD5D-A02FBE7ACB6B}" destId="{F82BFB20-FDA1-A44F-BDB2-2F1B641FC471}" srcOrd="0" destOrd="0" presId="urn:microsoft.com/office/officeart/2005/8/layout/hierarchy2"/>
    <dgm:cxn modelId="{67AB3F1C-BD03-B14A-A8BE-5AA28968518C}" srcId="{8CAA1B75-D897-004B-9046-015DD0434BC9}" destId="{9E5991E6-9FB3-A349-8B18-25D22ABE2ADD}" srcOrd="6" destOrd="0" parTransId="{36177B37-F579-4849-9E98-BC1ABD577775}" sibTransId="{5771491E-9AC0-8843-9F7F-DE97DA615B4B}"/>
    <dgm:cxn modelId="{BC6C300B-9C67-4C43-8DCC-C1CB412F071B}" type="presOf" srcId="{C1DA8636-25B6-4B40-9B1C-4C278BA02EEA}" destId="{07C6DFDE-9C9C-3049-9717-7114A980A487}" srcOrd="0" destOrd="0" presId="urn:microsoft.com/office/officeart/2005/8/layout/hierarchy2"/>
    <dgm:cxn modelId="{5F655F69-666A-B54F-A622-FA8C6E261327}" type="presOf" srcId="{45E0D26C-0050-5C4B-AEDF-E9C436A9B99F}" destId="{E9FA005F-98FA-CF45-9DE6-186B6BAFC235}" srcOrd="0" destOrd="0" presId="urn:microsoft.com/office/officeart/2005/8/layout/hierarchy2"/>
    <dgm:cxn modelId="{741DB1B2-6948-024A-AD17-6BC744F5D93D}" type="presOf" srcId="{F7A8A8BF-910C-F249-ABBC-56324234D381}" destId="{C291F74C-0D89-D64F-AEEA-7AA63F608B40}" srcOrd="0" destOrd="0" presId="urn:microsoft.com/office/officeart/2005/8/layout/hierarchy2"/>
    <dgm:cxn modelId="{490A4DD4-7BCE-C740-A3B6-D7849B4B9586}" srcId="{8CAA1B75-D897-004B-9046-015DD0434BC9}" destId="{3DD0D2FC-D4E4-444D-AFDC-833E6542FD07}" srcOrd="3" destOrd="0" parTransId="{4A52460E-32FA-954A-B29C-1F1D16856953}" sibTransId="{906ECD88-F39D-2148-A640-7D41192FEF8A}"/>
    <dgm:cxn modelId="{1E0AD0FC-85F9-CB49-8A5C-786C88967F46}" type="presOf" srcId="{36E960E1-3C0F-9D47-9D6D-81EAAE6CB1EA}" destId="{360B07DB-8F6B-0547-BB15-466A0CC81D60}" srcOrd="1" destOrd="0" presId="urn:microsoft.com/office/officeart/2005/8/layout/hierarchy2"/>
    <dgm:cxn modelId="{1BC6DAF6-985D-E344-B4E3-C1B457649404}" srcId="{3DD0D2FC-D4E4-444D-AFDC-833E6542FD07}" destId="{B17A5015-8B5E-EE40-B85F-91F7CD1F5A61}" srcOrd="0" destOrd="0" parTransId="{45132001-4CB4-584C-B90F-ECB300D10E78}" sibTransId="{238717D8-9A88-8845-A1DE-695BEB186AAC}"/>
    <dgm:cxn modelId="{C1C96113-13BE-2449-B7D9-B0A7E070D91D}" type="presOf" srcId="{4A52460E-32FA-954A-B29C-1F1D16856953}" destId="{FD3D45D8-358B-1346-A07E-CB2A109BE9D4}" srcOrd="0" destOrd="0" presId="urn:microsoft.com/office/officeart/2005/8/layout/hierarchy2"/>
    <dgm:cxn modelId="{C164C039-8052-C849-8E87-D60BB30F79CE}" type="presOf" srcId="{625A93A5-4B35-524D-A1F6-6C33AB73ED7D}" destId="{6942C6B7-D51E-B64B-BA2D-3BCA89F9FA92}" srcOrd="0" destOrd="0" presId="urn:microsoft.com/office/officeart/2005/8/layout/hierarchy2"/>
    <dgm:cxn modelId="{12399006-F84C-6544-A7A1-A98C429B9AF2}" type="presOf" srcId="{DFF19A88-0AD9-744D-BA8F-1C6D9D6CF74C}" destId="{6480DC92-0B51-3A4A-8544-297628031956}" srcOrd="0" destOrd="0" presId="urn:microsoft.com/office/officeart/2005/8/layout/hierarchy2"/>
    <dgm:cxn modelId="{DD27CEB9-93D1-ED44-95F9-A8FC5B15A9A7}" type="presOf" srcId="{C5C87D9B-2571-544C-B692-2F7230455D8A}" destId="{DF00039F-6038-9C45-9E6F-111EA4AC19F1}" srcOrd="1" destOrd="0" presId="urn:microsoft.com/office/officeart/2005/8/layout/hierarchy2"/>
    <dgm:cxn modelId="{4CD9E2A6-B335-704C-ADAD-2B8C26DC792B}" srcId="{8CAA1B75-D897-004B-9046-015DD0434BC9}" destId="{57F1C3F3-2649-6B4D-8AC2-F49005798450}" srcOrd="0" destOrd="0" parTransId="{2DF843F2-FD10-0447-8E52-6847691175B7}" sibTransId="{3957282A-733D-B748-AC43-721F490E7A81}"/>
    <dgm:cxn modelId="{E721A2FD-E7B0-B746-8F00-6CDD27D44E7A}" type="presOf" srcId="{337DACAA-3BD0-9E43-89F7-14558D42FA54}" destId="{83131099-E407-A04D-929F-465976416652}" srcOrd="0" destOrd="0" presId="urn:microsoft.com/office/officeart/2005/8/layout/hierarchy2"/>
    <dgm:cxn modelId="{F148A91F-AB70-624E-8749-E0B9F4BB306D}" srcId="{10AC684E-7836-1C49-BD5D-A02FBE7ACB6B}" destId="{871E3065-DC10-D34A-8463-8A351E468FF0}" srcOrd="0" destOrd="0" parTransId="{36E960E1-3C0F-9D47-9D6D-81EAAE6CB1EA}" sibTransId="{FBA2DDD9-56F9-E44E-A738-89CF00E00866}"/>
    <dgm:cxn modelId="{339C1AF6-F370-784E-BED9-891FA057A959}" type="presOf" srcId="{8CAA1B75-D897-004B-9046-015DD0434BC9}" destId="{6C3EFA60-743C-2643-B5C8-9E50B001E672}" srcOrd="0" destOrd="0" presId="urn:microsoft.com/office/officeart/2005/8/layout/hierarchy2"/>
    <dgm:cxn modelId="{5EB2A9DB-5430-164A-93C9-EE1210BDCCBF}" srcId="{9146BAC5-B97B-1A49-96FA-E0C5EE08AB16}" destId="{324D7E29-C8A2-7541-979D-7EA9BD71013E}" srcOrd="0" destOrd="0" parTransId="{625A93A5-4B35-524D-A1F6-6C33AB73ED7D}" sibTransId="{ACA677B9-0057-2D4F-80AC-397C4423C831}"/>
    <dgm:cxn modelId="{24B86E3A-6F8C-F04F-BE9A-5E8C1097A920}" type="presOf" srcId="{B17A5015-8B5E-EE40-B85F-91F7CD1F5A61}" destId="{D98EE982-C80D-2449-810E-0EB2CF9476CF}" srcOrd="0" destOrd="0" presId="urn:microsoft.com/office/officeart/2005/8/layout/hierarchy2"/>
    <dgm:cxn modelId="{93D94D10-FFE1-AB4B-8754-B5D3ECB74077}" type="presOf" srcId="{55C1BC4E-C5AC-3044-8FFE-30F3ACE3F5B3}" destId="{B687B9D9-ECF6-A746-9EDF-30B4D807FA85}" srcOrd="0" destOrd="0" presId="urn:microsoft.com/office/officeart/2005/8/layout/hierarchy2"/>
    <dgm:cxn modelId="{F186A42C-8016-6B48-A7C9-883EC428AD50}" type="presOf" srcId="{301F89BC-9077-5B45-95DE-FEB6FA2892D3}" destId="{E2B0EE94-EBE4-5A4B-AC51-0BB102413CA6}" srcOrd="1" destOrd="0" presId="urn:microsoft.com/office/officeart/2005/8/layout/hierarchy2"/>
    <dgm:cxn modelId="{7F283F7F-7923-8845-B578-F195ACDED9E4}" type="presOf" srcId="{4A52460E-32FA-954A-B29C-1F1D16856953}" destId="{80F45D81-A9C9-B242-8416-688DF47C08FD}" srcOrd="1" destOrd="0" presId="urn:microsoft.com/office/officeart/2005/8/layout/hierarchy2"/>
    <dgm:cxn modelId="{FB02DE9E-C90A-A74F-B576-A64CEBB731ED}" type="presOf" srcId="{5E509040-4FB8-FC4E-BD3F-818E4E968C70}" destId="{6A36D4E7-7823-C348-9156-F60AC186ACBA}" srcOrd="0" destOrd="0" presId="urn:microsoft.com/office/officeart/2005/8/layout/hierarchy2"/>
    <dgm:cxn modelId="{8CB10363-A140-954D-88B6-DAF2DF2B34A4}" type="presOf" srcId="{6B72F441-921C-C040-922C-38EE68D72E0E}" destId="{AB20687E-CF85-174E-A724-3A876A23034B}" srcOrd="1" destOrd="0" presId="urn:microsoft.com/office/officeart/2005/8/layout/hierarchy2"/>
    <dgm:cxn modelId="{E746B925-793A-E046-B012-52F68D9FBD5F}" srcId="{8CAA1B75-D897-004B-9046-015DD0434BC9}" destId="{DF7C51FA-ED55-7643-AD5B-3090116F1A8A}" srcOrd="5" destOrd="0" parTransId="{F7A8A8BF-910C-F249-ABBC-56324234D381}" sibTransId="{71E1DBDB-BB52-7447-99B8-1EC203D8A4AB}"/>
    <dgm:cxn modelId="{6FBE897C-0BE3-2A4A-B869-85DEA4C3B0F5}" type="presOf" srcId="{9146BAC5-B97B-1A49-96FA-E0C5EE08AB16}" destId="{F17C9BD4-2A56-A34D-BB4D-F1BCC0A44EFF}" srcOrd="0" destOrd="0" presId="urn:microsoft.com/office/officeart/2005/8/layout/hierarchy2"/>
    <dgm:cxn modelId="{B47C6753-E009-1F48-B018-3C5F86BD6020}" type="presOf" srcId="{2DF843F2-FD10-0447-8E52-6847691175B7}" destId="{A7BEB393-BA33-534B-8C1A-403301CEF724}" srcOrd="0" destOrd="0" presId="urn:microsoft.com/office/officeart/2005/8/layout/hierarchy2"/>
    <dgm:cxn modelId="{12EE55E8-4A87-4444-BB0F-0021696D5170}" type="presOf" srcId="{36177B37-F579-4849-9E98-BC1ABD577775}" destId="{954A066B-B59A-7A4B-B831-06B55E8BC664}" srcOrd="1" destOrd="0" presId="urn:microsoft.com/office/officeart/2005/8/layout/hierarchy2"/>
    <dgm:cxn modelId="{4184B0F6-8188-4D48-9647-25F1059BD4B5}" type="presOf" srcId="{14198467-611E-4446-8B46-B9A83A14581A}" destId="{29C21966-EF7A-3642-87E4-5362FFD2ED93}" srcOrd="0" destOrd="0" presId="urn:microsoft.com/office/officeart/2005/8/layout/hierarchy2"/>
    <dgm:cxn modelId="{F20F0D87-2BF9-4948-853B-10414B756340}" type="presOf" srcId="{301F89BC-9077-5B45-95DE-FEB6FA2892D3}" destId="{55FD9FF6-8899-FD47-906C-56648F2BF273}" srcOrd="0" destOrd="0" presId="urn:microsoft.com/office/officeart/2005/8/layout/hierarchy2"/>
    <dgm:cxn modelId="{3227DC15-9CB7-5342-9B89-28D3F6BE6A82}" type="presOf" srcId="{9E5991E6-9FB3-A349-8B18-25D22ABE2ADD}" destId="{B7B18CDF-F689-734E-B2A7-E0F3209BF1C1}" srcOrd="0" destOrd="0" presId="urn:microsoft.com/office/officeart/2005/8/layout/hierarchy2"/>
    <dgm:cxn modelId="{5A3BBC10-0B62-E845-BD12-5078DEDDD746}" type="presOf" srcId="{D0DB6D97-0FAA-E847-9999-9784C53F1CA9}" destId="{F65F7FA4-98AA-1447-9BE0-659C7C87D8EF}" srcOrd="0" destOrd="0" presId="urn:microsoft.com/office/officeart/2005/8/layout/hierarchy2"/>
    <dgm:cxn modelId="{84570EA3-10F3-1840-B751-6D1D6AD0F0F7}" type="presOf" srcId="{324D7E29-C8A2-7541-979D-7EA9BD71013E}" destId="{9A236200-0D36-D44F-B716-0C069B1AFD44}" srcOrd="0" destOrd="0" presId="urn:microsoft.com/office/officeart/2005/8/layout/hierarchy2"/>
    <dgm:cxn modelId="{F92E7404-7087-EB45-B539-24C73B97A5F6}" type="presOf" srcId="{B0B574F9-8F5B-324C-BB0B-569C7AFC63F3}" destId="{B12E964E-E948-DF4D-9A74-C3DCCB11B550}" srcOrd="0" destOrd="0" presId="urn:microsoft.com/office/officeart/2005/8/layout/hierarchy2"/>
    <dgm:cxn modelId="{F298D19B-2C9F-464E-B7C4-04A5DCCEB445}" srcId="{8CAA1B75-D897-004B-9046-015DD0434BC9}" destId="{55C1BC4E-C5AC-3044-8FFE-30F3ACE3F5B3}" srcOrd="7" destOrd="0" parTransId="{8C384F34-273B-3B4D-B6E1-72824B3B9C28}" sibTransId="{D4079194-34D1-764E-BDE0-E1738E473250}"/>
    <dgm:cxn modelId="{F11C5229-6099-DB45-88B2-51B5C4BFCD02}" type="presOf" srcId="{B08EEF96-F935-D24B-AE0A-8DE628C60A75}" destId="{2AB40569-D47E-4E47-99AB-16F137CBE944}" srcOrd="0" destOrd="0" presId="urn:microsoft.com/office/officeart/2005/8/layout/hierarchy2"/>
    <dgm:cxn modelId="{331DAB16-89D5-484A-A277-F0E4652E29DF}" type="presOf" srcId="{45132001-4CB4-584C-B90F-ECB300D10E78}" destId="{465F730C-8AEA-1E41-A1EC-7B4C00E1C517}" srcOrd="0" destOrd="0" presId="urn:microsoft.com/office/officeart/2005/8/layout/hierarchy2"/>
    <dgm:cxn modelId="{68D4D6DF-ECB0-5C47-84BA-ECFEAF9ADF38}" type="presOf" srcId="{93EA24EF-6E71-EA46-A9C0-566A816DFE70}" destId="{046FC0C8-DC95-8146-A04A-0539F44BA029}" srcOrd="0" destOrd="0" presId="urn:microsoft.com/office/officeart/2005/8/layout/hierarchy2"/>
    <dgm:cxn modelId="{0B4CF229-6F95-2D48-BB4C-4E69A17B6BDA}" type="presOf" srcId="{45E0D26C-0050-5C4B-AEDF-E9C436A9B99F}" destId="{49B6D411-28D7-944B-936A-5DC420653346}" srcOrd="1" destOrd="0" presId="urn:microsoft.com/office/officeart/2005/8/layout/hierarchy2"/>
    <dgm:cxn modelId="{2A0F2AD4-FCC3-5F40-9ADE-D3DABC20D9CC}" type="presOf" srcId="{C5C87D9B-2571-544C-B692-2F7230455D8A}" destId="{42A2F579-4A38-8748-AB95-7E311F69AC43}" srcOrd="0" destOrd="0" presId="urn:microsoft.com/office/officeart/2005/8/layout/hierarchy2"/>
    <dgm:cxn modelId="{18B0AC34-0FC2-F148-9D6E-25F9E627E350}" type="presOf" srcId="{8C384F34-273B-3B4D-B6E1-72824B3B9C28}" destId="{7138BF20-13A4-B449-B101-EABD4221F64F}" srcOrd="0" destOrd="0" presId="urn:microsoft.com/office/officeart/2005/8/layout/hierarchy2"/>
    <dgm:cxn modelId="{51621773-EACC-1B44-B3A8-C471BD433463}" type="presOf" srcId="{0BC66C75-4D05-1745-9BD6-AACF439BE3FC}" destId="{AFA81DAC-DFEB-6942-B5A4-9E29F87C06B3}" srcOrd="0" destOrd="0" presId="urn:microsoft.com/office/officeart/2005/8/layout/hierarchy2"/>
    <dgm:cxn modelId="{E1DA6348-BBCF-A241-A521-2B36E485A694}" srcId="{9E5991E6-9FB3-A349-8B18-25D22ABE2ADD}" destId="{14198467-611E-4446-8B46-B9A83A14581A}" srcOrd="0" destOrd="0" parTransId="{337DACAA-3BD0-9E43-89F7-14558D42FA54}" sibTransId="{AF5466C2-67A3-D84B-A200-21D6DE089E86}"/>
    <dgm:cxn modelId="{ABCFDD32-9290-264D-BAE3-966A2B4E363D}" srcId="{0BC66C75-4D05-1745-9BD6-AACF439BE3FC}" destId="{8CAA1B75-D897-004B-9046-015DD0434BC9}" srcOrd="0" destOrd="0" parTransId="{908B66B2-256C-074B-ABA8-E505442C2BE5}" sibTransId="{1FCF2CD0-AF88-AB4E-8486-D43BE3B4EEB4}"/>
    <dgm:cxn modelId="{B190F3A9-C1E0-F941-9E63-D2748C984603}" type="presOf" srcId="{AEA2EB32-F633-C84E-AB43-3A5B039C1766}" destId="{96543C68-4C70-C64B-9594-333E559E20F3}" srcOrd="0" destOrd="0" presId="urn:microsoft.com/office/officeart/2005/8/layout/hierarchy2"/>
    <dgm:cxn modelId="{5EF11F1B-67C1-6F44-985E-7E2EFC569A16}" srcId="{DF7C51FA-ED55-7643-AD5B-3090116F1A8A}" destId="{B0B574F9-8F5B-324C-BB0B-569C7AFC63F3}" srcOrd="0" destOrd="0" parTransId="{B08EEF96-F935-D24B-AE0A-8DE628C60A75}" sibTransId="{633F7B65-A6F5-C04B-A6BB-5EB3DB2CE084}"/>
    <dgm:cxn modelId="{8BE2C6B3-4F80-5949-BC84-F55131FE7871}" type="presOf" srcId="{5E509040-4FB8-FC4E-BD3F-818E4E968C70}" destId="{DF7B85D9-8EC3-174E-9B4E-39F2AC8544C2}" srcOrd="1" destOrd="0" presId="urn:microsoft.com/office/officeart/2005/8/layout/hierarchy2"/>
    <dgm:cxn modelId="{1F38EC49-16E4-1F4D-B6D8-C4245A91B39A}" type="presParOf" srcId="{AFA81DAC-DFEB-6942-B5A4-9E29F87C06B3}" destId="{17DC6AF2-E33E-9944-B10B-D82DB3F34477}" srcOrd="0" destOrd="0" presId="urn:microsoft.com/office/officeart/2005/8/layout/hierarchy2"/>
    <dgm:cxn modelId="{54CFEF33-846E-2C4B-A15A-C948D435A42F}" type="presParOf" srcId="{17DC6AF2-E33E-9944-B10B-D82DB3F34477}" destId="{6C3EFA60-743C-2643-B5C8-9E50B001E672}" srcOrd="0" destOrd="0" presId="urn:microsoft.com/office/officeart/2005/8/layout/hierarchy2"/>
    <dgm:cxn modelId="{646B0A49-83F5-3643-B822-16ED1B99379F}" type="presParOf" srcId="{17DC6AF2-E33E-9944-B10B-D82DB3F34477}" destId="{81DFA144-A472-1E48-9899-97BA9F117C8E}" srcOrd="1" destOrd="0" presId="urn:microsoft.com/office/officeart/2005/8/layout/hierarchy2"/>
    <dgm:cxn modelId="{0E07FCE0-C1F2-BE4F-9A84-7FC76047556B}" type="presParOf" srcId="{81DFA144-A472-1E48-9899-97BA9F117C8E}" destId="{A7BEB393-BA33-534B-8C1A-403301CEF724}" srcOrd="0" destOrd="0" presId="urn:microsoft.com/office/officeart/2005/8/layout/hierarchy2"/>
    <dgm:cxn modelId="{E49CD23C-2F3F-AA42-825A-29D2FA4A0F20}" type="presParOf" srcId="{A7BEB393-BA33-534B-8C1A-403301CEF724}" destId="{D3ADA42A-0D96-F54F-A867-B432B63C3F7F}" srcOrd="0" destOrd="0" presId="urn:microsoft.com/office/officeart/2005/8/layout/hierarchy2"/>
    <dgm:cxn modelId="{E8F87D2B-6646-FD49-B5C5-50B111B1ED91}" type="presParOf" srcId="{81DFA144-A472-1E48-9899-97BA9F117C8E}" destId="{B9C3BEFD-4892-4147-8B00-0B6B2FBB1CA5}" srcOrd="1" destOrd="0" presId="urn:microsoft.com/office/officeart/2005/8/layout/hierarchy2"/>
    <dgm:cxn modelId="{45F1AE7E-8047-FE47-9E9A-EB130FDB3980}" type="presParOf" srcId="{B9C3BEFD-4892-4147-8B00-0B6B2FBB1CA5}" destId="{785414B3-C107-544E-BFBF-D42FA2F84146}" srcOrd="0" destOrd="0" presId="urn:microsoft.com/office/officeart/2005/8/layout/hierarchy2"/>
    <dgm:cxn modelId="{8A147DE9-38AC-954C-8F75-FCC3CD0E33DC}" type="presParOf" srcId="{B9C3BEFD-4892-4147-8B00-0B6B2FBB1CA5}" destId="{E2BD0BE8-8C70-AA4F-BB6B-3658E03533F4}" srcOrd="1" destOrd="0" presId="urn:microsoft.com/office/officeart/2005/8/layout/hierarchy2"/>
    <dgm:cxn modelId="{D0BBE59A-79EC-9246-B418-764967A04B62}" type="presParOf" srcId="{E2BD0BE8-8C70-AA4F-BB6B-3658E03533F4}" destId="{55FD9FF6-8899-FD47-906C-56648F2BF273}" srcOrd="0" destOrd="0" presId="urn:microsoft.com/office/officeart/2005/8/layout/hierarchy2"/>
    <dgm:cxn modelId="{9CE117C7-23C5-8B48-AD24-15E446F17C92}" type="presParOf" srcId="{55FD9FF6-8899-FD47-906C-56648F2BF273}" destId="{E2B0EE94-EBE4-5A4B-AC51-0BB102413CA6}" srcOrd="0" destOrd="0" presId="urn:microsoft.com/office/officeart/2005/8/layout/hierarchy2"/>
    <dgm:cxn modelId="{BC7C193D-B25E-EB47-861C-1E54EC7B842B}" type="presParOf" srcId="{E2BD0BE8-8C70-AA4F-BB6B-3658E03533F4}" destId="{4F8BF9C9-9986-3644-B789-28752E69154F}" srcOrd="1" destOrd="0" presId="urn:microsoft.com/office/officeart/2005/8/layout/hierarchy2"/>
    <dgm:cxn modelId="{2E9AB155-5FFE-5B47-AC99-1928D8AD4BB4}" type="presParOf" srcId="{4F8BF9C9-9986-3644-B789-28752E69154F}" destId="{07C6DFDE-9C9C-3049-9717-7114A980A487}" srcOrd="0" destOrd="0" presId="urn:microsoft.com/office/officeart/2005/8/layout/hierarchy2"/>
    <dgm:cxn modelId="{7C6D72A3-D8EA-1F4C-80E8-903B2BCCEB3B}" type="presParOf" srcId="{4F8BF9C9-9986-3644-B789-28752E69154F}" destId="{07177A44-1914-1941-9EE1-608AB0048F3C}" srcOrd="1" destOrd="0" presId="urn:microsoft.com/office/officeart/2005/8/layout/hierarchy2"/>
    <dgm:cxn modelId="{33B198F9-B3FE-FF4B-BAE1-9BDFDBAED9A1}" type="presParOf" srcId="{81DFA144-A472-1E48-9899-97BA9F117C8E}" destId="{42A2F579-4A38-8748-AB95-7E311F69AC43}" srcOrd="2" destOrd="0" presId="urn:microsoft.com/office/officeart/2005/8/layout/hierarchy2"/>
    <dgm:cxn modelId="{4BD941F8-4A43-D745-A6E6-0CDA7DAB08DE}" type="presParOf" srcId="{42A2F579-4A38-8748-AB95-7E311F69AC43}" destId="{DF00039F-6038-9C45-9E6F-111EA4AC19F1}" srcOrd="0" destOrd="0" presId="urn:microsoft.com/office/officeart/2005/8/layout/hierarchy2"/>
    <dgm:cxn modelId="{BA9A1BEE-982F-1E48-BCC1-E2C10153E02C}" type="presParOf" srcId="{81DFA144-A472-1E48-9899-97BA9F117C8E}" destId="{F3F00D27-0878-E947-ABAD-31DEC24F1FD9}" srcOrd="3" destOrd="0" presId="urn:microsoft.com/office/officeart/2005/8/layout/hierarchy2"/>
    <dgm:cxn modelId="{2E43F3B9-ADB1-6946-A962-B7864B7C0DEA}" type="presParOf" srcId="{F3F00D27-0878-E947-ABAD-31DEC24F1FD9}" destId="{F17C9BD4-2A56-A34D-BB4D-F1BCC0A44EFF}" srcOrd="0" destOrd="0" presId="urn:microsoft.com/office/officeart/2005/8/layout/hierarchy2"/>
    <dgm:cxn modelId="{30A3470D-0C35-AF45-82D7-5B0EB8EC4308}" type="presParOf" srcId="{F3F00D27-0878-E947-ABAD-31DEC24F1FD9}" destId="{96CB4A31-62FF-6147-BCC1-A77D6ADE5CA1}" srcOrd="1" destOrd="0" presId="urn:microsoft.com/office/officeart/2005/8/layout/hierarchy2"/>
    <dgm:cxn modelId="{65E952BA-1A3C-214A-9F32-AEDD0A0D00FD}" type="presParOf" srcId="{96CB4A31-62FF-6147-BCC1-A77D6ADE5CA1}" destId="{6942C6B7-D51E-B64B-BA2D-3BCA89F9FA92}" srcOrd="0" destOrd="0" presId="urn:microsoft.com/office/officeart/2005/8/layout/hierarchy2"/>
    <dgm:cxn modelId="{092D0B8E-05D9-C14B-97AC-5EACBB2AFDD6}" type="presParOf" srcId="{6942C6B7-D51E-B64B-BA2D-3BCA89F9FA92}" destId="{0C9A24A0-E849-1D41-861C-49619757468E}" srcOrd="0" destOrd="0" presId="urn:microsoft.com/office/officeart/2005/8/layout/hierarchy2"/>
    <dgm:cxn modelId="{7D36E9A6-0C6C-1845-82C6-820B793B03F2}" type="presParOf" srcId="{96CB4A31-62FF-6147-BCC1-A77D6ADE5CA1}" destId="{BE594AC5-724E-1745-AC25-B7C970ABAF88}" srcOrd="1" destOrd="0" presId="urn:microsoft.com/office/officeart/2005/8/layout/hierarchy2"/>
    <dgm:cxn modelId="{B27ADC0C-D7E4-C447-B8AA-D31E74D7DC37}" type="presParOf" srcId="{BE594AC5-724E-1745-AC25-B7C970ABAF88}" destId="{9A236200-0D36-D44F-B716-0C069B1AFD44}" srcOrd="0" destOrd="0" presId="urn:microsoft.com/office/officeart/2005/8/layout/hierarchy2"/>
    <dgm:cxn modelId="{0D4384D6-5580-B24B-A039-7FD2E023193A}" type="presParOf" srcId="{BE594AC5-724E-1745-AC25-B7C970ABAF88}" destId="{4FAC4189-D72F-6843-ADAE-F435AEFFDC75}" srcOrd="1" destOrd="0" presId="urn:microsoft.com/office/officeart/2005/8/layout/hierarchy2"/>
    <dgm:cxn modelId="{8EE72FFB-0AF6-BB46-B3E7-F6A8C9E028C5}" type="presParOf" srcId="{81DFA144-A472-1E48-9899-97BA9F117C8E}" destId="{E9FA005F-98FA-CF45-9DE6-186B6BAFC235}" srcOrd="4" destOrd="0" presId="urn:microsoft.com/office/officeart/2005/8/layout/hierarchy2"/>
    <dgm:cxn modelId="{2664655F-35D4-B54F-B45E-6E1452C2117D}" type="presParOf" srcId="{E9FA005F-98FA-CF45-9DE6-186B6BAFC235}" destId="{49B6D411-28D7-944B-936A-5DC420653346}" srcOrd="0" destOrd="0" presId="urn:microsoft.com/office/officeart/2005/8/layout/hierarchy2"/>
    <dgm:cxn modelId="{350D3655-7462-CC4A-9A36-54F7764DB4A7}" type="presParOf" srcId="{81DFA144-A472-1E48-9899-97BA9F117C8E}" destId="{38BBF010-5E2C-C448-BC7B-D81FA1ECA313}" srcOrd="5" destOrd="0" presId="urn:microsoft.com/office/officeart/2005/8/layout/hierarchy2"/>
    <dgm:cxn modelId="{56386E77-0EC6-5F4A-BC11-64E5402E74C2}" type="presParOf" srcId="{38BBF010-5E2C-C448-BC7B-D81FA1ECA313}" destId="{F82BFB20-FDA1-A44F-BDB2-2F1B641FC471}" srcOrd="0" destOrd="0" presId="urn:microsoft.com/office/officeart/2005/8/layout/hierarchy2"/>
    <dgm:cxn modelId="{E41291FD-E4BE-2E4B-9E03-A0859A9EB5DD}" type="presParOf" srcId="{38BBF010-5E2C-C448-BC7B-D81FA1ECA313}" destId="{AE3A4EC9-BFB3-E542-8291-1095E32E76F7}" srcOrd="1" destOrd="0" presId="urn:microsoft.com/office/officeart/2005/8/layout/hierarchy2"/>
    <dgm:cxn modelId="{56244C1F-1007-C74A-BD21-8EFC86C9EAE2}" type="presParOf" srcId="{AE3A4EC9-BFB3-E542-8291-1095E32E76F7}" destId="{41A2C2E4-5C95-1C40-9DC7-ABD8BC5F29F7}" srcOrd="0" destOrd="0" presId="urn:microsoft.com/office/officeart/2005/8/layout/hierarchy2"/>
    <dgm:cxn modelId="{27A8796E-4065-4C44-89C0-610ACFF7E932}" type="presParOf" srcId="{41A2C2E4-5C95-1C40-9DC7-ABD8BC5F29F7}" destId="{360B07DB-8F6B-0547-BB15-466A0CC81D60}" srcOrd="0" destOrd="0" presId="urn:microsoft.com/office/officeart/2005/8/layout/hierarchy2"/>
    <dgm:cxn modelId="{EE11412B-DE4D-DE48-AB45-4B45FEAFBB46}" type="presParOf" srcId="{AE3A4EC9-BFB3-E542-8291-1095E32E76F7}" destId="{9C9AC624-7058-B544-86AC-662C13A74EB2}" srcOrd="1" destOrd="0" presId="urn:microsoft.com/office/officeart/2005/8/layout/hierarchy2"/>
    <dgm:cxn modelId="{38E71BD3-27A2-064E-BF04-C7C42A023551}" type="presParOf" srcId="{9C9AC624-7058-B544-86AC-662C13A74EB2}" destId="{9BC7033D-90F5-D547-B526-7616D8112405}" srcOrd="0" destOrd="0" presId="urn:microsoft.com/office/officeart/2005/8/layout/hierarchy2"/>
    <dgm:cxn modelId="{BFDD876F-D735-F645-9862-4905A7389CF8}" type="presParOf" srcId="{9C9AC624-7058-B544-86AC-662C13A74EB2}" destId="{615125A8-7EF9-3C40-8894-B8E52F5D4348}" srcOrd="1" destOrd="0" presId="urn:microsoft.com/office/officeart/2005/8/layout/hierarchy2"/>
    <dgm:cxn modelId="{96EA60F0-2F1B-E142-B523-FDF19710B2DF}" type="presParOf" srcId="{81DFA144-A472-1E48-9899-97BA9F117C8E}" destId="{FD3D45D8-358B-1346-A07E-CB2A109BE9D4}" srcOrd="6" destOrd="0" presId="urn:microsoft.com/office/officeart/2005/8/layout/hierarchy2"/>
    <dgm:cxn modelId="{7E25DDDF-EB1B-864B-8556-73B8E06541F1}" type="presParOf" srcId="{FD3D45D8-358B-1346-A07E-CB2A109BE9D4}" destId="{80F45D81-A9C9-B242-8416-688DF47C08FD}" srcOrd="0" destOrd="0" presId="urn:microsoft.com/office/officeart/2005/8/layout/hierarchy2"/>
    <dgm:cxn modelId="{7F788D2D-1DD5-BE47-950E-B7B524A68176}" type="presParOf" srcId="{81DFA144-A472-1E48-9899-97BA9F117C8E}" destId="{51B1A485-70DC-CC4C-946B-983DA081253F}" srcOrd="7" destOrd="0" presId="urn:microsoft.com/office/officeart/2005/8/layout/hierarchy2"/>
    <dgm:cxn modelId="{521185AA-341D-EF42-A0FA-6ABEDB50C504}" type="presParOf" srcId="{51B1A485-70DC-CC4C-946B-983DA081253F}" destId="{9CC264AD-4BEC-ED49-9B43-4C6D40440324}" srcOrd="0" destOrd="0" presId="urn:microsoft.com/office/officeart/2005/8/layout/hierarchy2"/>
    <dgm:cxn modelId="{88CF4F4D-84AC-FF46-A91A-8048C8061729}" type="presParOf" srcId="{51B1A485-70DC-CC4C-946B-983DA081253F}" destId="{CEB3F625-D7DD-3E41-A591-1C6B8008D5DD}" srcOrd="1" destOrd="0" presId="urn:microsoft.com/office/officeart/2005/8/layout/hierarchy2"/>
    <dgm:cxn modelId="{CFED9DC0-7325-7547-81EC-78B8FD0444AD}" type="presParOf" srcId="{CEB3F625-D7DD-3E41-A591-1C6B8008D5DD}" destId="{465F730C-8AEA-1E41-A1EC-7B4C00E1C517}" srcOrd="0" destOrd="0" presId="urn:microsoft.com/office/officeart/2005/8/layout/hierarchy2"/>
    <dgm:cxn modelId="{87FB3821-39BD-D84C-99EC-18A41DAF2FFC}" type="presParOf" srcId="{465F730C-8AEA-1E41-A1EC-7B4C00E1C517}" destId="{C50A7799-833A-7741-9549-11E993691E76}" srcOrd="0" destOrd="0" presId="urn:microsoft.com/office/officeart/2005/8/layout/hierarchy2"/>
    <dgm:cxn modelId="{00043138-F157-A847-926A-538734AD9A4C}" type="presParOf" srcId="{CEB3F625-D7DD-3E41-A591-1C6B8008D5DD}" destId="{ACFB724F-8459-5040-8A13-FDEEC2BA69F8}" srcOrd="1" destOrd="0" presId="urn:microsoft.com/office/officeart/2005/8/layout/hierarchy2"/>
    <dgm:cxn modelId="{15FD06AF-9E9D-914B-B60E-3B32DECA0A21}" type="presParOf" srcId="{ACFB724F-8459-5040-8A13-FDEEC2BA69F8}" destId="{D98EE982-C80D-2449-810E-0EB2CF9476CF}" srcOrd="0" destOrd="0" presId="urn:microsoft.com/office/officeart/2005/8/layout/hierarchy2"/>
    <dgm:cxn modelId="{E1DF6099-856C-3A42-A828-DA4AAADFCFD6}" type="presParOf" srcId="{ACFB724F-8459-5040-8A13-FDEEC2BA69F8}" destId="{252F519C-9DB3-074F-9515-E01ED6B55A31}" srcOrd="1" destOrd="0" presId="urn:microsoft.com/office/officeart/2005/8/layout/hierarchy2"/>
    <dgm:cxn modelId="{46544B7E-B3C4-704A-89AD-260BA90DCF6C}" type="presParOf" srcId="{81DFA144-A472-1E48-9899-97BA9F117C8E}" destId="{6A36D4E7-7823-C348-9156-F60AC186ACBA}" srcOrd="8" destOrd="0" presId="urn:microsoft.com/office/officeart/2005/8/layout/hierarchy2"/>
    <dgm:cxn modelId="{42921790-6B88-7E4F-BB13-57F584A508D0}" type="presParOf" srcId="{6A36D4E7-7823-C348-9156-F60AC186ACBA}" destId="{DF7B85D9-8EC3-174E-9B4E-39F2AC8544C2}" srcOrd="0" destOrd="0" presId="urn:microsoft.com/office/officeart/2005/8/layout/hierarchy2"/>
    <dgm:cxn modelId="{884263EF-70F0-8644-8056-05FAC751EED8}" type="presParOf" srcId="{81DFA144-A472-1E48-9899-97BA9F117C8E}" destId="{96207DEC-C822-1542-A516-60E0334A4774}" srcOrd="9" destOrd="0" presId="urn:microsoft.com/office/officeart/2005/8/layout/hierarchy2"/>
    <dgm:cxn modelId="{7A21419D-4960-9441-BFCF-9F182733B85B}" type="presParOf" srcId="{96207DEC-C822-1542-A516-60E0334A4774}" destId="{6480DC92-0B51-3A4A-8544-297628031956}" srcOrd="0" destOrd="0" presId="urn:microsoft.com/office/officeart/2005/8/layout/hierarchy2"/>
    <dgm:cxn modelId="{D0B702A5-B85C-9F43-86F5-93AB32D00DCF}" type="presParOf" srcId="{96207DEC-C822-1542-A516-60E0334A4774}" destId="{EDAB7504-B412-7E4D-8A2C-0772E47FBA6A}" srcOrd="1" destOrd="0" presId="urn:microsoft.com/office/officeart/2005/8/layout/hierarchy2"/>
    <dgm:cxn modelId="{C5D300C5-9779-BD4F-A41B-2F1067CFC279}" type="presParOf" srcId="{EDAB7504-B412-7E4D-8A2C-0772E47FBA6A}" destId="{046FC0C8-DC95-8146-A04A-0539F44BA029}" srcOrd="0" destOrd="0" presId="urn:microsoft.com/office/officeart/2005/8/layout/hierarchy2"/>
    <dgm:cxn modelId="{8E87F8D5-0228-BA46-BE49-7125EC907368}" type="presParOf" srcId="{046FC0C8-DC95-8146-A04A-0539F44BA029}" destId="{F50D162D-17E5-BB41-B9D2-60B65597CDE2}" srcOrd="0" destOrd="0" presId="urn:microsoft.com/office/officeart/2005/8/layout/hierarchy2"/>
    <dgm:cxn modelId="{7FF54D3D-1AB2-6D42-B796-1DD6CEDD7C7C}" type="presParOf" srcId="{EDAB7504-B412-7E4D-8A2C-0772E47FBA6A}" destId="{F8794E6A-5BA6-AD43-9923-340FAF3A918C}" srcOrd="1" destOrd="0" presId="urn:microsoft.com/office/officeart/2005/8/layout/hierarchy2"/>
    <dgm:cxn modelId="{4CBFD0E8-DCBF-DB46-BD80-7A1FE674D21F}" type="presParOf" srcId="{F8794E6A-5BA6-AD43-9923-340FAF3A918C}" destId="{96543C68-4C70-C64B-9594-333E559E20F3}" srcOrd="0" destOrd="0" presId="urn:microsoft.com/office/officeart/2005/8/layout/hierarchy2"/>
    <dgm:cxn modelId="{BD1FBA44-858D-384B-BF60-6D2668EDC238}" type="presParOf" srcId="{F8794E6A-5BA6-AD43-9923-340FAF3A918C}" destId="{A803BB82-407F-4246-8E22-701340511AF9}" srcOrd="1" destOrd="0" presId="urn:microsoft.com/office/officeart/2005/8/layout/hierarchy2"/>
    <dgm:cxn modelId="{F1D23936-EA54-3942-80EB-05BD02DF1315}" type="presParOf" srcId="{81DFA144-A472-1E48-9899-97BA9F117C8E}" destId="{C291F74C-0D89-D64F-AEEA-7AA63F608B40}" srcOrd="10" destOrd="0" presId="urn:microsoft.com/office/officeart/2005/8/layout/hierarchy2"/>
    <dgm:cxn modelId="{9BCA0DB9-0496-DC4C-A18B-64C901AF0BDC}" type="presParOf" srcId="{C291F74C-0D89-D64F-AEEA-7AA63F608B40}" destId="{49F9D58D-D9C9-DE4D-944C-A1F8D2FD3F61}" srcOrd="0" destOrd="0" presId="urn:microsoft.com/office/officeart/2005/8/layout/hierarchy2"/>
    <dgm:cxn modelId="{D7905F24-C874-FD42-92DE-53ADBDC99E69}" type="presParOf" srcId="{81DFA144-A472-1E48-9899-97BA9F117C8E}" destId="{00D78077-3866-834E-89E9-F7825D245939}" srcOrd="11" destOrd="0" presId="urn:microsoft.com/office/officeart/2005/8/layout/hierarchy2"/>
    <dgm:cxn modelId="{D3855162-07EF-B747-9B24-463972588DF3}" type="presParOf" srcId="{00D78077-3866-834E-89E9-F7825D245939}" destId="{AAD11BD0-D640-1C4F-B940-08D82DEDC586}" srcOrd="0" destOrd="0" presId="urn:microsoft.com/office/officeart/2005/8/layout/hierarchy2"/>
    <dgm:cxn modelId="{22E1AB18-B919-2643-A3F7-E1F4E1BEC03C}" type="presParOf" srcId="{00D78077-3866-834E-89E9-F7825D245939}" destId="{4779740C-9BD9-9F47-B9C4-F6943057050D}" srcOrd="1" destOrd="0" presId="urn:microsoft.com/office/officeart/2005/8/layout/hierarchy2"/>
    <dgm:cxn modelId="{576B7EDA-C845-2B42-9855-9DE7AE247D5C}" type="presParOf" srcId="{4779740C-9BD9-9F47-B9C4-F6943057050D}" destId="{2AB40569-D47E-4E47-99AB-16F137CBE944}" srcOrd="0" destOrd="0" presId="urn:microsoft.com/office/officeart/2005/8/layout/hierarchy2"/>
    <dgm:cxn modelId="{E46CC27F-F267-7946-9697-78F3EF81EF6E}" type="presParOf" srcId="{2AB40569-D47E-4E47-99AB-16F137CBE944}" destId="{AC766A95-3D4B-4846-B832-140960D6436E}" srcOrd="0" destOrd="0" presId="urn:microsoft.com/office/officeart/2005/8/layout/hierarchy2"/>
    <dgm:cxn modelId="{9DA3C3CA-82C9-9D4F-87F9-B726668AAFDB}" type="presParOf" srcId="{4779740C-9BD9-9F47-B9C4-F6943057050D}" destId="{5483E0F6-886D-D449-BCF0-75040806BD3A}" srcOrd="1" destOrd="0" presId="urn:microsoft.com/office/officeart/2005/8/layout/hierarchy2"/>
    <dgm:cxn modelId="{BEA82823-27DB-2540-A88C-9EDAF2593741}" type="presParOf" srcId="{5483E0F6-886D-D449-BCF0-75040806BD3A}" destId="{B12E964E-E948-DF4D-9A74-C3DCCB11B550}" srcOrd="0" destOrd="0" presId="urn:microsoft.com/office/officeart/2005/8/layout/hierarchy2"/>
    <dgm:cxn modelId="{DFE8E17A-4DBE-FE47-BD12-240B29107CD1}" type="presParOf" srcId="{5483E0F6-886D-D449-BCF0-75040806BD3A}" destId="{752638AD-8B78-9345-9886-55EDC50DB26D}" srcOrd="1" destOrd="0" presId="urn:microsoft.com/office/officeart/2005/8/layout/hierarchy2"/>
    <dgm:cxn modelId="{ECAFDC6F-4E30-0D4A-B75A-3595DB8266CC}" type="presParOf" srcId="{81DFA144-A472-1E48-9899-97BA9F117C8E}" destId="{315DEC8D-4E1F-374E-8CC3-B5BD352C261F}" srcOrd="12" destOrd="0" presId="urn:microsoft.com/office/officeart/2005/8/layout/hierarchy2"/>
    <dgm:cxn modelId="{EE5C94AA-467B-0840-BD51-B0A37E1978AC}" type="presParOf" srcId="{315DEC8D-4E1F-374E-8CC3-B5BD352C261F}" destId="{954A066B-B59A-7A4B-B831-06B55E8BC664}" srcOrd="0" destOrd="0" presId="urn:microsoft.com/office/officeart/2005/8/layout/hierarchy2"/>
    <dgm:cxn modelId="{03B07E62-D49E-6F4F-BF73-0334BEECDA80}" type="presParOf" srcId="{81DFA144-A472-1E48-9899-97BA9F117C8E}" destId="{F00CDF9B-6A54-0445-BE2B-712278D140D0}" srcOrd="13" destOrd="0" presId="urn:microsoft.com/office/officeart/2005/8/layout/hierarchy2"/>
    <dgm:cxn modelId="{819A8383-A5CB-8D42-8D9D-8830C8892DBD}" type="presParOf" srcId="{F00CDF9B-6A54-0445-BE2B-712278D140D0}" destId="{B7B18CDF-F689-734E-B2A7-E0F3209BF1C1}" srcOrd="0" destOrd="0" presId="urn:microsoft.com/office/officeart/2005/8/layout/hierarchy2"/>
    <dgm:cxn modelId="{07CE8D15-1EE9-D341-95F4-07AAB2CFC3C0}" type="presParOf" srcId="{F00CDF9B-6A54-0445-BE2B-712278D140D0}" destId="{5961B155-A041-DF4F-9ABD-D917EAF93974}" srcOrd="1" destOrd="0" presId="urn:microsoft.com/office/officeart/2005/8/layout/hierarchy2"/>
    <dgm:cxn modelId="{09445CA5-32F9-8942-BC71-F14DAC86392A}" type="presParOf" srcId="{5961B155-A041-DF4F-9ABD-D917EAF93974}" destId="{83131099-E407-A04D-929F-465976416652}" srcOrd="0" destOrd="0" presId="urn:microsoft.com/office/officeart/2005/8/layout/hierarchy2"/>
    <dgm:cxn modelId="{084F3B2A-FACB-9B4E-8E9D-DBB7CFE4836C}" type="presParOf" srcId="{83131099-E407-A04D-929F-465976416652}" destId="{1975E41A-7458-7A4F-A8D0-97475B929BBC}" srcOrd="0" destOrd="0" presId="urn:microsoft.com/office/officeart/2005/8/layout/hierarchy2"/>
    <dgm:cxn modelId="{227D7786-D20B-E042-86F1-8CA7E25E3BE5}" type="presParOf" srcId="{5961B155-A041-DF4F-9ABD-D917EAF93974}" destId="{EE8E965A-2CF3-7341-AC52-D9C843A54F6F}" srcOrd="1" destOrd="0" presId="urn:microsoft.com/office/officeart/2005/8/layout/hierarchy2"/>
    <dgm:cxn modelId="{96796B45-4D2D-294A-AE56-69A9D6543B43}" type="presParOf" srcId="{EE8E965A-2CF3-7341-AC52-D9C843A54F6F}" destId="{29C21966-EF7A-3642-87E4-5362FFD2ED93}" srcOrd="0" destOrd="0" presId="urn:microsoft.com/office/officeart/2005/8/layout/hierarchy2"/>
    <dgm:cxn modelId="{145BF021-D2A4-4F4D-9EEB-84D7FEF47439}" type="presParOf" srcId="{EE8E965A-2CF3-7341-AC52-D9C843A54F6F}" destId="{B297545C-279B-5C4C-BD96-399E089F71D3}" srcOrd="1" destOrd="0" presId="urn:microsoft.com/office/officeart/2005/8/layout/hierarchy2"/>
    <dgm:cxn modelId="{3FED3CD3-01E1-5045-94D5-6FA4A7178658}" type="presParOf" srcId="{81DFA144-A472-1E48-9899-97BA9F117C8E}" destId="{7138BF20-13A4-B449-B101-EABD4221F64F}" srcOrd="14" destOrd="0" presId="urn:microsoft.com/office/officeart/2005/8/layout/hierarchy2"/>
    <dgm:cxn modelId="{08CD5837-BEDB-374B-8536-2630A305C2E1}" type="presParOf" srcId="{7138BF20-13A4-B449-B101-EABD4221F64F}" destId="{192ED42F-ED87-CE42-BB33-C7388CEBE97A}" srcOrd="0" destOrd="0" presId="urn:microsoft.com/office/officeart/2005/8/layout/hierarchy2"/>
    <dgm:cxn modelId="{92002EFC-B813-314B-B78F-CBE658E16308}" type="presParOf" srcId="{81DFA144-A472-1E48-9899-97BA9F117C8E}" destId="{F5B33F34-76EA-A648-9BC2-004EAE272459}" srcOrd="15" destOrd="0" presId="urn:microsoft.com/office/officeart/2005/8/layout/hierarchy2"/>
    <dgm:cxn modelId="{5E0A8D20-FB5B-E840-899B-526D67C144C0}" type="presParOf" srcId="{F5B33F34-76EA-A648-9BC2-004EAE272459}" destId="{B687B9D9-ECF6-A746-9EDF-30B4D807FA85}" srcOrd="0" destOrd="0" presId="urn:microsoft.com/office/officeart/2005/8/layout/hierarchy2"/>
    <dgm:cxn modelId="{C8AA7E0F-484E-1C47-99F4-58B8770D4449}" type="presParOf" srcId="{F5B33F34-76EA-A648-9BC2-004EAE272459}" destId="{3DA577D7-C1FC-5247-8974-04F9D70AA97C}" srcOrd="1" destOrd="0" presId="urn:microsoft.com/office/officeart/2005/8/layout/hierarchy2"/>
    <dgm:cxn modelId="{D051411B-A5E7-0E40-BA41-E87D77CBBCCF}" type="presParOf" srcId="{3DA577D7-C1FC-5247-8974-04F9D70AA97C}" destId="{3CB05615-D0F6-BB4E-BF51-077F9C773074}" srcOrd="0" destOrd="0" presId="urn:microsoft.com/office/officeart/2005/8/layout/hierarchy2"/>
    <dgm:cxn modelId="{E2B0F1CD-346D-B345-A618-8BB6ABEF8C9C}" type="presParOf" srcId="{3CB05615-D0F6-BB4E-BF51-077F9C773074}" destId="{AB20687E-CF85-174E-A724-3A876A23034B}" srcOrd="0" destOrd="0" presId="urn:microsoft.com/office/officeart/2005/8/layout/hierarchy2"/>
    <dgm:cxn modelId="{962EA42D-29E3-7641-B2C2-AD5831904CF7}" type="presParOf" srcId="{3DA577D7-C1FC-5247-8974-04F9D70AA97C}" destId="{20C1B8A7-9D34-FA45-A91A-3AC5FC6141E4}" srcOrd="1" destOrd="0" presId="urn:microsoft.com/office/officeart/2005/8/layout/hierarchy2"/>
    <dgm:cxn modelId="{69D64A76-3BC8-6A47-84DE-5773085B4638}" type="presParOf" srcId="{20C1B8A7-9D34-FA45-A91A-3AC5FC6141E4}" destId="{F65F7FA4-98AA-1447-9BE0-659C7C87D8EF}" srcOrd="0" destOrd="0" presId="urn:microsoft.com/office/officeart/2005/8/layout/hierarchy2"/>
    <dgm:cxn modelId="{BA30F188-D2BB-9D4C-B995-4D03146410A6}" type="presParOf" srcId="{20C1B8A7-9D34-FA45-A91A-3AC5FC6141E4}" destId="{1EFE0B84-73E7-5943-BD63-C394D671A81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3_2" csCatId="accent3" phldr="1"/>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400" b="1" dirty="0" smtClean="0"/>
            <a:t>For Parents</a:t>
          </a:r>
          <a:endParaRPr lang="en-US" sz="1400" b="1" dirty="0"/>
        </a:p>
      </dgm:t>
    </dgm:pt>
    <dgm:pt modelId="{049F9092-890B-064A-A1C7-BCBFDFBBDB29}" type="parTrans" cxnId="{850B757C-A141-C840-BA4A-8E13F3B2DF8F}">
      <dgm:prSet/>
      <dgm:spPr/>
      <dgm:t>
        <a:bodyPr/>
        <a:lstStyle/>
        <a:p>
          <a:endParaRPr lang="en-US"/>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400" b="1" dirty="0" smtClean="0"/>
            <a:t>Faith Practices @ Home: Seasons of the Year</a:t>
          </a:r>
        </a:p>
      </dgm:t>
    </dgm:pt>
    <dgm:pt modelId="{53EB17F9-ABD7-9043-8EF4-4DD52FAEF979}" type="parTrans" cxnId="{D5BF67B6-3B4C-6246-8FD2-4ED8323CAD07}">
      <dgm:prSet/>
      <dgm:spPr/>
      <dgm:t>
        <a:bodyPr/>
        <a:lstStyle/>
        <a:p>
          <a:endParaRPr lang="en-US"/>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400" b="1" dirty="0" smtClean="0"/>
            <a:t>Sunday Worship </a:t>
          </a:r>
          <a:br>
            <a:rPr lang="en-US" sz="1400" b="1" dirty="0" smtClean="0"/>
          </a:br>
          <a:r>
            <a:rPr lang="en-US" sz="14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400" b="1" dirty="0" smtClean="0"/>
            <a:t>Faith Practices @Home: Bible &amp; Learning the Faith</a:t>
          </a:r>
          <a:endParaRPr lang="en-US" sz="1400" b="1" dirty="0"/>
        </a:p>
      </dgm:t>
    </dgm:pt>
    <dgm:pt modelId="{767B4DB2-6936-8C4C-B1DF-BEC98A402196}" type="parTrans" cxnId="{A52D7FFA-AB11-4344-81F7-34ED0F598E6F}">
      <dgm:prSet/>
      <dgm:spPr/>
      <dgm:t>
        <a:bodyPr/>
        <a:lstStyle/>
        <a:p>
          <a:endParaRPr lang="en-US"/>
        </a:p>
      </dgm:t>
    </dgm:pt>
    <dgm:pt modelId="{3D0693D7-7B7E-DA4E-AC61-72A37CDC7B00}" type="sibTrans" cxnId="{A52D7FFA-AB11-4344-81F7-34ED0F598E6F}">
      <dgm:prSet/>
      <dgm:spPr/>
      <dgm:t>
        <a:bodyPr/>
        <a:lstStyle/>
        <a:p>
          <a:endParaRPr lang="en-US"/>
        </a:p>
      </dgm:t>
    </dgm:pt>
    <dgm:pt modelId="{5BFBCA87-7BAD-E748-8F88-19B6FD9C54C1}">
      <dgm:prSet phldrT="[Text]" custT="1"/>
      <dgm:spPr/>
      <dgm:t>
        <a:bodyPr/>
        <a:lstStyle/>
        <a:p>
          <a:r>
            <a:rPr lang="en-US" sz="1400" b="1" dirty="0" smtClean="0"/>
            <a:t>Children’s Programs &amp; Events</a:t>
          </a:r>
          <a:endParaRPr lang="en-US" sz="1400" b="1" dirty="0"/>
        </a:p>
      </dgm:t>
    </dgm:pt>
    <dgm:pt modelId="{C0ED4669-9416-0948-94BE-66802DCB2153}" type="parTrans" cxnId="{70BF97B2-5056-D845-A18C-1427B82260B9}">
      <dgm:prSet/>
      <dgm:spPr/>
      <dgm:t>
        <a:bodyPr/>
        <a:lstStyle/>
        <a:p>
          <a:endParaRPr lang="en-US"/>
        </a:p>
      </dgm:t>
    </dgm:pt>
    <dgm:pt modelId="{AE79F588-5454-AE4E-A285-95C165D2AF7F}" type="sibTrans" cxnId="{70BF97B2-5056-D845-A18C-1427B82260B9}">
      <dgm:prSet/>
      <dgm:spPr/>
      <dgm:t>
        <a:bodyPr/>
        <a:lstStyle/>
        <a:p>
          <a:endParaRPr lang="en-US"/>
        </a:p>
      </dgm:t>
    </dgm:pt>
    <dgm:pt modelId="{583240FB-CD5D-CE45-A7C1-043AF114A2C5}">
      <dgm:prSet phldrT="[Text]" custT="1"/>
      <dgm:spPr/>
      <dgm:t>
        <a:bodyPr/>
        <a:lstStyle/>
        <a:p>
          <a:r>
            <a:rPr lang="en-US" sz="1400" b="1" dirty="0" smtClean="0"/>
            <a:t>Faith Practices @Home: Rituals &amp; Milestones</a:t>
          </a:r>
          <a:endParaRPr lang="en-US" sz="1400" b="1" dirty="0"/>
        </a:p>
      </dgm:t>
    </dgm:pt>
    <dgm:pt modelId="{3A83DF82-ACDE-A341-8E95-9B412C52B7D3}" type="parTrans" cxnId="{FBFCE296-1267-7444-87EC-CF66B6131A55}">
      <dgm:prSet/>
      <dgm:spPr/>
      <dgm:t>
        <a:bodyPr/>
        <a:lstStyle/>
        <a:p>
          <a:endParaRPr lang="en-US"/>
        </a:p>
      </dgm:t>
    </dgm:pt>
    <dgm:pt modelId="{2DA837AD-94E9-874D-B518-2B2C3A0C5943}" type="sibTrans" cxnId="{FBFCE296-1267-7444-87EC-CF66B6131A55}">
      <dgm:prSet/>
      <dgm:spPr/>
      <dgm:t>
        <a:bodyPr/>
        <a:lstStyle/>
        <a:p>
          <a:endParaRPr lang="en-US"/>
        </a:p>
      </dgm:t>
    </dgm:pt>
    <dgm:pt modelId="{8BAE294D-B6D6-7B42-B507-F48966780F8F}">
      <dgm:prSet phldrT="[Text]" custT="1"/>
      <dgm:spPr/>
      <dgm:t>
        <a:bodyPr/>
        <a:lstStyle/>
        <a:p>
          <a:r>
            <a:rPr lang="en-US" sz="1400" b="1" dirty="0" smtClean="0"/>
            <a:t>Faith Practices @ Home: Service</a:t>
          </a:r>
          <a:endParaRPr lang="en-US" sz="1400" b="1" dirty="0"/>
        </a:p>
      </dgm:t>
    </dgm:pt>
    <dgm:pt modelId="{02BE90D4-646C-B54F-B6C3-48D36FC39511}" type="parTrans" cxnId="{6B16E1A6-060E-564B-937C-6BB561DA4A09}">
      <dgm:prSet/>
      <dgm:spPr/>
      <dgm:t>
        <a:bodyPr/>
        <a:lstStyle/>
        <a:p>
          <a:endParaRPr lang="en-US"/>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400" b="1" dirty="0" smtClean="0"/>
            <a:t>Family Life Assets </a:t>
          </a:r>
          <a:endParaRPr lang="en-US" sz="1400" b="1" dirty="0"/>
        </a:p>
      </dgm:t>
    </dgm:pt>
    <dgm:pt modelId="{BFEBB3D9-DD47-2B48-8744-21B33F39C484}" type="parTrans" cxnId="{FEF70FAF-85D4-8F43-8984-FB22DC94B2DB}">
      <dgm:prSet/>
      <dgm:spPr/>
      <dgm:t>
        <a:bodyPr/>
        <a:lstStyle/>
        <a:p>
          <a:endParaRPr lang="en-US"/>
        </a:p>
      </dgm:t>
    </dgm:pt>
    <dgm:pt modelId="{504BDC30-6545-5846-A128-60E40A5EA05C}" type="sibTrans" cxnId="{FEF70FAF-85D4-8F43-8984-FB22DC94B2DB}">
      <dgm:prSet/>
      <dgm:spPr/>
      <dgm:t>
        <a:bodyPr/>
        <a:lstStyle/>
        <a:p>
          <a:endParaRPr lang="en-US"/>
        </a:p>
      </dgm:t>
    </dgm:pt>
    <dgm:pt modelId="{8C78478B-83F9-1940-8A0B-1567E69107B5}">
      <dgm:prSet phldrT="[Text]" custT="1"/>
      <dgm:spPr/>
      <dgm:t>
        <a:bodyPr/>
        <a:lstStyle/>
        <a:p>
          <a:r>
            <a:rPr lang="en-US" sz="1400" b="1" dirty="0" smtClean="0"/>
            <a:t>Missional / Discovering Faith</a:t>
          </a:r>
          <a:endParaRPr lang="en-US" sz="1400" b="1" dirty="0"/>
        </a:p>
      </dgm:t>
    </dgm:pt>
    <dgm:pt modelId="{B794A0CF-41F9-EA4C-BF65-5EDDA38E49CF}" type="parTrans" cxnId="{F9D65B25-83A3-6C42-9998-30611F5ACCE6}">
      <dgm:prSet/>
      <dgm:spPr/>
      <dgm:t>
        <a:bodyPr/>
        <a:lstStyle/>
        <a:p>
          <a:endParaRPr lang="en-US"/>
        </a:p>
      </dgm:t>
    </dgm:pt>
    <dgm:pt modelId="{CD7B1995-DCF8-F34C-84CF-BA0ABFA21E2C}" type="sibTrans" cxnId="{F9D65B25-83A3-6C42-9998-30611F5ACCE6}">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20403" custScaleY="113475"/>
      <dgm:spPr/>
      <dgm:t>
        <a:bodyPr/>
        <a:lstStyle/>
        <a:p>
          <a:endParaRPr lang="en-US"/>
        </a:p>
      </dgm:t>
    </dgm:pt>
    <dgm:pt modelId="{55667891-9EE2-7348-A65B-B085845A50C7}" type="pres">
      <dgm:prSet presAssocID="{F4891E69-05A1-D940-AD54-1945B596B03B}" presName="node" presStyleLbl="node1" presStyleIdx="0" presStyleCnt="9" custScaleX="121262" custScaleY="108540">
        <dgm:presLayoutVars>
          <dgm:bulletEnabled val="1"/>
        </dgm:presLayoutVars>
      </dgm:prSet>
      <dgm:spPr/>
      <dgm:t>
        <a:bodyPr/>
        <a:lstStyle/>
        <a:p>
          <a:endParaRPr lang="en-US"/>
        </a:p>
      </dgm:t>
    </dgm:pt>
    <dgm:pt modelId="{C5D35E2F-0F7B-664C-B5CF-881EFAD112EA}" type="pres">
      <dgm:prSet presAssocID="{F4891E69-05A1-D940-AD54-1945B596B03B}" presName="dummy" presStyleCnt="0"/>
      <dgm:spPr/>
      <dgm:t>
        <a:bodyPr/>
        <a:lstStyle/>
        <a:p>
          <a:endParaRPr lang="en-US"/>
        </a:p>
      </dgm:t>
    </dgm:pt>
    <dgm:pt modelId="{8F84FEDD-4B4D-9B4B-B52B-84550EC4FAA6}" type="pres">
      <dgm:prSet presAssocID="{D0AE19E6-5955-6641-9A6F-C588B9B28826}" presName="sibTrans" presStyleLbl="sibTrans2D1" presStyleIdx="0" presStyleCnt="9"/>
      <dgm:spPr/>
      <dgm:t>
        <a:bodyPr/>
        <a:lstStyle/>
        <a:p>
          <a:endParaRPr lang="en-US"/>
        </a:p>
      </dgm:t>
    </dgm:pt>
    <dgm:pt modelId="{06FB14D1-103C-C84F-B44F-94A259B48B04}" type="pres">
      <dgm:prSet presAssocID="{EBC59012-128E-D945-A310-A4278BC20966}" presName="node" presStyleLbl="node1" presStyleIdx="1" presStyleCnt="9" custScaleX="121262" custScaleY="108540">
        <dgm:presLayoutVars>
          <dgm:bulletEnabled val="1"/>
        </dgm:presLayoutVars>
      </dgm:prSet>
      <dgm:spPr/>
      <dgm:t>
        <a:bodyPr/>
        <a:lstStyle/>
        <a:p>
          <a:endParaRPr lang="en-US"/>
        </a:p>
      </dgm:t>
    </dgm:pt>
    <dgm:pt modelId="{DC0FD9AF-45D4-E44E-B542-A1A56E5F5E1E}" type="pres">
      <dgm:prSet presAssocID="{EBC59012-128E-D945-A310-A4278BC20966}" presName="dummy" presStyleCnt="0"/>
      <dgm:spPr/>
      <dgm:t>
        <a:bodyPr/>
        <a:lstStyle/>
        <a:p>
          <a:endParaRPr lang="en-US"/>
        </a:p>
      </dgm:t>
    </dgm:pt>
    <dgm:pt modelId="{607103A2-8C53-334A-A084-228C85F80B23}" type="pres">
      <dgm:prSet presAssocID="{667D8936-2877-754A-B2A7-37045C672D8A}" presName="sibTrans" presStyleLbl="sibTrans2D1" presStyleIdx="1" presStyleCnt="9"/>
      <dgm:spPr/>
      <dgm:t>
        <a:bodyPr/>
        <a:lstStyle/>
        <a:p>
          <a:endParaRPr lang="en-US"/>
        </a:p>
      </dgm:t>
    </dgm:pt>
    <dgm:pt modelId="{DDD9949A-4B83-9C43-A852-2B790C83D4DA}" type="pres">
      <dgm:prSet presAssocID="{0F1C742E-51C7-2543-8360-11D7F496E638}" presName="node" presStyleLbl="node1" presStyleIdx="2" presStyleCnt="9" custScaleX="121262" custScaleY="108540">
        <dgm:presLayoutVars>
          <dgm:bulletEnabled val="1"/>
        </dgm:presLayoutVars>
      </dgm:prSet>
      <dgm:spPr/>
      <dgm:t>
        <a:bodyPr/>
        <a:lstStyle/>
        <a:p>
          <a:endParaRPr lang="en-US"/>
        </a:p>
      </dgm:t>
    </dgm:pt>
    <dgm:pt modelId="{9C1AB20D-8A6E-754C-AF2F-42D8DB7F4074}" type="pres">
      <dgm:prSet presAssocID="{0F1C742E-51C7-2543-8360-11D7F496E638}" presName="dummy" presStyleCnt="0"/>
      <dgm:spPr/>
      <dgm:t>
        <a:bodyPr/>
        <a:lstStyle/>
        <a:p>
          <a:endParaRPr lang="en-US"/>
        </a:p>
      </dgm:t>
    </dgm:pt>
    <dgm:pt modelId="{317A0835-047B-B840-AD61-F6950D54960B}" type="pres">
      <dgm:prSet presAssocID="{3D0693D7-7B7E-DA4E-AC61-72A37CDC7B00}" presName="sibTrans" presStyleLbl="sibTrans2D1" presStyleIdx="2" presStyleCnt="9"/>
      <dgm:spPr/>
      <dgm:t>
        <a:bodyPr/>
        <a:lstStyle/>
        <a:p>
          <a:endParaRPr lang="en-US"/>
        </a:p>
      </dgm:t>
    </dgm:pt>
    <dgm:pt modelId="{ADE3CE14-6BF7-C94A-B48E-AD8AF2728543}" type="pres">
      <dgm:prSet presAssocID="{583240FB-CD5D-CE45-A7C1-043AF114A2C5}" presName="node" presStyleLbl="node1" presStyleIdx="3" presStyleCnt="9" custScaleX="121262" custScaleY="108540">
        <dgm:presLayoutVars>
          <dgm:bulletEnabled val="1"/>
        </dgm:presLayoutVars>
      </dgm:prSet>
      <dgm:spPr/>
      <dgm:t>
        <a:bodyPr/>
        <a:lstStyle/>
        <a:p>
          <a:endParaRPr lang="en-US"/>
        </a:p>
      </dgm:t>
    </dgm:pt>
    <dgm:pt modelId="{316BE7AA-D847-1843-BAA8-4A112560461B}" type="pres">
      <dgm:prSet presAssocID="{583240FB-CD5D-CE45-A7C1-043AF114A2C5}" presName="dummy" presStyleCnt="0"/>
      <dgm:spPr/>
    </dgm:pt>
    <dgm:pt modelId="{BEF97A5D-2660-0A47-AB8A-2E641B4C1285}" type="pres">
      <dgm:prSet presAssocID="{2DA837AD-94E9-874D-B518-2B2C3A0C5943}" presName="sibTrans" presStyleLbl="sibTrans2D1" presStyleIdx="3" presStyleCnt="9"/>
      <dgm:spPr/>
      <dgm:t>
        <a:bodyPr/>
        <a:lstStyle/>
        <a:p>
          <a:endParaRPr lang="en-US"/>
        </a:p>
      </dgm:t>
    </dgm:pt>
    <dgm:pt modelId="{AD804111-FBE1-0E43-8917-3F023C48D7C8}" type="pres">
      <dgm:prSet presAssocID="{8BAE294D-B6D6-7B42-B507-F48966780F8F}" presName="node" presStyleLbl="node1" presStyleIdx="4" presStyleCnt="9" custScaleX="121262" custScaleY="108540">
        <dgm:presLayoutVars>
          <dgm:bulletEnabled val="1"/>
        </dgm:presLayoutVars>
      </dgm:prSet>
      <dgm:spPr/>
      <dgm:t>
        <a:bodyPr/>
        <a:lstStyle/>
        <a:p>
          <a:endParaRPr lang="en-US"/>
        </a:p>
      </dgm:t>
    </dgm:pt>
    <dgm:pt modelId="{05997310-0028-7747-97A2-BB693D73F95C}" type="pres">
      <dgm:prSet presAssocID="{8BAE294D-B6D6-7B42-B507-F48966780F8F}" presName="dummy" presStyleCnt="0"/>
      <dgm:spPr/>
    </dgm:pt>
    <dgm:pt modelId="{AE63C42E-62A1-024B-B626-42E1208BE178}" type="pres">
      <dgm:prSet presAssocID="{A0BAA2F6-1F2E-9147-A28F-9076704BDDB8}" presName="sibTrans" presStyleLbl="sibTrans2D1" presStyleIdx="4" presStyleCnt="9"/>
      <dgm:spPr/>
      <dgm:t>
        <a:bodyPr/>
        <a:lstStyle/>
        <a:p>
          <a:endParaRPr lang="en-US"/>
        </a:p>
      </dgm:t>
    </dgm:pt>
    <dgm:pt modelId="{F4161C11-D9FE-CC42-82CE-71A74D4515E6}" type="pres">
      <dgm:prSet presAssocID="{2428120A-EC8B-954F-AF54-6812AF71B422}" presName="node" presStyleLbl="node1" presStyleIdx="5" presStyleCnt="9" custScaleX="121262" custScaleY="108540">
        <dgm:presLayoutVars>
          <dgm:bulletEnabled val="1"/>
        </dgm:presLayoutVars>
      </dgm:prSet>
      <dgm:spPr/>
      <dgm:t>
        <a:bodyPr/>
        <a:lstStyle/>
        <a:p>
          <a:endParaRPr lang="en-US"/>
        </a:p>
      </dgm:t>
    </dgm:pt>
    <dgm:pt modelId="{5B9E6CE0-E51C-9140-ADC1-94C0EB1F4A8C}" type="pres">
      <dgm:prSet presAssocID="{2428120A-EC8B-954F-AF54-6812AF71B422}" presName="dummy" presStyleCnt="0"/>
      <dgm:spPr/>
    </dgm:pt>
    <dgm:pt modelId="{C157EBFD-F0BE-A645-BA82-53258C64AE23}" type="pres">
      <dgm:prSet presAssocID="{504BDC30-6545-5846-A128-60E40A5EA05C}" presName="sibTrans" presStyleLbl="sibTrans2D1" presStyleIdx="5" presStyleCnt="9"/>
      <dgm:spPr/>
      <dgm:t>
        <a:bodyPr/>
        <a:lstStyle/>
        <a:p>
          <a:endParaRPr lang="en-US"/>
        </a:p>
      </dgm:t>
    </dgm:pt>
    <dgm:pt modelId="{D5B8E15C-5176-D14C-9301-6DD51E81D4B4}" type="pres">
      <dgm:prSet presAssocID="{961DD880-A93A-6048-AB97-B2DEE7DA15DC}" presName="node" presStyleLbl="node1" presStyleIdx="6" presStyleCnt="9" custScaleX="121262" custScaleY="108540">
        <dgm:presLayoutVars>
          <dgm:bulletEnabled val="1"/>
        </dgm:presLayoutVars>
      </dgm:prSet>
      <dgm:spPr/>
      <dgm:t>
        <a:bodyPr/>
        <a:lstStyle/>
        <a:p>
          <a:endParaRPr lang="en-US"/>
        </a:p>
      </dgm:t>
    </dgm:pt>
    <dgm:pt modelId="{B01CFCCF-8DEF-C649-98A1-F00013EB54EA}" type="pres">
      <dgm:prSet presAssocID="{961DD880-A93A-6048-AB97-B2DEE7DA15DC}" presName="dummy" presStyleCnt="0"/>
      <dgm:spPr/>
      <dgm:t>
        <a:bodyPr/>
        <a:lstStyle/>
        <a:p>
          <a:endParaRPr lang="en-US"/>
        </a:p>
      </dgm:t>
    </dgm:pt>
    <dgm:pt modelId="{5FF4EA7C-7615-5544-AF9A-49A8FDEB7575}" type="pres">
      <dgm:prSet presAssocID="{C2251B99-8496-954F-82E8-3B9E37EEFAA6}" presName="sibTrans" presStyleLbl="sibTrans2D1" presStyleIdx="6" presStyleCnt="9"/>
      <dgm:spPr/>
      <dgm:t>
        <a:bodyPr/>
        <a:lstStyle/>
        <a:p>
          <a:endParaRPr lang="en-US"/>
        </a:p>
      </dgm:t>
    </dgm:pt>
    <dgm:pt modelId="{B60741DA-9B20-3642-9B54-C82FF8812431}" type="pres">
      <dgm:prSet presAssocID="{5BFBCA87-7BAD-E748-8F88-19B6FD9C54C1}" presName="node" presStyleLbl="node1" presStyleIdx="7" presStyleCnt="9" custScaleX="121262" custScaleY="108540">
        <dgm:presLayoutVars>
          <dgm:bulletEnabled val="1"/>
        </dgm:presLayoutVars>
      </dgm:prSet>
      <dgm:spPr/>
      <dgm:t>
        <a:bodyPr/>
        <a:lstStyle/>
        <a:p>
          <a:endParaRPr lang="en-US"/>
        </a:p>
      </dgm:t>
    </dgm:pt>
    <dgm:pt modelId="{2359C42D-2753-7E41-A152-C71298423BEA}" type="pres">
      <dgm:prSet presAssocID="{5BFBCA87-7BAD-E748-8F88-19B6FD9C54C1}" presName="dummy" presStyleCnt="0"/>
      <dgm:spPr/>
      <dgm:t>
        <a:bodyPr/>
        <a:lstStyle/>
        <a:p>
          <a:endParaRPr lang="en-US"/>
        </a:p>
      </dgm:t>
    </dgm:pt>
    <dgm:pt modelId="{54896C96-A28D-E047-B07C-11664921E7F4}" type="pres">
      <dgm:prSet presAssocID="{AE79F588-5454-AE4E-A285-95C165D2AF7F}" presName="sibTrans" presStyleLbl="sibTrans2D1" presStyleIdx="7" presStyleCnt="9"/>
      <dgm:spPr/>
      <dgm:t>
        <a:bodyPr/>
        <a:lstStyle/>
        <a:p>
          <a:endParaRPr lang="en-US"/>
        </a:p>
      </dgm:t>
    </dgm:pt>
    <dgm:pt modelId="{C5C0381B-B303-7841-80BC-E06B2CEBCB2D}" type="pres">
      <dgm:prSet presAssocID="{8C78478B-83F9-1940-8A0B-1567E69107B5}" presName="node" presStyleLbl="node1" presStyleIdx="8" presStyleCnt="9" custScaleX="121262" custScaleY="108540">
        <dgm:presLayoutVars>
          <dgm:bulletEnabled val="1"/>
        </dgm:presLayoutVars>
      </dgm:prSet>
      <dgm:spPr/>
      <dgm:t>
        <a:bodyPr/>
        <a:lstStyle/>
        <a:p>
          <a:endParaRPr lang="en-US"/>
        </a:p>
      </dgm:t>
    </dgm:pt>
    <dgm:pt modelId="{0EF753A8-25DE-704E-8B8F-8D8B6FF5E166}" type="pres">
      <dgm:prSet presAssocID="{8C78478B-83F9-1940-8A0B-1567E69107B5}" presName="dummy" presStyleCnt="0"/>
      <dgm:spPr/>
    </dgm:pt>
    <dgm:pt modelId="{9ED28279-201E-4A4B-AE4F-C3326A6C9141}" type="pres">
      <dgm:prSet presAssocID="{CD7B1995-DCF8-F34C-84CF-BA0ABFA21E2C}" presName="sibTrans" presStyleLbl="sibTrans2D1" presStyleIdx="8" presStyleCnt="9"/>
      <dgm:spPr/>
      <dgm:t>
        <a:bodyPr/>
        <a:lstStyle/>
        <a:p>
          <a:endParaRPr lang="en-US"/>
        </a:p>
      </dgm:t>
    </dgm:pt>
  </dgm:ptLst>
  <dgm:cxnLst>
    <dgm:cxn modelId="{D5BF67B6-3B4C-6246-8FD2-4ED8323CAD07}" srcId="{4090E13C-FA55-8644-AA81-AAD46FD2B792}" destId="{EBC59012-128E-D945-A310-A4278BC20966}" srcOrd="1" destOrd="0" parTransId="{53EB17F9-ABD7-9043-8EF4-4DD52FAEF979}" sibTransId="{667D8936-2877-754A-B2A7-37045C672D8A}"/>
    <dgm:cxn modelId="{F9D65B25-83A3-6C42-9998-30611F5ACCE6}" srcId="{4090E13C-FA55-8644-AA81-AAD46FD2B792}" destId="{8C78478B-83F9-1940-8A0B-1567E69107B5}" srcOrd="8" destOrd="0" parTransId="{B794A0CF-41F9-EA4C-BF65-5EDDA38E49CF}" sibTransId="{CD7B1995-DCF8-F34C-84CF-BA0ABFA21E2C}"/>
    <dgm:cxn modelId="{38CA3DCB-91B9-0C4E-91D3-2078E1AC009A}" type="presOf" srcId="{2428120A-EC8B-954F-AF54-6812AF71B422}" destId="{F4161C11-D9FE-CC42-82CE-71A74D4515E6}" srcOrd="0" destOrd="0" presId="urn:microsoft.com/office/officeart/2005/8/layout/radial6"/>
    <dgm:cxn modelId="{A52D7FFA-AB11-4344-81F7-34ED0F598E6F}" srcId="{4090E13C-FA55-8644-AA81-AAD46FD2B792}" destId="{0F1C742E-51C7-2543-8360-11D7F496E638}" srcOrd="2" destOrd="0" parTransId="{767B4DB2-6936-8C4C-B1DF-BEC98A402196}" sibTransId="{3D0693D7-7B7E-DA4E-AC61-72A37CDC7B00}"/>
    <dgm:cxn modelId="{E929F3D6-7498-0C46-BFFC-3C3FB8D8AE71}" type="presOf" srcId="{EBC59012-128E-D945-A310-A4278BC20966}" destId="{06FB14D1-103C-C84F-B44F-94A259B48B04}" srcOrd="0" destOrd="0" presId="urn:microsoft.com/office/officeart/2005/8/layout/radial6"/>
    <dgm:cxn modelId="{B249D7B5-9B59-C940-924E-BFEC24ABC02D}" type="presOf" srcId="{83B2E4C9-6739-0940-BFE0-6E1FBF8066B7}" destId="{2A3B12F4-3F24-344A-999E-BCBA7DF402FC}" srcOrd="0" destOrd="0" presId="urn:microsoft.com/office/officeart/2005/8/layout/radial6"/>
    <dgm:cxn modelId="{96E40FD7-D976-444A-AA2B-5A29C8051FCA}" type="presOf" srcId="{A0BAA2F6-1F2E-9147-A28F-9076704BDDB8}" destId="{AE63C42E-62A1-024B-B626-42E1208BE178}" srcOrd="0" destOrd="0" presId="urn:microsoft.com/office/officeart/2005/8/layout/radial6"/>
    <dgm:cxn modelId="{49C59C8B-60D4-FA46-B129-A6A2BED720F9}" type="presOf" srcId="{8C78478B-83F9-1940-8A0B-1567E69107B5}" destId="{C5C0381B-B303-7841-80BC-E06B2CEBCB2D}" srcOrd="0" destOrd="0" presId="urn:microsoft.com/office/officeart/2005/8/layout/radial6"/>
    <dgm:cxn modelId="{9D47C611-A890-2645-A184-71B0CCBAFB13}" type="presOf" srcId="{D0AE19E6-5955-6641-9A6F-C588B9B28826}" destId="{8F84FEDD-4B4D-9B4B-B52B-84550EC4FAA6}" srcOrd="0" destOrd="0" presId="urn:microsoft.com/office/officeart/2005/8/layout/radial6"/>
    <dgm:cxn modelId="{66A02C31-57AB-7248-990D-9C3BEEE7F10F}" type="presOf" srcId="{961DD880-A93A-6048-AB97-B2DEE7DA15DC}" destId="{D5B8E15C-5176-D14C-9301-6DD51E81D4B4}" srcOrd="0" destOrd="0" presId="urn:microsoft.com/office/officeart/2005/8/layout/radial6"/>
    <dgm:cxn modelId="{F2827400-B1E8-1D41-9584-6DDC742DE108}" type="presOf" srcId="{583240FB-CD5D-CE45-A7C1-043AF114A2C5}" destId="{ADE3CE14-6BF7-C94A-B48E-AD8AF2728543}" srcOrd="0" destOrd="0" presId="urn:microsoft.com/office/officeart/2005/8/layout/radial6"/>
    <dgm:cxn modelId="{FEF70FAF-85D4-8F43-8984-FB22DC94B2DB}" srcId="{4090E13C-FA55-8644-AA81-AAD46FD2B792}" destId="{2428120A-EC8B-954F-AF54-6812AF71B422}" srcOrd="5" destOrd="0" parTransId="{BFEBB3D9-DD47-2B48-8744-21B33F39C484}" sibTransId="{504BDC30-6545-5846-A128-60E40A5EA05C}"/>
    <dgm:cxn modelId="{70BF97B2-5056-D845-A18C-1427B82260B9}" srcId="{4090E13C-FA55-8644-AA81-AAD46FD2B792}" destId="{5BFBCA87-7BAD-E748-8F88-19B6FD9C54C1}" srcOrd="7" destOrd="0" parTransId="{C0ED4669-9416-0948-94BE-66802DCB2153}" sibTransId="{AE79F588-5454-AE4E-A285-95C165D2AF7F}"/>
    <dgm:cxn modelId="{3A0CC67C-A95F-0C4D-91DB-BFF80CCFCE39}" type="presOf" srcId="{3D0693D7-7B7E-DA4E-AC61-72A37CDC7B00}" destId="{317A0835-047B-B840-AD61-F6950D54960B}" srcOrd="0" destOrd="0" presId="urn:microsoft.com/office/officeart/2005/8/layout/radial6"/>
    <dgm:cxn modelId="{6E9779D7-EE24-2B44-85F6-9CE55F4A2E25}" srcId="{4090E13C-FA55-8644-AA81-AAD46FD2B792}" destId="{F4891E69-05A1-D940-AD54-1945B596B03B}" srcOrd="0" destOrd="0" parTransId="{4BDBC7F0-DF71-0241-9487-573EA70E0825}" sibTransId="{D0AE19E6-5955-6641-9A6F-C588B9B28826}"/>
    <dgm:cxn modelId="{B01163DC-09D3-F247-946A-9E824586CEDF}" type="presOf" srcId="{CD7B1995-DCF8-F34C-84CF-BA0ABFA21E2C}" destId="{9ED28279-201E-4A4B-AE4F-C3326A6C9141}" srcOrd="0" destOrd="0" presId="urn:microsoft.com/office/officeart/2005/8/layout/radial6"/>
    <dgm:cxn modelId="{47F2CF90-CF35-FE48-81CD-22236CAF4A1F}" type="presOf" srcId="{504BDC30-6545-5846-A128-60E40A5EA05C}" destId="{C157EBFD-F0BE-A645-BA82-53258C64AE23}" srcOrd="0" destOrd="0" presId="urn:microsoft.com/office/officeart/2005/8/layout/radial6"/>
    <dgm:cxn modelId="{FBFCE296-1267-7444-87EC-CF66B6131A55}" srcId="{4090E13C-FA55-8644-AA81-AAD46FD2B792}" destId="{583240FB-CD5D-CE45-A7C1-043AF114A2C5}" srcOrd="3" destOrd="0" parTransId="{3A83DF82-ACDE-A341-8E95-9B412C52B7D3}" sibTransId="{2DA837AD-94E9-874D-B518-2B2C3A0C5943}"/>
    <dgm:cxn modelId="{E87C1865-9058-1448-B173-92ED066C4BB3}" type="presOf" srcId="{0F1C742E-51C7-2543-8360-11D7F496E638}" destId="{DDD9949A-4B83-9C43-A852-2B790C83D4DA}" srcOrd="0" destOrd="0" presId="urn:microsoft.com/office/officeart/2005/8/layout/radial6"/>
    <dgm:cxn modelId="{850B757C-A141-C840-BA4A-8E13F3B2DF8F}" srcId="{4090E13C-FA55-8644-AA81-AAD46FD2B792}" destId="{961DD880-A93A-6048-AB97-B2DEE7DA15DC}" srcOrd="6" destOrd="0" parTransId="{049F9092-890B-064A-A1C7-BCBFDFBBDB29}" sibTransId="{C2251B99-8496-954F-82E8-3B9E37EEFAA6}"/>
    <dgm:cxn modelId="{7A6D2285-42F1-564F-84B6-A23EF106771F}" srcId="{83B2E4C9-6739-0940-BFE0-6E1FBF8066B7}" destId="{4090E13C-FA55-8644-AA81-AAD46FD2B792}" srcOrd="0" destOrd="0" parTransId="{5E790D68-E624-D643-B2EF-0D05DA187D31}" sibTransId="{4EE8D82B-F843-9B4B-8B59-AD17BC70C0E5}"/>
    <dgm:cxn modelId="{E38112D2-E4C4-754E-BFFC-73C80A7FA6A6}" type="presOf" srcId="{F4891E69-05A1-D940-AD54-1945B596B03B}" destId="{55667891-9EE2-7348-A65B-B085845A50C7}" srcOrd="0" destOrd="0" presId="urn:microsoft.com/office/officeart/2005/8/layout/radial6"/>
    <dgm:cxn modelId="{23602607-7D53-C943-921D-07C74F5023F3}" type="presOf" srcId="{5BFBCA87-7BAD-E748-8F88-19B6FD9C54C1}" destId="{B60741DA-9B20-3642-9B54-C82FF8812431}" srcOrd="0" destOrd="0" presId="urn:microsoft.com/office/officeart/2005/8/layout/radial6"/>
    <dgm:cxn modelId="{82464A83-188E-0740-A4A1-BB996B0FD2D6}" type="presOf" srcId="{667D8936-2877-754A-B2A7-37045C672D8A}" destId="{607103A2-8C53-334A-A084-228C85F80B23}" srcOrd="0" destOrd="0" presId="urn:microsoft.com/office/officeart/2005/8/layout/radial6"/>
    <dgm:cxn modelId="{64700258-D455-FB4D-B240-2BA0E1A7C2D3}" type="presOf" srcId="{8BAE294D-B6D6-7B42-B507-F48966780F8F}" destId="{AD804111-FBE1-0E43-8917-3F023C48D7C8}" srcOrd="0" destOrd="0" presId="urn:microsoft.com/office/officeart/2005/8/layout/radial6"/>
    <dgm:cxn modelId="{E59FE48F-35D5-FD4F-998C-6520C7DF58E0}" type="presOf" srcId="{AE79F588-5454-AE4E-A285-95C165D2AF7F}" destId="{54896C96-A28D-E047-B07C-11664921E7F4}" srcOrd="0" destOrd="0" presId="urn:microsoft.com/office/officeart/2005/8/layout/radial6"/>
    <dgm:cxn modelId="{E0495ED0-B8E8-CB43-B623-4BD793240719}" type="presOf" srcId="{2DA837AD-94E9-874D-B518-2B2C3A0C5943}" destId="{BEF97A5D-2660-0A47-AB8A-2E641B4C1285}" srcOrd="0" destOrd="0" presId="urn:microsoft.com/office/officeart/2005/8/layout/radial6"/>
    <dgm:cxn modelId="{2E0B159B-AE87-0342-9000-78CCFC8BE3D1}" type="presOf" srcId="{4090E13C-FA55-8644-AA81-AAD46FD2B792}" destId="{1F5542E9-152D-E345-8CBD-81CD754B363A}" srcOrd="0" destOrd="0" presId="urn:microsoft.com/office/officeart/2005/8/layout/radial6"/>
    <dgm:cxn modelId="{6B16E1A6-060E-564B-937C-6BB561DA4A09}" srcId="{4090E13C-FA55-8644-AA81-AAD46FD2B792}" destId="{8BAE294D-B6D6-7B42-B507-F48966780F8F}" srcOrd="4" destOrd="0" parTransId="{02BE90D4-646C-B54F-B6C3-48D36FC39511}" sibTransId="{A0BAA2F6-1F2E-9147-A28F-9076704BDDB8}"/>
    <dgm:cxn modelId="{1FA82740-16AB-114C-A4B2-162A5BD45B1C}" type="presOf" srcId="{C2251B99-8496-954F-82E8-3B9E37EEFAA6}" destId="{5FF4EA7C-7615-5544-AF9A-49A8FDEB7575}" srcOrd="0" destOrd="0" presId="urn:microsoft.com/office/officeart/2005/8/layout/radial6"/>
    <dgm:cxn modelId="{38E8AFB1-A413-5845-A94C-0659C93A1DE4}" type="presParOf" srcId="{2A3B12F4-3F24-344A-999E-BCBA7DF402FC}" destId="{1F5542E9-152D-E345-8CBD-81CD754B363A}" srcOrd="0" destOrd="0" presId="urn:microsoft.com/office/officeart/2005/8/layout/radial6"/>
    <dgm:cxn modelId="{BC53D012-3293-1C4D-9D68-65D951334ED5}" type="presParOf" srcId="{2A3B12F4-3F24-344A-999E-BCBA7DF402FC}" destId="{55667891-9EE2-7348-A65B-B085845A50C7}" srcOrd="1" destOrd="0" presId="urn:microsoft.com/office/officeart/2005/8/layout/radial6"/>
    <dgm:cxn modelId="{C749F7B4-67EE-9B4B-8429-0217B927A2F6}" type="presParOf" srcId="{2A3B12F4-3F24-344A-999E-BCBA7DF402FC}" destId="{C5D35E2F-0F7B-664C-B5CF-881EFAD112EA}" srcOrd="2" destOrd="0" presId="urn:microsoft.com/office/officeart/2005/8/layout/radial6"/>
    <dgm:cxn modelId="{04A0DADF-EA29-F041-8B40-925B2F3361D7}" type="presParOf" srcId="{2A3B12F4-3F24-344A-999E-BCBA7DF402FC}" destId="{8F84FEDD-4B4D-9B4B-B52B-84550EC4FAA6}" srcOrd="3" destOrd="0" presId="urn:microsoft.com/office/officeart/2005/8/layout/radial6"/>
    <dgm:cxn modelId="{5286579A-18E6-0D49-8030-8FA1DA56ABEA}" type="presParOf" srcId="{2A3B12F4-3F24-344A-999E-BCBA7DF402FC}" destId="{06FB14D1-103C-C84F-B44F-94A259B48B04}" srcOrd="4" destOrd="0" presId="urn:microsoft.com/office/officeart/2005/8/layout/radial6"/>
    <dgm:cxn modelId="{4BFDA7BD-FDC9-0C47-B970-0CC7A4FB64E6}" type="presParOf" srcId="{2A3B12F4-3F24-344A-999E-BCBA7DF402FC}" destId="{DC0FD9AF-45D4-E44E-B542-A1A56E5F5E1E}" srcOrd="5" destOrd="0" presId="urn:microsoft.com/office/officeart/2005/8/layout/radial6"/>
    <dgm:cxn modelId="{2A88664C-0E2B-B94A-816F-5DCA77038B5E}" type="presParOf" srcId="{2A3B12F4-3F24-344A-999E-BCBA7DF402FC}" destId="{607103A2-8C53-334A-A084-228C85F80B23}" srcOrd="6" destOrd="0" presId="urn:microsoft.com/office/officeart/2005/8/layout/radial6"/>
    <dgm:cxn modelId="{43D9F4E5-FD75-6A45-AC50-4A9E1587B796}" type="presParOf" srcId="{2A3B12F4-3F24-344A-999E-BCBA7DF402FC}" destId="{DDD9949A-4B83-9C43-A852-2B790C83D4DA}" srcOrd="7" destOrd="0" presId="urn:microsoft.com/office/officeart/2005/8/layout/radial6"/>
    <dgm:cxn modelId="{ADDB7E36-09B2-E145-9AA4-1870AA2E5239}" type="presParOf" srcId="{2A3B12F4-3F24-344A-999E-BCBA7DF402FC}" destId="{9C1AB20D-8A6E-754C-AF2F-42D8DB7F4074}" srcOrd="8" destOrd="0" presId="urn:microsoft.com/office/officeart/2005/8/layout/radial6"/>
    <dgm:cxn modelId="{5C60BC84-B840-4F44-BE72-DB369A5205CF}" type="presParOf" srcId="{2A3B12F4-3F24-344A-999E-BCBA7DF402FC}" destId="{317A0835-047B-B840-AD61-F6950D54960B}" srcOrd="9" destOrd="0" presId="urn:microsoft.com/office/officeart/2005/8/layout/radial6"/>
    <dgm:cxn modelId="{249CC12D-B652-F94C-A681-4B8F492199ED}" type="presParOf" srcId="{2A3B12F4-3F24-344A-999E-BCBA7DF402FC}" destId="{ADE3CE14-6BF7-C94A-B48E-AD8AF2728543}" srcOrd="10" destOrd="0" presId="urn:microsoft.com/office/officeart/2005/8/layout/radial6"/>
    <dgm:cxn modelId="{25712E60-1E59-C046-8A8E-3808004161AC}" type="presParOf" srcId="{2A3B12F4-3F24-344A-999E-BCBA7DF402FC}" destId="{316BE7AA-D847-1843-BAA8-4A112560461B}" srcOrd="11" destOrd="0" presId="urn:microsoft.com/office/officeart/2005/8/layout/radial6"/>
    <dgm:cxn modelId="{8DE1E7C1-4A4A-9447-963D-19BE98CF0AE1}" type="presParOf" srcId="{2A3B12F4-3F24-344A-999E-BCBA7DF402FC}" destId="{BEF97A5D-2660-0A47-AB8A-2E641B4C1285}" srcOrd="12" destOrd="0" presId="urn:microsoft.com/office/officeart/2005/8/layout/radial6"/>
    <dgm:cxn modelId="{36EBFBC6-E74C-DF40-9588-49FD9547B44D}" type="presParOf" srcId="{2A3B12F4-3F24-344A-999E-BCBA7DF402FC}" destId="{AD804111-FBE1-0E43-8917-3F023C48D7C8}" srcOrd="13" destOrd="0" presId="urn:microsoft.com/office/officeart/2005/8/layout/radial6"/>
    <dgm:cxn modelId="{3AA3E582-3DC4-F945-BFD2-46C59F7AF9D3}" type="presParOf" srcId="{2A3B12F4-3F24-344A-999E-BCBA7DF402FC}" destId="{05997310-0028-7747-97A2-BB693D73F95C}" srcOrd="14" destOrd="0" presId="urn:microsoft.com/office/officeart/2005/8/layout/radial6"/>
    <dgm:cxn modelId="{E44B09C6-63B6-FE40-AC36-84BF661EC5B5}" type="presParOf" srcId="{2A3B12F4-3F24-344A-999E-BCBA7DF402FC}" destId="{AE63C42E-62A1-024B-B626-42E1208BE178}" srcOrd="15" destOrd="0" presId="urn:microsoft.com/office/officeart/2005/8/layout/radial6"/>
    <dgm:cxn modelId="{3BA69677-7707-B34C-82AE-2376DF911F72}" type="presParOf" srcId="{2A3B12F4-3F24-344A-999E-BCBA7DF402FC}" destId="{F4161C11-D9FE-CC42-82CE-71A74D4515E6}" srcOrd="16" destOrd="0" presId="urn:microsoft.com/office/officeart/2005/8/layout/radial6"/>
    <dgm:cxn modelId="{E9B4B714-C57C-D54A-A662-62775ABF175A}" type="presParOf" srcId="{2A3B12F4-3F24-344A-999E-BCBA7DF402FC}" destId="{5B9E6CE0-E51C-9140-ADC1-94C0EB1F4A8C}" srcOrd="17" destOrd="0" presId="urn:microsoft.com/office/officeart/2005/8/layout/radial6"/>
    <dgm:cxn modelId="{6D91B207-4D8E-5B4E-8BDA-CF3BE8829574}" type="presParOf" srcId="{2A3B12F4-3F24-344A-999E-BCBA7DF402FC}" destId="{C157EBFD-F0BE-A645-BA82-53258C64AE23}" srcOrd="18" destOrd="0" presId="urn:microsoft.com/office/officeart/2005/8/layout/radial6"/>
    <dgm:cxn modelId="{382014F8-0B97-7248-B012-8A492DBCFB21}" type="presParOf" srcId="{2A3B12F4-3F24-344A-999E-BCBA7DF402FC}" destId="{D5B8E15C-5176-D14C-9301-6DD51E81D4B4}" srcOrd="19" destOrd="0" presId="urn:microsoft.com/office/officeart/2005/8/layout/radial6"/>
    <dgm:cxn modelId="{AE401A0F-6053-5242-86F6-B0695DA9105E}" type="presParOf" srcId="{2A3B12F4-3F24-344A-999E-BCBA7DF402FC}" destId="{B01CFCCF-8DEF-C649-98A1-F00013EB54EA}" srcOrd="20" destOrd="0" presId="urn:microsoft.com/office/officeart/2005/8/layout/radial6"/>
    <dgm:cxn modelId="{77C12CC1-DE81-0B42-A71A-9FCED7B5A0CD}" type="presParOf" srcId="{2A3B12F4-3F24-344A-999E-BCBA7DF402FC}" destId="{5FF4EA7C-7615-5544-AF9A-49A8FDEB7575}" srcOrd="21" destOrd="0" presId="urn:microsoft.com/office/officeart/2005/8/layout/radial6"/>
    <dgm:cxn modelId="{F4312679-739A-8E4B-A484-B15B7B335F9D}" type="presParOf" srcId="{2A3B12F4-3F24-344A-999E-BCBA7DF402FC}" destId="{B60741DA-9B20-3642-9B54-C82FF8812431}" srcOrd="22" destOrd="0" presId="urn:microsoft.com/office/officeart/2005/8/layout/radial6"/>
    <dgm:cxn modelId="{97E0E747-3323-E744-A165-055F0056CC59}" type="presParOf" srcId="{2A3B12F4-3F24-344A-999E-BCBA7DF402FC}" destId="{2359C42D-2753-7E41-A152-C71298423BEA}" srcOrd="23" destOrd="0" presId="urn:microsoft.com/office/officeart/2005/8/layout/radial6"/>
    <dgm:cxn modelId="{BC7F8814-FB7D-2C46-923E-578AE709BCD9}" type="presParOf" srcId="{2A3B12F4-3F24-344A-999E-BCBA7DF402FC}" destId="{54896C96-A28D-E047-B07C-11664921E7F4}" srcOrd="24" destOrd="0" presId="urn:microsoft.com/office/officeart/2005/8/layout/radial6"/>
    <dgm:cxn modelId="{3AACE0F1-E2B5-D349-8D8B-917C724F09DA}" type="presParOf" srcId="{2A3B12F4-3F24-344A-999E-BCBA7DF402FC}" destId="{C5C0381B-B303-7841-80BC-E06B2CEBCB2D}" srcOrd="25" destOrd="0" presId="urn:microsoft.com/office/officeart/2005/8/layout/radial6"/>
    <dgm:cxn modelId="{BC2A065D-4174-6243-B9A9-0606FF3FA9CF}" type="presParOf" srcId="{2A3B12F4-3F24-344A-999E-BCBA7DF402FC}" destId="{0EF753A8-25DE-704E-8B8F-8D8B6FF5E166}" srcOrd="26" destOrd="0" presId="urn:microsoft.com/office/officeart/2005/8/layout/radial6"/>
    <dgm:cxn modelId="{C1928F7D-37DB-3D44-AF5D-8EB559986539}" type="presParOf" srcId="{2A3B12F4-3F24-344A-999E-BCBA7DF402FC}" destId="{9ED28279-201E-4A4B-AE4F-C3326A6C9141}"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BD2D7B6F-F5D3-0045-AA60-FFD24738CB82}">
      <dgm:prSet phldrT="[Text]" custT="1"/>
      <dgm:spPr/>
      <dgm:t>
        <a:bodyPr/>
        <a:lstStyle/>
        <a:p>
          <a:r>
            <a:rPr lang="en-US" sz="2400" b="1" dirty="0" smtClean="0"/>
            <a:t>Faith Practices </a:t>
          </a:r>
          <a:br>
            <a:rPr lang="en-US" sz="2400" b="1" dirty="0" smtClean="0"/>
          </a:br>
          <a:r>
            <a:rPr lang="en-US" sz="2400" b="1" dirty="0" smtClean="0"/>
            <a:t>@ Home</a:t>
          </a:r>
          <a:endParaRPr lang="en-US" sz="2400" b="1"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Daily Devotion</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Resources</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A95C74BA-EA46-5446-8E93-5763C223AB1B}">
      <dgm:prSet phldrT="[Text]"/>
      <dgm:spPr/>
      <dgm:t>
        <a:bodyPr/>
        <a:lstStyle/>
        <a:p>
          <a:r>
            <a:rPr lang="en-US" dirty="0" smtClean="0"/>
            <a:t>Serving</a:t>
          </a:r>
          <a:r>
            <a:rPr lang="en-US" baseline="0" dirty="0" smtClean="0"/>
            <a:t> Others</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Resources</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2E4368CB-1C70-DF4A-9524-DA64AFD17CE1}">
      <dgm:prSet phldrT="[Text]"/>
      <dgm:spPr/>
      <dgm:t>
        <a:bodyPr/>
        <a:lstStyle/>
        <a:p>
          <a:r>
            <a:rPr lang="en-US" dirty="0" smtClean="0"/>
            <a:t>Reading the Bible</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230DD719-D9EF-814A-AD99-896BA8ACDF49}">
      <dgm:prSet phldrT="[Text]"/>
      <dgm:spPr/>
      <dgm:t>
        <a:bodyPr/>
        <a:lstStyle/>
        <a:p>
          <a:r>
            <a:rPr lang="en-US" dirty="0" smtClean="0"/>
            <a:t>Resources</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2039F4FA-3627-C448-8C60-C44CA263BD11}">
      <dgm:prSet phldrT="[Text]"/>
      <dgm:spPr/>
      <dgm:t>
        <a:bodyPr/>
        <a:lstStyle/>
        <a:p>
          <a:r>
            <a:rPr lang="en-US" dirty="0" smtClean="0"/>
            <a:t>Caring Conversations</a:t>
          </a:r>
          <a:endParaRPr lang="en-US" dirty="0"/>
        </a:p>
      </dgm:t>
    </dgm:pt>
    <dgm:pt modelId="{48611C90-5CE8-CC45-8A80-A08054DA7EB1}" type="parTrans" cxnId="{363B0438-C22C-824B-AD63-9BE0EE91C978}">
      <dgm:prSet/>
      <dgm:spPr/>
      <dgm:t>
        <a:bodyPr/>
        <a:lstStyle/>
        <a:p>
          <a:endParaRPr lang="en-US" dirty="0"/>
        </a:p>
      </dgm:t>
    </dgm:pt>
    <dgm:pt modelId="{894C941C-4D15-0A46-814C-5A92EF00E405}" type="sibTrans" cxnId="{363B0438-C22C-824B-AD63-9BE0EE91C978}">
      <dgm:prSet/>
      <dgm:spPr/>
      <dgm:t>
        <a:bodyPr/>
        <a:lstStyle/>
        <a:p>
          <a:endParaRPr lang="en-US"/>
        </a:p>
      </dgm:t>
    </dgm:pt>
    <dgm:pt modelId="{99B1676D-A68D-7F43-AAAB-35D076744D1C}">
      <dgm:prSet phldrT="[Text]"/>
      <dgm:spPr/>
      <dgm:t>
        <a:bodyPr/>
        <a:lstStyle/>
        <a:p>
          <a:r>
            <a:rPr lang="en-US" dirty="0" smtClean="0"/>
            <a:t>Resources</a:t>
          </a:r>
          <a:endParaRPr lang="en-US" dirty="0"/>
        </a:p>
      </dgm:t>
    </dgm:pt>
    <dgm:pt modelId="{EE2165C7-E7C0-2E4C-A200-EFD839EFED8F}" type="parTrans" cxnId="{871BDAF7-4AB5-4446-8612-8695704010FD}">
      <dgm:prSet/>
      <dgm:spPr/>
      <dgm:t>
        <a:bodyPr/>
        <a:lstStyle/>
        <a:p>
          <a:endParaRPr lang="en-US" dirty="0"/>
        </a:p>
      </dgm:t>
    </dgm:pt>
    <dgm:pt modelId="{7200368A-9723-A54E-83E6-71D5A8981281}" type="sibTrans" cxnId="{871BDAF7-4AB5-4446-8612-8695704010FD}">
      <dgm:prSet/>
      <dgm:spPr/>
      <dgm:t>
        <a:bodyPr/>
        <a:lstStyle/>
        <a:p>
          <a:endParaRPr lang="en-US"/>
        </a:p>
      </dgm:t>
    </dgm:pt>
    <dgm:pt modelId="{6D3DD9B0-D07D-744B-9DA9-DA0FAA1CC26C}">
      <dgm:prSet phldrT="[Text]"/>
      <dgm:spPr/>
      <dgm:t>
        <a:bodyPr/>
        <a:lstStyle/>
        <a:p>
          <a:r>
            <a:rPr lang="en-US" dirty="0" smtClean="0"/>
            <a:t>Church Year Seasonal</a:t>
          </a:r>
          <a:endParaRPr lang="en-US" dirty="0"/>
        </a:p>
      </dgm:t>
    </dgm:pt>
    <dgm:pt modelId="{6AB97222-3042-2E46-98A7-F9287F1C5A87}" type="parTrans" cxnId="{96664D03-0791-ED44-9C0B-840AF0A89031}">
      <dgm:prSet/>
      <dgm:spPr/>
      <dgm:t>
        <a:bodyPr/>
        <a:lstStyle/>
        <a:p>
          <a:endParaRPr lang="en-US" dirty="0"/>
        </a:p>
      </dgm:t>
    </dgm:pt>
    <dgm:pt modelId="{7C68F3F6-26E3-8346-8257-7ECD6B7EC761}" type="sibTrans" cxnId="{96664D03-0791-ED44-9C0B-840AF0A89031}">
      <dgm:prSet/>
      <dgm:spPr/>
      <dgm:t>
        <a:bodyPr/>
        <a:lstStyle/>
        <a:p>
          <a:endParaRPr lang="en-US"/>
        </a:p>
      </dgm:t>
    </dgm:pt>
    <dgm:pt modelId="{1AC64651-DA90-244E-93AB-BC6E66E665CA}">
      <dgm:prSet phldrT="[Text]"/>
      <dgm:spPr/>
      <dgm:t>
        <a:bodyPr/>
        <a:lstStyle/>
        <a:p>
          <a:r>
            <a:rPr lang="en-US" dirty="0" smtClean="0"/>
            <a:t>Learning about Faith</a:t>
          </a:r>
          <a:endParaRPr lang="en-US" dirty="0"/>
        </a:p>
      </dgm:t>
    </dgm:pt>
    <dgm:pt modelId="{AC438D0B-CB7C-E248-A67A-D5C0D302BFF4}" type="parTrans" cxnId="{84C1E65D-5E60-D040-99F0-23F5B94E19A4}">
      <dgm:prSet/>
      <dgm:spPr/>
      <dgm:t>
        <a:bodyPr/>
        <a:lstStyle/>
        <a:p>
          <a:endParaRPr lang="en-US" dirty="0"/>
        </a:p>
      </dgm:t>
    </dgm:pt>
    <dgm:pt modelId="{5EEDA699-596D-C142-811E-40FFF48987C4}" type="sibTrans" cxnId="{84C1E65D-5E60-D040-99F0-23F5B94E19A4}">
      <dgm:prSet/>
      <dgm:spPr/>
      <dgm:t>
        <a:bodyPr/>
        <a:lstStyle/>
        <a:p>
          <a:endParaRPr lang="en-US"/>
        </a:p>
      </dgm:t>
    </dgm:pt>
    <dgm:pt modelId="{A077FE6A-7A6F-EE4C-ADB9-111E2FBD5402}">
      <dgm:prSet phldrT="[Text]"/>
      <dgm:spPr/>
      <dgm:t>
        <a:bodyPr/>
        <a:lstStyle/>
        <a:p>
          <a:r>
            <a:rPr lang="en-US" dirty="0" smtClean="0"/>
            <a:t>Resources</a:t>
          </a:r>
          <a:endParaRPr lang="en-US" dirty="0"/>
        </a:p>
      </dgm:t>
    </dgm:pt>
    <dgm:pt modelId="{C68F811B-0E13-E44F-827A-64B107FEBB5F}" type="parTrans" cxnId="{719331E5-1A64-594F-B2F3-D2CA4DC77F86}">
      <dgm:prSet/>
      <dgm:spPr/>
      <dgm:t>
        <a:bodyPr/>
        <a:lstStyle/>
        <a:p>
          <a:endParaRPr lang="en-US" dirty="0"/>
        </a:p>
      </dgm:t>
    </dgm:pt>
    <dgm:pt modelId="{BA8B3D43-8DB0-AE45-8C40-B754EC257DBF}" type="sibTrans" cxnId="{719331E5-1A64-594F-B2F3-D2CA4DC77F86}">
      <dgm:prSet/>
      <dgm:spPr/>
      <dgm:t>
        <a:bodyPr/>
        <a:lstStyle/>
        <a:p>
          <a:endParaRPr lang="en-US"/>
        </a:p>
      </dgm:t>
    </dgm:pt>
    <dgm:pt modelId="{0F4F7E87-A94E-5A4A-AA6A-B38D31D9FE7F}">
      <dgm:prSet phldrT="[Text]"/>
      <dgm:spPr/>
      <dgm:t>
        <a:bodyPr/>
        <a:lstStyle/>
        <a:p>
          <a:r>
            <a:rPr lang="en-US" dirty="0" smtClean="0"/>
            <a:t>Resources</a:t>
          </a:r>
          <a:endParaRPr lang="en-US" dirty="0"/>
        </a:p>
      </dgm:t>
    </dgm:pt>
    <dgm:pt modelId="{B16C3921-0141-D845-B019-3C098C62813A}" type="parTrans" cxnId="{5EEEAEFE-277A-4646-B0BE-698E036BED39}">
      <dgm:prSet/>
      <dgm:spPr/>
      <dgm:t>
        <a:bodyPr/>
        <a:lstStyle/>
        <a:p>
          <a:endParaRPr lang="en-US" dirty="0"/>
        </a:p>
      </dgm:t>
    </dgm:pt>
    <dgm:pt modelId="{A8A65BCB-7D78-D14E-9287-E6F00AE5339D}" type="sibTrans" cxnId="{5EEEAEFE-277A-4646-B0BE-698E036BED39}">
      <dgm:prSet/>
      <dgm:spPr/>
      <dgm:t>
        <a:bodyPr/>
        <a:lstStyle/>
        <a:p>
          <a:endParaRPr lang="en-US"/>
        </a:p>
      </dgm:t>
    </dgm:pt>
    <dgm:pt modelId="{37AA85FF-1BA0-3E4B-B331-4BB3D4B69EBE}">
      <dgm:prSet phldrT="[Text]"/>
      <dgm:spPr/>
      <dgm:t>
        <a:bodyPr/>
        <a:lstStyle/>
        <a:p>
          <a:r>
            <a:rPr lang="en-US" dirty="0" smtClean="0"/>
            <a:t>Rituals</a:t>
          </a:r>
          <a:endParaRPr lang="en-US" dirty="0"/>
        </a:p>
      </dgm:t>
    </dgm:pt>
    <dgm:pt modelId="{09614A73-4A87-1B49-86A5-DD4448B355D7}" type="sibTrans" cxnId="{C85A93D6-5EBF-AB4C-BF07-469FBE22A868}">
      <dgm:prSet/>
      <dgm:spPr/>
      <dgm:t>
        <a:bodyPr/>
        <a:lstStyle/>
        <a:p>
          <a:endParaRPr lang="en-US"/>
        </a:p>
      </dgm:t>
    </dgm:pt>
    <dgm:pt modelId="{E0C3E012-F08F-F947-B5BC-173D59617BFE}" type="parTrans" cxnId="{C85A93D6-5EBF-AB4C-BF07-469FBE22A868}">
      <dgm:prSet/>
      <dgm:spPr/>
      <dgm:t>
        <a:bodyPr/>
        <a:lstStyle/>
        <a:p>
          <a:endParaRPr lang="en-US" dirty="0"/>
        </a:p>
      </dgm:t>
    </dgm:pt>
    <dgm:pt modelId="{1FB08C52-21CA-9746-97EC-4FCC71EF18CC}">
      <dgm:prSet phldrT="[Text]"/>
      <dgm:spPr/>
      <dgm:t>
        <a:bodyPr/>
        <a:lstStyle/>
        <a:p>
          <a:r>
            <a:rPr lang="en-US" dirty="0" smtClean="0"/>
            <a:t>Resources</a:t>
          </a:r>
          <a:endParaRPr lang="en-US" dirty="0"/>
        </a:p>
      </dgm:t>
    </dgm:pt>
    <dgm:pt modelId="{B531CC81-5605-9449-8BD7-14DCBB52516C}" type="parTrans" cxnId="{9153C861-F32D-3B4A-924F-F1031B36E10B}">
      <dgm:prSet/>
      <dgm:spPr/>
      <dgm:t>
        <a:bodyPr/>
        <a:lstStyle/>
        <a:p>
          <a:endParaRPr lang="en-US" dirty="0"/>
        </a:p>
      </dgm:t>
    </dgm:pt>
    <dgm:pt modelId="{DF0D840F-989E-9C46-B31F-B560EF644811}" type="sibTrans" cxnId="{9153C861-F32D-3B4A-924F-F1031B36E10B}">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Y="172888" custLinFactNeighborX="-65868" custLinFactNeighborY="5389">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7"/>
      <dgm:spPr/>
      <dgm:t>
        <a:bodyPr/>
        <a:lstStyle/>
        <a:p>
          <a:endParaRPr lang="en-US"/>
        </a:p>
      </dgm:t>
    </dgm:pt>
    <dgm:pt modelId="{9AACFB51-A9C4-B04D-8F7B-F3649F8DC69B}" type="pres">
      <dgm:prSet presAssocID="{764951DE-7DCC-C944-B5A8-2099116BF1EC}" presName="connTx" presStyleLbl="parChTrans1D2" presStyleIdx="0" presStyleCnt="7"/>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7">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7"/>
      <dgm:spPr/>
      <dgm:t>
        <a:bodyPr/>
        <a:lstStyle/>
        <a:p>
          <a:endParaRPr lang="en-US"/>
        </a:p>
      </dgm:t>
    </dgm:pt>
    <dgm:pt modelId="{4DDAC5BA-CF24-824E-A0B8-90B57E68785D}" type="pres">
      <dgm:prSet presAssocID="{6BFBF50A-E61E-2242-8022-AD439606092E}" presName="connTx" presStyleLbl="parChTrans1D3" presStyleIdx="0" presStyleCnt="7"/>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7" custLinFactNeighborX="36821" custLinFactNeighborY="-393">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7"/>
      <dgm:spPr/>
      <dgm:t>
        <a:bodyPr/>
        <a:lstStyle/>
        <a:p>
          <a:endParaRPr lang="en-US"/>
        </a:p>
      </dgm:t>
    </dgm:pt>
    <dgm:pt modelId="{AA3C1B16-1A08-7347-B6B0-49663A6C9FD5}" type="pres">
      <dgm:prSet presAssocID="{3576A036-AFB6-E140-A598-0B9FE67F9E3A}" presName="connTx" presStyleLbl="parChTrans1D2" presStyleIdx="1" presStyleCnt="7"/>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7">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1" presStyleCnt="7"/>
      <dgm:spPr/>
      <dgm:t>
        <a:bodyPr/>
        <a:lstStyle/>
        <a:p>
          <a:endParaRPr lang="en-US"/>
        </a:p>
      </dgm:t>
    </dgm:pt>
    <dgm:pt modelId="{95E8A329-248C-604F-857A-16DD9DFE1E99}" type="pres">
      <dgm:prSet presAssocID="{584FCDF4-D01B-E946-B78B-B7FDB84C792A}" presName="connTx" presStyleLbl="parChTrans1D3" presStyleIdx="1" presStyleCnt="7"/>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1" presStyleCnt="7" custLinFactNeighborX="37720">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7"/>
      <dgm:spPr/>
      <dgm:t>
        <a:bodyPr/>
        <a:lstStyle/>
        <a:p>
          <a:endParaRPr lang="en-US"/>
        </a:p>
      </dgm:t>
    </dgm:pt>
    <dgm:pt modelId="{49AFADC5-174B-7140-AB5F-32F4D079E528}" type="pres">
      <dgm:prSet presAssocID="{0406CA50-9F58-CC43-B59C-27CB7F89E703}" presName="connTx" presStyleLbl="parChTrans1D2" presStyleIdx="2" presStyleCnt="7"/>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7">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2" presStyleCnt="7"/>
      <dgm:spPr/>
      <dgm:t>
        <a:bodyPr/>
        <a:lstStyle/>
        <a:p>
          <a:endParaRPr lang="en-US"/>
        </a:p>
      </dgm:t>
    </dgm:pt>
    <dgm:pt modelId="{A6BBCDC8-D92A-6848-B8C3-66C36AB35C66}" type="pres">
      <dgm:prSet presAssocID="{EA2B0C69-C29D-1841-B80F-A2B81D7AA761}" presName="connTx" presStyleLbl="parChTrans1D3" presStyleIdx="2" presStyleCnt="7"/>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2" presStyleCnt="7" custLinFactNeighborX="39239">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2998AF1F-56F1-F840-A7E2-FAB97FAAB4E4}" type="pres">
      <dgm:prSet presAssocID="{48611C90-5CE8-CC45-8A80-A08054DA7EB1}" presName="conn2-1" presStyleLbl="parChTrans1D2" presStyleIdx="3" presStyleCnt="7"/>
      <dgm:spPr/>
      <dgm:t>
        <a:bodyPr/>
        <a:lstStyle/>
        <a:p>
          <a:endParaRPr lang="en-US"/>
        </a:p>
      </dgm:t>
    </dgm:pt>
    <dgm:pt modelId="{0B34894F-74D0-9646-B12B-D14EEDB5E43B}" type="pres">
      <dgm:prSet presAssocID="{48611C90-5CE8-CC45-8A80-A08054DA7EB1}" presName="connTx" presStyleLbl="parChTrans1D2" presStyleIdx="3" presStyleCnt="7"/>
      <dgm:spPr/>
      <dgm:t>
        <a:bodyPr/>
        <a:lstStyle/>
        <a:p>
          <a:endParaRPr lang="en-US"/>
        </a:p>
      </dgm:t>
    </dgm:pt>
    <dgm:pt modelId="{F02E9E9F-7F3E-EC43-AD30-60EDE7B4F1C6}" type="pres">
      <dgm:prSet presAssocID="{2039F4FA-3627-C448-8C60-C44CA263BD11}" presName="root2" presStyleCnt="0"/>
      <dgm:spPr/>
      <dgm:t>
        <a:bodyPr/>
        <a:lstStyle/>
        <a:p>
          <a:endParaRPr lang="en-US"/>
        </a:p>
      </dgm:t>
    </dgm:pt>
    <dgm:pt modelId="{67BFCFBE-535F-5146-BB2E-7C46B3EBF92F}" type="pres">
      <dgm:prSet presAssocID="{2039F4FA-3627-C448-8C60-C44CA263BD11}" presName="LevelTwoTextNode" presStyleLbl="node2" presStyleIdx="3" presStyleCnt="7" custScaleY="125051">
        <dgm:presLayoutVars>
          <dgm:chPref val="3"/>
        </dgm:presLayoutVars>
      </dgm:prSet>
      <dgm:spPr/>
      <dgm:t>
        <a:bodyPr/>
        <a:lstStyle/>
        <a:p>
          <a:endParaRPr lang="en-US"/>
        </a:p>
      </dgm:t>
    </dgm:pt>
    <dgm:pt modelId="{E7BAA2C7-8710-C743-A8C0-3AA569BBB5AC}" type="pres">
      <dgm:prSet presAssocID="{2039F4FA-3627-C448-8C60-C44CA263BD11}" presName="level3hierChild" presStyleCnt="0"/>
      <dgm:spPr/>
      <dgm:t>
        <a:bodyPr/>
        <a:lstStyle/>
        <a:p>
          <a:endParaRPr lang="en-US"/>
        </a:p>
      </dgm:t>
    </dgm:pt>
    <dgm:pt modelId="{4F764E94-4D29-BE49-B29D-77303DCB0053}" type="pres">
      <dgm:prSet presAssocID="{EE2165C7-E7C0-2E4C-A200-EFD839EFED8F}" presName="conn2-1" presStyleLbl="parChTrans1D3" presStyleIdx="3" presStyleCnt="7"/>
      <dgm:spPr/>
      <dgm:t>
        <a:bodyPr/>
        <a:lstStyle/>
        <a:p>
          <a:endParaRPr lang="en-US"/>
        </a:p>
      </dgm:t>
    </dgm:pt>
    <dgm:pt modelId="{9B348E18-03EC-1749-A7F1-AA7C01434152}" type="pres">
      <dgm:prSet presAssocID="{EE2165C7-E7C0-2E4C-A200-EFD839EFED8F}" presName="connTx" presStyleLbl="parChTrans1D3" presStyleIdx="3" presStyleCnt="7"/>
      <dgm:spPr/>
      <dgm:t>
        <a:bodyPr/>
        <a:lstStyle/>
        <a:p>
          <a:endParaRPr lang="en-US"/>
        </a:p>
      </dgm:t>
    </dgm:pt>
    <dgm:pt modelId="{D2705293-BC7F-4746-B850-7D604D42678C}" type="pres">
      <dgm:prSet presAssocID="{99B1676D-A68D-7F43-AAAB-35D076744D1C}" presName="root2" presStyleCnt="0"/>
      <dgm:spPr/>
      <dgm:t>
        <a:bodyPr/>
        <a:lstStyle/>
        <a:p>
          <a:endParaRPr lang="en-US"/>
        </a:p>
      </dgm:t>
    </dgm:pt>
    <dgm:pt modelId="{1E6D57F1-660A-1046-A11A-BE6FD11D1BC9}" type="pres">
      <dgm:prSet presAssocID="{99B1676D-A68D-7F43-AAAB-35D076744D1C}" presName="LevelTwoTextNode" presStyleLbl="node3" presStyleIdx="3" presStyleCnt="7" custLinFactNeighborX="39755" custLinFactNeighborY="476">
        <dgm:presLayoutVars>
          <dgm:chPref val="3"/>
        </dgm:presLayoutVars>
      </dgm:prSet>
      <dgm:spPr/>
      <dgm:t>
        <a:bodyPr/>
        <a:lstStyle/>
        <a:p>
          <a:endParaRPr lang="en-US"/>
        </a:p>
      </dgm:t>
    </dgm:pt>
    <dgm:pt modelId="{D3693828-6247-C044-9AB4-8CF877988A96}" type="pres">
      <dgm:prSet presAssocID="{99B1676D-A68D-7F43-AAAB-35D076744D1C}" presName="level3hierChild" presStyleCnt="0"/>
      <dgm:spPr/>
      <dgm:t>
        <a:bodyPr/>
        <a:lstStyle/>
        <a:p>
          <a:endParaRPr lang="en-US"/>
        </a:p>
      </dgm:t>
    </dgm:pt>
    <dgm:pt modelId="{3D594DC4-06E6-D047-B2EB-BFC3970330FB}" type="pres">
      <dgm:prSet presAssocID="{6AB97222-3042-2E46-98A7-F9287F1C5A87}" presName="conn2-1" presStyleLbl="parChTrans1D2" presStyleIdx="4" presStyleCnt="7"/>
      <dgm:spPr/>
      <dgm:t>
        <a:bodyPr/>
        <a:lstStyle/>
        <a:p>
          <a:endParaRPr lang="en-US"/>
        </a:p>
      </dgm:t>
    </dgm:pt>
    <dgm:pt modelId="{8CAA4816-864E-1D4E-A2D8-539460BB77CA}" type="pres">
      <dgm:prSet presAssocID="{6AB97222-3042-2E46-98A7-F9287F1C5A87}" presName="connTx" presStyleLbl="parChTrans1D2" presStyleIdx="4" presStyleCnt="7"/>
      <dgm:spPr/>
      <dgm:t>
        <a:bodyPr/>
        <a:lstStyle/>
        <a:p>
          <a:endParaRPr lang="en-US"/>
        </a:p>
      </dgm:t>
    </dgm:pt>
    <dgm:pt modelId="{24E368E9-A5A9-834A-B77A-C7BD6038478B}" type="pres">
      <dgm:prSet presAssocID="{6D3DD9B0-D07D-744B-9DA9-DA0FAA1CC26C}" presName="root2" presStyleCnt="0"/>
      <dgm:spPr/>
      <dgm:t>
        <a:bodyPr/>
        <a:lstStyle/>
        <a:p>
          <a:endParaRPr lang="en-US"/>
        </a:p>
      </dgm:t>
    </dgm:pt>
    <dgm:pt modelId="{A76651BC-DDD6-054A-9866-CE6142D07EE9}" type="pres">
      <dgm:prSet presAssocID="{6D3DD9B0-D07D-744B-9DA9-DA0FAA1CC26C}" presName="LevelTwoTextNode" presStyleLbl="node2" presStyleIdx="4" presStyleCnt="7">
        <dgm:presLayoutVars>
          <dgm:chPref val="3"/>
        </dgm:presLayoutVars>
      </dgm:prSet>
      <dgm:spPr/>
      <dgm:t>
        <a:bodyPr/>
        <a:lstStyle/>
        <a:p>
          <a:endParaRPr lang="en-US"/>
        </a:p>
      </dgm:t>
    </dgm:pt>
    <dgm:pt modelId="{184CDDD6-54CE-2A42-A567-34A5BABAAAA9}" type="pres">
      <dgm:prSet presAssocID="{6D3DD9B0-D07D-744B-9DA9-DA0FAA1CC26C}" presName="level3hierChild" presStyleCnt="0"/>
      <dgm:spPr/>
      <dgm:t>
        <a:bodyPr/>
        <a:lstStyle/>
        <a:p>
          <a:endParaRPr lang="en-US"/>
        </a:p>
      </dgm:t>
    </dgm:pt>
    <dgm:pt modelId="{C57085DF-82AB-F94E-9150-568F1FA10FA3}" type="pres">
      <dgm:prSet presAssocID="{C68F811B-0E13-E44F-827A-64B107FEBB5F}" presName="conn2-1" presStyleLbl="parChTrans1D3" presStyleIdx="4" presStyleCnt="7"/>
      <dgm:spPr/>
      <dgm:t>
        <a:bodyPr/>
        <a:lstStyle/>
        <a:p>
          <a:endParaRPr lang="en-US"/>
        </a:p>
      </dgm:t>
    </dgm:pt>
    <dgm:pt modelId="{843726BD-C6FD-CD40-95E4-3BFC825BD065}" type="pres">
      <dgm:prSet presAssocID="{C68F811B-0E13-E44F-827A-64B107FEBB5F}" presName="connTx" presStyleLbl="parChTrans1D3" presStyleIdx="4" presStyleCnt="7"/>
      <dgm:spPr/>
      <dgm:t>
        <a:bodyPr/>
        <a:lstStyle/>
        <a:p>
          <a:endParaRPr lang="en-US"/>
        </a:p>
      </dgm:t>
    </dgm:pt>
    <dgm:pt modelId="{F71911BB-30EE-1345-8703-A5386A81E18B}" type="pres">
      <dgm:prSet presAssocID="{A077FE6A-7A6F-EE4C-ADB9-111E2FBD5402}" presName="root2" presStyleCnt="0"/>
      <dgm:spPr/>
      <dgm:t>
        <a:bodyPr/>
        <a:lstStyle/>
        <a:p>
          <a:endParaRPr lang="en-US"/>
        </a:p>
      </dgm:t>
    </dgm:pt>
    <dgm:pt modelId="{878A494C-C525-BD4B-99AC-006D0B8CE9E7}" type="pres">
      <dgm:prSet presAssocID="{A077FE6A-7A6F-EE4C-ADB9-111E2FBD5402}" presName="LevelTwoTextNode" presStyleLbl="node3" presStyleIdx="4" presStyleCnt="7" custLinFactNeighborX="38232" custLinFactNeighborY="3">
        <dgm:presLayoutVars>
          <dgm:chPref val="3"/>
        </dgm:presLayoutVars>
      </dgm:prSet>
      <dgm:spPr/>
      <dgm:t>
        <a:bodyPr/>
        <a:lstStyle/>
        <a:p>
          <a:endParaRPr lang="en-US"/>
        </a:p>
      </dgm:t>
    </dgm:pt>
    <dgm:pt modelId="{15254C51-1D5E-364D-AF2B-735551CAB877}" type="pres">
      <dgm:prSet presAssocID="{A077FE6A-7A6F-EE4C-ADB9-111E2FBD5402}" presName="level3hierChild" presStyleCnt="0"/>
      <dgm:spPr/>
      <dgm:t>
        <a:bodyPr/>
        <a:lstStyle/>
        <a:p>
          <a:endParaRPr lang="en-US"/>
        </a:p>
      </dgm:t>
    </dgm:pt>
    <dgm:pt modelId="{C72D80CA-BC11-3C4D-A9E7-E5BE37CABCA7}" type="pres">
      <dgm:prSet presAssocID="{AC438D0B-CB7C-E248-A67A-D5C0D302BFF4}" presName="conn2-1" presStyleLbl="parChTrans1D2" presStyleIdx="5" presStyleCnt="7"/>
      <dgm:spPr/>
      <dgm:t>
        <a:bodyPr/>
        <a:lstStyle/>
        <a:p>
          <a:endParaRPr lang="en-US"/>
        </a:p>
      </dgm:t>
    </dgm:pt>
    <dgm:pt modelId="{889D44A2-6721-4342-A542-848834445858}" type="pres">
      <dgm:prSet presAssocID="{AC438D0B-CB7C-E248-A67A-D5C0D302BFF4}" presName="connTx" presStyleLbl="parChTrans1D2" presStyleIdx="5" presStyleCnt="7"/>
      <dgm:spPr/>
      <dgm:t>
        <a:bodyPr/>
        <a:lstStyle/>
        <a:p>
          <a:endParaRPr lang="en-US"/>
        </a:p>
      </dgm:t>
    </dgm:pt>
    <dgm:pt modelId="{D617DAA7-7ED8-6546-BCBB-4ABA6A44479B}" type="pres">
      <dgm:prSet presAssocID="{1AC64651-DA90-244E-93AB-BC6E66E665CA}" presName="root2" presStyleCnt="0"/>
      <dgm:spPr/>
      <dgm:t>
        <a:bodyPr/>
        <a:lstStyle/>
        <a:p>
          <a:endParaRPr lang="en-US"/>
        </a:p>
      </dgm:t>
    </dgm:pt>
    <dgm:pt modelId="{ECC5C7D0-CBF9-324C-B48F-239FD8361C16}" type="pres">
      <dgm:prSet presAssocID="{1AC64651-DA90-244E-93AB-BC6E66E665CA}" presName="LevelTwoTextNode" presStyleLbl="node2" presStyleIdx="5" presStyleCnt="7">
        <dgm:presLayoutVars>
          <dgm:chPref val="3"/>
        </dgm:presLayoutVars>
      </dgm:prSet>
      <dgm:spPr/>
      <dgm:t>
        <a:bodyPr/>
        <a:lstStyle/>
        <a:p>
          <a:endParaRPr lang="en-US"/>
        </a:p>
      </dgm:t>
    </dgm:pt>
    <dgm:pt modelId="{5253BDDF-F22B-694C-AA8A-89FCE878D425}" type="pres">
      <dgm:prSet presAssocID="{1AC64651-DA90-244E-93AB-BC6E66E665CA}" presName="level3hierChild" presStyleCnt="0"/>
      <dgm:spPr/>
      <dgm:t>
        <a:bodyPr/>
        <a:lstStyle/>
        <a:p>
          <a:endParaRPr lang="en-US"/>
        </a:p>
      </dgm:t>
    </dgm:pt>
    <dgm:pt modelId="{06092E06-330A-BF49-BA84-97B59019D316}" type="pres">
      <dgm:prSet presAssocID="{B16C3921-0141-D845-B019-3C098C62813A}" presName="conn2-1" presStyleLbl="parChTrans1D3" presStyleIdx="5" presStyleCnt="7"/>
      <dgm:spPr/>
      <dgm:t>
        <a:bodyPr/>
        <a:lstStyle/>
        <a:p>
          <a:endParaRPr lang="en-US"/>
        </a:p>
      </dgm:t>
    </dgm:pt>
    <dgm:pt modelId="{E44E04A9-5472-5E4E-9994-CB67F39CA4BB}" type="pres">
      <dgm:prSet presAssocID="{B16C3921-0141-D845-B019-3C098C62813A}" presName="connTx" presStyleLbl="parChTrans1D3" presStyleIdx="5" presStyleCnt="7"/>
      <dgm:spPr/>
      <dgm:t>
        <a:bodyPr/>
        <a:lstStyle/>
        <a:p>
          <a:endParaRPr lang="en-US"/>
        </a:p>
      </dgm:t>
    </dgm:pt>
    <dgm:pt modelId="{A22C3022-8C2A-154D-96AF-58D6EF80266D}" type="pres">
      <dgm:prSet presAssocID="{0F4F7E87-A94E-5A4A-AA6A-B38D31D9FE7F}" presName="root2" presStyleCnt="0"/>
      <dgm:spPr/>
      <dgm:t>
        <a:bodyPr/>
        <a:lstStyle/>
        <a:p>
          <a:endParaRPr lang="en-US"/>
        </a:p>
      </dgm:t>
    </dgm:pt>
    <dgm:pt modelId="{3F4D2CAD-9F03-5044-A31E-54BDDECC7B51}" type="pres">
      <dgm:prSet presAssocID="{0F4F7E87-A94E-5A4A-AA6A-B38D31D9FE7F}" presName="LevelTwoTextNode" presStyleLbl="node3" presStyleIdx="5" presStyleCnt="7" custLinFactNeighborX="36904">
        <dgm:presLayoutVars>
          <dgm:chPref val="3"/>
        </dgm:presLayoutVars>
      </dgm:prSet>
      <dgm:spPr/>
      <dgm:t>
        <a:bodyPr/>
        <a:lstStyle/>
        <a:p>
          <a:endParaRPr lang="en-US"/>
        </a:p>
      </dgm:t>
    </dgm:pt>
    <dgm:pt modelId="{B221CE8B-D2B5-AA49-8EFA-C03B7B226D8A}" type="pres">
      <dgm:prSet presAssocID="{0F4F7E87-A94E-5A4A-AA6A-B38D31D9FE7F}" presName="level3hierChild" presStyleCnt="0"/>
      <dgm:spPr/>
      <dgm:t>
        <a:bodyPr/>
        <a:lstStyle/>
        <a:p>
          <a:endParaRPr lang="en-US"/>
        </a:p>
      </dgm:t>
    </dgm:pt>
    <dgm:pt modelId="{02C001BC-66C1-2740-9D3D-12E57F4C27CB}" type="pres">
      <dgm:prSet presAssocID="{E0C3E012-F08F-F947-B5BC-173D59617BFE}" presName="conn2-1" presStyleLbl="parChTrans1D2" presStyleIdx="6" presStyleCnt="7"/>
      <dgm:spPr/>
      <dgm:t>
        <a:bodyPr/>
        <a:lstStyle/>
        <a:p>
          <a:endParaRPr lang="en-US"/>
        </a:p>
      </dgm:t>
    </dgm:pt>
    <dgm:pt modelId="{D5E147E9-E924-AD49-A69D-9A4AFBC20CF1}" type="pres">
      <dgm:prSet presAssocID="{E0C3E012-F08F-F947-B5BC-173D59617BFE}" presName="connTx" presStyleLbl="parChTrans1D2" presStyleIdx="6" presStyleCnt="7"/>
      <dgm:spPr/>
      <dgm:t>
        <a:bodyPr/>
        <a:lstStyle/>
        <a:p>
          <a:endParaRPr lang="en-US"/>
        </a:p>
      </dgm:t>
    </dgm:pt>
    <dgm:pt modelId="{6E10427C-4F02-6B4D-BB55-E5717447F096}" type="pres">
      <dgm:prSet presAssocID="{37AA85FF-1BA0-3E4B-B331-4BB3D4B69EBE}" presName="root2" presStyleCnt="0"/>
      <dgm:spPr/>
      <dgm:t>
        <a:bodyPr/>
        <a:lstStyle/>
        <a:p>
          <a:endParaRPr lang="en-US"/>
        </a:p>
      </dgm:t>
    </dgm:pt>
    <dgm:pt modelId="{A5911B43-C820-F547-B78F-DB1AA5137123}" type="pres">
      <dgm:prSet presAssocID="{37AA85FF-1BA0-3E4B-B331-4BB3D4B69EBE}" presName="LevelTwoTextNode" presStyleLbl="node2" presStyleIdx="6" presStyleCnt="7">
        <dgm:presLayoutVars>
          <dgm:chPref val="3"/>
        </dgm:presLayoutVars>
      </dgm:prSet>
      <dgm:spPr/>
      <dgm:t>
        <a:bodyPr/>
        <a:lstStyle/>
        <a:p>
          <a:endParaRPr lang="en-US"/>
        </a:p>
      </dgm:t>
    </dgm:pt>
    <dgm:pt modelId="{09D305A3-3658-8A46-B92F-16F9471A36DF}" type="pres">
      <dgm:prSet presAssocID="{37AA85FF-1BA0-3E4B-B331-4BB3D4B69EBE}" presName="level3hierChild" presStyleCnt="0"/>
      <dgm:spPr/>
      <dgm:t>
        <a:bodyPr/>
        <a:lstStyle/>
        <a:p>
          <a:endParaRPr lang="en-US"/>
        </a:p>
      </dgm:t>
    </dgm:pt>
    <dgm:pt modelId="{2DAF981E-2BB7-1E41-A7A3-D88805C7E463}" type="pres">
      <dgm:prSet presAssocID="{B531CC81-5605-9449-8BD7-14DCBB52516C}" presName="conn2-1" presStyleLbl="parChTrans1D3" presStyleIdx="6" presStyleCnt="7"/>
      <dgm:spPr/>
      <dgm:t>
        <a:bodyPr/>
        <a:lstStyle/>
        <a:p>
          <a:endParaRPr lang="en-US"/>
        </a:p>
      </dgm:t>
    </dgm:pt>
    <dgm:pt modelId="{42C30F7E-CEFB-5048-BE01-C783E4BC69A1}" type="pres">
      <dgm:prSet presAssocID="{B531CC81-5605-9449-8BD7-14DCBB52516C}" presName="connTx" presStyleLbl="parChTrans1D3" presStyleIdx="6" presStyleCnt="7"/>
      <dgm:spPr/>
      <dgm:t>
        <a:bodyPr/>
        <a:lstStyle/>
        <a:p>
          <a:endParaRPr lang="en-US"/>
        </a:p>
      </dgm:t>
    </dgm:pt>
    <dgm:pt modelId="{5A34CC80-077D-9D41-A607-27EBA9C55B17}" type="pres">
      <dgm:prSet presAssocID="{1FB08C52-21CA-9746-97EC-4FCC71EF18CC}" presName="root2" presStyleCnt="0"/>
      <dgm:spPr/>
      <dgm:t>
        <a:bodyPr/>
        <a:lstStyle/>
        <a:p>
          <a:endParaRPr lang="en-US"/>
        </a:p>
      </dgm:t>
    </dgm:pt>
    <dgm:pt modelId="{4084F09D-3C10-D444-A90F-C24A7254D5EB}" type="pres">
      <dgm:prSet presAssocID="{1FB08C52-21CA-9746-97EC-4FCC71EF18CC}" presName="LevelTwoTextNode" presStyleLbl="node3" presStyleIdx="6" presStyleCnt="7" custLinFactNeighborX="37774" custLinFactNeighborY="435">
        <dgm:presLayoutVars>
          <dgm:chPref val="3"/>
        </dgm:presLayoutVars>
      </dgm:prSet>
      <dgm:spPr/>
      <dgm:t>
        <a:bodyPr/>
        <a:lstStyle/>
        <a:p>
          <a:endParaRPr lang="en-US"/>
        </a:p>
      </dgm:t>
    </dgm:pt>
    <dgm:pt modelId="{983ADA44-A6BB-3245-85A0-6BBA636F566F}" type="pres">
      <dgm:prSet presAssocID="{1FB08C52-21CA-9746-97EC-4FCC71EF18CC}" presName="level3hierChild" presStyleCnt="0"/>
      <dgm:spPr/>
      <dgm:t>
        <a:bodyPr/>
        <a:lstStyle/>
        <a:p>
          <a:endParaRPr lang="en-US"/>
        </a:p>
      </dgm:t>
    </dgm:pt>
  </dgm:ptLst>
  <dgm:cxnLst>
    <dgm:cxn modelId="{90B1E480-BAB1-914E-AA9F-2EF13D715017}" type="presOf" srcId="{6D3DD9B0-D07D-744B-9DA9-DA0FAA1CC26C}" destId="{A76651BC-DDD6-054A-9866-CE6142D07EE9}" srcOrd="0" destOrd="0" presId="urn:microsoft.com/office/officeart/2005/8/layout/hierarchy2"/>
    <dgm:cxn modelId="{363B0438-C22C-824B-AD63-9BE0EE91C978}" srcId="{BD2D7B6F-F5D3-0045-AA60-FFD24738CB82}" destId="{2039F4FA-3627-C448-8C60-C44CA263BD11}" srcOrd="3" destOrd="0" parTransId="{48611C90-5CE8-CC45-8A80-A08054DA7EB1}" sibTransId="{894C941C-4D15-0A46-814C-5A92EF00E405}"/>
    <dgm:cxn modelId="{FD903413-3BA7-6842-81DD-A10366117396}" type="presOf" srcId="{584FCDF4-D01B-E946-B78B-B7FDB84C792A}" destId="{95E8A329-248C-604F-857A-16DD9DFE1E99}" srcOrd="1" destOrd="0" presId="urn:microsoft.com/office/officeart/2005/8/layout/hierarchy2"/>
    <dgm:cxn modelId="{B9F5CC65-AC0A-AD4D-A28B-3A98B1182134}" type="presOf" srcId="{3576A036-AFB6-E140-A598-0B9FE67F9E3A}" destId="{87241616-3DE6-7541-9361-AD0DC340EF02}" srcOrd="0" destOrd="0" presId="urn:microsoft.com/office/officeart/2005/8/layout/hierarchy2"/>
    <dgm:cxn modelId="{1C50E873-2D00-5248-9536-7DA4648B0314}" type="presOf" srcId="{6AB97222-3042-2E46-98A7-F9287F1C5A87}" destId="{8CAA4816-864E-1D4E-A2D8-539460BB77CA}" srcOrd="1"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DA60D0A1-E21F-C948-9CBB-C98680DB659A}" srcId="{BD2D7B6F-F5D3-0045-AA60-FFD24738CB82}" destId="{D28ECA1B-2D94-0B48-AF46-A04F7AE9335E}" srcOrd="0" destOrd="0" parTransId="{764951DE-7DCC-C944-B5A8-2099116BF1EC}" sibTransId="{B2856EF0-57B3-2344-A961-4F41104D1F32}"/>
    <dgm:cxn modelId="{A4BBEB1C-B4E5-5E4E-99D2-9B43E59BA82E}" type="presOf" srcId="{C80FE5A0-9DAB-D448-A91E-17F419E61695}" destId="{F9268EFC-D573-D648-BC59-AE9548A3F386}" srcOrd="0" destOrd="0" presId="urn:microsoft.com/office/officeart/2005/8/layout/hierarchy2"/>
    <dgm:cxn modelId="{761788BD-1382-D54D-AD1B-E5DE641FBB56}" type="presOf" srcId="{1AC64651-DA90-244E-93AB-BC6E66E665CA}" destId="{ECC5C7D0-CBF9-324C-B48F-239FD8361C16}" srcOrd="0" destOrd="0" presId="urn:microsoft.com/office/officeart/2005/8/layout/hierarchy2"/>
    <dgm:cxn modelId="{7B4CE917-D11B-034A-9D92-5AA7B25456B5}" type="presOf" srcId="{D28ECA1B-2D94-0B48-AF46-A04F7AE9335E}" destId="{4F584A9B-E6A1-7144-ABFF-694949592A70}" srcOrd="0" destOrd="0" presId="urn:microsoft.com/office/officeart/2005/8/layout/hierarchy2"/>
    <dgm:cxn modelId="{11F21BF7-3186-2D4F-B997-20D25B5CBC2E}" type="presOf" srcId="{DB488FCE-375E-FD4A-A99B-2E3041F53B3B}" destId="{0F847F51-0BC6-A540-AE1F-7CCFDC1F0565}" srcOrd="0" destOrd="0" presId="urn:microsoft.com/office/officeart/2005/8/layout/hierarchy2"/>
    <dgm:cxn modelId="{489F4C1B-DA3B-B44E-9169-AC01663ECB68}" type="presOf" srcId="{48611C90-5CE8-CC45-8A80-A08054DA7EB1}" destId="{0B34894F-74D0-9646-B12B-D14EEDB5E43B}" srcOrd="1" destOrd="0" presId="urn:microsoft.com/office/officeart/2005/8/layout/hierarchy2"/>
    <dgm:cxn modelId="{7FBB18E0-B9B2-2746-92DD-C7C49C930B01}" type="presOf" srcId="{6BFBF50A-E61E-2242-8022-AD439606092E}" destId="{81404C1C-2AF5-9146-8097-75965B6E696A}" srcOrd="0" destOrd="0" presId="urn:microsoft.com/office/officeart/2005/8/layout/hierarchy2"/>
    <dgm:cxn modelId="{C1E9A6CC-14FE-234E-8B50-9A82D4F1478E}" type="presOf" srcId="{EA2B0C69-C29D-1841-B80F-A2B81D7AA761}" destId="{A6BBCDC8-D92A-6848-B8C3-66C36AB35C66}" srcOrd="1" destOrd="0" presId="urn:microsoft.com/office/officeart/2005/8/layout/hierarchy2"/>
    <dgm:cxn modelId="{871BDAF7-4AB5-4446-8612-8695704010FD}" srcId="{2039F4FA-3627-C448-8C60-C44CA263BD11}" destId="{99B1676D-A68D-7F43-AAAB-35D076744D1C}" srcOrd="0" destOrd="0" parTransId="{EE2165C7-E7C0-2E4C-A200-EFD839EFED8F}" sibTransId="{7200368A-9723-A54E-83E6-71D5A8981281}"/>
    <dgm:cxn modelId="{0203AEE5-91E3-B743-B260-57E62A27FABD}" srcId="{BD2D7B6F-F5D3-0045-AA60-FFD24738CB82}" destId="{2E4368CB-1C70-DF4A-9524-DA64AFD17CE1}" srcOrd="1" destOrd="0" parTransId="{3576A036-AFB6-E140-A598-0B9FE67F9E3A}" sibTransId="{1FCFEF51-CDE7-AA4E-884F-3C98EDD51E87}"/>
    <dgm:cxn modelId="{32F7F481-AE32-FF40-9BDA-D08E043F97C4}" type="presOf" srcId="{B531CC81-5605-9449-8BD7-14DCBB52516C}" destId="{42C30F7E-CEFB-5048-BE01-C783E4BC69A1}" srcOrd="1" destOrd="0" presId="urn:microsoft.com/office/officeart/2005/8/layout/hierarchy2"/>
    <dgm:cxn modelId="{5D75B1CF-E861-344C-AF1F-6CABAACCADC2}" type="presOf" srcId="{584FCDF4-D01B-E946-B78B-B7FDB84C792A}" destId="{49B93A5D-10D1-E649-A8C5-9B4DA67F424A}" srcOrd="0" destOrd="0" presId="urn:microsoft.com/office/officeart/2005/8/layout/hierarchy2"/>
    <dgm:cxn modelId="{2053526E-4C08-5A44-8366-26350F39B6F3}" type="presOf" srcId="{A077FE6A-7A6F-EE4C-ADB9-111E2FBD5402}" destId="{878A494C-C525-BD4B-99AC-006D0B8CE9E7}" srcOrd="0" destOrd="0" presId="urn:microsoft.com/office/officeart/2005/8/layout/hierarchy2"/>
    <dgm:cxn modelId="{133E46D9-7706-6345-995B-CFCB202F4408}" type="presOf" srcId="{C68F811B-0E13-E44F-827A-64B107FEBB5F}" destId="{C57085DF-82AB-F94E-9150-568F1FA10FA3}" srcOrd="0" destOrd="0" presId="urn:microsoft.com/office/officeart/2005/8/layout/hierarchy2"/>
    <dgm:cxn modelId="{1D478C71-54AC-2448-A45F-50B2D8AB6872}" type="presOf" srcId="{764951DE-7DCC-C944-B5A8-2099116BF1EC}" destId="{9AACFB51-A9C4-B04D-8F7B-F3649F8DC69B}" srcOrd="1" destOrd="0" presId="urn:microsoft.com/office/officeart/2005/8/layout/hierarchy2"/>
    <dgm:cxn modelId="{7F959B99-0D28-F449-9460-D8A2D5C617C5}" type="presOf" srcId="{2E4368CB-1C70-DF4A-9524-DA64AFD17CE1}" destId="{8B9A6741-112D-5B44-931F-15302F01C809}" srcOrd="0" destOrd="0" presId="urn:microsoft.com/office/officeart/2005/8/layout/hierarchy2"/>
    <dgm:cxn modelId="{B3E3A863-945F-E34C-8091-75BC7169AABB}" type="presOf" srcId="{37AA85FF-1BA0-3E4B-B331-4BB3D4B69EBE}" destId="{A5911B43-C820-F547-B78F-DB1AA5137123}" srcOrd="0" destOrd="0" presId="urn:microsoft.com/office/officeart/2005/8/layout/hierarchy2"/>
    <dgm:cxn modelId="{CDDE42E2-AE96-604F-ABE7-87540DFF5C3E}" type="presOf" srcId="{E0C3E012-F08F-F947-B5BC-173D59617BFE}" destId="{D5E147E9-E924-AD49-A69D-9A4AFBC20CF1}" srcOrd="1" destOrd="0" presId="urn:microsoft.com/office/officeart/2005/8/layout/hierarchy2"/>
    <dgm:cxn modelId="{114E2DDD-1DC7-B14D-9501-577EE55D7B90}" type="presOf" srcId="{EE2165C7-E7C0-2E4C-A200-EFD839EFED8F}" destId="{9B348E18-03EC-1749-A7F1-AA7C01434152}" srcOrd="1" destOrd="0" presId="urn:microsoft.com/office/officeart/2005/8/layout/hierarchy2"/>
    <dgm:cxn modelId="{35A38AF3-50AA-0149-837F-42FFCE5E9A5D}" type="presOf" srcId="{0406CA50-9F58-CC43-B59C-27CB7F89E703}" destId="{49AFADC5-174B-7140-AB5F-32F4D079E528}" srcOrd="1" destOrd="0" presId="urn:microsoft.com/office/officeart/2005/8/layout/hierarchy2"/>
    <dgm:cxn modelId="{677A51C1-61FF-3849-9A49-067933C0CDB9}" type="presOf" srcId="{6BFBF50A-E61E-2242-8022-AD439606092E}" destId="{4DDAC5BA-CF24-824E-A0B8-90B57E68785D}" srcOrd="1" destOrd="0" presId="urn:microsoft.com/office/officeart/2005/8/layout/hierarchy2"/>
    <dgm:cxn modelId="{9153C861-F32D-3B4A-924F-F1031B36E10B}" srcId="{37AA85FF-1BA0-3E4B-B331-4BB3D4B69EBE}" destId="{1FB08C52-21CA-9746-97EC-4FCC71EF18CC}" srcOrd="0" destOrd="0" parTransId="{B531CC81-5605-9449-8BD7-14DCBB52516C}" sibTransId="{DF0D840F-989E-9C46-B31F-B560EF644811}"/>
    <dgm:cxn modelId="{536C3029-5229-3D45-B574-69424E5A0823}" srcId="{BD2D7B6F-F5D3-0045-AA60-FFD24738CB82}" destId="{A95C74BA-EA46-5446-8E93-5763C223AB1B}" srcOrd="2" destOrd="0" parTransId="{0406CA50-9F58-CC43-B59C-27CB7F89E703}" sibTransId="{C9063997-89DC-3848-B931-5C2BF67B625D}"/>
    <dgm:cxn modelId="{96408A0F-ED4A-B44B-BC3E-A26E08EE8387}" type="presOf" srcId="{AC438D0B-CB7C-E248-A67A-D5C0D302BFF4}" destId="{889D44A2-6721-4342-A542-848834445858}" srcOrd="1" destOrd="0" presId="urn:microsoft.com/office/officeart/2005/8/layout/hierarchy2"/>
    <dgm:cxn modelId="{C249A9BA-EB04-AC46-B6F6-37F675B178C7}" type="presOf" srcId="{99B1676D-A68D-7F43-AAAB-35D076744D1C}" destId="{1E6D57F1-660A-1046-A11A-BE6FD11D1BC9}" srcOrd="0" destOrd="0" presId="urn:microsoft.com/office/officeart/2005/8/layout/hierarchy2"/>
    <dgm:cxn modelId="{96664D03-0791-ED44-9C0B-840AF0A89031}" srcId="{BD2D7B6F-F5D3-0045-AA60-FFD24738CB82}" destId="{6D3DD9B0-D07D-744B-9DA9-DA0FAA1CC26C}" srcOrd="4" destOrd="0" parTransId="{6AB97222-3042-2E46-98A7-F9287F1C5A87}" sibTransId="{7C68F3F6-26E3-8346-8257-7ECD6B7EC761}"/>
    <dgm:cxn modelId="{C3A0AA00-6584-2D4C-A3C6-AA05C8ECEC53}" type="presOf" srcId="{C68F811B-0E13-E44F-827A-64B107FEBB5F}" destId="{843726BD-C6FD-CD40-95E4-3BFC825BD065}" srcOrd="1" destOrd="0" presId="urn:microsoft.com/office/officeart/2005/8/layout/hierarchy2"/>
    <dgm:cxn modelId="{272C3034-C86B-E847-B29B-58BAA4C35CFA}" type="presOf" srcId="{B16C3921-0141-D845-B019-3C098C62813A}" destId="{06092E06-330A-BF49-BA84-97B59019D316}" srcOrd="0" destOrd="0" presId="urn:microsoft.com/office/officeart/2005/8/layout/hierarchy2"/>
    <dgm:cxn modelId="{5EEEAEFE-277A-4646-B0BE-698E036BED39}" srcId="{1AC64651-DA90-244E-93AB-BC6E66E665CA}" destId="{0F4F7E87-A94E-5A4A-AA6A-B38D31D9FE7F}" srcOrd="0" destOrd="0" parTransId="{B16C3921-0141-D845-B019-3C098C62813A}" sibTransId="{A8A65BCB-7D78-D14E-9287-E6F00AE5339D}"/>
    <dgm:cxn modelId="{FECDD8D6-1D5C-8B4E-8060-BB5C1C0C9E8C}" type="presOf" srcId="{EA2B0C69-C29D-1841-B80F-A2B81D7AA761}" destId="{84C0767C-A604-C840-90F1-57BC1E0877B4}" srcOrd="0"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1A975373-6D14-E643-B37D-F42153525E01}" type="presOf" srcId="{A2E274D9-0C34-6940-A954-F173466228EB}" destId="{AB8F7B6C-1675-8C4B-B77C-58C147CBA704}" srcOrd="0" destOrd="0" presId="urn:microsoft.com/office/officeart/2005/8/layout/hierarchy2"/>
    <dgm:cxn modelId="{84C1E65D-5E60-D040-99F0-23F5B94E19A4}" srcId="{BD2D7B6F-F5D3-0045-AA60-FFD24738CB82}" destId="{1AC64651-DA90-244E-93AB-BC6E66E665CA}" srcOrd="5" destOrd="0" parTransId="{AC438D0B-CB7C-E248-A67A-D5C0D302BFF4}" sibTransId="{5EEDA699-596D-C142-811E-40FFF48987C4}"/>
    <dgm:cxn modelId="{719331E5-1A64-594F-B2F3-D2CA4DC77F86}" srcId="{6D3DD9B0-D07D-744B-9DA9-DA0FAA1CC26C}" destId="{A077FE6A-7A6F-EE4C-ADB9-111E2FBD5402}" srcOrd="0" destOrd="0" parTransId="{C68F811B-0E13-E44F-827A-64B107FEBB5F}" sibTransId="{BA8B3D43-8DB0-AE45-8C40-B754EC257DBF}"/>
    <dgm:cxn modelId="{C4BE005B-A44E-6747-A257-B8B0A9E27D77}" type="presOf" srcId="{1FB08C52-21CA-9746-97EC-4FCC71EF18CC}" destId="{4084F09D-3C10-D444-A90F-C24A7254D5EB}" srcOrd="0" destOrd="0" presId="urn:microsoft.com/office/officeart/2005/8/layout/hierarchy2"/>
    <dgm:cxn modelId="{A243FD5B-75DA-C14C-9BE1-386930881CF3}" type="presOf" srcId="{BD2D7B6F-F5D3-0045-AA60-FFD24738CB82}" destId="{8B0D0BE4-436D-DF42-8835-0F0CD1884F38}" srcOrd="0" destOrd="0" presId="urn:microsoft.com/office/officeart/2005/8/layout/hierarchy2"/>
    <dgm:cxn modelId="{CE72513C-8CC9-F941-8616-0E58A247C8CB}" type="presOf" srcId="{0F4F7E87-A94E-5A4A-AA6A-B38D31D9FE7F}" destId="{3F4D2CAD-9F03-5044-A31E-54BDDECC7B51}" srcOrd="0" destOrd="0" presId="urn:microsoft.com/office/officeart/2005/8/layout/hierarchy2"/>
    <dgm:cxn modelId="{EA20C74B-BFA6-DE40-A58F-239E0EE7BA8C}" type="presOf" srcId="{AC438D0B-CB7C-E248-A67A-D5C0D302BFF4}" destId="{C72D80CA-BC11-3C4D-A9E7-E5BE37CABCA7}" srcOrd="0" destOrd="0" presId="urn:microsoft.com/office/officeart/2005/8/layout/hierarchy2"/>
    <dgm:cxn modelId="{8CFDA7EE-CB66-464A-B211-FA5E4BFB54D5}" type="presOf" srcId="{764951DE-7DCC-C944-B5A8-2099116BF1EC}" destId="{4B421628-7764-8B48-8402-D7B93410FBAE}" srcOrd="0"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FFADFB33-D5B8-1A4D-8141-98E4142B4755}" type="presOf" srcId="{A95C74BA-EA46-5446-8E93-5763C223AB1B}" destId="{5061476B-1586-AE46-8DA5-7831992C847E}" srcOrd="0" destOrd="0" presId="urn:microsoft.com/office/officeart/2005/8/layout/hierarchy2"/>
    <dgm:cxn modelId="{E2A86B84-FEAF-9F4D-B7C1-32C2BAA673D0}" type="presOf" srcId="{0406CA50-9F58-CC43-B59C-27CB7F89E703}" destId="{08A74241-88EA-FE4E-A8B8-525CF0D34D0A}" srcOrd="0" destOrd="0" presId="urn:microsoft.com/office/officeart/2005/8/layout/hierarchy2"/>
    <dgm:cxn modelId="{22D72F9C-AB25-3843-8804-F696D68F522B}" type="presOf" srcId="{6AB97222-3042-2E46-98A7-F9287F1C5A87}" destId="{3D594DC4-06E6-D047-B2EB-BFC3970330FB}" srcOrd="0" destOrd="0" presId="urn:microsoft.com/office/officeart/2005/8/layout/hierarchy2"/>
    <dgm:cxn modelId="{51BE262A-78EB-8348-ACDC-24873B0486EB}" type="presOf" srcId="{3576A036-AFB6-E140-A598-0B9FE67F9E3A}" destId="{AA3C1B16-1A08-7347-B6B0-49663A6C9FD5}" srcOrd="1" destOrd="0" presId="urn:microsoft.com/office/officeart/2005/8/layout/hierarchy2"/>
    <dgm:cxn modelId="{FED29F2E-D828-F44B-B604-EDBFFFD644F5}" type="presOf" srcId="{B16C3921-0141-D845-B019-3C098C62813A}" destId="{E44E04A9-5472-5E4E-9994-CB67F39CA4BB}" srcOrd="1" destOrd="0" presId="urn:microsoft.com/office/officeart/2005/8/layout/hierarchy2"/>
    <dgm:cxn modelId="{1B29878D-3AF2-B145-A65D-2DB0B5597D29}" type="presOf" srcId="{E0C3E012-F08F-F947-B5BC-173D59617BFE}" destId="{02C001BC-66C1-2740-9D3D-12E57F4C27CB}"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7E821A86-CA6B-0243-A345-CAC923E33AE0}" type="presOf" srcId="{48611C90-5CE8-CC45-8A80-A08054DA7EB1}" destId="{2998AF1F-56F1-F840-A7E2-FAB97FAAB4E4}" srcOrd="0" destOrd="0" presId="urn:microsoft.com/office/officeart/2005/8/layout/hierarchy2"/>
    <dgm:cxn modelId="{FB06E680-3F0D-0242-A198-4814B8B2CF75}" type="presOf" srcId="{B531CC81-5605-9449-8BD7-14DCBB52516C}" destId="{2DAF981E-2BB7-1E41-A7A3-D88805C7E463}" srcOrd="0" destOrd="0" presId="urn:microsoft.com/office/officeart/2005/8/layout/hierarchy2"/>
    <dgm:cxn modelId="{4A10BC0E-6C8E-FB42-A069-6F6C1BE9CCDE}" type="presOf" srcId="{2039F4FA-3627-C448-8C60-C44CA263BD11}" destId="{67BFCFBE-535F-5146-BB2E-7C46B3EBF92F}" srcOrd="0" destOrd="0" presId="urn:microsoft.com/office/officeart/2005/8/layout/hierarchy2"/>
    <dgm:cxn modelId="{D6558DB2-26E6-EE4D-B563-B4D894573148}" type="presOf" srcId="{EE2165C7-E7C0-2E4C-A200-EFD839EFED8F}" destId="{4F764E94-4D29-BE49-B29D-77303DCB0053}" srcOrd="0" destOrd="0" presId="urn:microsoft.com/office/officeart/2005/8/layout/hierarchy2"/>
    <dgm:cxn modelId="{C85A93D6-5EBF-AB4C-BF07-469FBE22A868}" srcId="{BD2D7B6F-F5D3-0045-AA60-FFD24738CB82}" destId="{37AA85FF-1BA0-3E4B-B331-4BB3D4B69EBE}" srcOrd="6" destOrd="0" parTransId="{E0C3E012-F08F-F947-B5BC-173D59617BFE}" sibTransId="{09614A73-4A87-1B49-86A5-DD4448B355D7}"/>
    <dgm:cxn modelId="{6E9CC6BD-E42F-0341-B36A-306D1C9A043D}" type="presOf" srcId="{230DD719-D9EF-814A-AD99-896BA8ACDF49}" destId="{4E6941D7-4779-2749-BFAA-34CB83AB58D1}" srcOrd="0" destOrd="0" presId="urn:microsoft.com/office/officeart/2005/8/layout/hierarchy2"/>
    <dgm:cxn modelId="{CB62DA51-BFDC-7D43-B6B5-87ED9CA5FBD4}" type="presParOf" srcId="{0F847F51-0BC6-A540-AE1F-7CCFDC1F0565}" destId="{DAAA43C5-826B-E34F-B169-F6F33B9B6896}" srcOrd="0" destOrd="0" presId="urn:microsoft.com/office/officeart/2005/8/layout/hierarchy2"/>
    <dgm:cxn modelId="{DC355510-1FA7-844D-B734-279EF9DE59C5}" type="presParOf" srcId="{DAAA43C5-826B-E34F-B169-F6F33B9B6896}" destId="{8B0D0BE4-436D-DF42-8835-0F0CD1884F38}" srcOrd="0" destOrd="0" presId="urn:microsoft.com/office/officeart/2005/8/layout/hierarchy2"/>
    <dgm:cxn modelId="{E29D4A13-48BE-F64C-9FDA-020B05BF4FEF}" type="presParOf" srcId="{DAAA43C5-826B-E34F-B169-F6F33B9B6896}" destId="{AC684639-330E-9D4A-B3F1-194BACD8F112}" srcOrd="1" destOrd="0" presId="urn:microsoft.com/office/officeart/2005/8/layout/hierarchy2"/>
    <dgm:cxn modelId="{BE73D95F-89A2-EF4B-A863-5D672810432B}" type="presParOf" srcId="{AC684639-330E-9D4A-B3F1-194BACD8F112}" destId="{4B421628-7764-8B48-8402-D7B93410FBAE}" srcOrd="0" destOrd="0" presId="urn:microsoft.com/office/officeart/2005/8/layout/hierarchy2"/>
    <dgm:cxn modelId="{56846D1A-B9CE-4345-83E6-AFEE92F07641}" type="presParOf" srcId="{4B421628-7764-8B48-8402-D7B93410FBAE}" destId="{9AACFB51-A9C4-B04D-8F7B-F3649F8DC69B}" srcOrd="0" destOrd="0" presId="urn:microsoft.com/office/officeart/2005/8/layout/hierarchy2"/>
    <dgm:cxn modelId="{AA70B18C-EF5A-2049-9481-1E43E32F048A}" type="presParOf" srcId="{AC684639-330E-9D4A-B3F1-194BACD8F112}" destId="{26633AEF-77BE-1447-AFEF-EB8A85053E7A}" srcOrd="1" destOrd="0" presId="urn:microsoft.com/office/officeart/2005/8/layout/hierarchy2"/>
    <dgm:cxn modelId="{AB923337-1985-8244-B146-627E64AC7471}" type="presParOf" srcId="{26633AEF-77BE-1447-AFEF-EB8A85053E7A}" destId="{4F584A9B-E6A1-7144-ABFF-694949592A70}" srcOrd="0" destOrd="0" presId="urn:microsoft.com/office/officeart/2005/8/layout/hierarchy2"/>
    <dgm:cxn modelId="{D2060901-F1D3-9041-9DB7-2A2700F2A09D}" type="presParOf" srcId="{26633AEF-77BE-1447-AFEF-EB8A85053E7A}" destId="{674F2751-7DB2-5F40-BBED-CF8FD394C367}" srcOrd="1" destOrd="0" presId="urn:microsoft.com/office/officeart/2005/8/layout/hierarchy2"/>
    <dgm:cxn modelId="{BFBC7561-8C50-424D-A7F8-EC6CBD2802FE}" type="presParOf" srcId="{674F2751-7DB2-5F40-BBED-CF8FD394C367}" destId="{81404C1C-2AF5-9146-8097-75965B6E696A}" srcOrd="0" destOrd="0" presId="urn:microsoft.com/office/officeart/2005/8/layout/hierarchy2"/>
    <dgm:cxn modelId="{8E84A0A3-59A0-9548-91B8-CD32EF0AA1A4}" type="presParOf" srcId="{81404C1C-2AF5-9146-8097-75965B6E696A}" destId="{4DDAC5BA-CF24-824E-A0B8-90B57E68785D}" srcOrd="0" destOrd="0" presId="urn:microsoft.com/office/officeart/2005/8/layout/hierarchy2"/>
    <dgm:cxn modelId="{16B3C3D7-5457-6D4C-AB28-23DF9A84D932}" type="presParOf" srcId="{674F2751-7DB2-5F40-BBED-CF8FD394C367}" destId="{BF67FE15-C113-9E4F-A662-20BDE956D359}" srcOrd="1" destOrd="0" presId="urn:microsoft.com/office/officeart/2005/8/layout/hierarchy2"/>
    <dgm:cxn modelId="{6015B75E-41DF-A94E-88FC-E6EEEE92C124}" type="presParOf" srcId="{BF67FE15-C113-9E4F-A662-20BDE956D359}" destId="{AB8F7B6C-1675-8C4B-B77C-58C147CBA704}" srcOrd="0" destOrd="0" presId="urn:microsoft.com/office/officeart/2005/8/layout/hierarchy2"/>
    <dgm:cxn modelId="{80ABFF64-E01E-D74C-A55A-CA46C6514516}" type="presParOf" srcId="{BF67FE15-C113-9E4F-A662-20BDE956D359}" destId="{807417B7-03F5-9243-A1B4-7F4E87604E31}" srcOrd="1" destOrd="0" presId="urn:microsoft.com/office/officeart/2005/8/layout/hierarchy2"/>
    <dgm:cxn modelId="{70EDE3FC-9F32-5448-8333-1BE187135242}" type="presParOf" srcId="{AC684639-330E-9D4A-B3F1-194BACD8F112}" destId="{87241616-3DE6-7541-9361-AD0DC340EF02}" srcOrd="2" destOrd="0" presId="urn:microsoft.com/office/officeart/2005/8/layout/hierarchy2"/>
    <dgm:cxn modelId="{F79AD2CC-400A-7443-A70E-B8077671183A}" type="presParOf" srcId="{87241616-3DE6-7541-9361-AD0DC340EF02}" destId="{AA3C1B16-1A08-7347-B6B0-49663A6C9FD5}" srcOrd="0" destOrd="0" presId="urn:microsoft.com/office/officeart/2005/8/layout/hierarchy2"/>
    <dgm:cxn modelId="{377E6E7E-C4F4-B146-803A-1C246C24C291}" type="presParOf" srcId="{AC684639-330E-9D4A-B3F1-194BACD8F112}" destId="{7FF2F4CC-DC2C-7844-B734-C4D740994BE3}" srcOrd="3" destOrd="0" presId="urn:microsoft.com/office/officeart/2005/8/layout/hierarchy2"/>
    <dgm:cxn modelId="{51DCEF17-71B8-B345-B54F-EF4D06E23706}" type="presParOf" srcId="{7FF2F4CC-DC2C-7844-B734-C4D740994BE3}" destId="{8B9A6741-112D-5B44-931F-15302F01C809}" srcOrd="0" destOrd="0" presId="urn:microsoft.com/office/officeart/2005/8/layout/hierarchy2"/>
    <dgm:cxn modelId="{C95EA89D-AA96-F246-87D7-0CB6C802D812}" type="presParOf" srcId="{7FF2F4CC-DC2C-7844-B734-C4D740994BE3}" destId="{7EC9F7E8-2324-0046-BEC5-B070BEA4EBB0}" srcOrd="1" destOrd="0" presId="urn:microsoft.com/office/officeart/2005/8/layout/hierarchy2"/>
    <dgm:cxn modelId="{57E57150-9D2F-8044-BCA5-7D0EC3B1142D}" type="presParOf" srcId="{7EC9F7E8-2324-0046-BEC5-B070BEA4EBB0}" destId="{49B93A5D-10D1-E649-A8C5-9B4DA67F424A}" srcOrd="0" destOrd="0" presId="urn:microsoft.com/office/officeart/2005/8/layout/hierarchy2"/>
    <dgm:cxn modelId="{F743A28F-79B4-1146-9764-27D605CA174F}" type="presParOf" srcId="{49B93A5D-10D1-E649-A8C5-9B4DA67F424A}" destId="{95E8A329-248C-604F-857A-16DD9DFE1E99}" srcOrd="0" destOrd="0" presId="urn:microsoft.com/office/officeart/2005/8/layout/hierarchy2"/>
    <dgm:cxn modelId="{71FDED16-2249-0D4C-965A-EDCE740E3053}" type="presParOf" srcId="{7EC9F7E8-2324-0046-BEC5-B070BEA4EBB0}" destId="{5A7649E0-5CE0-0E41-83E8-456F5458DAC6}" srcOrd="1" destOrd="0" presId="urn:microsoft.com/office/officeart/2005/8/layout/hierarchy2"/>
    <dgm:cxn modelId="{259780AE-A2D3-0341-92E6-2272FF412B0A}" type="presParOf" srcId="{5A7649E0-5CE0-0E41-83E8-456F5458DAC6}" destId="{4E6941D7-4779-2749-BFAA-34CB83AB58D1}" srcOrd="0" destOrd="0" presId="urn:microsoft.com/office/officeart/2005/8/layout/hierarchy2"/>
    <dgm:cxn modelId="{19D4015C-6502-8144-A0F0-AA008C29ADE5}" type="presParOf" srcId="{5A7649E0-5CE0-0E41-83E8-456F5458DAC6}" destId="{AC3A9576-2609-7C45-B473-D2247E691EFC}" srcOrd="1" destOrd="0" presId="urn:microsoft.com/office/officeart/2005/8/layout/hierarchy2"/>
    <dgm:cxn modelId="{80F3D927-4318-4B4E-BB53-7473FE211334}" type="presParOf" srcId="{AC684639-330E-9D4A-B3F1-194BACD8F112}" destId="{08A74241-88EA-FE4E-A8B8-525CF0D34D0A}" srcOrd="4" destOrd="0" presId="urn:microsoft.com/office/officeart/2005/8/layout/hierarchy2"/>
    <dgm:cxn modelId="{17074557-15DD-E24A-B43F-3947E4C49AA1}" type="presParOf" srcId="{08A74241-88EA-FE4E-A8B8-525CF0D34D0A}" destId="{49AFADC5-174B-7140-AB5F-32F4D079E528}" srcOrd="0" destOrd="0" presId="urn:microsoft.com/office/officeart/2005/8/layout/hierarchy2"/>
    <dgm:cxn modelId="{6CFF1FAB-53D3-7C4A-9CFB-46722500ED2B}" type="presParOf" srcId="{AC684639-330E-9D4A-B3F1-194BACD8F112}" destId="{50424B7D-DF3B-4648-9BCD-DEFF237FB110}" srcOrd="5" destOrd="0" presId="urn:microsoft.com/office/officeart/2005/8/layout/hierarchy2"/>
    <dgm:cxn modelId="{73C51390-E636-F745-B52D-A52D463F0A3A}" type="presParOf" srcId="{50424B7D-DF3B-4648-9BCD-DEFF237FB110}" destId="{5061476B-1586-AE46-8DA5-7831992C847E}" srcOrd="0" destOrd="0" presId="urn:microsoft.com/office/officeart/2005/8/layout/hierarchy2"/>
    <dgm:cxn modelId="{09B35BBD-0791-8042-B800-2A1FAFA3D01E}" type="presParOf" srcId="{50424B7D-DF3B-4648-9BCD-DEFF237FB110}" destId="{EAB7B3A2-A823-CA4E-8F89-06C29EAC923F}" srcOrd="1" destOrd="0" presId="urn:microsoft.com/office/officeart/2005/8/layout/hierarchy2"/>
    <dgm:cxn modelId="{99E42175-511B-E449-9821-EAAE523E6117}" type="presParOf" srcId="{EAB7B3A2-A823-CA4E-8F89-06C29EAC923F}" destId="{84C0767C-A604-C840-90F1-57BC1E0877B4}" srcOrd="0" destOrd="0" presId="urn:microsoft.com/office/officeart/2005/8/layout/hierarchy2"/>
    <dgm:cxn modelId="{EA30BBC2-B518-204C-B5FF-1B15E502EF13}" type="presParOf" srcId="{84C0767C-A604-C840-90F1-57BC1E0877B4}" destId="{A6BBCDC8-D92A-6848-B8C3-66C36AB35C66}" srcOrd="0" destOrd="0" presId="urn:microsoft.com/office/officeart/2005/8/layout/hierarchy2"/>
    <dgm:cxn modelId="{D2C19513-4D30-8940-8B46-9DD3497EA206}" type="presParOf" srcId="{EAB7B3A2-A823-CA4E-8F89-06C29EAC923F}" destId="{F5598E1B-C379-5945-B25B-58F861C6E8AB}" srcOrd="1" destOrd="0" presId="urn:microsoft.com/office/officeart/2005/8/layout/hierarchy2"/>
    <dgm:cxn modelId="{8538EDB8-D940-DA47-ADB7-1B4764BF60E9}" type="presParOf" srcId="{F5598E1B-C379-5945-B25B-58F861C6E8AB}" destId="{F9268EFC-D573-D648-BC59-AE9548A3F386}" srcOrd="0" destOrd="0" presId="urn:microsoft.com/office/officeart/2005/8/layout/hierarchy2"/>
    <dgm:cxn modelId="{2636A812-D79C-4742-AE69-AADFF2EC33FD}" type="presParOf" srcId="{F5598E1B-C379-5945-B25B-58F861C6E8AB}" destId="{662B9DD3-6BCC-D34A-9231-A3F8A3886817}" srcOrd="1" destOrd="0" presId="urn:microsoft.com/office/officeart/2005/8/layout/hierarchy2"/>
    <dgm:cxn modelId="{10A48BCF-8049-E349-8642-197F993BCC74}" type="presParOf" srcId="{AC684639-330E-9D4A-B3F1-194BACD8F112}" destId="{2998AF1F-56F1-F840-A7E2-FAB97FAAB4E4}" srcOrd="6" destOrd="0" presId="urn:microsoft.com/office/officeart/2005/8/layout/hierarchy2"/>
    <dgm:cxn modelId="{2CA35601-F140-6E4F-9F90-067D26E3DA34}" type="presParOf" srcId="{2998AF1F-56F1-F840-A7E2-FAB97FAAB4E4}" destId="{0B34894F-74D0-9646-B12B-D14EEDB5E43B}" srcOrd="0" destOrd="0" presId="urn:microsoft.com/office/officeart/2005/8/layout/hierarchy2"/>
    <dgm:cxn modelId="{7CD22272-3101-C844-BE10-9F1161AA1744}" type="presParOf" srcId="{AC684639-330E-9D4A-B3F1-194BACD8F112}" destId="{F02E9E9F-7F3E-EC43-AD30-60EDE7B4F1C6}" srcOrd="7" destOrd="0" presId="urn:microsoft.com/office/officeart/2005/8/layout/hierarchy2"/>
    <dgm:cxn modelId="{09D5381B-8E8D-4A4A-9609-B43B4F28B342}" type="presParOf" srcId="{F02E9E9F-7F3E-EC43-AD30-60EDE7B4F1C6}" destId="{67BFCFBE-535F-5146-BB2E-7C46B3EBF92F}" srcOrd="0" destOrd="0" presId="urn:microsoft.com/office/officeart/2005/8/layout/hierarchy2"/>
    <dgm:cxn modelId="{A53BEDC4-5A3E-FE4B-B8F4-B8E6B656384F}" type="presParOf" srcId="{F02E9E9F-7F3E-EC43-AD30-60EDE7B4F1C6}" destId="{E7BAA2C7-8710-C743-A8C0-3AA569BBB5AC}" srcOrd="1" destOrd="0" presId="urn:microsoft.com/office/officeart/2005/8/layout/hierarchy2"/>
    <dgm:cxn modelId="{13B90E12-5858-8C4D-9ED8-3EF55D14A22F}" type="presParOf" srcId="{E7BAA2C7-8710-C743-A8C0-3AA569BBB5AC}" destId="{4F764E94-4D29-BE49-B29D-77303DCB0053}" srcOrd="0" destOrd="0" presId="urn:microsoft.com/office/officeart/2005/8/layout/hierarchy2"/>
    <dgm:cxn modelId="{3D70DAB1-95C7-334E-B915-BF3549468A85}" type="presParOf" srcId="{4F764E94-4D29-BE49-B29D-77303DCB0053}" destId="{9B348E18-03EC-1749-A7F1-AA7C01434152}" srcOrd="0" destOrd="0" presId="urn:microsoft.com/office/officeart/2005/8/layout/hierarchy2"/>
    <dgm:cxn modelId="{456BDE63-7E18-E44C-A6A3-A313165773A5}" type="presParOf" srcId="{E7BAA2C7-8710-C743-A8C0-3AA569BBB5AC}" destId="{D2705293-BC7F-4746-B850-7D604D42678C}" srcOrd="1" destOrd="0" presId="urn:microsoft.com/office/officeart/2005/8/layout/hierarchy2"/>
    <dgm:cxn modelId="{CC095EA7-C587-2B4F-8E6D-0FA158B1C601}" type="presParOf" srcId="{D2705293-BC7F-4746-B850-7D604D42678C}" destId="{1E6D57F1-660A-1046-A11A-BE6FD11D1BC9}" srcOrd="0" destOrd="0" presId="urn:microsoft.com/office/officeart/2005/8/layout/hierarchy2"/>
    <dgm:cxn modelId="{E807E3C8-658A-6044-A544-2FF478BA7157}" type="presParOf" srcId="{D2705293-BC7F-4746-B850-7D604D42678C}" destId="{D3693828-6247-C044-9AB4-8CF877988A96}" srcOrd="1" destOrd="0" presId="urn:microsoft.com/office/officeart/2005/8/layout/hierarchy2"/>
    <dgm:cxn modelId="{B95573F4-FCA3-6C42-AEE7-CE95BE0BF45F}" type="presParOf" srcId="{AC684639-330E-9D4A-B3F1-194BACD8F112}" destId="{3D594DC4-06E6-D047-B2EB-BFC3970330FB}" srcOrd="8" destOrd="0" presId="urn:microsoft.com/office/officeart/2005/8/layout/hierarchy2"/>
    <dgm:cxn modelId="{630D3E59-F2DC-B14D-8F81-C217318A220D}" type="presParOf" srcId="{3D594DC4-06E6-D047-B2EB-BFC3970330FB}" destId="{8CAA4816-864E-1D4E-A2D8-539460BB77CA}" srcOrd="0" destOrd="0" presId="urn:microsoft.com/office/officeart/2005/8/layout/hierarchy2"/>
    <dgm:cxn modelId="{AAC9D24B-B6A3-9A43-89AC-1393ED4C471E}" type="presParOf" srcId="{AC684639-330E-9D4A-B3F1-194BACD8F112}" destId="{24E368E9-A5A9-834A-B77A-C7BD6038478B}" srcOrd="9" destOrd="0" presId="urn:microsoft.com/office/officeart/2005/8/layout/hierarchy2"/>
    <dgm:cxn modelId="{0921C6E8-93EA-BE49-AC14-DFDE2D65A1CC}" type="presParOf" srcId="{24E368E9-A5A9-834A-B77A-C7BD6038478B}" destId="{A76651BC-DDD6-054A-9866-CE6142D07EE9}" srcOrd="0" destOrd="0" presId="urn:microsoft.com/office/officeart/2005/8/layout/hierarchy2"/>
    <dgm:cxn modelId="{00AA0B8E-E1C7-2D43-B5F3-4DF30688CC8B}" type="presParOf" srcId="{24E368E9-A5A9-834A-B77A-C7BD6038478B}" destId="{184CDDD6-54CE-2A42-A567-34A5BABAAAA9}" srcOrd="1" destOrd="0" presId="urn:microsoft.com/office/officeart/2005/8/layout/hierarchy2"/>
    <dgm:cxn modelId="{BA2ED980-9BA3-CF4B-9C9F-2916724A5C7C}" type="presParOf" srcId="{184CDDD6-54CE-2A42-A567-34A5BABAAAA9}" destId="{C57085DF-82AB-F94E-9150-568F1FA10FA3}" srcOrd="0" destOrd="0" presId="urn:microsoft.com/office/officeart/2005/8/layout/hierarchy2"/>
    <dgm:cxn modelId="{CE837847-D402-2842-8F19-07D45E193D03}" type="presParOf" srcId="{C57085DF-82AB-F94E-9150-568F1FA10FA3}" destId="{843726BD-C6FD-CD40-95E4-3BFC825BD065}" srcOrd="0" destOrd="0" presId="urn:microsoft.com/office/officeart/2005/8/layout/hierarchy2"/>
    <dgm:cxn modelId="{85AFC1C7-8545-C444-AA6C-FDD549397405}" type="presParOf" srcId="{184CDDD6-54CE-2A42-A567-34A5BABAAAA9}" destId="{F71911BB-30EE-1345-8703-A5386A81E18B}" srcOrd="1" destOrd="0" presId="urn:microsoft.com/office/officeart/2005/8/layout/hierarchy2"/>
    <dgm:cxn modelId="{6613B177-1E66-1143-B4EE-DE2A435B5E84}" type="presParOf" srcId="{F71911BB-30EE-1345-8703-A5386A81E18B}" destId="{878A494C-C525-BD4B-99AC-006D0B8CE9E7}" srcOrd="0" destOrd="0" presId="urn:microsoft.com/office/officeart/2005/8/layout/hierarchy2"/>
    <dgm:cxn modelId="{AEF2BBA7-7A6F-5644-AFCB-8568F0FA620F}" type="presParOf" srcId="{F71911BB-30EE-1345-8703-A5386A81E18B}" destId="{15254C51-1D5E-364D-AF2B-735551CAB877}" srcOrd="1" destOrd="0" presId="urn:microsoft.com/office/officeart/2005/8/layout/hierarchy2"/>
    <dgm:cxn modelId="{A24B620D-3C8B-CE48-8443-98D38EEF1630}" type="presParOf" srcId="{AC684639-330E-9D4A-B3F1-194BACD8F112}" destId="{C72D80CA-BC11-3C4D-A9E7-E5BE37CABCA7}" srcOrd="10" destOrd="0" presId="urn:microsoft.com/office/officeart/2005/8/layout/hierarchy2"/>
    <dgm:cxn modelId="{A8719899-3D74-0042-91E0-633287953B69}" type="presParOf" srcId="{C72D80CA-BC11-3C4D-A9E7-E5BE37CABCA7}" destId="{889D44A2-6721-4342-A542-848834445858}" srcOrd="0" destOrd="0" presId="urn:microsoft.com/office/officeart/2005/8/layout/hierarchy2"/>
    <dgm:cxn modelId="{546287F7-0A7D-124B-875F-84F40EA98AA7}" type="presParOf" srcId="{AC684639-330E-9D4A-B3F1-194BACD8F112}" destId="{D617DAA7-7ED8-6546-BCBB-4ABA6A44479B}" srcOrd="11" destOrd="0" presId="urn:microsoft.com/office/officeart/2005/8/layout/hierarchy2"/>
    <dgm:cxn modelId="{824B63DB-12FB-DA40-ABAA-DAFEE48B6845}" type="presParOf" srcId="{D617DAA7-7ED8-6546-BCBB-4ABA6A44479B}" destId="{ECC5C7D0-CBF9-324C-B48F-239FD8361C16}" srcOrd="0" destOrd="0" presId="urn:microsoft.com/office/officeart/2005/8/layout/hierarchy2"/>
    <dgm:cxn modelId="{5A5B354F-8D6D-8947-A52A-8728CC333CA9}" type="presParOf" srcId="{D617DAA7-7ED8-6546-BCBB-4ABA6A44479B}" destId="{5253BDDF-F22B-694C-AA8A-89FCE878D425}" srcOrd="1" destOrd="0" presId="urn:microsoft.com/office/officeart/2005/8/layout/hierarchy2"/>
    <dgm:cxn modelId="{1347B904-A74C-9F49-B476-4B4446E82AB8}" type="presParOf" srcId="{5253BDDF-F22B-694C-AA8A-89FCE878D425}" destId="{06092E06-330A-BF49-BA84-97B59019D316}" srcOrd="0" destOrd="0" presId="urn:microsoft.com/office/officeart/2005/8/layout/hierarchy2"/>
    <dgm:cxn modelId="{E754A348-F497-8C46-A9DA-1B43D27CF247}" type="presParOf" srcId="{06092E06-330A-BF49-BA84-97B59019D316}" destId="{E44E04A9-5472-5E4E-9994-CB67F39CA4BB}" srcOrd="0" destOrd="0" presId="urn:microsoft.com/office/officeart/2005/8/layout/hierarchy2"/>
    <dgm:cxn modelId="{1D5E92C4-A74E-A941-AF31-A5CE2377FD51}" type="presParOf" srcId="{5253BDDF-F22B-694C-AA8A-89FCE878D425}" destId="{A22C3022-8C2A-154D-96AF-58D6EF80266D}" srcOrd="1" destOrd="0" presId="urn:microsoft.com/office/officeart/2005/8/layout/hierarchy2"/>
    <dgm:cxn modelId="{90D963B1-06A9-7845-AD56-16B033AB902E}" type="presParOf" srcId="{A22C3022-8C2A-154D-96AF-58D6EF80266D}" destId="{3F4D2CAD-9F03-5044-A31E-54BDDECC7B51}" srcOrd="0" destOrd="0" presId="urn:microsoft.com/office/officeart/2005/8/layout/hierarchy2"/>
    <dgm:cxn modelId="{872FC9A5-A3FE-0049-A971-599EF2CF8AD4}" type="presParOf" srcId="{A22C3022-8C2A-154D-96AF-58D6EF80266D}" destId="{B221CE8B-D2B5-AA49-8EFA-C03B7B226D8A}" srcOrd="1" destOrd="0" presId="urn:microsoft.com/office/officeart/2005/8/layout/hierarchy2"/>
    <dgm:cxn modelId="{E9DBD9AC-5B6A-0643-B6BC-D40194C987FA}" type="presParOf" srcId="{AC684639-330E-9D4A-B3F1-194BACD8F112}" destId="{02C001BC-66C1-2740-9D3D-12E57F4C27CB}" srcOrd="12" destOrd="0" presId="urn:microsoft.com/office/officeart/2005/8/layout/hierarchy2"/>
    <dgm:cxn modelId="{AEE5F7AF-5186-6847-8A55-358D27359ECB}" type="presParOf" srcId="{02C001BC-66C1-2740-9D3D-12E57F4C27CB}" destId="{D5E147E9-E924-AD49-A69D-9A4AFBC20CF1}" srcOrd="0" destOrd="0" presId="urn:microsoft.com/office/officeart/2005/8/layout/hierarchy2"/>
    <dgm:cxn modelId="{2C4D3EA0-BCD7-8148-9DE5-C88B7A69C2A4}" type="presParOf" srcId="{AC684639-330E-9D4A-B3F1-194BACD8F112}" destId="{6E10427C-4F02-6B4D-BB55-E5717447F096}" srcOrd="13" destOrd="0" presId="urn:microsoft.com/office/officeart/2005/8/layout/hierarchy2"/>
    <dgm:cxn modelId="{7170E7B0-949A-C74B-8960-12CF8DF21D50}" type="presParOf" srcId="{6E10427C-4F02-6B4D-BB55-E5717447F096}" destId="{A5911B43-C820-F547-B78F-DB1AA5137123}" srcOrd="0" destOrd="0" presId="urn:microsoft.com/office/officeart/2005/8/layout/hierarchy2"/>
    <dgm:cxn modelId="{DDE8EF36-01B3-9E4D-BC10-8FA16B52FE86}" type="presParOf" srcId="{6E10427C-4F02-6B4D-BB55-E5717447F096}" destId="{09D305A3-3658-8A46-B92F-16F9471A36DF}" srcOrd="1" destOrd="0" presId="urn:microsoft.com/office/officeart/2005/8/layout/hierarchy2"/>
    <dgm:cxn modelId="{B621CCD8-9116-4B45-A25F-9A0BE6A25353}" type="presParOf" srcId="{09D305A3-3658-8A46-B92F-16F9471A36DF}" destId="{2DAF981E-2BB7-1E41-A7A3-D88805C7E463}" srcOrd="0" destOrd="0" presId="urn:microsoft.com/office/officeart/2005/8/layout/hierarchy2"/>
    <dgm:cxn modelId="{A5ABA641-4FEE-0242-82B8-0C513FC8659C}" type="presParOf" srcId="{2DAF981E-2BB7-1E41-A7A3-D88805C7E463}" destId="{42C30F7E-CEFB-5048-BE01-C783E4BC69A1}" srcOrd="0" destOrd="0" presId="urn:microsoft.com/office/officeart/2005/8/layout/hierarchy2"/>
    <dgm:cxn modelId="{D9421EC3-BE85-FD40-847B-CA4AA3335E2B}" type="presParOf" srcId="{09D305A3-3658-8A46-B92F-16F9471A36DF}" destId="{5A34CC80-077D-9D41-A607-27EBA9C55B17}" srcOrd="1" destOrd="0" presId="urn:microsoft.com/office/officeart/2005/8/layout/hierarchy2"/>
    <dgm:cxn modelId="{00D5EC4F-E0A5-BA46-8F4D-E1B0B5409294}" type="presParOf" srcId="{5A34CC80-077D-9D41-A607-27EBA9C55B17}" destId="{4084F09D-3C10-D444-A90F-C24A7254D5EB}" srcOrd="0" destOrd="0" presId="urn:microsoft.com/office/officeart/2005/8/layout/hierarchy2"/>
    <dgm:cxn modelId="{114905C4-677B-0D4C-AE82-0A2AF700B455}" type="presParOf" srcId="{5A34CC80-077D-9D41-A607-27EBA9C55B17}" destId="{983ADA44-A6BB-3245-85A0-6BBA636F566F}"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98C05-09EA-D246-A206-48AFECB46B87}">
      <dsp:nvSpPr>
        <dsp:cNvPr id="0" name=""/>
        <dsp:cNvSpPr/>
      </dsp:nvSpPr>
      <dsp:spPr>
        <a:xfrm>
          <a:off x="0" y="0"/>
          <a:ext cx="1758652" cy="4495800"/>
        </a:xfrm>
        <a:prstGeom prst="roundRect">
          <a:avLst>
            <a:gd name="adj" fmla="val 10000"/>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Fully Online Faith Formation</a:t>
          </a:r>
          <a:endParaRPr lang="en-US" sz="2000" b="1" kern="1200" dirty="0">
            <a:latin typeface="Tw Cen MT"/>
            <a:cs typeface="Tw Cen MT"/>
          </a:endParaRPr>
        </a:p>
      </dsp:txBody>
      <dsp:txXfrm>
        <a:off x="0" y="1798320"/>
        <a:ext cx="1758652" cy="1798320"/>
      </dsp:txXfrm>
    </dsp:sp>
    <dsp:sp modelId="{948DDB1C-C9CA-6C46-BE9D-19455343474B}">
      <dsp:nvSpPr>
        <dsp:cNvPr id="0" name=""/>
        <dsp:cNvSpPr/>
      </dsp:nvSpPr>
      <dsp:spPr>
        <a:xfrm>
          <a:off x="130775" y="269748"/>
          <a:ext cx="1497101" cy="1497101"/>
        </a:xfrm>
        <a:prstGeom prst="ellipse">
          <a:avLst/>
        </a:prstGeom>
        <a:solidFill>
          <a:schemeClr val="accent2">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56E7A8ED-9E59-EA4A-BD5F-F84428BF70C8}">
      <dsp:nvSpPr>
        <dsp:cNvPr id="0" name=""/>
        <dsp:cNvSpPr/>
      </dsp:nvSpPr>
      <dsp:spPr>
        <a:xfrm>
          <a:off x="1811411" y="0"/>
          <a:ext cx="1758652" cy="4495800"/>
        </a:xfrm>
        <a:prstGeom prst="roundRect">
          <a:avLst>
            <a:gd name="adj" fmla="val 10000"/>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Mostly Online with Regular Interaction in Gathered Sessions</a:t>
          </a:r>
          <a:endParaRPr lang="en-US" sz="2000" b="1" kern="1200" dirty="0">
            <a:latin typeface="Tw Cen MT"/>
            <a:cs typeface="Tw Cen MT"/>
          </a:endParaRPr>
        </a:p>
      </dsp:txBody>
      <dsp:txXfrm>
        <a:off x="1811411" y="1798320"/>
        <a:ext cx="1758652" cy="1798320"/>
      </dsp:txXfrm>
    </dsp:sp>
    <dsp:sp modelId="{831A7594-1FAD-AC42-8EF9-8EB09330611F}">
      <dsp:nvSpPr>
        <dsp:cNvPr id="0" name=""/>
        <dsp:cNvSpPr/>
      </dsp:nvSpPr>
      <dsp:spPr>
        <a:xfrm>
          <a:off x="1942187" y="269748"/>
          <a:ext cx="1497101" cy="1497101"/>
        </a:xfrm>
        <a:prstGeom prst="ellipse">
          <a:avLst/>
        </a:prstGeom>
        <a:solidFill>
          <a:schemeClr val="accent3">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9F6CEE22-EA0E-9A40-BCFA-590D47744670}">
      <dsp:nvSpPr>
        <dsp:cNvPr id="0" name=""/>
        <dsp:cNvSpPr/>
      </dsp:nvSpPr>
      <dsp:spPr>
        <a:xfrm>
          <a:off x="3644525" y="0"/>
          <a:ext cx="1758652" cy="4495800"/>
        </a:xfrm>
        <a:prstGeom prst="roundRect">
          <a:avLst>
            <a:gd name="adj" fmla="val 10000"/>
          </a:avLst>
        </a:prstGeom>
        <a:solidFill>
          <a:schemeClr val="accent4">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Online Faith Formation &amp; Gathered Sessions (Flipped Classroom)</a:t>
          </a:r>
          <a:endParaRPr lang="en-US" sz="2000" b="1" kern="1200" dirty="0">
            <a:latin typeface="Tw Cen MT"/>
            <a:cs typeface="Tw Cen MT"/>
          </a:endParaRPr>
        </a:p>
      </dsp:txBody>
      <dsp:txXfrm>
        <a:off x="3644525" y="1798320"/>
        <a:ext cx="1758652" cy="1798320"/>
      </dsp:txXfrm>
    </dsp:sp>
    <dsp:sp modelId="{44FA06BE-5967-DB4B-9074-25EDB33854E0}">
      <dsp:nvSpPr>
        <dsp:cNvPr id="0" name=""/>
        <dsp:cNvSpPr/>
      </dsp:nvSpPr>
      <dsp:spPr>
        <a:xfrm>
          <a:off x="3753599" y="269748"/>
          <a:ext cx="1497101" cy="1497101"/>
        </a:xfrm>
        <a:prstGeom prst="ellipse">
          <a:avLst/>
        </a:prstGeom>
        <a:solidFill>
          <a:schemeClr val="accent4">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4D6FD45E-D48A-E341-9F3A-39CFFB569147}">
      <dsp:nvSpPr>
        <dsp:cNvPr id="0" name=""/>
        <dsp:cNvSpPr/>
      </dsp:nvSpPr>
      <dsp:spPr>
        <a:xfrm>
          <a:off x="5434235" y="0"/>
          <a:ext cx="1758652" cy="4495800"/>
        </a:xfrm>
        <a:prstGeom prst="roundRect">
          <a:avLst>
            <a:gd name="adj" fmla="val 10000"/>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Online Components beyond the Program</a:t>
          </a:r>
          <a:endParaRPr lang="en-US" sz="2000" b="1" kern="1200" dirty="0">
            <a:latin typeface="Tw Cen MT"/>
            <a:cs typeface="Tw Cen MT"/>
          </a:endParaRPr>
        </a:p>
      </dsp:txBody>
      <dsp:txXfrm>
        <a:off x="5434235" y="1798320"/>
        <a:ext cx="1758652" cy="1798320"/>
      </dsp:txXfrm>
    </dsp:sp>
    <dsp:sp modelId="{748942E6-2E3E-A24C-99B4-01417E8FDDCD}">
      <dsp:nvSpPr>
        <dsp:cNvPr id="0" name=""/>
        <dsp:cNvSpPr/>
      </dsp:nvSpPr>
      <dsp:spPr>
        <a:xfrm>
          <a:off x="5565011" y="269748"/>
          <a:ext cx="1497101" cy="1497101"/>
        </a:xfrm>
        <a:prstGeom prst="ellipse">
          <a:avLst/>
        </a:prstGeom>
        <a:solidFill>
          <a:schemeClr val="accent5">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68303472-38D5-9447-8C7B-32B1AEB81FD5}">
      <dsp:nvSpPr>
        <dsp:cNvPr id="0" name=""/>
        <dsp:cNvSpPr/>
      </dsp:nvSpPr>
      <dsp:spPr>
        <a:xfrm>
          <a:off x="7245647" y="0"/>
          <a:ext cx="1758652" cy="4495800"/>
        </a:xfrm>
        <a:prstGeom prst="roundRect">
          <a:avLst>
            <a:gd name="adj" fmla="val 10000"/>
          </a:avLst>
        </a:prstGeom>
        <a:solidFill>
          <a:schemeClr val="accent6">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Supportive  Online Content</a:t>
          </a:r>
          <a:endParaRPr lang="en-US" sz="2000" b="1" kern="1200" dirty="0">
            <a:latin typeface="Tw Cen MT"/>
            <a:cs typeface="Tw Cen MT"/>
          </a:endParaRPr>
        </a:p>
      </dsp:txBody>
      <dsp:txXfrm>
        <a:off x="7245647" y="1798320"/>
        <a:ext cx="1758652" cy="1798320"/>
      </dsp:txXfrm>
    </dsp:sp>
    <dsp:sp modelId="{76FD9B29-D0E4-8B4C-B474-06860363B3D4}">
      <dsp:nvSpPr>
        <dsp:cNvPr id="0" name=""/>
        <dsp:cNvSpPr/>
      </dsp:nvSpPr>
      <dsp:spPr>
        <a:xfrm>
          <a:off x="7376423" y="269748"/>
          <a:ext cx="1497101" cy="1497101"/>
        </a:xfrm>
        <a:prstGeom prst="ellipse">
          <a:avLst/>
        </a:prstGeom>
        <a:solidFill>
          <a:schemeClr val="accent6">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F978572F-7449-4D45-9C74-2C3AF669E3A8}">
      <dsp:nvSpPr>
        <dsp:cNvPr id="0" name=""/>
        <dsp:cNvSpPr/>
      </dsp:nvSpPr>
      <dsp:spPr>
        <a:xfrm>
          <a:off x="360171" y="3596640"/>
          <a:ext cx="8283955" cy="674370"/>
        </a:xfrm>
        <a:prstGeom prst="leftRightArrow">
          <a:avLst/>
        </a:prstGeom>
        <a:solidFill>
          <a:schemeClr val="accent2">
            <a:tint val="4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1357" y="2066782"/>
          <a:ext cx="4191438" cy="2724434"/>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Church Event or Program</a:t>
          </a:r>
          <a:endParaRPr lang="en-US" sz="5100" kern="1200" dirty="0"/>
        </a:p>
      </dsp:txBody>
      <dsp:txXfrm>
        <a:off x="134353" y="2199778"/>
        <a:ext cx="3925446" cy="2458442"/>
      </dsp:txXfrm>
    </dsp:sp>
    <dsp:sp modelId="{31DC290B-682D-1043-9D0B-FF7D1D01507D}">
      <dsp:nvSpPr>
        <dsp:cNvPr id="0" name=""/>
        <dsp:cNvSpPr/>
      </dsp:nvSpPr>
      <dsp:spPr>
        <a:xfrm>
          <a:off x="2097076" y="1114942"/>
          <a:ext cx="4628114" cy="4628114"/>
        </a:xfrm>
        <a:custGeom>
          <a:avLst/>
          <a:gdLst/>
          <a:ahLst/>
          <a:cxnLst/>
          <a:rect l="0" t="0" r="0" b="0"/>
          <a:pathLst>
            <a:path>
              <a:moveTo>
                <a:pt x="973214" y="428055"/>
              </a:moveTo>
              <a:arcTo wR="2314057" hR="2314057" stAng="14075356" swAng="4249287"/>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4629471" y="2066782"/>
          <a:ext cx="4191438" cy="2724434"/>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At Home &amp; Daily Life</a:t>
          </a:r>
          <a:endParaRPr lang="en-US" sz="5100" kern="1200" dirty="0"/>
        </a:p>
      </dsp:txBody>
      <dsp:txXfrm>
        <a:off x="4762467" y="2199778"/>
        <a:ext cx="3925446" cy="2458442"/>
      </dsp:txXfrm>
    </dsp:sp>
    <dsp:sp modelId="{1138D245-F243-A94A-B194-3A5DB00C9C45}">
      <dsp:nvSpPr>
        <dsp:cNvPr id="0" name=""/>
        <dsp:cNvSpPr/>
      </dsp:nvSpPr>
      <dsp:spPr>
        <a:xfrm>
          <a:off x="2097076" y="1114942"/>
          <a:ext cx="4628114" cy="4628114"/>
        </a:xfrm>
        <a:custGeom>
          <a:avLst/>
          <a:gdLst/>
          <a:ahLst/>
          <a:cxnLst/>
          <a:rect l="0" t="0" r="0" b="0"/>
          <a:pathLst>
            <a:path>
              <a:moveTo>
                <a:pt x="3654900" y="4200058"/>
              </a:moveTo>
              <a:arcTo wR="2314057" hR="2314057" stAng="3275356" swAng="4249287"/>
            </a:path>
          </a:pathLst>
        </a:custGeom>
        <a:noFill/>
        <a:ln w="10000"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3EEC-238B-004F-89B9-4DA0831B51F7}">
      <dsp:nvSpPr>
        <dsp:cNvPr id="0" name=""/>
        <dsp:cNvSpPr/>
      </dsp:nvSpPr>
      <dsp:spPr>
        <a:xfrm>
          <a:off x="2753235" y="2347765"/>
          <a:ext cx="2598934" cy="2440969"/>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b="1" kern="1200" dirty="0" smtClean="0">
              <a:latin typeface="Tw Cen MT"/>
              <a:cs typeface="Tw Cen MT"/>
            </a:rPr>
            <a:t>Event or Program</a:t>
          </a:r>
          <a:endParaRPr lang="en-US" sz="3500" b="1" kern="1200" dirty="0">
            <a:latin typeface="Tw Cen MT"/>
            <a:cs typeface="Tw Cen MT"/>
          </a:endParaRPr>
        </a:p>
      </dsp:txBody>
      <dsp:txXfrm>
        <a:off x="2872393" y="2466923"/>
        <a:ext cx="2360618" cy="2202653"/>
      </dsp:txXfrm>
    </dsp:sp>
    <dsp:sp modelId="{F16EA18C-8019-C74D-BCC8-287AB1098442}">
      <dsp:nvSpPr>
        <dsp:cNvPr id="0" name=""/>
        <dsp:cNvSpPr/>
      </dsp:nvSpPr>
      <dsp:spPr>
        <a:xfrm rot="16200000">
          <a:off x="3693869" y="1988932"/>
          <a:ext cx="717666" cy="0"/>
        </a:xfrm>
        <a:custGeom>
          <a:avLst/>
          <a:gdLst/>
          <a:ahLst/>
          <a:cxnLst/>
          <a:rect l="0" t="0" r="0" b="0"/>
          <a:pathLst>
            <a:path>
              <a:moveTo>
                <a:pt x="0" y="0"/>
              </a:moveTo>
              <a:lnTo>
                <a:pt x="717666"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C7D1E2-1288-A249-A7C7-384FBAA0D7C9}">
      <dsp:nvSpPr>
        <dsp:cNvPr id="0" name=""/>
        <dsp:cNvSpPr/>
      </dsp:nvSpPr>
      <dsp:spPr>
        <a:xfrm>
          <a:off x="3022600" y="-42160"/>
          <a:ext cx="2060204" cy="1672260"/>
        </a:xfrm>
        <a:prstGeom prst="roundRect">
          <a:avLst/>
        </a:prstGeom>
        <a:solidFill>
          <a:schemeClr val="accent3">
            <a:hueOff val="-3806403"/>
            <a:satOff val="18"/>
            <a:lumOff val="2117"/>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TALK</a:t>
          </a:r>
          <a:br>
            <a:rPr lang="en-US" sz="2000" b="1" kern="1200" dirty="0" smtClean="0">
              <a:latin typeface="Tw Cen MT"/>
              <a:cs typeface="Tw Cen MT"/>
            </a:rPr>
          </a:br>
          <a:r>
            <a:rPr lang="en-US" sz="2000" b="1" kern="1200" dirty="0" smtClean="0">
              <a:latin typeface="Tw Cen MT"/>
              <a:cs typeface="Tw Cen MT"/>
            </a:rPr>
            <a:t>Conversation Activities </a:t>
          </a:r>
          <a:endParaRPr lang="en-US" sz="2000" b="1" kern="1200" dirty="0">
            <a:latin typeface="Tw Cen MT"/>
            <a:cs typeface="Tw Cen MT"/>
          </a:endParaRPr>
        </a:p>
      </dsp:txBody>
      <dsp:txXfrm>
        <a:off x="3104233" y="39473"/>
        <a:ext cx="1896938" cy="1508994"/>
      </dsp:txXfrm>
    </dsp:sp>
    <dsp:sp modelId="{5E6C6F52-2364-6749-80A2-6E9F5A38DEF3}">
      <dsp:nvSpPr>
        <dsp:cNvPr id="0" name=""/>
        <dsp:cNvSpPr/>
      </dsp:nvSpPr>
      <dsp:spPr>
        <a:xfrm rot="20520000">
          <a:off x="5341392" y="3077976"/>
          <a:ext cx="440438" cy="0"/>
        </a:xfrm>
        <a:custGeom>
          <a:avLst/>
          <a:gdLst/>
          <a:ahLst/>
          <a:cxnLst/>
          <a:rect l="0" t="0" r="0" b="0"/>
          <a:pathLst>
            <a:path>
              <a:moveTo>
                <a:pt x="0" y="0"/>
              </a:moveTo>
              <a:lnTo>
                <a:pt x="440438"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6170A06-30CE-6742-9CD6-9F5407986543}">
      <dsp:nvSpPr>
        <dsp:cNvPr id="0" name=""/>
        <dsp:cNvSpPr/>
      </dsp:nvSpPr>
      <dsp:spPr>
        <a:xfrm>
          <a:off x="5771052" y="1874820"/>
          <a:ext cx="1840297" cy="1672260"/>
        </a:xfrm>
        <a:prstGeom prst="roundRect">
          <a:avLst/>
        </a:prstGeom>
        <a:solidFill>
          <a:schemeClr val="accent3">
            <a:hueOff val="-7612806"/>
            <a:satOff val="36"/>
            <a:lumOff val="4234"/>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LEARN</a:t>
          </a:r>
          <a:br>
            <a:rPr lang="en-US" sz="2000" b="1" kern="1200" dirty="0" smtClean="0">
              <a:latin typeface="Tw Cen MT"/>
              <a:cs typeface="Tw Cen MT"/>
            </a:rPr>
          </a:br>
          <a:r>
            <a:rPr lang="en-US" sz="2000" b="1" kern="1200" dirty="0" smtClean="0">
              <a:latin typeface="Tw Cen MT"/>
              <a:cs typeface="Tw Cen MT"/>
            </a:rPr>
            <a:t>Read</a:t>
          </a:r>
          <a:br>
            <a:rPr lang="en-US" sz="2000" b="1" kern="1200" dirty="0" smtClean="0">
              <a:latin typeface="Tw Cen MT"/>
              <a:cs typeface="Tw Cen MT"/>
            </a:rPr>
          </a:br>
          <a:r>
            <a:rPr lang="en-US" sz="2000" b="1" kern="1200" dirty="0" smtClean="0">
              <a:latin typeface="Tw Cen MT"/>
              <a:cs typeface="Tw Cen MT"/>
            </a:rPr>
            <a:t>Listen</a:t>
          </a:r>
          <a:br>
            <a:rPr lang="en-US" sz="2000" b="1" kern="1200" dirty="0" smtClean="0">
              <a:latin typeface="Tw Cen MT"/>
              <a:cs typeface="Tw Cen MT"/>
            </a:rPr>
          </a:br>
          <a:r>
            <a:rPr lang="en-US" sz="2000" b="1" kern="1200" dirty="0" smtClean="0">
              <a:latin typeface="Tw Cen MT"/>
              <a:cs typeface="Tw Cen MT"/>
            </a:rPr>
            <a:t>Watch </a:t>
          </a:r>
          <a:endParaRPr lang="en-US" sz="2000" b="1" kern="1200" dirty="0">
            <a:latin typeface="Tw Cen MT"/>
            <a:cs typeface="Tw Cen MT"/>
          </a:endParaRPr>
        </a:p>
      </dsp:txBody>
      <dsp:txXfrm>
        <a:off x="5852685" y="1956453"/>
        <a:ext cx="1677031" cy="1508994"/>
      </dsp:txXfrm>
    </dsp:sp>
    <dsp:sp modelId="{0B983D13-9616-B244-9767-663D62534803}">
      <dsp:nvSpPr>
        <dsp:cNvPr id="0" name=""/>
        <dsp:cNvSpPr/>
      </dsp:nvSpPr>
      <dsp:spPr>
        <a:xfrm rot="3240000">
          <a:off x="4891586" y="4882648"/>
          <a:ext cx="232165" cy="0"/>
        </a:xfrm>
        <a:custGeom>
          <a:avLst/>
          <a:gdLst/>
          <a:ahLst/>
          <a:cxnLst/>
          <a:rect l="0" t="0" r="0" b="0"/>
          <a:pathLst>
            <a:path>
              <a:moveTo>
                <a:pt x="0" y="0"/>
              </a:moveTo>
              <a:lnTo>
                <a:pt x="232165"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92D435-F383-A542-9849-6BDF935950EE}">
      <dsp:nvSpPr>
        <dsp:cNvPr id="0" name=""/>
        <dsp:cNvSpPr/>
      </dsp:nvSpPr>
      <dsp:spPr>
        <a:xfrm>
          <a:off x="4763235" y="4976561"/>
          <a:ext cx="1840297" cy="1672260"/>
        </a:xfrm>
        <a:prstGeom prst="roundRect">
          <a:avLst/>
        </a:prstGeom>
        <a:solidFill>
          <a:schemeClr val="accent3">
            <a:hueOff val="-11419210"/>
            <a:satOff val="54"/>
            <a:lumOff val="6351"/>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ACT</a:t>
          </a:r>
          <a:br>
            <a:rPr lang="en-US" sz="2000" b="1" kern="1200" dirty="0" smtClean="0">
              <a:latin typeface="Tw Cen MT"/>
              <a:cs typeface="Tw Cen MT"/>
            </a:rPr>
          </a:br>
          <a:r>
            <a:rPr lang="en-US" sz="2000" b="1" kern="1200" dirty="0" smtClean="0">
              <a:latin typeface="Tw Cen MT"/>
              <a:cs typeface="Tw Cen MT"/>
            </a:rPr>
            <a:t>Practices</a:t>
          </a:r>
          <a:br>
            <a:rPr lang="en-US" sz="2000" b="1" kern="1200" dirty="0" smtClean="0">
              <a:latin typeface="Tw Cen MT"/>
              <a:cs typeface="Tw Cen MT"/>
            </a:rPr>
          </a:br>
          <a:r>
            <a:rPr lang="en-US" sz="2000" b="1" kern="1200" dirty="0" smtClean="0">
              <a:latin typeface="Tw Cen MT"/>
              <a:cs typeface="Tw Cen MT"/>
            </a:rPr>
            <a:t>Service</a:t>
          </a:r>
          <a:br>
            <a:rPr lang="en-US" sz="2000" b="1" kern="1200" dirty="0" smtClean="0">
              <a:latin typeface="Tw Cen MT"/>
              <a:cs typeface="Tw Cen MT"/>
            </a:rPr>
          </a:br>
          <a:r>
            <a:rPr lang="en-US" sz="2000" b="1" kern="1200" dirty="0" smtClean="0">
              <a:latin typeface="Tw Cen MT"/>
              <a:cs typeface="Tw Cen MT"/>
            </a:rPr>
            <a:t>Projects</a:t>
          </a:r>
        </a:p>
      </dsp:txBody>
      <dsp:txXfrm>
        <a:off x="4844868" y="5058194"/>
        <a:ext cx="1677031" cy="1508994"/>
      </dsp:txXfrm>
    </dsp:sp>
    <dsp:sp modelId="{54555DDE-9657-744F-80C5-9D13F5AB989A}">
      <dsp:nvSpPr>
        <dsp:cNvPr id="0" name=""/>
        <dsp:cNvSpPr/>
      </dsp:nvSpPr>
      <dsp:spPr>
        <a:xfrm rot="7560002">
          <a:off x="2981653" y="4882648"/>
          <a:ext cx="232165" cy="0"/>
        </a:xfrm>
        <a:custGeom>
          <a:avLst/>
          <a:gdLst/>
          <a:ahLst/>
          <a:cxnLst/>
          <a:rect l="0" t="0" r="0" b="0"/>
          <a:pathLst>
            <a:path>
              <a:moveTo>
                <a:pt x="0" y="0"/>
              </a:moveTo>
              <a:lnTo>
                <a:pt x="232165"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F37E59-2BA1-6442-9399-6A5D937CCC17}">
      <dsp:nvSpPr>
        <dsp:cNvPr id="0" name=""/>
        <dsp:cNvSpPr/>
      </dsp:nvSpPr>
      <dsp:spPr>
        <a:xfrm>
          <a:off x="1501870" y="4976561"/>
          <a:ext cx="1840297" cy="1672260"/>
        </a:xfrm>
        <a:prstGeom prst="roundRect">
          <a:avLst/>
        </a:prstGeom>
        <a:solidFill>
          <a:schemeClr val="accent3">
            <a:hueOff val="-15225612"/>
            <a:satOff val="72"/>
            <a:lumOff val="8468"/>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PRAY</a:t>
          </a:r>
          <a:br>
            <a:rPr lang="en-US" sz="2000" b="1" kern="1200" dirty="0" smtClean="0">
              <a:latin typeface="Tw Cen MT"/>
              <a:cs typeface="Tw Cen MT"/>
            </a:rPr>
          </a:br>
          <a:r>
            <a:rPr lang="en-US" sz="2000" b="1" kern="1200" dirty="0" smtClean="0">
              <a:latin typeface="Tw Cen MT"/>
              <a:cs typeface="Tw Cen MT"/>
            </a:rPr>
            <a:t>Devotions Bible Reading Daily Prayer</a:t>
          </a:r>
          <a:endParaRPr lang="en-US" sz="2000" b="1" kern="1200" dirty="0">
            <a:latin typeface="Tw Cen MT"/>
            <a:cs typeface="Tw Cen MT"/>
          </a:endParaRPr>
        </a:p>
      </dsp:txBody>
      <dsp:txXfrm>
        <a:off x="1583503" y="5058194"/>
        <a:ext cx="1677031" cy="1508994"/>
      </dsp:txXfrm>
    </dsp:sp>
    <dsp:sp modelId="{04EFD440-B0DD-7B41-BEDB-A6E2C526B96E}">
      <dsp:nvSpPr>
        <dsp:cNvPr id="0" name=""/>
        <dsp:cNvSpPr/>
      </dsp:nvSpPr>
      <dsp:spPr>
        <a:xfrm rot="11880000">
          <a:off x="2323574" y="3077976"/>
          <a:ext cx="440438" cy="0"/>
        </a:xfrm>
        <a:custGeom>
          <a:avLst/>
          <a:gdLst/>
          <a:ahLst/>
          <a:cxnLst/>
          <a:rect l="0" t="0" r="0" b="0"/>
          <a:pathLst>
            <a:path>
              <a:moveTo>
                <a:pt x="0" y="0"/>
              </a:moveTo>
              <a:lnTo>
                <a:pt x="440438" y="0"/>
              </a:lnTo>
            </a:path>
          </a:pathLst>
        </a:custGeom>
        <a:noFill/>
        <a:ln w="100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4B87B7-09F7-6A46-AC74-37EF0149FACA}">
      <dsp:nvSpPr>
        <dsp:cNvPr id="0" name=""/>
        <dsp:cNvSpPr/>
      </dsp:nvSpPr>
      <dsp:spPr>
        <a:xfrm>
          <a:off x="494055" y="1779487"/>
          <a:ext cx="1840297" cy="1862925"/>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SHARE </a:t>
          </a:r>
          <a:br>
            <a:rPr lang="en-US" sz="2000" b="1" kern="1200" dirty="0" smtClean="0">
              <a:latin typeface="Tw Cen MT"/>
              <a:cs typeface="Tw Cen MT"/>
            </a:rPr>
          </a:br>
          <a:r>
            <a:rPr lang="en-US" sz="2000" b="1" kern="1200" dirty="0" smtClean="0">
              <a:latin typeface="Tw Cen MT"/>
              <a:cs typeface="Tw Cen MT"/>
            </a:rPr>
            <a:t>Blog Facebook</a:t>
          </a:r>
          <a:br>
            <a:rPr lang="en-US" sz="2000" b="1" kern="1200" dirty="0" smtClean="0">
              <a:latin typeface="Tw Cen MT"/>
              <a:cs typeface="Tw Cen MT"/>
            </a:rPr>
          </a:br>
          <a:r>
            <a:rPr lang="en-US" sz="2000" b="1" kern="1200" dirty="0" smtClean="0">
              <a:latin typeface="Tw Cen MT"/>
              <a:cs typeface="Tw Cen MT"/>
            </a:rPr>
            <a:t>Video</a:t>
          </a:r>
          <a:br>
            <a:rPr lang="en-US" sz="2000" b="1" kern="1200" dirty="0" smtClean="0">
              <a:latin typeface="Tw Cen MT"/>
              <a:cs typeface="Tw Cen MT"/>
            </a:rPr>
          </a:br>
          <a:r>
            <a:rPr lang="en-US" sz="2000" b="1" kern="1200" dirty="0" smtClean="0">
              <a:latin typeface="Tw Cen MT"/>
              <a:cs typeface="Tw Cen MT"/>
            </a:rPr>
            <a:t>Projects</a:t>
          </a:r>
          <a:endParaRPr lang="en-US" sz="2000" b="1" kern="1200" dirty="0">
            <a:latin typeface="Tw Cen MT"/>
            <a:cs typeface="Tw Cen MT"/>
          </a:endParaRPr>
        </a:p>
      </dsp:txBody>
      <dsp:txXfrm>
        <a:off x="583891" y="1869323"/>
        <a:ext cx="1660625" cy="16832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w Cen M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w Cen MT"/>
              </a:defRPr>
            </a:lvl1pPr>
          </a:lstStyle>
          <a:p>
            <a:fld id="{DCA639C2-B6D2-D34E-ADF1-160402E244B7}" type="datetimeFigureOut">
              <a:rPr lang="en-US" smtClean="0"/>
              <a:pPr/>
              <a:t>5/30/15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w Cen M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w Cen MT"/>
              </a:defRPr>
            </a:lvl1pPr>
          </a:lstStyle>
          <a:p>
            <a:fld id="{368CB6B8-1CFA-F34A-8BCE-5B679FD3C73B}" type="slidenum">
              <a:rPr lang="en-US" smtClean="0"/>
              <a:pPr/>
              <a:t>‹#›</a:t>
            </a:fld>
            <a:endParaRPr lang="en-US" dirty="0"/>
          </a:p>
        </p:txBody>
      </p:sp>
    </p:spTree>
    <p:extLst>
      <p:ext uri="{BB962C8B-B14F-4D97-AF65-F5344CB8AC3E}">
        <p14:creationId xmlns:p14="http://schemas.microsoft.com/office/powerpoint/2010/main" val="44752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Tw Cen MT"/>
        <a:ea typeface="+mn-ea"/>
        <a:cs typeface="+mn-cs"/>
      </a:defRPr>
    </a:lvl1pPr>
    <a:lvl2pPr marL="457200" algn="l" defTabSz="457200" rtl="0" eaLnBrk="1" latinLnBrk="0" hangingPunct="1">
      <a:defRPr sz="1200" kern="1200">
        <a:solidFill>
          <a:schemeClr val="tx1"/>
        </a:solidFill>
        <a:latin typeface="Tw Cen MT"/>
        <a:ea typeface="+mn-ea"/>
        <a:cs typeface="+mn-cs"/>
      </a:defRPr>
    </a:lvl2pPr>
    <a:lvl3pPr marL="914400" algn="l" defTabSz="457200" rtl="0" eaLnBrk="1" latinLnBrk="0" hangingPunct="1">
      <a:defRPr sz="1200" kern="1200">
        <a:solidFill>
          <a:schemeClr val="tx1"/>
        </a:solidFill>
        <a:latin typeface="Tw Cen MT"/>
        <a:ea typeface="+mn-ea"/>
        <a:cs typeface="+mn-cs"/>
      </a:defRPr>
    </a:lvl3pPr>
    <a:lvl4pPr marL="1371600" algn="l" defTabSz="457200" rtl="0" eaLnBrk="1" latinLnBrk="0" hangingPunct="1">
      <a:defRPr sz="1200" kern="1200">
        <a:solidFill>
          <a:schemeClr val="tx1"/>
        </a:solidFill>
        <a:latin typeface="Tw Cen MT"/>
        <a:ea typeface="+mn-ea"/>
        <a:cs typeface="+mn-cs"/>
      </a:defRPr>
    </a:lvl4pPr>
    <a:lvl5pPr marL="1828800" algn="l" defTabSz="457200" rtl="0" eaLnBrk="1" latinLnBrk="0" hangingPunct="1">
      <a:defRPr sz="1200" kern="1200">
        <a:solidFill>
          <a:schemeClr val="tx1"/>
        </a:solidFill>
        <a:latin typeface="Tw Cen M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2103D3E-B9DE-F042-A81B-9023B6863032}" type="datetimeFigureOut">
              <a:rPr lang="en-US" smtClean="0"/>
              <a:t>5/30/15</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5/30/15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2103D3E-B9DE-F042-A81B-9023B6863032}" type="datetimeFigureOut">
              <a:rPr lang="en-US" smtClean="0"/>
              <a:t>5/30/15</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D4A334BD-FE82-A84C-875F-DDC9CF61CB6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5/30/15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2103D3E-B9DE-F042-A81B-9023B6863032}" type="datetimeFigureOut">
              <a:rPr lang="en-US" smtClean="0"/>
              <a:t>5/30/15</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2103D3E-B9DE-F042-A81B-9023B6863032}" type="datetimeFigureOut">
              <a:rPr lang="en-US" smtClean="0"/>
              <a:t>5/30/15</a:t>
            </a:fld>
            <a:endParaRPr lang="en-US" dirty="0"/>
          </a:p>
        </p:txBody>
      </p:sp>
      <p:sp>
        <p:nvSpPr>
          <p:cNvPr id="10" name="Slide Number Placeholder 9"/>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2103D3E-B9DE-F042-A81B-9023B6863032}" type="datetimeFigureOut">
              <a:rPr lang="en-US" smtClean="0"/>
              <a:t>5/30/15</a:t>
            </a:fld>
            <a:endParaRPr lang="en-US" dirty="0"/>
          </a:p>
        </p:txBody>
      </p:sp>
      <p:sp>
        <p:nvSpPr>
          <p:cNvPr id="12" name="Slide Number Placeholder 11"/>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103D3E-B9DE-F042-A81B-9023B6863032}" type="datetimeFigureOut">
              <a:rPr lang="en-US" smtClean="0"/>
              <a:t>5/30/15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03D3E-B9DE-F042-A81B-9023B6863032}" type="datetimeFigureOut">
              <a:rPr lang="en-US" smtClean="0"/>
              <a:t>5/30/15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2103D3E-B9DE-F042-A81B-9023B6863032}" type="datetimeFigureOut">
              <a:rPr lang="en-US" smtClean="0"/>
              <a:t>5/30/15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Tw Cen MT"/>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92103D3E-B9DE-F042-A81B-9023B6863032}" type="datetimeFigureOut">
              <a:rPr lang="en-US" smtClean="0"/>
              <a:t>5/30/15</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w Cen MT"/>
              </a:defRPr>
            </a:lvl1pPr>
          </a:lstStyle>
          <a:p>
            <a:fld id="{92103D3E-B9DE-F042-A81B-9023B6863032}" type="datetimeFigureOut">
              <a:rPr lang="en-US" smtClean="0"/>
              <a:pPr/>
              <a:t>5/30/15</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latin typeface="Tw Cen MT"/>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latin typeface="Tw Cen MT"/>
              </a:defRPr>
            </a:lvl1pPr>
          </a:lstStyle>
          <a:p>
            <a:fld id="{D4A334BD-FE82-A84C-875F-DDC9CF61CB6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Corbel"/>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3.png"/><Relationship Id="rId1" Type="http://schemas.microsoft.com/office/2007/relationships/media" Target="../media/media1.mp4"/><Relationship Id="rId2" Type="http://schemas.openxmlformats.org/officeDocument/2006/relationships/video" Target="../media/media1.mp4"/></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4.xml"/><Relationship Id="rId2"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diagramData" Target="../diagrams/data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7.xml"/><Relationship Id="rId2" Type="http://schemas.openxmlformats.org/officeDocument/2006/relationships/diagramData" Target="../diagrams/data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7.xml"/><Relationship Id="rId2" Type="http://schemas.openxmlformats.org/officeDocument/2006/relationships/diagramData" Target="../diagrams/data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5"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7.xml"/><Relationship Id="rId2" Type="http://schemas.openxmlformats.org/officeDocument/2006/relationships/diagramData" Target="../diagrams/data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jpeg"/><Relationship Id="rId13"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13.g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g"/><Relationship Id="rId5" Type="http://schemas.openxmlformats.org/officeDocument/2006/relationships/image" Target="../media/image28.jp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digital-tool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394" y="0"/>
            <a:ext cx="9155539" cy="6469914"/>
          </a:xfrm>
          <a:prstGeom prst="rect">
            <a:avLst/>
          </a:prstGeom>
        </p:spPr>
      </p:pic>
      <p:sp>
        <p:nvSpPr>
          <p:cNvPr id="9" name="Title 3"/>
          <p:cNvSpPr txBox="1">
            <a:spLocks/>
          </p:cNvSpPr>
          <p:nvPr/>
        </p:nvSpPr>
        <p:spPr>
          <a:xfrm>
            <a:off x="-11538" y="5751926"/>
            <a:ext cx="9155538" cy="1080145"/>
          </a:xfrm>
          <a:prstGeom prst="rect">
            <a:avLst/>
          </a:prstGeom>
          <a:solidFill>
            <a:schemeClr val="tx1"/>
          </a:solidFill>
        </p:spPr>
        <p:txBody>
          <a:bodyPr vert="horz" anchor="ctr">
            <a:normAutofit fontScale="55000" lnSpcReduction="20000"/>
          </a:bodyPr>
          <a:lstStyle>
            <a:lvl1pPr algn="l" rtl="0" eaLnBrk="1" latinLnBrk="0" hangingPunct="1">
              <a:spcBef>
                <a:spcPct val="0"/>
              </a:spcBef>
              <a:buNone/>
              <a:defRPr kumimoji="0" sz="4400" kern="1200">
                <a:solidFill>
                  <a:schemeClr val="tx2"/>
                </a:solidFill>
                <a:latin typeface="Corbel"/>
                <a:ea typeface="+mj-ea"/>
                <a:cs typeface="+mj-cs"/>
              </a:defRPr>
            </a:lvl1pPr>
          </a:lstStyle>
          <a:p>
            <a:pPr algn="ctr"/>
            <a:r>
              <a:rPr lang="en-US" sz="6700" b="1" dirty="0" smtClean="0">
                <a:solidFill>
                  <a:schemeClr val="accent6">
                    <a:lumMod val="20000"/>
                    <a:lumOff val="80000"/>
                  </a:schemeClr>
                </a:solidFill>
              </a:rPr>
              <a:t>Digitally-Enabled &amp; Online Faith Formation</a:t>
            </a:r>
          </a:p>
          <a:p>
            <a:pPr algn="ctr"/>
            <a:endParaRPr lang="en-US" sz="2500" b="1" dirty="0" smtClean="0">
              <a:solidFill>
                <a:schemeClr val="accent6">
                  <a:lumMod val="20000"/>
                  <a:lumOff val="80000"/>
                </a:schemeClr>
              </a:solidFill>
            </a:endParaRPr>
          </a:p>
          <a:p>
            <a:pPr algn="ctr"/>
            <a:r>
              <a:rPr lang="en-US" sz="3600" dirty="0" smtClean="0">
                <a:solidFill>
                  <a:schemeClr val="accent6">
                    <a:lumMod val="20000"/>
                    <a:lumOff val="80000"/>
                  </a:schemeClr>
                </a:solidFill>
              </a:rPr>
              <a:t>John Roberto     www.LifelongFaith.com</a:t>
            </a:r>
            <a:endParaRPr lang="en-US" sz="3600" dirty="0">
              <a:solidFill>
                <a:schemeClr val="accent6">
                  <a:lumMod val="20000"/>
                  <a:lumOff val="80000"/>
                </a:schemeClr>
              </a:solidFill>
            </a:endParaRPr>
          </a:p>
        </p:txBody>
      </p:sp>
    </p:spTree>
    <p:extLst>
      <p:ext uri="{BB962C8B-B14F-4D97-AF65-F5344CB8AC3E}">
        <p14:creationId xmlns:p14="http://schemas.microsoft.com/office/powerpoint/2010/main" val="224188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5-29 at 8.25.38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5100" y="165100"/>
            <a:ext cx="5641614" cy="4521200"/>
          </a:xfrm>
          <a:prstGeom prst="rect">
            <a:avLst/>
          </a:prstGeom>
        </p:spPr>
      </p:pic>
      <p:pic>
        <p:nvPicPr>
          <p:cNvPr id="6" name="Picture 5" descr="Screen Shot 2015-05-29 at 8.25.50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11400" y="3494056"/>
            <a:ext cx="6718300" cy="3224244"/>
          </a:xfrm>
          <a:prstGeom prst="rect">
            <a:avLst/>
          </a:prstGeom>
        </p:spPr>
      </p:pic>
    </p:spTree>
    <p:extLst>
      <p:ext uri="{BB962C8B-B14F-4D97-AF65-F5344CB8AC3E}">
        <p14:creationId xmlns:p14="http://schemas.microsoft.com/office/powerpoint/2010/main" val="25501268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8.28.4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 y="101600"/>
            <a:ext cx="5549900" cy="3738113"/>
          </a:xfrm>
          <a:prstGeom prst="rect">
            <a:avLst/>
          </a:prstGeom>
        </p:spPr>
      </p:pic>
      <p:pic>
        <p:nvPicPr>
          <p:cNvPr id="3" name="Picture 2" descr="Screen Shot 2015-05-29 at 8.28.57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57600" y="3776213"/>
            <a:ext cx="5219700" cy="3054632"/>
          </a:xfrm>
          <a:prstGeom prst="rect">
            <a:avLst/>
          </a:prstGeom>
        </p:spPr>
      </p:pic>
    </p:spTree>
    <p:extLst>
      <p:ext uri="{BB962C8B-B14F-4D97-AF65-F5344CB8AC3E}">
        <p14:creationId xmlns:p14="http://schemas.microsoft.com/office/powerpoint/2010/main" val="1308309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8.29.04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4092" y="190500"/>
            <a:ext cx="5835707" cy="3848100"/>
          </a:xfrm>
          <a:prstGeom prst="rect">
            <a:avLst/>
          </a:prstGeom>
        </p:spPr>
      </p:pic>
      <p:pic>
        <p:nvPicPr>
          <p:cNvPr id="3" name="Picture 2" descr="Screen Shot 2015-05-29 at 8.29.15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75100" y="2917678"/>
            <a:ext cx="4940300" cy="3826021"/>
          </a:xfrm>
          <a:prstGeom prst="rect">
            <a:avLst/>
          </a:prstGeom>
        </p:spPr>
      </p:pic>
    </p:spTree>
    <p:extLst>
      <p:ext uri="{BB962C8B-B14F-4D97-AF65-F5344CB8AC3E}">
        <p14:creationId xmlns:p14="http://schemas.microsoft.com/office/powerpoint/2010/main" val="8473640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Digitally-Enabled Faith Formation</a:t>
            </a: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119679155"/>
              </p:ext>
            </p:extLst>
          </p:nvPr>
        </p:nvGraphicFramePr>
        <p:xfrm>
          <a:off x="65130" y="1841500"/>
          <a:ext cx="90043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89713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with Online Content</a:t>
            </a:r>
            <a:endParaRPr lang="en-US" dirty="0"/>
          </a:p>
        </p:txBody>
      </p:sp>
      <p:sp>
        <p:nvSpPr>
          <p:cNvPr id="3" name="Content Placeholder 2"/>
          <p:cNvSpPr>
            <a:spLocks noGrp="1"/>
          </p:cNvSpPr>
          <p:nvPr>
            <p:ph sz="quarter" idx="1"/>
          </p:nvPr>
        </p:nvSpPr>
        <p:spPr/>
        <p:txBody>
          <a:bodyPr/>
          <a:lstStyle/>
          <a:p>
            <a:pPr marL="0" indent="0">
              <a:buNone/>
            </a:pPr>
            <a:r>
              <a:rPr lang="en-US" dirty="0" smtClean="0"/>
              <a:t>A </a:t>
            </a:r>
            <a:r>
              <a:rPr lang="en-US" dirty="0"/>
              <a:t>gathered program using online content from websites, videos from YouTube or other video sites, and blogs and other social media. With an abundance of high quality digital content, this first option is the easiest way to bring the digital world into a gathered program. </a:t>
            </a:r>
          </a:p>
          <a:p>
            <a:endParaRPr lang="en-US" dirty="0"/>
          </a:p>
        </p:txBody>
      </p:sp>
    </p:spTree>
    <p:extLst>
      <p:ext uri="{BB962C8B-B14F-4D97-AF65-F5344CB8AC3E}">
        <p14:creationId xmlns:p14="http://schemas.microsoft.com/office/powerpoint/2010/main" val="271879505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a:t>
            </a:r>
            <a:r>
              <a:rPr lang="en-US" u="sng" dirty="0" smtClean="0"/>
              <a:t>and</a:t>
            </a:r>
            <a:r>
              <a:rPr lang="en-US" dirty="0" smtClean="0"/>
              <a:t> Online Content</a:t>
            </a:r>
            <a:endParaRPr lang="en-US" u="sng" dirty="0"/>
          </a:p>
        </p:txBody>
      </p:sp>
      <p:sp>
        <p:nvSpPr>
          <p:cNvPr id="3" name="Content Placeholder 2"/>
          <p:cNvSpPr>
            <a:spLocks noGrp="1"/>
          </p:cNvSpPr>
          <p:nvPr>
            <p:ph sz="quarter" idx="1"/>
          </p:nvPr>
        </p:nvSpPr>
        <p:spPr>
          <a:xfrm>
            <a:off x="612648" y="1600200"/>
            <a:ext cx="8153400" cy="5010836"/>
          </a:xfrm>
        </p:spPr>
        <p:txBody>
          <a:bodyPr>
            <a:normAutofit fontScale="92500"/>
          </a:bodyPr>
          <a:lstStyle/>
          <a:p>
            <a:pPr marL="0" indent="0">
              <a:buNone/>
            </a:pPr>
            <a:r>
              <a:rPr lang="en-US" sz="3200" dirty="0" smtClean="0"/>
              <a:t>Connecting </a:t>
            </a:r>
            <a:r>
              <a:rPr lang="en-US" sz="3200" dirty="0"/>
              <a:t>church programs or events with online content that extends and deepens the experience through learning, prayer, ritual, action, etc. </a:t>
            </a:r>
            <a:endParaRPr lang="en-US" sz="3200" dirty="0" smtClean="0"/>
          </a:p>
          <a:p>
            <a:pPr lvl="1" indent="-457200"/>
            <a:r>
              <a:rPr lang="en-US" sz="3200" dirty="0" smtClean="0"/>
              <a:t>Sunday worship &amp; church </a:t>
            </a:r>
            <a:r>
              <a:rPr lang="en-US" sz="3200" dirty="0"/>
              <a:t>year feasts and seasons </a:t>
            </a:r>
            <a:endParaRPr lang="en-US" sz="3200" dirty="0" smtClean="0"/>
          </a:p>
          <a:p>
            <a:pPr lvl="1" indent="-457200"/>
            <a:r>
              <a:rPr lang="en-US" sz="3200" dirty="0" smtClean="0"/>
              <a:t>Intergenerational &amp; </a:t>
            </a:r>
            <a:r>
              <a:rPr lang="en-US" sz="3200" dirty="0"/>
              <a:t>family </a:t>
            </a:r>
            <a:r>
              <a:rPr lang="en-US" sz="3200" dirty="0" smtClean="0"/>
              <a:t>programs</a:t>
            </a:r>
          </a:p>
          <a:p>
            <a:pPr lvl="1" indent="-457200"/>
            <a:r>
              <a:rPr lang="en-US" sz="3200" dirty="0" smtClean="0"/>
              <a:t>Children, youth, and adult classes &amp; programs</a:t>
            </a:r>
          </a:p>
          <a:p>
            <a:pPr lvl="1" indent="-457200"/>
            <a:r>
              <a:rPr lang="en-US" sz="3200" dirty="0" smtClean="0"/>
              <a:t>Extended programs: mission </a:t>
            </a:r>
            <a:r>
              <a:rPr lang="en-US" sz="3200" dirty="0"/>
              <a:t>trips, retreat experiences, and vacation </a:t>
            </a:r>
            <a:r>
              <a:rPr lang="en-US" sz="3200" dirty="0" smtClean="0"/>
              <a:t>Bible school, summer camp</a:t>
            </a:r>
            <a:endParaRPr lang="en-US" sz="3200" dirty="0"/>
          </a:p>
          <a:p>
            <a:pPr marL="0" indent="0">
              <a:buNone/>
            </a:pPr>
            <a:endParaRPr lang="en-US" sz="3200" dirty="0"/>
          </a:p>
        </p:txBody>
      </p:sp>
    </p:spTree>
    <p:extLst>
      <p:ext uri="{BB962C8B-B14F-4D97-AF65-F5344CB8AC3E}">
        <p14:creationId xmlns:p14="http://schemas.microsoft.com/office/powerpoint/2010/main" val="22356684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06344548"/>
              </p:ext>
            </p:extLst>
          </p:nvPr>
        </p:nvGraphicFramePr>
        <p:xfrm>
          <a:off x="118533" y="1"/>
          <a:ext cx="882226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65543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70844294"/>
              </p:ext>
            </p:extLst>
          </p:nvPr>
        </p:nvGraphicFramePr>
        <p:xfrm>
          <a:off x="564461" y="76200"/>
          <a:ext cx="8105406" cy="6606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2574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Sunday Worship</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3765487"/>
              </p:ext>
            </p:extLst>
          </p:nvPr>
        </p:nvGraphicFramePr>
        <p:xfrm>
          <a:off x="50080" y="1643450"/>
          <a:ext cx="9055100" cy="5140324"/>
        </p:xfrm>
        <a:graphic>
          <a:graphicData uri="http://schemas.openxmlformats.org/drawingml/2006/table">
            <a:tbl>
              <a:tblPr firstRow="1" bandRow="1">
                <a:tableStyleId>{B301B821-A1FF-4177-AEE7-76D212191A09}</a:tableStyleId>
              </a:tblPr>
              <a:tblGrid>
                <a:gridCol w="2832137"/>
                <a:gridCol w="3301963"/>
                <a:gridCol w="2921000"/>
              </a:tblGrid>
              <a:tr h="558731">
                <a:tc>
                  <a:txBody>
                    <a:bodyPr/>
                    <a:lstStyle/>
                    <a:p>
                      <a:pPr algn="r"/>
                      <a:r>
                        <a:rPr lang="en-US" sz="2400" dirty="0" smtClean="0">
                          <a:latin typeface="Tw Cen MT"/>
                          <a:cs typeface="Tw Cen MT"/>
                        </a:rPr>
                        <a:t>Church Life     </a:t>
                      </a:r>
                      <a:r>
                        <a:rPr lang="en-US" sz="2400" dirty="0" smtClean="0">
                          <a:latin typeface="Tw Cen MT"/>
                          <a:cs typeface="Tw Cen MT"/>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latin typeface="Tw Cen MT"/>
                          <a:cs typeface="Tw Cen MT"/>
                        </a:rPr>
                        <a:t>Daily &amp; Home</a:t>
                      </a:r>
                      <a:r>
                        <a:rPr lang="en-US" sz="2400" baseline="0" dirty="0" smtClean="0">
                          <a:latin typeface="Tw Cen MT"/>
                          <a:cs typeface="Tw Cen MT"/>
                        </a:rPr>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latin typeface="Tw Cen MT"/>
                          <a:cs typeface="Tw Cen MT"/>
                          <a:sym typeface="Wingdings"/>
                        </a:rPr>
                        <a:t>      </a:t>
                      </a:r>
                      <a:r>
                        <a:rPr lang="en-US" sz="2400" dirty="0" smtClean="0">
                          <a:latin typeface="Tw Cen MT"/>
                          <a:cs typeface="Tw Cen MT"/>
                        </a:rPr>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81593">
                <a:tc>
                  <a:txBody>
                    <a:bodyPr/>
                    <a:lstStyle/>
                    <a:p>
                      <a:r>
                        <a:rPr lang="en-US" sz="2400" kern="1200" dirty="0" smtClean="0">
                          <a:effectLst/>
                          <a:latin typeface="Tw Cen MT"/>
                          <a:cs typeface="Tw Cen MT"/>
                        </a:rPr>
                        <a:t>Experience of Worship in the Congregation</a:t>
                      </a:r>
                    </a:p>
                    <a:p>
                      <a:pPr marL="342900" indent="-342900">
                        <a:buFont typeface="Arial"/>
                        <a:buChar char="•"/>
                      </a:pPr>
                      <a:r>
                        <a:rPr lang="en-US" sz="2400" kern="1200" dirty="0" smtClean="0">
                          <a:effectLst/>
                          <a:latin typeface="Tw Cen MT"/>
                          <a:cs typeface="Tw Cen MT"/>
                        </a:rPr>
                        <a:t>Sunday worship and lectionary</a:t>
                      </a:r>
                    </a:p>
                    <a:p>
                      <a:pPr marL="342900" indent="-342900">
                        <a:buFont typeface="Arial"/>
                        <a:buChar char="•"/>
                      </a:pPr>
                      <a:r>
                        <a:rPr lang="en-US" sz="2400" kern="1200" dirty="0" smtClean="0">
                          <a:effectLst/>
                          <a:latin typeface="Tw Cen MT"/>
                          <a:cs typeface="Tw Cen MT"/>
                        </a:rPr>
                        <a:t>Church year feasts and seasons</a:t>
                      </a:r>
                    </a:p>
                    <a:p>
                      <a:pPr marL="342900" indent="-342900">
                        <a:buFont typeface="Arial"/>
                        <a:buChar char="•"/>
                      </a:pPr>
                      <a:r>
                        <a:rPr lang="en-US" sz="2400" kern="1200" dirty="0" smtClean="0">
                          <a:effectLst/>
                          <a:latin typeface="Tw Cen MT"/>
                          <a:cs typeface="Tw Cen MT"/>
                        </a:rPr>
                        <a:t>Church rituals: baptism, communion, funerals, etc.</a:t>
                      </a:r>
                    </a:p>
                    <a:p>
                      <a:pPr marL="0" indent="0">
                        <a:buFont typeface="Arial"/>
                        <a:buNone/>
                      </a:pPr>
                      <a:r>
                        <a:rPr lang="en-US" sz="2400" kern="1200" dirty="0" smtClean="0">
                          <a:effectLst/>
                          <a:latin typeface="Tw Cen MT"/>
                          <a:cs typeface="Tw Cen MT"/>
                        </a:rPr>
                        <a:t> </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Experience of Sunday worship, rituals, and church year seasons in daily life  </a:t>
                      </a:r>
                    </a:p>
                    <a:p>
                      <a:pPr marL="342900" indent="-342900">
                        <a:buFont typeface="Arial"/>
                        <a:buChar char="•"/>
                      </a:pPr>
                      <a:r>
                        <a:rPr lang="en-US" sz="2400" kern="1200" dirty="0" smtClean="0">
                          <a:effectLst/>
                          <a:latin typeface="Tw Cen MT"/>
                          <a:cs typeface="Tw Cen MT"/>
                        </a:rPr>
                        <a:t>Reflecting on the sermon and readings at home</a:t>
                      </a:r>
                    </a:p>
                    <a:p>
                      <a:pPr marL="342900" indent="-342900">
                        <a:buFont typeface="Arial"/>
                        <a:buChar char="•"/>
                      </a:pPr>
                      <a:r>
                        <a:rPr lang="en-US" sz="2400" kern="1200" dirty="0" smtClean="0">
                          <a:effectLst/>
                          <a:latin typeface="Tw Cen MT"/>
                          <a:cs typeface="Tw Cen MT"/>
                        </a:rPr>
                        <a:t>Practices: Lectio, etc. </a:t>
                      </a:r>
                    </a:p>
                    <a:p>
                      <a:pPr marL="342900" indent="-342900">
                        <a:buFont typeface="Arial"/>
                        <a:buChar char="•"/>
                      </a:pPr>
                      <a:r>
                        <a:rPr lang="en-US" sz="2400" kern="1200" dirty="0" smtClean="0">
                          <a:effectLst/>
                          <a:latin typeface="Tw Cen MT"/>
                          <a:cs typeface="Tw Cen MT"/>
                        </a:rPr>
                        <a:t>Application to daily living</a:t>
                      </a:r>
                    </a:p>
                    <a:p>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Online worship, church year, and lectionary resources on the church’s faith formation website</a:t>
                      </a:r>
                    </a:p>
                    <a:p>
                      <a:pPr marL="342900" indent="-342900">
                        <a:buFont typeface="Arial"/>
                        <a:buChar char="•"/>
                      </a:pPr>
                      <a:r>
                        <a:rPr lang="en-US" sz="2400" kern="1200" dirty="0" smtClean="0">
                          <a:effectLst/>
                          <a:latin typeface="Tw Cen MT"/>
                          <a:cs typeface="Tw Cen MT"/>
                        </a:rPr>
                        <a:t>Lectionary commentaries online</a:t>
                      </a:r>
                    </a:p>
                    <a:p>
                      <a:pPr marL="342900" indent="-342900">
                        <a:buFont typeface="Arial"/>
                        <a:buChar char="•"/>
                      </a:pPr>
                      <a:r>
                        <a:rPr lang="en-US" sz="2400" kern="1200" dirty="0" smtClean="0">
                          <a:effectLst/>
                          <a:latin typeface="Tw Cen MT"/>
                          <a:cs typeface="Tw Cen MT"/>
                        </a:rPr>
                        <a:t>Video reflections and commentary</a:t>
                      </a:r>
                    </a:p>
                    <a:p>
                      <a:pPr marL="342900" indent="-342900">
                        <a:buFont typeface="Arial"/>
                        <a:buChar char="•"/>
                      </a:pPr>
                      <a:r>
                        <a:rPr lang="en-US" sz="2400" kern="1200" dirty="0" smtClean="0">
                          <a:effectLst/>
                          <a:latin typeface="Tw Cen MT"/>
                          <a:cs typeface="Tw Cen MT"/>
                        </a:rPr>
                        <a:t>Online activities and projects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591832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40-Day Lent Curriculum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8268612"/>
              </p:ext>
            </p:extLst>
          </p:nvPr>
        </p:nvGraphicFramePr>
        <p:xfrm>
          <a:off x="80105" y="1841499"/>
          <a:ext cx="9063894" cy="4780393"/>
        </p:xfrm>
        <a:graphic>
          <a:graphicData uri="http://schemas.openxmlformats.org/drawingml/2006/table">
            <a:tbl>
              <a:tblPr firstRow="1" bandRow="1">
                <a:tableStyleId>{9DCAF9ED-07DC-4A11-8D7F-57B35C25682E}</a:tableStyleId>
              </a:tblPr>
              <a:tblGrid>
                <a:gridCol w="3021298"/>
                <a:gridCol w="3021298"/>
                <a:gridCol w="3021298"/>
              </a:tblGrid>
              <a:tr h="663944">
                <a:tc>
                  <a:txBody>
                    <a:bodyPr/>
                    <a:lstStyle/>
                    <a:p>
                      <a:pPr algn="r"/>
                      <a:r>
                        <a:rPr lang="en-US" sz="2400" dirty="0" smtClean="0"/>
                        <a:t>Church Life     </a:t>
                      </a:r>
                      <a:r>
                        <a:rPr lang="en-US" sz="2400" dirty="0" smtClean="0">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116449">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198852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Triple Revolution</a:t>
            </a:r>
            <a:endParaRPr lang="en-US" dirty="0"/>
          </a:p>
        </p:txBody>
      </p:sp>
      <p:sp>
        <p:nvSpPr>
          <p:cNvPr id="3" name="Content Placeholder 2"/>
          <p:cNvSpPr>
            <a:spLocks noGrp="1"/>
          </p:cNvSpPr>
          <p:nvPr>
            <p:ph sz="quarter" idx="1"/>
          </p:nvPr>
        </p:nvSpPr>
        <p:spPr>
          <a:xfrm>
            <a:off x="612648" y="1600199"/>
            <a:ext cx="8153400" cy="5071533"/>
          </a:xfrm>
        </p:spPr>
        <p:txBody>
          <a:bodyPr>
            <a:noAutofit/>
          </a:bodyPr>
          <a:lstStyle/>
          <a:p>
            <a:pPr marL="514350" indent="-514350">
              <a:buSzPct val="100000"/>
              <a:buFont typeface="+mj-lt"/>
              <a:buAutoNum type="arabicPeriod"/>
            </a:pPr>
            <a:r>
              <a:rPr lang="en-US" sz="3600" dirty="0" smtClean="0"/>
              <a:t>Internet Revolution</a:t>
            </a:r>
          </a:p>
          <a:p>
            <a:pPr marL="514350" indent="-514350">
              <a:buSzPct val="100000"/>
              <a:buFont typeface="+mj-lt"/>
              <a:buAutoNum type="arabicPeriod"/>
            </a:pPr>
            <a:r>
              <a:rPr lang="en-US" sz="3600" dirty="0" smtClean="0"/>
              <a:t>Mobile Revolution</a:t>
            </a:r>
          </a:p>
          <a:p>
            <a:pPr marL="514350" indent="-514350">
              <a:buSzPct val="100000"/>
              <a:buFont typeface="+mj-lt"/>
              <a:buAutoNum type="arabicPeriod"/>
            </a:pPr>
            <a:r>
              <a:rPr lang="en-US" sz="3600" dirty="0" smtClean="0"/>
              <a:t>Social Media Revolution</a:t>
            </a:r>
          </a:p>
          <a:p>
            <a:pPr marL="0" indent="0">
              <a:buSzPct val="100000"/>
              <a:buNone/>
            </a:pPr>
            <a:endParaRPr lang="en-US" sz="1200" dirty="0" smtClean="0"/>
          </a:p>
          <a:p>
            <a:pPr marL="0" indent="0">
              <a:buNone/>
            </a:pPr>
            <a:r>
              <a:rPr lang="en-US" sz="3600" dirty="0" smtClean="0"/>
              <a:t>Information is now. . . </a:t>
            </a:r>
          </a:p>
          <a:p>
            <a:pPr lvl="1" indent="-457200"/>
            <a:r>
              <a:rPr lang="en-US" sz="3600" dirty="0" smtClean="0"/>
              <a:t>Portable</a:t>
            </a:r>
          </a:p>
          <a:p>
            <a:pPr lvl="1" indent="-457200"/>
            <a:r>
              <a:rPr lang="en-US" sz="3600" dirty="0" smtClean="0"/>
              <a:t>Personal</a:t>
            </a:r>
          </a:p>
          <a:p>
            <a:pPr lvl="1" indent="-457200"/>
            <a:r>
              <a:rPr lang="en-US" sz="3600" dirty="0" smtClean="0"/>
              <a:t>Participatory</a:t>
            </a:r>
          </a:p>
        </p:txBody>
      </p:sp>
    </p:spTree>
    <p:extLst>
      <p:ext uri="{BB962C8B-B14F-4D97-AF65-F5344CB8AC3E}">
        <p14:creationId xmlns:p14="http://schemas.microsoft.com/office/powerpoint/2010/main" val="18038604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199"/>
            <a:ext cx="8153400" cy="5169436"/>
          </a:xfrm>
        </p:spPr>
        <p:txBody>
          <a:bodyPr>
            <a:normAutofit/>
          </a:bodyPr>
          <a:lstStyle/>
          <a:p>
            <a:pPr marL="0" indent="0">
              <a:buNone/>
            </a:pPr>
            <a:r>
              <a:rPr lang="en-US" sz="3200" dirty="0" smtClean="0"/>
              <a:t>“</a:t>
            </a:r>
            <a:r>
              <a:rPr lang="en-US" sz="3200" dirty="0"/>
              <a:t>F</a:t>
            </a:r>
            <a:r>
              <a:rPr lang="en-US" sz="3200" dirty="0" smtClean="0"/>
              <a:t>lip </a:t>
            </a:r>
            <a:r>
              <a:rPr lang="en-US" sz="3200" dirty="0"/>
              <a:t>the classroom or program” by creating a digital platform to provide the content that people would learn in the gathered setting in an online learning space using print, audio, video, and more. And then transform the gathered program using interactive activities, discussion, project-based learning, and practice and demonstration</a:t>
            </a:r>
            <a:r>
              <a:rPr lang="en-US" sz="3200" dirty="0" smtClean="0"/>
              <a:t>.</a:t>
            </a:r>
          </a:p>
        </p:txBody>
      </p:sp>
    </p:spTree>
    <p:extLst>
      <p:ext uri="{BB962C8B-B14F-4D97-AF65-F5344CB8AC3E}">
        <p14:creationId xmlns:p14="http://schemas.microsoft.com/office/powerpoint/2010/main" val="24705826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199"/>
            <a:ext cx="8153400" cy="5169436"/>
          </a:xfrm>
        </p:spPr>
        <p:txBody>
          <a:bodyPr>
            <a:normAutofit/>
          </a:bodyPr>
          <a:lstStyle/>
          <a:p>
            <a:pPr lvl="1" indent="-457200"/>
            <a:r>
              <a:rPr lang="en-US" sz="3200" dirty="0" smtClean="0"/>
              <a:t>Flip children’s programming: At home learning with parents (print, video, online); in-class application with  activities, project-centered learning</a:t>
            </a:r>
          </a:p>
          <a:p>
            <a:pPr lvl="1" indent="-457200"/>
            <a:r>
              <a:rPr lang="en-US" sz="3200" dirty="0" smtClean="0"/>
              <a:t>Flip confirmation programming</a:t>
            </a:r>
          </a:p>
          <a:p>
            <a:pPr lvl="1" indent="-457200"/>
            <a:r>
              <a:rPr lang="en-US" sz="3200" dirty="0" smtClean="0"/>
              <a:t>Develop a online justice and service center</a:t>
            </a:r>
            <a:endParaRPr lang="en-US" sz="3200" dirty="0"/>
          </a:p>
          <a:p>
            <a:pPr marL="0" indent="0">
              <a:buNone/>
            </a:pPr>
            <a:endParaRPr lang="en-US" sz="3200" dirty="0"/>
          </a:p>
        </p:txBody>
      </p:sp>
    </p:spTree>
    <p:extLst>
      <p:ext uri="{BB962C8B-B14F-4D97-AF65-F5344CB8AC3E}">
        <p14:creationId xmlns:p14="http://schemas.microsoft.com/office/powerpoint/2010/main" val="4209476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1326" y="108734"/>
            <a:ext cx="8895334" cy="6535347"/>
          </a:xfrm>
          <a:prstGeom prst="rect">
            <a:avLst/>
          </a:prstGeom>
        </p:spPr>
      </p:pic>
    </p:spTree>
    <p:extLst>
      <p:ext uri="{BB962C8B-B14F-4D97-AF65-F5344CB8AC3E}">
        <p14:creationId xmlns:p14="http://schemas.microsoft.com/office/powerpoint/2010/main" val="36498155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2534" y="110067"/>
            <a:ext cx="6121272" cy="6581285"/>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30490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89279" y="177801"/>
            <a:ext cx="6837614" cy="6392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595717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612648" y="1600199"/>
            <a:ext cx="8153400" cy="5049619"/>
          </a:xfrm>
        </p:spPr>
        <p:txBody>
          <a:bodyPr>
            <a:normAutofit lnSpcReduction="10000"/>
          </a:bodyPr>
          <a:lstStyle/>
          <a:p>
            <a:pPr marL="0" indent="0">
              <a:buNone/>
            </a:pPr>
            <a:r>
              <a:rPr lang="en-US" sz="3100" dirty="0" smtClean="0"/>
              <a:t>Offering </a:t>
            </a:r>
            <a:r>
              <a:rPr lang="en-US" sz="3100" dirty="0"/>
              <a:t>opportunities for individuals, families, and small groups to utilize the digital platform as their primary learning setting and provide opportunities for regular interaction in face-to-face, gathered settings or in a web conference format, such as a Google+ Hangout. </a:t>
            </a:r>
          </a:p>
          <a:p>
            <a:pPr lvl="1" indent="-457200"/>
            <a:r>
              <a:rPr lang="en-US" sz="3100" dirty="0" smtClean="0"/>
              <a:t>Parent </a:t>
            </a:r>
            <a:r>
              <a:rPr lang="en-US" sz="3100" dirty="0"/>
              <a:t>webinar programs delivered to parents at home in four-month semesters: three webinars followed by a parent gathering at church; three more webinars and concluding with a parent gathering at church.   </a:t>
            </a:r>
          </a:p>
          <a:p>
            <a:pPr marL="0" indent="0">
              <a:buNone/>
            </a:pPr>
            <a:endParaRPr lang="en-US" dirty="0"/>
          </a:p>
        </p:txBody>
      </p:sp>
    </p:spTree>
    <p:extLst>
      <p:ext uri="{BB962C8B-B14F-4D97-AF65-F5344CB8AC3E}">
        <p14:creationId xmlns:p14="http://schemas.microsoft.com/office/powerpoint/2010/main" val="949952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612648" y="1600199"/>
            <a:ext cx="8153400" cy="5049619"/>
          </a:xfrm>
        </p:spPr>
        <p:txBody>
          <a:bodyPr>
            <a:normAutofit fontScale="92500" lnSpcReduction="10000"/>
          </a:bodyPr>
          <a:lstStyle/>
          <a:p>
            <a:pPr lvl="1" indent="-457200"/>
            <a:r>
              <a:rPr lang="en-US" sz="3200" dirty="0" smtClean="0"/>
              <a:t>Online </a:t>
            </a:r>
            <a:r>
              <a:rPr lang="en-US" sz="3200" dirty="0"/>
              <a:t>learning </a:t>
            </a:r>
            <a:r>
              <a:rPr lang="en-US" sz="3200" dirty="0" smtClean="0"/>
              <a:t>resources </a:t>
            </a:r>
            <a:r>
              <a:rPr lang="en-US" sz="3200" dirty="0"/>
              <a:t>for self-study or small group </a:t>
            </a:r>
            <a:r>
              <a:rPr lang="en-US" sz="3200" dirty="0" smtClean="0"/>
              <a:t>study, and gathering </a:t>
            </a:r>
            <a:r>
              <a:rPr lang="en-US" sz="3200" dirty="0"/>
              <a:t>at the conclusion </a:t>
            </a:r>
            <a:r>
              <a:rPr lang="en-US" sz="3200" dirty="0" smtClean="0"/>
              <a:t>to </a:t>
            </a:r>
            <a:r>
              <a:rPr lang="en-US" sz="3200" dirty="0"/>
              <a:t>share their insights with others who participated.  </a:t>
            </a:r>
          </a:p>
          <a:p>
            <a:pPr lvl="1" indent="-457200"/>
            <a:r>
              <a:rPr lang="en-US" sz="3200" dirty="0" smtClean="0"/>
              <a:t>Online </a:t>
            </a:r>
            <a:r>
              <a:rPr lang="en-US" sz="3200" dirty="0"/>
              <a:t>Bible study where groups can meet regularly in a physical setting or virtually through Skype or a Google+ Hangout for sharing their learning. </a:t>
            </a:r>
          </a:p>
          <a:p>
            <a:pPr lvl="1" indent="-457200"/>
            <a:r>
              <a:rPr lang="en-US" sz="3200" dirty="0" smtClean="0"/>
              <a:t>Selected </a:t>
            </a:r>
            <a:r>
              <a:rPr lang="en-US" sz="3200" dirty="0"/>
              <a:t>online courses and activities from colleges, seminaries, and religious organization </a:t>
            </a:r>
            <a:r>
              <a:rPr lang="en-US" sz="3200" dirty="0" smtClean="0"/>
              <a:t>for </a:t>
            </a:r>
            <a:r>
              <a:rPr lang="en-US" sz="3200" dirty="0"/>
              <a:t>individualized learning with the option for a mentor or small group gathering. </a:t>
            </a:r>
          </a:p>
        </p:txBody>
      </p:sp>
    </p:spTree>
    <p:extLst>
      <p:ext uri="{BB962C8B-B14F-4D97-AF65-F5344CB8AC3E}">
        <p14:creationId xmlns:p14="http://schemas.microsoft.com/office/powerpoint/2010/main" val="20630056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ogle-Hangouts.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25800" y="1732279"/>
            <a:ext cx="5740399" cy="4597401"/>
          </a:xfrm>
          <a:prstGeom prst="rect">
            <a:avLst/>
          </a:prstGeom>
        </p:spPr>
      </p:pic>
      <p:sp>
        <p:nvSpPr>
          <p:cNvPr id="8" name="Title 7"/>
          <p:cNvSpPr>
            <a:spLocks noGrp="1"/>
          </p:cNvSpPr>
          <p:nvPr>
            <p:ph type="title"/>
          </p:nvPr>
        </p:nvSpPr>
        <p:spPr/>
        <p:txBody>
          <a:bodyPr/>
          <a:lstStyle/>
          <a:p>
            <a:pPr algn="ctr"/>
            <a:r>
              <a:rPr lang="en-US" dirty="0" smtClean="0"/>
              <a:t>Web Conferencing</a:t>
            </a:r>
            <a:endParaRPr lang="en-US" dirty="0"/>
          </a:p>
        </p:txBody>
      </p:sp>
      <p:sp>
        <p:nvSpPr>
          <p:cNvPr id="10" name="Content Placeholder 9"/>
          <p:cNvSpPr>
            <a:spLocks noGrp="1"/>
          </p:cNvSpPr>
          <p:nvPr>
            <p:ph sz="quarter" idx="4294967295"/>
          </p:nvPr>
        </p:nvSpPr>
        <p:spPr>
          <a:xfrm>
            <a:off x="241300" y="1803717"/>
            <a:ext cx="2984500" cy="4525963"/>
          </a:xfrm>
          <a:prstGeom prst="rect">
            <a:avLst/>
          </a:prstGeom>
        </p:spPr>
        <p:txBody>
          <a:bodyPr>
            <a:normAutofit/>
          </a:bodyPr>
          <a:lstStyle/>
          <a:p>
            <a:r>
              <a:rPr lang="en-US" sz="3200" dirty="0" smtClean="0">
                <a:solidFill>
                  <a:srgbClr val="000000"/>
                </a:solidFill>
              </a:rPr>
              <a:t>Online Course, Small Group, </a:t>
            </a:r>
            <a:br>
              <a:rPr lang="en-US" sz="3200" dirty="0" smtClean="0">
                <a:solidFill>
                  <a:srgbClr val="000000"/>
                </a:solidFill>
              </a:rPr>
            </a:br>
            <a:r>
              <a:rPr lang="en-US" sz="3200" dirty="0" smtClean="0">
                <a:solidFill>
                  <a:srgbClr val="000000"/>
                </a:solidFill>
              </a:rPr>
              <a:t>Workshop, or 1-1 Mentoring</a:t>
            </a:r>
          </a:p>
          <a:p>
            <a:r>
              <a:rPr lang="en-US" sz="3200" dirty="0" smtClean="0">
                <a:solidFill>
                  <a:srgbClr val="000000"/>
                </a:solidFill>
              </a:rPr>
              <a:t>Broadcast a Presentation</a:t>
            </a:r>
          </a:p>
          <a:p>
            <a:r>
              <a:rPr lang="en-US" sz="3200" dirty="0" smtClean="0">
                <a:solidFill>
                  <a:srgbClr val="000000"/>
                </a:solidFill>
              </a:rPr>
              <a:t>Record the Presentation</a:t>
            </a:r>
            <a:endParaRPr lang="en-US" sz="3200" dirty="0">
              <a:solidFill>
                <a:srgbClr val="000000"/>
              </a:solidFill>
            </a:endParaRPr>
          </a:p>
        </p:txBody>
      </p:sp>
    </p:spTree>
    <p:extLst>
      <p:ext uri="{BB962C8B-B14F-4D97-AF65-F5344CB8AC3E}">
        <p14:creationId xmlns:p14="http://schemas.microsoft.com/office/powerpoint/2010/main" val="15361878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etting Up a Class Using Hangou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355" y="1314171"/>
            <a:ext cx="8968532" cy="5044799"/>
          </a:xfrm>
          <a:prstGeom prst="rect">
            <a:avLst/>
          </a:prstGeom>
        </p:spPr>
      </p:pic>
      <p:sp>
        <p:nvSpPr>
          <p:cNvPr id="3" name="Title 2"/>
          <p:cNvSpPr>
            <a:spLocks noGrp="1"/>
          </p:cNvSpPr>
          <p:nvPr>
            <p:ph type="title" idx="4294967295"/>
          </p:nvPr>
        </p:nvSpPr>
        <p:spPr>
          <a:xfrm>
            <a:off x="882650" y="131763"/>
            <a:ext cx="8261350" cy="1039812"/>
          </a:xfrm>
        </p:spPr>
        <p:txBody>
          <a:bodyPr/>
          <a:lstStyle/>
          <a:p>
            <a:r>
              <a:rPr lang="en-US" dirty="0" smtClean="0"/>
              <a:t>Setting up a Google+ Class</a:t>
            </a:r>
            <a:endParaRPr lang="en-US" dirty="0"/>
          </a:p>
        </p:txBody>
      </p:sp>
    </p:spTree>
    <p:extLst>
      <p:ext uri="{BB962C8B-B14F-4D97-AF65-F5344CB8AC3E}">
        <p14:creationId xmlns:p14="http://schemas.microsoft.com/office/powerpoint/2010/main" val="5810510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508980"/>
            <a:ext cx="8000126" cy="5349020"/>
          </a:xfrm>
        </p:spPr>
        <p:txBody>
          <a:bodyPr>
            <a:normAutofit/>
          </a:bodyPr>
          <a:lstStyle/>
          <a:p>
            <a:pPr marL="0" indent="0">
              <a:buNone/>
            </a:pPr>
            <a:r>
              <a:rPr lang="en-US" sz="3200" dirty="0"/>
              <a:t>The rise of high quality and easily accessible online religious content—courses, activities, print and e-books, audio and video programs, and content-rich websites—has made designing online faith formation feasible. </a:t>
            </a:r>
          </a:p>
          <a:p>
            <a:pPr lvl="1" indent="-457200"/>
            <a:r>
              <a:rPr lang="en-US" sz="3200" dirty="0" smtClean="0"/>
              <a:t>Online </a:t>
            </a:r>
            <a:r>
              <a:rPr lang="en-US" sz="3200" dirty="0"/>
              <a:t>Bible and theology </a:t>
            </a:r>
            <a:r>
              <a:rPr lang="en-US" sz="3200" dirty="0" smtClean="0"/>
              <a:t>courses, video programs, webinars for </a:t>
            </a:r>
            <a:r>
              <a:rPr lang="en-US" sz="3200" dirty="0"/>
              <a:t>individual study </a:t>
            </a:r>
            <a:endParaRPr lang="en-US" sz="3200" dirty="0" smtClean="0"/>
          </a:p>
        </p:txBody>
      </p:sp>
    </p:spTree>
    <p:extLst>
      <p:ext uri="{BB962C8B-B14F-4D97-AF65-F5344CB8AC3E}">
        <p14:creationId xmlns:p14="http://schemas.microsoft.com/office/powerpoint/2010/main" val="18995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0972511">
            <a:off x="211287" y="426004"/>
            <a:ext cx="4948302" cy="2780864"/>
          </a:xfrm>
          <a:prstGeom prst="rect">
            <a:avLst/>
          </a:prstGeom>
        </p:spPr>
      </p:pic>
      <p:pic>
        <p:nvPicPr>
          <p:cNvPr id="2" name="Picture 1" descr="v_ATIV_170x170_medium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16598" y="2238001"/>
            <a:ext cx="1101382" cy="2065156"/>
          </a:xfrm>
          <a:prstGeom prst="rect">
            <a:avLst/>
          </a:prstGeom>
        </p:spPr>
      </p:pic>
      <p:pic>
        <p:nvPicPr>
          <p:cNvPr id="4" name="Picture 3" descr="tabpro10wht_600x600_xlarge.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179709">
            <a:off x="6062418" y="433350"/>
            <a:ext cx="2945761" cy="2134565"/>
          </a:xfrm>
          <a:prstGeom prst="rect">
            <a:avLst/>
          </a:prstGeom>
        </p:spPr>
      </p:pic>
      <p:pic>
        <p:nvPicPr>
          <p:cNvPr id="5" name="Picture 4" descr="e995d5b6-d023-4909-be29-af0c57f5f359.png"/>
          <p:cNvPicPr>
            <a:picLocks noChangeAspect="1"/>
          </p:cNvPicPr>
          <p:nvPr/>
        </p:nvPicPr>
        <p:blipFill rotWithShape="1">
          <a:blip r:embed="rId5" cstate="email">
            <a:extLst>
              <a:ext uri="{28A0092B-C50C-407E-A947-70E740481C1C}">
                <a14:useLocalDpi xmlns:a14="http://schemas.microsoft.com/office/drawing/2010/main"/>
              </a:ext>
            </a:extLst>
          </a:blip>
          <a:srcRect l="24295" r="1364"/>
          <a:stretch/>
        </p:blipFill>
        <p:spPr>
          <a:xfrm>
            <a:off x="4514825" y="4047284"/>
            <a:ext cx="4412075" cy="3052252"/>
          </a:xfrm>
          <a:prstGeom prst="rect">
            <a:avLst/>
          </a:prstGeom>
        </p:spPr>
      </p:pic>
      <p:pic>
        <p:nvPicPr>
          <p:cNvPr id="7" name="Picture 6" descr="overview_gallery_perfor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5590" y="3917018"/>
            <a:ext cx="3971345" cy="2687735"/>
          </a:xfrm>
          <a:prstGeom prst="rect">
            <a:avLst/>
          </a:prstGeom>
        </p:spPr>
      </p:pic>
    </p:spTree>
    <p:extLst>
      <p:ext uri="{BB962C8B-B14F-4D97-AF65-F5344CB8AC3E}">
        <p14:creationId xmlns:p14="http://schemas.microsoft.com/office/powerpoint/2010/main" val="21264938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508980"/>
            <a:ext cx="8000126" cy="5349020"/>
          </a:xfrm>
        </p:spPr>
        <p:txBody>
          <a:bodyPr>
            <a:normAutofit/>
          </a:bodyPr>
          <a:lstStyle/>
          <a:p>
            <a:pPr lvl="1" indent="-457200"/>
            <a:r>
              <a:rPr lang="en-US" sz="3100" dirty="0" smtClean="0"/>
              <a:t>Online </a:t>
            </a:r>
            <a:r>
              <a:rPr lang="en-US" sz="3100" dirty="0"/>
              <a:t>prayer and spirituality center where people can access daily prayer reflections and devotions, offer prayer intentions, pray for others, learn about spiritual practices, download prayer activities for the </a:t>
            </a:r>
            <a:r>
              <a:rPr lang="en-US" sz="3100" dirty="0" smtClean="0"/>
              <a:t>home</a:t>
            </a:r>
            <a:endParaRPr lang="en-US" sz="3100" dirty="0"/>
          </a:p>
          <a:p>
            <a:pPr lvl="1" indent="-457200"/>
            <a:r>
              <a:rPr lang="en-US" sz="3100" dirty="0" smtClean="0"/>
              <a:t>Online </a:t>
            </a:r>
            <a:r>
              <a:rPr lang="en-US" sz="3100" dirty="0"/>
              <a:t>parent resource center with the best knowledge, practices, and tools for parenting </a:t>
            </a:r>
            <a:r>
              <a:rPr lang="en-US" sz="3100" dirty="0" smtClean="0"/>
              <a:t>(print</a:t>
            </a:r>
            <a:r>
              <a:rPr lang="en-US" sz="3100" dirty="0"/>
              <a:t>, audio, </a:t>
            </a:r>
            <a:r>
              <a:rPr lang="en-US" sz="3100" dirty="0" smtClean="0"/>
              <a:t>video)</a:t>
            </a:r>
          </a:p>
          <a:p>
            <a:pPr lvl="1" indent="-457200"/>
            <a:r>
              <a:rPr lang="en-US" sz="3100" dirty="0" smtClean="0"/>
              <a:t>Online </a:t>
            </a:r>
            <a:r>
              <a:rPr lang="en-US" sz="3100" dirty="0"/>
              <a:t>retreat </a:t>
            </a:r>
            <a:r>
              <a:rPr lang="en-US" sz="3100" dirty="0" smtClean="0"/>
              <a:t>experience</a:t>
            </a:r>
            <a:endParaRPr lang="en-US" dirty="0"/>
          </a:p>
        </p:txBody>
      </p:sp>
    </p:spTree>
    <p:extLst>
      <p:ext uri="{BB962C8B-B14F-4D97-AF65-F5344CB8AC3E}">
        <p14:creationId xmlns:p14="http://schemas.microsoft.com/office/powerpoint/2010/main" val="987468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8 at 8.56.06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743199"/>
            <a:ext cx="5486400" cy="4114801"/>
          </a:xfrm>
          <a:prstGeom prst="rect">
            <a:avLst/>
          </a:prstGeom>
        </p:spPr>
      </p:pic>
      <p:pic>
        <p:nvPicPr>
          <p:cNvPr id="5" name="Picture 4" descr="Screen Shot 2015-04-18 at 8.56.40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54667" y="0"/>
            <a:ext cx="7789333" cy="2556933"/>
          </a:xfrm>
          <a:prstGeom prst="rect">
            <a:avLst/>
          </a:prstGeom>
        </p:spPr>
      </p:pic>
    </p:spTree>
    <p:extLst>
      <p:ext uri="{BB962C8B-B14F-4D97-AF65-F5344CB8AC3E}">
        <p14:creationId xmlns:p14="http://schemas.microsoft.com/office/powerpoint/2010/main" val="3620839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92" y="1231900"/>
            <a:ext cx="9199984" cy="4533900"/>
          </a:xfrm>
          <a:prstGeom prst="rect">
            <a:avLst/>
          </a:prstGeom>
        </p:spPr>
      </p:pic>
      <p:sp>
        <p:nvSpPr>
          <p:cNvPr id="3" name="Title 2"/>
          <p:cNvSpPr>
            <a:spLocks noGrp="1"/>
          </p:cNvSpPr>
          <p:nvPr>
            <p:ph type="title"/>
          </p:nvPr>
        </p:nvSpPr>
        <p:spPr>
          <a:xfrm>
            <a:off x="457200" y="381000"/>
            <a:ext cx="8229600" cy="736600"/>
          </a:xfrm>
        </p:spPr>
        <p:txBody>
          <a:bodyPr>
            <a:normAutofit fontScale="90000"/>
          </a:bodyPr>
          <a:lstStyle/>
          <a:p>
            <a:pPr algn="ctr"/>
            <a:r>
              <a:rPr lang="en-US" dirty="0" smtClean="0"/>
              <a:t>Digital Platform</a:t>
            </a:r>
            <a:endParaRPr lang="en-US" dirty="0"/>
          </a:p>
        </p:txBody>
      </p:sp>
      <p:sp>
        <p:nvSpPr>
          <p:cNvPr id="4" name="Content Placeholder 3"/>
          <p:cNvSpPr>
            <a:spLocks noGrp="1"/>
          </p:cNvSpPr>
          <p:nvPr>
            <p:ph idx="1"/>
          </p:nvPr>
        </p:nvSpPr>
        <p:spPr>
          <a:xfrm>
            <a:off x="203200" y="5842000"/>
            <a:ext cx="8877300" cy="876300"/>
          </a:xfrm>
        </p:spPr>
        <p:txBody>
          <a:bodyPr>
            <a:noAutofit/>
          </a:bodyPr>
          <a:lstStyle/>
          <a:p>
            <a:pPr marL="0" indent="0" algn="ctr">
              <a:spcBef>
                <a:spcPts val="0"/>
              </a:spcBef>
              <a:buNone/>
            </a:pPr>
            <a:r>
              <a:rPr lang="en-US" b="1" dirty="0" smtClean="0"/>
              <a:t>Other Platforms</a:t>
            </a:r>
          </a:p>
          <a:p>
            <a:pPr marL="0" indent="0" algn="ctr">
              <a:spcBef>
                <a:spcPts val="0"/>
              </a:spcBef>
              <a:buNone/>
            </a:pPr>
            <a:r>
              <a:rPr lang="en-US" sz="2800" dirty="0" smtClean="0"/>
              <a:t>www.wordpress.org    www.wix.com    www.squarespace.com</a:t>
            </a:r>
          </a:p>
        </p:txBody>
      </p:sp>
    </p:spTree>
    <p:extLst>
      <p:ext uri="{BB962C8B-B14F-4D97-AF65-F5344CB8AC3E}">
        <p14:creationId xmlns:p14="http://schemas.microsoft.com/office/powerpoint/2010/main" val="35287258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Design a Network: Content</a:t>
            </a:r>
            <a:endParaRPr lang="en-US" dirty="0"/>
          </a:p>
        </p:txBody>
      </p:sp>
      <p:sp>
        <p:nvSpPr>
          <p:cNvPr id="7" name="Content Placeholder 6"/>
          <p:cNvSpPr>
            <a:spLocks noGrp="1"/>
          </p:cNvSpPr>
          <p:nvPr>
            <p:ph sz="quarter" idx="1"/>
          </p:nvPr>
        </p:nvSpPr>
        <p:spPr>
          <a:xfrm>
            <a:off x="249665" y="1589567"/>
            <a:ext cx="4711081" cy="5140880"/>
          </a:xfrm>
        </p:spPr>
        <p:txBody>
          <a:bodyPr>
            <a:noAutofit/>
          </a:bodyPr>
          <a:lstStyle/>
          <a:p>
            <a:pPr marL="457200" indent="-457200">
              <a:spcBef>
                <a:spcPts val="0"/>
              </a:spcBef>
              <a:buFont typeface="+mj-lt"/>
              <a:buAutoNum type="arabicPeriod"/>
            </a:pPr>
            <a:r>
              <a:rPr lang="en-US" sz="2400" dirty="0" smtClean="0"/>
              <a:t>Caring Relationships</a:t>
            </a:r>
          </a:p>
          <a:p>
            <a:pPr marL="457200" indent="-457200">
              <a:spcBef>
                <a:spcPts val="0"/>
              </a:spcBef>
              <a:buFont typeface="+mj-lt"/>
              <a:buAutoNum type="arabicPeriod"/>
            </a:pPr>
            <a:r>
              <a:rPr lang="en-US" sz="2400" dirty="0" smtClean="0"/>
              <a:t>Celebrating the Seasons</a:t>
            </a:r>
          </a:p>
          <a:p>
            <a:pPr marL="457200" indent="-457200">
              <a:spcBef>
                <a:spcPts val="0"/>
              </a:spcBef>
              <a:buFont typeface="+mj-lt"/>
              <a:buAutoNum type="arabicPeriod"/>
            </a:pPr>
            <a:r>
              <a:rPr lang="en-US" sz="2400" dirty="0" smtClean="0"/>
              <a:t>Celebrating Rituals &amp; Milestones</a:t>
            </a:r>
          </a:p>
          <a:p>
            <a:pPr marL="457200" indent="-457200">
              <a:spcBef>
                <a:spcPts val="0"/>
              </a:spcBef>
              <a:buFont typeface="+mj-lt"/>
              <a:buAutoNum type="arabicPeriod"/>
            </a:pPr>
            <a:r>
              <a:rPr lang="en-US" sz="2400" dirty="0" smtClean="0"/>
              <a:t>Learning the Christian Tradition</a:t>
            </a:r>
          </a:p>
          <a:p>
            <a:pPr marL="457200" indent="-457200">
              <a:spcBef>
                <a:spcPts val="0"/>
              </a:spcBef>
              <a:buFont typeface="+mj-lt"/>
              <a:buAutoNum type="arabicPeriod"/>
            </a:pPr>
            <a:r>
              <a:rPr lang="en-US" sz="2400" dirty="0" smtClean="0"/>
              <a:t>Praying &amp; Spiritual Formation</a:t>
            </a:r>
          </a:p>
          <a:p>
            <a:pPr marL="457200" indent="-457200">
              <a:spcBef>
                <a:spcPts val="0"/>
              </a:spcBef>
              <a:buFont typeface="+mj-lt"/>
              <a:buAutoNum type="arabicPeriod"/>
            </a:pPr>
            <a:r>
              <a:rPr lang="en-US" sz="2400" dirty="0" smtClean="0"/>
              <a:t>Reading the Bible</a:t>
            </a:r>
          </a:p>
          <a:p>
            <a:pPr marL="457200" indent="-457200">
              <a:spcBef>
                <a:spcPts val="0"/>
              </a:spcBef>
              <a:buFont typeface="+mj-lt"/>
              <a:buAutoNum type="arabicPeriod"/>
            </a:pPr>
            <a:r>
              <a:rPr lang="en-US" sz="2400" dirty="0" smtClean="0"/>
              <a:t>Serving, Working for Justice, &amp; Caring for Creation</a:t>
            </a:r>
          </a:p>
          <a:p>
            <a:pPr marL="457200" indent="-457200">
              <a:spcBef>
                <a:spcPts val="0"/>
              </a:spcBef>
              <a:buFont typeface="+mj-lt"/>
              <a:buAutoNum type="arabicPeriod"/>
            </a:pPr>
            <a:r>
              <a:rPr lang="en-US" sz="2400" dirty="0" smtClean="0"/>
              <a:t>Worshipping God</a:t>
            </a:r>
          </a:p>
          <a:p>
            <a:pPr marL="457200" indent="-457200">
              <a:spcBef>
                <a:spcPts val="0"/>
              </a:spcBef>
              <a:buFont typeface="+mj-lt"/>
              <a:buAutoNum type="arabicPeriod"/>
            </a:pPr>
            <a:r>
              <a:rPr lang="en-US" sz="2400" dirty="0" smtClean="0"/>
              <a:t>Missional</a:t>
            </a:r>
          </a:p>
          <a:p>
            <a:pPr marL="457200" indent="-457200">
              <a:spcBef>
                <a:spcPts val="0"/>
              </a:spcBef>
              <a:buFont typeface="+mj-lt"/>
              <a:buAutoNum type="arabicPeriod"/>
            </a:pPr>
            <a:r>
              <a:rPr lang="en-US" sz="2400" dirty="0" smtClean="0"/>
              <a:t>Life Issues</a:t>
            </a:r>
          </a:p>
          <a:p>
            <a:pPr marL="457200" indent="-457200">
              <a:spcBef>
                <a:spcPts val="0"/>
              </a:spcBef>
              <a:buFont typeface="+mj-lt"/>
              <a:buAutoNum type="arabicPeriod"/>
            </a:pPr>
            <a:r>
              <a:rPr lang="en-US" sz="2400" dirty="0" smtClean="0"/>
              <a:t>Life-Stage</a:t>
            </a:r>
          </a:p>
          <a:p>
            <a:pPr marL="457200" indent="-457200">
              <a:spcBef>
                <a:spcPts val="0"/>
              </a:spcBef>
              <a:buFont typeface="+mj-lt"/>
              <a:buAutoNum type="arabicPeriod"/>
            </a:pPr>
            <a:r>
              <a:rPr lang="en-US" sz="2400" dirty="0" smtClean="0"/>
              <a:t>Major Programs</a:t>
            </a:r>
          </a:p>
        </p:txBody>
      </p:sp>
      <p:graphicFrame>
        <p:nvGraphicFramePr>
          <p:cNvPr id="9" name="Content Placeholder 8"/>
          <p:cNvGraphicFramePr>
            <a:graphicFrameLocks noGrp="1"/>
          </p:cNvGraphicFramePr>
          <p:nvPr>
            <p:ph sz="quarter" idx="2"/>
            <p:extLst>
              <p:ext uri="{D42A27DB-BD31-4B8C-83A1-F6EECF244321}">
                <p14:modId xmlns:p14="http://schemas.microsoft.com/office/powerpoint/2010/main" val="2658624876"/>
              </p:ext>
            </p:extLst>
          </p:nvPr>
        </p:nvGraphicFramePr>
        <p:xfrm>
          <a:off x="5112716" y="1882667"/>
          <a:ext cx="3770355" cy="4554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190266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53552" cy="990600"/>
          </a:xfrm>
        </p:spPr>
        <p:txBody>
          <a:bodyPr>
            <a:normAutofit/>
          </a:bodyPr>
          <a:lstStyle/>
          <a:p>
            <a:r>
              <a:rPr lang="en-US" sz="3800" dirty="0" smtClean="0"/>
              <a:t>Design a Season of Programming</a:t>
            </a:r>
            <a:endParaRPr lang="en-US" sz="3800" dirty="0"/>
          </a:p>
        </p:txBody>
      </p:sp>
      <p:sp>
        <p:nvSpPr>
          <p:cNvPr id="4" name="Content Placeholder 3"/>
          <p:cNvSpPr>
            <a:spLocks noGrp="1"/>
          </p:cNvSpPr>
          <p:nvPr>
            <p:ph sz="quarter" idx="1"/>
          </p:nvPr>
        </p:nvSpPr>
        <p:spPr>
          <a:xfrm>
            <a:off x="612648" y="1892300"/>
            <a:ext cx="2994152" cy="4635500"/>
          </a:xfrm>
        </p:spPr>
        <p:txBody>
          <a:bodyPr>
            <a:normAutofit fontScale="92500" lnSpcReduction="10000"/>
          </a:bodyPr>
          <a:lstStyle/>
          <a:p>
            <a:pPr marL="0" indent="0" algn="ctr">
              <a:buNone/>
            </a:pPr>
            <a:r>
              <a:rPr lang="en-US" sz="3200" b="1" dirty="0" smtClean="0">
                <a:solidFill>
                  <a:schemeClr val="accent3"/>
                </a:solidFill>
              </a:rPr>
              <a:t>Fall Season: September 1 – January 1</a:t>
            </a:r>
          </a:p>
          <a:p>
            <a:pPr marL="0" indent="0" algn="ctr">
              <a:buNone/>
            </a:pPr>
            <a:endParaRPr lang="en-US" sz="1200" b="1" dirty="0">
              <a:solidFill>
                <a:schemeClr val="accent3"/>
              </a:solidFill>
            </a:endParaRPr>
          </a:p>
          <a:p>
            <a:pPr marL="0" indent="0" algn="ctr">
              <a:buNone/>
            </a:pPr>
            <a:r>
              <a:rPr lang="en-US" sz="3200" b="1" dirty="0" smtClean="0">
                <a:solidFill>
                  <a:schemeClr val="accent3"/>
                </a:solidFill>
              </a:rPr>
              <a:t>Winter/Spring Season: January 1 – May 1</a:t>
            </a:r>
          </a:p>
          <a:p>
            <a:pPr marL="0" indent="0" algn="ctr">
              <a:buNone/>
            </a:pPr>
            <a:endParaRPr lang="en-US" sz="1200" b="1" dirty="0">
              <a:solidFill>
                <a:schemeClr val="accent3"/>
              </a:solidFill>
            </a:endParaRPr>
          </a:p>
          <a:p>
            <a:pPr marL="0" indent="0" algn="ctr">
              <a:buNone/>
            </a:pPr>
            <a:r>
              <a:rPr lang="en-US" sz="3200" b="1" dirty="0" smtClean="0">
                <a:solidFill>
                  <a:schemeClr val="accent3"/>
                </a:solidFill>
              </a:rPr>
              <a:t>Summer Season: May 1 – September 1</a:t>
            </a:r>
            <a:endParaRPr lang="en-US" sz="3200" b="1" dirty="0">
              <a:solidFill>
                <a:schemeClr val="accent3"/>
              </a:solidFill>
            </a:endParaRPr>
          </a:p>
        </p:txBody>
      </p:sp>
      <p:graphicFrame>
        <p:nvGraphicFramePr>
          <p:cNvPr id="5" name="Diagram 4"/>
          <p:cNvGraphicFramePr/>
          <p:nvPr>
            <p:extLst>
              <p:ext uri="{D42A27DB-BD31-4B8C-83A1-F6EECF244321}">
                <p14:modId xmlns:p14="http://schemas.microsoft.com/office/powerpoint/2010/main" val="3532765460"/>
              </p:ext>
            </p:extLst>
          </p:nvPr>
        </p:nvGraphicFramePr>
        <p:xfrm>
          <a:off x="3924300" y="2032000"/>
          <a:ext cx="50419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01634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938993049"/>
              </p:ext>
            </p:extLst>
          </p:nvPr>
        </p:nvGraphicFramePr>
        <p:xfrm>
          <a:off x="2019300" y="241300"/>
          <a:ext cx="7124700" cy="6346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203200" y="0"/>
            <a:ext cx="2730500" cy="2308324"/>
          </a:xfrm>
          <a:prstGeom prst="rect">
            <a:avLst/>
          </a:prstGeom>
          <a:noFill/>
        </p:spPr>
        <p:txBody>
          <a:bodyPr wrap="square" rtlCol="0">
            <a:spAutoFit/>
          </a:bodyPr>
          <a:lstStyle/>
          <a:p>
            <a:r>
              <a:rPr lang="en-US" sz="3600" dirty="0" smtClean="0">
                <a:solidFill>
                  <a:srgbClr val="000000"/>
                </a:solidFill>
                <a:latin typeface="Corbel"/>
                <a:cs typeface="Corbel"/>
              </a:rPr>
              <a:t>Adult </a:t>
            </a:r>
          </a:p>
          <a:p>
            <a:r>
              <a:rPr lang="en-US" sz="3600" dirty="0" smtClean="0">
                <a:solidFill>
                  <a:srgbClr val="000000"/>
                </a:solidFill>
                <a:latin typeface="Corbel"/>
                <a:cs typeface="Corbel"/>
              </a:rPr>
              <a:t>Faith Formation</a:t>
            </a:r>
          </a:p>
          <a:p>
            <a:r>
              <a:rPr lang="en-US" sz="3600" dirty="0" smtClean="0">
                <a:solidFill>
                  <a:srgbClr val="000000"/>
                </a:solidFill>
                <a:latin typeface="Corbel"/>
                <a:cs typeface="Corbel"/>
              </a:rPr>
              <a:t>Network</a:t>
            </a:r>
            <a:endParaRPr lang="en-US" sz="3600" dirty="0">
              <a:solidFill>
                <a:srgbClr val="000000"/>
              </a:solidFill>
              <a:latin typeface="Corbel"/>
              <a:cs typeface="Corbel"/>
            </a:endParaRPr>
          </a:p>
        </p:txBody>
      </p:sp>
    </p:spTree>
    <p:extLst>
      <p:ext uri="{BB962C8B-B14F-4D97-AF65-F5344CB8AC3E}">
        <p14:creationId xmlns:p14="http://schemas.microsoft.com/office/powerpoint/2010/main" val="1755526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821178577"/>
              </p:ext>
            </p:extLst>
          </p:nvPr>
        </p:nvGraphicFramePr>
        <p:xfrm>
          <a:off x="1024444" y="140252"/>
          <a:ext cx="8119556" cy="665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0"/>
            <a:ext cx="2768600" cy="2308324"/>
          </a:xfrm>
          <a:prstGeom prst="rect">
            <a:avLst/>
          </a:prstGeom>
          <a:noFill/>
        </p:spPr>
        <p:txBody>
          <a:bodyPr wrap="square" rtlCol="0">
            <a:spAutoFit/>
          </a:bodyPr>
          <a:lstStyle/>
          <a:p>
            <a:r>
              <a:rPr lang="en-US" sz="3600" dirty="0" smtClean="0">
                <a:solidFill>
                  <a:srgbClr val="000000"/>
                </a:solidFill>
                <a:latin typeface="Corbel"/>
                <a:cs typeface="Corbel"/>
              </a:rPr>
              <a:t>Adult </a:t>
            </a:r>
          </a:p>
          <a:p>
            <a:r>
              <a:rPr lang="en-US" sz="3600" dirty="0" smtClean="0">
                <a:solidFill>
                  <a:srgbClr val="000000"/>
                </a:solidFill>
                <a:latin typeface="Corbel"/>
                <a:cs typeface="Corbel"/>
              </a:rPr>
              <a:t>Faith Formation</a:t>
            </a:r>
          </a:p>
          <a:p>
            <a:r>
              <a:rPr lang="en-US" sz="3600" dirty="0" smtClean="0">
                <a:solidFill>
                  <a:srgbClr val="000000"/>
                </a:solidFill>
                <a:latin typeface="Corbel"/>
                <a:cs typeface="Corbel"/>
              </a:rPr>
              <a:t>Network</a:t>
            </a:r>
            <a:endParaRPr lang="en-US" sz="3600" dirty="0">
              <a:solidFill>
                <a:srgbClr val="000000"/>
              </a:solidFill>
              <a:latin typeface="Corbel"/>
              <a:cs typeface="Corbel"/>
            </a:endParaRPr>
          </a:p>
        </p:txBody>
      </p:sp>
    </p:spTree>
    <p:extLst>
      <p:ext uri="{BB962C8B-B14F-4D97-AF65-F5344CB8AC3E}">
        <p14:creationId xmlns:p14="http://schemas.microsoft.com/office/powerpoint/2010/main" val="4259239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Faith Formation Network</a:t>
            </a:r>
            <a:endParaRPr lang="en-US" dirty="0"/>
          </a:p>
        </p:txBody>
      </p:sp>
      <p:pic>
        <p:nvPicPr>
          <p:cNvPr id="4" name="Picture 3" descr="Screen Shot 2015-03-05 at 6.57.31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08848" y="1748713"/>
            <a:ext cx="5959408" cy="4779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74932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a Page</a:t>
            </a:r>
            <a:endParaRPr lang="en-US" dirty="0"/>
          </a:p>
        </p:txBody>
      </p:sp>
      <p:pic>
        <p:nvPicPr>
          <p:cNvPr id="3" name="Picture 2" descr="Screen Shot 2015-03-09 at 11.33.31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93267" y="1662542"/>
            <a:ext cx="5668819" cy="4985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41828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630087879"/>
              </p:ext>
            </p:extLst>
          </p:nvPr>
        </p:nvGraphicFramePr>
        <p:xfrm>
          <a:off x="1866900" y="228598"/>
          <a:ext cx="7302500" cy="6413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25398"/>
            <a:ext cx="2971800" cy="2862322"/>
          </a:xfrm>
          <a:prstGeom prst="rect">
            <a:avLst/>
          </a:prstGeom>
          <a:noFill/>
        </p:spPr>
        <p:txBody>
          <a:bodyPr wrap="square" rtlCol="0">
            <a:spAutoFit/>
          </a:bodyPr>
          <a:lstStyle/>
          <a:p>
            <a:r>
              <a:rPr lang="en-US" sz="3600" dirty="0" smtClean="0">
                <a:latin typeface="Corbel"/>
                <a:cs typeface="Corbel"/>
              </a:rPr>
              <a:t>Families with Children</a:t>
            </a:r>
          </a:p>
          <a:p>
            <a:r>
              <a:rPr lang="en-US" sz="3600" dirty="0" smtClean="0">
                <a:latin typeface="Corbel"/>
                <a:cs typeface="Corbel"/>
              </a:rPr>
              <a:t>Faith </a:t>
            </a:r>
          </a:p>
          <a:p>
            <a:r>
              <a:rPr lang="en-US" sz="3600" dirty="0" smtClean="0">
                <a:latin typeface="Corbel"/>
                <a:cs typeface="Corbel"/>
              </a:rPr>
              <a:t>Formation</a:t>
            </a:r>
          </a:p>
          <a:p>
            <a:r>
              <a:rPr lang="en-US" sz="3600" dirty="0" smtClean="0">
                <a:latin typeface="Corbel"/>
                <a:cs typeface="Corbel"/>
              </a:rPr>
              <a:t>Network</a:t>
            </a:r>
            <a:endParaRPr lang="en-US" sz="3600" dirty="0">
              <a:latin typeface="Corbel"/>
              <a:cs typeface="Corbel"/>
            </a:endParaRPr>
          </a:p>
        </p:txBody>
      </p:sp>
    </p:spTree>
    <p:extLst>
      <p:ext uri="{BB962C8B-B14F-4D97-AF65-F5344CB8AC3E}">
        <p14:creationId xmlns:p14="http://schemas.microsoft.com/office/powerpoint/2010/main" val="22561905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21086131smal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5089182" cy="2862665"/>
          </a:xfrm>
          <a:prstGeom prst="rect">
            <a:avLst/>
          </a:prstGeom>
        </p:spPr>
      </p:pic>
      <p:pic>
        <p:nvPicPr>
          <p:cNvPr id="3" name="Picture 2" descr="173.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228803"/>
            <a:ext cx="4846697" cy="3210937"/>
          </a:xfrm>
          <a:prstGeom prst="rect">
            <a:avLst/>
          </a:prstGeom>
        </p:spPr>
      </p:pic>
      <p:pic>
        <p:nvPicPr>
          <p:cNvPr id="4" name="Picture 3" descr="13861795-Technological-family-with-a-laptop-and-tablet-computer-at-home--Stock-Phot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7523" y="220134"/>
            <a:ext cx="4516478" cy="3008669"/>
          </a:xfrm>
          <a:prstGeom prst="rect">
            <a:avLst/>
          </a:prstGeom>
        </p:spPr>
      </p:pic>
      <p:pic>
        <p:nvPicPr>
          <p:cNvPr id="5" name="Picture 4" descr="ipad_clas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7523" y="3636246"/>
            <a:ext cx="4516477" cy="3221754"/>
          </a:xfrm>
          <a:prstGeom prst="rect">
            <a:avLst/>
          </a:prstGeom>
        </p:spPr>
      </p:pic>
    </p:spTree>
    <p:extLst>
      <p:ext uri="{BB962C8B-B14F-4D97-AF65-F5344CB8AC3E}">
        <p14:creationId xmlns:p14="http://schemas.microsoft.com/office/powerpoint/2010/main" val="4209294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57047732"/>
              </p:ext>
            </p:extLst>
          </p:nvPr>
        </p:nvGraphicFramePr>
        <p:xfrm>
          <a:off x="76200" y="0"/>
          <a:ext cx="905509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76200" y="29202"/>
            <a:ext cx="2819400" cy="2123658"/>
          </a:xfrm>
          <a:prstGeom prst="rect">
            <a:avLst/>
          </a:prstGeom>
          <a:noFill/>
        </p:spPr>
        <p:txBody>
          <a:bodyPr wrap="square" rtlCol="0">
            <a:spAutoFit/>
          </a:bodyPr>
          <a:lstStyle/>
          <a:p>
            <a:r>
              <a:rPr lang="en-US" sz="4400" dirty="0" smtClean="0">
                <a:latin typeface="+mj-lt"/>
                <a:cs typeface="Cambria"/>
              </a:rPr>
              <a:t>Children &amp; Families</a:t>
            </a:r>
          </a:p>
          <a:p>
            <a:r>
              <a:rPr lang="en-US" sz="4400" dirty="0" smtClean="0">
                <a:latin typeface="+mj-lt"/>
                <a:cs typeface="Cambria"/>
              </a:rPr>
              <a:t>Network</a:t>
            </a:r>
            <a:endParaRPr lang="en-US" sz="4400" dirty="0">
              <a:latin typeface="+mj-lt"/>
              <a:cs typeface="Cambria"/>
            </a:endParaRPr>
          </a:p>
        </p:txBody>
      </p:sp>
    </p:spTree>
    <p:extLst>
      <p:ext uri="{BB962C8B-B14F-4D97-AF65-F5344CB8AC3E}">
        <p14:creationId xmlns:p14="http://schemas.microsoft.com/office/powerpoint/2010/main" val="3623889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Faith Formation Network</a:t>
            </a:r>
            <a:endParaRPr lang="en-US" dirty="0"/>
          </a:p>
        </p:txBody>
      </p:sp>
      <p:pic>
        <p:nvPicPr>
          <p:cNvPr id="4" name="Picture 3" descr="Screen Shot 2015-03-05 at 6.57.1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0818" y="1726033"/>
            <a:ext cx="5798228" cy="4733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272877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a:t>
            </a:r>
            <a:r>
              <a:rPr lang="en-US" smtClean="0"/>
              <a:t>a Page</a:t>
            </a:r>
            <a:endParaRPr lang="en-US"/>
          </a:p>
        </p:txBody>
      </p:sp>
      <p:pic>
        <p:nvPicPr>
          <p:cNvPr id="3" name="Picture 2" descr="Screen Shot 2015-03-09 at 11.33.53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89365" y="1653860"/>
            <a:ext cx="5703454" cy="4892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145160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welcome_3.gif"/>
          <p:cNvPicPr>
            <a:picLocks noChangeAspect="1"/>
          </p:cNvPicPr>
          <p:nvPr/>
        </p:nvPicPr>
        <p:blipFill>
          <a:blip r:embed="rId2"/>
          <a:stretch>
            <a:fillRect/>
          </a:stretch>
        </p:blipFill>
        <p:spPr>
          <a:xfrm>
            <a:off x="3472122" y="658999"/>
            <a:ext cx="2838620" cy="1344610"/>
          </a:xfrm>
          <a:prstGeom prst="rect">
            <a:avLst/>
          </a:prstGeom>
          <a:ln>
            <a:noFill/>
          </a:ln>
          <a:effectLst>
            <a:outerShdw blurRad="190500" algn="tl" rotWithShape="0">
              <a:srgbClr val="000000">
                <a:alpha val="70000"/>
              </a:srgbClr>
            </a:outerShdw>
          </a:effectLst>
        </p:spPr>
      </p:pic>
      <p:pic>
        <p:nvPicPr>
          <p:cNvPr id="6" name="Picture 5" descr="twitter.png"/>
          <p:cNvPicPr>
            <a:picLocks noChangeAspect="1"/>
          </p:cNvPicPr>
          <p:nvPr/>
        </p:nvPicPr>
        <p:blipFill>
          <a:blip r:embed="rId3"/>
          <a:stretch>
            <a:fillRect/>
          </a:stretch>
        </p:blipFill>
        <p:spPr>
          <a:xfrm>
            <a:off x="2435678" y="5822712"/>
            <a:ext cx="3097179" cy="722675"/>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stretch>
            <a:fillRect/>
          </a:stretch>
        </p:blipFill>
        <p:spPr>
          <a:xfrm>
            <a:off x="4559300" y="3416300"/>
            <a:ext cx="12700" cy="12700"/>
          </a:xfrm>
          <a:prstGeom prst="rect">
            <a:avLst/>
          </a:prstGeom>
        </p:spPr>
      </p:pic>
      <p:pic>
        <p:nvPicPr>
          <p:cNvPr id="12" name="Picture 11"/>
          <p:cNvPicPr>
            <a:picLocks noChangeAspect="1"/>
          </p:cNvPicPr>
          <p:nvPr/>
        </p:nvPicPr>
        <p:blipFill>
          <a:blip r:embed="rId4"/>
          <a:stretch>
            <a:fillRect/>
          </a:stretch>
        </p:blipFill>
        <p:spPr>
          <a:xfrm>
            <a:off x="4559300" y="3416300"/>
            <a:ext cx="12700" cy="12700"/>
          </a:xfrm>
          <a:prstGeom prst="rect">
            <a:avLst/>
          </a:prstGeom>
        </p:spPr>
      </p:pic>
      <p:pic>
        <p:nvPicPr>
          <p:cNvPr id="13" name="Picture 12"/>
          <p:cNvPicPr>
            <a:picLocks noChangeAspect="1"/>
          </p:cNvPicPr>
          <p:nvPr/>
        </p:nvPicPr>
        <p:blipFill>
          <a:blip r:embed="rId4"/>
          <a:stretch>
            <a:fillRect/>
          </a:stretch>
        </p:blipFill>
        <p:spPr>
          <a:xfrm>
            <a:off x="4559300" y="3416300"/>
            <a:ext cx="12700" cy="12700"/>
          </a:xfrm>
          <a:prstGeom prst="rect">
            <a:avLst/>
          </a:prstGeom>
        </p:spPr>
      </p:pic>
      <p:pic>
        <p:nvPicPr>
          <p:cNvPr id="14" name="Picture 13"/>
          <p:cNvPicPr>
            <a:picLocks noChangeAspect="1"/>
          </p:cNvPicPr>
          <p:nvPr/>
        </p:nvPicPr>
        <p:blipFill>
          <a:blip r:embed="rId4"/>
          <a:stretch>
            <a:fillRect/>
          </a:stretch>
        </p:blipFill>
        <p:spPr>
          <a:xfrm>
            <a:off x="4559300" y="3416300"/>
            <a:ext cx="12700" cy="12700"/>
          </a:xfrm>
          <a:prstGeom prst="rect">
            <a:avLst/>
          </a:prstGeom>
        </p:spPr>
      </p:pic>
      <p:pic>
        <p:nvPicPr>
          <p:cNvPr id="15" name="Picture 14"/>
          <p:cNvPicPr>
            <a:picLocks noChangeAspect="1"/>
          </p:cNvPicPr>
          <p:nvPr/>
        </p:nvPicPr>
        <p:blipFill>
          <a:blip r:embed="rId4"/>
          <a:stretch>
            <a:fillRect/>
          </a:stretch>
        </p:blipFill>
        <p:spPr>
          <a:xfrm>
            <a:off x="4559300" y="3416300"/>
            <a:ext cx="12700" cy="12700"/>
          </a:xfrm>
          <a:prstGeom prst="rect">
            <a:avLst/>
          </a:prstGeom>
        </p:spPr>
      </p:pic>
      <p:pic>
        <p:nvPicPr>
          <p:cNvPr id="16" name="Picture 15"/>
          <p:cNvPicPr>
            <a:picLocks noChangeAspect="1"/>
          </p:cNvPicPr>
          <p:nvPr/>
        </p:nvPicPr>
        <p:blipFill>
          <a:blip r:embed="rId4"/>
          <a:stretch>
            <a:fillRect/>
          </a:stretch>
        </p:blipFill>
        <p:spPr>
          <a:xfrm>
            <a:off x="4559300" y="3416300"/>
            <a:ext cx="12700" cy="12700"/>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1283" y="2360475"/>
            <a:ext cx="3363686" cy="95019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44669" y="4623163"/>
            <a:ext cx="1641092" cy="164109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4559300" y="3416300"/>
            <a:ext cx="12700" cy="12700"/>
          </a:xfrm>
          <a:prstGeom prst="rect">
            <a:avLst/>
          </a:prstGeom>
        </p:spPr>
      </p:pic>
      <p:pic>
        <p:nvPicPr>
          <p:cNvPr id="10" name="Picture 9"/>
          <p:cNvPicPr>
            <a:picLocks noChangeAspect="1"/>
          </p:cNvPicPr>
          <p:nvPr/>
        </p:nvPicPr>
        <p:blipFill>
          <a:blip r:embed="rId4"/>
          <a:stretch>
            <a:fillRect/>
          </a:stretch>
        </p:blipFill>
        <p:spPr>
          <a:xfrm>
            <a:off x="4559300" y="3416300"/>
            <a:ext cx="12700" cy="12700"/>
          </a:xfrm>
          <a:prstGeom prst="rect">
            <a:avLst/>
          </a:prstGeom>
        </p:spPr>
      </p:pic>
      <p:pic>
        <p:nvPicPr>
          <p:cNvPr id="21" name="Picture 20"/>
          <p:cNvPicPr>
            <a:picLocks noChangeAspect="1"/>
          </p:cNvPicPr>
          <p:nvPr/>
        </p:nvPicPr>
        <p:blipFill>
          <a:blip r:embed="rId4"/>
          <a:stretch>
            <a:fillRect/>
          </a:stretch>
        </p:blipFill>
        <p:spPr>
          <a:xfrm>
            <a:off x="4559300" y="3416300"/>
            <a:ext cx="12700" cy="12700"/>
          </a:xfrm>
          <a:prstGeom prst="rect">
            <a:avLst/>
          </a:prstGeom>
        </p:spPr>
      </p:pic>
      <p:pic>
        <p:nvPicPr>
          <p:cNvPr id="24" name="Picture 2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6872" y="402484"/>
            <a:ext cx="2501900" cy="1026521"/>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071931" y="3006789"/>
            <a:ext cx="2870523" cy="1020267"/>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51673" y="3707384"/>
            <a:ext cx="3281184" cy="830796"/>
          </a:xfrm>
          <a:prstGeom prst="rect">
            <a:avLst/>
          </a:prstGeom>
        </p:spPr>
      </p:pic>
      <p:pic>
        <p:nvPicPr>
          <p:cNvPr id="23" name="Picture 22"/>
          <p:cNvPicPr>
            <a:picLocks noChangeAspect="1"/>
          </p:cNvPicPr>
          <p:nvPr/>
        </p:nvPicPr>
        <p:blipFill>
          <a:blip r:embed="rId10"/>
          <a:stretch>
            <a:fillRect/>
          </a:stretch>
        </p:blipFill>
        <p:spPr>
          <a:xfrm>
            <a:off x="3984268" y="4898671"/>
            <a:ext cx="2584289" cy="593332"/>
          </a:xfrm>
          <a:prstGeom prst="rect">
            <a:avLst/>
          </a:prstGeom>
          <a:solidFill>
            <a:schemeClr val="tx1"/>
          </a:solidFill>
        </p:spPr>
      </p:pic>
      <p:pic>
        <p:nvPicPr>
          <p:cNvPr id="25" name="Picture 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3713" y="2187745"/>
            <a:ext cx="1574274" cy="1574274"/>
          </a:xfrm>
          <a:prstGeom prst="rect">
            <a:avLst/>
          </a:prstGeom>
          <a:ln>
            <a:noFill/>
          </a:ln>
          <a:effectLst>
            <a:outerShdw blurRad="190500" algn="tl" rotWithShape="0">
              <a:srgbClr val="000000">
                <a:alpha val="70000"/>
              </a:srgbClr>
            </a:outerShdw>
          </a:effectLst>
        </p:spPr>
      </p:pic>
      <p:pic>
        <p:nvPicPr>
          <p:cNvPr id="3" name="Picture 2" descr="Unknown.jpg"/>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079788" y="402484"/>
            <a:ext cx="1862666" cy="1866754"/>
          </a:xfrm>
          <a:prstGeom prst="rect">
            <a:avLst/>
          </a:prstGeom>
        </p:spPr>
      </p:pic>
      <p:pic>
        <p:nvPicPr>
          <p:cNvPr id="5" name="Picture 4" descr="snapchat.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6872" y="4623163"/>
            <a:ext cx="1759391" cy="1759391"/>
          </a:xfrm>
          <a:prstGeom prst="rect">
            <a:avLst/>
          </a:prstGeom>
        </p:spPr>
      </p:pic>
    </p:spTree>
    <p:extLst>
      <p:ext uri="{BB962C8B-B14F-4D97-AF65-F5344CB8AC3E}">
        <p14:creationId xmlns:p14="http://schemas.microsoft.com/office/powerpoint/2010/main" val="30049227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4-18 at 6.34.24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689603"/>
            <a:ext cx="3907568" cy="2168398"/>
          </a:xfrm>
          <a:prstGeom prst="rect">
            <a:avLst/>
          </a:prstGeom>
        </p:spPr>
      </p:pic>
      <p:pic>
        <p:nvPicPr>
          <p:cNvPr id="4" name="Picture 3" descr="share-thumb-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21200" cy="4521200"/>
          </a:xfrm>
          <a:prstGeom prst="rect">
            <a:avLst/>
          </a:prstGeom>
        </p:spPr>
      </p:pic>
      <p:pic>
        <p:nvPicPr>
          <p:cNvPr id="5" name="Picture 4" descr="Screen-Shot-2014-05-08-at-9.50.28-A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13149" y="4689602"/>
            <a:ext cx="5430851" cy="2168398"/>
          </a:xfrm>
          <a:prstGeom prst="rect">
            <a:avLst/>
          </a:prstGeom>
        </p:spPr>
      </p:pic>
      <p:pic>
        <p:nvPicPr>
          <p:cNvPr id="6" name="Picture 5" descr="Unknow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21200" y="778934"/>
            <a:ext cx="4622800" cy="3462638"/>
          </a:xfrm>
          <a:prstGeom prst="rect">
            <a:avLst/>
          </a:prstGeom>
        </p:spPr>
      </p:pic>
    </p:spTree>
    <p:extLst>
      <p:ext uri="{BB962C8B-B14F-4D97-AF65-F5344CB8AC3E}">
        <p14:creationId xmlns:p14="http://schemas.microsoft.com/office/powerpoint/2010/main" val="32088940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625632_10151834860561502_266792467_n.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45540" y="3860801"/>
            <a:ext cx="3998460" cy="2775077"/>
          </a:xfrm>
          <a:prstGeom prst="rect">
            <a:avLst/>
          </a:prstGeom>
        </p:spPr>
      </p:pic>
      <p:pic>
        <p:nvPicPr>
          <p:cNvPr id="3" name="Picture 2" descr="press_image-f36c6e2365797c5820b26f7c5de3d55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60801"/>
            <a:ext cx="5537200" cy="2997199"/>
          </a:xfrm>
          <a:prstGeom prst="rect">
            <a:avLst/>
          </a:prstGeom>
        </p:spPr>
      </p:pic>
      <p:pic>
        <p:nvPicPr>
          <p:cNvPr id="4" name="Picture 3" descr="Screen Shot 2015-04-18 at 6.51.11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30400" y="1"/>
            <a:ext cx="5387162" cy="3860800"/>
          </a:xfrm>
          <a:prstGeom prst="rect">
            <a:avLst/>
          </a:prstGeom>
        </p:spPr>
      </p:pic>
    </p:spTree>
    <p:extLst>
      <p:ext uri="{BB962C8B-B14F-4D97-AF65-F5344CB8AC3E}">
        <p14:creationId xmlns:p14="http://schemas.microsoft.com/office/powerpoint/2010/main" val="37457891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5-05-29 at 8.08.47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3158" y="0"/>
            <a:ext cx="6694342" cy="6767504"/>
          </a:xfrm>
          <a:prstGeom prst="rect">
            <a:avLst/>
          </a:prstGeom>
        </p:spPr>
      </p:pic>
    </p:spTree>
    <p:extLst>
      <p:ext uri="{BB962C8B-B14F-4D97-AF65-F5344CB8AC3E}">
        <p14:creationId xmlns:p14="http://schemas.microsoft.com/office/powerpoint/2010/main" val="21194983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Digitally-Enabled Faith Formation</a:t>
            </a:r>
            <a:endParaRPr lang="en-US" dirty="0"/>
          </a:p>
        </p:txBody>
      </p:sp>
      <p:sp>
        <p:nvSpPr>
          <p:cNvPr id="3" name="Content Placeholder 2"/>
          <p:cNvSpPr>
            <a:spLocks noGrp="1"/>
          </p:cNvSpPr>
          <p:nvPr>
            <p:ph sz="quarter" idx="1"/>
          </p:nvPr>
        </p:nvSpPr>
        <p:spPr>
          <a:xfrm>
            <a:off x="612648" y="1600200"/>
            <a:ext cx="8153400" cy="4956558"/>
          </a:xfrm>
        </p:spPr>
        <p:txBody>
          <a:bodyPr>
            <a:normAutofit lnSpcReduction="10000"/>
          </a:bodyPr>
          <a:lstStyle/>
          <a:p>
            <a:pPr marL="0" indent="0">
              <a:buNone/>
            </a:pPr>
            <a:r>
              <a:rPr lang="en-US" dirty="0" smtClean="0"/>
              <a:t>We now have the technology, online platforms, and digital content to:</a:t>
            </a:r>
          </a:p>
          <a:p>
            <a:pPr>
              <a:buFont typeface="Wingdings" charset="2"/>
              <a:buChar char="Ø"/>
            </a:pPr>
            <a:r>
              <a:rPr lang="en-US" b="1" dirty="0" smtClean="0"/>
              <a:t>engage</a:t>
            </a:r>
            <a:r>
              <a:rPr lang="en-US" dirty="0" smtClean="0"/>
              <a:t> </a:t>
            </a:r>
            <a:r>
              <a:rPr lang="en-US" dirty="0"/>
              <a:t>people with </a:t>
            </a:r>
            <a:r>
              <a:rPr lang="en-US" dirty="0" smtClean="0"/>
              <a:t>a wide variety of faith forming content for all ages - anytime</a:t>
            </a:r>
            <a:r>
              <a:rPr lang="en-US" dirty="0"/>
              <a:t>, any </a:t>
            </a:r>
            <a:r>
              <a:rPr lang="en-US" dirty="0" smtClean="0"/>
              <a:t>place</a:t>
            </a:r>
          </a:p>
          <a:p>
            <a:pPr>
              <a:buFont typeface="Wingdings" charset="2"/>
              <a:buChar char="Ø"/>
            </a:pPr>
            <a:r>
              <a:rPr lang="en-US" b="1" dirty="0"/>
              <a:t>e</a:t>
            </a:r>
            <a:r>
              <a:rPr lang="en-US" b="1" dirty="0" smtClean="0"/>
              <a:t>xtend</a:t>
            </a:r>
            <a:r>
              <a:rPr lang="en-US" dirty="0" smtClean="0"/>
              <a:t> church events into people’s daily lives via online content and experiences</a:t>
            </a:r>
          </a:p>
          <a:p>
            <a:pPr>
              <a:buFont typeface="Wingdings" charset="2"/>
              <a:buChar char="Ø"/>
            </a:pPr>
            <a:r>
              <a:rPr lang="en-US" b="1" dirty="0"/>
              <a:t>c</a:t>
            </a:r>
            <a:r>
              <a:rPr lang="en-US" b="1" dirty="0" smtClean="0"/>
              <a:t>onnect</a:t>
            </a:r>
            <a:r>
              <a:rPr lang="en-US" dirty="0" smtClean="0"/>
              <a:t> faith </a:t>
            </a:r>
            <a:r>
              <a:rPr lang="en-US" dirty="0"/>
              <a:t>formation </a:t>
            </a:r>
            <a:r>
              <a:rPr lang="en-US" dirty="0" smtClean="0"/>
              <a:t>in gathered settings with faith formation in online settings</a:t>
            </a:r>
          </a:p>
          <a:p>
            <a:pPr>
              <a:buFont typeface="Wingdings" charset="2"/>
              <a:buChar char="Ø"/>
            </a:pPr>
            <a:r>
              <a:rPr lang="en-US" b="1" dirty="0"/>
              <a:t>o</a:t>
            </a:r>
            <a:r>
              <a:rPr lang="en-US" b="1" dirty="0" smtClean="0"/>
              <a:t>ffer</a:t>
            </a:r>
            <a:r>
              <a:rPr lang="en-US" dirty="0" smtClean="0"/>
              <a:t> a variety of online faith formation content, experiences, and courses for self-study and small group study</a:t>
            </a:r>
            <a:endParaRPr lang="en-US" dirty="0"/>
          </a:p>
        </p:txBody>
      </p:sp>
    </p:spTree>
    <p:extLst>
      <p:ext uri="{BB962C8B-B14F-4D97-AF65-F5344CB8AC3E}">
        <p14:creationId xmlns:p14="http://schemas.microsoft.com/office/powerpoint/2010/main" val="100935202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Custom 7">
      <a:dk1>
        <a:srgbClr val="000000"/>
      </a:dk1>
      <a:lt1>
        <a:sysClr val="window" lastClr="FFFFFF"/>
      </a:lt1>
      <a:dk2>
        <a:srgbClr val="000000"/>
      </a:dk2>
      <a:lt2>
        <a:srgbClr val="CDD4D7"/>
      </a:lt2>
      <a:accent1>
        <a:srgbClr val="008000"/>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8920</TotalTime>
  <Words>1127</Words>
  <Application>Microsoft Macintosh PowerPoint</Application>
  <PresentationFormat>On-screen Show (4:3)</PresentationFormat>
  <Paragraphs>206</Paragraphs>
  <Slides>42</Slides>
  <Notes>0</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Median</vt:lpstr>
      <vt:lpstr>PowerPoint Presentation</vt:lpstr>
      <vt:lpstr>Triple Revolution</vt:lpstr>
      <vt:lpstr>PowerPoint Presentation</vt:lpstr>
      <vt:lpstr>PowerPoint Presentation</vt:lpstr>
      <vt:lpstr>PowerPoint Presentation</vt:lpstr>
      <vt:lpstr>PowerPoint Presentation</vt:lpstr>
      <vt:lpstr>PowerPoint Presentation</vt:lpstr>
      <vt:lpstr>PowerPoint Presentation</vt:lpstr>
      <vt:lpstr>Digitally-Enabled Faith Formation</vt:lpstr>
      <vt:lpstr>PowerPoint Presentation</vt:lpstr>
      <vt:lpstr>PowerPoint Presentation</vt:lpstr>
      <vt:lpstr>PowerPoint Presentation</vt:lpstr>
      <vt:lpstr>Digitally-Enabled Faith Formation</vt:lpstr>
      <vt:lpstr>Gathered with Online Content</vt:lpstr>
      <vt:lpstr>Gathered and Online Content</vt:lpstr>
      <vt:lpstr>PowerPoint Presentation</vt:lpstr>
      <vt:lpstr>PowerPoint Presentation</vt:lpstr>
      <vt:lpstr>Example: Sunday Worship</vt:lpstr>
      <vt:lpstr>Example: 40-Day Lent Curriculum</vt:lpstr>
      <vt:lpstr>Online and Gathered</vt:lpstr>
      <vt:lpstr>Online and Gathered</vt:lpstr>
      <vt:lpstr>PowerPoint Presentation</vt:lpstr>
      <vt:lpstr>PowerPoint Presentation</vt:lpstr>
      <vt:lpstr>PowerPoint Presentation</vt:lpstr>
      <vt:lpstr>Mostly Online</vt:lpstr>
      <vt:lpstr>Mostly Online</vt:lpstr>
      <vt:lpstr>Web Conferencing</vt:lpstr>
      <vt:lpstr>Setting up a Google+ Class</vt:lpstr>
      <vt:lpstr>Fully Online</vt:lpstr>
      <vt:lpstr>Fully Online</vt:lpstr>
      <vt:lpstr>PowerPoint Presentation</vt:lpstr>
      <vt:lpstr>Digital Platform</vt:lpstr>
      <vt:lpstr>Design a Network: Content</vt:lpstr>
      <vt:lpstr>Design a Season of Programming</vt:lpstr>
      <vt:lpstr>PowerPoint Presentation</vt:lpstr>
      <vt:lpstr>PowerPoint Presentation</vt:lpstr>
      <vt:lpstr>Adult Faith Formation Network</vt:lpstr>
      <vt:lpstr>Programming a Page</vt:lpstr>
      <vt:lpstr>PowerPoint Presentation</vt:lpstr>
      <vt:lpstr>PowerPoint Presentation</vt:lpstr>
      <vt:lpstr>Family Faith Formation Network</vt:lpstr>
      <vt:lpstr>Programming a Page</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Something Old Something New something Borrowed Something True</dc:title>
  <dc:creator>John Roberto</dc:creator>
  <cp:lastModifiedBy>John Roberto</cp:lastModifiedBy>
  <cp:revision>272</cp:revision>
  <dcterms:created xsi:type="dcterms:W3CDTF">2014-07-18T09:25:24Z</dcterms:created>
  <dcterms:modified xsi:type="dcterms:W3CDTF">2015-05-30T11:53:19Z</dcterms:modified>
</cp:coreProperties>
</file>