
<file path=[Content_Types].xml><?xml version="1.0" encoding="utf-8"?>
<Types xmlns="http://schemas.openxmlformats.org/package/2006/content-types">
  <Default Extension="xml" ContentType="application/xml"/>
  <Default Extension="jpeg" ContentType="image/jpeg"/>
  <Default Extension="jpg" ContentType="image/jpeg"/>
  <Default Extension="mp4" ContentType="video/unknown"/>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63"/>
  </p:notesMasterIdLst>
  <p:handoutMasterIdLst>
    <p:handoutMasterId r:id="rId64"/>
  </p:handoutMasterIdLst>
  <p:sldIdLst>
    <p:sldId id="256" r:id="rId2"/>
    <p:sldId id="492" r:id="rId3"/>
    <p:sldId id="493" r:id="rId4"/>
    <p:sldId id="442" r:id="rId5"/>
    <p:sldId id="535" r:id="rId6"/>
    <p:sldId id="483" r:id="rId7"/>
    <p:sldId id="525" r:id="rId8"/>
    <p:sldId id="485" r:id="rId9"/>
    <p:sldId id="495" r:id="rId10"/>
    <p:sldId id="496" r:id="rId11"/>
    <p:sldId id="497" r:id="rId12"/>
    <p:sldId id="489" r:id="rId13"/>
    <p:sldId id="490" r:id="rId14"/>
    <p:sldId id="484" r:id="rId15"/>
    <p:sldId id="534" r:id="rId16"/>
    <p:sldId id="318" r:id="rId17"/>
    <p:sldId id="526" r:id="rId18"/>
    <p:sldId id="532" r:id="rId19"/>
    <p:sldId id="533" r:id="rId20"/>
    <p:sldId id="499" r:id="rId21"/>
    <p:sldId id="498" r:id="rId22"/>
    <p:sldId id="528" r:id="rId23"/>
    <p:sldId id="491" r:id="rId24"/>
    <p:sldId id="476" r:id="rId25"/>
    <p:sldId id="407" r:id="rId26"/>
    <p:sldId id="529" r:id="rId27"/>
    <p:sldId id="406" r:id="rId28"/>
    <p:sldId id="404" r:id="rId29"/>
    <p:sldId id="530" r:id="rId30"/>
    <p:sldId id="471" r:id="rId31"/>
    <p:sldId id="500" r:id="rId32"/>
    <p:sldId id="531" r:id="rId33"/>
    <p:sldId id="394" r:id="rId34"/>
    <p:sldId id="513" r:id="rId35"/>
    <p:sldId id="514" r:id="rId36"/>
    <p:sldId id="515" r:id="rId37"/>
    <p:sldId id="516" r:id="rId38"/>
    <p:sldId id="311" r:id="rId39"/>
    <p:sldId id="280" r:id="rId40"/>
    <p:sldId id="517" r:id="rId41"/>
    <p:sldId id="482" r:id="rId42"/>
    <p:sldId id="518" r:id="rId43"/>
    <p:sldId id="519" r:id="rId44"/>
    <p:sldId id="520" r:id="rId45"/>
    <p:sldId id="521" r:id="rId46"/>
    <p:sldId id="527" r:id="rId47"/>
    <p:sldId id="522" r:id="rId48"/>
    <p:sldId id="523" r:id="rId49"/>
    <p:sldId id="524" r:id="rId50"/>
    <p:sldId id="501" r:id="rId51"/>
    <p:sldId id="502" r:id="rId52"/>
    <p:sldId id="503" r:id="rId53"/>
    <p:sldId id="504" r:id="rId54"/>
    <p:sldId id="505" r:id="rId55"/>
    <p:sldId id="506" r:id="rId56"/>
    <p:sldId id="507" r:id="rId57"/>
    <p:sldId id="508" r:id="rId58"/>
    <p:sldId id="509" r:id="rId59"/>
    <p:sldId id="510" r:id="rId60"/>
    <p:sldId id="511" r:id="rId61"/>
    <p:sldId id="512"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p:restoredLeft sz="31503" autoAdjust="0"/>
    <p:restoredTop sz="98936" autoAdjust="0"/>
  </p:normalViewPr>
  <p:slideViewPr>
    <p:cSldViewPr snapToGrid="0" snapToObjects="1">
      <p:cViewPr>
        <p:scale>
          <a:sx n="100" d="100"/>
          <a:sy n="100" d="100"/>
        </p:scale>
        <p:origin x="-872" y="-67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handoutMaster" Target="handoutMasters/handout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F72F34-318C-7F42-9EF8-DD2F1073490E}" type="doc">
      <dgm:prSet loTypeId="urn:microsoft.com/office/officeart/2005/8/layout/radial4" loCatId="" qsTypeId="urn:microsoft.com/office/officeart/2005/8/quickstyle/simple4" qsCatId="simple" csTypeId="urn:microsoft.com/office/officeart/2005/8/colors/colorful1" csCatId="colorful" phldr="1"/>
      <dgm:spPr/>
      <dgm:t>
        <a:bodyPr/>
        <a:lstStyle/>
        <a:p>
          <a:endParaRPr lang="en-US"/>
        </a:p>
      </dgm:t>
    </dgm:pt>
    <dgm:pt modelId="{9C37D2A9-80A8-194A-906E-5A1CEF574858}">
      <dgm:prSet phldrT="[Text]" custT="1"/>
      <dgm:spPr/>
      <dgm:t>
        <a:bodyPr/>
        <a:lstStyle/>
        <a:p>
          <a:r>
            <a:rPr lang="en-US" sz="2600" dirty="0" smtClean="0">
              <a:latin typeface="Tw Cen MT"/>
              <a:cs typeface="Tw Cen MT"/>
            </a:rPr>
            <a:t>GROWTH IN FAITH</a:t>
          </a:r>
          <a:endParaRPr lang="en-US" sz="2600" dirty="0">
            <a:latin typeface="Tw Cen MT"/>
            <a:cs typeface="Tw Cen MT"/>
          </a:endParaRPr>
        </a:p>
      </dgm:t>
    </dgm:pt>
    <dgm:pt modelId="{0B33B681-2885-0F4C-8E0B-DCE578606095}" type="parTrans" cxnId="{935DC5F4-39A4-B240-8F45-13320B37C9CF}">
      <dgm:prSet/>
      <dgm:spPr/>
      <dgm:t>
        <a:bodyPr/>
        <a:lstStyle/>
        <a:p>
          <a:endParaRPr lang="en-US"/>
        </a:p>
      </dgm:t>
    </dgm:pt>
    <dgm:pt modelId="{023F91DE-3ACE-4249-911A-33378F51BE19}" type="sibTrans" cxnId="{935DC5F4-39A4-B240-8F45-13320B37C9CF}">
      <dgm:prSet/>
      <dgm:spPr/>
      <dgm:t>
        <a:bodyPr/>
        <a:lstStyle/>
        <a:p>
          <a:endParaRPr lang="en-US"/>
        </a:p>
      </dgm:t>
    </dgm:pt>
    <dgm:pt modelId="{20C63A05-8038-4A44-844D-D0BBE8CB64B0}">
      <dgm:prSet phldrT="[Text]" custT="1"/>
      <dgm:spPr/>
      <dgm:t>
        <a:bodyPr/>
        <a:lstStyle/>
        <a:p>
          <a:r>
            <a:rPr lang="en-US" sz="2000" dirty="0" smtClean="0">
              <a:latin typeface="Tw Cen MT"/>
              <a:cs typeface="Tw Cen MT"/>
            </a:rPr>
            <a:t>Caring Relationships</a:t>
          </a:r>
          <a:endParaRPr lang="en-US" sz="2000" dirty="0">
            <a:latin typeface="Tw Cen MT"/>
            <a:cs typeface="Tw Cen MT"/>
          </a:endParaRPr>
        </a:p>
      </dgm:t>
    </dgm:pt>
    <dgm:pt modelId="{20C0A495-4090-6E41-8690-B4522ED129A9}" type="parTrans" cxnId="{1E38574D-E730-FC4A-B125-C40ADFF14A8D}">
      <dgm:prSet/>
      <dgm:spPr/>
      <dgm:t>
        <a:bodyPr/>
        <a:lstStyle/>
        <a:p>
          <a:endParaRPr lang="en-US"/>
        </a:p>
      </dgm:t>
    </dgm:pt>
    <dgm:pt modelId="{BE978567-50A2-9A4B-940D-5BD65772B5F3}" type="sibTrans" cxnId="{1E38574D-E730-FC4A-B125-C40ADFF14A8D}">
      <dgm:prSet/>
      <dgm:spPr/>
      <dgm:t>
        <a:bodyPr/>
        <a:lstStyle/>
        <a:p>
          <a:endParaRPr lang="en-US"/>
        </a:p>
      </dgm:t>
    </dgm:pt>
    <dgm:pt modelId="{BDD404F6-970B-A04A-92D1-86C4F5B5B003}">
      <dgm:prSet phldrT="[Text]" custT="1"/>
      <dgm:spPr/>
      <dgm:t>
        <a:bodyPr/>
        <a:lstStyle/>
        <a:p>
          <a:r>
            <a:rPr lang="en-US" sz="2000" dirty="0" smtClean="0">
              <a:latin typeface="Tw Cen MT"/>
              <a:cs typeface="Tw Cen MT"/>
            </a:rPr>
            <a:t>Rituals &amp; Milestones</a:t>
          </a:r>
          <a:endParaRPr lang="en-US" sz="2000" dirty="0">
            <a:latin typeface="Tw Cen MT"/>
            <a:cs typeface="Tw Cen MT"/>
          </a:endParaRPr>
        </a:p>
      </dgm:t>
    </dgm:pt>
    <dgm:pt modelId="{031D8BD8-268C-8644-9462-4BA2658B3970}" type="parTrans" cxnId="{E7255FEF-C585-3D4A-9E8B-07CDDE8C6166}">
      <dgm:prSet/>
      <dgm:spPr/>
      <dgm:t>
        <a:bodyPr/>
        <a:lstStyle/>
        <a:p>
          <a:endParaRPr lang="en-US"/>
        </a:p>
      </dgm:t>
    </dgm:pt>
    <dgm:pt modelId="{F5C3287A-FCAA-B344-A44D-EF0E3F2351BE}" type="sibTrans" cxnId="{E7255FEF-C585-3D4A-9E8B-07CDDE8C6166}">
      <dgm:prSet/>
      <dgm:spPr/>
      <dgm:t>
        <a:bodyPr/>
        <a:lstStyle/>
        <a:p>
          <a:endParaRPr lang="en-US"/>
        </a:p>
      </dgm:t>
    </dgm:pt>
    <dgm:pt modelId="{B2AED359-06AE-FF4A-B984-C511E20DCE05}">
      <dgm:prSet phldrT="[Text]" custT="1"/>
      <dgm:spPr/>
      <dgm:t>
        <a:bodyPr/>
        <a:lstStyle/>
        <a:p>
          <a:r>
            <a:rPr lang="en-US" sz="2000" dirty="0" smtClean="0">
              <a:latin typeface="Tw Cen MT"/>
              <a:cs typeface="Tw Cen MT"/>
            </a:rPr>
            <a:t>Church Year Seasons</a:t>
          </a:r>
          <a:endParaRPr lang="en-US" sz="2000" dirty="0">
            <a:latin typeface="Tw Cen MT"/>
            <a:cs typeface="Tw Cen MT"/>
          </a:endParaRPr>
        </a:p>
      </dgm:t>
    </dgm:pt>
    <dgm:pt modelId="{F1B3B838-AB84-4A48-81C0-0EEA6DFFF6DE}" type="parTrans" cxnId="{9BDBB715-8316-5348-B6D1-04A63952D88B}">
      <dgm:prSet/>
      <dgm:spPr/>
      <dgm:t>
        <a:bodyPr/>
        <a:lstStyle/>
        <a:p>
          <a:endParaRPr lang="en-US"/>
        </a:p>
      </dgm:t>
    </dgm:pt>
    <dgm:pt modelId="{2A8E7A2B-9520-9B46-973B-E8CA77BA1A99}" type="sibTrans" cxnId="{9BDBB715-8316-5348-B6D1-04A63952D88B}">
      <dgm:prSet/>
      <dgm:spPr/>
      <dgm:t>
        <a:bodyPr/>
        <a:lstStyle/>
        <a:p>
          <a:endParaRPr lang="en-US"/>
        </a:p>
      </dgm:t>
    </dgm:pt>
    <dgm:pt modelId="{2AE867CA-5B3D-B841-B177-682306CC45AF}">
      <dgm:prSet phldrT="[Text]" custT="1"/>
      <dgm:spPr/>
      <dgm:t>
        <a:bodyPr/>
        <a:lstStyle/>
        <a:p>
          <a:r>
            <a:rPr lang="en-US" sz="2000" dirty="0" smtClean="0">
              <a:latin typeface="Tw Cen MT"/>
              <a:cs typeface="Tw Cen MT"/>
            </a:rPr>
            <a:t>Worshipping</a:t>
          </a:r>
          <a:endParaRPr lang="en-US" sz="2000" dirty="0">
            <a:latin typeface="Tw Cen MT"/>
            <a:cs typeface="Tw Cen MT"/>
          </a:endParaRPr>
        </a:p>
      </dgm:t>
    </dgm:pt>
    <dgm:pt modelId="{222E0E28-6D89-724F-AF08-EE589462EE0C}" type="parTrans" cxnId="{3A2CAD1E-1920-B94D-BE96-BAC234018612}">
      <dgm:prSet/>
      <dgm:spPr/>
      <dgm:t>
        <a:bodyPr/>
        <a:lstStyle/>
        <a:p>
          <a:endParaRPr lang="en-US"/>
        </a:p>
      </dgm:t>
    </dgm:pt>
    <dgm:pt modelId="{D5067C90-7D91-E642-9D7E-54B1C6090289}" type="sibTrans" cxnId="{3A2CAD1E-1920-B94D-BE96-BAC234018612}">
      <dgm:prSet/>
      <dgm:spPr/>
      <dgm:t>
        <a:bodyPr/>
        <a:lstStyle/>
        <a:p>
          <a:endParaRPr lang="en-US"/>
        </a:p>
      </dgm:t>
    </dgm:pt>
    <dgm:pt modelId="{FF99F1F1-B9A6-E743-BD8F-2460AACAA18C}">
      <dgm:prSet phldrT="[Text]" custT="1"/>
      <dgm:spPr/>
      <dgm:t>
        <a:bodyPr/>
        <a:lstStyle/>
        <a:p>
          <a:r>
            <a:rPr lang="en-US" sz="2000" dirty="0" smtClean="0">
              <a:latin typeface="Tw Cen MT"/>
              <a:cs typeface="Tw Cen MT"/>
            </a:rPr>
            <a:t>Learning the Tradition</a:t>
          </a:r>
          <a:endParaRPr lang="en-US" sz="2000" dirty="0">
            <a:latin typeface="Tw Cen MT"/>
            <a:cs typeface="Tw Cen MT"/>
          </a:endParaRPr>
        </a:p>
      </dgm:t>
    </dgm:pt>
    <dgm:pt modelId="{95848919-5B0F-624B-9268-2D0C03E9E7D1}" type="parTrans" cxnId="{A0B07D5E-2357-0945-AD15-7B3A80C38D66}">
      <dgm:prSet/>
      <dgm:spPr/>
      <dgm:t>
        <a:bodyPr/>
        <a:lstStyle/>
        <a:p>
          <a:endParaRPr lang="en-US"/>
        </a:p>
      </dgm:t>
    </dgm:pt>
    <dgm:pt modelId="{7240A569-04D0-054C-AE1E-1B8212B59049}" type="sibTrans" cxnId="{A0B07D5E-2357-0945-AD15-7B3A80C38D66}">
      <dgm:prSet/>
      <dgm:spPr/>
      <dgm:t>
        <a:bodyPr/>
        <a:lstStyle/>
        <a:p>
          <a:endParaRPr lang="en-US"/>
        </a:p>
      </dgm:t>
    </dgm:pt>
    <dgm:pt modelId="{E3F0FDD3-16D5-9B44-B982-15ACF582B69F}">
      <dgm:prSet phldrT="[Text]" custT="1"/>
      <dgm:spPr/>
      <dgm:t>
        <a:bodyPr/>
        <a:lstStyle/>
        <a:p>
          <a:r>
            <a:rPr lang="en-US" sz="2000" dirty="0" smtClean="0">
              <a:latin typeface="Tw Cen MT"/>
              <a:cs typeface="Tw Cen MT"/>
            </a:rPr>
            <a:t>Praying</a:t>
          </a:r>
        </a:p>
        <a:p>
          <a:r>
            <a:rPr lang="en-US" sz="2000" dirty="0" smtClean="0">
              <a:latin typeface="Tw Cen MT"/>
              <a:cs typeface="Tw Cen MT"/>
            </a:rPr>
            <a:t>Spiritual Formation</a:t>
          </a:r>
          <a:endParaRPr lang="en-US" sz="2000" dirty="0">
            <a:latin typeface="Tw Cen MT"/>
            <a:cs typeface="Tw Cen MT"/>
          </a:endParaRPr>
        </a:p>
      </dgm:t>
    </dgm:pt>
    <dgm:pt modelId="{2EC36DCA-E5A7-324A-92C5-F2D844FDB7D6}" type="parTrans" cxnId="{D5CCBCB1-5AEA-0349-A50E-F5D230E03506}">
      <dgm:prSet/>
      <dgm:spPr/>
      <dgm:t>
        <a:bodyPr/>
        <a:lstStyle/>
        <a:p>
          <a:endParaRPr lang="en-US"/>
        </a:p>
      </dgm:t>
    </dgm:pt>
    <dgm:pt modelId="{A1437360-D8F0-5E4A-8BE0-F4751093F381}" type="sibTrans" cxnId="{D5CCBCB1-5AEA-0349-A50E-F5D230E03506}">
      <dgm:prSet/>
      <dgm:spPr/>
      <dgm:t>
        <a:bodyPr/>
        <a:lstStyle/>
        <a:p>
          <a:endParaRPr lang="en-US"/>
        </a:p>
      </dgm:t>
    </dgm:pt>
    <dgm:pt modelId="{01C8B195-FBFC-2341-AE1A-037BD259C503}">
      <dgm:prSet phldrT="[Text]" custT="1"/>
      <dgm:spPr/>
      <dgm:t>
        <a:bodyPr/>
        <a:lstStyle/>
        <a:p>
          <a:r>
            <a:rPr lang="en-US" sz="2000" dirty="0" smtClean="0">
              <a:latin typeface="Tw Cen MT"/>
              <a:cs typeface="Tw Cen MT"/>
            </a:rPr>
            <a:t>Reading the Bible</a:t>
          </a:r>
          <a:endParaRPr lang="en-US" sz="2000" dirty="0">
            <a:latin typeface="Tw Cen MT"/>
            <a:cs typeface="Tw Cen MT"/>
          </a:endParaRPr>
        </a:p>
      </dgm:t>
    </dgm:pt>
    <dgm:pt modelId="{6D4FCA85-6E70-D646-8059-E5F6CFE25D47}" type="parTrans" cxnId="{4D5F2D7D-089F-6C45-9218-B7ACB5E62B8B}">
      <dgm:prSet/>
      <dgm:spPr/>
      <dgm:t>
        <a:bodyPr/>
        <a:lstStyle/>
        <a:p>
          <a:endParaRPr lang="en-US"/>
        </a:p>
      </dgm:t>
    </dgm:pt>
    <dgm:pt modelId="{4F0ED9E2-0967-D540-8A69-A1DC5693EDA5}" type="sibTrans" cxnId="{4D5F2D7D-089F-6C45-9218-B7ACB5E62B8B}">
      <dgm:prSet/>
      <dgm:spPr/>
      <dgm:t>
        <a:bodyPr/>
        <a:lstStyle/>
        <a:p>
          <a:endParaRPr lang="en-US"/>
        </a:p>
      </dgm:t>
    </dgm:pt>
    <dgm:pt modelId="{9E732840-FEBA-2049-86D9-F281FB00C748}">
      <dgm:prSet phldrT="[Text]" custT="1"/>
      <dgm:spPr/>
      <dgm:t>
        <a:bodyPr/>
        <a:lstStyle/>
        <a:p>
          <a:r>
            <a:rPr lang="en-US" sz="2000" dirty="0" smtClean="0">
              <a:latin typeface="Tw Cen MT"/>
              <a:cs typeface="Tw Cen MT"/>
            </a:rPr>
            <a:t>Serving Working for Justice Caring for Creation</a:t>
          </a:r>
          <a:endParaRPr lang="en-US" sz="2000" dirty="0">
            <a:latin typeface="Tw Cen MT"/>
            <a:cs typeface="Tw Cen MT"/>
          </a:endParaRPr>
        </a:p>
      </dgm:t>
    </dgm:pt>
    <dgm:pt modelId="{3F1297D6-964F-464A-B5F3-57CBD90E7F60}" type="parTrans" cxnId="{27D753E1-0454-0841-8790-FE13BE651440}">
      <dgm:prSet/>
      <dgm:spPr/>
      <dgm:t>
        <a:bodyPr/>
        <a:lstStyle/>
        <a:p>
          <a:endParaRPr lang="en-US"/>
        </a:p>
      </dgm:t>
    </dgm:pt>
    <dgm:pt modelId="{070B1289-7240-0F47-A167-BEBB3D098A1F}" type="sibTrans" cxnId="{27D753E1-0454-0841-8790-FE13BE651440}">
      <dgm:prSet/>
      <dgm:spPr/>
      <dgm:t>
        <a:bodyPr/>
        <a:lstStyle/>
        <a:p>
          <a:endParaRPr lang="en-US"/>
        </a:p>
      </dgm:t>
    </dgm:pt>
    <dgm:pt modelId="{9949D489-DD70-684D-849C-CDAD22C44CC5}" type="pres">
      <dgm:prSet presAssocID="{DEF72F34-318C-7F42-9EF8-DD2F1073490E}" presName="cycle" presStyleCnt="0">
        <dgm:presLayoutVars>
          <dgm:chMax val="1"/>
          <dgm:dir/>
          <dgm:animLvl val="ctr"/>
          <dgm:resizeHandles val="exact"/>
        </dgm:presLayoutVars>
      </dgm:prSet>
      <dgm:spPr/>
      <dgm:t>
        <a:bodyPr/>
        <a:lstStyle/>
        <a:p>
          <a:endParaRPr lang="en-US"/>
        </a:p>
      </dgm:t>
    </dgm:pt>
    <dgm:pt modelId="{F2690FA2-75B7-C044-90AA-F126493B6DAC}" type="pres">
      <dgm:prSet presAssocID="{9C37D2A9-80A8-194A-906E-5A1CEF574858}" presName="centerShape" presStyleLbl="node0" presStyleIdx="0" presStyleCnt="1" custScaleX="111133" custScaleY="105126"/>
      <dgm:spPr/>
      <dgm:t>
        <a:bodyPr/>
        <a:lstStyle/>
        <a:p>
          <a:endParaRPr lang="en-US"/>
        </a:p>
      </dgm:t>
    </dgm:pt>
    <dgm:pt modelId="{F8BE6A67-E23D-FA41-8D94-8672CB317A9A}" type="pres">
      <dgm:prSet presAssocID="{20C0A495-4090-6E41-8690-B4522ED129A9}" presName="parTrans" presStyleLbl="bgSibTrans2D1" presStyleIdx="0" presStyleCnt="8"/>
      <dgm:spPr/>
      <dgm:t>
        <a:bodyPr/>
        <a:lstStyle/>
        <a:p>
          <a:endParaRPr lang="en-US"/>
        </a:p>
      </dgm:t>
    </dgm:pt>
    <dgm:pt modelId="{E6E9F2DF-D0DF-7A42-8479-6AAE9B446CCE}" type="pres">
      <dgm:prSet presAssocID="{20C63A05-8038-4A44-844D-D0BBE8CB64B0}" presName="node" presStyleLbl="node1" presStyleIdx="0" presStyleCnt="8" custScaleX="124607" custScaleY="105817">
        <dgm:presLayoutVars>
          <dgm:bulletEnabled val="1"/>
        </dgm:presLayoutVars>
      </dgm:prSet>
      <dgm:spPr/>
      <dgm:t>
        <a:bodyPr/>
        <a:lstStyle/>
        <a:p>
          <a:endParaRPr lang="en-US"/>
        </a:p>
      </dgm:t>
    </dgm:pt>
    <dgm:pt modelId="{999BB4BD-3DDB-B64B-96FD-9E84D2F302B4}" type="pres">
      <dgm:prSet presAssocID="{031D8BD8-268C-8644-9462-4BA2658B3970}" presName="parTrans" presStyleLbl="bgSibTrans2D1" presStyleIdx="1" presStyleCnt="8"/>
      <dgm:spPr/>
      <dgm:t>
        <a:bodyPr/>
        <a:lstStyle/>
        <a:p>
          <a:endParaRPr lang="en-US"/>
        </a:p>
      </dgm:t>
    </dgm:pt>
    <dgm:pt modelId="{8F0DF070-5C1C-3447-BB78-F0DE8FB207A1}" type="pres">
      <dgm:prSet presAssocID="{BDD404F6-970B-A04A-92D1-86C4F5B5B003}" presName="node" presStyleLbl="node1" presStyleIdx="1" presStyleCnt="8" custScaleX="111380">
        <dgm:presLayoutVars>
          <dgm:bulletEnabled val="1"/>
        </dgm:presLayoutVars>
      </dgm:prSet>
      <dgm:spPr/>
      <dgm:t>
        <a:bodyPr/>
        <a:lstStyle/>
        <a:p>
          <a:endParaRPr lang="en-US"/>
        </a:p>
      </dgm:t>
    </dgm:pt>
    <dgm:pt modelId="{C1DE2ED8-D0BA-2A4A-A67D-0B9DB8885EAA}" type="pres">
      <dgm:prSet presAssocID="{F1B3B838-AB84-4A48-81C0-0EEA6DFFF6DE}" presName="parTrans" presStyleLbl="bgSibTrans2D1" presStyleIdx="2" presStyleCnt="8"/>
      <dgm:spPr/>
      <dgm:t>
        <a:bodyPr/>
        <a:lstStyle/>
        <a:p>
          <a:endParaRPr lang="en-US"/>
        </a:p>
      </dgm:t>
    </dgm:pt>
    <dgm:pt modelId="{ADEBC3E9-F55C-E640-A441-7C9BE61E1135}" type="pres">
      <dgm:prSet presAssocID="{B2AED359-06AE-FF4A-B984-C511E20DCE05}" presName="node" presStyleLbl="node1" presStyleIdx="2" presStyleCnt="8">
        <dgm:presLayoutVars>
          <dgm:bulletEnabled val="1"/>
        </dgm:presLayoutVars>
      </dgm:prSet>
      <dgm:spPr/>
      <dgm:t>
        <a:bodyPr/>
        <a:lstStyle/>
        <a:p>
          <a:endParaRPr lang="en-US"/>
        </a:p>
      </dgm:t>
    </dgm:pt>
    <dgm:pt modelId="{57DBEB46-132C-FC49-81C5-2776F1C3EA50}" type="pres">
      <dgm:prSet presAssocID="{95848919-5B0F-624B-9268-2D0C03E9E7D1}" presName="parTrans" presStyleLbl="bgSibTrans2D1" presStyleIdx="3" presStyleCnt="8"/>
      <dgm:spPr/>
      <dgm:t>
        <a:bodyPr/>
        <a:lstStyle/>
        <a:p>
          <a:endParaRPr lang="en-US"/>
        </a:p>
      </dgm:t>
    </dgm:pt>
    <dgm:pt modelId="{A9D26234-1B6D-8540-9AF2-AB1B7E393EFE}" type="pres">
      <dgm:prSet presAssocID="{FF99F1F1-B9A6-E743-BD8F-2460AACAA18C}" presName="node" presStyleLbl="node1" presStyleIdx="3" presStyleCnt="8">
        <dgm:presLayoutVars>
          <dgm:bulletEnabled val="1"/>
        </dgm:presLayoutVars>
      </dgm:prSet>
      <dgm:spPr/>
      <dgm:t>
        <a:bodyPr/>
        <a:lstStyle/>
        <a:p>
          <a:endParaRPr lang="en-US"/>
        </a:p>
      </dgm:t>
    </dgm:pt>
    <dgm:pt modelId="{C41117A4-7368-6D49-8780-672F39D0100E}" type="pres">
      <dgm:prSet presAssocID="{2EC36DCA-E5A7-324A-92C5-F2D844FDB7D6}" presName="parTrans" presStyleLbl="bgSibTrans2D1" presStyleIdx="4" presStyleCnt="8"/>
      <dgm:spPr/>
      <dgm:t>
        <a:bodyPr/>
        <a:lstStyle/>
        <a:p>
          <a:endParaRPr lang="en-US"/>
        </a:p>
      </dgm:t>
    </dgm:pt>
    <dgm:pt modelId="{622E44B8-CEF8-334D-B40C-C706B58EFCB9}" type="pres">
      <dgm:prSet presAssocID="{E3F0FDD3-16D5-9B44-B982-15ACF582B69F}" presName="node" presStyleLbl="node1" presStyleIdx="4" presStyleCnt="8">
        <dgm:presLayoutVars>
          <dgm:bulletEnabled val="1"/>
        </dgm:presLayoutVars>
      </dgm:prSet>
      <dgm:spPr/>
      <dgm:t>
        <a:bodyPr/>
        <a:lstStyle/>
        <a:p>
          <a:endParaRPr lang="en-US"/>
        </a:p>
      </dgm:t>
    </dgm:pt>
    <dgm:pt modelId="{46359FB7-AE2D-AD48-BA3F-7A6D9F8A325C}" type="pres">
      <dgm:prSet presAssocID="{6D4FCA85-6E70-D646-8059-E5F6CFE25D47}" presName="parTrans" presStyleLbl="bgSibTrans2D1" presStyleIdx="5" presStyleCnt="8"/>
      <dgm:spPr/>
      <dgm:t>
        <a:bodyPr/>
        <a:lstStyle/>
        <a:p>
          <a:endParaRPr lang="en-US"/>
        </a:p>
      </dgm:t>
    </dgm:pt>
    <dgm:pt modelId="{84DD20D6-EA29-D549-89FE-D6C243272021}" type="pres">
      <dgm:prSet presAssocID="{01C8B195-FBFC-2341-AE1A-037BD259C503}" presName="node" presStyleLbl="node1" presStyleIdx="5" presStyleCnt="8">
        <dgm:presLayoutVars>
          <dgm:bulletEnabled val="1"/>
        </dgm:presLayoutVars>
      </dgm:prSet>
      <dgm:spPr/>
      <dgm:t>
        <a:bodyPr/>
        <a:lstStyle/>
        <a:p>
          <a:endParaRPr lang="en-US"/>
        </a:p>
      </dgm:t>
    </dgm:pt>
    <dgm:pt modelId="{CB254614-3AE3-5942-B4A8-B94331E526C1}" type="pres">
      <dgm:prSet presAssocID="{3F1297D6-964F-464A-B5F3-57CBD90E7F60}" presName="parTrans" presStyleLbl="bgSibTrans2D1" presStyleIdx="6" presStyleCnt="8"/>
      <dgm:spPr/>
      <dgm:t>
        <a:bodyPr/>
        <a:lstStyle/>
        <a:p>
          <a:endParaRPr lang="en-US"/>
        </a:p>
      </dgm:t>
    </dgm:pt>
    <dgm:pt modelId="{8A10532C-9CDC-0F4D-AC32-3F3031B107C5}" type="pres">
      <dgm:prSet presAssocID="{9E732840-FEBA-2049-86D9-F281FB00C748}" presName="node" presStyleLbl="node1" presStyleIdx="6" presStyleCnt="8" custScaleY="145414" custRadScaleRad="98577" custRadScaleInc="7891">
        <dgm:presLayoutVars>
          <dgm:bulletEnabled val="1"/>
        </dgm:presLayoutVars>
      </dgm:prSet>
      <dgm:spPr/>
      <dgm:t>
        <a:bodyPr/>
        <a:lstStyle/>
        <a:p>
          <a:endParaRPr lang="en-US"/>
        </a:p>
      </dgm:t>
    </dgm:pt>
    <dgm:pt modelId="{853CB1C5-0190-7648-BF25-B8119ACA74DB}" type="pres">
      <dgm:prSet presAssocID="{222E0E28-6D89-724F-AF08-EE589462EE0C}" presName="parTrans" presStyleLbl="bgSibTrans2D1" presStyleIdx="7" presStyleCnt="8"/>
      <dgm:spPr/>
      <dgm:t>
        <a:bodyPr/>
        <a:lstStyle/>
        <a:p>
          <a:endParaRPr lang="en-US"/>
        </a:p>
      </dgm:t>
    </dgm:pt>
    <dgm:pt modelId="{E524CBBB-262F-5B4E-A4DE-55B0DFBD9C87}" type="pres">
      <dgm:prSet presAssocID="{2AE867CA-5B3D-B841-B177-682306CC45AF}" presName="node" presStyleLbl="node1" presStyleIdx="7" presStyleCnt="8" custScaleX="115016">
        <dgm:presLayoutVars>
          <dgm:bulletEnabled val="1"/>
        </dgm:presLayoutVars>
      </dgm:prSet>
      <dgm:spPr/>
      <dgm:t>
        <a:bodyPr/>
        <a:lstStyle/>
        <a:p>
          <a:endParaRPr lang="en-US"/>
        </a:p>
      </dgm:t>
    </dgm:pt>
  </dgm:ptLst>
  <dgm:cxnLst>
    <dgm:cxn modelId="{27D753E1-0454-0841-8790-FE13BE651440}" srcId="{9C37D2A9-80A8-194A-906E-5A1CEF574858}" destId="{9E732840-FEBA-2049-86D9-F281FB00C748}" srcOrd="6" destOrd="0" parTransId="{3F1297D6-964F-464A-B5F3-57CBD90E7F60}" sibTransId="{070B1289-7240-0F47-A167-BEBB3D098A1F}"/>
    <dgm:cxn modelId="{E6A3A28E-C7C0-1F45-AE41-8588854A6E50}" type="presOf" srcId="{20C63A05-8038-4A44-844D-D0BBE8CB64B0}" destId="{E6E9F2DF-D0DF-7A42-8479-6AAE9B446CCE}" srcOrd="0" destOrd="0" presId="urn:microsoft.com/office/officeart/2005/8/layout/radial4"/>
    <dgm:cxn modelId="{9D5686F0-A4E9-4046-A60E-261CE5143255}" type="presOf" srcId="{DEF72F34-318C-7F42-9EF8-DD2F1073490E}" destId="{9949D489-DD70-684D-849C-CDAD22C44CC5}" srcOrd="0" destOrd="0" presId="urn:microsoft.com/office/officeart/2005/8/layout/radial4"/>
    <dgm:cxn modelId="{47612C12-8072-4B44-B3DB-A19617680013}" type="presOf" srcId="{01C8B195-FBFC-2341-AE1A-037BD259C503}" destId="{84DD20D6-EA29-D549-89FE-D6C243272021}" srcOrd="0" destOrd="0" presId="urn:microsoft.com/office/officeart/2005/8/layout/radial4"/>
    <dgm:cxn modelId="{12E939C4-892A-1D4C-A344-A9A490209258}" type="presOf" srcId="{3F1297D6-964F-464A-B5F3-57CBD90E7F60}" destId="{CB254614-3AE3-5942-B4A8-B94331E526C1}" srcOrd="0" destOrd="0" presId="urn:microsoft.com/office/officeart/2005/8/layout/radial4"/>
    <dgm:cxn modelId="{5F1A1DD4-5832-8B47-B34D-6A13744DB101}" type="presOf" srcId="{B2AED359-06AE-FF4A-B984-C511E20DCE05}" destId="{ADEBC3E9-F55C-E640-A441-7C9BE61E1135}" srcOrd="0" destOrd="0" presId="urn:microsoft.com/office/officeart/2005/8/layout/radial4"/>
    <dgm:cxn modelId="{4D5F2D7D-089F-6C45-9218-B7ACB5E62B8B}" srcId="{9C37D2A9-80A8-194A-906E-5A1CEF574858}" destId="{01C8B195-FBFC-2341-AE1A-037BD259C503}" srcOrd="5" destOrd="0" parTransId="{6D4FCA85-6E70-D646-8059-E5F6CFE25D47}" sibTransId="{4F0ED9E2-0967-D540-8A69-A1DC5693EDA5}"/>
    <dgm:cxn modelId="{1E38574D-E730-FC4A-B125-C40ADFF14A8D}" srcId="{9C37D2A9-80A8-194A-906E-5A1CEF574858}" destId="{20C63A05-8038-4A44-844D-D0BBE8CB64B0}" srcOrd="0" destOrd="0" parTransId="{20C0A495-4090-6E41-8690-B4522ED129A9}" sibTransId="{BE978567-50A2-9A4B-940D-5BD65772B5F3}"/>
    <dgm:cxn modelId="{7D8DF7B2-3A0C-8E46-9F0E-06EBB42576D4}" type="presOf" srcId="{FF99F1F1-B9A6-E743-BD8F-2460AACAA18C}" destId="{A9D26234-1B6D-8540-9AF2-AB1B7E393EFE}" srcOrd="0" destOrd="0" presId="urn:microsoft.com/office/officeart/2005/8/layout/radial4"/>
    <dgm:cxn modelId="{9BDBB715-8316-5348-B6D1-04A63952D88B}" srcId="{9C37D2A9-80A8-194A-906E-5A1CEF574858}" destId="{B2AED359-06AE-FF4A-B984-C511E20DCE05}" srcOrd="2" destOrd="0" parTransId="{F1B3B838-AB84-4A48-81C0-0EEA6DFFF6DE}" sibTransId="{2A8E7A2B-9520-9B46-973B-E8CA77BA1A99}"/>
    <dgm:cxn modelId="{A9761783-BC65-3948-91A6-CC9C75ECF5B1}" type="presOf" srcId="{031D8BD8-268C-8644-9462-4BA2658B3970}" destId="{999BB4BD-3DDB-B64B-96FD-9E84D2F302B4}" srcOrd="0" destOrd="0" presId="urn:microsoft.com/office/officeart/2005/8/layout/radial4"/>
    <dgm:cxn modelId="{3129BD1A-46F9-5344-A36C-9AEDB189BD9F}" type="presOf" srcId="{6D4FCA85-6E70-D646-8059-E5F6CFE25D47}" destId="{46359FB7-AE2D-AD48-BA3F-7A6D9F8A325C}" srcOrd="0" destOrd="0" presId="urn:microsoft.com/office/officeart/2005/8/layout/radial4"/>
    <dgm:cxn modelId="{E7255FEF-C585-3D4A-9E8B-07CDDE8C6166}" srcId="{9C37D2A9-80A8-194A-906E-5A1CEF574858}" destId="{BDD404F6-970B-A04A-92D1-86C4F5B5B003}" srcOrd="1" destOrd="0" parTransId="{031D8BD8-268C-8644-9462-4BA2658B3970}" sibTransId="{F5C3287A-FCAA-B344-A44D-EF0E3F2351BE}"/>
    <dgm:cxn modelId="{002B9BCF-6243-524B-8A8E-5E896F4A3DCD}" type="presOf" srcId="{20C0A495-4090-6E41-8690-B4522ED129A9}" destId="{F8BE6A67-E23D-FA41-8D94-8672CB317A9A}" srcOrd="0" destOrd="0" presId="urn:microsoft.com/office/officeart/2005/8/layout/radial4"/>
    <dgm:cxn modelId="{D04EC001-B9E7-8549-AC08-8B5F820974EE}" type="presOf" srcId="{95848919-5B0F-624B-9268-2D0C03E9E7D1}" destId="{57DBEB46-132C-FC49-81C5-2776F1C3EA50}" srcOrd="0" destOrd="0" presId="urn:microsoft.com/office/officeart/2005/8/layout/radial4"/>
    <dgm:cxn modelId="{D5CCBCB1-5AEA-0349-A50E-F5D230E03506}" srcId="{9C37D2A9-80A8-194A-906E-5A1CEF574858}" destId="{E3F0FDD3-16D5-9B44-B982-15ACF582B69F}" srcOrd="4" destOrd="0" parTransId="{2EC36DCA-E5A7-324A-92C5-F2D844FDB7D6}" sibTransId="{A1437360-D8F0-5E4A-8BE0-F4751093F381}"/>
    <dgm:cxn modelId="{74A171C5-444D-9442-B1CD-A6A9E74DB3BA}" type="presOf" srcId="{222E0E28-6D89-724F-AF08-EE589462EE0C}" destId="{853CB1C5-0190-7648-BF25-B8119ACA74DB}" srcOrd="0" destOrd="0" presId="urn:microsoft.com/office/officeart/2005/8/layout/radial4"/>
    <dgm:cxn modelId="{EF153F32-C2B8-3D45-AF96-E50D7D139DD4}" type="presOf" srcId="{2AE867CA-5B3D-B841-B177-682306CC45AF}" destId="{E524CBBB-262F-5B4E-A4DE-55B0DFBD9C87}" srcOrd="0" destOrd="0" presId="urn:microsoft.com/office/officeart/2005/8/layout/radial4"/>
    <dgm:cxn modelId="{5D5B7400-972F-FC49-B291-EAE8FA1D45EB}" type="presOf" srcId="{2EC36DCA-E5A7-324A-92C5-F2D844FDB7D6}" destId="{C41117A4-7368-6D49-8780-672F39D0100E}" srcOrd="0" destOrd="0" presId="urn:microsoft.com/office/officeart/2005/8/layout/radial4"/>
    <dgm:cxn modelId="{935DC5F4-39A4-B240-8F45-13320B37C9CF}" srcId="{DEF72F34-318C-7F42-9EF8-DD2F1073490E}" destId="{9C37D2A9-80A8-194A-906E-5A1CEF574858}" srcOrd="0" destOrd="0" parTransId="{0B33B681-2885-0F4C-8E0B-DCE578606095}" sibTransId="{023F91DE-3ACE-4249-911A-33378F51BE19}"/>
    <dgm:cxn modelId="{A3756831-B011-EC4A-981B-53F4229C8067}" type="presOf" srcId="{9E732840-FEBA-2049-86D9-F281FB00C748}" destId="{8A10532C-9CDC-0F4D-AC32-3F3031B107C5}" srcOrd="0" destOrd="0" presId="urn:microsoft.com/office/officeart/2005/8/layout/radial4"/>
    <dgm:cxn modelId="{E0A6D455-2CD8-2B44-BE2E-205218930F13}" type="presOf" srcId="{BDD404F6-970B-A04A-92D1-86C4F5B5B003}" destId="{8F0DF070-5C1C-3447-BB78-F0DE8FB207A1}" srcOrd="0" destOrd="0" presId="urn:microsoft.com/office/officeart/2005/8/layout/radial4"/>
    <dgm:cxn modelId="{8DC815ED-2070-4443-9960-2104A020933E}" type="presOf" srcId="{F1B3B838-AB84-4A48-81C0-0EEA6DFFF6DE}" destId="{C1DE2ED8-D0BA-2A4A-A67D-0B9DB8885EAA}" srcOrd="0" destOrd="0" presId="urn:microsoft.com/office/officeart/2005/8/layout/radial4"/>
    <dgm:cxn modelId="{CD9D34D2-6250-E14A-85B7-35E99D67A2CF}" type="presOf" srcId="{9C37D2A9-80A8-194A-906E-5A1CEF574858}" destId="{F2690FA2-75B7-C044-90AA-F126493B6DAC}" srcOrd="0" destOrd="0" presId="urn:microsoft.com/office/officeart/2005/8/layout/radial4"/>
    <dgm:cxn modelId="{3A2CAD1E-1920-B94D-BE96-BAC234018612}" srcId="{9C37D2A9-80A8-194A-906E-5A1CEF574858}" destId="{2AE867CA-5B3D-B841-B177-682306CC45AF}" srcOrd="7" destOrd="0" parTransId="{222E0E28-6D89-724F-AF08-EE589462EE0C}" sibTransId="{D5067C90-7D91-E642-9D7E-54B1C6090289}"/>
    <dgm:cxn modelId="{D8F9147D-3148-654B-915B-9F664A2B7E7A}" type="presOf" srcId="{E3F0FDD3-16D5-9B44-B982-15ACF582B69F}" destId="{622E44B8-CEF8-334D-B40C-C706B58EFCB9}" srcOrd="0" destOrd="0" presId="urn:microsoft.com/office/officeart/2005/8/layout/radial4"/>
    <dgm:cxn modelId="{A0B07D5E-2357-0945-AD15-7B3A80C38D66}" srcId="{9C37D2A9-80A8-194A-906E-5A1CEF574858}" destId="{FF99F1F1-B9A6-E743-BD8F-2460AACAA18C}" srcOrd="3" destOrd="0" parTransId="{95848919-5B0F-624B-9268-2D0C03E9E7D1}" sibTransId="{7240A569-04D0-054C-AE1E-1B8212B59049}"/>
    <dgm:cxn modelId="{34C62180-781F-FB44-9535-D8E1FA8C3E77}" type="presParOf" srcId="{9949D489-DD70-684D-849C-CDAD22C44CC5}" destId="{F2690FA2-75B7-C044-90AA-F126493B6DAC}" srcOrd="0" destOrd="0" presId="urn:microsoft.com/office/officeart/2005/8/layout/radial4"/>
    <dgm:cxn modelId="{92E7E9F5-EC73-D942-8808-6E5AF6708AD3}" type="presParOf" srcId="{9949D489-DD70-684D-849C-CDAD22C44CC5}" destId="{F8BE6A67-E23D-FA41-8D94-8672CB317A9A}" srcOrd="1" destOrd="0" presId="urn:microsoft.com/office/officeart/2005/8/layout/radial4"/>
    <dgm:cxn modelId="{017AB3DE-4633-9C46-8E13-4883241A09B4}" type="presParOf" srcId="{9949D489-DD70-684D-849C-CDAD22C44CC5}" destId="{E6E9F2DF-D0DF-7A42-8479-6AAE9B446CCE}" srcOrd="2" destOrd="0" presId="urn:microsoft.com/office/officeart/2005/8/layout/radial4"/>
    <dgm:cxn modelId="{21DC723C-EC16-0142-89FE-5763ED7B7EC0}" type="presParOf" srcId="{9949D489-DD70-684D-849C-CDAD22C44CC5}" destId="{999BB4BD-3DDB-B64B-96FD-9E84D2F302B4}" srcOrd="3" destOrd="0" presId="urn:microsoft.com/office/officeart/2005/8/layout/radial4"/>
    <dgm:cxn modelId="{C85298DC-38E8-0B44-BDBD-F273E157CAF2}" type="presParOf" srcId="{9949D489-DD70-684D-849C-CDAD22C44CC5}" destId="{8F0DF070-5C1C-3447-BB78-F0DE8FB207A1}" srcOrd="4" destOrd="0" presId="urn:microsoft.com/office/officeart/2005/8/layout/radial4"/>
    <dgm:cxn modelId="{DF1A926E-6194-DC45-A846-DB9A621ECB9F}" type="presParOf" srcId="{9949D489-DD70-684D-849C-CDAD22C44CC5}" destId="{C1DE2ED8-D0BA-2A4A-A67D-0B9DB8885EAA}" srcOrd="5" destOrd="0" presId="urn:microsoft.com/office/officeart/2005/8/layout/radial4"/>
    <dgm:cxn modelId="{D976032F-B6CE-3847-BD7A-B106D6595824}" type="presParOf" srcId="{9949D489-DD70-684D-849C-CDAD22C44CC5}" destId="{ADEBC3E9-F55C-E640-A441-7C9BE61E1135}" srcOrd="6" destOrd="0" presId="urn:microsoft.com/office/officeart/2005/8/layout/radial4"/>
    <dgm:cxn modelId="{2CE3DDC8-9CBE-4541-83FC-5A8993BC3658}" type="presParOf" srcId="{9949D489-DD70-684D-849C-CDAD22C44CC5}" destId="{57DBEB46-132C-FC49-81C5-2776F1C3EA50}" srcOrd="7" destOrd="0" presId="urn:microsoft.com/office/officeart/2005/8/layout/radial4"/>
    <dgm:cxn modelId="{FA9FE96C-ADF4-9A4C-ABDF-3601466B9545}" type="presParOf" srcId="{9949D489-DD70-684D-849C-CDAD22C44CC5}" destId="{A9D26234-1B6D-8540-9AF2-AB1B7E393EFE}" srcOrd="8" destOrd="0" presId="urn:microsoft.com/office/officeart/2005/8/layout/radial4"/>
    <dgm:cxn modelId="{B8AD8ECD-ED02-E64F-B3F3-069A5D6EA5BB}" type="presParOf" srcId="{9949D489-DD70-684D-849C-CDAD22C44CC5}" destId="{C41117A4-7368-6D49-8780-672F39D0100E}" srcOrd="9" destOrd="0" presId="urn:microsoft.com/office/officeart/2005/8/layout/radial4"/>
    <dgm:cxn modelId="{BBB90230-4E99-9644-B548-97F3FBDFE676}" type="presParOf" srcId="{9949D489-DD70-684D-849C-CDAD22C44CC5}" destId="{622E44B8-CEF8-334D-B40C-C706B58EFCB9}" srcOrd="10" destOrd="0" presId="urn:microsoft.com/office/officeart/2005/8/layout/radial4"/>
    <dgm:cxn modelId="{CE75C3DC-251D-FF4F-A2AA-419C283738C3}" type="presParOf" srcId="{9949D489-DD70-684D-849C-CDAD22C44CC5}" destId="{46359FB7-AE2D-AD48-BA3F-7A6D9F8A325C}" srcOrd="11" destOrd="0" presId="urn:microsoft.com/office/officeart/2005/8/layout/radial4"/>
    <dgm:cxn modelId="{742965B0-A422-3640-818C-795D43889692}" type="presParOf" srcId="{9949D489-DD70-684D-849C-CDAD22C44CC5}" destId="{84DD20D6-EA29-D549-89FE-D6C243272021}" srcOrd="12" destOrd="0" presId="urn:microsoft.com/office/officeart/2005/8/layout/radial4"/>
    <dgm:cxn modelId="{087C289B-2FFF-C94B-9BE9-531C7AB72736}" type="presParOf" srcId="{9949D489-DD70-684D-849C-CDAD22C44CC5}" destId="{CB254614-3AE3-5942-B4A8-B94331E526C1}" srcOrd="13" destOrd="0" presId="urn:microsoft.com/office/officeart/2005/8/layout/radial4"/>
    <dgm:cxn modelId="{BDFBFA52-7061-8C46-9A9A-6D88AAFA4F14}" type="presParOf" srcId="{9949D489-DD70-684D-849C-CDAD22C44CC5}" destId="{8A10532C-9CDC-0F4D-AC32-3F3031B107C5}" srcOrd="14" destOrd="0" presId="urn:microsoft.com/office/officeart/2005/8/layout/radial4"/>
    <dgm:cxn modelId="{2CCDD09B-B8AC-BE45-8F1D-72F388061EAB}" type="presParOf" srcId="{9949D489-DD70-684D-849C-CDAD22C44CC5}" destId="{853CB1C5-0190-7648-BF25-B8119ACA74DB}" srcOrd="15" destOrd="0" presId="urn:microsoft.com/office/officeart/2005/8/layout/radial4"/>
    <dgm:cxn modelId="{2E55D25D-8C67-C342-808E-C33AC20B4B90}" type="presParOf" srcId="{9949D489-DD70-684D-849C-CDAD22C44CC5}" destId="{E524CBBB-262F-5B4E-A4DE-55B0DFBD9C87}" srcOrd="1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3B3E102-1C6E-B047-B148-304E49D74DDE}" type="doc">
      <dgm:prSet loTypeId="urn:microsoft.com/office/officeart/2005/8/layout/hList7" loCatId="" qsTypeId="urn:microsoft.com/office/officeart/2005/8/quickstyle/simple4" qsCatId="simple" csTypeId="urn:microsoft.com/office/officeart/2005/8/colors/colorful3" csCatId="colorful" phldr="1"/>
      <dgm:spPr/>
    </dgm:pt>
    <dgm:pt modelId="{27DF72EA-62B8-FA47-B780-4E5550E597A6}">
      <dgm:prSet phldrT="[Text]" custT="1"/>
      <dgm:spPr/>
      <dgm:t>
        <a:bodyPr/>
        <a:lstStyle/>
        <a:p>
          <a:r>
            <a:rPr lang="en-US" sz="2000" b="1" dirty="0" smtClean="0">
              <a:latin typeface="Tw Cen MT"/>
              <a:cs typeface="Tw Cen MT"/>
            </a:rPr>
            <a:t>Online Faith Formation</a:t>
          </a:r>
          <a:endParaRPr lang="en-US" sz="2000" b="1" dirty="0">
            <a:latin typeface="Tw Cen MT"/>
            <a:cs typeface="Tw Cen MT"/>
          </a:endParaRPr>
        </a:p>
      </dgm:t>
    </dgm:pt>
    <dgm:pt modelId="{258FA699-84E7-0F4F-93A6-71BB1E234D87}" type="parTrans" cxnId="{C9D0F755-434E-884F-A541-1476B3B79669}">
      <dgm:prSet/>
      <dgm:spPr/>
      <dgm:t>
        <a:bodyPr/>
        <a:lstStyle/>
        <a:p>
          <a:endParaRPr lang="en-US"/>
        </a:p>
      </dgm:t>
    </dgm:pt>
    <dgm:pt modelId="{F95B29DA-744B-2744-BA74-C1B953041D89}" type="sibTrans" cxnId="{C9D0F755-434E-884F-A541-1476B3B79669}">
      <dgm:prSet/>
      <dgm:spPr/>
      <dgm:t>
        <a:bodyPr/>
        <a:lstStyle/>
        <a:p>
          <a:endParaRPr lang="en-US"/>
        </a:p>
      </dgm:t>
    </dgm:pt>
    <dgm:pt modelId="{0A073880-5837-DA46-BB52-CDCE9DFF7FA3}">
      <dgm:prSet phldrT="[Text]" custT="1"/>
      <dgm:spPr/>
      <dgm:t>
        <a:bodyPr/>
        <a:lstStyle/>
        <a:p>
          <a:r>
            <a:rPr lang="en-US" sz="2000" b="1" dirty="0" smtClean="0">
              <a:latin typeface="Tw Cen MT"/>
              <a:cs typeface="Tw Cen MT"/>
            </a:rPr>
            <a:t>Mostly Online with Regular Interaction in Gathered Sessions</a:t>
          </a:r>
          <a:endParaRPr lang="en-US" sz="2000" b="1" dirty="0">
            <a:latin typeface="Tw Cen MT"/>
            <a:cs typeface="Tw Cen MT"/>
          </a:endParaRPr>
        </a:p>
      </dgm:t>
    </dgm:pt>
    <dgm:pt modelId="{6D051A75-54ED-474F-A3B6-35849F217E21}" type="parTrans" cxnId="{69241706-42BA-D243-8E34-4C7F9F2939D3}">
      <dgm:prSet/>
      <dgm:spPr/>
      <dgm:t>
        <a:bodyPr/>
        <a:lstStyle/>
        <a:p>
          <a:endParaRPr lang="en-US"/>
        </a:p>
      </dgm:t>
    </dgm:pt>
    <dgm:pt modelId="{0B448A23-801E-FF44-8B20-F8415A2DE291}" type="sibTrans" cxnId="{69241706-42BA-D243-8E34-4C7F9F2939D3}">
      <dgm:prSet/>
      <dgm:spPr/>
      <dgm:t>
        <a:bodyPr/>
        <a:lstStyle/>
        <a:p>
          <a:endParaRPr lang="en-US"/>
        </a:p>
      </dgm:t>
    </dgm:pt>
    <dgm:pt modelId="{F8C555D9-97A8-0E40-BAE9-EC5D44D83B27}">
      <dgm:prSet phldrT="[Text]" custT="1"/>
      <dgm:spPr/>
      <dgm:t>
        <a:bodyPr/>
        <a:lstStyle/>
        <a:p>
          <a:r>
            <a:rPr lang="en-US" sz="2000" b="1" dirty="0" smtClean="0">
              <a:latin typeface="Tw Cen MT"/>
              <a:cs typeface="Tw Cen MT"/>
            </a:rPr>
            <a:t>Online Faith Formation &amp; Gathered Sessions (Flipped Classroom)</a:t>
          </a:r>
          <a:endParaRPr lang="en-US" sz="2000" b="1" dirty="0">
            <a:latin typeface="Tw Cen MT"/>
            <a:cs typeface="Tw Cen MT"/>
          </a:endParaRPr>
        </a:p>
      </dgm:t>
    </dgm:pt>
    <dgm:pt modelId="{CD3C05C3-5B1B-2E49-9402-E61470B22330}" type="parTrans" cxnId="{53970E70-E7B8-C148-8F87-B0335B8B0AAB}">
      <dgm:prSet/>
      <dgm:spPr/>
      <dgm:t>
        <a:bodyPr/>
        <a:lstStyle/>
        <a:p>
          <a:endParaRPr lang="en-US"/>
        </a:p>
      </dgm:t>
    </dgm:pt>
    <dgm:pt modelId="{C9598B04-058E-A846-BF50-9689A23AF347}" type="sibTrans" cxnId="{53970E70-E7B8-C148-8F87-B0335B8B0AAB}">
      <dgm:prSet/>
      <dgm:spPr/>
      <dgm:t>
        <a:bodyPr/>
        <a:lstStyle/>
        <a:p>
          <a:endParaRPr lang="en-US"/>
        </a:p>
      </dgm:t>
    </dgm:pt>
    <dgm:pt modelId="{E029DFD1-5A55-A742-A3B7-EC5C3DC73126}">
      <dgm:prSet phldrT="[Text]" custT="1"/>
      <dgm:spPr/>
      <dgm:t>
        <a:bodyPr/>
        <a:lstStyle/>
        <a:p>
          <a:r>
            <a:rPr lang="en-US" sz="2000" b="1" dirty="0" smtClean="0">
              <a:latin typeface="Tw Cen MT"/>
              <a:cs typeface="Tw Cen MT"/>
            </a:rPr>
            <a:t>Gathered Program with Supportive  Online Content</a:t>
          </a:r>
          <a:endParaRPr lang="en-US" sz="2000" b="1" dirty="0">
            <a:latin typeface="Tw Cen MT"/>
            <a:cs typeface="Tw Cen MT"/>
          </a:endParaRPr>
        </a:p>
      </dgm:t>
    </dgm:pt>
    <dgm:pt modelId="{232F61C5-1029-6A4A-B2C6-F5BD4418B079}" type="parTrans" cxnId="{97842C55-F4BF-5A48-8980-0A1D8DE2C53C}">
      <dgm:prSet/>
      <dgm:spPr/>
      <dgm:t>
        <a:bodyPr/>
        <a:lstStyle/>
        <a:p>
          <a:endParaRPr lang="en-US"/>
        </a:p>
      </dgm:t>
    </dgm:pt>
    <dgm:pt modelId="{4D90C3DB-73B0-FA48-AA1F-DDD8A6C52D71}" type="sibTrans" cxnId="{97842C55-F4BF-5A48-8980-0A1D8DE2C53C}">
      <dgm:prSet/>
      <dgm:spPr/>
      <dgm:t>
        <a:bodyPr/>
        <a:lstStyle/>
        <a:p>
          <a:endParaRPr lang="en-US"/>
        </a:p>
      </dgm:t>
    </dgm:pt>
    <dgm:pt modelId="{F4ED16B1-3A33-874F-A914-87077A1BC463}">
      <dgm:prSet phldrT="[Text]" custT="1"/>
      <dgm:spPr/>
      <dgm:t>
        <a:bodyPr/>
        <a:lstStyle/>
        <a:p>
          <a:r>
            <a:rPr lang="en-US" sz="2000" b="1" dirty="0" smtClean="0">
              <a:latin typeface="Tw Cen MT"/>
              <a:cs typeface="Tw Cen MT"/>
            </a:rPr>
            <a:t>Gathered Program with Online Components beyond the Program</a:t>
          </a:r>
          <a:endParaRPr lang="en-US" sz="2000" b="1" dirty="0">
            <a:latin typeface="Tw Cen MT"/>
            <a:cs typeface="Tw Cen MT"/>
          </a:endParaRPr>
        </a:p>
      </dgm:t>
    </dgm:pt>
    <dgm:pt modelId="{51A64719-8CC3-1642-BDDA-CAE1ADFF4CDF}" type="parTrans" cxnId="{A75A8940-A709-2F4A-860C-A51D8EE0F7B7}">
      <dgm:prSet/>
      <dgm:spPr/>
      <dgm:t>
        <a:bodyPr/>
        <a:lstStyle/>
        <a:p>
          <a:endParaRPr lang="en-US"/>
        </a:p>
      </dgm:t>
    </dgm:pt>
    <dgm:pt modelId="{7565B0E5-8E52-FD4E-98B1-F48253865084}" type="sibTrans" cxnId="{A75A8940-A709-2F4A-860C-A51D8EE0F7B7}">
      <dgm:prSet/>
      <dgm:spPr/>
      <dgm:t>
        <a:bodyPr/>
        <a:lstStyle/>
        <a:p>
          <a:endParaRPr lang="en-US"/>
        </a:p>
      </dgm:t>
    </dgm:pt>
    <dgm:pt modelId="{5A8B0C35-9965-7A4A-878C-E5AA674D2C55}" type="pres">
      <dgm:prSet presAssocID="{03B3E102-1C6E-B047-B148-304E49D74DDE}" presName="Name0" presStyleCnt="0">
        <dgm:presLayoutVars>
          <dgm:dir/>
          <dgm:resizeHandles val="exact"/>
        </dgm:presLayoutVars>
      </dgm:prSet>
      <dgm:spPr/>
    </dgm:pt>
    <dgm:pt modelId="{F978572F-7449-4D45-9C74-2C3AF669E3A8}" type="pres">
      <dgm:prSet presAssocID="{03B3E102-1C6E-B047-B148-304E49D74DDE}" presName="fgShape" presStyleLbl="fgShp" presStyleIdx="0" presStyleCnt="1"/>
      <dgm:spPr/>
    </dgm:pt>
    <dgm:pt modelId="{5A1FC968-9803-9E4D-9C4F-395619101882}" type="pres">
      <dgm:prSet presAssocID="{03B3E102-1C6E-B047-B148-304E49D74DDE}" presName="linComp" presStyleCnt="0"/>
      <dgm:spPr/>
    </dgm:pt>
    <dgm:pt modelId="{2E0DF557-D75E-734E-96D0-C4BEC4B6AFD2}" type="pres">
      <dgm:prSet presAssocID="{27DF72EA-62B8-FA47-B780-4E5550E597A6}" presName="compNode" presStyleCnt="0"/>
      <dgm:spPr/>
    </dgm:pt>
    <dgm:pt modelId="{16698C05-09EA-D246-A206-48AFECB46B87}" type="pres">
      <dgm:prSet presAssocID="{27DF72EA-62B8-FA47-B780-4E5550E597A6}" presName="bkgdShape" presStyleLbl="node1" presStyleIdx="0" presStyleCnt="5"/>
      <dgm:spPr/>
      <dgm:t>
        <a:bodyPr/>
        <a:lstStyle/>
        <a:p>
          <a:endParaRPr lang="en-US"/>
        </a:p>
      </dgm:t>
    </dgm:pt>
    <dgm:pt modelId="{514AA67C-4C27-1D47-B4B6-585C2497C481}" type="pres">
      <dgm:prSet presAssocID="{27DF72EA-62B8-FA47-B780-4E5550E597A6}" presName="nodeTx" presStyleLbl="node1" presStyleIdx="0" presStyleCnt="5">
        <dgm:presLayoutVars>
          <dgm:bulletEnabled val="1"/>
        </dgm:presLayoutVars>
      </dgm:prSet>
      <dgm:spPr/>
      <dgm:t>
        <a:bodyPr/>
        <a:lstStyle/>
        <a:p>
          <a:endParaRPr lang="en-US"/>
        </a:p>
      </dgm:t>
    </dgm:pt>
    <dgm:pt modelId="{309359CC-B1DC-F042-8869-2D8A30B22F6F}" type="pres">
      <dgm:prSet presAssocID="{27DF72EA-62B8-FA47-B780-4E5550E597A6}" presName="invisiNode" presStyleLbl="node1" presStyleIdx="0" presStyleCnt="5"/>
      <dgm:spPr/>
    </dgm:pt>
    <dgm:pt modelId="{948DDB1C-C9CA-6C46-BE9D-19455343474B}" type="pres">
      <dgm:prSet presAssocID="{27DF72EA-62B8-FA47-B780-4E5550E597A6}" presName="imagNode" presStyleLbl="fgImgPlace1" presStyleIdx="0" presStyleCnt="5"/>
      <dgm:spPr/>
    </dgm:pt>
    <dgm:pt modelId="{E5AC8119-824E-6C43-BEC5-137CF850DAD7}" type="pres">
      <dgm:prSet presAssocID="{F95B29DA-744B-2744-BA74-C1B953041D89}" presName="sibTrans" presStyleLbl="sibTrans2D1" presStyleIdx="0" presStyleCnt="0"/>
      <dgm:spPr/>
      <dgm:t>
        <a:bodyPr/>
        <a:lstStyle/>
        <a:p>
          <a:endParaRPr lang="en-US"/>
        </a:p>
      </dgm:t>
    </dgm:pt>
    <dgm:pt modelId="{4AE022DF-0059-A54B-BE17-29DE1DDC4830}" type="pres">
      <dgm:prSet presAssocID="{0A073880-5837-DA46-BB52-CDCE9DFF7FA3}" presName="compNode" presStyleCnt="0"/>
      <dgm:spPr/>
    </dgm:pt>
    <dgm:pt modelId="{56E7A8ED-9E59-EA4A-BD5F-F84428BF70C8}" type="pres">
      <dgm:prSet presAssocID="{0A073880-5837-DA46-BB52-CDCE9DFF7FA3}" presName="bkgdShape" presStyleLbl="node1" presStyleIdx="1" presStyleCnt="5"/>
      <dgm:spPr/>
      <dgm:t>
        <a:bodyPr/>
        <a:lstStyle/>
        <a:p>
          <a:endParaRPr lang="en-US"/>
        </a:p>
      </dgm:t>
    </dgm:pt>
    <dgm:pt modelId="{BAC6B387-5D11-FD46-9DAD-922344370E22}" type="pres">
      <dgm:prSet presAssocID="{0A073880-5837-DA46-BB52-CDCE9DFF7FA3}" presName="nodeTx" presStyleLbl="node1" presStyleIdx="1" presStyleCnt="5">
        <dgm:presLayoutVars>
          <dgm:bulletEnabled val="1"/>
        </dgm:presLayoutVars>
      </dgm:prSet>
      <dgm:spPr/>
      <dgm:t>
        <a:bodyPr/>
        <a:lstStyle/>
        <a:p>
          <a:endParaRPr lang="en-US"/>
        </a:p>
      </dgm:t>
    </dgm:pt>
    <dgm:pt modelId="{B0C22440-A41C-7143-96A2-A8BAA86B4B4E}" type="pres">
      <dgm:prSet presAssocID="{0A073880-5837-DA46-BB52-CDCE9DFF7FA3}" presName="invisiNode" presStyleLbl="node1" presStyleIdx="1" presStyleCnt="5"/>
      <dgm:spPr/>
    </dgm:pt>
    <dgm:pt modelId="{831A7594-1FAD-AC42-8EF9-8EB09330611F}" type="pres">
      <dgm:prSet presAssocID="{0A073880-5837-DA46-BB52-CDCE9DFF7FA3}" presName="imagNode" presStyleLbl="fgImgPlace1" presStyleIdx="1" presStyleCnt="5"/>
      <dgm:spPr/>
    </dgm:pt>
    <dgm:pt modelId="{C809B6EB-7AB6-0244-953E-0769BFFFD34F}" type="pres">
      <dgm:prSet presAssocID="{0B448A23-801E-FF44-8B20-F8415A2DE291}" presName="sibTrans" presStyleLbl="sibTrans2D1" presStyleIdx="0" presStyleCnt="0"/>
      <dgm:spPr/>
      <dgm:t>
        <a:bodyPr/>
        <a:lstStyle/>
        <a:p>
          <a:endParaRPr lang="en-US"/>
        </a:p>
      </dgm:t>
    </dgm:pt>
    <dgm:pt modelId="{950D0E88-1CCE-354D-B194-4A8820C61346}" type="pres">
      <dgm:prSet presAssocID="{F8C555D9-97A8-0E40-BAE9-EC5D44D83B27}" presName="compNode" presStyleCnt="0"/>
      <dgm:spPr/>
    </dgm:pt>
    <dgm:pt modelId="{9F6CEE22-EA0E-9A40-BCFA-590D47744670}" type="pres">
      <dgm:prSet presAssocID="{F8C555D9-97A8-0E40-BAE9-EC5D44D83B27}" presName="bkgdShape" presStyleLbl="node1" presStyleIdx="2" presStyleCnt="5"/>
      <dgm:spPr/>
      <dgm:t>
        <a:bodyPr/>
        <a:lstStyle/>
        <a:p>
          <a:endParaRPr lang="en-US"/>
        </a:p>
      </dgm:t>
    </dgm:pt>
    <dgm:pt modelId="{F42E5D40-8803-FB42-91CD-B0FF61037F4A}" type="pres">
      <dgm:prSet presAssocID="{F8C555D9-97A8-0E40-BAE9-EC5D44D83B27}" presName="nodeTx" presStyleLbl="node1" presStyleIdx="2" presStyleCnt="5">
        <dgm:presLayoutVars>
          <dgm:bulletEnabled val="1"/>
        </dgm:presLayoutVars>
      </dgm:prSet>
      <dgm:spPr/>
      <dgm:t>
        <a:bodyPr/>
        <a:lstStyle/>
        <a:p>
          <a:endParaRPr lang="en-US"/>
        </a:p>
      </dgm:t>
    </dgm:pt>
    <dgm:pt modelId="{1AC99181-8242-694E-ACDE-3BFAAE0EDDB7}" type="pres">
      <dgm:prSet presAssocID="{F8C555D9-97A8-0E40-BAE9-EC5D44D83B27}" presName="invisiNode" presStyleLbl="node1" presStyleIdx="2" presStyleCnt="5"/>
      <dgm:spPr/>
    </dgm:pt>
    <dgm:pt modelId="{44FA06BE-5967-DB4B-9074-25EDB33854E0}" type="pres">
      <dgm:prSet presAssocID="{F8C555D9-97A8-0E40-BAE9-EC5D44D83B27}" presName="imagNode" presStyleLbl="fgImgPlace1" presStyleIdx="2" presStyleCnt="5"/>
      <dgm:spPr/>
    </dgm:pt>
    <dgm:pt modelId="{E33CCB6A-7ADC-F341-B1A8-1F6FCA063CB5}" type="pres">
      <dgm:prSet presAssocID="{C9598B04-058E-A846-BF50-9689A23AF347}" presName="sibTrans" presStyleLbl="sibTrans2D1" presStyleIdx="0" presStyleCnt="0"/>
      <dgm:spPr/>
      <dgm:t>
        <a:bodyPr/>
        <a:lstStyle/>
        <a:p>
          <a:endParaRPr lang="en-US"/>
        </a:p>
      </dgm:t>
    </dgm:pt>
    <dgm:pt modelId="{93411E13-0871-4445-8133-E174C6BD2411}" type="pres">
      <dgm:prSet presAssocID="{F4ED16B1-3A33-874F-A914-87077A1BC463}" presName="compNode" presStyleCnt="0"/>
      <dgm:spPr/>
    </dgm:pt>
    <dgm:pt modelId="{4D6FD45E-D48A-E341-9F3A-39CFFB569147}" type="pres">
      <dgm:prSet presAssocID="{F4ED16B1-3A33-874F-A914-87077A1BC463}" presName="bkgdShape" presStyleLbl="node1" presStyleIdx="3" presStyleCnt="5"/>
      <dgm:spPr/>
      <dgm:t>
        <a:bodyPr/>
        <a:lstStyle/>
        <a:p>
          <a:endParaRPr lang="en-US"/>
        </a:p>
      </dgm:t>
    </dgm:pt>
    <dgm:pt modelId="{5F564F7E-D9F5-6F45-8D90-294F38BD9E2B}" type="pres">
      <dgm:prSet presAssocID="{F4ED16B1-3A33-874F-A914-87077A1BC463}" presName="nodeTx" presStyleLbl="node1" presStyleIdx="3" presStyleCnt="5">
        <dgm:presLayoutVars>
          <dgm:bulletEnabled val="1"/>
        </dgm:presLayoutVars>
      </dgm:prSet>
      <dgm:spPr/>
      <dgm:t>
        <a:bodyPr/>
        <a:lstStyle/>
        <a:p>
          <a:endParaRPr lang="en-US"/>
        </a:p>
      </dgm:t>
    </dgm:pt>
    <dgm:pt modelId="{5EA79496-6255-0D4E-84CA-D61DBD5D04FF}" type="pres">
      <dgm:prSet presAssocID="{F4ED16B1-3A33-874F-A914-87077A1BC463}" presName="invisiNode" presStyleLbl="node1" presStyleIdx="3" presStyleCnt="5"/>
      <dgm:spPr/>
    </dgm:pt>
    <dgm:pt modelId="{748942E6-2E3E-A24C-99B4-01417E8FDDCD}" type="pres">
      <dgm:prSet presAssocID="{F4ED16B1-3A33-874F-A914-87077A1BC463}" presName="imagNode" presStyleLbl="fgImgPlace1" presStyleIdx="3" presStyleCnt="5"/>
      <dgm:spPr/>
    </dgm:pt>
    <dgm:pt modelId="{6B563E92-688D-BA4B-949E-35F87B3515AB}" type="pres">
      <dgm:prSet presAssocID="{7565B0E5-8E52-FD4E-98B1-F48253865084}" presName="sibTrans" presStyleLbl="sibTrans2D1" presStyleIdx="0" presStyleCnt="0"/>
      <dgm:spPr/>
      <dgm:t>
        <a:bodyPr/>
        <a:lstStyle/>
        <a:p>
          <a:endParaRPr lang="en-US"/>
        </a:p>
      </dgm:t>
    </dgm:pt>
    <dgm:pt modelId="{F47E01B4-0D12-ED4C-8C0B-589E5B68E24A}" type="pres">
      <dgm:prSet presAssocID="{E029DFD1-5A55-A742-A3B7-EC5C3DC73126}" presName="compNode" presStyleCnt="0"/>
      <dgm:spPr/>
    </dgm:pt>
    <dgm:pt modelId="{68303472-38D5-9447-8C7B-32B1AEB81FD5}" type="pres">
      <dgm:prSet presAssocID="{E029DFD1-5A55-A742-A3B7-EC5C3DC73126}" presName="bkgdShape" presStyleLbl="node1" presStyleIdx="4" presStyleCnt="5"/>
      <dgm:spPr/>
      <dgm:t>
        <a:bodyPr/>
        <a:lstStyle/>
        <a:p>
          <a:endParaRPr lang="en-US"/>
        </a:p>
      </dgm:t>
    </dgm:pt>
    <dgm:pt modelId="{986F3CAA-4B80-7E45-B159-80E86CCC5CA4}" type="pres">
      <dgm:prSet presAssocID="{E029DFD1-5A55-A742-A3B7-EC5C3DC73126}" presName="nodeTx" presStyleLbl="node1" presStyleIdx="4" presStyleCnt="5">
        <dgm:presLayoutVars>
          <dgm:bulletEnabled val="1"/>
        </dgm:presLayoutVars>
      </dgm:prSet>
      <dgm:spPr/>
      <dgm:t>
        <a:bodyPr/>
        <a:lstStyle/>
        <a:p>
          <a:endParaRPr lang="en-US"/>
        </a:p>
      </dgm:t>
    </dgm:pt>
    <dgm:pt modelId="{F4090A27-9B73-9248-A707-A4C039B75CD1}" type="pres">
      <dgm:prSet presAssocID="{E029DFD1-5A55-A742-A3B7-EC5C3DC73126}" presName="invisiNode" presStyleLbl="node1" presStyleIdx="4" presStyleCnt="5"/>
      <dgm:spPr/>
    </dgm:pt>
    <dgm:pt modelId="{76FD9B29-D0E4-8B4C-B474-06860363B3D4}" type="pres">
      <dgm:prSet presAssocID="{E029DFD1-5A55-A742-A3B7-EC5C3DC73126}" presName="imagNode" presStyleLbl="fgImgPlace1" presStyleIdx="4" presStyleCnt="5"/>
      <dgm:spPr/>
    </dgm:pt>
  </dgm:ptLst>
  <dgm:cxnLst>
    <dgm:cxn modelId="{54AE1C0B-5C39-B14B-9505-7B95E87E012C}" type="presOf" srcId="{F4ED16B1-3A33-874F-A914-87077A1BC463}" destId="{5F564F7E-D9F5-6F45-8D90-294F38BD9E2B}" srcOrd="1" destOrd="0" presId="urn:microsoft.com/office/officeart/2005/8/layout/hList7"/>
    <dgm:cxn modelId="{A75A8940-A709-2F4A-860C-A51D8EE0F7B7}" srcId="{03B3E102-1C6E-B047-B148-304E49D74DDE}" destId="{F4ED16B1-3A33-874F-A914-87077A1BC463}" srcOrd="3" destOrd="0" parTransId="{51A64719-8CC3-1642-BDDA-CAE1ADFF4CDF}" sibTransId="{7565B0E5-8E52-FD4E-98B1-F48253865084}"/>
    <dgm:cxn modelId="{4036B39C-3F0C-EB43-BEB9-4EF46827F769}" type="presOf" srcId="{F8C555D9-97A8-0E40-BAE9-EC5D44D83B27}" destId="{F42E5D40-8803-FB42-91CD-B0FF61037F4A}" srcOrd="1" destOrd="0" presId="urn:microsoft.com/office/officeart/2005/8/layout/hList7"/>
    <dgm:cxn modelId="{B58781B1-3DF5-7544-97BB-F05AE8CF20D8}" type="presOf" srcId="{E029DFD1-5A55-A742-A3B7-EC5C3DC73126}" destId="{68303472-38D5-9447-8C7B-32B1AEB81FD5}" srcOrd="0" destOrd="0" presId="urn:microsoft.com/office/officeart/2005/8/layout/hList7"/>
    <dgm:cxn modelId="{C39B41D3-1ECB-4B40-8CB0-476C832BE3C1}" type="presOf" srcId="{F8C555D9-97A8-0E40-BAE9-EC5D44D83B27}" destId="{9F6CEE22-EA0E-9A40-BCFA-590D47744670}" srcOrd="0" destOrd="0" presId="urn:microsoft.com/office/officeart/2005/8/layout/hList7"/>
    <dgm:cxn modelId="{53970E70-E7B8-C148-8F87-B0335B8B0AAB}" srcId="{03B3E102-1C6E-B047-B148-304E49D74DDE}" destId="{F8C555D9-97A8-0E40-BAE9-EC5D44D83B27}" srcOrd="2" destOrd="0" parTransId="{CD3C05C3-5B1B-2E49-9402-E61470B22330}" sibTransId="{C9598B04-058E-A846-BF50-9689A23AF347}"/>
    <dgm:cxn modelId="{7B65CA99-A1C4-4547-8644-A952E6833E4C}" type="presOf" srcId="{0A073880-5837-DA46-BB52-CDCE9DFF7FA3}" destId="{56E7A8ED-9E59-EA4A-BD5F-F84428BF70C8}" srcOrd="0" destOrd="0" presId="urn:microsoft.com/office/officeart/2005/8/layout/hList7"/>
    <dgm:cxn modelId="{AAFE77FF-392A-C04C-B20A-44B378C747C8}" type="presOf" srcId="{C9598B04-058E-A846-BF50-9689A23AF347}" destId="{E33CCB6A-7ADC-F341-B1A8-1F6FCA063CB5}" srcOrd="0" destOrd="0" presId="urn:microsoft.com/office/officeart/2005/8/layout/hList7"/>
    <dgm:cxn modelId="{69241706-42BA-D243-8E34-4C7F9F2939D3}" srcId="{03B3E102-1C6E-B047-B148-304E49D74DDE}" destId="{0A073880-5837-DA46-BB52-CDCE9DFF7FA3}" srcOrd="1" destOrd="0" parTransId="{6D051A75-54ED-474F-A3B6-35849F217E21}" sibTransId="{0B448A23-801E-FF44-8B20-F8415A2DE291}"/>
    <dgm:cxn modelId="{910A9297-5CED-7E4C-AEB4-2F000751610C}" type="presOf" srcId="{0B448A23-801E-FF44-8B20-F8415A2DE291}" destId="{C809B6EB-7AB6-0244-953E-0769BFFFD34F}" srcOrd="0" destOrd="0" presId="urn:microsoft.com/office/officeart/2005/8/layout/hList7"/>
    <dgm:cxn modelId="{74414B27-3E5F-5C4B-9ACE-7B4FB097B09F}" type="presOf" srcId="{27DF72EA-62B8-FA47-B780-4E5550E597A6}" destId="{16698C05-09EA-D246-A206-48AFECB46B87}" srcOrd="0" destOrd="0" presId="urn:microsoft.com/office/officeart/2005/8/layout/hList7"/>
    <dgm:cxn modelId="{A6954D94-5B63-FB4D-9E9D-0BAB4FC05F65}" type="presOf" srcId="{E029DFD1-5A55-A742-A3B7-EC5C3DC73126}" destId="{986F3CAA-4B80-7E45-B159-80E86CCC5CA4}" srcOrd="1" destOrd="0" presId="urn:microsoft.com/office/officeart/2005/8/layout/hList7"/>
    <dgm:cxn modelId="{47C3211D-48B2-0744-B26D-5896E136A30B}" type="presOf" srcId="{03B3E102-1C6E-B047-B148-304E49D74DDE}" destId="{5A8B0C35-9965-7A4A-878C-E5AA674D2C55}" srcOrd="0" destOrd="0" presId="urn:microsoft.com/office/officeart/2005/8/layout/hList7"/>
    <dgm:cxn modelId="{433AC319-2E46-EB48-AB95-C5C381B8EA1E}" type="presOf" srcId="{F95B29DA-744B-2744-BA74-C1B953041D89}" destId="{E5AC8119-824E-6C43-BEC5-137CF850DAD7}" srcOrd="0" destOrd="0" presId="urn:microsoft.com/office/officeart/2005/8/layout/hList7"/>
    <dgm:cxn modelId="{97842C55-F4BF-5A48-8980-0A1D8DE2C53C}" srcId="{03B3E102-1C6E-B047-B148-304E49D74DDE}" destId="{E029DFD1-5A55-A742-A3B7-EC5C3DC73126}" srcOrd="4" destOrd="0" parTransId="{232F61C5-1029-6A4A-B2C6-F5BD4418B079}" sibTransId="{4D90C3DB-73B0-FA48-AA1F-DDD8A6C52D71}"/>
    <dgm:cxn modelId="{C9D0F755-434E-884F-A541-1476B3B79669}" srcId="{03B3E102-1C6E-B047-B148-304E49D74DDE}" destId="{27DF72EA-62B8-FA47-B780-4E5550E597A6}" srcOrd="0" destOrd="0" parTransId="{258FA699-84E7-0F4F-93A6-71BB1E234D87}" sibTransId="{F95B29DA-744B-2744-BA74-C1B953041D89}"/>
    <dgm:cxn modelId="{3E61E48E-6ADD-A145-BD89-401FB834346F}" type="presOf" srcId="{27DF72EA-62B8-FA47-B780-4E5550E597A6}" destId="{514AA67C-4C27-1D47-B4B6-585C2497C481}" srcOrd="1" destOrd="0" presId="urn:microsoft.com/office/officeart/2005/8/layout/hList7"/>
    <dgm:cxn modelId="{BC08E93D-91E7-B24E-A11D-9F6138ED36AD}" type="presOf" srcId="{7565B0E5-8E52-FD4E-98B1-F48253865084}" destId="{6B563E92-688D-BA4B-949E-35F87B3515AB}" srcOrd="0" destOrd="0" presId="urn:microsoft.com/office/officeart/2005/8/layout/hList7"/>
    <dgm:cxn modelId="{7865B61B-0FFD-AA48-A90B-24689BBC36B7}" type="presOf" srcId="{F4ED16B1-3A33-874F-A914-87077A1BC463}" destId="{4D6FD45E-D48A-E341-9F3A-39CFFB569147}" srcOrd="0" destOrd="0" presId="urn:microsoft.com/office/officeart/2005/8/layout/hList7"/>
    <dgm:cxn modelId="{6FC8FB7E-FE8A-1746-884B-79D2FF039834}" type="presOf" srcId="{0A073880-5837-DA46-BB52-CDCE9DFF7FA3}" destId="{BAC6B387-5D11-FD46-9DAD-922344370E22}" srcOrd="1" destOrd="0" presId="urn:microsoft.com/office/officeart/2005/8/layout/hList7"/>
    <dgm:cxn modelId="{B304DB48-7FF7-5149-A6CC-F41AEB6971EB}" type="presParOf" srcId="{5A8B0C35-9965-7A4A-878C-E5AA674D2C55}" destId="{F978572F-7449-4D45-9C74-2C3AF669E3A8}" srcOrd="0" destOrd="0" presId="urn:microsoft.com/office/officeart/2005/8/layout/hList7"/>
    <dgm:cxn modelId="{E11F633A-EBAA-E248-A264-04F169E61E66}" type="presParOf" srcId="{5A8B0C35-9965-7A4A-878C-E5AA674D2C55}" destId="{5A1FC968-9803-9E4D-9C4F-395619101882}" srcOrd="1" destOrd="0" presId="urn:microsoft.com/office/officeart/2005/8/layout/hList7"/>
    <dgm:cxn modelId="{D94A4BF2-D989-2244-B542-AAA77A67E030}" type="presParOf" srcId="{5A1FC968-9803-9E4D-9C4F-395619101882}" destId="{2E0DF557-D75E-734E-96D0-C4BEC4B6AFD2}" srcOrd="0" destOrd="0" presId="urn:microsoft.com/office/officeart/2005/8/layout/hList7"/>
    <dgm:cxn modelId="{637EF164-5432-1241-AA06-957A7C208803}" type="presParOf" srcId="{2E0DF557-D75E-734E-96D0-C4BEC4B6AFD2}" destId="{16698C05-09EA-D246-A206-48AFECB46B87}" srcOrd="0" destOrd="0" presId="urn:microsoft.com/office/officeart/2005/8/layout/hList7"/>
    <dgm:cxn modelId="{89E2C32E-3D68-764D-B613-6AC16817B102}" type="presParOf" srcId="{2E0DF557-D75E-734E-96D0-C4BEC4B6AFD2}" destId="{514AA67C-4C27-1D47-B4B6-585C2497C481}" srcOrd="1" destOrd="0" presId="urn:microsoft.com/office/officeart/2005/8/layout/hList7"/>
    <dgm:cxn modelId="{A6785352-32DA-0A4F-B15A-BA115E905F67}" type="presParOf" srcId="{2E0DF557-D75E-734E-96D0-C4BEC4B6AFD2}" destId="{309359CC-B1DC-F042-8869-2D8A30B22F6F}" srcOrd="2" destOrd="0" presId="urn:microsoft.com/office/officeart/2005/8/layout/hList7"/>
    <dgm:cxn modelId="{067EE40B-78A0-E847-B533-68FD21E0EE4B}" type="presParOf" srcId="{2E0DF557-D75E-734E-96D0-C4BEC4B6AFD2}" destId="{948DDB1C-C9CA-6C46-BE9D-19455343474B}" srcOrd="3" destOrd="0" presId="urn:microsoft.com/office/officeart/2005/8/layout/hList7"/>
    <dgm:cxn modelId="{8E1BDDAC-FE8E-C845-8A8C-710AFA15C2B7}" type="presParOf" srcId="{5A1FC968-9803-9E4D-9C4F-395619101882}" destId="{E5AC8119-824E-6C43-BEC5-137CF850DAD7}" srcOrd="1" destOrd="0" presId="urn:microsoft.com/office/officeart/2005/8/layout/hList7"/>
    <dgm:cxn modelId="{2489A10B-5E19-A542-9B17-4FF61C0C6BC4}" type="presParOf" srcId="{5A1FC968-9803-9E4D-9C4F-395619101882}" destId="{4AE022DF-0059-A54B-BE17-29DE1DDC4830}" srcOrd="2" destOrd="0" presId="urn:microsoft.com/office/officeart/2005/8/layout/hList7"/>
    <dgm:cxn modelId="{0DAF2DC8-1826-5D42-8E64-C2973CFC3B2A}" type="presParOf" srcId="{4AE022DF-0059-A54B-BE17-29DE1DDC4830}" destId="{56E7A8ED-9E59-EA4A-BD5F-F84428BF70C8}" srcOrd="0" destOrd="0" presId="urn:microsoft.com/office/officeart/2005/8/layout/hList7"/>
    <dgm:cxn modelId="{5EE05B8C-A8B0-8D4C-8959-F422CBFE51F1}" type="presParOf" srcId="{4AE022DF-0059-A54B-BE17-29DE1DDC4830}" destId="{BAC6B387-5D11-FD46-9DAD-922344370E22}" srcOrd="1" destOrd="0" presId="urn:microsoft.com/office/officeart/2005/8/layout/hList7"/>
    <dgm:cxn modelId="{851B0A0C-A66C-E046-BD8B-C02F0F4B0184}" type="presParOf" srcId="{4AE022DF-0059-A54B-BE17-29DE1DDC4830}" destId="{B0C22440-A41C-7143-96A2-A8BAA86B4B4E}" srcOrd="2" destOrd="0" presId="urn:microsoft.com/office/officeart/2005/8/layout/hList7"/>
    <dgm:cxn modelId="{7914163B-1D63-1748-9EEF-40DF3D6A3C84}" type="presParOf" srcId="{4AE022DF-0059-A54B-BE17-29DE1DDC4830}" destId="{831A7594-1FAD-AC42-8EF9-8EB09330611F}" srcOrd="3" destOrd="0" presId="urn:microsoft.com/office/officeart/2005/8/layout/hList7"/>
    <dgm:cxn modelId="{7306153F-02B3-1842-95B3-50D49BEC7E57}" type="presParOf" srcId="{5A1FC968-9803-9E4D-9C4F-395619101882}" destId="{C809B6EB-7AB6-0244-953E-0769BFFFD34F}" srcOrd="3" destOrd="0" presId="urn:microsoft.com/office/officeart/2005/8/layout/hList7"/>
    <dgm:cxn modelId="{4BF0ABA7-BCD6-C543-9387-2F450488C770}" type="presParOf" srcId="{5A1FC968-9803-9E4D-9C4F-395619101882}" destId="{950D0E88-1CCE-354D-B194-4A8820C61346}" srcOrd="4" destOrd="0" presId="urn:microsoft.com/office/officeart/2005/8/layout/hList7"/>
    <dgm:cxn modelId="{FCA9E618-036E-BE44-85C9-93FCF1B85AC8}" type="presParOf" srcId="{950D0E88-1CCE-354D-B194-4A8820C61346}" destId="{9F6CEE22-EA0E-9A40-BCFA-590D47744670}" srcOrd="0" destOrd="0" presId="urn:microsoft.com/office/officeart/2005/8/layout/hList7"/>
    <dgm:cxn modelId="{D0548F11-C640-BC4D-9E3B-EC77C212E804}" type="presParOf" srcId="{950D0E88-1CCE-354D-B194-4A8820C61346}" destId="{F42E5D40-8803-FB42-91CD-B0FF61037F4A}" srcOrd="1" destOrd="0" presId="urn:microsoft.com/office/officeart/2005/8/layout/hList7"/>
    <dgm:cxn modelId="{106EB12F-3ED1-B349-B2A7-540643C06FDB}" type="presParOf" srcId="{950D0E88-1CCE-354D-B194-4A8820C61346}" destId="{1AC99181-8242-694E-ACDE-3BFAAE0EDDB7}" srcOrd="2" destOrd="0" presId="urn:microsoft.com/office/officeart/2005/8/layout/hList7"/>
    <dgm:cxn modelId="{89A9679B-CCC8-F148-8394-0C5D03099689}" type="presParOf" srcId="{950D0E88-1CCE-354D-B194-4A8820C61346}" destId="{44FA06BE-5967-DB4B-9074-25EDB33854E0}" srcOrd="3" destOrd="0" presId="urn:microsoft.com/office/officeart/2005/8/layout/hList7"/>
    <dgm:cxn modelId="{225BAC8E-9047-6D4D-83D4-4E20992CE1EF}" type="presParOf" srcId="{5A1FC968-9803-9E4D-9C4F-395619101882}" destId="{E33CCB6A-7ADC-F341-B1A8-1F6FCA063CB5}" srcOrd="5" destOrd="0" presId="urn:microsoft.com/office/officeart/2005/8/layout/hList7"/>
    <dgm:cxn modelId="{3D4338FD-DED6-DB4B-9773-35B1E90F62CA}" type="presParOf" srcId="{5A1FC968-9803-9E4D-9C4F-395619101882}" destId="{93411E13-0871-4445-8133-E174C6BD2411}" srcOrd="6" destOrd="0" presId="urn:microsoft.com/office/officeart/2005/8/layout/hList7"/>
    <dgm:cxn modelId="{FA0E60BA-D093-A043-8D2E-DF234FE05FD2}" type="presParOf" srcId="{93411E13-0871-4445-8133-E174C6BD2411}" destId="{4D6FD45E-D48A-E341-9F3A-39CFFB569147}" srcOrd="0" destOrd="0" presId="urn:microsoft.com/office/officeart/2005/8/layout/hList7"/>
    <dgm:cxn modelId="{71B57655-1C7D-DD4E-A085-E82B3ADFD634}" type="presParOf" srcId="{93411E13-0871-4445-8133-E174C6BD2411}" destId="{5F564F7E-D9F5-6F45-8D90-294F38BD9E2B}" srcOrd="1" destOrd="0" presId="urn:microsoft.com/office/officeart/2005/8/layout/hList7"/>
    <dgm:cxn modelId="{7EE407B8-A614-F840-A1AA-AECD81365487}" type="presParOf" srcId="{93411E13-0871-4445-8133-E174C6BD2411}" destId="{5EA79496-6255-0D4E-84CA-D61DBD5D04FF}" srcOrd="2" destOrd="0" presId="urn:microsoft.com/office/officeart/2005/8/layout/hList7"/>
    <dgm:cxn modelId="{16F6CF4A-02FC-D246-A265-42BB080B45CD}" type="presParOf" srcId="{93411E13-0871-4445-8133-E174C6BD2411}" destId="{748942E6-2E3E-A24C-99B4-01417E8FDDCD}" srcOrd="3" destOrd="0" presId="urn:microsoft.com/office/officeart/2005/8/layout/hList7"/>
    <dgm:cxn modelId="{06A051D3-277B-C748-BEEB-50405065DB75}" type="presParOf" srcId="{5A1FC968-9803-9E4D-9C4F-395619101882}" destId="{6B563E92-688D-BA4B-949E-35F87B3515AB}" srcOrd="7" destOrd="0" presId="urn:microsoft.com/office/officeart/2005/8/layout/hList7"/>
    <dgm:cxn modelId="{E2045DAD-EAD2-2444-A432-CA72C7684BA8}" type="presParOf" srcId="{5A1FC968-9803-9E4D-9C4F-395619101882}" destId="{F47E01B4-0D12-ED4C-8C0B-589E5B68E24A}" srcOrd="8" destOrd="0" presId="urn:microsoft.com/office/officeart/2005/8/layout/hList7"/>
    <dgm:cxn modelId="{19664C98-C9A0-9C47-9217-D35EE2795BCF}" type="presParOf" srcId="{F47E01B4-0D12-ED4C-8C0B-589E5B68E24A}" destId="{68303472-38D5-9447-8C7B-32B1AEB81FD5}" srcOrd="0" destOrd="0" presId="urn:microsoft.com/office/officeart/2005/8/layout/hList7"/>
    <dgm:cxn modelId="{16506907-941A-634C-853D-F80CDF23CF15}" type="presParOf" srcId="{F47E01B4-0D12-ED4C-8C0B-589E5B68E24A}" destId="{986F3CAA-4B80-7E45-B159-80E86CCC5CA4}" srcOrd="1" destOrd="0" presId="urn:microsoft.com/office/officeart/2005/8/layout/hList7"/>
    <dgm:cxn modelId="{28B3CBE8-12DB-DF4D-B549-9CD8D3CC990D}" type="presParOf" srcId="{F47E01B4-0D12-ED4C-8C0B-589E5B68E24A}" destId="{F4090A27-9B73-9248-A707-A4C039B75CD1}" srcOrd="2" destOrd="0" presId="urn:microsoft.com/office/officeart/2005/8/layout/hList7"/>
    <dgm:cxn modelId="{176025C5-8747-D049-B4E7-1B88C707F64D}" type="presParOf" srcId="{F47E01B4-0D12-ED4C-8C0B-589E5B68E24A}" destId="{76FD9B29-D0E4-8B4C-B474-06860363B3D4}"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4040DD4-D994-454F-A215-BEECEFE29957}" type="doc">
      <dgm:prSet loTypeId="urn:microsoft.com/office/officeart/2005/8/layout/cycle5" loCatId="" qsTypeId="urn:microsoft.com/office/officeart/2005/8/quickstyle/simple4" qsCatId="simple" csTypeId="urn:microsoft.com/office/officeart/2005/8/colors/colorful3" csCatId="colorful" phldr="1"/>
      <dgm:spPr/>
      <dgm:t>
        <a:bodyPr/>
        <a:lstStyle/>
        <a:p>
          <a:endParaRPr lang="en-US"/>
        </a:p>
      </dgm:t>
    </dgm:pt>
    <dgm:pt modelId="{251FA1D7-AB08-7742-8E48-A8BD284D8D3B}">
      <dgm:prSet phldrT="[Text]"/>
      <dgm:spPr/>
      <dgm:t>
        <a:bodyPr/>
        <a:lstStyle/>
        <a:p>
          <a:r>
            <a:rPr lang="en-US" dirty="0" smtClean="0"/>
            <a:t>Church Event or Program</a:t>
          </a:r>
          <a:endParaRPr lang="en-US" dirty="0"/>
        </a:p>
      </dgm:t>
    </dgm:pt>
    <dgm:pt modelId="{B42B7411-39A4-314D-AA9D-9DDDCDC9081F}" type="parTrans" cxnId="{C19F5A37-371C-6D4F-9ED6-02501699CE3E}">
      <dgm:prSet/>
      <dgm:spPr/>
      <dgm:t>
        <a:bodyPr/>
        <a:lstStyle/>
        <a:p>
          <a:endParaRPr lang="en-US"/>
        </a:p>
      </dgm:t>
    </dgm:pt>
    <dgm:pt modelId="{72F0142E-B0D5-7847-8C48-119D007AC5D5}" type="sibTrans" cxnId="{C19F5A37-371C-6D4F-9ED6-02501699CE3E}">
      <dgm:prSet/>
      <dgm:spPr/>
      <dgm:t>
        <a:bodyPr/>
        <a:lstStyle/>
        <a:p>
          <a:endParaRPr lang="en-US"/>
        </a:p>
      </dgm:t>
    </dgm:pt>
    <dgm:pt modelId="{9635CC47-DFF6-D34E-B8E8-F3EF9198353E}">
      <dgm:prSet phldrT="[Text]"/>
      <dgm:spPr/>
      <dgm:t>
        <a:bodyPr/>
        <a:lstStyle/>
        <a:p>
          <a:r>
            <a:rPr lang="en-US" dirty="0" smtClean="0"/>
            <a:t>At Home &amp; Daily Life</a:t>
          </a:r>
          <a:endParaRPr lang="en-US" dirty="0"/>
        </a:p>
      </dgm:t>
    </dgm:pt>
    <dgm:pt modelId="{C41DC4A1-7887-5A4F-97B4-89F289591FEB}" type="parTrans" cxnId="{5E5278C1-ADCA-C443-9765-AE9F9B49EBE7}">
      <dgm:prSet/>
      <dgm:spPr/>
      <dgm:t>
        <a:bodyPr/>
        <a:lstStyle/>
        <a:p>
          <a:endParaRPr lang="en-US"/>
        </a:p>
      </dgm:t>
    </dgm:pt>
    <dgm:pt modelId="{56E4FD25-5B13-F14E-B32D-CEC638388AB3}" type="sibTrans" cxnId="{5E5278C1-ADCA-C443-9765-AE9F9B49EBE7}">
      <dgm:prSet/>
      <dgm:spPr/>
      <dgm:t>
        <a:bodyPr/>
        <a:lstStyle/>
        <a:p>
          <a:endParaRPr lang="en-US"/>
        </a:p>
      </dgm:t>
    </dgm:pt>
    <dgm:pt modelId="{D5597B3F-382C-9C44-8C07-33DAD7B2B740}" type="pres">
      <dgm:prSet presAssocID="{E4040DD4-D994-454F-A215-BEECEFE29957}" presName="cycle" presStyleCnt="0">
        <dgm:presLayoutVars>
          <dgm:dir/>
          <dgm:resizeHandles val="exact"/>
        </dgm:presLayoutVars>
      </dgm:prSet>
      <dgm:spPr/>
      <dgm:t>
        <a:bodyPr/>
        <a:lstStyle/>
        <a:p>
          <a:endParaRPr lang="en-US"/>
        </a:p>
      </dgm:t>
    </dgm:pt>
    <dgm:pt modelId="{519E39C2-CF50-3B4F-B15E-D406653347A6}" type="pres">
      <dgm:prSet presAssocID="{251FA1D7-AB08-7742-8E48-A8BD284D8D3B}" presName="node" presStyleLbl="node1" presStyleIdx="0" presStyleCnt="2">
        <dgm:presLayoutVars>
          <dgm:bulletEnabled val="1"/>
        </dgm:presLayoutVars>
      </dgm:prSet>
      <dgm:spPr/>
      <dgm:t>
        <a:bodyPr/>
        <a:lstStyle/>
        <a:p>
          <a:endParaRPr lang="en-US"/>
        </a:p>
      </dgm:t>
    </dgm:pt>
    <dgm:pt modelId="{BC08E096-D40D-3644-8AEE-E8A8BC5739D5}" type="pres">
      <dgm:prSet presAssocID="{251FA1D7-AB08-7742-8E48-A8BD284D8D3B}" presName="spNode" presStyleCnt="0"/>
      <dgm:spPr/>
    </dgm:pt>
    <dgm:pt modelId="{31DC290B-682D-1043-9D0B-FF7D1D01507D}" type="pres">
      <dgm:prSet presAssocID="{72F0142E-B0D5-7847-8C48-119D007AC5D5}" presName="sibTrans" presStyleLbl="sibTrans1D1" presStyleIdx="0" presStyleCnt="2"/>
      <dgm:spPr/>
      <dgm:t>
        <a:bodyPr/>
        <a:lstStyle/>
        <a:p>
          <a:endParaRPr lang="en-US"/>
        </a:p>
      </dgm:t>
    </dgm:pt>
    <dgm:pt modelId="{B0F5E84D-B20D-CD4B-9D7C-D6EBDAC998CE}" type="pres">
      <dgm:prSet presAssocID="{9635CC47-DFF6-D34E-B8E8-F3EF9198353E}" presName="node" presStyleLbl="node1" presStyleIdx="1" presStyleCnt="2">
        <dgm:presLayoutVars>
          <dgm:bulletEnabled val="1"/>
        </dgm:presLayoutVars>
      </dgm:prSet>
      <dgm:spPr/>
      <dgm:t>
        <a:bodyPr/>
        <a:lstStyle/>
        <a:p>
          <a:endParaRPr lang="en-US"/>
        </a:p>
      </dgm:t>
    </dgm:pt>
    <dgm:pt modelId="{48050F8F-74B2-9849-AA82-FD2F97010006}" type="pres">
      <dgm:prSet presAssocID="{9635CC47-DFF6-D34E-B8E8-F3EF9198353E}" presName="spNode" presStyleCnt="0"/>
      <dgm:spPr/>
    </dgm:pt>
    <dgm:pt modelId="{1138D245-F243-A94A-B194-3A5DB00C9C45}" type="pres">
      <dgm:prSet presAssocID="{56E4FD25-5B13-F14E-B32D-CEC638388AB3}" presName="sibTrans" presStyleLbl="sibTrans1D1" presStyleIdx="1" presStyleCnt="2"/>
      <dgm:spPr/>
      <dgm:t>
        <a:bodyPr/>
        <a:lstStyle/>
        <a:p>
          <a:endParaRPr lang="en-US"/>
        </a:p>
      </dgm:t>
    </dgm:pt>
  </dgm:ptLst>
  <dgm:cxnLst>
    <dgm:cxn modelId="{93C11E67-37A1-D24A-ACD1-904D5A57CD1A}" type="presOf" srcId="{251FA1D7-AB08-7742-8E48-A8BD284D8D3B}" destId="{519E39C2-CF50-3B4F-B15E-D406653347A6}" srcOrd="0" destOrd="0" presId="urn:microsoft.com/office/officeart/2005/8/layout/cycle5"/>
    <dgm:cxn modelId="{C932D6F5-4767-1941-97A8-0CD52E0090E5}" type="presOf" srcId="{56E4FD25-5B13-F14E-B32D-CEC638388AB3}" destId="{1138D245-F243-A94A-B194-3A5DB00C9C45}" srcOrd="0" destOrd="0" presId="urn:microsoft.com/office/officeart/2005/8/layout/cycle5"/>
    <dgm:cxn modelId="{DF59F436-5201-3249-9144-EF7C256ED325}" type="presOf" srcId="{9635CC47-DFF6-D34E-B8E8-F3EF9198353E}" destId="{B0F5E84D-B20D-CD4B-9D7C-D6EBDAC998CE}" srcOrd="0" destOrd="0" presId="urn:microsoft.com/office/officeart/2005/8/layout/cycle5"/>
    <dgm:cxn modelId="{5E5278C1-ADCA-C443-9765-AE9F9B49EBE7}" srcId="{E4040DD4-D994-454F-A215-BEECEFE29957}" destId="{9635CC47-DFF6-D34E-B8E8-F3EF9198353E}" srcOrd="1" destOrd="0" parTransId="{C41DC4A1-7887-5A4F-97B4-89F289591FEB}" sibTransId="{56E4FD25-5B13-F14E-B32D-CEC638388AB3}"/>
    <dgm:cxn modelId="{C19F5A37-371C-6D4F-9ED6-02501699CE3E}" srcId="{E4040DD4-D994-454F-A215-BEECEFE29957}" destId="{251FA1D7-AB08-7742-8E48-A8BD284D8D3B}" srcOrd="0" destOrd="0" parTransId="{B42B7411-39A4-314D-AA9D-9DDDCDC9081F}" sibTransId="{72F0142E-B0D5-7847-8C48-119D007AC5D5}"/>
    <dgm:cxn modelId="{34E39722-69D1-DA49-95B9-622911124A1B}" type="presOf" srcId="{72F0142E-B0D5-7847-8C48-119D007AC5D5}" destId="{31DC290B-682D-1043-9D0B-FF7D1D01507D}" srcOrd="0" destOrd="0" presId="urn:microsoft.com/office/officeart/2005/8/layout/cycle5"/>
    <dgm:cxn modelId="{FA3CA594-5785-A146-9A93-F23D6E8D9DD4}" type="presOf" srcId="{E4040DD4-D994-454F-A215-BEECEFE29957}" destId="{D5597B3F-382C-9C44-8C07-33DAD7B2B740}" srcOrd="0" destOrd="0" presId="urn:microsoft.com/office/officeart/2005/8/layout/cycle5"/>
    <dgm:cxn modelId="{2296139A-A436-1F48-A66E-6CDA6114654E}" type="presParOf" srcId="{D5597B3F-382C-9C44-8C07-33DAD7B2B740}" destId="{519E39C2-CF50-3B4F-B15E-D406653347A6}" srcOrd="0" destOrd="0" presId="urn:microsoft.com/office/officeart/2005/8/layout/cycle5"/>
    <dgm:cxn modelId="{218304D4-C80E-664C-945C-1DEFD9D803CD}" type="presParOf" srcId="{D5597B3F-382C-9C44-8C07-33DAD7B2B740}" destId="{BC08E096-D40D-3644-8AEE-E8A8BC5739D5}" srcOrd="1" destOrd="0" presId="urn:microsoft.com/office/officeart/2005/8/layout/cycle5"/>
    <dgm:cxn modelId="{5ADB0CEB-2D0D-F041-870E-4CFC601AAE5C}" type="presParOf" srcId="{D5597B3F-382C-9C44-8C07-33DAD7B2B740}" destId="{31DC290B-682D-1043-9D0B-FF7D1D01507D}" srcOrd="2" destOrd="0" presId="urn:microsoft.com/office/officeart/2005/8/layout/cycle5"/>
    <dgm:cxn modelId="{F77F8237-5C48-F64A-B0BC-9E9CD6EB7877}" type="presParOf" srcId="{D5597B3F-382C-9C44-8C07-33DAD7B2B740}" destId="{B0F5E84D-B20D-CD4B-9D7C-D6EBDAC998CE}" srcOrd="3" destOrd="0" presId="urn:microsoft.com/office/officeart/2005/8/layout/cycle5"/>
    <dgm:cxn modelId="{0BFE8C71-89EC-5D49-90A0-EB16AC51D780}" type="presParOf" srcId="{D5597B3F-382C-9C44-8C07-33DAD7B2B740}" destId="{48050F8F-74B2-9849-AA82-FD2F97010006}" srcOrd="4" destOrd="0" presId="urn:microsoft.com/office/officeart/2005/8/layout/cycle5"/>
    <dgm:cxn modelId="{1D38F846-F569-C946-BCD0-50832673E213}" type="presParOf" srcId="{D5597B3F-382C-9C44-8C07-33DAD7B2B740}" destId="{1138D245-F243-A94A-B194-3A5DB00C9C45}" srcOrd="5"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1DE004E-567E-3643-99C8-32381468A9EB}" type="doc">
      <dgm:prSet loTypeId="urn:microsoft.com/office/officeart/2008/layout/RadialCluster" loCatId="" qsTypeId="urn:microsoft.com/office/officeart/2005/8/quickstyle/simple4" qsCatId="simple" csTypeId="urn:microsoft.com/office/officeart/2005/8/colors/colorful3" csCatId="colorful" phldr="1"/>
      <dgm:spPr/>
      <dgm:t>
        <a:bodyPr/>
        <a:lstStyle/>
        <a:p>
          <a:endParaRPr lang="en-US"/>
        </a:p>
      </dgm:t>
    </dgm:pt>
    <dgm:pt modelId="{A4A53716-E24D-6C42-B245-4D6BE7B32BD7}">
      <dgm:prSet phldrT="[Text]"/>
      <dgm:spPr/>
      <dgm:t>
        <a:bodyPr/>
        <a:lstStyle/>
        <a:p>
          <a:r>
            <a:rPr lang="en-US" b="1" dirty="0" smtClean="0">
              <a:latin typeface="Tw Cen MT"/>
              <a:cs typeface="Tw Cen MT"/>
            </a:rPr>
            <a:t>Event or Program</a:t>
          </a:r>
          <a:endParaRPr lang="en-US" b="1" dirty="0">
            <a:latin typeface="Tw Cen MT"/>
            <a:cs typeface="Tw Cen MT"/>
          </a:endParaRPr>
        </a:p>
      </dgm:t>
    </dgm:pt>
    <dgm:pt modelId="{5AE2976D-B40E-1743-A3FD-D69DBE5F693D}" type="parTrans" cxnId="{14B1E1EC-B3D8-904F-9450-72AB21415BD3}">
      <dgm:prSet/>
      <dgm:spPr/>
      <dgm:t>
        <a:bodyPr/>
        <a:lstStyle/>
        <a:p>
          <a:endParaRPr lang="en-US"/>
        </a:p>
      </dgm:t>
    </dgm:pt>
    <dgm:pt modelId="{CB5EAC00-1762-5641-A2B1-4FF3243A2967}" type="sibTrans" cxnId="{14B1E1EC-B3D8-904F-9450-72AB21415BD3}">
      <dgm:prSet/>
      <dgm:spPr/>
      <dgm:t>
        <a:bodyPr/>
        <a:lstStyle/>
        <a:p>
          <a:endParaRPr lang="en-US"/>
        </a:p>
      </dgm:t>
    </dgm:pt>
    <dgm:pt modelId="{CF016495-9277-7143-987B-B231A1D9DBAC}">
      <dgm:prSet phldrT="[Text]" custT="1"/>
      <dgm:spPr/>
      <dgm:t>
        <a:bodyPr/>
        <a:lstStyle/>
        <a:p>
          <a:r>
            <a:rPr lang="en-US" sz="2000" b="1" dirty="0" smtClean="0">
              <a:latin typeface="Tw Cen MT"/>
              <a:cs typeface="Tw Cen MT"/>
            </a:rPr>
            <a:t>TALK</a:t>
          </a:r>
          <a:br>
            <a:rPr lang="en-US" sz="2000" b="1" dirty="0" smtClean="0">
              <a:latin typeface="Tw Cen MT"/>
              <a:cs typeface="Tw Cen MT"/>
            </a:rPr>
          </a:br>
          <a:r>
            <a:rPr lang="en-US" sz="2000" b="1" dirty="0" smtClean="0">
              <a:latin typeface="Tw Cen MT"/>
              <a:cs typeface="Tw Cen MT"/>
            </a:rPr>
            <a:t>Conversation Activities </a:t>
          </a:r>
          <a:endParaRPr lang="en-US" sz="2000" b="1" dirty="0">
            <a:latin typeface="Tw Cen MT"/>
            <a:cs typeface="Tw Cen MT"/>
          </a:endParaRPr>
        </a:p>
      </dgm:t>
    </dgm:pt>
    <dgm:pt modelId="{3D61B14B-6A4C-3142-B6FF-F65A4E96D6CB}" type="parTrans" cxnId="{A9569B79-7977-E64A-9A93-B03C5FF57B0C}">
      <dgm:prSet/>
      <dgm:spPr/>
      <dgm:t>
        <a:bodyPr/>
        <a:lstStyle/>
        <a:p>
          <a:endParaRPr lang="en-US"/>
        </a:p>
      </dgm:t>
    </dgm:pt>
    <dgm:pt modelId="{6C092AD6-3F24-534E-8C04-DC6993E7F289}" type="sibTrans" cxnId="{A9569B79-7977-E64A-9A93-B03C5FF57B0C}">
      <dgm:prSet/>
      <dgm:spPr/>
      <dgm:t>
        <a:bodyPr/>
        <a:lstStyle/>
        <a:p>
          <a:endParaRPr lang="en-US"/>
        </a:p>
      </dgm:t>
    </dgm:pt>
    <dgm:pt modelId="{998E433E-7BCD-034B-91C2-F33F25E1A45A}">
      <dgm:prSet phldrT="[Text]" custT="1"/>
      <dgm:spPr/>
      <dgm:t>
        <a:bodyPr/>
        <a:lstStyle/>
        <a:p>
          <a:r>
            <a:rPr lang="en-US" sz="2000" b="1" dirty="0" smtClean="0">
              <a:latin typeface="Tw Cen MT"/>
              <a:cs typeface="Tw Cen MT"/>
            </a:rPr>
            <a:t>LEARN</a:t>
          </a:r>
          <a:br>
            <a:rPr lang="en-US" sz="2000" b="1" dirty="0" smtClean="0">
              <a:latin typeface="Tw Cen MT"/>
              <a:cs typeface="Tw Cen MT"/>
            </a:rPr>
          </a:br>
          <a:r>
            <a:rPr lang="en-US" sz="2000" b="1" dirty="0" smtClean="0">
              <a:latin typeface="Tw Cen MT"/>
              <a:cs typeface="Tw Cen MT"/>
            </a:rPr>
            <a:t>Read</a:t>
          </a:r>
          <a:br>
            <a:rPr lang="en-US" sz="2000" b="1" dirty="0" smtClean="0">
              <a:latin typeface="Tw Cen MT"/>
              <a:cs typeface="Tw Cen MT"/>
            </a:rPr>
          </a:br>
          <a:r>
            <a:rPr lang="en-US" sz="2000" b="1" dirty="0" smtClean="0">
              <a:latin typeface="Tw Cen MT"/>
              <a:cs typeface="Tw Cen MT"/>
            </a:rPr>
            <a:t>Listen</a:t>
          </a:r>
          <a:br>
            <a:rPr lang="en-US" sz="2000" b="1" dirty="0" smtClean="0">
              <a:latin typeface="Tw Cen MT"/>
              <a:cs typeface="Tw Cen MT"/>
            </a:rPr>
          </a:br>
          <a:r>
            <a:rPr lang="en-US" sz="2000" b="1" dirty="0" smtClean="0">
              <a:latin typeface="Tw Cen MT"/>
              <a:cs typeface="Tw Cen MT"/>
            </a:rPr>
            <a:t>Watch </a:t>
          </a:r>
          <a:endParaRPr lang="en-US" sz="2000" b="1" dirty="0">
            <a:latin typeface="Tw Cen MT"/>
            <a:cs typeface="Tw Cen MT"/>
          </a:endParaRPr>
        </a:p>
      </dgm:t>
    </dgm:pt>
    <dgm:pt modelId="{65858E89-5ACF-7647-8973-CDB4AA15E68C}" type="parTrans" cxnId="{FDCED192-64FC-F144-89E8-9073BE2C90B6}">
      <dgm:prSet/>
      <dgm:spPr/>
      <dgm:t>
        <a:bodyPr/>
        <a:lstStyle/>
        <a:p>
          <a:endParaRPr lang="en-US"/>
        </a:p>
      </dgm:t>
    </dgm:pt>
    <dgm:pt modelId="{6E94DF5A-5ACA-B144-8823-9D8D47700F3B}" type="sibTrans" cxnId="{FDCED192-64FC-F144-89E8-9073BE2C90B6}">
      <dgm:prSet/>
      <dgm:spPr/>
      <dgm:t>
        <a:bodyPr/>
        <a:lstStyle/>
        <a:p>
          <a:endParaRPr lang="en-US"/>
        </a:p>
      </dgm:t>
    </dgm:pt>
    <dgm:pt modelId="{C9BE137B-230A-DC4A-9FCC-0C7BA94D0EE6}">
      <dgm:prSet phldrT="[Text]" custT="1"/>
      <dgm:spPr/>
      <dgm:t>
        <a:bodyPr/>
        <a:lstStyle/>
        <a:p>
          <a:r>
            <a:rPr lang="en-US" sz="2000" b="1" dirty="0" smtClean="0">
              <a:latin typeface="Tw Cen MT"/>
              <a:cs typeface="Tw Cen MT"/>
            </a:rPr>
            <a:t>ACT</a:t>
          </a:r>
          <a:br>
            <a:rPr lang="en-US" sz="2000" b="1" dirty="0" smtClean="0">
              <a:latin typeface="Tw Cen MT"/>
              <a:cs typeface="Tw Cen MT"/>
            </a:rPr>
          </a:br>
          <a:r>
            <a:rPr lang="en-US" sz="2000" b="1" dirty="0" smtClean="0">
              <a:latin typeface="Tw Cen MT"/>
              <a:cs typeface="Tw Cen MT"/>
            </a:rPr>
            <a:t>Practices</a:t>
          </a:r>
          <a:br>
            <a:rPr lang="en-US" sz="2000" b="1" dirty="0" smtClean="0">
              <a:latin typeface="Tw Cen MT"/>
              <a:cs typeface="Tw Cen MT"/>
            </a:rPr>
          </a:br>
          <a:r>
            <a:rPr lang="en-US" sz="2000" b="1" dirty="0" smtClean="0">
              <a:latin typeface="Tw Cen MT"/>
              <a:cs typeface="Tw Cen MT"/>
            </a:rPr>
            <a:t>Service</a:t>
          </a:r>
          <a:br>
            <a:rPr lang="en-US" sz="2000" b="1" dirty="0" smtClean="0">
              <a:latin typeface="Tw Cen MT"/>
              <a:cs typeface="Tw Cen MT"/>
            </a:rPr>
          </a:br>
          <a:r>
            <a:rPr lang="en-US" sz="2000" b="1" dirty="0" smtClean="0">
              <a:latin typeface="Tw Cen MT"/>
              <a:cs typeface="Tw Cen MT"/>
            </a:rPr>
            <a:t>Projects</a:t>
          </a:r>
        </a:p>
      </dgm:t>
    </dgm:pt>
    <dgm:pt modelId="{79CF5919-CD31-3A4C-A0C9-66067E8DEF0B}" type="parTrans" cxnId="{4321015A-F70B-FA4C-A306-4E1AB2B7C255}">
      <dgm:prSet/>
      <dgm:spPr/>
      <dgm:t>
        <a:bodyPr/>
        <a:lstStyle/>
        <a:p>
          <a:endParaRPr lang="en-US"/>
        </a:p>
      </dgm:t>
    </dgm:pt>
    <dgm:pt modelId="{251CA7F0-FE26-8C4C-BE9F-33A0D086F889}" type="sibTrans" cxnId="{4321015A-F70B-FA4C-A306-4E1AB2B7C255}">
      <dgm:prSet/>
      <dgm:spPr/>
      <dgm:t>
        <a:bodyPr/>
        <a:lstStyle/>
        <a:p>
          <a:endParaRPr lang="en-US"/>
        </a:p>
      </dgm:t>
    </dgm:pt>
    <dgm:pt modelId="{8EFC880A-3911-6B47-A006-B0F4C9E804FB}">
      <dgm:prSet phldrT="[Text]" custT="1"/>
      <dgm:spPr/>
      <dgm:t>
        <a:bodyPr/>
        <a:lstStyle/>
        <a:p>
          <a:r>
            <a:rPr lang="en-US" sz="2000" b="1" dirty="0" smtClean="0">
              <a:latin typeface="Tw Cen MT"/>
              <a:cs typeface="Tw Cen MT"/>
            </a:rPr>
            <a:t>PRAY</a:t>
          </a:r>
          <a:br>
            <a:rPr lang="en-US" sz="2000" b="1" dirty="0" smtClean="0">
              <a:latin typeface="Tw Cen MT"/>
              <a:cs typeface="Tw Cen MT"/>
            </a:rPr>
          </a:br>
          <a:r>
            <a:rPr lang="en-US" sz="2000" b="1" dirty="0" smtClean="0">
              <a:latin typeface="Tw Cen MT"/>
              <a:cs typeface="Tw Cen MT"/>
            </a:rPr>
            <a:t>Devotions Bible Reading Daily Prayer</a:t>
          </a:r>
          <a:endParaRPr lang="en-US" sz="2000" b="1" dirty="0">
            <a:latin typeface="Tw Cen MT"/>
            <a:cs typeface="Tw Cen MT"/>
          </a:endParaRPr>
        </a:p>
      </dgm:t>
    </dgm:pt>
    <dgm:pt modelId="{D53073F6-DC0B-1E42-A2B6-6FE1AE34163E}" type="parTrans" cxnId="{3DAD9DF5-94F7-3844-9E74-741CE68DFC8F}">
      <dgm:prSet/>
      <dgm:spPr/>
      <dgm:t>
        <a:bodyPr/>
        <a:lstStyle/>
        <a:p>
          <a:endParaRPr lang="en-US"/>
        </a:p>
      </dgm:t>
    </dgm:pt>
    <dgm:pt modelId="{DA022F41-E32C-4D48-B873-438314E17664}" type="sibTrans" cxnId="{3DAD9DF5-94F7-3844-9E74-741CE68DFC8F}">
      <dgm:prSet/>
      <dgm:spPr/>
      <dgm:t>
        <a:bodyPr/>
        <a:lstStyle/>
        <a:p>
          <a:endParaRPr lang="en-US"/>
        </a:p>
      </dgm:t>
    </dgm:pt>
    <dgm:pt modelId="{284A0E23-B2BE-874B-AD25-2834271B1D7B}">
      <dgm:prSet phldrT="[Text]" custT="1"/>
      <dgm:spPr/>
      <dgm:t>
        <a:bodyPr/>
        <a:lstStyle/>
        <a:p>
          <a:r>
            <a:rPr lang="en-US" sz="2000" b="1" dirty="0" smtClean="0">
              <a:latin typeface="Tw Cen MT"/>
              <a:cs typeface="Tw Cen MT"/>
            </a:rPr>
            <a:t>SHARE </a:t>
          </a:r>
          <a:br>
            <a:rPr lang="en-US" sz="2000" b="1" dirty="0" smtClean="0">
              <a:latin typeface="Tw Cen MT"/>
              <a:cs typeface="Tw Cen MT"/>
            </a:rPr>
          </a:br>
          <a:r>
            <a:rPr lang="en-US" sz="2000" b="1" dirty="0" smtClean="0">
              <a:latin typeface="Tw Cen MT"/>
              <a:cs typeface="Tw Cen MT"/>
            </a:rPr>
            <a:t>Blog Facebook</a:t>
          </a:r>
          <a:br>
            <a:rPr lang="en-US" sz="2000" b="1" dirty="0" smtClean="0">
              <a:latin typeface="Tw Cen MT"/>
              <a:cs typeface="Tw Cen MT"/>
            </a:rPr>
          </a:br>
          <a:r>
            <a:rPr lang="en-US" sz="2000" b="1" dirty="0" smtClean="0">
              <a:latin typeface="Tw Cen MT"/>
              <a:cs typeface="Tw Cen MT"/>
            </a:rPr>
            <a:t>Video</a:t>
          </a:r>
          <a:br>
            <a:rPr lang="en-US" sz="2000" b="1" dirty="0" smtClean="0">
              <a:latin typeface="Tw Cen MT"/>
              <a:cs typeface="Tw Cen MT"/>
            </a:rPr>
          </a:br>
          <a:r>
            <a:rPr lang="en-US" sz="2000" b="1" dirty="0" smtClean="0">
              <a:latin typeface="Tw Cen MT"/>
              <a:cs typeface="Tw Cen MT"/>
            </a:rPr>
            <a:t>Projects</a:t>
          </a:r>
          <a:endParaRPr lang="en-US" sz="2000" b="1" dirty="0">
            <a:latin typeface="Tw Cen MT"/>
            <a:cs typeface="Tw Cen MT"/>
          </a:endParaRPr>
        </a:p>
      </dgm:t>
    </dgm:pt>
    <dgm:pt modelId="{4ACBD9F2-4D16-1C4D-8FAD-FFF05D7EED3B}" type="parTrans" cxnId="{B122A357-C002-4F4C-95C0-07D2275EB051}">
      <dgm:prSet/>
      <dgm:spPr/>
      <dgm:t>
        <a:bodyPr/>
        <a:lstStyle/>
        <a:p>
          <a:endParaRPr lang="en-US"/>
        </a:p>
      </dgm:t>
    </dgm:pt>
    <dgm:pt modelId="{80B51570-BD88-9047-98AE-9F61B5B15EB6}" type="sibTrans" cxnId="{B122A357-C002-4F4C-95C0-07D2275EB051}">
      <dgm:prSet/>
      <dgm:spPr/>
      <dgm:t>
        <a:bodyPr/>
        <a:lstStyle/>
        <a:p>
          <a:endParaRPr lang="en-US"/>
        </a:p>
      </dgm:t>
    </dgm:pt>
    <dgm:pt modelId="{F18906FF-3BF1-2443-A108-3952CE5BF5D9}" type="pres">
      <dgm:prSet presAssocID="{C1DE004E-567E-3643-99C8-32381468A9EB}" presName="Name0" presStyleCnt="0">
        <dgm:presLayoutVars>
          <dgm:chMax val="1"/>
          <dgm:chPref val="1"/>
          <dgm:dir/>
          <dgm:animOne val="branch"/>
          <dgm:animLvl val="lvl"/>
        </dgm:presLayoutVars>
      </dgm:prSet>
      <dgm:spPr/>
      <dgm:t>
        <a:bodyPr/>
        <a:lstStyle/>
        <a:p>
          <a:endParaRPr lang="en-US"/>
        </a:p>
      </dgm:t>
    </dgm:pt>
    <dgm:pt modelId="{F15C9503-3DA4-8846-B926-B6C0D213678B}" type="pres">
      <dgm:prSet presAssocID="{A4A53716-E24D-6C42-B245-4D6BE7B32BD7}" presName="singleCycle" presStyleCnt="0"/>
      <dgm:spPr/>
      <dgm:t>
        <a:bodyPr/>
        <a:lstStyle/>
        <a:p>
          <a:endParaRPr lang="en-US"/>
        </a:p>
      </dgm:t>
    </dgm:pt>
    <dgm:pt modelId="{83A93EEC-238B-004F-89B9-4DA0831B51F7}" type="pres">
      <dgm:prSet presAssocID="{A4A53716-E24D-6C42-B245-4D6BE7B32BD7}" presName="singleCenter" presStyleLbl="node1" presStyleIdx="0" presStyleCnt="6" custScaleX="131127" custScaleY="123157">
        <dgm:presLayoutVars>
          <dgm:chMax val="7"/>
          <dgm:chPref val="7"/>
        </dgm:presLayoutVars>
      </dgm:prSet>
      <dgm:spPr/>
      <dgm:t>
        <a:bodyPr/>
        <a:lstStyle/>
        <a:p>
          <a:endParaRPr lang="en-US"/>
        </a:p>
      </dgm:t>
    </dgm:pt>
    <dgm:pt modelId="{F16EA18C-8019-C74D-BCC8-287AB1098442}" type="pres">
      <dgm:prSet presAssocID="{3D61B14B-6A4C-3142-B6FF-F65A4E96D6CB}" presName="Name56" presStyleLbl="parChTrans1D2" presStyleIdx="0" presStyleCnt="5"/>
      <dgm:spPr/>
      <dgm:t>
        <a:bodyPr/>
        <a:lstStyle/>
        <a:p>
          <a:endParaRPr lang="en-US"/>
        </a:p>
      </dgm:t>
    </dgm:pt>
    <dgm:pt modelId="{B6C7D1E2-1288-A249-A7C7-384FBAA0D7C9}" type="pres">
      <dgm:prSet presAssocID="{CF016495-9277-7143-987B-B231A1D9DBAC}" presName="text0" presStyleLbl="node1" presStyleIdx="1" presStyleCnt="6" custScaleX="155143" custScaleY="125929">
        <dgm:presLayoutVars>
          <dgm:bulletEnabled val="1"/>
        </dgm:presLayoutVars>
      </dgm:prSet>
      <dgm:spPr/>
      <dgm:t>
        <a:bodyPr/>
        <a:lstStyle/>
        <a:p>
          <a:endParaRPr lang="en-US"/>
        </a:p>
      </dgm:t>
    </dgm:pt>
    <dgm:pt modelId="{5E6C6F52-2364-6749-80A2-6E9F5A38DEF3}" type="pres">
      <dgm:prSet presAssocID="{65858E89-5ACF-7647-8973-CDB4AA15E68C}" presName="Name56" presStyleLbl="parChTrans1D2" presStyleIdx="1" presStyleCnt="5"/>
      <dgm:spPr/>
      <dgm:t>
        <a:bodyPr/>
        <a:lstStyle/>
        <a:p>
          <a:endParaRPr lang="en-US"/>
        </a:p>
      </dgm:t>
    </dgm:pt>
    <dgm:pt modelId="{96170A06-30CE-6742-9CD6-9F5407986543}" type="pres">
      <dgm:prSet presAssocID="{998E433E-7BCD-034B-91C2-F33F25E1A45A}" presName="text0" presStyleLbl="node1" presStyleIdx="2" presStyleCnt="6" custScaleX="138583" custScaleY="125929">
        <dgm:presLayoutVars>
          <dgm:bulletEnabled val="1"/>
        </dgm:presLayoutVars>
      </dgm:prSet>
      <dgm:spPr/>
      <dgm:t>
        <a:bodyPr/>
        <a:lstStyle/>
        <a:p>
          <a:endParaRPr lang="en-US"/>
        </a:p>
      </dgm:t>
    </dgm:pt>
    <dgm:pt modelId="{0B983D13-9616-B244-9767-663D62534803}" type="pres">
      <dgm:prSet presAssocID="{79CF5919-CD31-3A4C-A0C9-66067E8DEF0B}" presName="Name56" presStyleLbl="parChTrans1D2" presStyleIdx="2" presStyleCnt="5"/>
      <dgm:spPr/>
      <dgm:t>
        <a:bodyPr/>
        <a:lstStyle/>
        <a:p>
          <a:endParaRPr lang="en-US"/>
        </a:p>
      </dgm:t>
    </dgm:pt>
    <dgm:pt modelId="{FE92D435-F383-A542-9849-6BDF935950EE}" type="pres">
      <dgm:prSet presAssocID="{C9BE137B-230A-DC4A-9FCC-0C7BA94D0EE6}" presName="text0" presStyleLbl="node1" presStyleIdx="3" presStyleCnt="6" custScaleX="138583" custScaleY="125929">
        <dgm:presLayoutVars>
          <dgm:bulletEnabled val="1"/>
        </dgm:presLayoutVars>
      </dgm:prSet>
      <dgm:spPr/>
      <dgm:t>
        <a:bodyPr/>
        <a:lstStyle/>
        <a:p>
          <a:endParaRPr lang="en-US"/>
        </a:p>
      </dgm:t>
    </dgm:pt>
    <dgm:pt modelId="{54555DDE-9657-744F-80C5-9D13F5AB989A}" type="pres">
      <dgm:prSet presAssocID="{D53073F6-DC0B-1E42-A2B6-6FE1AE34163E}" presName="Name56" presStyleLbl="parChTrans1D2" presStyleIdx="3" presStyleCnt="5"/>
      <dgm:spPr/>
      <dgm:t>
        <a:bodyPr/>
        <a:lstStyle/>
        <a:p>
          <a:endParaRPr lang="en-US"/>
        </a:p>
      </dgm:t>
    </dgm:pt>
    <dgm:pt modelId="{47F37E59-2BA1-6442-9399-6A5D937CCC17}" type="pres">
      <dgm:prSet presAssocID="{8EFC880A-3911-6B47-A006-B0F4C9E804FB}" presName="text0" presStyleLbl="node1" presStyleIdx="4" presStyleCnt="6" custScaleX="138583" custScaleY="125929" custRadScaleRad="100434" custRadScaleInc="-499">
        <dgm:presLayoutVars>
          <dgm:bulletEnabled val="1"/>
        </dgm:presLayoutVars>
      </dgm:prSet>
      <dgm:spPr/>
      <dgm:t>
        <a:bodyPr/>
        <a:lstStyle/>
        <a:p>
          <a:endParaRPr lang="en-US"/>
        </a:p>
      </dgm:t>
    </dgm:pt>
    <dgm:pt modelId="{04EFD440-B0DD-7B41-BEDB-A6E2C526B96E}" type="pres">
      <dgm:prSet presAssocID="{4ACBD9F2-4D16-1C4D-8FAD-FFF05D7EED3B}" presName="Name56" presStyleLbl="parChTrans1D2" presStyleIdx="4" presStyleCnt="5"/>
      <dgm:spPr/>
      <dgm:t>
        <a:bodyPr/>
        <a:lstStyle/>
        <a:p>
          <a:endParaRPr lang="en-US"/>
        </a:p>
      </dgm:t>
    </dgm:pt>
    <dgm:pt modelId="{CF4B87B7-09F7-6A46-AC74-37EF0149FACA}" type="pres">
      <dgm:prSet presAssocID="{284A0E23-B2BE-874B-AD25-2834271B1D7B}" presName="text0" presStyleLbl="node1" presStyleIdx="5" presStyleCnt="6" custScaleX="138583" custScaleY="140287">
        <dgm:presLayoutVars>
          <dgm:bulletEnabled val="1"/>
        </dgm:presLayoutVars>
      </dgm:prSet>
      <dgm:spPr/>
      <dgm:t>
        <a:bodyPr/>
        <a:lstStyle/>
        <a:p>
          <a:endParaRPr lang="en-US"/>
        </a:p>
      </dgm:t>
    </dgm:pt>
  </dgm:ptLst>
  <dgm:cxnLst>
    <dgm:cxn modelId="{101283BF-E497-0A43-89CF-16072C088C74}" type="presOf" srcId="{8EFC880A-3911-6B47-A006-B0F4C9E804FB}" destId="{47F37E59-2BA1-6442-9399-6A5D937CCC17}" srcOrd="0" destOrd="0" presId="urn:microsoft.com/office/officeart/2008/layout/RadialCluster"/>
    <dgm:cxn modelId="{3DAD9DF5-94F7-3844-9E74-741CE68DFC8F}" srcId="{A4A53716-E24D-6C42-B245-4D6BE7B32BD7}" destId="{8EFC880A-3911-6B47-A006-B0F4C9E804FB}" srcOrd="3" destOrd="0" parTransId="{D53073F6-DC0B-1E42-A2B6-6FE1AE34163E}" sibTransId="{DA022F41-E32C-4D48-B873-438314E17664}"/>
    <dgm:cxn modelId="{A9569B79-7977-E64A-9A93-B03C5FF57B0C}" srcId="{A4A53716-E24D-6C42-B245-4D6BE7B32BD7}" destId="{CF016495-9277-7143-987B-B231A1D9DBAC}" srcOrd="0" destOrd="0" parTransId="{3D61B14B-6A4C-3142-B6FF-F65A4E96D6CB}" sibTransId="{6C092AD6-3F24-534E-8C04-DC6993E7F289}"/>
    <dgm:cxn modelId="{099FE06D-58FE-524A-B54F-5091CE02BB9E}" type="presOf" srcId="{D53073F6-DC0B-1E42-A2B6-6FE1AE34163E}" destId="{54555DDE-9657-744F-80C5-9D13F5AB989A}" srcOrd="0" destOrd="0" presId="urn:microsoft.com/office/officeart/2008/layout/RadialCluster"/>
    <dgm:cxn modelId="{ADE23D0A-BC8C-ED46-A2EF-33350424B6BD}" type="presOf" srcId="{998E433E-7BCD-034B-91C2-F33F25E1A45A}" destId="{96170A06-30CE-6742-9CD6-9F5407986543}" srcOrd="0" destOrd="0" presId="urn:microsoft.com/office/officeart/2008/layout/RadialCluster"/>
    <dgm:cxn modelId="{0639E8FC-2CC6-8744-89B9-D053F8BE8EFE}" type="presOf" srcId="{4ACBD9F2-4D16-1C4D-8FAD-FFF05D7EED3B}" destId="{04EFD440-B0DD-7B41-BEDB-A6E2C526B96E}" srcOrd="0" destOrd="0" presId="urn:microsoft.com/office/officeart/2008/layout/RadialCluster"/>
    <dgm:cxn modelId="{560FD95E-B505-8148-9041-C06290799B08}" type="presOf" srcId="{CF016495-9277-7143-987B-B231A1D9DBAC}" destId="{B6C7D1E2-1288-A249-A7C7-384FBAA0D7C9}" srcOrd="0" destOrd="0" presId="urn:microsoft.com/office/officeart/2008/layout/RadialCluster"/>
    <dgm:cxn modelId="{9885176F-58CB-A941-89F2-83A5510CD2BC}" type="presOf" srcId="{79CF5919-CD31-3A4C-A0C9-66067E8DEF0B}" destId="{0B983D13-9616-B244-9767-663D62534803}" srcOrd="0" destOrd="0" presId="urn:microsoft.com/office/officeart/2008/layout/RadialCluster"/>
    <dgm:cxn modelId="{C9948491-4BAB-3744-8AE4-FCCBC380F913}" type="presOf" srcId="{C1DE004E-567E-3643-99C8-32381468A9EB}" destId="{F18906FF-3BF1-2443-A108-3952CE5BF5D9}" srcOrd="0" destOrd="0" presId="urn:microsoft.com/office/officeart/2008/layout/RadialCluster"/>
    <dgm:cxn modelId="{4321015A-F70B-FA4C-A306-4E1AB2B7C255}" srcId="{A4A53716-E24D-6C42-B245-4D6BE7B32BD7}" destId="{C9BE137B-230A-DC4A-9FCC-0C7BA94D0EE6}" srcOrd="2" destOrd="0" parTransId="{79CF5919-CD31-3A4C-A0C9-66067E8DEF0B}" sibTransId="{251CA7F0-FE26-8C4C-BE9F-33A0D086F889}"/>
    <dgm:cxn modelId="{B122A357-C002-4F4C-95C0-07D2275EB051}" srcId="{A4A53716-E24D-6C42-B245-4D6BE7B32BD7}" destId="{284A0E23-B2BE-874B-AD25-2834271B1D7B}" srcOrd="4" destOrd="0" parTransId="{4ACBD9F2-4D16-1C4D-8FAD-FFF05D7EED3B}" sibTransId="{80B51570-BD88-9047-98AE-9F61B5B15EB6}"/>
    <dgm:cxn modelId="{44F3A81A-3BAC-F345-AA86-BB8F790D2845}" type="presOf" srcId="{3D61B14B-6A4C-3142-B6FF-F65A4E96D6CB}" destId="{F16EA18C-8019-C74D-BCC8-287AB1098442}" srcOrd="0" destOrd="0" presId="urn:microsoft.com/office/officeart/2008/layout/RadialCluster"/>
    <dgm:cxn modelId="{FDCED192-64FC-F144-89E8-9073BE2C90B6}" srcId="{A4A53716-E24D-6C42-B245-4D6BE7B32BD7}" destId="{998E433E-7BCD-034B-91C2-F33F25E1A45A}" srcOrd="1" destOrd="0" parTransId="{65858E89-5ACF-7647-8973-CDB4AA15E68C}" sibTransId="{6E94DF5A-5ACA-B144-8823-9D8D47700F3B}"/>
    <dgm:cxn modelId="{2283F63A-BD15-AE41-8BCE-89809EB7AAA1}" type="presOf" srcId="{65858E89-5ACF-7647-8973-CDB4AA15E68C}" destId="{5E6C6F52-2364-6749-80A2-6E9F5A38DEF3}" srcOrd="0" destOrd="0" presId="urn:microsoft.com/office/officeart/2008/layout/RadialCluster"/>
    <dgm:cxn modelId="{14B1E1EC-B3D8-904F-9450-72AB21415BD3}" srcId="{C1DE004E-567E-3643-99C8-32381468A9EB}" destId="{A4A53716-E24D-6C42-B245-4D6BE7B32BD7}" srcOrd="0" destOrd="0" parTransId="{5AE2976D-B40E-1743-A3FD-D69DBE5F693D}" sibTransId="{CB5EAC00-1762-5641-A2B1-4FF3243A2967}"/>
    <dgm:cxn modelId="{D50EF08D-1D4B-7E4F-BE78-A0FFB218DD85}" type="presOf" srcId="{284A0E23-B2BE-874B-AD25-2834271B1D7B}" destId="{CF4B87B7-09F7-6A46-AC74-37EF0149FACA}" srcOrd="0" destOrd="0" presId="urn:microsoft.com/office/officeart/2008/layout/RadialCluster"/>
    <dgm:cxn modelId="{9A0BF580-629C-5444-B0E5-48D62FB80380}" type="presOf" srcId="{A4A53716-E24D-6C42-B245-4D6BE7B32BD7}" destId="{83A93EEC-238B-004F-89B9-4DA0831B51F7}" srcOrd="0" destOrd="0" presId="urn:microsoft.com/office/officeart/2008/layout/RadialCluster"/>
    <dgm:cxn modelId="{93DBB53A-7471-9C4A-A68D-FAF85EDF9691}" type="presOf" srcId="{C9BE137B-230A-DC4A-9FCC-0C7BA94D0EE6}" destId="{FE92D435-F383-A542-9849-6BDF935950EE}" srcOrd="0" destOrd="0" presId="urn:microsoft.com/office/officeart/2008/layout/RadialCluster"/>
    <dgm:cxn modelId="{B6ACBEB1-B2DB-2443-B057-16F76C58DA0A}" type="presParOf" srcId="{F18906FF-3BF1-2443-A108-3952CE5BF5D9}" destId="{F15C9503-3DA4-8846-B926-B6C0D213678B}" srcOrd="0" destOrd="0" presId="urn:microsoft.com/office/officeart/2008/layout/RadialCluster"/>
    <dgm:cxn modelId="{3D7B97C5-E281-8F4B-B0BD-0690D9CE629E}" type="presParOf" srcId="{F15C9503-3DA4-8846-B926-B6C0D213678B}" destId="{83A93EEC-238B-004F-89B9-4DA0831B51F7}" srcOrd="0" destOrd="0" presId="urn:microsoft.com/office/officeart/2008/layout/RadialCluster"/>
    <dgm:cxn modelId="{46E3D8A9-7C44-E643-B4A4-217619F9F8B6}" type="presParOf" srcId="{F15C9503-3DA4-8846-B926-B6C0D213678B}" destId="{F16EA18C-8019-C74D-BCC8-287AB1098442}" srcOrd="1" destOrd="0" presId="urn:microsoft.com/office/officeart/2008/layout/RadialCluster"/>
    <dgm:cxn modelId="{10875907-2A4A-E34D-ABDB-51D2612938A8}" type="presParOf" srcId="{F15C9503-3DA4-8846-B926-B6C0D213678B}" destId="{B6C7D1E2-1288-A249-A7C7-384FBAA0D7C9}" srcOrd="2" destOrd="0" presId="urn:microsoft.com/office/officeart/2008/layout/RadialCluster"/>
    <dgm:cxn modelId="{CC8B42B6-1CA0-8B40-B93F-D019DB2A14F2}" type="presParOf" srcId="{F15C9503-3DA4-8846-B926-B6C0D213678B}" destId="{5E6C6F52-2364-6749-80A2-6E9F5A38DEF3}" srcOrd="3" destOrd="0" presId="urn:microsoft.com/office/officeart/2008/layout/RadialCluster"/>
    <dgm:cxn modelId="{836537FB-E117-F844-A811-06CBCCEA6CD3}" type="presParOf" srcId="{F15C9503-3DA4-8846-B926-B6C0D213678B}" destId="{96170A06-30CE-6742-9CD6-9F5407986543}" srcOrd="4" destOrd="0" presId="urn:microsoft.com/office/officeart/2008/layout/RadialCluster"/>
    <dgm:cxn modelId="{6AAFA3B0-F06B-5C44-BCDD-649CE21F0186}" type="presParOf" srcId="{F15C9503-3DA4-8846-B926-B6C0D213678B}" destId="{0B983D13-9616-B244-9767-663D62534803}" srcOrd="5" destOrd="0" presId="urn:microsoft.com/office/officeart/2008/layout/RadialCluster"/>
    <dgm:cxn modelId="{7AB3BDEE-B99F-A942-B169-D9A4E0DD0AFA}" type="presParOf" srcId="{F15C9503-3DA4-8846-B926-B6C0D213678B}" destId="{FE92D435-F383-A542-9849-6BDF935950EE}" srcOrd="6" destOrd="0" presId="urn:microsoft.com/office/officeart/2008/layout/RadialCluster"/>
    <dgm:cxn modelId="{703B9898-AA7F-7241-A8E3-C1F46B1DB691}" type="presParOf" srcId="{F15C9503-3DA4-8846-B926-B6C0D213678B}" destId="{54555DDE-9657-744F-80C5-9D13F5AB989A}" srcOrd="7" destOrd="0" presId="urn:microsoft.com/office/officeart/2008/layout/RadialCluster"/>
    <dgm:cxn modelId="{0289A4CE-18B8-D748-916F-7468640CA6B1}" type="presParOf" srcId="{F15C9503-3DA4-8846-B926-B6C0D213678B}" destId="{47F37E59-2BA1-6442-9399-6A5D937CCC17}" srcOrd="8" destOrd="0" presId="urn:microsoft.com/office/officeart/2008/layout/RadialCluster"/>
    <dgm:cxn modelId="{3B879FFE-E956-7D4C-B840-60F6E5B9BB1C}" type="presParOf" srcId="{F15C9503-3DA4-8846-B926-B6C0D213678B}" destId="{04EFD440-B0DD-7B41-BEDB-A6E2C526B96E}" srcOrd="9" destOrd="0" presId="urn:microsoft.com/office/officeart/2008/layout/RadialCluster"/>
    <dgm:cxn modelId="{D24724B9-C222-064A-9621-FDE87F3CD46D}" type="presParOf" srcId="{F15C9503-3DA4-8846-B926-B6C0D213678B}" destId="{CF4B87B7-09F7-6A46-AC74-37EF0149FACA}" srcOrd="1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79705C0-F867-3947-B89E-158A25285672}" type="doc">
      <dgm:prSet loTypeId="urn:microsoft.com/office/officeart/2005/8/layout/cycle5" loCatId="" qsTypeId="urn:microsoft.com/office/officeart/2005/8/quickstyle/simple4" qsCatId="simple" csTypeId="urn:microsoft.com/office/officeart/2005/8/colors/colorful1" csCatId="colorful" phldr="1"/>
      <dgm:spPr/>
      <dgm:t>
        <a:bodyPr/>
        <a:lstStyle/>
        <a:p>
          <a:endParaRPr lang="en-US"/>
        </a:p>
      </dgm:t>
    </dgm:pt>
    <dgm:pt modelId="{F8F86374-1AD7-9242-9854-BB7CD685A7CC}">
      <dgm:prSet phldrT="[Text]"/>
      <dgm:spPr/>
      <dgm:t>
        <a:bodyPr/>
        <a:lstStyle/>
        <a:p>
          <a:r>
            <a:rPr lang="en-US" dirty="0" smtClean="0"/>
            <a:t>@ Home</a:t>
          </a:r>
        </a:p>
        <a:p>
          <a:r>
            <a:rPr lang="en-US" dirty="0" smtClean="0"/>
            <a:t>Exploring the Content</a:t>
          </a:r>
          <a:br>
            <a:rPr lang="en-US" dirty="0" smtClean="0"/>
          </a:br>
          <a:r>
            <a:rPr lang="en-US" dirty="0" smtClean="0"/>
            <a:t>- print, audio, video, activities</a:t>
          </a:r>
          <a:endParaRPr lang="en-US" dirty="0"/>
        </a:p>
      </dgm:t>
    </dgm:pt>
    <dgm:pt modelId="{2FDE7D1C-BE2D-7542-8AE7-1C9D1E75B5FF}" type="parTrans" cxnId="{797C3727-CF2D-9D4D-AC27-0692CD0A7532}">
      <dgm:prSet/>
      <dgm:spPr/>
      <dgm:t>
        <a:bodyPr/>
        <a:lstStyle/>
        <a:p>
          <a:endParaRPr lang="en-US"/>
        </a:p>
      </dgm:t>
    </dgm:pt>
    <dgm:pt modelId="{0E77AF55-AF9E-724D-960D-9572FE53932D}" type="sibTrans" cxnId="{797C3727-CF2D-9D4D-AC27-0692CD0A7532}">
      <dgm:prSet/>
      <dgm:spPr/>
      <dgm:t>
        <a:bodyPr/>
        <a:lstStyle/>
        <a:p>
          <a:endParaRPr lang="en-US"/>
        </a:p>
      </dgm:t>
    </dgm:pt>
    <dgm:pt modelId="{D07829D4-3C51-CC45-981F-11EC6D521DD9}">
      <dgm:prSet phldrT="[Text]"/>
      <dgm:spPr/>
      <dgm:t>
        <a:bodyPr/>
        <a:lstStyle/>
        <a:p>
          <a:r>
            <a:rPr lang="en-US" dirty="0" smtClean="0"/>
            <a:t>@ The Program</a:t>
          </a:r>
        </a:p>
        <a:p>
          <a:r>
            <a:rPr lang="en-US" dirty="0" smtClean="0"/>
            <a:t>Applying the Content: </a:t>
          </a:r>
          <a:br>
            <a:rPr lang="en-US" dirty="0" smtClean="0"/>
          </a:br>
          <a:r>
            <a:rPr lang="en-US" dirty="0" smtClean="0"/>
            <a:t>Create – Practice -  Perform - Participate</a:t>
          </a:r>
          <a:endParaRPr lang="en-US" dirty="0"/>
        </a:p>
      </dgm:t>
    </dgm:pt>
    <dgm:pt modelId="{6F8C908F-AFCA-7C4F-A283-3A89DE24001A}" type="parTrans" cxnId="{2F973709-1D11-8F47-811D-1B85EF912218}">
      <dgm:prSet/>
      <dgm:spPr/>
      <dgm:t>
        <a:bodyPr/>
        <a:lstStyle/>
        <a:p>
          <a:endParaRPr lang="en-US"/>
        </a:p>
      </dgm:t>
    </dgm:pt>
    <dgm:pt modelId="{A9ABC4F9-DF65-0241-BDC2-E4D1980591B9}" type="sibTrans" cxnId="{2F973709-1D11-8F47-811D-1B85EF912218}">
      <dgm:prSet/>
      <dgm:spPr/>
      <dgm:t>
        <a:bodyPr/>
        <a:lstStyle/>
        <a:p>
          <a:endParaRPr lang="en-US"/>
        </a:p>
      </dgm:t>
    </dgm:pt>
    <dgm:pt modelId="{BDFF630D-C35E-AB45-B67C-B9E983F60C04}" type="pres">
      <dgm:prSet presAssocID="{979705C0-F867-3947-B89E-158A25285672}" presName="cycle" presStyleCnt="0">
        <dgm:presLayoutVars>
          <dgm:dir/>
          <dgm:resizeHandles val="exact"/>
        </dgm:presLayoutVars>
      </dgm:prSet>
      <dgm:spPr/>
      <dgm:t>
        <a:bodyPr/>
        <a:lstStyle/>
        <a:p>
          <a:endParaRPr lang="en-US"/>
        </a:p>
      </dgm:t>
    </dgm:pt>
    <dgm:pt modelId="{8AB3DEE2-BEC3-6847-B62C-986B125442CA}" type="pres">
      <dgm:prSet presAssocID="{F8F86374-1AD7-9242-9854-BB7CD685A7CC}" presName="node" presStyleLbl="node1" presStyleIdx="0" presStyleCnt="2" custRadScaleRad="107306" custRadScaleInc="542">
        <dgm:presLayoutVars>
          <dgm:bulletEnabled val="1"/>
        </dgm:presLayoutVars>
      </dgm:prSet>
      <dgm:spPr/>
      <dgm:t>
        <a:bodyPr/>
        <a:lstStyle/>
        <a:p>
          <a:endParaRPr lang="en-US"/>
        </a:p>
      </dgm:t>
    </dgm:pt>
    <dgm:pt modelId="{8AF3C3C1-7C31-FB42-86A7-C452B8F0398C}" type="pres">
      <dgm:prSet presAssocID="{F8F86374-1AD7-9242-9854-BB7CD685A7CC}" presName="spNode" presStyleCnt="0"/>
      <dgm:spPr/>
    </dgm:pt>
    <dgm:pt modelId="{F412FCA1-17A7-844E-BE6A-C659FA606E73}" type="pres">
      <dgm:prSet presAssocID="{0E77AF55-AF9E-724D-960D-9572FE53932D}" presName="sibTrans" presStyleLbl="sibTrans1D1" presStyleIdx="0" presStyleCnt="2"/>
      <dgm:spPr/>
      <dgm:t>
        <a:bodyPr/>
        <a:lstStyle/>
        <a:p>
          <a:endParaRPr lang="en-US"/>
        </a:p>
      </dgm:t>
    </dgm:pt>
    <dgm:pt modelId="{309E451E-E412-AE4B-81DE-46C2D9E4B0B6}" type="pres">
      <dgm:prSet presAssocID="{D07829D4-3C51-CC45-981F-11EC6D521DD9}" presName="node" presStyleLbl="node1" presStyleIdx="1" presStyleCnt="2" custRadScaleRad="112782">
        <dgm:presLayoutVars>
          <dgm:bulletEnabled val="1"/>
        </dgm:presLayoutVars>
      </dgm:prSet>
      <dgm:spPr/>
      <dgm:t>
        <a:bodyPr/>
        <a:lstStyle/>
        <a:p>
          <a:endParaRPr lang="en-US"/>
        </a:p>
      </dgm:t>
    </dgm:pt>
    <dgm:pt modelId="{24F0F3AF-B02B-7944-BB75-B0D073442E5A}" type="pres">
      <dgm:prSet presAssocID="{D07829D4-3C51-CC45-981F-11EC6D521DD9}" presName="spNode" presStyleCnt="0"/>
      <dgm:spPr/>
    </dgm:pt>
    <dgm:pt modelId="{5A727AB2-97F7-EE47-BA22-29395789BCB9}" type="pres">
      <dgm:prSet presAssocID="{A9ABC4F9-DF65-0241-BDC2-E4D1980591B9}" presName="sibTrans" presStyleLbl="sibTrans1D1" presStyleIdx="1" presStyleCnt="2"/>
      <dgm:spPr/>
      <dgm:t>
        <a:bodyPr/>
        <a:lstStyle/>
        <a:p>
          <a:endParaRPr lang="en-US"/>
        </a:p>
      </dgm:t>
    </dgm:pt>
  </dgm:ptLst>
  <dgm:cxnLst>
    <dgm:cxn modelId="{0E7B1E83-367C-064C-A583-712E013674B9}" type="presOf" srcId="{A9ABC4F9-DF65-0241-BDC2-E4D1980591B9}" destId="{5A727AB2-97F7-EE47-BA22-29395789BCB9}" srcOrd="0" destOrd="0" presId="urn:microsoft.com/office/officeart/2005/8/layout/cycle5"/>
    <dgm:cxn modelId="{B4A64B33-3F57-D249-ABA4-DBF120FCB975}" type="presOf" srcId="{D07829D4-3C51-CC45-981F-11EC6D521DD9}" destId="{309E451E-E412-AE4B-81DE-46C2D9E4B0B6}" srcOrd="0" destOrd="0" presId="urn:microsoft.com/office/officeart/2005/8/layout/cycle5"/>
    <dgm:cxn modelId="{797C3727-CF2D-9D4D-AC27-0692CD0A7532}" srcId="{979705C0-F867-3947-B89E-158A25285672}" destId="{F8F86374-1AD7-9242-9854-BB7CD685A7CC}" srcOrd="0" destOrd="0" parTransId="{2FDE7D1C-BE2D-7542-8AE7-1C9D1E75B5FF}" sibTransId="{0E77AF55-AF9E-724D-960D-9572FE53932D}"/>
    <dgm:cxn modelId="{60BBB67E-0C8E-CB43-9A7D-BCA3B3C6FC50}" type="presOf" srcId="{979705C0-F867-3947-B89E-158A25285672}" destId="{BDFF630D-C35E-AB45-B67C-B9E983F60C04}" srcOrd="0" destOrd="0" presId="urn:microsoft.com/office/officeart/2005/8/layout/cycle5"/>
    <dgm:cxn modelId="{FCB028A8-FE7F-DA45-B8AE-417443C060DB}" type="presOf" srcId="{0E77AF55-AF9E-724D-960D-9572FE53932D}" destId="{F412FCA1-17A7-844E-BE6A-C659FA606E73}" srcOrd="0" destOrd="0" presId="urn:microsoft.com/office/officeart/2005/8/layout/cycle5"/>
    <dgm:cxn modelId="{2F973709-1D11-8F47-811D-1B85EF912218}" srcId="{979705C0-F867-3947-B89E-158A25285672}" destId="{D07829D4-3C51-CC45-981F-11EC6D521DD9}" srcOrd="1" destOrd="0" parTransId="{6F8C908F-AFCA-7C4F-A283-3A89DE24001A}" sibTransId="{A9ABC4F9-DF65-0241-BDC2-E4D1980591B9}"/>
    <dgm:cxn modelId="{2D3EF04B-4569-BF43-8C8E-F32A1A4354AF}" type="presOf" srcId="{F8F86374-1AD7-9242-9854-BB7CD685A7CC}" destId="{8AB3DEE2-BEC3-6847-B62C-986B125442CA}" srcOrd="0" destOrd="0" presId="urn:microsoft.com/office/officeart/2005/8/layout/cycle5"/>
    <dgm:cxn modelId="{920C1D9E-50AC-414B-9D39-C3F382F0C6C9}" type="presParOf" srcId="{BDFF630D-C35E-AB45-B67C-B9E983F60C04}" destId="{8AB3DEE2-BEC3-6847-B62C-986B125442CA}" srcOrd="0" destOrd="0" presId="urn:microsoft.com/office/officeart/2005/8/layout/cycle5"/>
    <dgm:cxn modelId="{AFCE3667-9461-264F-A72A-F506A6971E39}" type="presParOf" srcId="{BDFF630D-C35E-AB45-B67C-B9E983F60C04}" destId="{8AF3C3C1-7C31-FB42-86A7-C452B8F0398C}" srcOrd="1" destOrd="0" presId="urn:microsoft.com/office/officeart/2005/8/layout/cycle5"/>
    <dgm:cxn modelId="{38386CCF-1E7B-0242-B445-CD091F2063E7}" type="presParOf" srcId="{BDFF630D-C35E-AB45-B67C-B9E983F60C04}" destId="{F412FCA1-17A7-844E-BE6A-C659FA606E73}" srcOrd="2" destOrd="0" presId="urn:microsoft.com/office/officeart/2005/8/layout/cycle5"/>
    <dgm:cxn modelId="{63F8AD37-C002-F642-BF8D-FBDA7898BD56}" type="presParOf" srcId="{BDFF630D-C35E-AB45-B67C-B9E983F60C04}" destId="{309E451E-E412-AE4B-81DE-46C2D9E4B0B6}" srcOrd="3" destOrd="0" presId="urn:microsoft.com/office/officeart/2005/8/layout/cycle5"/>
    <dgm:cxn modelId="{EFBE7143-E504-FD41-BE89-9761A5364F35}" type="presParOf" srcId="{BDFF630D-C35E-AB45-B67C-B9E983F60C04}" destId="{24F0F3AF-B02B-7944-BB75-B0D073442E5A}" srcOrd="4" destOrd="0" presId="urn:microsoft.com/office/officeart/2005/8/layout/cycle5"/>
    <dgm:cxn modelId="{EA451A7F-7D0C-BE4B-8061-B8264ACB03A8}" type="presParOf" srcId="{BDFF630D-C35E-AB45-B67C-B9E983F60C04}" destId="{5A727AB2-97F7-EE47-BA22-29395789BCB9}" srcOrd="5"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DCDE55C-FCE4-B641-89AE-F48B01D951F7}" type="doc">
      <dgm:prSet loTypeId="urn:microsoft.com/office/officeart/2005/8/layout/cycle5" loCatId="" qsTypeId="urn:microsoft.com/office/officeart/2005/8/quickstyle/simple4" qsCatId="simple" csTypeId="urn:microsoft.com/office/officeart/2005/8/colors/colorful3" csCatId="colorful" phldr="1"/>
      <dgm:spPr/>
      <dgm:t>
        <a:bodyPr/>
        <a:lstStyle/>
        <a:p>
          <a:endParaRPr lang="en-US"/>
        </a:p>
      </dgm:t>
    </dgm:pt>
    <dgm:pt modelId="{DC73B49B-8E09-0A4E-80B1-0FC656010ACF}">
      <dgm:prSet phldrT="[Text]" custT="1"/>
      <dgm:spPr/>
      <dgm:t>
        <a:bodyPr/>
        <a:lstStyle/>
        <a:p>
          <a:r>
            <a:rPr lang="en-US" sz="2000" b="1" dirty="0" smtClean="0">
              <a:latin typeface="Tw Cen MT"/>
              <a:cs typeface="Tw Cen MT"/>
            </a:rPr>
            <a:t>Research &amp; Organize Resources</a:t>
          </a:r>
          <a:endParaRPr lang="en-US" sz="2000" b="1" dirty="0">
            <a:latin typeface="Tw Cen MT"/>
            <a:cs typeface="Tw Cen MT"/>
          </a:endParaRPr>
        </a:p>
      </dgm:t>
    </dgm:pt>
    <dgm:pt modelId="{EB768BD0-9E59-724F-ADF9-7FF870625E09}" type="parTrans" cxnId="{674919DE-6136-E94C-91AB-61ED3EA8E756}">
      <dgm:prSet/>
      <dgm:spPr/>
      <dgm:t>
        <a:bodyPr/>
        <a:lstStyle/>
        <a:p>
          <a:endParaRPr lang="en-US"/>
        </a:p>
      </dgm:t>
    </dgm:pt>
    <dgm:pt modelId="{BC34ACB5-3474-A742-919B-1F465F8014AA}" type="sibTrans" cxnId="{674919DE-6136-E94C-91AB-61ED3EA8E756}">
      <dgm:prSet/>
      <dgm:spPr/>
      <dgm:t>
        <a:bodyPr/>
        <a:lstStyle/>
        <a:p>
          <a:endParaRPr lang="en-US"/>
        </a:p>
      </dgm:t>
    </dgm:pt>
    <dgm:pt modelId="{F3727432-E007-384D-9E2A-122A31E4CD76}">
      <dgm:prSet phldrT="[Text]" custT="1"/>
      <dgm:spPr/>
      <dgm:t>
        <a:bodyPr/>
        <a:lstStyle/>
        <a:p>
          <a:r>
            <a:rPr lang="en-US" sz="2000" b="1" dirty="0" smtClean="0">
              <a:latin typeface="Tw Cen MT"/>
              <a:cs typeface="Tw Cen MT"/>
            </a:rPr>
            <a:t>Identify Potential Resources for Programming</a:t>
          </a:r>
          <a:endParaRPr lang="en-US" sz="2000" b="1" dirty="0">
            <a:latin typeface="Tw Cen MT"/>
            <a:cs typeface="Tw Cen MT"/>
          </a:endParaRPr>
        </a:p>
      </dgm:t>
    </dgm:pt>
    <dgm:pt modelId="{1A6297F3-1D80-E44E-A53E-0F251F376215}" type="parTrans" cxnId="{2EC59191-6ABC-4247-B8BA-2C8B04AE013F}">
      <dgm:prSet/>
      <dgm:spPr/>
      <dgm:t>
        <a:bodyPr/>
        <a:lstStyle/>
        <a:p>
          <a:endParaRPr lang="en-US"/>
        </a:p>
      </dgm:t>
    </dgm:pt>
    <dgm:pt modelId="{7C84BB79-17BB-B241-99C7-639F458DA33F}" type="sibTrans" cxnId="{2EC59191-6ABC-4247-B8BA-2C8B04AE013F}">
      <dgm:prSet/>
      <dgm:spPr/>
      <dgm:t>
        <a:bodyPr/>
        <a:lstStyle/>
        <a:p>
          <a:endParaRPr lang="en-US"/>
        </a:p>
      </dgm:t>
    </dgm:pt>
    <dgm:pt modelId="{0F079C8E-F1F6-B343-B93F-CB6E7F714F05}">
      <dgm:prSet phldrT="[Text]" custT="1"/>
      <dgm:spPr/>
      <dgm:t>
        <a:bodyPr/>
        <a:lstStyle/>
        <a:p>
          <a:r>
            <a:rPr lang="en-US" sz="2000" b="1" dirty="0" smtClean="0">
              <a:latin typeface="Tw Cen MT"/>
              <a:cs typeface="Tw Cen MT"/>
            </a:rPr>
            <a:t>Evaluate Resources</a:t>
          </a:r>
          <a:endParaRPr lang="en-US" sz="2000" b="1" dirty="0">
            <a:latin typeface="Tw Cen MT"/>
            <a:cs typeface="Tw Cen MT"/>
          </a:endParaRPr>
        </a:p>
      </dgm:t>
    </dgm:pt>
    <dgm:pt modelId="{A967EB23-44BA-1944-A318-85596B3703B8}" type="parTrans" cxnId="{700E7FDF-8020-7C4D-A7CC-3BC11D6CBBE9}">
      <dgm:prSet/>
      <dgm:spPr/>
      <dgm:t>
        <a:bodyPr/>
        <a:lstStyle/>
        <a:p>
          <a:endParaRPr lang="en-US"/>
        </a:p>
      </dgm:t>
    </dgm:pt>
    <dgm:pt modelId="{5B83F9EB-4F09-744E-A47F-41E2A0701D75}" type="sibTrans" cxnId="{700E7FDF-8020-7C4D-A7CC-3BC11D6CBBE9}">
      <dgm:prSet/>
      <dgm:spPr/>
      <dgm:t>
        <a:bodyPr/>
        <a:lstStyle/>
        <a:p>
          <a:endParaRPr lang="en-US"/>
        </a:p>
      </dgm:t>
    </dgm:pt>
    <dgm:pt modelId="{F895C578-4CB3-5F4A-85EC-DFB5EAEF77DB}">
      <dgm:prSet phldrT="[Text]" custT="1"/>
      <dgm:spPr/>
      <dgm:t>
        <a:bodyPr/>
        <a:lstStyle/>
        <a:p>
          <a:r>
            <a:rPr lang="en-US" sz="2000" b="1" dirty="0" smtClean="0">
              <a:latin typeface="Tw Cen MT"/>
              <a:cs typeface="Tw Cen MT"/>
            </a:rPr>
            <a:t>Select &amp; Connect Resources to programming</a:t>
          </a:r>
          <a:endParaRPr lang="en-US" sz="2000" b="1" dirty="0">
            <a:latin typeface="Tw Cen MT"/>
            <a:cs typeface="Tw Cen MT"/>
          </a:endParaRPr>
        </a:p>
      </dgm:t>
    </dgm:pt>
    <dgm:pt modelId="{943950CB-86B4-654D-BAD2-2370CB6FFDF8}" type="parTrans" cxnId="{DAB5169E-E2A9-714C-B59E-7575F1B4C148}">
      <dgm:prSet/>
      <dgm:spPr/>
      <dgm:t>
        <a:bodyPr/>
        <a:lstStyle/>
        <a:p>
          <a:endParaRPr lang="en-US"/>
        </a:p>
      </dgm:t>
    </dgm:pt>
    <dgm:pt modelId="{AB5EEAA0-F6F6-D043-88D8-3DF92E100F43}" type="sibTrans" cxnId="{DAB5169E-E2A9-714C-B59E-7575F1B4C148}">
      <dgm:prSet/>
      <dgm:spPr/>
      <dgm:t>
        <a:bodyPr/>
        <a:lstStyle/>
        <a:p>
          <a:endParaRPr lang="en-US"/>
        </a:p>
      </dgm:t>
    </dgm:pt>
    <dgm:pt modelId="{787112B7-EFE2-0840-B7D9-FF58E0019A9D}" type="pres">
      <dgm:prSet presAssocID="{1DCDE55C-FCE4-B641-89AE-F48B01D951F7}" presName="cycle" presStyleCnt="0">
        <dgm:presLayoutVars>
          <dgm:dir/>
          <dgm:resizeHandles val="exact"/>
        </dgm:presLayoutVars>
      </dgm:prSet>
      <dgm:spPr/>
      <dgm:t>
        <a:bodyPr/>
        <a:lstStyle/>
        <a:p>
          <a:endParaRPr lang="en-US"/>
        </a:p>
      </dgm:t>
    </dgm:pt>
    <dgm:pt modelId="{9A383111-D41A-8F47-98DA-6ACAAC94A495}" type="pres">
      <dgm:prSet presAssocID="{DC73B49B-8E09-0A4E-80B1-0FC656010ACF}" presName="node" presStyleLbl="node1" presStyleIdx="0" presStyleCnt="4" custScaleX="119185" custScaleY="116504">
        <dgm:presLayoutVars>
          <dgm:bulletEnabled val="1"/>
        </dgm:presLayoutVars>
      </dgm:prSet>
      <dgm:spPr/>
      <dgm:t>
        <a:bodyPr/>
        <a:lstStyle/>
        <a:p>
          <a:endParaRPr lang="en-US"/>
        </a:p>
      </dgm:t>
    </dgm:pt>
    <dgm:pt modelId="{80CF5FC6-6801-2B4B-A31A-5DABD24EC558}" type="pres">
      <dgm:prSet presAssocID="{DC73B49B-8E09-0A4E-80B1-0FC656010ACF}" presName="spNode" presStyleCnt="0"/>
      <dgm:spPr/>
    </dgm:pt>
    <dgm:pt modelId="{517478FB-F18C-2444-BF24-EE985C984E5E}" type="pres">
      <dgm:prSet presAssocID="{BC34ACB5-3474-A742-919B-1F465F8014AA}" presName="sibTrans" presStyleLbl="sibTrans1D1" presStyleIdx="0" presStyleCnt="4"/>
      <dgm:spPr/>
      <dgm:t>
        <a:bodyPr/>
        <a:lstStyle/>
        <a:p>
          <a:endParaRPr lang="en-US"/>
        </a:p>
      </dgm:t>
    </dgm:pt>
    <dgm:pt modelId="{8EE112F3-BB71-A849-A010-7E77825B8C24}" type="pres">
      <dgm:prSet presAssocID="{F3727432-E007-384D-9E2A-122A31E4CD76}" presName="node" presStyleLbl="node1" presStyleIdx="1" presStyleCnt="4" custScaleX="119185" custScaleY="116504">
        <dgm:presLayoutVars>
          <dgm:bulletEnabled val="1"/>
        </dgm:presLayoutVars>
      </dgm:prSet>
      <dgm:spPr/>
      <dgm:t>
        <a:bodyPr/>
        <a:lstStyle/>
        <a:p>
          <a:endParaRPr lang="en-US"/>
        </a:p>
      </dgm:t>
    </dgm:pt>
    <dgm:pt modelId="{740F6065-1A21-034A-94CA-B345D541A999}" type="pres">
      <dgm:prSet presAssocID="{F3727432-E007-384D-9E2A-122A31E4CD76}" presName="spNode" presStyleCnt="0"/>
      <dgm:spPr/>
    </dgm:pt>
    <dgm:pt modelId="{BCF87EB6-A2C9-6B45-97BA-B93139A33865}" type="pres">
      <dgm:prSet presAssocID="{7C84BB79-17BB-B241-99C7-639F458DA33F}" presName="sibTrans" presStyleLbl="sibTrans1D1" presStyleIdx="1" presStyleCnt="4"/>
      <dgm:spPr/>
      <dgm:t>
        <a:bodyPr/>
        <a:lstStyle/>
        <a:p>
          <a:endParaRPr lang="en-US"/>
        </a:p>
      </dgm:t>
    </dgm:pt>
    <dgm:pt modelId="{9B7010A8-6D1B-D54A-BE48-8C43AA16D928}" type="pres">
      <dgm:prSet presAssocID="{0F079C8E-F1F6-B343-B93F-CB6E7F714F05}" presName="node" presStyleLbl="node1" presStyleIdx="2" presStyleCnt="4" custScaleX="119185" custScaleY="116504">
        <dgm:presLayoutVars>
          <dgm:bulletEnabled val="1"/>
        </dgm:presLayoutVars>
      </dgm:prSet>
      <dgm:spPr/>
      <dgm:t>
        <a:bodyPr/>
        <a:lstStyle/>
        <a:p>
          <a:endParaRPr lang="en-US"/>
        </a:p>
      </dgm:t>
    </dgm:pt>
    <dgm:pt modelId="{15E87BBE-0E0E-A548-A63C-12FF43B06197}" type="pres">
      <dgm:prSet presAssocID="{0F079C8E-F1F6-B343-B93F-CB6E7F714F05}" presName="spNode" presStyleCnt="0"/>
      <dgm:spPr/>
    </dgm:pt>
    <dgm:pt modelId="{F7368527-1A59-EA4B-B999-A9F506EE8FB4}" type="pres">
      <dgm:prSet presAssocID="{5B83F9EB-4F09-744E-A47F-41E2A0701D75}" presName="sibTrans" presStyleLbl="sibTrans1D1" presStyleIdx="2" presStyleCnt="4"/>
      <dgm:spPr/>
      <dgm:t>
        <a:bodyPr/>
        <a:lstStyle/>
        <a:p>
          <a:endParaRPr lang="en-US"/>
        </a:p>
      </dgm:t>
    </dgm:pt>
    <dgm:pt modelId="{EC0A23B1-8DF2-3E4F-9624-98C6F8F45DC0}" type="pres">
      <dgm:prSet presAssocID="{F895C578-4CB3-5F4A-85EC-DFB5EAEF77DB}" presName="node" presStyleLbl="node1" presStyleIdx="3" presStyleCnt="4" custScaleX="119185" custScaleY="116504">
        <dgm:presLayoutVars>
          <dgm:bulletEnabled val="1"/>
        </dgm:presLayoutVars>
      </dgm:prSet>
      <dgm:spPr/>
      <dgm:t>
        <a:bodyPr/>
        <a:lstStyle/>
        <a:p>
          <a:endParaRPr lang="en-US"/>
        </a:p>
      </dgm:t>
    </dgm:pt>
    <dgm:pt modelId="{A5698E13-1E87-F34E-94E6-C9CF4409CFB9}" type="pres">
      <dgm:prSet presAssocID="{F895C578-4CB3-5F4A-85EC-DFB5EAEF77DB}" presName="spNode" presStyleCnt="0"/>
      <dgm:spPr/>
    </dgm:pt>
    <dgm:pt modelId="{A6440AB3-0743-5243-B996-B6FFF32B5B1A}" type="pres">
      <dgm:prSet presAssocID="{AB5EEAA0-F6F6-D043-88D8-3DF92E100F43}" presName="sibTrans" presStyleLbl="sibTrans1D1" presStyleIdx="3" presStyleCnt="4"/>
      <dgm:spPr/>
      <dgm:t>
        <a:bodyPr/>
        <a:lstStyle/>
        <a:p>
          <a:endParaRPr lang="en-US"/>
        </a:p>
      </dgm:t>
    </dgm:pt>
  </dgm:ptLst>
  <dgm:cxnLst>
    <dgm:cxn modelId="{F88DE2D2-1FAB-F446-AE40-AA695CA1AF66}" type="presOf" srcId="{7C84BB79-17BB-B241-99C7-639F458DA33F}" destId="{BCF87EB6-A2C9-6B45-97BA-B93139A33865}" srcOrd="0" destOrd="0" presId="urn:microsoft.com/office/officeart/2005/8/layout/cycle5"/>
    <dgm:cxn modelId="{AC696F77-2669-A244-9CCA-3D03ED4B201C}" type="presOf" srcId="{5B83F9EB-4F09-744E-A47F-41E2A0701D75}" destId="{F7368527-1A59-EA4B-B999-A9F506EE8FB4}" srcOrd="0" destOrd="0" presId="urn:microsoft.com/office/officeart/2005/8/layout/cycle5"/>
    <dgm:cxn modelId="{D1C95CFC-3218-B84A-9820-6ADEBAE4ABC5}" type="presOf" srcId="{BC34ACB5-3474-A742-919B-1F465F8014AA}" destId="{517478FB-F18C-2444-BF24-EE985C984E5E}" srcOrd="0" destOrd="0" presId="urn:microsoft.com/office/officeart/2005/8/layout/cycle5"/>
    <dgm:cxn modelId="{2EC59191-6ABC-4247-B8BA-2C8B04AE013F}" srcId="{1DCDE55C-FCE4-B641-89AE-F48B01D951F7}" destId="{F3727432-E007-384D-9E2A-122A31E4CD76}" srcOrd="1" destOrd="0" parTransId="{1A6297F3-1D80-E44E-A53E-0F251F376215}" sibTransId="{7C84BB79-17BB-B241-99C7-639F458DA33F}"/>
    <dgm:cxn modelId="{674919DE-6136-E94C-91AB-61ED3EA8E756}" srcId="{1DCDE55C-FCE4-B641-89AE-F48B01D951F7}" destId="{DC73B49B-8E09-0A4E-80B1-0FC656010ACF}" srcOrd="0" destOrd="0" parTransId="{EB768BD0-9E59-724F-ADF9-7FF870625E09}" sibTransId="{BC34ACB5-3474-A742-919B-1F465F8014AA}"/>
    <dgm:cxn modelId="{700E7FDF-8020-7C4D-A7CC-3BC11D6CBBE9}" srcId="{1DCDE55C-FCE4-B641-89AE-F48B01D951F7}" destId="{0F079C8E-F1F6-B343-B93F-CB6E7F714F05}" srcOrd="2" destOrd="0" parTransId="{A967EB23-44BA-1944-A318-85596B3703B8}" sibTransId="{5B83F9EB-4F09-744E-A47F-41E2A0701D75}"/>
    <dgm:cxn modelId="{E5F3B100-EE5E-6641-AD3B-5E4A9A679C29}" type="presOf" srcId="{0F079C8E-F1F6-B343-B93F-CB6E7F714F05}" destId="{9B7010A8-6D1B-D54A-BE48-8C43AA16D928}" srcOrd="0" destOrd="0" presId="urn:microsoft.com/office/officeart/2005/8/layout/cycle5"/>
    <dgm:cxn modelId="{44249AE2-BB84-0B4E-ABC1-A4FE552FDEE9}" type="presOf" srcId="{F895C578-4CB3-5F4A-85EC-DFB5EAEF77DB}" destId="{EC0A23B1-8DF2-3E4F-9624-98C6F8F45DC0}" srcOrd="0" destOrd="0" presId="urn:microsoft.com/office/officeart/2005/8/layout/cycle5"/>
    <dgm:cxn modelId="{645B5D8C-39B1-3641-9AB4-A1C507EE08F5}" type="presOf" srcId="{AB5EEAA0-F6F6-D043-88D8-3DF92E100F43}" destId="{A6440AB3-0743-5243-B996-B6FFF32B5B1A}" srcOrd="0" destOrd="0" presId="urn:microsoft.com/office/officeart/2005/8/layout/cycle5"/>
    <dgm:cxn modelId="{6B3747FE-597E-B646-A0F5-7D9BCC8D9FD5}" type="presOf" srcId="{1DCDE55C-FCE4-B641-89AE-F48B01D951F7}" destId="{787112B7-EFE2-0840-B7D9-FF58E0019A9D}" srcOrd="0" destOrd="0" presId="urn:microsoft.com/office/officeart/2005/8/layout/cycle5"/>
    <dgm:cxn modelId="{202155F7-C1CB-D04C-A3E4-609DBD5FFBB4}" type="presOf" srcId="{DC73B49B-8E09-0A4E-80B1-0FC656010ACF}" destId="{9A383111-D41A-8F47-98DA-6ACAAC94A495}" srcOrd="0" destOrd="0" presId="urn:microsoft.com/office/officeart/2005/8/layout/cycle5"/>
    <dgm:cxn modelId="{DAB5169E-E2A9-714C-B59E-7575F1B4C148}" srcId="{1DCDE55C-FCE4-B641-89AE-F48B01D951F7}" destId="{F895C578-4CB3-5F4A-85EC-DFB5EAEF77DB}" srcOrd="3" destOrd="0" parTransId="{943950CB-86B4-654D-BAD2-2370CB6FFDF8}" sibTransId="{AB5EEAA0-F6F6-D043-88D8-3DF92E100F43}"/>
    <dgm:cxn modelId="{0DFEF8E3-119D-3044-A5CD-A895DF56E413}" type="presOf" srcId="{F3727432-E007-384D-9E2A-122A31E4CD76}" destId="{8EE112F3-BB71-A849-A010-7E77825B8C24}" srcOrd="0" destOrd="0" presId="urn:microsoft.com/office/officeart/2005/8/layout/cycle5"/>
    <dgm:cxn modelId="{5E33FC11-199E-1048-90FD-07A61DE6EE07}" type="presParOf" srcId="{787112B7-EFE2-0840-B7D9-FF58E0019A9D}" destId="{9A383111-D41A-8F47-98DA-6ACAAC94A495}" srcOrd="0" destOrd="0" presId="urn:microsoft.com/office/officeart/2005/8/layout/cycle5"/>
    <dgm:cxn modelId="{7DDE1C77-CE12-294F-89A8-E8017088B869}" type="presParOf" srcId="{787112B7-EFE2-0840-B7D9-FF58E0019A9D}" destId="{80CF5FC6-6801-2B4B-A31A-5DABD24EC558}" srcOrd="1" destOrd="0" presId="urn:microsoft.com/office/officeart/2005/8/layout/cycle5"/>
    <dgm:cxn modelId="{7C8F9FAB-626D-0740-8104-37EFAC103053}" type="presParOf" srcId="{787112B7-EFE2-0840-B7D9-FF58E0019A9D}" destId="{517478FB-F18C-2444-BF24-EE985C984E5E}" srcOrd="2" destOrd="0" presId="urn:microsoft.com/office/officeart/2005/8/layout/cycle5"/>
    <dgm:cxn modelId="{C889053F-9110-CD4E-8505-6C784CC42E81}" type="presParOf" srcId="{787112B7-EFE2-0840-B7D9-FF58E0019A9D}" destId="{8EE112F3-BB71-A849-A010-7E77825B8C24}" srcOrd="3" destOrd="0" presId="urn:microsoft.com/office/officeart/2005/8/layout/cycle5"/>
    <dgm:cxn modelId="{BE540F86-9372-5D4D-8F8B-5C9FEDC1B243}" type="presParOf" srcId="{787112B7-EFE2-0840-B7D9-FF58E0019A9D}" destId="{740F6065-1A21-034A-94CA-B345D541A999}" srcOrd="4" destOrd="0" presId="urn:microsoft.com/office/officeart/2005/8/layout/cycle5"/>
    <dgm:cxn modelId="{FF06AB73-3891-CA44-96CD-33BBEDAF3704}" type="presParOf" srcId="{787112B7-EFE2-0840-B7D9-FF58E0019A9D}" destId="{BCF87EB6-A2C9-6B45-97BA-B93139A33865}" srcOrd="5" destOrd="0" presId="urn:microsoft.com/office/officeart/2005/8/layout/cycle5"/>
    <dgm:cxn modelId="{9ED6217F-83D9-A442-831C-98AD3B1CCBBD}" type="presParOf" srcId="{787112B7-EFE2-0840-B7D9-FF58E0019A9D}" destId="{9B7010A8-6D1B-D54A-BE48-8C43AA16D928}" srcOrd="6" destOrd="0" presId="urn:microsoft.com/office/officeart/2005/8/layout/cycle5"/>
    <dgm:cxn modelId="{3C31FDEB-F243-2940-89F1-5322CA4DC168}" type="presParOf" srcId="{787112B7-EFE2-0840-B7D9-FF58E0019A9D}" destId="{15E87BBE-0E0E-A548-A63C-12FF43B06197}" srcOrd="7" destOrd="0" presId="urn:microsoft.com/office/officeart/2005/8/layout/cycle5"/>
    <dgm:cxn modelId="{D3C71A2D-5501-C446-854C-76D3256E341A}" type="presParOf" srcId="{787112B7-EFE2-0840-B7D9-FF58E0019A9D}" destId="{F7368527-1A59-EA4B-B999-A9F506EE8FB4}" srcOrd="8" destOrd="0" presId="urn:microsoft.com/office/officeart/2005/8/layout/cycle5"/>
    <dgm:cxn modelId="{078A108D-4154-7846-9BFB-2B67099C21B1}" type="presParOf" srcId="{787112B7-EFE2-0840-B7D9-FF58E0019A9D}" destId="{EC0A23B1-8DF2-3E4F-9624-98C6F8F45DC0}" srcOrd="9" destOrd="0" presId="urn:microsoft.com/office/officeart/2005/8/layout/cycle5"/>
    <dgm:cxn modelId="{5E8B545F-825A-144C-B323-36382CBEAC2E}" type="presParOf" srcId="{787112B7-EFE2-0840-B7D9-FF58E0019A9D}" destId="{A5698E13-1E87-F34E-94E6-C9CF4409CFB9}" srcOrd="10" destOrd="0" presId="urn:microsoft.com/office/officeart/2005/8/layout/cycle5"/>
    <dgm:cxn modelId="{B0D14A43-3257-A940-8D27-50574D67BA05}" type="presParOf" srcId="{787112B7-EFE2-0840-B7D9-FF58E0019A9D}" destId="{A6440AB3-0743-5243-B996-B6FFF32B5B1A}"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DCDE55C-FCE4-B641-89AE-F48B01D951F7}" type="doc">
      <dgm:prSet loTypeId="urn:microsoft.com/office/officeart/2005/8/layout/cycle5" loCatId="" qsTypeId="urn:microsoft.com/office/officeart/2005/8/quickstyle/simple4" qsCatId="simple" csTypeId="urn:microsoft.com/office/officeart/2005/8/colors/colorful3" csCatId="colorful" phldr="1"/>
      <dgm:spPr/>
      <dgm:t>
        <a:bodyPr/>
        <a:lstStyle/>
        <a:p>
          <a:endParaRPr lang="en-US"/>
        </a:p>
      </dgm:t>
    </dgm:pt>
    <dgm:pt modelId="{DC73B49B-8E09-0A4E-80B1-0FC656010ACF}">
      <dgm:prSet phldrT="[Text]" custT="1"/>
      <dgm:spPr/>
      <dgm:t>
        <a:bodyPr/>
        <a:lstStyle/>
        <a:p>
          <a:r>
            <a:rPr lang="en-US" sz="2000" b="1" dirty="0" smtClean="0">
              <a:latin typeface="Tw Cen MT"/>
              <a:cs typeface="Tw Cen MT"/>
            </a:rPr>
            <a:t>Research &amp; Organize Resources</a:t>
          </a:r>
          <a:endParaRPr lang="en-US" sz="2000" b="1" dirty="0">
            <a:latin typeface="Tw Cen MT"/>
            <a:cs typeface="Tw Cen MT"/>
          </a:endParaRPr>
        </a:p>
      </dgm:t>
    </dgm:pt>
    <dgm:pt modelId="{EB768BD0-9E59-724F-ADF9-7FF870625E09}" type="parTrans" cxnId="{674919DE-6136-E94C-91AB-61ED3EA8E756}">
      <dgm:prSet/>
      <dgm:spPr/>
      <dgm:t>
        <a:bodyPr/>
        <a:lstStyle/>
        <a:p>
          <a:endParaRPr lang="en-US"/>
        </a:p>
      </dgm:t>
    </dgm:pt>
    <dgm:pt modelId="{BC34ACB5-3474-A742-919B-1F465F8014AA}" type="sibTrans" cxnId="{674919DE-6136-E94C-91AB-61ED3EA8E756}">
      <dgm:prSet/>
      <dgm:spPr/>
      <dgm:t>
        <a:bodyPr/>
        <a:lstStyle/>
        <a:p>
          <a:endParaRPr lang="en-US"/>
        </a:p>
      </dgm:t>
    </dgm:pt>
    <dgm:pt modelId="{F3727432-E007-384D-9E2A-122A31E4CD76}">
      <dgm:prSet phldrT="[Text]" custT="1"/>
      <dgm:spPr/>
      <dgm:t>
        <a:bodyPr/>
        <a:lstStyle/>
        <a:p>
          <a:r>
            <a:rPr lang="en-US" sz="2000" b="1" dirty="0" smtClean="0">
              <a:latin typeface="Tw Cen MT"/>
              <a:cs typeface="Tw Cen MT"/>
            </a:rPr>
            <a:t>Identify Potential Resources for Programming</a:t>
          </a:r>
          <a:endParaRPr lang="en-US" sz="2000" b="1" dirty="0">
            <a:latin typeface="Tw Cen MT"/>
            <a:cs typeface="Tw Cen MT"/>
          </a:endParaRPr>
        </a:p>
      </dgm:t>
    </dgm:pt>
    <dgm:pt modelId="{1A6297F3-1D80-E44E-A53E-0F251F376215}" type="parTrans" cxnId="{2EC59191-6ABC-4247-B8BA-2C8B04AE013F}">
      <dgm:prSet/>
      <dgm:spPr/>
      <dgm:t>
        <a:bodyPr/>
        <a:lstStyle/>
        <a:p>
          <a:endParaRPr lang="en-US"/>
        </a:p>
      </dgm:t>
    </dgm:pt>
    <dgm:pt modelId="{7C84BB79-17BB-B241-99C7-639F458DA33F}" type="sibTrans" cxnId="{2EC59191-6ABC-4247-B8BA-2C8B04AE013F}">
      <dgm:prSet/>
      <dgm:spPr/>
      <dgm:t>
        <a:bodyPr/>
        <a:lstStyle/>
        <a:p>
          <a:endParaRPr lang="en-US"/>
        </a:p>
      </dgm:t>
    </dgm:pt>
    <dgm:pt modelId="{0F079C8E-F1F6-B343-B93F-CB6E7F714F05}">
      <dgm:prSet phldrT="[Text]" custT="1"/>
      <dgm:spPr/>
      <dgm:t>
        <a:bodyPr/>
        <a:lstStyle/>
        <a:p>
          <a:r>
            <a:rPr lang="en-US" sz="2000" b="1" dirty="0" smtClean="0">
              <a:latin typeface="Tw Cen MT"/>
              <a:cs typeface="Tw Cen MT"/>
            </a:rPr>
            <a:t>Evaluate Resources</a:t>
          </a:r>
          <a:endParaRPr lang="en-US" sz="2000" b="1" dirty="0">
            <a:latin typeface="Tw Cen MT"/>
            <a:cs typeface="Tw Cen MT"/>
          </a:endParaRPr>
        </a:p>
      </dgm:t>
    </dgm:pt>
    <dgm:pt modelId="{A967EB23-44BA-1944-A318-85596B3703B8}" type="parTrans" cxnId="{700E7FDF-8020-7C4D-A7CC-3BC11D6CBBE9}">
      <dgm:prSet/>
      <dgm:spPr/>
      <dgm:t>
        <a:bodyPr/>
        <a:lstStyle/>
        <a:p>
          <a:endParaRPr lang="en-US"/>
        </a:p>
      </dgm:t>
    </dgm:pt>
    <dgm:pt modelId="{5B83F9EB-4F09-744E-A47F-41E2A0701D75}" type="sibTrans" cxnId="{700E7FDF-8020-7C4D-A7CC-3BC11D6CBBE9}">
      <dgm:prSet/>
      <dgm:spPr/>
      <dgm:t>
        <a:bodyPr/>
        <a:lstStyle/>
        <a:p>
          <a:endParaRPr lang="en-US"/>
        </a:p>
      </dgm:t>
    </dgm:pt>
    <dgm:pt modelId="{F895C578-4CB3-5F4A-85EC-DFB5EAEF77DB}">
      <dgm:prSet phldrT="[Text]" custT="1"/>
      <dgm:spPr/>
      <dgm:t>
        <a:bodyPr/>
        <a:lstStyle/>
        <a:p>
          <a:r>
            <a:rPr lang="en-US" sz="2000" b="1" dirty="0" smtClean="0">
              <a:latin typeface="Tw Cen MT"/>
              <a:cs typeface="Tw Cen MT"/>
            </a:rPr>
            <a:t>Select &amp; Connect Resources to programming</a:t>
          </a:r>
          <a:endParaRPr lang="en-US" sz="2000" b="1" dirty="0">
            <a:latin typeface="Tw Cen MT"/>
            <a:cs typeface="Tw Cen MT"/>
          </a:endParaRPr>
        </a:p>
      </dgm:t>
    </dgm:pt>
    <dgm:pt modelId="{943950CB-86B4-654D-BAD2-2370CB6FFDF8}" type="parTrans" cxnId="{DAB5169E-E2A9-714C-B59E-7575F1B4C148}">
      <dgm:prSet/>
      <dgm:spPr/>
      <dgm:t>
        <a:bodyPr/>
        <a:lstStyle/>
        <a:p>
          <a:endParaRPr lang="en-US"/>
        </a:p>
      </dgm:t>
    </dgm:pt>
    <dgm:pt modelId="{AB5EEAA0-F6F6-D043-88D8-3DF92E100F43}" type="sibTrans" cxnId="{DAB5169E-E2A9-714C-B59E-7575F1B4C148}">
      <dgm:prSet/>
      <dgm:spPr/>
      <dgm:t>
        <a:bodyPr/>
        <a:lstStyle/>
        <a:p>
          <a:endParaRPr lang="en-US"/>
        </a:p>
      </dgm:t>
    </dgm:pt>
    <dgm:pt modelId="{787112B7-EFE2-0840-B7D9-FF58E0019A9D}" type="pres">
      <dgm:prSet presAssocID="{1DCDE55C-FCE4-B641-89AE-F48B01D951F7}" presName="cycle" presStyleCnt="0">
        <dgm:presLayoutVars>
          <dgm:dir/>
          <dgm:resizeHandles val="exact"/>
        </dgm:presLayoutVars>
      </dgm:prSet>
      <dgm:spPr/>
      <dgm:t>
        <a:bodyPr/>
        <a:lstStyle/>
        <a:p>
          <a:endParaRPr lang="en-US"/>
        </a:p>
      </dgm:t>
    </dgm:pt>
    <dgm:pt modelId="{9A383111-D41A-8F47-98DA-6ACAAC94A495}" type="pres">
      <dgm:prSet presAssocID="{DC73B49B-8E09-0A4E-80B1-0FC656010ACF}" presName="node" presStyleLbl="node1" presStyleIdx="0" presStyleCnt="4" custScaleX="119185" custScaleY="116504">
        <dgm:presLayoutVars>
          <dgm:bulletEnabled val="1"/>
        </dgm:presLayoutVars>
      </dgm:prSet>
      <dgm:spPr/>
      <dgm:t>
        <a:bodyPr/>
        <a:lstStyle/>
        <a:p>
          <a:endParaRPr lang="en-US"/>
        </a:p>
      </dgm:t>
    </dgm:pt>
    <dgm:pt modelId="{80CF5FC6-6801-2B4B-A31A-5DABD24EC558}" type="pres">
      <dgm:prSet presAssocID="{DC73B49B-8E09-0A4E-80B1-0FC656010ACF}" presName="spNode" presStyleCnt="0"/>
      <dgm:spPr/>
    </dgm:pt>
    <dgm:pt modelId="{517478FB-F18C-2444-BF24-EE985C984E5E}" type="pres">
      <dgm:prSet presAssocID="{BC34ACB5-3474-A742-919B-1F465F8014AA}" presName="sibTrans" presStyleLbl="sibTrans1D1" presStyleIdx="0" presStyleCnt="4"/>
      <dgm:spPr/>
      <dgm:t>
        <a:bodyPr/>
        <a:lstStyle/>
        <a:p>
          <a:endParaRPr lang="en-US"/>
        </a:p>
      </dgm:t>
    </dgm:pt>
    <dgm:pt modelId="{8EE112F3-BB71-A849-A010-7E77825B8C24}" type="pres">
      <dgm:prSet presAssocID="{F3727432-E007-384D-9E2A-122A31E4CD76}" presName="node" presStyleLbl="node1" presStyleIdx="1" presStyleCnt="4" custScaleX="119185" custScaleY="116504">
        <dgm:presLayoutVars>
          <dgm:bulletEnabled val="1"/>
        </dgm:presLayoutVars>
      </dgm:prSet>
      <dgm:spPr/>
      <dgm:t>
        <a:bodyPr/>
        <a:lstStyle/>
        <a:p>
          <a:endParaRPr lang="en-US"/>
        </a:p>
      </dgm:t>
    </dgm:pt>
    <dgm:pt modelId="{740F6065-1A21-034A-94CA-B345D541A999}" type="pres">
      <dgm:prSet presAssocID="{F3727432-E007-384D-9E2A-122A31E4CD76}" presName="spNode" presStyleCnt="0"/>
      <dgm:spPr/>
    </dgm:pt>
    <dgm:pt modelId="{BCF87EB6-A2C9-6B45-97BA-B93139A33865}" type="pres">
      <dgm:prSet presAssocID="{7C84BB79-17BB-B241-99C7-639F458DA33F}" presName="sibTrans" presStyleLbl="sibTrans1D1" presStyleIdx="1" presStyleCnt="4"/>
      <dgm:spPr/>
      <dgm:t>
        <a:bodyPr/>
        <a:lstStyle/>
        <a:p>
          <a:endParaRPr lang="en-US"/>
        </a:p>
      </dgm:t>
    </dgm:pt>
    <dgm:pt modelId="{9B7010A8-6D1B-D54A-BE48-8C43AA16D928}" type="pres">
      <dgm:prSet presAssocID="{0F079C8E-F1F6-B343-B93F-CB6E7F714F05}" presName="node" presStyleLbl="node1" presStyleIdx="2" presStyleCnt="4" custScaleX="119185" custScaleY="116504">
        <dgm:presLayoutVars>
          <dgm:bulletEnabled val="1"/>
        </dgm:presLayoutVars>
      </dgm:prSet>
      <dgm:spPr/>
      <dgm:t>
        <a:bodyPr/>
        <a:lstStyle/>
        <a:p>
          <a:endParaRPr lang="en-US"/>
        </a:p>
      </dgm:t>
    </dgm:pt>
    <dgm:pt modelId="{15E87BBE-0E0E-A548-A63C-12FF43B06197}" type="pres">
      <dgm:prSet presAssocID="{0F079C8E-F1F6-B343-B93F-CB6E7F714F05}" presName="spNode" presStyleCnt="0"/>
      <dgm:spPr/>
    </dgm:pt>
    <dgm:pt modelId="{F7368527-1A59-EA4B-B999-A9F506EE8FB4}" type="pres">
      <dgm:prSet presAssocID="{5B83F9EB-4F09-744E-A47F-41E2A0701D75}" presName="sibTrans" presStyleLbl="sibTrans1D1" presStyleIdx="2" presStyleCnt="4"/>
      <dgm:spPr/>
      <dgm:t>
        <a:bodyPr/>
        <a:lstStyle/>
        <a:p>
          <a:endParaRPr lang="en-US"/>
        </a:p>
      </dgm:t>
    </dgm:pt>
    <dgm:pt modelId="{EC0A23B1-8DF2-3E4F-9624-98C6F8F45DC0}" type="pres">
      <dgm:prSet presAssocID="{F895C578-4CB3-5F4A-85EC-DFB5EAEF77DB}" presName="node" presStyleLbl="node1" presStyleIdx="3" presStyleCnt="4" custScaleX="119185" custScaleY="116504">
        <dgm:presLayoutVars>
          <dgm:bulletEnabled val="1"/>
        </dgm:presLayoutVars>
      </dgm:prSet>
      <dgm:spPr/>
      <dgm:t>
        <a:bodyPr/>
        <a:lstStyle/>
        <a:p>
          <a:endParaRPr lang="en-US"/>
        </a:p>
      </dgm:t>
    </dgm:pt>
    <dgm:pt modelId="{A5698E13-1E87-F34E-94E6-C9CF4409CFB9}" type="pres">
      <dgm:prSet presAssocID="{F895C578-4CB3-5F4A-85EC-DFB5EAEF77DB}" presName="spNode" presStyleCnt="0"/>
      <dgm:spPr/>
    </dgm:pt>
    <dgm:pt modelId="{A6440AB3-0743-5243-B996-B6FFF32B5B1A}" type="pres">
      <dgm:prSet presAssocID="{AB5EEAA0-F6F6-D043-88D8-3DF92E100F43}" presName="sibTrans" presStyleLbl="sibTrans1D1" presStyleIdx="3" presStyleCnt="4"/>
      <dgm:spPr/>
      <dgm:t>
        <a:bodyPr/>
        <a:lstStyle/>
        <a:p>
          <a:endParaRPr lang="en-US"/>
        </a:p>
      </dgm:t>
    </dgm:pt>
  </dgm:ptLst>
  <dgm:cxnLst>
    <dgm:cxn modelId="{92F8E0F9-6AD3-6548-BAB3-8CF88A98F5D1}" type="presOf" srcId="{BC34ACB5-3474-A742-919B-1F465F8014AA}" destId="{517478FB-F18C-2444-BF24-EE985C984E5E}" srcOrd="0" destOrd="0" presId="urn:microsoft.com/office/officeart/2005/8/layout/cycle5"/>
    <dgm:cxn modelId="{FB30F603-7D0C-0441-A51B-2723D2319771}" type="presOf" srcId="{F895C578-4CB3-5F4A-85EC-DFB5EAEF77DB}" destId="{EC0A23B1-8DF2-3E4F-9624-98C6F8F45DC0}" srcOrd="0" destOrd="0" presId="urn:microsoft.com/office/officeart/2005/8/layout/cycle5"/>
    <dgm:cxn modelId="{2EC59191-6ABC-4247-B8BA-2C8B04AE013F}" srcId="{1DCDE55C-FCE4-B641-89AE-F48B01D951F7}" destId="{F3727432-E007-384D-9E2A-122A31E4CD76}" srcOrd="1" destOrd="0" parTransId="{1A6297F3-1D80-E44E-A53E-0F251F376215}" sibTransId="{7C84BB79-17BB-B241-99C7-639F458DA33F}"/>
    <dgm:cxn modelId="{0E391319-BFF8-464E-8A1F-34F5BA48C800}" type="presOf" srcId="{F3727432-E007-384D-9E2A-122A31E4CD76}" destId="{8EE112F3-BB71-A849-A010-7E77825B8C24}" srcOrd="0" destOrd="0" presId="urn:microsoft.com/office/officeart/2005/8/layout/cycle5"/>
    <dgm:cxn modelId="{561582C5-1BB1-8348-A06A-25B132483656}" type="presOf" srcId="{0F079C8E-F1F6-B343-B93F-CB6E7F714F05}" destId="{9B7010A8-6D1B-D54A-BE48-8C43AA16D928}" srcOrd="0" destOrd="0" presId="urn:microsoft.com/office/officeart/2005/8/layout/cycle5"/>
    <dgm:cxn modelId="{4D091C90-2D71-694D-95D9-B21ECB703D8F}" type="presOf" srcId="{AB5EEAA0-F6F6-D043-88D8-3DF92E100F43}" destId="{A6440AB3-0743-5243-B996-B6FFF32B5B1A}" srcOrd="0" destOrd="0" presId="urn:microsoft.com/office/officeart/2005/8/layout/cycle5"/>
    <dgm:cxn modelId="{875414A5-C2DD-164C-929C-9631E01489C9}" type="presOf" srcId="{7C84BB79-17BB-B241-99C7-639F458DA33F}" destId="{BCF87EB6-A2C9-6B45-97BA-B93139A33865}" srcOrd="0" destOrd="0" presId="urn:microsoft.com/office/officeart/2005/8/layout/cycle5"/>
    <dgm:cxn modelId="{674919DE-6136-E94C-91AB-61ED3EA8E756}" srcId="{1DCDE55C-FCE4-B641-89AE-F48B01D951F7}" destId="{DC73B49B-8E09-0A4E-80B1-0FC656010ACF}" srcOrd="0" destOrd="0" parTransId="{EB768BD0-9E59-724F-ADF9-7FF870625E09}" sibTransId="{BC34ACB5-3474-A742-919B-1F465F8014AA}"/>
    <dgm:cxn modelId="{783D9509-BC80-2F49-BDA6-18ADC08E13BC}" type="presOf" srcId="{5B83F9EB-4F09-744E-A47F-41E2A0701D75}" destId="{F7368527-1A59-EA4B-B999-A9F506EE8FB4}" srcOrd="0" destOrd="0" presId="urn:microsoft.com/office/officeart/2005/8/layout/cycle5"/>
    <dgm:cxn modelId="{A0853847-CE69-EF4B-9CF5-A8D97EC12341}" type="presOf" srcId="{1DCDE55C-FCE4-B641-89AE-F48B01D951F7}" destId="{787112B7-EFE2-0840-B7D9-FF58E0019A9D}" srcOrd="0" destOrd="0" presId="urn:microsoft.com/office/officeart/2005/8/layout/cycle5"/>
    <dgm:cxn modelId="{700E7FDF-8020-7C4D-A7CC-3BC11D6CBBE9}" srcId="{1DCDE55C-FCE4-B641-89AE-F48B01D951F7}" destId="{0F079C8E-F1F6-B343-B93F-CB6E7F714F05}" srcOrd="2" destOrd="0" parTransId="{A967EB23-44BA-1944-A318-85596B3703B8}" sibTransId="{5B83F9EB-4F09-744E-A47F-41E2A0701D75}"/>
    <dgm:cxn modelId="{42224606-E9F3-D445-BE45-24D4E2BA0E4C}" type="presOf" srcId="{DC73B49B-8E09-0A4E-80B1-0FC656010ACF}" destId="{9A383111-D41A-8F47-98DA-6ACAAC94A495}" srcOrd="0" destOrd="0" presId="urn:microsoft.com/office/officeart/2005/8/layout/cycle5"/>
    <dgm:cxn modelId="{DAB5169E-E2A9-714C-B59E-7575F1B4C148}" srcId="{1DCDE55C-FCE4-B641-89AE-F48B01D951F7}" destId="{F895C578-4CB3-5F4A-85EC-DFB5EAEF77DB}" srcOrd="3" destOrd="0" parTransId="{943950CB-86B4-654D-BAD2-2370CB6FFDF8}" sibTransId="{AB5EEAA0-F6F6-D043-88D8-3DF92E100F43}"/>
    <dgm:cxn modelId="{9DF7967A-ED92-7742-A022-72B3F23A5DEE}" type="presParOf" srcId="{787112B7-EFE2-0840-B7D9-FF58E0019A9D}" destId="{9A383111-D41A-8F47-98DA-6ACAAC94A495}" srcOrd="0" destOrd="0" presId="urn:microsoft.com/office/officeart/2005/8/layout/cycle5"/>
    <dgm:cxn modelId="{B8DCCA7F-E109-8F4B-8136-EC24EA84831B}" type="presParOf" srcId="{787112B7-EFE2-0840-B7D9-FF58E0019A9D}" destId="{80CF5FC6-6801-2B4B-A31A-5DABD24EC558}" srcOrd="1" destOrd="0" presId="urn:microsoft.com/office/officeart/2005/8/layout/cycle5"/>
    <dgm:cxn modelId="{024F798D-880C-8140-8486-6A35F2895595}" type="presParOf" srcId="{787112B7-EFE2-0840-B7D9-FF58E0019A9D}" destId="{517478FB-F18C-2444-BF24-EE985C984E5E}" srcOrd="2" destOrd="0" presId="urn:microsoft.com/office/officeart/2005/8/layout/cycle5"/>
    <dgm:cxn modelId="{57F9395B-313D-6448-9429-2DB41BD6F3D0}" type="presParOf" srcId="{787112B7-EFE2-0840-B7D9-FF58E0019A9D}" destId="{8EE112F3-BB71-A849-A010-7E77825B8C24}" srcOrd="3" destOrd="0" presId="urn:microsoft.com/office/officeart/2005/8/layout/cycle5"/>
    <dgm:cxn modelId="{CC711BFC-3469-9241-A374-74703C82954B}" type="presParOf" srcId="{787112B7-EFE2-0840-B7D9-FF58E0019A9D}" destId="{740F6065-1A21-034A-94CA-B345D541A999}" srcOrd="4" destOrd="0" presId="urn:microsoft.com/office/officeart/2005/8/layout/cycle5"/>
    <dgm:cxn modelId="{5FC72FC1-520E-1343-BCD2-06AE795C0C02}" type="presParOf" srcId="{787112B7-EFE2-0840-B7D9-FF58E0019A9D}" destId="{BCF87EB6-A2C9-6B45-97BA-B93139A33865}" srcOrd="5" destOrd="0" presId="urn:microsoft.com/office/officeart/2005/8/layout/cycle5"/>
    <dgm:cxn modelId="{C6DF7E10-AE49-FC43-88F9-A2F95E84AE93}" type="presParOf" srcId="{787112B7-EFE2-0840-B7D9-FF58E0019A9D}" destId="{9B7010A8-6D1B-D54A-BE48-8C43AA16D928}" srcOrd="6" destOrd="0" presId="urn:microsoft.com/office/officeart/2005/8/layout/cycle5"/>
    <dgm:cxn modelId="{2A561B2A-BF6F-8742-9E90-49A04D7C015E}" type="presParOf" srcId="{787112B7-EFE2-0840-B7D9-FF58E0019A9D}" destId="{15E87BBE-0E0E-A548-A63C-12FF43B06197}" srcOrd="7" destOrd="0" presId="urn:microsoft.com/office/officeart/2005/8/layout/cycle5"/>
    <dgm:cxn modelId="{FE213D73-C271-0F49-977C-EF5216BDD3D1}" type="presParOf" srcId="{787112B7-EFE2-0840-B7D9-FF58E0019A9D}" destId="{F7368527-1A59-EA4B-B999-A9F506EE8FB4}" srcOrd="8" destOrd="0" presId="urn:microsoft.com/office/officeart/2005/8/layout/cycle5"/>
    <dgm:cxn modelId="{B344FC7A-97F3-5A44-BE0B-F2DBF366EF4B}" type="presParOf" srcId="{787112B7-EFE2-0840-B7D9-FF58E0019A9D}" destId="{EC0A23B1-8DF2-3E4F-9624-98C6F8F45DC0}" srcOrd="9" destOrd="0" presId="urn:microsoft.com/office/officeart/2005/8/layout/cycle5"/>
    <dgm:cxn modelId="{E7C9DED6-0914-8A49-8B92-B2027549DA60}" type="presParOf" srcId="{787112B7-EFE2-0840-B7D9-FF58E0019A9D}" destId="{A5698E13-1E87-F34E-94E6-C9CF4409CFB9}" srcOrd="10" destOrd="0" presId="urn:microsoft.com/office/officeart/2005/8/layout/cycle5"/>
    <dgm:cxn modelId="{68361204-CF29-7B46-B16B-8EBE25152EFE}" type="presParOf" srcId="{787112B7-EFE2-0840-B7D9-FF58E0019A9D}" destId="{A6440AB3-0743-5243-B996-B6FFF32B5B1A}"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D7DA6C-BBF7-E340-9E19-197B4D0B535C}" type="doc">
      <dgm:prSet loTypeId="urn:microsoft.com/office/officeart/2005/8/layout/radial3" loCatId="" qsTypeId="urn:microsoft.com/office/officeart/2005/8/quickstyle/3D3" qsCatId="3D" csTypeId="urn:microsoft.com/office/officeart/2005/8/colors/colorful1" csCatId="colorful" phldr="1"/>
      <dgm:spPr/>
      <dgm:t>
        <a:bodyPr/>
        <a:lstStyle/>
        <a:p>
          <a:endParaRPr lang="en-US"/>
        </a:p>
      </dgm:t>
    </dgm:pt>
    <dgm:pt modelId="{CA568D28-7B26-D545-9D7B-B42A1C6DAAF1}">
      <dgm:prSet phldrT="[Text]" custT="1"/>
      <dgm:spPr/>
      <dgm:t>
        <a:bodyPr/>
        <a:lstStyle/>
        <a:p>
          <a:r>
            <a:rPr lang="en-US" sz="1600" b="1" dirty="0" smtClean="0">
              <a:latin typeface="Tw Cen MT"/>
              <a:cs typeface="Tw Cen MT"/>
            </a:rPr>
            <a:t>Intergenerational Faith Community</a:t>
          </a:r>
          <a:endParaRPr lang="en-US" sz="1600" b="1" dirty="0">
            <a:latin typeface="Tw Cen MT"/>
            <a:cs typeface="Tw Cen MT"/>
          </a:endParaRPr>
        </a:p>
      </dgm:t>
    </dgm:pt>
    <dgm:pt modelId="{E28F7AD1-318C-FB4B-8485-7093804CB97D}" type="parTrans" cxnId="{A85D0A5B-02FA-AA49-953C-76722127EF56}">
      <dgm:prSet/>
      <dgm:spPr/>
      <dgm:t>
        <a:bodyPr/>
        <a:lstStyle/>
        <a:p>
          <a:endParaRPr lang="en-US"/>
        </a:p>
      </dgm:t>
    </dgm:pt>
    <dgm:pt modelId="{8BC96308-A264-E14B-8D60-2DB930F9D81B}" type="sibTrans" cxnId="{A85D0A5B-02FA-AA49-953C-76722127EF56}">
      <dgm:prSet/>
      <dgm:spPr/>
      <dgm:t>
        <a:bodyPr/>
        <a:lstStyle/>
        <a:p>
          <a:endParaRPr lang="en-US"/>
        </a:p>
      </dgm:t>
    </dgm:pt>
    <dgm:pt modelId="{6BECD9F3-BCB5-634B-A938-DCA10703829B}">
      <dgm:prSet phldrT="[Text]" custT="1"/>
      <dgm:spPr/>
      <dgm:t>
        <a:bodyPr/>
        <a:lstStyle/>
        <a:p>
          <a:r>
            <a:rPr lang="en-US" sz="1600" b="1" dirty="0" smtClean="0">
              <a:latin typeface="Tw Cen MT"/>
              <a:cs typeface="Tw Cen MT"/>
            </a:rPr>
            <a:t>Children &amp; Parents</a:t>
          </a:r>
          <a:endParaRPr lang="en-US" sz="1600" b="1" dirty="0">
            <a:latin typeface="Tw Cen MT"/>
            <a:cs typeface="Tw Cen MT"/>
          </a:endParaRPr>
        </a:p>
      </dgm:t>
    </dgm:pt>
    <dgm:pt modelId="{3D89B859-D08A-E744-9C70-3F7B8259FA46}" type="parTrans" cxnId="{E8176350-A2BF-6C4C-ACC7-EBE36512955A}">
      <dgm:prSet/>
      <dgm:spPr/>
      <dgm:t>
        <a:bodyPr/>
        <a:lstStyle/>
        <a:p>
          <a:endParaRPr lang="en-US"/>
        </a:p>
      </dgm:t>
    </dgm:pt>
    <dgm:pt modelId="{EFCC4997-F017-D34C-B867-74AEBEC552E2}" type="sibTrans" cxnId="{E8176350-A2BF-6C4C-ACC7-EBE36512955A}">
      <dgm:prSet/>
      <dgm:spPr/>
      <dgm:t>
        <a:bodyPr/>
        <a:lstStyle/>
        <a:p>
          <a:endParaRPr lang="en-US"/>
        </a:p>
      </dgm:t>
    </dgm:pt>
    <dgm:pt modelId="{1ABB35CB-A8AF-BA4B-ABD2-828B937BCEB1}">
      <dgm:prSet phldrT="[Text]" custT="1"/>
      <dgm:spPr/>
      <dgm:t>
        <a:bodyPr/>
        <a:lstStyle/>
        <a:p>
          <a:r>
            <a:rPr lang="en-US" sz="1600" b="1" dirty="0" smtClean="0">
              <a:latin typeface="Tw Cen MT"/>
              <a:cs typeface="Tw Cen MT"/>
            </a:rPr>
            <a:t>Youth &amp; Parents</a:t>
          </a:r>
          <a:endParaRPr lang="en-US" sz="1600" b="1" dirty="0">
            <a:latin typeface="Tw Cen MT"/>
            <a:cs typeface="Tw Cen MT"/>
          </a:endParaRPr>
        </a:p>
      </dgm:t>
    </dgm:pt>
    <dgm:pt modelId="{11BAF4A9-1E8F-7A49-9DA2-B9C8EEC65273}" type="parTrans" cxnId="{83E60580-38E0-404A-8ABF-24AE9AEB2F6E}">
      <dgm:prSet/>
      <dgm:spPr/>
      <dgm:t>
        <a:bodyPr/>
        <a:lstStyle/>
        <a:p>
          <a:endParaRPr lang="en-US"/>
        </a:p>
      </dgm:t>
    </dgm:pt>
    <dgm:pt modelId="{4DE9A20A-EC80-C240-BBAE-DC1E562E954A}" type="sibTrans" cxnId="{83E60580-38E0-404A-8ABF-24AE9AEB2F6E}">
      <dgm:prSet/>
      <dgm:spPr/>
      <dgm:t>
        <a:bodyPr/>
        <a:lstStyle/>
        <a:p>
          <a:endParaRPr lang="en-US"/>
        </a:p>
      </dgm:t>
    </dgm:pt>
    <dgm:pt modelId="{04AC0E1C-F490-844B-BDC0-7850BE84A63D}">
      <dgm:prSet phldrT="[Text]" custT="1"/>
      <dgm:spPr/>
      <dgm:t>
        <a:bodyPr/>
        <a:lstStyle/>
        <a:p>
          <a:r>
            <a:rPr lang="en-US" sz="1600" b="1" dirty="0" smtClean="0">
              <a:latin typeface="Tw Cen MT"/>
              <a:cs typeface="Tw Cen MT"/>
            </a:rPr>
            <a:t>Young Adults</a:t>
          </a:r>
          <a:endParaRPr lang="en-US" sz="1600" b="1" dirty="0">
            <a:latin typeface="Tw Cen MT"/>
            <a:cs typeface="Tw Cen MT"/>
          </a:endParaRPr>
        </a:p>
      </dgm:t>
    </dgm:pt>
    <dgm:pt modelId="{1CCD8AF6-EBF6-9443-8790-D9BC89E00CF5}" type="parTrans" cxnId="{B06CA953-C08E-0747-B062-EDD211F1F2F8}">
      <dgm:prSet/>
      <dgm:spPr/>
      <dgm:t>
        <a:bodyPr/>
        <a:lstStyle/>
        <a:p>
          <a:endParaRPr lang="en-US"/>
        </a:p>
      </dgm:t>
    </dgm:pt>
    <dgm:pt modelId="{84BFEA66-D315-A341-BA52-507F3540A8BC}" type="sibTrans" cxnId="{B06CA953-C08E-0747-B062-EDD211F1F2F8}">
      <dgm:prSet/>
      <dgm:spPr/>
      <dgm:t>
        <a:bodyPr/>
        <a:lstStyle/>
        <a:p>
          <a:endParaRPr lang="en-US"/>
        </a:p>
      </dgm:t>
    </dgm:pt>
    <dgm:pt modelId="{69E45F4E-2FCE-C14D-9C70-D3D401FDBDD6}">
      <dgm:prSet phldrT="[Text]" custT="1"/>
      <dgm:spPr/>
      <dgm:t>
        <a:bodyPr/>
        <a:lstStyle/>
        <a:p>
          <a:r>
            <a:rPr lang="en-US" sz="1600" b="1" dirty="0" smtClean="0">
              <a:latin typeface="Tw Cen MT"/>
              <a:cs typeface="Tw Cen MT"/>
            </a:rPr>
            <a:t>Mid-life Adults</a:t>
          </a:r>
          <a:endParaRPr lang="en-US" sz="1600" b="1" dirty="0">
            <a:latin typeface="Tw Cen MT"/>
            <a:cs typeface="Tw Cen MT"/>
          </a:endParaRPr>
        </a:p>
      </dgm:t>
    </dgm:pt>
    <dgm:pt modelId="{7537B6B2-8678-1F4B-983C-9129B3C51A79}" type="parTrans" cxnId="{DAB5D749-BE7B-7845-AED8-714B831A5D86}">
      <dgm:prSet/>
      <dgm:spPr/>
      <dgm:t>
        <a:bodyPr/>
        <a:lstStyle/>
        <a:p>
          <a:endParaRPr lang="en-US"/>
        </a:p>
      </dgm:t>
    </dgm:pt>
    <dgm:pt modelId="{4CC0E353-1037-1F49-A319-F4489261091E}" type="sibTrans" cxnId="{DAB5D749-BE7B-7845-AED8-714B831A5D86}">
      <dgm:prSet/>
      <dgm:spPr/>
      <dgm:t>
        <a:bodyPr/>
        <a:lstStyle/>
        <a:p>
          <a:endParaRPr lang="en-US"/>
        </a:p>
      </dgm:t>
    </dgm:pt>
    <dgm:pt modelId="{AB83E1AE-CE2D-7847-A21E-AC4CA77A09BD}">
      <dgm:prSet phldrT="[Text]" custT="1"/>
      <dgm:spPr/>
      <dgm:t>
        <a:bodyPr/>
        <a:lstStyle/>
        <a:p>
          <a:r>
            <a:rPr lang="en-US" sz="1600" b="1" dirty="0" smtClean="0">
              <a:latin typeface="Tw Cen MT"/>
              <a:cs typeface="Tw Cen MT"/>
            </a:rPr>
            <a:t>Mature Adults</a:t>
          </a:r>
          <a:endParaRPr lang="en-US" sz="1600" b="1" dirty="0">
            <a:latin typeface="Tw Cen MT"/>
            <a:cs typeface="Tw Cen MT"/>
          </a:endParaRPr>
        </a:p>
      </dgm:t>
    </dgm:pt>
    <dgm:pt modelId="{5A2A04CF-63DD-3B46-BA10-7454894178A5}" type="parTrans" cxnId="{4EBE783D-343C-8B4F-821E-4B0AEB30654D}">
      <dgm:prSet/>
      <dgm:spPr/>
      <dgm:t>
        <a:bodyPr/>
        <a:lstStyle/>
        <a:p>
          <a:endParaRPr lang="en-US"/>
        </a:p>
      </dgm:t>
    </dgm:pt>
    <dgm:pt modelId="{36D6C9F7-EB98-7442-8020-3B0E8B45A5AF}" type="sibTrans" cxnId="{4EBE783D-343C-8B4F-821E-4B0AEB30654D}">
      <dgm:prSet/>
      <dgm:spPr/>
      <dgm:t>
        <a:bodyPr/>
        <a:lstStyle/>
        <a:p>
          <a:endParaRPr lang="en-US"/>
        </a:p>
      </dgm:t>
    </dgm:pt>
    <dgm:pt modelId="{45EA463E-A525-4A44-9B90-46D6AD8091F6}">
      <dgm:prSet phldrT="[Text]" custT="1"/>
      <dgm:spPr>
        <a:solidFill>
          <a:srgbClr val="FFFF00"/>
        </a:solidFill>
      </dgm:spPr>
      <dgm:t>
        <a:bodyPr/>
        <a:lstStyle/>
        <a:p>
          <a:r>
            <a:rPr lang="en-US" sz="1600" b="1" dirty="0" smtClean="0">
              <a:latin typeface="Tw Cen MT"/>
              <a:cs typeface="Tw Cen MT"/>
            </a:rPr>
            <a:t>Older Adults</a:t>
          </a:r>
          <a:endParaRPr lang="en-US" sz="1600" b="1" dirty="0">
            <a:latin typeface="Tw Cen MT"/>
            <a:cs typeface="Tw Cen MT"/>
          </a:endParaRPr>
        </a:p>
      </dgm:t>
    </dgm:pt>
    <dgm:pt modelId="{BDB32E48-E747-1341-98FB-A6E1EF9C6BCB}" type="parTrans" cxnId="{0EEB6550-D1CF-A142-AA92-8D9CDBE65CF3}">
      <dgm:prSet/>
      <dgm:spPr/>
      <dgm:t>
        <a:bodyPr/>
        <a:lstStyle/>
        <a:p>
          <a:endParaRPr lang="en-US"/>
        </a:p>
      </dgm:t>
    </dgm:pt>
    <dgm:pt modelId="{B2A56119-FC7F-E942-BF33-FD46D33FE9E0}" type="sibTrans" cxnId="{0EEB6550-D1CF-A142-AA92-8D9CDBE65CF3}">
      <dgm:prSet/>
      <dgm:spPr/>
      <dgm:t>
        <a:bodyPr/>
        <a:lstStyle/>
        <a:p>
          <a:endParaRPr lang="en-US"/>
        </a:p>
      </dgm:t>
    </dgm:pt>
    <dgm:pt modelId="{75BA3017-C391-DB4E-AD85-761F26B85AE8}" type="pres">
      <dgm:prSet presAssocID="{07D7DA6C-BBF7-E340-9E19-197B4D0B535C}" presName="composite" presStyleCnt="0">
        <dgm:presLayoutVars>
          <dgm:chMax val="1"/>
          <dgm:dir/>
          <dgm:resizeHandles val="exact"/>
        </dgm:presLayoutVars>
      </dgm:prSet>
      <dgm:spPr/>
      <dgm:t>
        <a:bodyPr/>
        <a:lstStyle/>
        <a:p>
          <a:endParaRPr lang="en-US"/>
        </a:p>
      </dgm:t>
    </dgm:pt>
    <dgm:pt modelId="{B78D3AFD-D34C-5C41-A021-8824D970564D}" type="pres">
      <dgm:prSet presAssocID="{07D7DA6C-BBF7-E340-9E19-197B4D0B535C}" presName="radial" presStyleCnt="0">
        <dgm:presLayoutVars>
          <dgm:animLvl val="ctr"/>
        </dgm:presLayoutVars>
      </dgm:prSet>
      <dgm:spPr/>
    </dgm:pt>
    <dgm:pt modelId="{6C46E9B8-DBCA-C64A-8AA7-06A46D027E7E}" type="pres">
      <dgm:prSet presAssocID="{CA568D28-7B26-D545-9D7B-B42A1C6DAAF1}" presName="centerShape" presStyleLbl="vennNode1" presStyleIdx="0" presStyleCnt="7"/>
      <dgm:spPr/>
      <dgm:t>
        <a:bodyPr/>
        <a:lstStyle/>
        <a:p>
          <a:endParaRPr lang="en-US"/>
        </a:p>
      </dgm:t>
    </dgm:pt>
    <dgm:pt modelId="{9C0153A6-C720-9B41-B68F-286C0BDA78B4}" type="pres">
      <dgm:prSet presAssocID="{6BECD9F3-BCB5-634B-A938-DCA10703829B}" presName="node" presStyleLbl="vennNode1" presStyleIdx="1" presStyleCnt="7" custScaleX="115267" custScaleY="103812">
        <dgm:presLayoutVars>
          <dgm:bulletEnabled val="1"/>
        </dgm:presLayoutVars>
      </dgm:prSet>
      <dgm:spPr/>
      <dgm:t>
        <a:bodyPr/>
        <a:lstStyle/>
        <a:p>
          <a:endParaRPr lang="en-US"/>
        </a:p>
      </dgm:t>
    </dgm:pt>
    <dgm:pt modelId="{821E78B6-40D9-DA42-A610-D95A8B445540}" type="pres">
      <dgm:prSet presAssocID="{1ABB35CB-A8AF-BA4B-ABD2-828B937BCEB1}" presName="node" presStyleLbl="vennNode1" presStyleIdx="2" presStyleCnt="7" custScaleX="115267" custScaleY="103812" custRadScaleRad="107820">
        <dgm:presLayoutVars>
          <dgm:bulletEnabled val="1"/>
        </dgm:presLayoutVars>
      </dgm:prSet>
      <dgm:spPr/>
      <dgm:t>
        <a:bodyPr/>
        <a:lstStyle/>
        <a:p>
          <a:endParaRPr lang="en-US"/>
        </a:p>
      </dgm:t>
    </dgm:pt>
    <dgm:pt modelId="{F1890CF1-B1F7-674A-A987-A7A7AFBCD2C5}" type="pres">
      <dgm:prSet presAssocID="{04AC0E1C-F490-844B-BDC0-7850BE84A63D}" presName="node" presStyleLbl="vennNode1" presStyleIdx="3" presStyleCnt="7" custScaleX="115267" custScaleY="103812">
        <dgm:presLayoutVars>
          <dgm:bulletEnabled val="1"/>
        </dgm:presLayoutVars>
      </dgm:prSet>
      <dgm:spPr/>
      <dgm:t>
        <a:bodyPr/>
        <a:lstStyle/>
        <a:p>
          <a:endParaRPr lang="en-US"/>
        </a:p>
      </dgm:t>
    </dgm:pt>
    <dgm:pt modelId="{BA712A0A-EE50-D942-B4BC-EDE8FC8704F4}" type="pres">
      <dgm:prSet presAssocID="{69E45F4E-2FCE-C14D-9C70-D3D401FDBDD6}" presName="node" presStyleLbl="vennNode1" presStyleIdx="4" presStyleCnt="7" custScaleX="115267" custScaleY="103812" custRadScaleRad="103910">
        <dgm:presLayoutVars>
          <dgm:bulletEnabled val="1"/>
        </dgm:presLayoutVars>
      </dgm:prSet>
      <dgm:spPr/>
      <dgm:t>
        <a:bodyPr/>
        <a:lstStyle/>
        <a:p>
          <a:endParaRPr lang="en-US"/>
        </a:p>
      </dgm:t>
    </dgm:pt>
    <dgm:pt modelId="{7E791BF1-47B3-DB44-9E9A-BF640A33822B}" type="pres">
      <dgm:prSet presAssocID="{AB83E1AE-CE2D-7847-A21E-AC4CA77A09BD}" presName="node" presStyleLbl="vennNode1" presStyleIdx="5" presStyleCnt="7">
        <dgm:presLayoutVars>
          <dgm:bulletEnabled val="1"/>
        </dgm:presLayoutVars>
      </dgm:prSet>
      <dgm:spPr/>
      <dgm:t>
        <a:bodyPr/>
        <a:lstStyle/>
        <a:p>
          <a:endParaRPr lang="en-US"/>
        </a:p>
      </dgm:t>
    </dgm:pt>
    <dgm:pt modelId="{438560CF-F3DA-9144-AE49-3C50E3F9CABC}" type="pres">
      <dgm:prSet presAssocID="{45EA463E-A525-4A44-9B90-46D6AD8091F6}" presName="node" presStyleLbl="vennNode1" presStyleIdx="6" presStyleCnt="7">
        <dgm:presLayoutVars>
          <dgm:bulletEnabled val="1"/>
        </dgm:presLayoutVars>
      </dgm:prSet>
      <dgm:spPr/>
      <dgm:t>
        <a:bodyPr/>
        <a:lstStyle/>
        <a:p>
          <a:endParaRPr lang="en-US"/>
        </a:p>
      </dgm:t>
    </dgm:pt>
  </dgm:ptLst>
  <dgm:cxnLst>
    <dgm:cxn modelId="{4EBE783D-343C-8B4F-821E-4B0AEB30654D}" srcId="{CA568D28-7B26-D545-9D7B-B42A1C6DAAF1}" destId="{AB83E1AE-CE2D-7847-A21E-AC4CA77A09BD}" srcOrd="4" destOrd="0" parTransId="{5A2A04CF-63DD-3B46-BA10-7454894178A5}" sibTransId="{36D6C9F7-EB98-7442-8020-3B0E8B45A5AF}"/>
    <dgm:cxn modelId="{A85D0A5B-02FA-AA49-953C-76722127EF56}" srcId="{07D7DA6C-BBF7-E340-9E19-197B4D0B535C}" destId="{CA568D28-7B26-D545-9D7B-B42A1C6DAAF1}" srcOrd="0" destOrd="0" parTransId="{E28F7AD1-318C-FB4B-8485-7093804CB97D}" sibTransId="{8BC96308-A264-E14B-8D60-2DB930F9D81B}"/>
    <dgm:cxn modelId="{C3DA609E-5597-CE49-9B2A-3F356170962C}" type="presOf" srcId="{69E45F4E-2FCE-C14D-9C70-D3D401FDBDD6}" destId="{BA712A0A-EE50-D942-B4BC-EDE8FC8704F4}" srcOrd="0" destOrd="0" presId="urn:microsoft.com/office/officeart/2005/8/layout/radial3"/>
    <dgm:cxn modelId="{E8176350-A2BF-6C4C-ACC7-EBE36512955A}" srcId="{CA568D28-7B26-D545-9D7B-B42A1C6DAAF1}" destId="{6BECD9F3-BCB5-634B-A938-DCA10703829B}" srcOrd="0" destOrd="0" parTransId="{3D89B859-D08A-E744-9C70-3F7B8259FA46}" sibTransId="{EFCC4997-F017-D34C-B867-74AEBEC552E2}"/>
    <dgm:cxn modelId="{D8D6DFA8-9FF5-3E49-8142-121C1C85A636}" type="presOf" srcId="{04AC0E1C-F490-844B-BDC0-7850BE84A63D}" destId="{F1890CF1-B1F7-674A-A987-A7A7AFBCD2C5}" srcOrd="0" destOrd="0" presId="urn:microsoft.com/office/officeart/2005/8/layout/radial3"/>
    <dgm:cxn modelId="{A0F479AC-BE24-1E42-BC43-00E969AC2EA3}" type="presOf" srcId="{45EA463E-A525-4A44-9B90-46D6AD8091F6}" destId="{438560CF-F3DA-9144-AE49-3C50E3F9CABC}" srcOrd="0" destOrd="0" presId="urn:microsoft.com/office/officeart/2005/8/layout/radial3"/>
    <dgm:cxn modelId="{B06CA953-C08E-0747-B062-EDD211F1F2F8}" srcId="{CA568D28-7B26-D545-9D7B-B42A1C6DAAF1}" destId="{04AC0E1C-F490-844B-BDC0-7850BE84A63D}" srcOrd="2" destOrd="0" parTransId="{1CCD8AF6-EBF6-9443-8790-D9BC89E00CF5}" sibTransId="{84BFEA66-D315-A341-BA52-507F3540A8BC}"/>
    <dgm:cxn modelId="{0EEB6550-D1CF-A142-AA92-8D9CDBE65CF3}" srcId="{CA568D28-7B26-D545-9D7B-B42A1C6DAAF1}" destId="{45EA463E-A525-4A44-9B90-46D6AD8091F6}" srcOrd="5" destOrd="0" parTransId="{BDB32E48-E747-1341-98FB-A6E1EF9C6BCB}" sibTransId="{B2A56119-FC7F-E942-BF33-FD46D33FE9E0}"/>
    <dgm:cxn modelId="{1F842141-4074-2746-A647-073D2E5FD7FA}" type="presOf" srcId="{CA568D28-7B26-D545-9D7B-B42A1C6DAAF1}" destId="{6C46E9B8-DBCA-C64A-8AA7-06A46D027E7E}" srcOrd="0" destOrd="0" presId="urn:microsoft.com/office/officeart/2005/8/layout/radial3"/>
    <dgm:cxn modelId="{7A04D4A6-367A-134B-BE67-A70C26EA2B87}" type="presOf" srcId="{AB83E1AE-CE2D-7847-A21E-AC4CA77A09BD}" destId="{7E791BF1-47B3-DB44-9E9A-BF640A33822B}" srcOrd="0" destOrd="0" presId="urn:microsoft.com/office/officeart/2005/8/layout/radial3"/>
    <dgm:cxn modelId="{2E016174-E185-D847-B35E-1B3F0396A5D7}" type="presOf" srcId="{07D7DA6C-BBF7-E340-9E19-197B4D0B535C}" destId="{75BA3017-C391-DB4E-AD85-761F26B85AE8}" srcOrd="0" destOrd="0" presId="urn:microsoft.com/office/officeart/2005/8/layout/radial3"/>
    <dgm:cxn modelId="{83E60580-38E0-404A-8ABF-24AE9AEB2F6E}" srcId="{CA568D28-7B26-D545-9D7B-B42A1C6DAAF1}" destId="{1ABB35CB-A8AF-BA4B-ABD2-828B937BCEB1}" srcOrd="1" destOrd="0" parTransId="{11BAF4A9-1E8F-7A49-9DA2-B9C8EEC65273}" sibTransId="{4DE9A20A-EC80-C240-BBAE-DC1E562E954A}"/>
    <dgm:cxn modelId="{3A1B0CC7-B401-494F-94AB-9C55A4C97E7D}" type="presOf" srcId="{6BECD9F3-BCB5-634B-A938-DCA10703829B}" destId="{9C0153A6-C720-9B41-B68F-286C0BDA78B4}" srcOrd="0" destOrd="0" presId="urn:microsoft.com/office/officeart/2005/8/layout/radial3"/>
    <dgm:cxn modelId="{3FD85FAA-CF6D-CE43-AA81-CF07AFBD5EB9}" type="presOf" srcId="{1ABB35CB-A8AF-BA4B-ABD2-828B937BCEB1}" destId="{821E78B6-40D9-DA42-A610-D95A8B445540}" srcOrd="0" destOrd="0" presId="urn:microsoft.com/office/officeart/2005/8/layout/radial3"/>
    <dgm:cxn modelId="{DAB5D749-BE7B-7845-AED8-714B831A5D86}" srcId="{CA568D28-7B26-D545-9D7B-B42A1C6DAAF1}" destId="{69E45F4E-2FCE-C14D-9C70-D3D401FDBDD6}" srcOrd="3" destOrd="0" parTransId="{7537B6B2-8678-1F4B-983C-9129B3C51A79}" sibTransId="{4CC0E353-1037-1F49-A319-F4489261091E}"/>
    <dgm:cxn modelId="{EA0FC8D9-B440-0F45-A3C1-502CD6D34DDD}" type="presParOf" srcId="{75BA3017-C391-DB4E-AD85-761F26B85AE8}" destId="{B78D3AFD-D34C-5C41-A021-8824D970564D}" srcOrd="0" destOrd="0" presId="urn:microsoft.com/office/officeart/2005/8/layout/radial3"/>
    <dgm:cxn modelId="{49054775-253A-D74B-A09C-CEDAE6234392}" type="presParOf" srcId="{B78D3AFD-D34C-5C41-A021-8824D970564D}" destId="{6C46E9B8-DBCA-C64A-8AA7-06A46D027E7E}" srcOrd="0" destOrd="0" presId="urn:microsoft.com/office/officeart/2005/8/layout/radial3"/>
    <dgm:cxn modelId="{8A72ED0E-F96A-1645-9CD3-E1DD9E57E60D}" type="presParOf" srcId="{B78D3AFD-D34C-5C41-A021-8824D970564D}" destId="{9C0153A6-C720-9B41-B68F-286C0BDA78B4}" srcOrd="1" destOrd="0" presId="urn:microsoft.com/office/officeart/2005/8/layout/radial3"/>
    <dgm:cxn modelId="{E59C0E54-970E-A44B-A6DE-AF2292130AF3}" type="presParOf" srcId="{B78D3AFD-D34C-5C41-A021-8824D970564D}" destId="{821E78B6-40D9-DA42-A610-D95A8B445540}" srcOrd="2" destOrd="0" presId="urn:microsoft.com/office/officeart/2005/8/layout/radial3"/>
    <dgm:cxn modelId="{5AB13A2B-41D1-BC44-BFA2-0FB583E49C27}" type="presParOf" srcId="{B78D3AFD-D34C-5C41-A021-8824D970564D}" destId="{F1890CF1-B1F7-674A-A987-A7A7AFBCD2C5}" srcOrd="3" destOrd="0" presId="urn:microsoft.com/office/officeart/2005/8/layout/radial3"/>
    <dgm:cxn modelId="{6A9D2E20-D55C-784D-B7A2-76BB9E0AA2E3}" type="presParOf" srcId="{B78D3AFD-D34C-5C41-A021-8824D970564D}" destId="{BA712A0A-EE50-D942-B4BC-EDE8FC8704F4}" srcOrd="4" destOrd="0" presId="urn:microsoft.com/office/officeart/2005/8/layout/radial3"/>
    <dgm:cxn modelId="{026120DF-741F-EE45-B2CC-E8F53973390C}" type="presParOf" srcId="{B78D3AFD-D34C-5C41-A021-8824D970564D}" destId="{7E791BF1-47B3-DB44-9E9A-BF640A33822B}" srcOrd="5" destOrd="0" presId="urn:microsoft.com/office/officeart/2005/8/layout/radial3"/>
    <dgm:cxn modelId="{C0CA7758-FAC1-204E-B7B1-0ECB42C4E345}" type="presParOf" srcId="{B78D3AFD-D34C-5C41-A021-8824D970564D}" destId="{438560CF-F3DA-9144-AE49-3C50E3F9CABC}"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1040FF-06D1-B343-89B8-1DE56FF95910}" type="doc">
      <dgm:prSet loTypeId="urn:microsoft.com/office/officeart/2005/8/layout/cycle2" loCatId="" qsTypeId="urn:microsoft.com/office/officeart/2005/8/quickstyle/simple4" qsCatId="simple" csTypeId="urn:microsoft.com/office/officeart/2005/8/colors/colorful1" csCatId="colorful" phldr="1"/>
      <dgm:spPr/>
      <dgm:t>
        <a:bodyPr/>
        <a:lstStyle/>
        <a:p>
          <a:endParaRPr lang="en-US"/>
        </a:p>
      </dgm:t>
    </dgm:pt>
    <dgm:pt modelId="{3F4CDAE4-6A45-8F48-A626-942ED67258C6}">
      <dgm:prSet phldrT="[Text]"/>
      <dgm:spPr/>
      <dgm:t>
        <a:bodyPr/>
        <a:lstStyle/>
        <a:p>
          <a:r>
            <a:rPr lang="en-US" b="1" dirty="0" smtClean="0"/>
            <a:t>Learn with Peers</a:t>
          </a:r>
          <a:endParaRPr lang="en-US" b="1" dirty="0"/>
        </a:p>
      </dgm:t>
    </dgm:pt>
    <dgm:pt modelId="{3811DC0F-7A40-C442-A9FB-AF73D8A9B374}" type="parTrans" cxnId="{62E19366-7499-F743-9867-A0C8D1F67428}">
      <dgm:prSet/>
      <dgm:spPr/>
      <dgm:t>
        <a:bodyPr/>
        <a:lstStyle/>
        <a:p>
          <a:endParaRPr lang="en-US"/>
        </a:p>
      </dgm:t>
    </dgm:pt>
    <dgm:pt modelId="{C48CF63D-37FC-7941-9669-05A5C5418D7B}" type="sibTrans" cxnId="{62E19366-7499-F743-9867-A0C8D1F67428}">
      <dgm:prSet/>
      <dgm:spPr/>
      <dgm:t>
        <a:bodyPr/>
        <a:lstStyle/>
        <a:p>
          <a:endParaRPr lang="en-US" dirty="0"/>
        </a:p>
      </dgm:t>
    </dgm:pt>
    <dgm:pt modelId="{844B6B57-1BC6-A14A-8301-B312D25B8A01}">
      <dgm:prSet phldrT="[Text]"/>
      <dgm:spPr/>
      <dgm:t>
        <a:bodyPr/>
        <a:lstStyle/>
        <a:p>
          <a:r>
            <a:rPr lang="en-US" b="1" dirty="0" smtClean="0"/>
            <a:t>Experience in Community</a:t>
          </a:r>
          <a:endParaRPr lang="en-US" b="1" dirty="0"/>
        </a:p>
      </dgm:t>
    </dgm:pt>
    <dgm:pt modelId="{BA158553-8A37-0C46-A901-48D41CE82652}" type="parTrans" cxnId="{A5068CCE-6DDC-AB47-A991-290FE44E49E4}">
      <dgm:prSet/>
      <dgm:spPr/>
      <dgm:t>
        <a:bodyPr/>
        <a:lstStyle/>
        <a:p>
          <a:endParaRPr lang="en-US"/>
        </a:p>
      </dgm:t>
    </dgm:pt>
    <dgm:pt modelId="{DF5AE1A9-AE0F-D44F-8A30-2DC73A5146DF}" type="sibTrans" cxnId="{A5068CCE-6DDC-AB47-A991-290FE44E49E4}">
      <dgm:prSet/>
      <dgm:spPr/>
      <dgm:t>
        <a:bodyPr/>
        <a:lstStyle/>
        <a:p>
          <a:endParaRPr lang="en-US" dirty="0"/>
        </a:p>
      </dgm:t>
    </dgm:pt>
    <dgm:pt modelId="{EB04009F-BD98-F64E-A5EC-E0C9DD148D39}">
      <dgm:prSet phldrT="[Text]"/>
      <dgm:spPr/>
      <dgm:t>
        <a:bodyPr/>
        <a:lstStyle/>
        <a:p>
          <a:r>
            <a:rPr lang="en-US" b="1" dirty="0" smtClean="0"/>
            <a:t>Live the Learning</a:t>
          </a:r>
          <a:endParaRPr lang="en-US" b="1" dirty="0"/>
        </a:p>
      </dgm:t>
    </dgm:pt>
    <dgm:pt modelId="{78C68530-672C-D946-A0EE-685FBA2B3D05}" type="parTrans" cxnId="{C477729F-A310-A048-BD2B-F503EFD11E68}">
      <dgm:prSet/>
      <dgm:spPr/>
      <dgm:t>
        <a:bodyPr/>
        <a:lstStyle/>
        <a:p>
          <a:endParaRPr lang="en-US"/>
        </a:p>
      </dgm:t>
    </dgm:pt>
    <dgm:pt modelId="{D5F96F82-DFBD-FF44-B317-4AB1A317F805}" type="sibTrans" cxnId="{C477729F-A310-A048-BD2B-F503EFD11E68}">
      <dgm:prSet/>
      <dgm:spPr/>
      <dgm:t>
        <a:bodyPr/>
        <a:lstStyle/>
        <a:p>
          <a:endParaRPr lang="en-US" dirty="0"/>
        </a:p>
      </dgm:t>
    </dgm:pt>
    <dgm:pt modelId="{7AECDA04-D5D5-874A-8E70-D3FE4C41C982}">
      <dgm:prSet phldrT="[Text]"/>
      <dgm:spPr/>
      <dgm:t>
        <a:bodyPr/>
        <a:lstStyle/>
        <a:p>
          <a:r>
            <a:rPr lang="en-US" b="1" dirty="0" smtClean="0"/>
            <a:t>Reflect on Learning &amp; Living</a:t>
          </a:r>
          <a:endParaRPr lang="en-US" b="1" dirty="0"/>
        </a:p>
      </dgm:t>
    </dgm:pt>
    <dgm:pt modelId="{A3A42C4A-89A0-8542-B0F9-E8E4107E5395}" type="parTrans" cxnId="{011136EA-B561-2043-B886-E3BF574372B0}">
      <dgm:prSet/>
      <dgm:spPr/>
      <dgm:t>
        <a:bodyPr/>
        <a:lstStyle/>
        <a:p>
          <a:endParaRPr lang="en-US"/>
        </a:p>
      </dgm:t>
    </dgm:pt>
    <dgm:pt modelId="{1A903539-2B20-0C4C-BA53-2207688A1E63}" type="sibTrans" cxnId="{011136EA-B561-2043-B886-E3BF574372B0}">
      <dgm:prSet/>
      <dgm:spPr/>
      <dgm:t>
        <a:bodyPr/>
        <a:lstStyle/>
        <a:p>
          <a:endParaRPr lang="en-US" dirty="0"/>
        </a:p>
      </dgm:t>
    </dgm:pt>
    <dgm:pt modelId="{62313338-8EC5-2146-9C44-BAB009892683}" type="pres">
      <dgm:prSet presAssocID="{081040FF-06D1-B343-89B8-1DE56FF95910}" presName="cycle" presStyleCnt="0">
        <dgm:presLayoutVars>
          <dgm:dir/>
          <dgm:resizeHandles val="exact"/>
        </dgm:presLayoutVars>
      </dgm:prSet>
      <dgm:spPr/>
      <dgm:t>
        <a:bodyPr/>
        <a:lstStyle/>
        <a:p>
          <a:endParaRPr lang="en-US"/>
        </a:p>
      </dgm:t>
    </dgm:pt>
    <dgm:pt modelId="{95A138E6-2B9B-234E-B3D3-E167CD7DA27D}" type="pres">
      <dgm:prSet presAssocID="{3F4CDAE4-6A45-8F48-A626-942ED67258C6}" presName="node" presStyleLbl="node1" presStyleIdx="0" presStyleCnt="4">
        <dgm:presLayoutVars>
          <dgm:bulletEnabled val="1"/>
        </dgm:presLayoutVars>
      </dgm:prSet>
      <dgm:spPr/>
      <dgm:t>
        <a:bodyPr/>
        <a:lstStyle/>
        <a:p>
          <a:endParaRPr lang="en-US"/>
        </a:p>
      </dgm:t>
    </dgm:pt>
    <dgm:pt modelId="{D9385287-8D33-C249-BF18-4CACAAF374F7}" type="pres">
      <dgm:prSet presAssocID="{C48CF63D-37FC-7941-9669-05A5C5418D7B}" presName="sibTrans" presStyleLbl="sibTrans2D1" presStyleIdx="0" presStyleCnt="4"/>
      <dgm:spPr/>
      <dgm:t>
        <a:bodyPr/>
        <a:lstStyle/>
        <a:p>
          <a:endParaRPr lang="en-US"/>
        </a:p>
      </dgm:t>
    </dgm:pt>
    <dgm:pt modelId="{51846EE0-B2ED-904D-945D-953FCF4C9BFD}" type="pres">
      <dgm:prSet presAssocID="{C48CF63D-37FC-7941-9669-05A5C5418D7B}" presName="connectorText" presStyleLbl="sibTrans2D1" presStyleIdx="0" presStyleCnt="4"/>
      <dgm:spPr/>
      <dgm:t>
        <a:bodyPr/>
        <a:lstStyle/>
        <a:p>
          <a:endParaRPr lang="en-US"/>
        </a:p>
      </dgm:t>
    </dgm:pt>
    <dgm:pt modelId="{2D667DC6-2367-034C-9995-86296F573918}" type="pres">
      <dgm:prSet presAssocID="{844B6B57-1BC6-A14A-8301-B312D25B8A01}" presName="node" presStyleLbl="node1" presStyleIdx="1" presStyleCnt="4">
        <dgm:presLayoutVars>
          <dgm:bulletEnabled val="1"/>
        </dgm:presLayoutVars>
      </dgm:prSet>
      <dgm:spPr/>
      <dgm:t>
        <a:bodyPr/>
        <a:lstStyle/>
        <a:p>
          <a:endParaRPr lang="en-US"/>
        </a:p>
      </dgm:t>
    </dgm:pt>
    <dgm:pt modelId="{2F460F9B-27F7-6C4B-AF1E-30EB0B91462B}" type="pres">
      <dgm:prSet presAssocID="{DF5AE1A9-AE0F-D44F-8A30-2DC73A5146DF}" presName="sibTrans" presStyleLbl="sibTrans2D1" presStyleIdx="1" presStyleCnt="4"/>
      <dgm:spPr/>
      <dgm:t>
        <a:bodyPr/>
        <a:lstStyle/>
        <a:p>
          <a:endParaRPr lang="en-US"/>
        </a:p>
      </dgm:t>
    </dgm:pt>
    <dgm:pt modelId="{288FD344-16E4-EA46-9AB8-D5F9AF4680A0}" type="pres">
      <dgm:prSet presAssocID="{DF5AE1A9-AE0F-D44F-8A30-2DC73A5146DF}" presName="connectorText" presStyleLbl="sibTrans2D1" presStyleIdx="1" presStyleCnt="4"/>
      <dgm:spPr/>
      <dgm:t>
        <a:bodyPr/>
        <a:lstStyle/>
        <a:p>
          <a:endParaRPr lang="en-US"/>
        </a:p>
      </dgm:t>
    </dgm:pt>
    <dgm:pt modelId="{B630ECF8-860A-E340-9DD5-E1A34AA61F34}" type="pres">
      <dgm:prSet presAssocID="{EB04009F-BD98-F64E-A5EC-E0C9DD148D39}" presName="node" presStyleLbl="node1" presStyleIdx="2" presStyleCnt="4">
        <dgm:presLayoutVars>
          <dgm:bulletEnabled val="1"/>
        </dgm:presLayoutVars>
      </dgm:prSet>
      <dgm:spPr/>
      <dgm:t>
        <a:bodyPr/>
        <a:lstStyle/>
        <a:p>
          <a:endParaRPr lang="en-US"/>
        </a:p>
      </dgm:t>
    </dgm:pt>
    <dgm:pt modelId="{311EC0EC-7DAE-3444-83BF-1A8E4C83D512}" type="pres">
      <dgm:prSet presAssocID="{D5F96F82-DFBD-FF44-B317-4AB1A317F805}" presName="sibTrans" presStyleLbl="sibTrans2D1" presStyleIdx="2" presStyleCnt="4"/>
      <dgm:spPr/>
      <dgm:t>
        <a:bodyPr/>
        <a:lstStyle/>
        <a:p>
          <a:endParaRPr lang="en-US"/>
        </a:p>
      </dgm:t>
    </dgm:pt>
    <dgm:pt modelId="{968516ED-873D-DA4C-BB5A-635EC824E1CA}" type="pres">
      <dgm:prSet presAssocID="{D5F96F82-DFBD-FF44-B317-4AB1A317F805}" presName="connectorText" presStyleLbl="sibTrans2D1" presStyleIdx="2" presStyleCnt="4"/>
      <dgm:spPr/>
      <dgm:t>
        <a:bodyPr/>
        <a:lstStyle/>
        <a:p>
          <a:endParaRPr lang="en-US"/>
        </a:p>
      </dgm:t>
    </dgm:pt>
    <dgm:pt modelId="{FF3B1328-32C5-AC42-AC46-0F30B4E7CDB4}" type="pres">
      <dgm:prSet presAssocID="{7AECDA04-D5D5-874A-8E70-D3FE4C41C982}" presName="node" presStyleLbl="node1" presStyleIdx="3" presStyleCnt="4">
        <dgm:presLayoutVars>
          <dgm:bulletEnabled val="1"/>
        </dgm:presLayoutVars>
      </dgm:prSet>
      <dgm:spPr/>
      <dgm:t>
        <a:bodyPr/>
        <a:lstStyle/>
        <a:p>
          <a:endParaRPr lang="en-US"/>
        </a:p>
      </dgm:t>
    </dgm:pt>
    <dgm:pt modelId="{C83CF404-6E2F-4949-9DBE-13F545BFF044}" type="pres">
      <dgm:prSet presAssocID="{1A903539-2B20-0C4C-BA53-2207688A1E63}" presName="sibTrans" presStyleLbl="sibTrans2D1" presStyleIdx="3" presStyleCnt="4"/>
      <dgm:spPr/>
      <dgm:t>
        <a:bodyPr/>
        <a:lstStyle/>
        <a:p>
          <a:endParaRPr lang="en-US"/>
        </a:p>
      </dgm:t>
    </dgm:pt>
    <dgm:pt modelId="{05E88C0F-3946-A84F-8B3A-3F782166CA2C}" type="pres">
      <dgm:prSet presAssocID="{1A903539-2B20-0C4C-BA53-2207688A1E63}" presName="connectorText" presStyleLbl="sibTrans2D1" presStyleIdx="3" presStyleCnt="4"/>
      <dgm:spPr/>
      <dgm:t>
        <a:bodyPr/>
        <a:lstStyle/>
        <a:p>
          <a:endParaRPr lang="en-US"/>
        </a:p>
      </dgm:t>
    </dgm:pt>
  </dgm:ptLst>
  <dgm:cxnLst>
    <dgm:cxn modelId="{97972A48-5422-BB4A-9F25-814325F96537}" type="presOf" srcId="{D5F96F82-DFBD-FF44-B317-4AB1A317F805}" destId="{968516ED-873D-DA4C-BB5A-635EC824E1CA}" srcOrd="1" destOrd="0" presId="urn:microsoft.com/office/officeart/2005/8/layout/cycle2"/>
    <dgm:cxn modelId="{407DD235-4681-2440-9C6A-11F1708298FF}" type="presOf" srcId="{081040FF-06D1-B343-89B8-1DE56FF95910}" destId="{62313338-8EC5-2146-9C44-BAB009892683}" srcOrd="0" destOrd="0" presId="urn:microsoft.com/office/officeart/2005/8/layout/cycle2"/>
    <dgm:cxn modelId="{FDD5EC20-A602-5640-9136-FE56B1EDB071}" type="presOf" srcId="{DF5AE1A9-AE0F-D44F-8A30-2DC73A5146DF}" destId="{288FD344-16E4-EA46-9AB8-D5F9AF4680A0}" srcOrd="1" destOrd="0" presId="urn:microsoft.com/office/officeart/2005/8/layout/cycle2"/>
    <dgm:cxn modelId="{5EC6C6A9-FADE-8148-A12C-65A217E96D08}" type="presOf" srcId="{DF5AE1A9-AE0F-D44F-8A30-2DC73A5146DF}" destId="{2F460F9B-27F7-6C4B-AF1E-30EB0B91462B}" srcOrd="0" destOrd="0" presId="urn:microsoft.com/office/officeart/2005/8/layout/cycle2"/>
    <dgm:cxn modelId="{562F6E6A-07FF-F64C-B313-9B8D6D82E0B3}" type="presOf" srcId="{C48CF63D-37FC-7941-9669-05A5C5418D7B}" destId="{51846EE0-B2ED-904D-945D-953FCF4C9BFD}" srcOrd="1" destOrd="0" presId="urn:microsoft.com/office/officeart/2005/8/layout/cycle2"/>
    <dgm:cxn modelId="{B4EFB9E3-A8D1-4C4A-94B5-06A29F2076C0}" type="presOf" srcId="{7AECDA04-D5D5-874A-8E70-D3FE4C41C982}" destId="{FF3B1328-32C5-AC42-AC46-0F30B4E7CDB4}" srcOrd="0" destOrd="0" presId="urn:microsoft.com/office/officeart/2005/8/layout/cycle2"/>
    <dgm:cxn modelId="{986E0354-FF20-5D4B-9DBE-C8F18762FFE6}" type="presOf" srcId="{1A903539-2B20-0C4C-BA53-2207688A1E63}" destId="{C83CF404-6E2F-4949-9DBE-13F545BFF044}" srcOrd="0" destOrd="0" presId="urn:microsoft.com/office/officeart/2005/8/layout/cycle2"/>
    <dgm:cxn modelId="{E91A9037-1BB1-844B-A4F2-90A56FDE0394}" type="presOf" srcId="{1A903539-2B20-0C4C-BA53-2207688A1E63}" destId="{05E88C0F-3946-A84F-8B3A-3F782166CA2C}" srcOrd="1" destOrd="0" presId="urn:microsoft.com/office/officeart/2005/8/layout/cycle2"/>
    <dgm:cxn modelId="{011136EA-B561-2043-B886-E3BF574372B0}" srcId="{081040FF-06D1-B343-89B8-1DE56FF95910}" destId="{7AECDA04-D5D5-874A-8E70-D3FE4C41C982}" srcOrd="3" destOrd="0" parTransId="{A3A42C4A-89A0-8542-B0F9-E8E4107E5395}" sibTransId="{1A903539-2B20-0C4C-BA53-2207688A1E63}"/>
    <dgm:cxn modelId="{C477729F-A310-A048-BD2B-F503EFD11E68}" srcId="{081040FF-06D1-B343-89B8-1DE56FF95910}" destId="{EB04009F-BD98-F64E-A5EC-E0C9DD148D39}" srcOrd="2" destOrd="0" parTransId="{78C68530-672C-D946-A0EE-685FBA2B3D05}" sibTransId="{D5F96F82-DFBD-FF44-B317-4AB1A317F805}"/>
    <dgm:cxn modelId="{1F576F37-1073-7E4C-BCEE-F68A78653F33}" type="presOf" srcId="{EB04009F-BD98-F64E-A5EC-E0C9DD148D39}" destId="{B630ECF8-860A-E340-9DD5-E1A34AA61F34}" srcOrd="0" destOrd="0" presId="urn:microsoft.com/office/officeart/2005/8/layout/cycle2"/>
    <dgm:cxn modelId="{A5068CCE-6DDC-AB47-A991-290FE44E49E4}" srcId="{081040FF-06D1-B343-89B8-1DE56FF95910}" destId="{844B6B57-1BC6-A14A-8301-B312D25B8A01}" srcOrd="1" destOrd="0" parTransId="{BA158553-8A37-0C46-A901-48D41CE82652}" sibTransId="{DF5AE1A9-AE0F-D44F-8A30-2DC73A5146DF}"/>
    <dgm:cxn modelId="{7C9E7F17-EF34-7245-8975-7E6E54888432}" type="presOf" srcId="{C48CF63D-37FC-7941-9669-05A5C5418D7B}" destId="{D9385287-8D33-C249-BF18-4CACAAF374F7}" srcOrd="0" destOrd="0" presId="urn:microsoft.com/office/officeart/2005/8/layout/cycle2"/>
    <dgm:cxn modelId="{01CFFEE5-29C0-F940-8060-B21A8CE5C03C}" type="presOf" srcId="{D5F96F82-DFBD-FF44-B317-4AB1A317F805}" destId="{311EC0EC-7DAE-3444-83BF-1A8E4C83D512}" srcOrd="0" destOrd="0" presId="urn:microsoft.com/office/officeart/2005/8/layout/cycle2"/>
    <dgm:cxn modelId="{94C3E96F-3740-614A-B611-44C0FB04B68A}" type="presOf" srcId="{3F4CDAE4-6A45-8F48-A626-942ED67258C6}" destId="{95A138E6-2B9B-234E-B3D3-E167CD7DA27D}" srcOrd="0" destOrd="0" presId="urn:microsoft.com/office/officeart/2005/8/layout/cycle2"/>
    <dgm:cxn modelId="{62E19366-7499-F743-9867-A0C8D1F67428}" srcId="{081040FF-06D1-B343-89B8-1DE56FF95910}" destId="{3F4CDAE4-6A45-8F48-A626-942ED67258C6}" srcOrd="0" destOrd="0" parTransId="{3811DC0F-7A40-C442-A9FB-AF73D8A9B374}" sibTransId="{C48CF63D-37FC-7941-9669-05A5C5418D7B}"/>
    <dgm:cxn modelId="{0FEFB2AC-E4AC-B54D-827C-AE8ABB6C4613}" type="presOf" srcId="{844B6B57-1BC6-A14A-8301-B312D25B8A01}" destId="{2D667DC6-2367-034C-9995-86296F573918}" srcOrd="0" destOrd="0" presId="urn:microsoft.com/office/officeart/2005/8/layout/cycle2"/>
    <dgm:cxn modelId="{6FF174E1-5143-864B-B19E-3FC25F354B32}" type="presParOf" srcId="{62313338-8EC5-2146-9C44-BAB009892683}" destId="{95A138E6-2B9B-234E-B3D3-E167CD7DA27D}" srcOrd="0" destOrd="0" presId="urn:microsoft.com/office/officeart/2005/8/layout/cycle2"/>
    <dgm:cxn modelId="{1CC2F6F8-A79C-3848-888E-9C18534F083B}" type="presParOf" srcId="{62313338-8EC5-2146-9C44-BAB009892683}" destId="{D9385287-8D33-C249-BF18-4CACAAF374F7}" srcOrd="1" destOrd="0" presId="urn:microsoft.com/office/officeart/2005/8/layout/cycle2"/>
    <dgm:cxn modelId="{09BAB09D-4183-3B40-A9AC-D38B3EDCF42E}" type="presParOf" srcId="{D9385287-8D33-C249-BF18-4CACAAF374F7}" destId="{51846EE0-B2ED-904D-945D-953FCF4C9BFD}" srcOrd="0" destOrd="0" presId="urn:microsoft.com/office/officeart/2005/8/layout/cycle2"/>
    <dgm:cxn modelId="{2E60BA74-4F61-8042-864B-2B38152D67A7}" type="presParOf" srcId="{62313338-8EC5-2146-9C44-BAB009892683}" destId="{2D667DC6-2367-034C-9995-86296F573918}" srcOrd="2" destOrd="0" presId="urn:microsoft.com/office/officeart/2005/8/layout/cycle2"/>
    <dgm:cxn modelId="{3782204A-A4F7-F348-ACFF-A02EB54E1702}" type="presParOf" srcId="{62313338-8EC5-2146-9C44-BAB009892683}" destId="{2F460F9B-27F7-6C4B-AF1E-30EB0B91462B}" srcOrd="3" destOrd="0" presId="urn:microsoft.com/office/officeart/2005/8/layout/cycle2"/>
    <dgm:cxn modelId="{A7203BF8-800F-5343-AA62-E62D55269728}" type="presParOf" srcId="{2F460F9B-27F7-6C4B-AF1E-30EB0B91462B}" destId="{288FD344-16E4-EA46-9AB8-D5F9AF4680A0}" srcOrd="0" destOrd="0" presId="urn:microsoft.com/office/officeart/2005/8/layout/cycle2"/>
    <dgm:cxn modelId="{4082965D-7519-5645-87BE-82A1A8FCE117}" type="presParOf" srcId="{62313338-8EC5-2146-9C44-BAB009892683}" destId="{B630ECF8-860A-E340-9DD5-E1A34AA61F34}" srcOrd="4" destOrd="0" presId="urn:microsoft.com/office/officeart/2005/8/layout/cycle2"/>
    <dgm:cxn modelId="{FBA8932D-6C2D-424F-AD6A-E037F55A9142}" type="presParOf" srcId="{62313338-8EC5-2146-9C44-BAB009892683}" destId="{311EC0EC-7DAE-3444-83BF-1A8E4C83D512}" srcOrd="5" destOrd="0" presId="urn:microsoft.com/office/officeart/2005/8/layout/cycle2"/>
    <dgm:cxn modelId="{DBF81C4C-C374-F745-B464-FD82C917E7B0}" type="presParOf" srcId="{311EC0EC-7DAE-3444-83BF-1A8E4C83D512}" destId="{968516ED-873D-DA4C-BB5A-635EC824E1CA}" srcOrd="0" destOrd="0" presId="urn:microsoft.com/office/officeart/2005/8/layout/cycle2"/>
    <dgm:cxn modelId="{A297C168-764C-6049-8E8A-0609AC45855E}" type="presParOf" srcId="{62313338-8EC5-2146-9C44-BAB009892683}" destId="{FF3B1328-32C5-AC42-AC46-0F30B4E7CDB4}" srcOrd="6" destOrd="0" presId="urn:microsoft.com/office/officeart/2005/8/layout/cycle2"/>
    <dgm:cxn modelId="{C7A1801D-F1AB-4244-AD21-7CDD66770B1A}" type="presParOf" srcId="{62313338-8EC5-2146-9C44-BAB009892683}" destId="{C83CF404-6E2F-4949-9DBE-13F545BFF044}" srcOrd="7" destOrd="0" presId="urn:microsoft.com/office/officeart/2005/8/layout/cycle2"/>
    <dgm:cxn modelId="{7166A6C2-B881-A141-ADCD-E870431B7B88}" type="presParOf" srcId="{C83CF404-6E2F-4949-9DBE-13F545BFF044}" destId="{05E88C0F-3946-A84F-8B3A-3F782166CA2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DA7FF2-F6A7-6741-B5BF-7229CD7D29B8}" type="doc">
      <dgm:prSet loTypeId="urn:microsoft.com/office/officeart/2005/8/layout/cycle3" loCatId="" qsTypeId="urn:microsoft.com/office/officeart/2005/8/quickstyle/simple4" qsCatId="simple" csTypeId="urn:microsoft.com/office/officeart/2005/8/colors/accent0_3" csCatId="mainScheme" phldr="1"/>
      <dgm:spPr/>
      <dgm:t>
        <a:bodyPr/>
        <a:lstStyle/>
        <a:p>
          <a:endParaRPr lang="en-US"/>
        </a:p>
      </dgm:t>
    </dgm:pt>
    <dgm:pt modelId="{33F691E3-48D6-B349-B3B9-8D625FB9F01A}">
      <dgm:prSet phldrT="[Text]"/>
      <dgm:spPr/>
      <dgm:t>
        <a:bodyPr/>
        <a:lstStyle/>
        <a:p>
          <a:r>
            <a:rPr lang="en-US" b="0" dirty="0" smtClean="0">
              <a:latin typeface="Tw Cen MT"/>
              <a:cs typeface="Tw Cen MT"/>
            </a:rPr>
            <a:t>Discerning Learning Needs</a:t>
          </a:r>
          <a:endParaRPr lang="en-US" b="0" dirty="0">
            <a:latin typeface="Tw Cen MT"/>
            <a:cs typeface="Tw Cen MT"/>
          </a:endParaRPr>
        </a:p>
      </dgm:t>
    </dgm:pt>
    <dgm:pt modelId="{67BAA43D-D4E5-D348-BE87-212DFD63B861}" type="parTrans" cxnId="{0292D8F6-F008-CF42-87B1-E351E1CA8F4F}">
      <dgm:prSet/>
      <dgm:spPr/>
      <dgm:t>
        <a:bodyPr/>
        <a:lstStyle/>
        <a:p>
          <a:endParaRPr lang="en-US"/>
        </a:p>
      </dgm:t>
    </dgm:pt>
    <dgm:pt modelId="{8BEB0C87-014C-F940-B3C1-2DAD3E154C4E}" type="sibTrans" cxnId="{0292D8F6-F008-CF42-87B1-E351E1CA8F4F}">
      <dgm:prSet/>
      <dgm:spPr/>
      <dgm:t>
        <a:bodyPr/>
        <a:lstStyle/>
        <a:p>
          <a:endParaRPr lang="en-US"/>
        </a:p>
      </dgm:t>
    </dgm:pt>
    <dgm:pt modelId="{192B78D8-8CB3-D047-AEB8-38E9EE797BDF}">
      <dgm:prSet phldrT="[Text]"/>
      <dgm:spPr/>
      <dgm:t>
        <a:bodyPr/>
        <a:lstStyle/>
        <a:p>
          <a:r>
            <a:rPr lang="en-US" b="0" dirty="0" smtClean="0">
              <a:latin typeface="Tw Cen MT"/>
              <a:cs typeface="Tw Cen MT"/>
            </a:rPr>
            <a:t>Working with a Mentor/Guide</a:t>
          </a:r>
          <a:endParaRPr lang="en-US" b="0" dirty="0">
            <a:latin typeface="Tw Cen MT"/>
            <a:cs typeface="Tw Cen MT"/>
          </a:endParaRPr>
        </a:p>
      </dgm:t>
    </dgm:pt>
    <dgm:pt modelId="{6CB713B5-902D-2147-9625-35B634AE4FC2}" type="parTrans" cxnId="{404C4F19-4DE2-664B-8836-4CB8637D8897}">
      <dgm:prSet/>
      <dgm:spPr/>
      <dgm:t>
        <a:bodyPr/>
        <a:lstStyle/>
        <a:p>
          <a:endParaRPr lang="en-US"/>
        </a:p>
      </dgm:t>
    </dgm:pt>
    <dgm:pt modelId="{907A3ECF-D6B9-8A45-8B76-D068D92DA05C}" type="sibTrans" cxnId="{404C4F19-4DE2-664B-8836-4CB8637D8897}">
      <dgm:prSet/>
      <dgm:spPr/>
      <dgm:t>
        <a:bodyPr/>
        <a:lstStyle/>
        <a:p>
          <a:endParaRPr lang="en-US"/>
        </a:p>
      </dgm:t>
    </dgm:pt>
    <dgm:pt modelId="{9FE12148-6398-E041-9CB7-09E36C9BD397}">
      <dgm:prSet phldrT="[Text]"/>
      <dgm:spPr/>
      <dgm:t>
        <a:bodyPr/>
        <a:lstStyle/>
        <a:p>
          <a:r>
            <a:rPr lang="en-US" b="0" dirty="0" smtClean="0">
              <a:latin typeface="Tw Cen MT"/>
              <a:cs typeface="Tw Cen MT"/>
            </a:rPr>
            <a:t>Finding Resources on the Network</a:t>
          </a:r>
          <a:endParaRPr lang="en-US" b="0" dirty="0">
            <a:latin typeface="Tw Cen MT"/>
            <a:cs typeface="Tw Cen MT"/>
          </a:endParaRPr>
        </a:p>
      </dgm:t>
    </dgm:pt>
    <dgm:pt modelId="{7D69B42C-8FD9-8249-B302-DB2E384F429D}" type="parTrans" cxnId="{E30550E2-2544-6E40-B2D0-870B1CE8BE0E}">
      <dgm:prSet/>
      <dgm:spPr/>
      <dgm:t>
        <a:bodyPr/>
        <a:lstStyle/>
        <a:p>
          <a:endParaRPr lang="en-US"/>
        </a:p>
      </dgm:t>
    </dgm:pt>
    <dgm:pt modelId="{558BF6C8-65E9-1241-A7AA-AF952ED0FD88}" type="sibTrans" cxnId="{E30550E2-2544-6E40-B2D0-870B1CE8BE0E}">
      <dgm:prSet/>
      <dgm:spPr/>
      <dgm:t>
        <a:bodyPr/>
        <a:lstStyle/>
        <a:p>
          <a:endParaRPr lang="en-US"/>
        </a:p>
      </dgm:t>
    </dgm:pt>
    <dgm:pt modelId="{A72ED67D-0181-6349-A260-BF63546F07A4}">
      <dgm:prSet phldrT="[Text]"/>
      <dgm:spPr/>
      <dgm:t>
        <a:bodyPr/>
        <a:lstStyle/>
        <a:p>
          <a:r>
            <a:rPr lang="en-US" b="0" dirty="0" smtClean="0">
              <a:latin typeface="Tw Cen MT"/>
              <a:cs typeface="Tw Cen MT"/>
            </a:rPr>
            <a:t>Engaging in Formation in a Variety of Learning Environments</a:t>
          </a:r>
          <a:endParaRPr lang="en-US" b="0" dirty="0">
            <a:latin typeface="Tw Cen MT"/>
            <a:cs typeface="Tw Cen MT"/>
          </a:endParaRPr>
        </a:p>
      </dgm:t>
    </dgm:pt>
    <dgm:pt modelId="{A156E107-D373-8F40-9268-14A59B911CDA}" type="parTrans" cxnId="{25876FE3-1EFC-534E-8637-C3963CF9DA63}">
      <dgm:prSet/>
      <dgm:spPr/>
      <dgm:t>
        <a:bodyPr/>
        <a:lstStyle/>
        <a:p>
          <a:endParaRPr lang="en-US"/>
        </a:p>
      </dgm:t>
    </dgm:pt>
    <dgm:pt modelId="{69EF67BE-05D8-344E-8ADD-E2514E06707A}" type="sibTrans" cxnId="{25876FE3-1EFC-534E-8637-C3963CF9DA63}">
      <dgm:prSet/>
      <dgm:spPr/>
      <dgm:t>
        <a:bodyPr/>
        <a:lstStyle/>
        <a:p>
          <a:endParaRPr lang="en-US"/>
        </a:p>
      </dgm:t>
    </dgm:pt>
    <dgm:pt modelId="{B584D2DD-4699-7B46-B2FF-E2D0FD243F5C}">
      <dgm:prSet phldrT="[Text]"/>
      <dgm:spPr/>
      <dgm:t>
        <a:bodyPr/>
        <a:lstStyle/>
        <a:p>
          <a:r>
            <a:rPr lang="en-US" b="0" dirty="0" smtClean="0">
              <a:latin typeface="Tw Cen MT"/>
              <a:cs typeface="Tw Cen MT"/>
            </a:rPr>
            <a:t>Sharing Learning with Others</a:t>
          </a:r>
          <a:endParaRPr lang="en-US" b="0" dirty="0">
            <a:latin typeface="Tw Cen MT"/>
            <a:cs typeface="Tw Cen MT"/>
          </a:endParaRPr>
        </a:p>
      </dgm:t>
    </dgm:pt>
    <dgm:pt modelId="{07BC94B0-FBD2-6247-86D3-18D5AB93C8B5}" type="parTrans" cxnId="{8D03FBE5-C313-3540-B152-174CED948E62}">
      <dgm:prSet/>
      <dgm:spPr/>
      <dgm:t>
        <a:bodyPr/>
        <a:lstStyle/>
        <a:p>
          <a:endParaRPr lang="en-US"/>
        </a:p>
      </dgm:t>
    </dgm:pt>
    <dgm:pt modelId="{C243E4AF-93CF-8E46-8530-CED5CE588FBB}" type="sibTrans" cxnId="{8D03FBE5-C313-3540-B152-174CED948E62}">
      <dgm:prSet/>
      <dgm:spPr/>
      <dgm:t>
        <a:bodyPr/>
        <a:lstStyle/>
        <a:p>
          <a:endParaRPr lang="en-US"/>
        </a:p>
      </dgm:t>
    </dgm:pt>
    <dgm:pt modelId="{5A421EDD-6AF4-E64A-81ED-B36A038638F9}">
      <dgm:prSet phldrT="[Text]"/>
      <dgm:spPr/>
      <dgm:t>
        <a:bodyPr/>
        <a:lstStyle/>
        <a:p>
          <a:r>
            <a:rPr lang="en-US" b="0" dirty="0" smtClean="0">
              <a:latin typeface="Tw Cen MT"/>
              <a:cs typeface="Tw Cen MT"/>
            </a:rPr>
            <a:t>Reflecting on Growth &amp; Identifying New Needs</a:t>
          </a:r>
          <a:endParaRPr lang="en-US" b="0" dirty="0">
            <a:latin typeface="Tw Cen MT"/>
            <a:cs typeface="Tw Cen MT"/>
          </a:endParaRPr>
        </a:p>
      </dgm:t>
    </dgm:pt>
    <dgm:pt modelId="{58B16FB8-1A66-A047-B74A-7DCEB54EDAD6}" type="parTrans" cxnId="{354F2506-C525-E441-9637-251C139C7B6B}">
      <dgm:prSet/>
      <dgm:spPr/>
      <dgm:t>
        <a:bodyPr/>
        <a:lstStyle/>
        <a:p>
          <a:endParaRPr lang="en-US"/>
        </a:p>
      </dgm:t>
    </dgm:pt>
    <dgm:pt modelId="{0D2D91AB-39EE-7D43-90C4-25816FC20731}" type="sibTrans" cxnId="{354F2506-C525-E441-9637-251C139C7B6B}">
      <dgm:prSet/>
      <dgm:spPr/>
      <dgm:t>
        <a:bodyPr/>
        <a:lstStyle/>
        <a:p>
          <a:endParaRPr lang="en-US"/>
        </a:p>
      </dgm:t>
    </dgm:pt>
    <dgm:pt modelId="{F0E1E82F-809B-0544-A7D6-B61DB4222F5A}" type="pres">
      <dgm:prSet presAssocID="{87DA7FF2-F6A7-6741-B5BF-7229CD7D29B8}" presName="Name0" presStyleCnt="0">
        <dgm:presLayoutVars>
          <dgm:dir/>
          <dgm:resizeHandles val="exact"/>
        </dgm:presLayoutVars>
      </dgm:prSet>
      <dgm:spPr/>
      <dgm:t>
        <a:bodyPr/>
        <a:lstStyle/>
        <a:p>
          <a:endParaRPr lang="en-US"/>
        </a:p>
      </dgm:t>
    </dgm:pt>
    <dgm:pt modelId="{B3CC4FBC-2C7E-FE41-B834-7CC93F6B5769}" type="pres">
      <dgm:prSet presAssocID="{87DA7FF2-F6A7-6741-B5BF-7229CD7D29B8}" presName="cycle" presStyleCnt="0"/>
      <dgm:spPr/>
    </dgm:pt>
    <dgm:pt modelId="{CF77CEFB-8EBD-F841-B598-E29B1CEF8339}" type="pres">
      <dgm:prSet presAssocID="{33F691E3-48D6-B349-B3B9-8D625FB9F01A}" presName="nodeFirstNode" presStyleLbl="node1" presStyleIdx="0" presStyleCnt="6">
        <dgm:presLayoutVars>
          <dgm:bulletEnabled val="1"/>
        </dgm:presLayoutVars>
      </dgm:prSet>
      <dgm:spPr/>
      <dgm:t>
        <a:bodyPr/>
        <a:lstStyle/>
        <a:p>
          <a:endParaRPr lang="en-US"/>
        </a:p>
      </dgm:t>
    </dgm:pt>
    <dgm:pt modelId="{D3A6E60D-4FF0-E944-9CFD-610BC295AD07}" type="pres">
      <dgm:prSet presAssocID="{8BEB0C87-014C-F940-B3C1-2DAD3E154C4E}" presName="sibTransFirstNode" presStyleLbl="bgShp" presStyleIdx="0" presStyleCnt="1"/>
      <dgm:spPr/>
      <dgm:t>
        <a:bodyPr/>
        <a:lstStyle/>
        <a:p>
          <a:endParaRPr lang="en-US"/>
        </a:p>
      </dgm:t>
    </dgm:pt>
    <dgm:pt modelId="{C7AC7F20-D363-E044-8822-D0FAEAA2BEA0}" type="pres">
      <dgm:prSet presAssocID="{192B78D8-8CB3-D047-AEB8-38E9EE797BDF}" presName="nodeFollowingNodes" presStyleLbl="node1" presStyleIdx="1" presStyleCnt="6">
        <dgm:presLayoutVars>
          <dgm:bulletEnabled val="1"/>
        </dgm:presLayoutVars>
      </dgm:prSet>
      <dgm:spPr/>
      <dgm:t>
        <a:bodyPr/>
        <a:lstStyle/>
        <a:p>
          <a:endParaRPr lang="en-US"/>
        </a:p>
      </dgm:t>
    </dgm:pt>
    <dgm:pt modelId="{C4DEDE24-271F-0743-A9C5-10241F08DE44}" type="pres">
      <dgm:prSet presAssocID="{9FE12148-6398-E041-9CB7-09E36C9BD397}" presName="nodeFollowingNodes" presStyleLbl="node1" presStyleIdx="2" presStyleCnt="6">
        <dgm:presLayoutVars>
          <dgm:bulletEnabled val="1"/>
        </dgm:presLayoutVars>
      </dgm:prSet>
      <dgm:spPr/>
      <dgm:t>
        <a:bodyPr/>
        <a:lstStyle/>
        <a:p>
          <a:endParaRPr lang="en-US"/>
        </a:p>
      </dgm:t>
    </dgm:pt>
    <dgm:pt modelId="{54D270D7-6FDF-3645-8C6A-69DAC85441E0}" type="pres">
      <dgm:prSet presAssocID="{A72ED67D-0181-6349-A260-BF63546F07A4}" presName="nodeFollowingNodes" presStyleLbl="node1" presStyleIdx="3" presStyleCnt="6">
        <dgm:presLayoutVars>
          <dgm:bulletEnabled val="1"/>
        </dgm:presLayoutVars>
      </dgm:prSet>
      <dgm:spPr/>
      <dgm:t>
        <a:bodyPr/>
        <a:lstStyle/>
        <a:p>
          <a:endParaRPr lang="en-US"/>
        </a:p>
      </dgm:t>
    </dgm:pt>
    <dgm:pt modelId="{DFD57B12-F9DC-4B41-8068-A3637E2AA4E4}" type="pres">
      <dgm:prSet presAssocID="{B584D2DD-4699-7B46-B2FF-E2D0FD243F5C}" presName="nodeFollowingNodes" presStyleLbl="node1" presStyleIdx="4" presStyleCnt="6">
        <dgm:presLayoutVars>
          <dgm:bulletEnabled val="1"/>
        </dgm:presLayoutVars>
      </dgm:prSet>
      <dgm:spPr/>
      <dgm:t>
        <a:bodyPr/>
        <a:lstStyle/>
        <a:p>
          <a:endParaRPr lang="en-US"/>
        </a:p>
      </dgm:t>
    </dgm:pt>
    <dgm:pt modelId="{3795E19A-8A1C-DA4A-91E0-37E8F32F47B4}" type="pres">
      <dgm:prSet presAssocID="{5A421EDD-6AF4-E64A-81ED-B36A038638F9}" presName="nodeFollowingNodes" presStyleLbl="node1" presStyleIdx="5" presStyleCnt="6">
        <dgm:presLayoutVars>
          <dgm:bulletEnabled val="1"/>
        </dgm:presLayoutVars>
      </dgm:prSet>
      <dgm:spPr/>
      <dgm:t>
        <a:bodyPr/>
        <a:lstStyle/>
        <a:p>
          <a:endParaRPr lang="en-US"/>
        </a:p>
      </dgm:t>
    </dgm:pt>
  </dgm:ptLst>
  <dgm:cxnLst>
    <dgm:cxn modelId="{1908FE20-4D90-5C40-BC9E-2AA83761CC5D}" type="presOf" srcId="{33F691E3-48D6-B349-B3B9-8D625FB9F01A}" destId="{CF77CEFB-8EBD-F841-B598-E29B1CEF8339}" srcOrd="0" destOrd="0" presId="urn:microsoft.com/office/officeart/2005/8/layout/cycle3"/>
    <dgm:cxn modelId="{404C4F19-4DE2-664B-8836-4CB8637D8897}" srcId="{87DA7FF2-F6A7-6741-B5BF-7229CD7D29B8}" destId="{192B78D8-8CB3-D047-AEB8-38E9EE797BDF}" srcOrd="1" destOrd="0" parTransId="{6CB713B5-902D-2147-9625-35B634AE4FC2}" sibTransId="{907A3ECF-D6B9-8A45-8B76-D068D92DA05C}"/>
    <dgm:cxn modelId="{1B55FB53-F49E-3845-8BCF-D2013DA361CF}" type="presOf" srcId="{B584D2DD-4699-7B46-B2FF-E2D0FD243F5C}" destId="{DFD57B12-F9DC-4B41-8068-A3637E2AA4E4}" srcOrd="0" destOrd="0" presId="urn:microsoft.com/office/officeart/2005/8/layout/cycle3"/>
    <dgm:cxn modelId="{D9AE3BB4-72B9-FB48-B444-673E3C2592F6}" type="presOf" srcId="{5A421EDD-6AF4-E64A-81ED-B36A038638F9}" destId="{3795E19A-8A1C-DA4A-91E0-37E8F32F47B4}" srcOrd="0" destOrd="0" presId="urn:microsoft.com/office/officeart/2005/8/layout/cycle3"/>
    <dgm:cxn modelId="{8D03FBE5-C313-3540-B152-174CED948E62}" srcId="{87DA7FF2-F6A7-6741-B5BF-7229CD7D29B8}" destId="{B584D2DD-4699-7B46-B2FF-E2D0FD243F5C}" srcOrd="4" destOrd="0" parTransId="{07BC94B0-FBD2-6247-86D3-18D5AB93C8B5}" sibTransId="{C243E4AF-93CF-8E46-8530-CED5CE588FBB}"/>
    <dgm:cxn modelId="{90ACA8E6-E627-A249-8CD8-585F0028972C}" type="presOf" srcId="{9FE12148-6398-E041-9CB7-09E36C9BD397}" destId="{C4DEDE24-271F-0743-A9C5-10241F08DE44}" srcOrd="0" destOrd="0" presId="urn:microsoft.com/office/officeart/2005/8/layout/cycle3"/>
    <dgm:cxn modelId="{F3E87D09-9CAA-D146-A8C7-D10C8236ACED}" type="presOf" srcId="{192B78D8-8CB3-D047-AEB8-38E9EE797BDF}" destId="{C7AC7F20-D363-E044-8822-D0FAEAA2BEA0}" srcOrd="0" destOrd="0" presId="urn:microsoft.com/office/officeart/2005/8/layout/cycle3"/>
    <dgm:cxn modelId="{E30550E2-2544-6E40-B2D0-870B1CE8BE0E}" srcId="{87DA7FF2-F6A7-6741-B5BF-7229CD7D29B8}" destId="{9FE12148-6398-E041-9CB7-09E36C9BD397}" srcOrd="2" destOrd="0" parTransId="{7D69B42C-8FD9-8249-B302-DB2E384F429D}" sibTransId="{558BF6C8-65E9-1241-A7AA-AF952ED0FD88}"/>
    <dgm:cxn modelId="{A5048BEF-1745-F448-A778-052FC4943DE1}" type="presOf" srcId="{A72ED67D-0181-6349-A260-BF63546F07A4}" destId="{54D270D7-6FDF-3645-8C6A-69DAC85441E0}" srcOrd="0" destOrd="0" presId="urn:microsoft.com/office/officeart/2005/8/layout/cycle3"/>
    <dgm:cxn modelId="{25876FE3-1EFC-534E-8637-C3963CF9DA63}" srcId="{87DA7FF2-F6A7-6741-B5BF-7229CD7D29B8}" destId="{A72ED67D-0181-6349-A260-BF63546F07A4}" srcOrd="3" destOrd="0" parTransId="{A156E107-D373-8F40-9268-14A59B911CDA}" sibTransId="{69EF67BE-05D8-344E-8ADD-E2514E06707A}"/>
    <dgm:cxn modelId="{3512C70C-9C27-4F43-BD27-BED17905221F}" type="presOf" srcId="{8BEB0C87-014C-F940-B3C1-2DAD3E154C4E}" destId="{D3A6E60D-4FF0-E944-9CFD-610BC295AD07}" srcOrd="0" destOrd="0" presId="urn:microsoft.com/office/officeart/2005/8/layout/cycle3"/>
    <dgm:cxn modelId="{0292D8F6-F008-CF42-87B1-E351E1CA8F4F}" srcId="{87DA7FF2-F6A7-6741-B5BF-7229CD7D29B8}" destId="{33F691E3-48D6-B349-B3B9-8D625FB9F01A}" srcOrd="0" destOrd="0" parTransId="{67BAA43D-D4E5-D348-BE87-212DFD63B861}" sibTransId="{8BEB0C87-014C-F940-B3C1-2DAD3E154C4E}"/>
    <dgm:cxn modelId="{354F2506-C525-E441-9637-251C139C7B6B}" srcId="{87DA7FF2-F6A7-6741-B5BF-7229CD7D29B8}" destId="{5A421EDD-6AF4-E64A-81ED-B36A038638F9}" srcOrd="5" destOrd="0" parTransId="{58B16FB8-1A66-A047-B74A-7DCEB54EDAD6}" sibTransId="{0D2D91AB-39EE-7D43-90C4-25816FC20731}"/>
    <dgm:cxn modelId="{D3403D03-EEAB-CE45-8C2F-2AFE3BDC71B3}" type="presOf" srcId="{87DA7FF2-F6A7-6741-B5BF-7229CD7D29B8}" destId="{F0E1E82F-809B-0544-A7D6-B61DB4222F5A}" srcOrd="0" destOrd="0" presId="urn:microsoft.com/office/officeart/2005/8/layout/cycle3"/>
    <dgm:cxn modelId="{EFC4D9DD-9298-CD45-B3F4-1E63BD282B0B}" type="presParOf" srcId="{F0E1E82F-809B-0544-A7D6-B61DB4222F5A}" destId="{B3CC4FBC-2C7E-FE41-B834-7CC93F6B5769}" srcOrd="0" destOrd="0" presId="urn:microsoft.com/office/officeart/2005/8/layout/cycle3"/>
    <dgm:cxn modelId="{6F0019E9-5531-5244-8222-EC261338CD06}" type="presParOf" srcId="{B3CC4FBC-2C7E-FE41-B834-7CC93F6B5769}" destId="{CF77CEFB-8EBD-F841-B598-E29B1CEF8339}" srcOrd="0" destOrd="0" presId="urn:microsoft.com/office/officeart/2005/8/layout/cycle3"/>
    <dgm:cxn modelId="{F2FE6C3A-91D0-4D47-9C86-0EB85022554D}" type="presParOf" srcId="{B3CC4FBC-2C7E-FE41-B834-7CC93F6B5769}" destId="{D3A6E60D-4FF0-E944-9CFD-610BC295AD07}" srcOrd="1" destOrd="0" presId="urn:microsoft.com/office/officeart/2005/8/layout/cycle3"/>
    <dgm:cxn modelId="{9CA6105B-B769-DD4C-B821-FE7406E5E1F1}" type="presParOf" srcId="{B3CC4FBC-2C7E-FE41-B834-7CC93F6B5769}" destId="{C7AC7F20-D363-E044-8822-D0FAEAA2BEA0}" srcOrd="2" destOrd="0" presId="urn:microsoft.com/office/officeart/2005/8/layout/cycle3"/>
    <dgm:cxn modelId="{56E9BBDF-1C00-5A43-9DBE-7DDD42235064}" type="presParOf" srcId="{B3CC4FBC-2C7E-FE41-B834-7CC93F6B5769}" destId="{C4DEDE24-271F-0743-A9C5-10241F08DE44}" srcOrd="3" destOrd="0" presId="urn:microsoft.com/office/officeart/2005/8/layout/cycle3"/>
    <dgm:cxn modelId="{53DFE10C-635F-8544-8453-8D2D3CDAA456}" type="presParOf" srcId="{B3CC4FBC-2C7E-FE41-B834-7CC93F6B5769}" destId="{54D270D7-6FDF-3645-8C6A-69DAC85441E0}" srcOrd="4" destOrd="0" presId="urn:microsoft.com/office/officeart/2005/8/layout/cycle3"/>
    <dgm:cxn modelId="{A2D5D80B-8821-414F-A58A-151EFED0471C}" type="presParOf" srcId="{B3CC4FBC-2C7E-FE41-B834-7CC93F6B5769}" destId="{DFD57B12-F9DC-4B41-8068-A3637E2AA4E4}" srcOrd="5" destOrd="0" presId="urn:microsoft.com/office/officeart/2005/8/layout/cycle3"/>
    <dgm:cxn modelId="{3DB8F100-95CB-1240-9A6D-381B62F93DA1}" type="presParOf" srcId="{B3CC4FBC-2C7E-FE41-B834-7CC93F6B5769}" destId="{3795E19A-8A1C-DA4A-91E0-37E8F32F47B4}"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B3E102-1C6E-B047-B148-304E49D74DDE}" type="doc">
      <dgm:prSet loTypeId="urn:microsoft.com/office/officeart/2005/8/layout/hList7" loCatId="" qsTypeId="urn:microsoft.com/office/officeart/2005/8/quickstyle/simple4" qsCatId="simple" csTypeId="urn:microsoft.com/office/officeart/2005/8/colors/colorful3" csCatId="colorful" phldr="1"/>
      <dgm:spPr/>
    </dgm:pt>
    <dgm:pt modelId="{27DF72EA-62B8-FA47-B780-4E5550E597A6}">
      <dgm:prSet phldrT="[Text]" custT="1"/>
      <dgm:spPr/>
      <dgm:t>
        <a:bodyPr/>
        <a:lstStyle/>
        <a:p>
          <a:r>
            <a:rPr lang="en-US" sz="2000" b="1" dirty="0" smtClean="0">
              <a:latin typeface="Tw Cen MT"/>
              <a:cs typeface="Tw Cen MT"/>
            </a:rPr>
            <a:t>Online Faith Formation</a:t>
          </a:r>
          <a:endParaRPr lang="en-US" sz="2000" b="1" dirty="0">
            <a:latin typeface="Tw Cen MT"/>
            <a:cs typeface="Tw Cen MT"/>
          </a:endParaRPr>
        </a:p>
      </dgm:t>
    </dgm:pt>
    <dgm:pt modelId="{258FA699-84E7-0F4F-93A6-71BB1E234D87}" type="parTrans" cxnId="{C9D0F755-434E-884F-A541-1476B3B79669}">
      <dgm:prSet/>
      <dgm:spPr/>
      <dgm:t>
        <a:bodyPr/>
        <a:lstStyle/>
        <a:p>
          <a:endParaRPr lang="en-US"/>
        </a:p>
      </dgm:t>
    </dgm:pt>
    <dgm:pt modelId="{F95B29DA-744B-2744-BA74-C1B953041D89}" type="sibTrans" cxnId="{C9D0F755-434E-884F-A541-1476B3B79669}">
      <dgm:prSet/>
      <dgm:spPr/>
      <dgm:t>
        <a:bodyPr/>
        <a:lstStyle/>
        <a:p>
          <a:endParaRPr lang="en-US"/>
        </a:p>
      </dgm:t>
    </dgm:pt>
    <dgm:pt modelId="{0A073880-5837-DA46-BB52-CDCE9DFF7FA3}">
      <dgm:prSet phldrT="[Text]" custT="1"/>
      <dgm:spPr/>
      <dgm:t>
        <a:bodyPr/>
        <a:lstStyle/>
        <a:p>
          <a:r>
            <a:rPr lang="en-US" sz="2000" b="1" dirty="0" smtClean="0">
              <a:latin typeface="Tw Cen MT"/>
              <a:cs typeface="Tw Cen MT"/>
            </a:rPr>
            <a:t>Mostly Online with Regular Interaction in Gathered Sessions</a:t>
          </a:r>
          <a:endParaRPr lang="en-US" sz="2000" b="1" dirty="0">
            <a:latin typeface="Tw Cen MT"/>
            <a:cs typeface="Tw Cen MT"/>
          </a:endParaRPr>
        </a:p>
      </dgm:t>
    </dgm:pt>
    <dgm:pt modelId="{6D051A75-54ED-474F-A3B6-35849F217E21}" type="parTrans" cxnId="{69241706-42BA-D243-8E34-4C7F9F2939D3}">
      <dgm:prSet/>
      <dgm:spPr/>
      <dgm:t>
        <a:bodyPr/>
        <a:lstStyle/>
        <a:p>
          <a:endParaRPr lang="en-US"/>
        </a:p>
      </dgm:t>
    </dgm:pt>
    <dgm:pt modelId="{0B448A23-801E-FF44-8B20-F8415A2DE291}" type="sibTrans" cxnId="{69241706-42BA-D243-8E34-4C7F9F2939D3}">
      <dgm:prSet/>
      <dgm:spPr/>
      <dgm:t>
        <a:bodyPr/>
        <a:lstStyle/>
        <a:p>
          <a:endParaRPr lang="en-US"/>
        </a:p>
      </dgm:t>
    </dgm:pt>
    <dgm:pt modelId="{F8C555D9-97A8-0E40-BAE9-EC5D44D83B27}">
      <dgm:prSet phldrT="[Text]" custT="1"/>
      <dgm:spPr/>
      <dgm:t>
        <a:bodyPr/>
        <a:lstStyle/>
        <a:p>
          <a:r>
            <a:rPr lang="en-US" sz="2000" b="1" dirty="0" smtClean="0">
              <a:latin typeface="Tw Cen MT"/>
              <a:cs typeface="Tw Cen MT"/>
            </a:rPr>
            <a:t>Online Faith Formation &amp; Gathered Sessions (Flipped Classroom)</a:t>
          </a:r>
          <a:endParaRPr lang="en-US" sz="2000" b="1" dirty="0">
            <a:latin typeface="Tw Cen MT"/>
            <a:cs typeface="Tw Cen MT"/>
          </a:endParaRPr>
        </a:p>
      </dgm:t>
    </dgm:pt>
    <dgm:pt modelId="{CD3C05C3-5B1B-2E49-9402-E61470B22330}" type="parTrans" cxnId="{53970E70-E7B8-C148-8F87-B0335B8B0AAB}">
      <dgm:prSet/>
      <dgm:spPr/>
      <dgm:t>
        <a:bodyPr/>
        <a:lstStyle/>
        <a:p>
          <a:endParaRPr lang="en-US"/>
        </a:p>
      </dgm:t>
    </dgm:pt>
    <dgm:pt modelId="{C9598B04-058E-A846-BF50-9689A23AF347}" type="sibTrans" cxnId="{53970E70-E7B8-C148-8F87-B0335B8B0AAB}">
      <dgm:prSet/>
      <dgm:spPr/>
      <dgm:t>
        <a:bodyPr/>
        <a:lstStyle/>
        <a:p>
          <a:endParaRPr lang="en-US"/>
        </a:p>
      </dgm:t>
    </dgm:pt>
    <dgm:pt modelId="{E029DFD1-5A55-A742-A3B7-EC5C3DC73126}">
      <dgm:prSet phldrT="[Text]" custT="1"/>
      <dgm:spPr/>
      <dgm:t>
        <a:bodyPr/>
        <a:lstStyle/>
        <a:p>
          <a:r>
            <a:rPr lang="en-US" sz="2000" b="1" dirty="0" smtClean="0">
              <a:latin typeface="Tw Cen MT"/>
              <a:cs typeface="Tw Cen MT"/>
            </a:rPr>
            <a:t>Gathered Program with Supportive  Online Content</a:t>
          </a:r>
          <a:endParaRPr lang="en-US" sz="2000" b="1" dirty="0">
            <a:latin typeface="Tw Cen MT"/>
            <a:cs typeface="Tw Cen MT"/>
          </a:endParaRPr>
        </a:p>
      </dgm:t>
    </dgm:pt>
    <dgm:pt modelId="{232F61C5-1029-6A4A-B2C6-F5BD4418B079}" type="parTrans" cxnId="{97842C55-F4BF-5A48-8980-0A1D8DE2C53C}">
      <dgm:prSet/>
      <dgm:spPr/>
      <dgm:t>
        <a:bodyPr/>
        <a:lstStyle/>
        <a:p>
          <a:endParaRPr lang="en-US"/>
        </a:p>
      </dgm:t>
    </dgm:pt>
    <dgm:pt modelId="{4D90C3DB-73B0-FA48-AA1F-DDD8A6C52D71}" type="sibTrans" cxnId="{97842C55-F4BF-5A48-8980-0A1D8DE2C53C}">
      <dgm:prSet/>
      <dgm:spPr/>
      <dgm:t>
        <a:bodyPr/>
        <a:lstStyle/>
        <a:p>
          <a:endParaRPr lang="en-US"/>
        </a:p>
      </dgm:t>
    </dgm:pt>
    <dgm:pt modelId="{F4ED16B1-3A33-874F-A914-87077A1BC463}">
      <dgm:prSet phldrT="[Text]" custT="1"/>
      <dgm:spPr/>
      <dgm:t>
        <a:bodyPr/>
        <a:lstStyle/>
        <a:p>
          <a:r>
            <a:rPr lang="en-US" sz="2000" b="1" dirty="0" smtClean="0">
              <a:latin typeface="Tw Cen MT"/>
              <a:cs typeface="Tw Cen MT"/>
            </a:rPr>
            <a:t>Gathered Program with Online Components beyond the Program</a:t>
          </a:r>
          <a:endParaRPr lang="en-US" sz="2000" b="1" dirty="0">
            <a:latin typeface="Tw Cen MT"/>
            <a:cs typeface="Tw Cen MT"/>
          </a:endParaRPr>
        </a:p>
      </dgm:t>
    </dgm:pt>
    <dgm:pt modelId="{51A64719-8CC3-1642-BDDA-CAE1ADFF4CDF}" type="parTrans" cxnId="{A75A8940-A709-2F4A-860C-A51D8EE0F7B7}">
      <dgm:prSet/>
      <dgm:spPr/>
      <dgm:t>
        <a:bodyPr/>
        <a:lstStyle/>
        <a:p>
          <a:endParaRPr lang="en-US"/>
        </a:p>
      </dgm:t>
    </dgm:pt>
    <dgm:pt modelId="{7565B0E5-8E52-FD4E-98B1-F48253865084}" type="sibTrans" cxnId="{A75A8940-A709-2F4A-860C-A51D8EE0F7B7}">
      <dgm:prSet/>
      <dgm:spPr/>
      <dgm:t>
        <a:bodyPr/>
        <a:lstStyle/>
        <a:p>
          <a:endParaRPr lang="en-US"/>
        </a:p>
      </dgm:t>
    </dgm:pt>
    <dgm:pt modelId="{5A8B0C35-9965-7A4A-878C-E5AA674D2C55}" type="pres">
      <dgm:prSet presAssocID="{03B3E102-1C6E-B047-B148-304E49D74DDE}" presName="Name0" presStyleCnt="0">
        <dgm:presLayoutVars>
          <dgm:dir/>
          <dgm:resizeHandles val="exact"/>
        </dgm:presLayoutVars>
      </dgm:prSet>
      <dgm:spPr/>
    </dgm:pt>
    <dgm:pt modelId="{F978572F-7449-4D45-9C74-2C3AF669E3A8}" type="pres">
      <dgm:prSet presAssocID="{03B3E102-1C6E-B047-B148-304E49D74DDE}" presName="fgShape" presStyleLbl="fgShp" presStyleIdx="0" presStyleCnt="1"/>
      <dgm:spPr/>
    </dgm:pt>
    <dgm:pt modelId="{5A1FC968-9803-9E4D-9C4F-395619101882}" type="pres">
      <dgm:prSet presAssocID="{03B3E102-1C6E-B047-B148-304E49D74DDE}" presName="linComp" presStyleCnt="0"/>
      <dgm:spPr/>
    </dgm:pt>
    <dgm:pt modelId="{2E0DF557-D75E-734E-96D0-C4BEC4B6AFD2}" type="pres">
      <dgm:prSet presAssocID="{27DF72EA-62B8-FA47-B780-4E5550E597A6}" presName="compNode" presStyleCnt="0"/>
      <dgm:spPr/>
    </dgm:pt>
    <dgm:pt modelId="{16698C05-09EA-D246-A206-48AFECB46B87}" type="pres">
      <dgm:prSet presAssocID="{27DF72EA-62B8-FA47-B780-4E5550E597A6}" presName="bkgdShape" presStyleLbl="node1" presStyleIdx="0" presStyleCnt="5"/>
      <dgm:spPr/>
      <dgm:t>
        <a:bodyPr/>
        <a:lstStyle/>
        <a:p>
          <a:endParaRPr lang="en-US"/>
        </a:p>
      </dgm:t>
    </dgm:pt>
    <dgm:pt modelId="{514AA67C-4C27-1D47-B4B6-585C2497C481}" type="pres">
      <dgm:prSet presAssocID="{27DF72EA-62B8-FA47-B780-4E5550E597A6}" presName="nodeTx" presStyleLbl="node1" presStyleIdx="0" presStyleCnt="5">
        <dgm:presLayoutVars>
          <dgm:bulletEnabled val="1"/>
        </dgm:presLayoutVars>
      </dgm:prSet>
      <dgm:spPr/>
      <dgm:t>
        <a:bodyPr/>
        <a:lstStyle/>
        <a:p>
          <a:endParaRPr lang="en-US"/>
        </a:p>
      </dgm:t>
    </dgm:pt>
    <dgm:pt modelId="{309359CC-B1DC-F042-8869-2D8A30B22F6F}" type="pres">
      <dgm:prSet presAssocID="{27DF72EA-62B8-FA47-B780-4E5550E597A6}" presName="invisiNode" presStyleLbl="node1" presStyleIdx="0" presStyleCnt="5"/>
      <dgm:spPr/>
    </dgm:pt>
    <dgm:pt modelId="{948DDB1C-C9CA-6C46-BE9D-19455343474B}" type="pres">
      <dgm:prSet presAssocID="{27DF72EA-62B8-FA47-B780-4E5550E597A6}" presName="imagNode" presStyleLbl="fgImgPlace1" presStyleIdx="0" presStyleCnt="5"/>
      <dgm:spPr/>
    </dgm:pt>
    <dgm:pt modelId="{E5AC8119-824E-6C43-BEC5-137CF850DAD7}" type="pres">
      <dgm:prSet presAssocID="{F95B29DA-744B-2744-BA74-C1B953041D89}" presName="sibTrans" presStyleLbl="sibTrans2D1" presStyleIdx="0" presStyleCnt="0"/>
      <dgm:spPr/>
      <dgm:t>
        <a:bodyPr/>
        <a:lstStyle/>
        <a:p>
          <a:endParaRPr lang="en-US"/>
        </a:p>
      </dgm:t>
    </dgm:pt>
    <dgm:pt modelId="{4AE022DF-0059-A54B-BE17-29DE1DDC4830}" type="pres">
      <dgm:prSet presAssocID="{0A073880-5837-DA46-BB52-CDCE9DFF7FA3}" presName="compNode" presStyleCnt="0"/>
      <dgm:spPr/>
    </dgm:pt>
    <dgm:pt modelId="{56E7A8ED-9E59-EA4A-BD5F-F84428BF70C8}" type="pres">
      <dgm:prSet presAssocID="{0A073880-5837-DA46-BB52-CDCE9DFF7FA3}" presName="bkgdShape" presStyleLbl="node1" presStyleIdx="1" presStyleCnt="5"/>
      <dgm:spPr/>
      <dgm:t>
        <a:bodyPr/>
        <a:lstStyle/>
        <a:p>
          <a:endParaRPr lang="en-US"/>
        </a:p>
      </dgm:t>
    </dgm:pt>
    <dgm:pt modelId="{BAC6B387-5D11-FD46-9DAD-922344370E22}" type="pres">
      <dgm:prSet presAssocID="{0A073880-5837-DA46-BB52-CDCE9DFF7FA3}" presName="nodeTx" presStyleLbl="node1" presStyleIdx="1" presStyleCnt="5">
        <dgm:presLayoutVars>
          <dgm:bulletEnabled val="1"/>
        </dgm:presLayoutVars>
      </dgm:prSet>
      <dgm:spPr/>
      <dgm:t>
        <a:bodyPr/>
        <a:lstStyle/>
        <a:p>
          <a:endParaRPr lang="en-US"/>
        </a:p>
      </dgm:t>
    </dgm:pt>
    <dgm:pt modelId="{B0C22440-A41C-7143-96A2-A8BAA86B4B4E}" type="pres">
      <dgm:prSet presAssocID="{0A073880-5837-DA46-BB52-CDCE9DFF7FA3}" presName="invisiNode" presStyleLbl="node1" presStyleIdx="1" presStyleCnt="5"/>
      <dgm:spPr/>
    </dgm:pt>
    <dgm:pt modelId="{831A7594-1FAD-AC42-8EF9-8EB09330611F}" type="pres">
      <dgm:prSet presAssocID="{0A073880-5837-DA46-BB52-CDCE9DFF7FA3}" presName="imagNode" presStyleLbl="fgImgPlace1" presStyleIdx="1" presStyleCnt="5"/>
      <dgm:spPr/>
    </dgm:pt>
    <dgm:pt modelId="{C809B6EB-7AB6-0244-953E-0769BFFFD34F}" type="pres">
      <dgm:prSet presAssocID="{0B448A23-801E-FF44-8B20-F8415A2DE291}" presName="sibTrans" presStyleLbl="sibTrans2D1" presStyleIdx="0" presStyleCnt="0"/>
      <dgm:spPr/>
      <dgm:t>
        <a:bodyPr/>
        <a:lstStyle/>
        <a:p>
          <a:endParaRPr lang="en-US"/>
        </a:p>
      </dgm:t>
    </dgm:pt>
    <dgm:pt modelId="{950D0E88-1CCE-354D-B194-4A8820C61346}" type="pres">
      <dgm:prSet presAssocID="{F8C555D9-97A8-0E40-BAE9-EC5D44D83B27}" presName="compNode" presStyleCnt="0"/>
      <dgm:spPr/>
    </dgm:pt>
    <dgm:pt modelId="{9F6CEE22-EA0E-9A40-BCFA-590D47744670}" type="pres">
      <dgm:prSet presAssocID="{F8C555D9-97A8-0E40-BAE9-EC5D44D83B27}" presName="bkgdShape" presStyleLbl="node1" presStyleIdx="2" presStyleCnt="5"/>
      <dgm:spPr/>
      <dgm:t>
        <a:bodyPr/>
        <a:lstStyle/>
        <a:p>
          <a:endParaRPr lang="en-US"/>
        </a:p>
      </dgm:t>
    </dgm:pt>
    <dgm:pt modelId="{F42E5D40-8803-FB42-91CD-B0FF61037F4A}" type="pres">
      <dgm:prSet presAssocID="{F8C555D9-97A8-0E40-BAE9-EC5D44D83B27}" presName="nodeTx" presStyleLbl="node1" presStyleIdx="2" presStyleCnt="5">
        <dgm:presLayoutVars>
          <dgm:bulletEnabled val="1"/>
        </dgm:presLayoutVars>
      </dgm:prSet>
      <dgm:spPr/>
      <dgm:t>
        <a:bodyPr/>
        <a:lstStyle/>
        <a:p>
          <a:endParaRPr lang="en-US"/>
        </a:p>
      </dgm:t>
    </dgm:pt>
    <dgm:pt modelId="{1AC99181-8242-694E-ACDE-3BFAAE0EDDB7}" type="pres">
      <dgm:prSet presAssocID="{F8C555D9-97A8-0E40-BAE9-EC5D44D83B27}" presName="invisiNode" presStyleLbl="node1" presStyleIdx="2" presStyleCnt="5"/>
      <dgm:spPr/>
    </dgm:pt>
    <dgm:pt modelId="{44FA06BE-5967-DB4B-9074-25EDB33854E0}" type="pres">
      <dgm:prSet presAssocID="{F8C555D9-97A8-0E40-BAE9-EC5D44D83B27}" presName="imagNode" presStyleLbl="fgImgPlace1" presStyleIdx="2" presStyleCnt="5"/>
      <dgm:spPr/>
    </dgm:pt>
    <dgm:pt modelId="{E33CCB6A-7ADC-F341-B1A8-1F6FCA063CB5}" type="pres">
      <dgm:prSet presAssocID="{C9598B04-058E-A846-BF50-9689A23AF347}" presName="sibTrans" presStyleLbl="sibTrans2D1" presStyleIdx="0" presStyleCnt="0"/>
      <dgm:spPr/>
      <dgm:t>
        <a:bodyPr/>
        <a:lstStyle/>
        <a:p>
          <a:endParaRPr lang="en-US"/>
        </a:p>
      </dgm:t>
    </dgm:pt>
    <dgm:pt modelId="{93411E13-0871-4445-8133-E174C6BD2411}" type="pres">
      <dgm:prSet presAssocID="{F4ED16B1-3A33-874F-A914-87077A1BC463}" presName="compNode" presStyleCnt="0"/>
      <dgm:spPr/>
    </dgm:pt>
    <dgm:pt modelId="{4D6FD45E-D48A-E341-9F3A-39CFFB569147}" type="pres">
      <dgm:prSet presAssocID="{F4ED16B1-3A33-874F-A914-87077A1BC463}" presName="bkgdShape" presStyleLbl="node1" presStyleIdx="3" presStyleCnt="5"/>
      <dgm:spPr/>
      <dgm:t>
        <a:bodyPr/>
        <a:lstStyle/>
        <a:p>
          <a:endParaRPr lang="en-US"/>
        </a:p>
      </dgm:t>
    </dgm:pt>
    <dgm:pt modelId="{5F564F7E-D9F5-6F45-8D90-294F38BD9E2B}" type="pres">
      <dgm:prSet presAssocID="{F4ED16B1-3A33-874F-A914-87077A1BC463}" presName="nodeTx" presStyleLbl="node1" presStyleIdx="3" presStyleCnt="5">
        <dgm:presLayoutVars>
          <dgm:bulletEnabled val="1"/>
        </dgm:presLayoutVars>
      </dgm:prSet>
      <dgm:spPr/>
      <dgm:t>
        <a:bodyPr/>
        <a:lstStyle/>
        <a:p>
          <a:endParaRPr lang="en-US"/>
        </a:p>
      </dgm:t>
    </dgm:pt>
    <dgm:pt modelId="{5EA79496-6255-0D4E-84CA-D61DBD5D04FF}" type="pres">
      <dgm:prSet presAssocID="{F4ED16B1-3A33-874F-A914-87077A1BC463}" presName="invisiNode" presStyleLbl="node1" presStyleIdx="3" presStyleCnt="5"/>
      <dgm:spPr/>
    </dgm:pt>
    <dgm:pt modelId="{748942E6-2E3E-A24C-99B4-01417E8FDDCD}" type="pres">
      <dgm:prSet presAssocID="{F4ED16B1-3A33-874F-A914-87077A1BC463}" presName="imagNode" presStyleLbl="fgImgPlace1" presStyleIdx="3" presStyleCnt="5"/>
      <dgm:spPr/>
    </dgm:pt>
    <dgm:pt modelId="{6B563E92-688D-BA4B-949E-35F87B3515AB}" type="pres">
      <dgm:prSet presAssocID="{7565B0E5-8E52-FD4E-98B1-F48253865084}" presName="sibTrans" presStyleLbl="sibTrans2D1" presStyleIdx="0" presStyleCnt="0"/>
      <dgm:spPr/>
      <dgm:t>
        <a:bodyPr/>
        <a:lstStyle/>
        <a:p>
          <a:endParaRPr lang="en-US"/>
        </a:p>
      </dgm:t>
    </dgm:pt>
    <dgm:pt modelId="{F47E01B4-0D12-ED4C-8C0B-589E5B68E24A}" type="pres">
      <dgm:prSet presAssocID="{E029DFD1-5A55-A742-A3B7-EC5C3DC73126}" presName="compNode" presStyleCnt="0"/>
      <dgm:spPr/>
    </dgm:pt>
    <dgm:pt modelId="{68303472-38D5-9447-8C7B-32B1AEB81FD5}" type="pres">
      <dgm:prSet presAssocID="{E029DFD1-5A55-A742-A3B7-EC5C3DC73126}" presName="bkgdShape" presStyleLbl="node1" presStyleIdx="4" presStyleCnt="5"/>
      <dgm:spPr/>
      <dgm:t>
        <a:bodyPr/>
        <a:lstStyle/>
        <a:p>
          <a:endParaRPr lang="en-US"/>
        </a:p>
      </dgm:t>
    </dgm:pt>
    <dgm:pt modelId="{986F3CAA-4B80-7E45-B159-80E86CCC5CA4}" type="pres">
      <dgm:prSet presAssocID="{E029DFD1-5A55-A742-A3B7-EC5C3DC73126}" presName="nodeTx" presStyleLbl="node1" presStyleIdx="4" presStyleCnt="5">
        <dgm:presLayoutVars>
          <dgm:bulletEnabled val="1"/>
        </dgm:presLayoutVars>
      </dgm:prSet>
      <dgm:spPr/>
      <dgm:t>
        <a:bodyPr/>
        <a:lstStyle/>
        <a:p>
          <a:endParaRPr lang="en-US"/>
        </a:p>
      </dgm:t>
    </dgm:pt>
    <dgm:pt modelId="{F4090A27-9B73-9248-A707-A4C039B75CD1}" type="pres">
      <dgm:prSet presAssocID="{E029DFD1-5A55-A742-A3B7-EC5C3DC73126}" presName="invisiNode" presStyleLbl="node1" presStyleIdx="4" presStyleCnt="5"/>
      <dgm:spPr/>
    </dgm:pt>
    <dgm:pt modelId="{76FD9B29-D0E4-8B4C-B474-06860363B3D4}" type="pres">
      <dgm:prSet presAssocID="{E029DFD1-5A55-A742-A3B7-EC5C3DC73126}" presName="imagNode" presStyleLbl="fgImgPlace1" presStyleIdx="4" presStyleCnt="5"/>
      <dgm:spPr/>
    </dgm:pt>
  </dgm:ptLst>
  <dgm:cxnLst>
    <dgm:cxn modelId="{53970E70-E7B8-C148-8F87-B0335B8B0AAB}" srcId="{03B3E102-1C6E-B047-B148-304E49D74DDE}" destId="{F8C555D9-97A8-0E40-BAE9-EC5D44D83B27}" srcOrd="2" destOrd="0" parTransId="{CD3C05C3-5B1B-2E49-9402-E61470B22330}" sibTransId="{C9598B04-058E-A846-BF50-9689A23AF347}"/>
    <dgm:cxn modelId="{97842C55-F4BF-5A48-8980-0A1D8DE2C53C}" srcId="{03B3E102-1C6E-B047-B148-304E49D74DDE}" destId="{E029DFD1-5A55-A742-A3B7-EC5C3DC73126}" srcOrd="4" destOrd="0" parTransId="{232F61C5-1029-6A4A-B2C6-F5BD4418B079}" sibTransId="{4D90C3DB-73B0-FA48-AA1F-DDD8A6C52D71}"/>
    <dgm:cxn modelId="{0E1F583C-A37C-D84A-B308-D5CC22DBEEE0}" type="presOf" srcId="{0B448A23-801E-FF44-8B20-F8415A2DE291}" destId="{C809B6EB-7AB6-0244-953E-0769BFFFD34F}" srcOrd="0" destOrd="0" presId="urn:microsoft.com/office/officeart/2005/8/layout/hList7"/>
    <dgm:cxn modelId="{882AC058-A2D3-E742-8AA7-F560DB041315}" type="presOf" srcId="{F4ED16B1-3A33-874F-A914-87077A1BC463}" destId="{4D6FD45E-D48A-E341-9F3A-39CFFB569147}" srcOrd="0" destOrd="0" presId="urn:microsoft.com/office/officeart/2005/8/layout/hList7"/>
    <dgm:cxn modelId="{DD029205-58DA-C24C-87B5-B04DD45A1B39}" type="presOf" srcId="{F95B29DA-744B-2744-BA74-C1B953041D89}" destId="{E5AC8119-824E-6C43-BEC5-137CF850DAD7}" srcOrd="0" destOrd="0" presId="urn:microsoft.com/office/officeart/2005/8/layout/hList7"/>
    <dgm:cxn modelId="{04AC4518-5053-1249-80A1-FD2DB89C19C1}" type="presOf" srcId="{0A073880-5837-DA46-BB52-CDCE9DFF7FA3}" destId="{56E7A8ED-9E59-EA4A-BD5F-F84428BF70C8}" srcOrd="0" destOrd="0" presId="urn:microsoft.com/office/officeart/2005/8/layout/hList7"/>
    <dgm:cxn modelId="{83DA6F7C-02C9-EB4F-B53F-FC83214E9780}" type="presOf" srcId="{E029DFD1-5A55-A742-A3B7-EC5C3DC73126}" destId="{986F3CAA-4B80-7E45-B159-80E86CCC5CA4}" srcOrd="1" destOrd="0" presId="urn:microsoft.com/office/officeart/2005/8/layout/hList7"/>
    <dgm:cxn modelId="{FE4BC699-2722-BD42-A28E-DF376BA04CD9}" type="presOf" srcId="{7565B0E5-8E52-FD4E-98B1-F48253865084}" destId="{6B563E92-688D-BA4B-949E-35F87B3515AB}" srcOrd="0" destOrd="0" presId="urn:microsoft.com/office/officeart/2005/8/layout/hList7"/>
    <dgm:cxn modelId="{907BE045-FE9D-4C4F-BED8-49E55859857F}" type="presOf" srcId="{0A073880-5837-DA46-BB52-CDCE9DFF7FA3}" destId="{BAC6B387-5D11-FD46-9DAD-922344370E22}" srcOrd="1" destOrd="0" presId="urn:microsoft.com/office/officeart/2005/8/layout/hList7"/>
    <dgm:cxn modelId="{C9D0F755-434E-884F-A541-1476B3B79669}" srcId="{03B3E102-1C6E-B047-B148-304E49D74DDE}" destId="{27DF72EA-62B8-FA47-B780-4E5550E597A6}" srcOrd="0" destOrd="0" parTransId="{258FA699-84E7-0F4F-93A6-71BB1E234D87}" sibTransId="{F95B29DA-744B-2744-BA74-C1B953041D89}"/>
    <dgm:cxn modelId="{AEA04EB5-E3EC-7D45-BBA1-D6F983706120}" type="presOf" srcId="{03B3E102-1C6E-B047-B148-304E49D74DDE}" destId="{5A8B0C35-9965-7A4A-878C-E5AA674D2C55}" srcOrd="0" destOrd="0" presId="urn:microsoft.com/office/officeart/2005/8/layout/hList7"/>
    <dgm:cxn modelId="{257D67E9-A7CD-964B-8214-4D31978C2EA2}" type="presOf" srcId="{27DF72EA-62B8-FA47-B780-4E5550E597A6}" destId="{514AA67C-4C27-1D47-B4B6-585C2497C481}" srcOrd="1" destOrd="0" presId="urn:microsoft.com/office/officeart/2005/8/layout/hList7"/>
    <dgm:cxn modelId="{A75A8940-A709-2F4A-860C-A51D8EE0F7B7}" srcId="{03B3E102-1C6E-B047-B148-304E49D74DDE}" destId="{F4ED16B1-3A33-874F-A914-87077A1BC463}" srcOrd="3" destOrd="0" parTransId="{51A64719-8CC3-1642-BDDA-CAE1ADFF4CDF}" sibTransId="{7565B0E5-8E52-FD4E-98B1-F48253865084}"/>
    <dgm:cxn modelId="{E975CF67-97F9-7241-9A3E-B3DC9F110F1D}" type="presOf" srcId="{F8C555D9-97A8-0E40-BAE9-EC5D44D83B27}" destId="{9F6CEE22-EA0E-9A40-BCFA-590D47744670}" srcOrd="0" destOrd="0" presId="urn:microsoft.com/office/officeart/2005/8/layout/hList7"/>
    <dgm:cxn modelId="{69241706-42BA-D243-8E34-4C7F9F2939D3}" srcId="{03B3E102-1C6E-B047-B148-304E49D74DDE}" destId="{0A073880-5837-DA46-BB52-CDCE9DFF7FA3}" srcOrd="1" destOrd="0" parTransId="{6D051A75-54ED-474F-A3B6-35849F217E21}" sibTransId="{0B448A23-801E-FF44-8B20-F8415A2DE291}"/>
    <dgm:cxn modelId="{75F4303A-C856-8F40-9193-D7B9BA1DA13D}" type="presOf" srcId="{F4ED16B1-3A33-874F-A914-87077A1BC463}" destId="{5F564F7E-D9F5-6F45-8D90-294F38BD9E2B}" srcOrd="1" destOrd="0" presId="urn:microsoft.com/office/officeart/2005/8/layout/hList7"/>
    <dgm:cxn modelId="{6348AB4B-18B4-FF46-86D9-94563DE549A4}" type="presOf" srcId="{E029DFD1-5A55-A742-A3B7-EC5C3DC73126}" destId="{68303472-38D5-9447-8C7B-32B1AEB81FD5}" srcOrd="0" destOrd="0" presId="urn:microsoft.com/office/officeart/2005/8/layout/hList7"/>
    <dgm:cxn modelId="{9BEE4F93-52DC-7144-86B6-CA8AA3F7912E}" type="presOf" srcId="{27DF72EA-62B8-FA47-B780-4E5550E597A6}" destId="{16698C05-09EA-D246-A206-48AFECB46B87}" srcOrd="0" destOrd="0" presId="urn:microsoft.com/office/officeart/2005/8/layout/hList7"/>
    <dgm:cxn modelId="{1F4F975B-7895-5E44-870C-13ED17F70498}" type="presOf" srcId="{F8C555D9-97A8-0E40-BAE9-EC5D44D83B27}" destId="{F42E5D40-8803-FB42-91CD-B0FF61037F4A}" srcOrd="1" destOrd="0" presId="urn:microsoft.com/office/officeart/2005/8/layout/hList7"/>
    <dgm:cxn modelId="{090F9C28-F574-B446-8900-EF80C0006BA2}" type="presOf" srcId="{C9598B04-058E-A846-BF50-9689A23AF347}" destId="{E33CCB6A-7ADC-F341-B1A8-1F6FCA063CB5}" srcOrd="0" destOrd="0" presId="urn:microsoft.com/office/officeart/2005/8/layout/hList7"/>
    <dgm:cxn modelId="{D906D004-DB3B-1E4B-AF80-EBD33D2AB9B3}" type="presParOf" srcId="{5A8B0C35-9965-7A4A-878C-E5AA674D2C55}" destId="{F978572F-7449-4D45-9C74-2C3AF669E3A8}" srcOrd="0" destOrd="0" presId="urn:microsoft.com/office/officeart/2005/8/layout/hList7"/>
    <dgm:cxn modelId="{246D4B24-EC58-3049-9ECA-E4B1D1F0FD84}" type="presParOf" srcId="{5A8B0C35-9965-7A4A-878C-E5AA674D2C55}" destId="{5A1FC968-9803-9E4D-9C4F-395619101882}" srcOrd="1" destOrd="0" presId="urn:microsoft.com/office/officeart/2005/8/layout/hList7"/>
    <dgm:cxn modelId="{C14187EF-5376-B841-8339-0A4BC477AFE5}" type="presParOf" srcId="{5A1FC968-9803-9E4D-9C4F-395619101882}" destId="{2E0DF557-D75E-734E-96D0-C4BEC4B6AFD2}" srcOrd="0" destOrd="0" presId="urn:microsoft.com/office/officeart/2005/8/layout/hList7"/>
    <dgm:cxn modelId="{4FD6943E-C1AC-184A-B29B-974D1648155D}" type="presParOf" srcId="{2E0DF557-D75E-734E-96D0-C4BEC4B6AFD2}" destId="{16698C05-09EA-D246-A206-48AFECB46B87}" srcOrd="0" destOrd="0" presId="urn:microsoft.com/office/officeart/2005/8/layout/hList7"/>
    <dgm:cxn modelId="{9182F7D1-93F2-D84D-82F6-579C974B3859}" type="presParOf" srcId="{2E0DF557-D75E-734E-96D0-C4BEC4B6AFD2}" destId="{514AA67C-4C27-1D47-B4B6-585C2497C481}" srcOrd="1" destOrd="0" presId="urn:microsoft.com/office/officeart/2005/8/layout/hList7"/>
    <dgm:cxn modelId="{9639BF5A-8653-D94B-938E-312F9F0DE04F}" type="presParOf" srcId="{2E0DF557-D75E-734E-96D0-C4BEC4B6AFD2}" destId="{309359CC-B1DC-F042-8869-2D8A30B22F6F}" srcOrd="2" destOrd="0" presId="urn:microsoft.com/office/officeart/2005/8/layout/hList7"/>
    <dgm:cxn modelId="{CB5728BB-E873-284B-9B6B-A0168A1DF5CD}" type="presParOf" srcId="{2E0DF557-D75E-734E-96D0-C4BEC4B6AFD2}" destId="{948DDB1C-C9CA-6C46-BE9D-19455343474B}" srcOrd="3" destOrd="0" presId="urn:microsoft.com/office/officeart/2005/8/layout/hList7"/>
    <dgm:cxn modelId="{27B11922-10F1-CC47-8F02-755223DFC4E4}" type="presParOf" srcId="{5A1FC968-9803-9E4D-9C4F-395619101882}" destId="{E5AC8119-824E-6C43-BEC5-137CF850DAD7}" srcOrd="1" destOrd="0" presId="urn:microsoft.com/office/officeart/2005/8/layout/hList7"/>
    <dgm:cxn modelId="{7329ACCC-4E0C-084F-ABF8-575B72C3A61A}" type="presParOf" srcId="{5A1FC968-9803-9E4D-9C4F-395619101882}" destId="{4AE022DF-0059-A54B-BE17-29DE1DDC4830}" srcOrd="2" destOrd="0" presId="urn:microsoft.com/office/officeart/2005/8/layout/hList7"/>
    <dgm:cxn modelId="{E7D63DDD-67B5-B74E-814E-4C4C541B2D7D}" type="presParOf" srcId="{4AE022DF-0059-A54B-BE17-29DE1DDC4830}" destId="{56E7A8ED-9E59-EA4A-BD5F-F84428BF70C8}" srcOrd="0" destOrd="0" presId="urn:microsoft.com/office/officeart/2005/8/layout/hList7"/>
    <dgm:cxn modelId="{970FD119-3565-154D-AF1A-8C45106F3EC8}" type="presParOf" srcId="{4AE022DF-0059-A54B-BE17-29DE1DDC4830}" destId="{BAC6B387-5D11-FD46-9DAD-922344370E22}" srcOrd="1" destOrd="0" presId="urn:microsoft.com/office/officeart/2005/8/layout/hList7"/>
    <dgm:cxn modelId="{CF9D0024-150E-DE46-AB31-77AE6F23797D}" type="presParOf" srcId="{4AE022DF-0059-A54B-BE17-29DE1DDC4830}" destId="{B0C22440-A41C-7143-96A2-A8BAA86B4B4E}" srcOrd="2" destOrd="0" presId="urn:microsoft.com/office/officeart/2005/8/layout/hList7"/>
    <dgm:cxn modelId="{9E4948C5-703B-8947-A82F-FF4552F1BCEC}" type="presParOf" srcId="{4AE022DF-0059-A54B-BE17-29DE1DDC4830}" destId="{831A7594-1FAD-AC42-8EF9-8EB09330611F}" srcOrd="3" destOrd="0" presId="urn:microsoft.com/office/officeart/2005/8/layout/hList7"/>
    <dgm:cxn modelId="{8EA75897-693A-0B46-8BAC-93E6BE64625B}" type="presParOf" srcId="{5A1FC968-9803-9E4D-9C4F-395619101882}" destId="{C809B6EB-7AB6-0244-953E-0769BFFFD34F}" srcOrd="3" destOrd="0" presId="urn:microsoft.com/office/officeart/2005/8/layout/hList7"/>
    <dgm:cxn modelId="{A66D320C-B367-5B4D-A2B4-CBBF22EBD67E}" type="presParOf" srcId="{5A1FC968-9803-9E4D-9C4F-395619101882}" destId="{950D0E88-1CCE-354D-B194-4A8820C61346}" srcOrd="4" destOrd="0" presId="urn:microsoft.com/office/officeart/2005/8/layout/hList7"/>
    <dgm:cxn modelId="{932238E6-395A-5C42-8511-8C54FFD21B9C}" type="presParOf" srcId="{950D0E88-1CCE-354D-B194-4A8820C61346}" destId="{9F6CEE22-EA0E-9A40-BCFA-590D47744670}" srcOrd="0" destOrd="0" presId="urn:microsoft.com/office/officeart/2005/8/layout/hList7"/>
    <dgm:cxn modelId="{D0D1B03C-5B1A-C345-B74F-AA1DDA92ADF0}" type="presParOf" srcId="{950D0E88-1CCE-354D-B194-4A8820C61346}" destId="{F42E5D40-8803-FB42-91CD-B0FF61037F4A}" srcOrd="1" destOrd="0" presId="urn:microsoft.com/office/officeart/2005/8/layout/hList7"/>
    <dgm:cxn modelId="{87F038A5-109C-074B-8F74-26FE063DF8BD}" type="presParOf" srcId="{950D0E88-1CCE-354D-B194-4A8820C61346}" destId="{1AC99181-8242-694E-ACDE-3BFAAE0EDDB7}" srcOrd="2" destOrd="0" presId="urn:microsoft.com/office/officeart/2005/8/layout/hList7"/>
    <dgm:cxn modelId="{0A6F2433-0B6E-0447-A3F1-C6A160D989EC}" type="presParOf" srcId="{950D0E88-1CCE-354D-B194-4A8820C61346}" destId="{44FA06BE-5967-DB4B-9074-25EDB33854E0}" srcOrd="3" destOrd="0" presId="urn:microsoft.com/office/officeart/2005/8/layout/hList7"/>
    <dgm:cxn modelId="{E66B9F76-D112-9541-AA59-96342AEC4340}" type="presParOf" srcId="{5A1FC968-9803-9E4D-9C4F-395619101882}" destId="{E33CCB6A-7ADC-F341-B1A8-1F6FCA063CB5}" srcOrd="5" destOrd="0" presId="urn:microsoft.com/office/officeart/2005/8/layout/hList7"/>
    <dgm:cxn modelId="{D66A1226-9987-B443-87A6-27B8622FEA4E}" type="presParOf" srcId="{5A1FC968-9803-9E4D-9C4F-395619101882}" destId="{93411E13-0871-4445-8133-E174C6BD2411}" srcOrd="6" destOrd="0" presId="urn:microsoft.com/office/officeart/2005/8/layout/hList7"/>
    <dgm:cxn modelId="{68C379D6-774C-424C-97FD-1085A5253404}" type="presParOf" srcId="{93411E13-0871-4445-8133-E174C6BD2411}" destId="{4D6FD45E-D48A-E341-9F3A-39CFFB569147}" srcOrd="0" destOrd="0" presId="urn:microsoft.com/office/officeart/2005/8/layout/hList7"/>
    <dgm:cxn modelId="{A0FED682-9E45-6247-8C6E-BFBAA1898A86}" type="presParOf" srcId="{93411E13-0871-4445-8133-E174C6BD2411}" destId="{5F564F7E-D9F5-6F45-8D90-294F38BD9E2B}" srcOrd="1" destOrd="0" presId="urn:microsoft.com/office/officeart/2005/8/layout/hList7"/>
    <dgm:cxn modelId="{CE83A01E-75F7-1C46-A8CF-CBAB8257FAE1}" type="presParOf" srcId="{93411E13-0871-4445-8133-E174C6BD2411}" destId="{5EA79496-6255-0D4E-84CA-D61DBD5D04FF}" srcOrd="2" destOrd="0" presId="urn:microsoft.com/office/officeart/2005/8/layout/hList7"/>
    <dgm:cxn modelId="{893FAC8A-F513-A245-85BF-05BE66FB1B58}" type="presParOf" srcId="{93411E13-0871-4445-8133-E174C6BD2411}" destId="{748942E6-2E3E-A24C-99B4-01417E8FDDCD}" srcOrd="3" destOrd="0" presId="urn:microsoft.com/office/officeart/2005/8/layout/hList7"/>
    <dgm:cxn modelId="{CF89A27C-5FEA-EE40-80B7-C18EAFC19A53}" type="presParOf" srcId="{5A1FC968-9803-9E4D-9C4F-395619101882}" destId="{6B563E92-688D-BA4B-949E-35F87B3515AB}" srcOrd="7" destOrd="0" presId="urn:microsoft.com/office/officeart/2005/8/layout/hList7"/>
    <dgm:cxn modelId="{0B9AC288-CC43-FA4E-9E00-C8C9ED7F0080}" type="presParOf" srcId="{5A1FC968-9803-9E4D-9C4F-395619101882}" destId="{F47E01B4-0D12-ED4C-8C0B-589E5B68E24A}" srcOrd="8" destOrd="0" presId="urn:microsoft.com/office/officeart/2005/8/layout/hList7"/>
    <dgm:cxn modelId="{F96AAE79-36C9-724A-87F1-801794B2E750}" type="presParOf" srcId="{F47E01B4-0D12-ED4C-8C0B-589E5B68E24A}" destId="{68303472-38D5-9447-8C7B-32B1AEB81FD5}" srcOrd="0" destOrd="0" presId="urn:microsoft.com/office/officeart/2005/8/layout/hList7"/>
    <dgm:cxn modelId="{1D190BCE-6691-284E-AD33-214C4CF9ADD6}" type="presParOf" srcId="{F47E01B4-0D12-ED4C-8C0B-589E5B68E24A}" destId="{986F3CAA-4B80-7E45-B159-80E86CCC5CA4}" srcOrd="1" destOrd="0" presId="urn:microsoft.com/office/officeart/2005/8/layout/hList7"/>
    <dgm:cxn modelId="{BE3187F5-2B28-3D43-8624-F4CFC6356F95}" type="presParOf" srcId="{F47E01B4-0D12-ED4C-8C0B-589E5B68E24A}" destId="{F4090A27-9B73-9248-A707-A4C039B75CD1}" srcOrd="2" destOrd="0" presId="urn:microsoft.com/office/officeart/2005/8/layout/hList7"/>
    <dgm:cxn modelId="{AE9B3609-DFF7-3041-ADE3-F2CA492BFEAE}" type="presParOf" srcId="{F47E01B4-0D12-ED4C-8C0B-589E5B68E24A}" destId="{76FD9B29-D0E4-8B4C-B474-06860363B3D4}"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B2E4C9-6739-0940-BFE0-6E1FBF8066B7}" type="doc">
      <dgm:prSet loTypeId="urn:microsoft.com/office/officeart/2005/8/layout/radial6" loCatId="" qsTypeId="urn:microsoft.com/office/officeart/2005/8/quickstyle/simple4" qsCatId="simple" csTypeId="urn:microsoft.com/office/officeart/2005/8/colors/colorful1" csCatId="colorful" phldr="1"/>
      <dgm:spPr/>
      <dgm:t>
        <a:bodyPr/>
        <a:lstStyle/>
        <a:p>
          <a:endParaRPr lang="en-US"/>
        </a:p>
      </dgm:t>
    </dgm:pt>
    <dgm:pt modelId="{225E5DA0-6ECA-5845-A3C1-730172FCAABF}">
      <dgm:prSet phldrT="[Text]" custT="1"/>
      <dgm:spPr/>
      <dgm:t>
        <a:bodyPr/>
        <a:lstStyle/>
        <a:p>
          <a:r>
            <a:rPr lang="en-US" sz="1800" b="1" dirty="0" smtClean="0">
              <a:latin typeface="Tw Cen MT"/>
              <a:cs typeface="Tw Cen MT"/>
            </a:rPr>
            <a:t>Faith Enrichment</a:t>
          </a:r>
          <a:endParaRPr lang="en-US" sz="1800" b="1" dirty="0">
            <a:latin typeface="Tw Cen MT"/>
            <a:cs typeface="Tw Cen MT"/>
          </a:endParaRPr>
        </a:p>
      </dgm:t>
    </dgm:pt>
    <dgm:pt modelId="{93B20F67-1E67-794E-9682-CA2E507F8A7F}" type="parTrans" cxnId="{51C45EDA-B0EC-8248-964C-80D7628CEAC4}">
      <dgm:prSet/>
      <dgm:spPr/>
      <dgm:t>
        <a:bodyPr/>
        <a:lstStyle/>
        <a:p>
          <a:endParaRPr lang="en-US" dirty="0"/>
        </a:p>
      </dgm:t>
    </dgm:pt>
    <dgm:pt modelId="{57D301EC-B287-254C-8E82-6299E2BB7719}" type="sibTrans" cxnId="{51C45EDA-B0EC-8248-964C-80D7628CEAC4}">
      <dgm:prSet/>
      <dgm:spPr/>
      <dgm:t>
        <a:bodyPr/>
        <a:lstStyle/>
        <a:p>
          <a:endParaRPr lang="en-US"/>
        </a:p>
      </dgm:t>
    </dgm:pt>
    <dgm:pt modelId="{9B651A59-0684-C64A-8AAF-45B682A48F36}">
      <dgm:prSet phldrT="[Text]" custT="1"/>
      <dgm:spPr/>
      <dgm:t>
        <a:bodyPr/>
        <a:lstStyle/>
        <a:p>
          <a:r>
            <a:rPr lang="en-US" sz="1800" b="1" dirty="0" smtClean="0">
              <a:latin typeface="Tw Cen MT"/>
              <a:cs typeface="Tw Cen MT"/>
            </a:rPr>
            <a:t>Sunday Worship through the Week</a:t>
          </a:r>
          <a:endParaRPr lang="en-US" sz="1800" b="1" dirty="0">
            <a:latin typeface="Tw Cen MT"/>
            <a:cs typeface="Tw Cen MT"/>
          </a:endParaRPr>
        </a:p>
      </dgm:t>
    </dgm:pt>
    <dgm:pt modelId="{7C2F16BB-6538-8842-9CA2-71C8213DDDF2}" type="parTrans" cxnId="{CFE06D2F-91F5-AF4A-A903-1AABFD89F0C6}">
      <dgm:prSet/>
      <dgm:spPr/>
      <dgm:t>
        <a:bodyPr/>
        <a:lstStyle/>
        <a:p>
          <a:endParaRPr lang="en-US" dirty="0"/>
        </a:p>
      </dgm:t>
    </dgm:pt>
    <dgm:pt modelId="{7CC44F90-221C-674A-B4A5-4EBA23FE7657}" type="sibTrans" cxnId="{CFE06D2F-91F5-AF4A-A903-1AABFD89F0C6}">
      <dgm:prSet/>
      <dgm:spPr/>
      <dgm:t>
        <a:bodyPr/>
        <a:lstStyle/>
        <a:p>
          <a:endParaRPr lang="en-US"/>
        </a:p>
      </dgm:t>
    </dgm:pt>
    <dgm:pt modelId="{4090E13C-FA55-8644-AA81-AAD46FD2B792}">
      <dgm:prSet phldrT="[Text]" custT="1"/>
      <dgm:spPr/>
      <dgm:t>
        <a:bodyPr/>
        <a:lstStyle/>
        <a:p>
          <a:r>
            <a:rPr lang="en-US" sz="2000" b="1" dirty="0" smtClean="0">
              <a:latin typeface="Tw Cen MT"/>
              <a:cs typeface="Tw Cen MT"/>
            </a:rPr>
            <a:t>Intergenerational Experiences &amp;  Connections</a:t>
          </a:r>
          <a:endParaRPr lang="en-US" sz="2000" b="1" dirty="0">
            <a:latin typeface="Tw Cen MT"/>
            <a:cs typeface="Tw Cen MT"/>
          </a:endParaRPr>
        </a:p>
      </dgm:t>
    </dgm:pt>
    <dgm:pt modelId="{4EE8D82B-F843-9B4B-8B59-AD17BC70C0E5}" type="sibTrans" cxnId="{7A6D2285-42F1-564F-84B6-A23EF106771F}">
      <dgm:prSet/>
      <dgm:spPr/>
      <dgm:t>
        <a:bodyPr/>
        <a:lstStyle/>
        <a:p>
          <a:endParaRPr lang="en-US"/>
        </a:p>
      </dgm:t>
    </dgm:pt>
    <dgm:pt modelId="{5E790D68-E624-D643-B2EF-0D05DA187D31}" type="parTrans" cxnId="{7A6D2285-42F1-564F-84B6-A23EF106771F}">
      <dgm:prSet/>
      <dgm:spPr/>
      <dgm:t>
        <a:bodyPr/>
        <a:lstStyle/>
        <a:p>
          <a:endParaRPr lang="en-US"/>
        </a:p>
      </dgm:t>
    </dgm:pt>
    <dgm:pt modelId="{F7856D9E-90FF-F24F-B0DA-78F9F28C81B9}">
      <dgm:prSet phldrT="[Text]" custT="1"/>
      <dgm:spPr/>
      <dgm:t>
        <a:bodyPr/>
        <a:lstStyle/>
        <a:p>
          <a:r>
            <a:rPr lang="en-US" sz="1800" b="1" dirty="0" smtClean="0">
              <a:latin typeface="Tw Cen MT"/>
              <a:cs typeface="Tw Cen MT"/>
            </a:rPr>
            <a:t>Service &amp; Mission</a:t>
          </a:r>
          <a:endParaRPr lang="en-US" sz="1800" b="1" dirty="0">
            <a:latin typeface="Tw Cen MT"/>
            <a:cs typeface="Tw Cen MT"/>
          </a:endParaRPr>
        </a:p>
      </dgm:t>
    </dgm:pt>
    <dgm:pt modelId="{B47AF1B3-5211-4342-9949-253C6B632665}" type="parTrans" cxnId="{A2932E48-C00C-F245-9231-CCC0A62F7B8B}">
      <dgm:prSet/>
      <dgm:spPr/>
      <dgm:t>
        <a:bodyPr/>
        <a:lstStyle/>
        <a:p>
          <a:endParaRPr lang="en-US"/>
        </a:p>
      </dgm:t>
    </dgm:pt>
    <dgm:pt modelId="{3BA8F435-C135-0641-934E-4BA74D47FEDB}" type="sibTrans" cxnId="{A2932E48-C00C-F245-9231-CCC0A62F7B8B}">
      <dgm:prSet/>
      <dgm:spPr/>
      <dgm:t>
        <a:bodyPr/>
        <a:lstStyle/>
        <a:p>
          <a:endParaRPr lang="en-US"/>
        </a:p>
      </dgm:t>
    </dgm:pt>
    <dgm:pt modelId="{55A163D1-1D26-D14D-9E87-8410E3DB6204}">
      <dgm:prSet phldrT="[Text]" custT="1"/>
      <dgm:spPr/>
      <dgm:t>
        <a:bodyPr/>
        <a:lstStyle/>
        <a:p>
          <a:r>
            <a:rPr lang="en-US" sz="1800" b="1" dirty="0" smtClean="0">
              <a:latin typeface="Tw Cen MT"/>
              <a:cs typeface="Tw Cen MT"/>
            </a:rPr>
            <a:t>Spiritual Enrichment</a:t>
          </a:r>
          <a:endParaRPr lang="en-US" sz="1800" b="1" dirty="0">
            <a:latin typeface="Tw Cen MT"/>
            <a:cs typeface="Tw Cen MT"/>
          </a:endParaRPr>
        </a:p>
      </dgm:t>
    </dgm:pt>
    <dgm:pt modelId="{5E15C1BE-BD0B-074C-8F37-B327D3DC4989}" type="parTrans" cxnId="{4365CDF1-0EC8-BF4C-B57F-764C04945E06}">
      <dgm:prSet/>
      <dgm:spPr/>
      <dgm:t>
        <a:bodyPr/>
        <a:lstStyle/>
        <a:p>
          <a:endParaRPr lang="en-US"/>
        </a:p>
      </dgm:t>
    </dgm:pt>
    <dgm:pt modelId="{D2000CB0-ADFF-7349-B91F-D941410D986D}" type="sibTrans" cxnId="{4365CDF1-0EC8-BF4C-B57F-764C04945E06}">
      <dgm:prSet/>
      <dgm:spPr/>
      <dgm:t>
        <a:bodyPr/>
        <a:lstStyle/>
        <a:p>
          <a:endParaRPr lang="en-US"/>
        </a:p>
      </dgm:t>
    </dgm:pt>
    <dgm:pt modelId="{14F9D219-27AA-9F48-BEF7-88087E17E390}">
      <dgm:prSet phldrT="[Text]" custT="1"/>
      <dgm:spPr/>
      <dgm:t>
        <a:bodyPr/>
        <a:lstStyle/>
        <a:p>
          <a:r>
            <a:rPr lang="en-US" sz="1800" b="1" dirty="0" smtClean="0">
              <a:latin typeface="Tw Cen MT"/>
              <a:cs typeface="Tw Cen MT"/>
            </a:rPr>
            <a:t>Scripture Enrichment</a:t>
          </a:r>
          <a:endParaRPr lang="en-US" sz="1800" b="1" dirty="0">
            <a:latin typeface="Tw Cen MT"/>
            <a:cs typeface="Tw Cen MT"/>
          </a:endParaRPr>
        </a:p>
      </dgm:t>
    </dgm:pt>
    <dgm:pt modelId="{4F2E9049-C239-724B-AED3-F004CEFBE693}" type="parTrans" cxnId="{989C477D-209E-3B48-A4DC-66E28D029195}">
      <dgm:prSet/>
      <dgm:spPr/>
      <dgm:t>
        <a:bodyPr/>
        <a:lstStyle/>
        <a:p>
          <a:endParaRPr lang="en-US"/>
        </a:p>
      </dgm:t>
    </dgm:pt>
    <dgm:pt modelId="{BD66C717-1E61-3548-81E2-8668A71F0A4F}" type="sibTrans" cxnId="{989C477D-209E-3B48-A4DC-66E28D029195}">
      <dgm:prSet/>
      <dgm:spPr/>
      <dgm:t>
        <a:bodyPr/>
        <a:lstStyle/>
        <a:p>
          <a:endParaRPr lang="en-US"/>
        </a:p>
      </dgm:t>
    </dgm:pt>
    <dgm:pt modelId="{69E678C5-3929-AE4D-BEF4-2A03616F54A5}">
      <dgm:prSet phldrT="[Text]" custT="1"/>
      <dgm:spPr/>
      <dgm:t>
        <a:bodyPr/>
        <a:lstStyle/>
        <a:p>
          <a:r>
            <a:rPr lang="en-US" sz="1800" b="1" dirty="0" smtClean="0">
              <a:latin typeface="Tw Cen MT"/>
              <a:cs typeface="Tw Cen MT"/>
            </a:rPr>
            <a:t>Life Issues</a:t>
          </a:r>
          <a:endParaRPr lang="en-US" sz="1800" b="1" dirty="0">
            <a:latin typeface="Tw Cen MT"/>
            <a:cs typeface="Tw Cen MT"/>
          </a:endParaRPr>
        </a:p>
      </dgm:t>
    </dgm:pt>
    <dgm:pt modelId="{21926AC9-8F0F-ED4A-BBE8-100B95B3163B}" type="parTrans" cxnId="{9DAF9105-BFFC-094E-84C8-503E3578F4B4}">
      <dgm:prSet/>
      <dgm:spPr/>
      <dgm:t>
        <a:bodyPr/>
        <a:lstStyle/>
        <a:p>
          <a:endParaRPr lang="en-US"/>
        </a:p>
      </dgm:t>
    </dgm:pt>
    <dgm:pt modelId="{4E8C46CA-D259-B048-A260-B48CFF79AA3D}" type="sibTrans" cxnId="{9DAF9105-BFFC-094E-84C8-503E3578F4B4}">
      <dgm:prSet/>
      <dgm:spPr/>
      <dgm:t>
        <a:bodyPr/>
        <a:lstStyle/>
        <a:p>
          <a:endParaRPr lang="en-US"/>
        </a:p>
      </dgm:t>
    </dgm:pt>
    <dgm:pt modelId="{18EF6381-B45B-8F4E-8A2F-92AC6E24DBC6}">
      <dgm:prSet phldrT="[Text]" custT="1"/>
      <dgm:spPr/>
      <dgm:t>
        <a:bodyPr/>
        <a:lstStyle/>
        <a:p>
          <a:r>
            <a:rPr lang="en-US" sz="1800" b="1" dirty="0" smtClean="0">
              <a:latin typeface="Tw Cen MT"/>
              <a:cs typeface="Tw Cen MT"/>
            </a:rPr>
            <a:t>Discovering Faith</a:t>
          </a:r>
          <a:endParaRPr lang="en-US" sz="1800" b="1" dirty="0">
            <a:latin typeface="Tw Cen MT"/>
            <a:cs typeface="Tw Cen MT"/>
          </a:endParaRPr>
        </a:p>
      </dgm:t>
    </dgm:pt>
    <dgm:pt modelId="{AC7B20D2-A25B-2649-9303-C859EF767CDE}" type="parTrans" cxnId="{DD85F06C-A1C1-E245-8938-B8741CDC3088}">
      <dgm:prSet/>
      <dgm:spPr/>
      <dgm:t>
        <a:bodyPr/>
        <a:lstStyle/>
        <a:p>
          <a:endParaRPr lang="en-US"/>
        </a:p>
      </dgm:t>
    </dgm:pt>
    <dgm:pt modelId="{CB5DB581-4393-2C40-8D8F-14B2925800B1}" type="sibTrans" cxnId="{DD85F06C-A1C1-E245-8938-B8741CDC3088}">
      <dgm:prSet/>
      <dgm:spPr/>
      <dgm:t>
        <a:bodyPr/>
        <a:lstStyle/>
        <a:p>
          <a:endParaRPr lang="en-US"/>
        </a:p>
      </dgm:t>
    </dgm:pt>
    <dgm:pt modelId="{D16B805F-A8C9-0549-8293-5E24DEAA1C01}">
      <dgm:prSet phldrT="[Text]" custT="1"/>
      <dgm:spPr/>
      <dgm:t>
        <a:bodyPr/>
        <a:lstStyle/>
        <a:p>
          <a:r>
            <a:rPr lang="en-US" sz="1800" b="1" dirty="0" smtClean="0">
              <a:latin typeface="Tw Cen MT"/>
              <a:cs typeface="Tw Cen MT"/>
            </a:rPr>
            <a:t>Grand-parents</a:t>
          </a:r>
          <a:endParaRPr lang="en-US" sz="1800" b="1" dirty="0">
            <a:latin typeface="Tw Cen MT"/>
            <a:cs typeface="Tw Cen MT"/>
          </a:endParaRPr>
        </a:p>
      </dgm:t>
    </dgm:pt>
    <dgm:pt modelId="{E3CCD7E1-DEAD-D243-9C2D-93C9316B51AE}" type="parTrans" cxnId="{2827A08E-D589-AD41-8762-52FE07032C3D}">
      <dgm:prSet/>
      <dgm:spPr/>
      <dgm:t>
        <a:bodyPr/>
        <a:lstStyle/>
        <a:p>
          <a:endParaRPr lang="en-US"/>
        </a:p>
      </dgm:t>
    </dgm:pt>
    <dgm:pt modelId="{25772755-1DC3-BC4D-A060-21ED58276E96}" type="sibTrans" cxnId="{2827A08E-D589-AD41-8762-52FE07032C3D}">
      <dgm:prSet/>
      <dgm:spPr/>
      <dgm:t>
        <a:bodyPr/>
        <a:lstStyle/>
        <a:p>
          <a:endParaRPr lang="en-US"/>
        </a:p>
      </dgm:t>
    </dgm:pt>
    <dgm:pt modelId="{2A3B12F4-3F24-344A-999E-BCBA7DF402FC}" type="pres">
      <dgm:prSet presAssocID="{83B2E4C9-6739-0940-BFE0-6E1FBF8066B7}" presName="Name0" presStyleCnt="0">
        <dgm:presLayoutVars>
          <dgm:chMax val="1"/>
          <dgm:dir/>
          <dgm:animLvl val="ctr"/>
          <dgm:resizeHandles val="exact"/>
        </dgm:presLayoutVars>
      </dgm:prSet>
      <dgm:spPr/>
      <dgm:t>
        <a:bodyPr/>
        <a:lstStyle/>
        <a:p>
          <a:endParaRPr lang="en-US"/>
        </a:p>
      </dgm:t>
    </dgm:pt>
    <dgm:pt modelId="{1F5542E9-152D-E345-8CBD-81CD754B363A}" type="pres">
      <dgm:prSet presAssocID="{4090E13C-FA55-8644-AA81-AAD46FD2B792}" presName="centerShape" presStyleLbl="node0" presStyleIdx="0" presStyleCnt="1" custScaleX="148756" custScaleY="118036"/>
      <dgm:spPr/>
      <dgm:t>
        <a:bodyPr/>
        <a:lstStyle/>
        <a:p>
          <a:endParaRPr lang="en-US"/>
        </a:p>
      </dgm:t>
    </dgm:pt>
    <dgm:pt modelId="{552D61EF-6CD1-9442-B725-8930650CE019}" type="pres">
      <dgm:prSet presAssocID="{9B651A59-0684-C64A-8AAF-45B682A48F36}" presName="node" presStyleLbl="node1" presStyleIdx="0" presStyleCnt="8" custScaleX="134551" custScaleY="128399">
        <dgm:presLayoutVars>
          <dgm:bulletEnabled val="1"/>
        </dgm:presLayoutVars>
      </dgm:prSet>
      <dgm:spPr/>
      <dgm:t>
        <a:bodyPr/>
        <a:lstStyle/>
        <a:p>
          <a:endParaRPr lang="en-US"/>
        </a:p>
      </dgm:t>
    </dgm:pt>
    <dgm:pt modelId="{6DDB5213-8221-104C-B849-FB50291919DA}" type="pres">
      <dgm:prSet presAssocID="{9B651A59-0684-C64A-8AAF-45B682A48F36}" presName="dummy" presStyleCnt="0"/>
      <dgm:spPr/>
      <dgm:t>
        <a:bodyPr/>
        <a:lstStyle/>
        <a:p>
          <a:endParaRPr lang="en-US"/>
        </a:p>
      </dgm:t>
    </dgm:pt>
    <dgm:pt modelId="{5E9BBB93-FBE1-F44E-9C6F-07572071FF12}" type="pres">
      <dgm:prSet presAssocID="{7CC44F90-221C-674A-B4A5-4EBA23FE7657}" presName="sibTrans" presStyleLbl="sibTrans2D1" presStyleIdx="0" presStyleCnt="8"/>
      <dgm:spPr/>
      <dgm:t>
        <a:bodyPr/>
        <a:lstStyle/>
        <a:p>
          <a:endParaRPr lang="en-US"/>
        </a:p>
      </dgm:t>
    </dgm:pt>
    <dgm:pt modelId="{E2A6829C-B7C9-644E-B846-6C1136986DF1}" type="pres">
      <dgm:prSet presAssocID="{14F9D219-27AA-9F48-BEF7-88087E17E390}" presName="node" presStyleLbl="node1" presStyleIdx="1" presStyleCnt="8" custScaleX="134551" custScaleY="128399">
        <dgm:presLayoutVars>
          <dgm:bulletEnabled val="1"/>
        </dgm:presLayoutVars>
      </dgm:prSet>
      <dgm:spPr/>
      <dgm:t>
        <a:bodyPr/>
        <a:lstStyle/>
        <a:p>
          <a:endParaRPr lang="en-US"/>
        </a:p>
      </dgm:t>
    </dgm:pt>
    <dgm:pt modelId="{F15BC6A8-7E43-8041-97BD-6BB38D2C3296}" type="pres">
      <dgm:prSet presAssocID="{14F9D219-27AA-9F48-BEF7-88087E17E390}" presName="dummy" presStyleCnt="0"/>
      <dgm:spPr/>
      <dgm:t>
        <a:bodyPr/>
        <a:lstStyle/>
        <a:p>
          <a:endParaRPr lang="en-US"/>
        </a:p>
      </dgm:t>
    </dgm:pt>
    <dgm:pt modelId="{E67B4A2E-C179-5746-AA5A-9DA489E2F089}" type="pres">
      <dgm:prSet presAssocID="{BD66C717-1E61-3548-81E2-8668A71F0A4F}" presName="sibTrans" presStyleLbl="sibTrans2D1" presStyleIdx="1" presStyleCnt="8"/>
      <dgm:spPr/>
      <dgm:t>
        <a:bodyPr/>
        <a:lstStyle/>
        <a:p>
          <a:endParaRPr lang="en-US"/>
        </a:p>
      </dgm:t>
    </dgm:pt>
    <dgm:pt modelId="{8A9183D2-C58E-C34D-8500-05ADC822D1AF}" type="pres">
      <dgm:prSet presAssocID="{55A163D1-1D26-D14D-9E87-8410E3DB6204}" presName="node" presStyleLbl="node1" presStyleIdx="2" presStyleCnt="8" custScaleX="134551" custScaleY="128399">
        <dgm:presLayoutVars>
          <dgm:bulletEnabled val="1"/>
        </dgm:presLayoutVars>
      </dgm:prSet>
      <dgm:spPr/>
      <dgm:t>
        <a:bodyPr/>
        <a:lstStyle/>
        <a:p>
          <a:endParaRPr lang="en-US"/>
        </a:p>
      </dgm:t>
    </dgm:pt>
    <dgm:pt modelId="{E2B09626-186E-7749-9C3A-3C737C998E64}" type="pres">
      <dgm:prSet presAssocID="{55A163D1-1D26-D14D-9E87-8410E3DB6204}" presName="dummy" presStyleCnt="0"/>
      <dgm:spPr/>
      <dgm:t>
        <a:bodyPr/>
        <a:lstStyle/>
        <a:p>
          <a:endParaRPr lang="en-US"/>
        </a:p>
      </dgm:t>
    </dgm:pt>
    <dgm:pt modelId="{8E93BD55-20C0-4141-849C-078C2348B652}" type="pres">
      <dgm:prSet presAssocID="{D2000CB0-ADFF-7349-B91F-D941410D986D}" presName="sibTrans" presStyleLbl="sibTrans2D1" presStyleIdx="2" presStyleCnt="8"/>
      <dgm:spPr/>
      <dgm:t>
        <a:bodyPr/>
        <a:lstStyle/>
        <a:p>
          <a:endParaRPr lang="en-US"/>
        </a:p>
      </dgm:t>
    </dgm:pt>
    <dgm:pt modelId="{60C3224B-F422-DC49-8699-A3543E9FD71A}" type="pres">
      <dgm:prSet presAssocID="{225E5DA0-6ECA-5845-A3C1-730172FCAABF}" presName="node" presStyleLbl="node1" presStyleIdx="3" presStyleCnt="8" custScaleX="134551" custScaleY="128399">
        <dgm:presLayoutVars>
          <dgm:bulletEnabled val="1"/>
        </dgm:presLayoutVars>
      </dgm:prSet>
      <dgm:spPr/>
      <dgm:t>
        <a:bodyPr/>
        <a:lstStyle/>
        <a:p>
          <a:endParaRPr lang="en-US"/>
        </a:p>
      </dgm:t>
    </dgm:pt>
    <dgm:pt modelId="{1A7A41DB-D0F9-2C4F-AAFC-88CFAA94696E}" type="pres">
      <dgm:prSet presAssocID="{225E5DA0-6ECA-5845-A3C1-730172FCAABF}" presName="dummy" presStyleCnt="0"/>
      <dgm:spPr/>
      <dgm:t>
        <a:bodyPr/>
        <a:lstStyle/>
        <a:p>
          <a:endParaRPr lang="en-US"/>
        </a:p>
      </dgm:t>
    </dgm:pt>
    <dgm:pt modelId="{7FF94A4F-BB6B-F644-9DFB-A10988FED5F2}" type="pres">
      <dgm:prSet presAssocID="{57D301EC-B287-254C-8E82-6299E2BB7719}" presName="sibTrans" presStyleLbl="sibTrans2D1" presStyleIdx="3" presStyleCnt="8"/>
      <dgm:spPr/>
      <dgm:t>
        <a:bodyPr/>
        <a:lstStyle/>
        <a:p>
          <a:endParaRPr lang="en-US"/>
        </a:p>
      </dgm:t>
    </dgm:pt>
    <dgm:pt modelId="{1D7C852A-AC5D-A944-B727-CAB8DC035C77}" type="pres">
      <dgm:prSet presAssocID="{18EF6381-B45B-8F4E-8A2F-92AC6E24DBC6}" presName="node" presStyleLbl="node1" presStyleIdx="4" presStyleCnt="8" custScaleX="134551" custScaleY="128399">
        <dgm:presLayoutVars>
          <dgm:bulletEnabled val="1"/>
        </dgm:presLayoutVars>
      </dgm:prSet>
      <dgm:spPr/>
      <dgm:t>
        <a:bodyPr/>
        <a:lstStyle/>
        <a:p>
          <a:endParaRPr lang="en-US"/>
        </a:p>
      </dgm:t>
    </dgm:pt>
    <dgm:pt modelId="{5DCEDA15-1B0E-A14B-BD1B-0F4302DD92CD}" type="pres">
      <dgm:prSet presAssocID="{18EF6381-B45B-8F4E-8A2F-92AC6E24DBC6}" presName="dummy" presStyleCnt="0"/>
      <dgm:spPr/>
      <dgm:t>
        <a:bodyPr/>
        <a:lstStyle/>
        <a:p>
          <a:endParaRPr lang="en-US"/>
        </a:p>
      </dgm:t>
    </dgm:pt>
    <dgm:pt modelId="{57DA88B4-9316-8842-86DC-16828DC9B94F}" type="pres">
      <dgm:prSet presAssocID="{CB5DB581-4393-2C40-8D8F-14B2925800B1}" presName="sibTrans" presStyleLbl="sibTrans2D1" presStyleIdx="4" presStyleCnt="8"/>
      <dgm:spPr/>
      <dgm:t>
        <a:bodyPr/>
        <a:lstStyle/>
        <a:p>
          <a:endParaRPr lang="en-US"/>
        </a:p>
      </dgm:t>
    </dgm:pt>
    <dgm:pt modelId="{3C92E047-FBCD-184D-B1C4-BB408354E0ED}" type="pres">
      <dgm:prSet presAssocID="{69E678C5-3929-AE4D-BEF4-2A03616F54A5}" presName="node" presStyleLbl="node1" presStyleIdx="5" presStyleCnt="8" custScaleX="134551" custScaleY="128399">
        <dgm:presLayoutVars>
          <dgm:bulletEnabled val="1"/>
        </dgm:presLayoutVars>
      </dgm:prSet>
      <dgm:spPr/>
      <dgm:t>
        <a:bodyPr/>
        <a:lstStyle/>
        <a:p>
          <a:endParaRPr lang="en-US"/>
        </a:p>
      </dgm:t>
    </dgm:pt>
    <dgm:pt modelId="{79F450FF-0DDA-1B41-ACFF-B9848104ED54}" type="pres">
      <dgm:prSet presAssocID="{69E678C5-3929-AE4D-BEF4-2A03616F54A5}" presName="dummy" presStyleCnt="0"/>
      <dgm:spPr/>
      <dgm:t>
        <a:bodyPr/>
        <a:lstStyle/>
        <a:p>
          <a:endParaRPr lang="en-US"/>
        </a:p>
      </dgm:t>
    </dgm:pt>
    <dgm:pt modelId="{90FA3CDA-FC02-2F45-B7F0-0C5CDB7F2CB5}" type="pres">
      <dgm:prSet presAssocID="{4E8C46CA-D259-B048-A260-B48CFF79AA3D}" presName="sibTrans" presStyleLbl="sibTrans2D1" presStyleIdx="5" presStyleCnt="8"/>
      <dgm:spPr/>
      <dgm:t>
        <a:bodyPr/>
        <a:lstStyle/>
        <a:p>
          <a:endParaRPr lang="en-US"/>
        </a:p>
      </dgm:t>
    </dgm:pt>
    <dgm:pt modelId="{BF2C562C-2EA6-0244-AC13-E6A106388893}" type="pres">
      <dgm:prSet presAssocID="{F7856D9E-90FF-F24F-B0DA-78F9F28C81B9}" presName="node" presStyleLbl="node1" presStyleIdx="6" presStyleCnt="8" custScaleX="134551" custScaleY="128399">
        <dgm:presLayoutVars>
          <dgm:bulletEnabled val="1"/>
        </dgm:presLayoutVars>
      </dgm:prSet>
      <dgm:spPr/>
      <dgm:t>
        <a:bodyPr/>
        <a:lstStyle/>
        <a:p>
          <a:endParaRPr lang="en-US"/>
        </a:p>
      </dgm:t>
    </dgm:pt>
    <dgm:pt modelId="{CD3C33D9-9582-8C46-A633-59750BC545FA}" type="pres">
      <dgm:prSet presAssocID="{F7856D9E-90FF-F24F-B0DA-78F9F28C81B9}" presName="dummy" presStyleCnt="0"/>
      <dgm:spPr/>
      <dgm:t>
        <a:bodyPr/>
        <a:lstStyle/>
        <a:p>
          <a:endParaRPr lang="en-US"/>
        </a:p>
      </dgm:t>
    </dgm:pt>
    <dgm:pt modelId="{43ED0011-6D38-DB40-88D6-178908744AE6}" type="pres">
      <dgm:prSet presAssocID="{3BA8F435-C135-0641-934E-4BA74D47FEDB}" presName="sibTrans" presStyleLbl="sibTrans2D1" presStyleIdx="6" presStyleCnt="8"/>
      <dgm:spPr/>
      <dgm:t>
        <a:bodyPr/>
        <a:lstStyle/>
        <a:p>
          <a:endParaRPr lang="en-US"/>
        </a:p>
      </dgm:t>
    </dgm:pt>
    <dgm:pt modelId="{7A61E1E4-C8CC-6342-8F51-0FCC61CBA065}" type="pres">
      <dgm:prSet presAssocID="{D16B805F-A8C9-0549-8293-5E24DEAA1C01}" presName="node" presStyleLbl="node1" presStyleIdx="7" presStyleCnt="8" custScaleX="134551" custScaleY="128399">
        <dgm:presLayoutVars>
          <dgm:bulletEnabled val="1"/>
        </dgm:presLayoutVars>
      </dgm:prSet>
      <dgm:spPr/>
      <dgm:t>
        <a:bodyPr/>
        <a:lstStyle/>
        <a:p>
          <a:endParaRPr lang="en-US"/>
        </a:p>
      </dgm:t>
    </dgm:pt>
    <dgm:pt modelId="{353C7E64-D956-C949-90C0-E9C99A8CCFAD}" type="pres">
      <dgm:prSet presAssocID="{D16B805F-A8C9-0549-8293-5E24DEAA1C01}" presName="dummy" presStyleCnt="0"/>
      <dgm:spPr/>
      <dgm:t>
        <a:bodyPr/>
        <a:lstStyle/>
        <a:p>
          <a:endParaRPr lang="en-US"/>
        </a:p>
      </dgm:t>
    </dgm:pt>
    <dgm:pt modelId="{BD86F09A-33B0-DD4E-97CB-9378427FC09A}" type="pres">
      <dgm:prSet presAssocID="{25772755-1DC3-BC4D-A060-21ED58276E96}" presName="sibTrans" presStyleLbl="sibTrans2D1" presStyleIdx="7" presStyleCnt="8"/>
      <dgm:spPr/>
      <dgm:t>
        <a:bodyPr/>
        <a:lstStyle/>
        <a:p>
          <a:endParaRPr lang="en-US"/>
        </a:p>
      </dgm:t>
    </dgm:pt>
  </dgm:ptLst>
  <dgm:cxnLst>
    <dgm:cxn modelId="{A2932E48-C00C-F245-9231-CCC0A62F7B8B}" srcId="{4090E13C-FA55-8644-AA81-AAD46FD2B792}" destId="{F7856D9E-90FF-F24F-B0DA-78F9F28C81B9}" srcOrd="6" destOrd="0" parTransId="{B47AF1B3-5211-4342-9949-253C6B632665}" sibTransId="{3BA8F435-C135-0641-934E-4BA74D47FEDB}"/>
    <dgm:cxn modelId="{4365CDF1-0EC8-BF4C-B57F-764C04945E06}" srcId="{4090E13C-FA55-8644-AA81-AAD46FD2B792}" destId="{55A163D1-1D26-D14D-9E87-8410E3DB6204}" srcOrd="2" destOrd="0" parTransId="{5E15C1BE-BD0B-074C-8F37-B327D3DC4989}" sibTransId="{D2000CB0-ADFF-7349-B91F-D941410D986D}"/>
    <dgm:cxn modelId="{3EFF9F84-D923-0E4B-B3C6-F59188C7CA9F}" type="presOf" srcId="{3BA8F435-C135-0641-934E-4BA74D47FEDB}" destId="{43ED0011-6D38-DB40-88D6-178908744AE6}" srcOrd="0" destOrd="0" presId="urn:microsoft.com/office/officeart/2005/8/layout/radial6"/>
    <dgm:cxn modelId="{C06196E6-E554-104D-B3BC-7DA627C03B7B}" type="presOf" srcId="{BD66C717-1E61-3548-81E2-8668A71F0A4F}" destId="{E67B4A2E-C179-5746-AA5A-9DA489E2F089}" srcOrd="0" destOrd="0" presId="urn:microsoft.com/office/officeart/2005/8/layout/radial6"/>
    <dgm:cxn modelId="{6D40D8AD-6F9F-074E-B543-60E1A8E5E53D}" type="presOf" srcId="{D16B805F-A8C9-0549-8293-5E24DEAA1C01}" destId="{7A61E1E4-C8CC-6342-8F51-0FCC61CBA065}" srcOrd="0" destOrd="0" presId="urn:microsoft.com/office/officeart/2005/8/layout/radial6"/>
    <dgm:cxn modelId="{6B97EF8D-6774-0240-A7FB-EE3A033A2109}" type="presOf" srcId="{4090E13C-FA55-8644-AA81-AAD46FD2B792}" destId="{1F5542E9-152D-E345-8CBD-81CD754B363A}" srcOrd="0" destOrd="0" presId="urn:microsoft.com/office/officeart/2005/8/layout/radial6"/>
    <dgm:cxn modelId="{7A6D2285-42F1-564F-84B6-A23EF106771F}" srcId="{83B2E4C9-6739-0940-BFE0-6E1FBF8066B7}" destId="{4090E13C-FA55-8644-AA81-AAD46FD2B792}" srcOrd="0" destOrd="0" parTransId="{5E790D68-E624-D643-B2EF-0D05DA187D31}" sibTransId="{4EE8D82B-F843-9B4B-8B59-AD17BC70C0E5}"/>
    <dgm:cxn modelId="{9FF4D38C-C2FC-9145-B1D3-94DED8E8EDC6}" type="presOf" srcId="{18EF6381-B45B-8F4E-8A2F-92AC6E24DBC6}" destId="{1D7C852A-AC5D-A944-B727-CAB8DC035C77}" srcOrd="0" destOrd="0" presId="urn:microsoft.com/office/officeart/2005/8/layout/radial6"/>
    <dgm:cxn modelId="{2827A08E-D589-AD41-8762-52FE07032C3D}" srcId="{4090E13C-FA55-8644-AA81-AAD46FD2B792}" destId="{D16B805F-A8C9-0549-8293-5E24DEAA1C01}" srcOrd="7" destOrd="0" parTransId="{E3CCD7E1-DEAD-D243-9C2D-93C9316B51AE}" sibTransId="{25772755-1DC3-BC4D-A060-21ED58276E96}"/>
    <dgm:cxn modelId="{81948DA3-559A-1F4C-98D8-DC0D252D6603}" type="presOf" srcId="{CB5DB581-4393-2C40-8D8F-14B2925800B1}" destId="{57DA88B4-9316-8842-86DC-16828DC9B94F}" srcOrd="0" destOrd="0" presId="urn:microsoft.com/office/officeart/2005/8/layout/radial6"/>
    <dgm:cxn modelId="{F782DE90-37D0-F94D-B4C9-BE0D534EDDF2}" type="presOf" srcId="{225E5DA0-6ECA-5845-A3C1-730172FCAABF}" destId="{60C3224B-F422-DC49-8699-A3543E9FD71A}" srcOrd="0" destOrd="0" presId="urn:microsoft.com/office/officeart/2005/8/layout/radial6"/>
    <dgm:cxn modelId="{02B552A1-C1C3-F547-83BD-C9FC6E96AE47}" type="presOf" srcId="{69E678C5-3929-AE4D-BEF4-2A03616F54A5}" destId="{3C92E047-FBCD-184D-B1C4-BB408354E0ED}" srcOrd="0" destOrd="0" presId="urn:microsoft.com/office/officeart/2005/8/layout/radial6"/>
    <dgm:cxn modelId="{F12911DC-3E84-6D42-AC15-A176575A533F}" type="presOf" srcId="{55A163D1-1D26-D14D-9E87-8410E3DB6204}" destId="{8A9183D2-C58E-C34D-8500-05ADC822D1AF}" srcOrd="0" destOrd="0" presId="urn:microsoft.com/office/officeart/2005/8/layout/radial6"/>
    <dgm:cxn modelId="{989C477D-209E-3B48-A4DC-66E28D029195}" srcId="{4090E13C-FA55-8644-AA81-AAD46FD2B792}" destId="{14F9D219-27AA-9F48-BEF7-88087E17E390}" srcOrd="1" destOrd="0" parTransId="{4F2E9049-C239-724B-AED3-F004CEFBE693}" sibTransId="{BD66C717-1E61-3548-81E2-8668A71F0A4F}"/>
    <dgm:cxn modelId="{57D34073-9709-9A41-AAF2-2D9152D79E6C}" type="presOf" srcId="{4E8C46CA-D259-B048-A260-B48CFF79AA3D}" destId="{90FA3CDA-FC02-2F45-B7F0-0C5CDB7F2CB5}" srcOrd="0" destOrd="0" presId="urn:microsoft.com/office/officeart/2005/8/layout/radial6"/>
    <dgm:cxn modelId="{4BA3D2CD-84E1-C746-BEED-AE5C55F80FDD}" type="presOf" srcId="{7CC44F90-221C-674A-B4A5-4EBA23FE7657}" destId="{5E9BBB93-FBE1-F44E-9C6F-07572071FF12}" srcOrd="0" destOrd="0" presId="urn:microsoft.com/office/officeart/2005/8/layout/radial6"/>
    <dgm:cxn modelId="{51C45EDA-B0EC-8248-964C-80D7628CEAC4}" srcId="{4090E13C-FA55-8644-AA81-AAD46FD2B792}" destId="{225E5DA0-6ECA-5845-A3C1-730172FCAABF}" srcOrd="3" destOrd="0" parTransId="{93B20F67-1E67-794E-9682-CA2E507F8A7F}" sibTransId="{57D301EC-B287-254C-8E82-6299E2BB7719}"/>
    <dgm:cxn modelId="{DD85F06C-A1C1-E245-8938-B8741CDC3088}" srcId="{4090E13C-FA55-8644-AA81-AAD46FD2B792}" destId="{18EF6381-B45B-8F4E-8A2F-92AC6E24DBC6}" srcOrd="4" destOrd="0" parTransId="{AC7B20D2-A25B-2649-9303-C859EF767CDE}" sibTransId="{CB5DB581-4393-2C40-8D8F-14B2925800B1}"/>
    <dgm:cxn modelId="{D0465877-58C9-EA4E-B247-A9FF5435D770}" type="presOf" srcId="{25772755-1DC3-BC4D-A060-21ED58276E96}" destId="{BD86F09A-33B0-DD4E-97CB-9378427FC09A}" srcOrd="0" destOrd="0" presId="urn:microsoft.com/office/officeart/2005/8/layout/radial6"/>
    <dgm:cxn modelId="{CFE06D2F-91F5-AF4A-A903-1AABFD89F0C6}" srcId="{4090E13C-FA55-8644-AA81-AAD46FD2B792}" destId="{9B651A59-0684-C64A-8AAF-45B682A48F36}" srcOrd="0" destOrd="0" parTransId="{7C2F16BB-6538-8842-9CA2-71C8213DDDF2}" sibTransId="{7CC44F90-221C-674A-B4A5-4EBA23FE7657}"/>
    <dgm:cxn modelId="{9DAF9105-BFFC-094E-84C8-503E3578F4B4}" srcId="{4090E13C-FA55-8644-AA81-AAD46FD2B792}" destId="{69E678C5-3929-AE4D-BEF4-2A03616F54A5}" srcOrd="5" destOrd="0" parTransId="{21926AC9-8F0F-ED4A-BBE8-100B95B3163B}" sibTransId="{4E8C46CA-D259-B048-A260-B48CFF79AA3D}"/>
    <dgm:cxn modelId="{0904F336-7463-1A41-953F-6DC6A1E3F561}" type="presOf" srcId="{14F9D219-27AA-9F48-BEF7-88087E17E390}" destId="{E2A6829C-B7C9-644E-B846-6C1136986DF1}" srcOrd="0" destOrd="0" presId="urn:microsoft.com/office/officeart/2005/8/layout/radial6"/>
    <dgm:cxn modelId="{E84552E9-4E35-A44E-A306-E0DFFDB96288}" type="presOf" srcId="{D2000CB0-ADFF-7349-B91F-D941410D986D}" destId="{8E93BD55-20C0-4141-849C-078C2348B652}" srcOrd="0" destOrd="0" presId="urn:microsoft.com/office/officeart/2005/8/layout/radial6"/>
    <dgm:cxn modelId="{6AF488EB-441F-C545-8F00-F7B3E8AE7DB6}" type="presOf" srcId="{83B2E4C9-6739-0940-BFE0-6E1FBF8066B7}" destId="{2A3B12F4-3F24-344A-999E-BCBA7DF402FC}" srcOrd="0" destOrd="0" presId="urn:microsoft.com/office/officeart/2005/8/layout/radial6"/>
    <dgm:cxn modelId="{C262A5DD-3CD5-584A-B0BE-D21ACCB9351F}" type="presOf" srcId="{9B651A59-0684-C64A-8AAF-45B682A48F36}" destId="{552D61EF-6CD1-9442-B725-8930650CE019}" srcOrd="0" destOrd="0" presId="urn:microsoft.com/office/officeart/2005/8/layout/radial6"/>
    <dgm:cxn modelId="{6941A3B7-6E86-0644-B5D2-29E4B45FED35}" type="presOf" srcId="{F7856D9E-90FF-F24F-B0DA-78F9F28C81B9}" destId="{BF2C562C-2EA6-0244-AC13-E6A106388893}" srcOrd="0" destOrd="0" presId="urn:microsoft.com/office/officeart/2005/8/layout/radial6"/>
    <dgm:cxn modelId="{357305D2-7136-1D46-AA2B-3E06988F07B7}" type="presOf" srcId="{57D301EC-B287-254C-8E82-6299E2BB7719}" destId="{7FF94A4F-BB6B-F644-9DFB-A10988FED5F2}" srcOrd="0" destOrd="0" presId="urn:microsoft.com/office/officeart/2005/8/layout/radial6"/>
    <dgm:cxn modelId="{2E6907B5-5AA3-B546-A637-0851E6FA7814}" type="presParOf" srcId="{2A3B12F4-3F24-344A-999E-BCBA7DF402FC}" destId="{1F5542E9-152D-E345-8CBD-81CD754B363A}" srcOrd="0" destOrd="0" presId="urn:microsoft.com/office/officeart/2005/8/layout/radial6"/>
    <dgm:cxn modelId="{33E102FC-7CEB-AE40-92B4-AF799F2758F2}" type="presParOf" srcId="{2A3B12F4-3F24-344A-999E-BCBA7DF402FC}" destId="{552D61EF-6CD1-9442-B725-8930650CE019}" srcOrd="1" destOrd="0" presId="urn:microsoft.com/office/officeart/2005/8/layout/radial6"/>
    <dgm:cxn modelId="{E764924F-9149-8D48-B43F-536D270D6B4D}" type="presParOf" srcId="{2A3B12F4-3F24-344A-999E-BCBA7DF402FC}" destId="{6DDB5213-8221-104C-B849-FB50291919DA}" srcOrd="2" destOrd="0" presId="urn:microsoft.com/office/officeart/2005/8/layout/radial6"/>
    <dgm:cxn modelId="{391A491B-12F1-1B4C-A184-B7EC0264980B}" type="presParOf" srcId="{2A3B12F4-3F24-344A-999E-BCBA7DF402FC}" destId="{5E9BBB93-FBE1-F44E-9C6F-07572071FF12}" srcOrd="3" destOrd="0" presId="urn:microsoft.com/office/officeart/2005/8/layout/radial6"/>
    <dgm:cxn modelId="{C3D57916-60B5-394B-BFF6-AD1D48E58946}" type="presParOf" srcId="{2A3B12F4-3F24-344A-999E-BCBA7DF402FC}" destId="{E2A6829C-B7C9-644E-B846-6C1136986DF1}" srcOrd="4" destOrd="0" presId="urn:microsoft.com/office/officeart/2005/8/layout/radial6"/>
    <dgm:cxn modelId="{FBE614B9-06AA-9C48-B02C-F6C984A02A8F}" type="presParOf" srcId="{2A3B12F4-3F24-344A-999E-BCBA7DF402FC}" destId="{F15BC6A8-7E43-8041-97BD-6BB38D2C3296}" srcOrd="5" destOrd="0" presId="urn:microsoft.com/office/officeart/2005/8/layout/radial6"/>
    <dgm:cxn modelId="{19409B78-93E4-BE4F-80EA-7CB05C694FC0}" type="presParOf" srcId="{2A3B12F4-3F24-344A-999E-BCBA7DF402FC}" destId="{E67B4A2E-C179-5746-AA5A-9DA489E2F089}" srcOrd="6" destOrd="0" presId="urn:microsoft.com/office/officeart/2005/8/layout/radial6"/>
    <dgm:cxn modelId="{3FD9081D-7DEA-7A49-96BC-54F12FAC5186}" type="presParOf" srcId="{2A3B12F4-3F24-344A-999E-BCBA7DF402FC}" destId="{8A9183D2-C58E-C34D-8500-05ADC822D1AF}" srcOrd="7" destOrd="0" presId="urn:microsoft.com/office/officeart/2005/8/layout/radial6"/>
    <dgm:cxn modelId="{5315BA0D-05C7-224B-AD56-CB397CC302E1}" type="presParOf" srcId="{2A3B12F4-3F24-344A-999E-BCBA7DF402FC}" destId="{E2B09626-186E-7749-9C3A-3C737C998E64}" srcOrd="8" destOrd="0" presId="urn:microsoft.com/office/officeart/2005/8/layout/radial6"/>
    <dgm:cxn modelId="{1AC56108-9E3B-D147-8348-581F659F2D36}" type="presParOf" srcId="{2A3B12F4-3F24-344A-999E-BCBA7DF402FC}" destId="{8E93BD55-20C0-4141-849C-078C2348B652}" srcOrd="9" destOrd="0" presId="urn:microsoft.com/office/officeart/2005/8/layout/radial6"/>
    <dgm:cxn modelId="{6C16FADC-B03C-684E-9DD9-0829155F5205}" type="presParOf" srcId="{2A3B12F4-3F24-344A-999E-BCBA7DF402FC}" destId="{60C3224B-F422-DC49-8699-A3543E9FD71A}" srcOrd="10" destOrd="0" presId="urn:microsoft.com/office/officeart/2005/8/layout/radial6"/>
    <dgm:cxn modelId="{4A688CF1-A258-4142-8EB3-D5D38626F4DB}" type="presParOf" srcId="{2A3B12F4-3F24-344A-999E-BCBA7DF402FC}" destId="{1A7A41DB-D0F9-2C4F-AAFC-88CFAA94696E}" srcOrd="11" destOrd="0" presId="urn:microsoft.com/office/officeart/2005/8/layout/radial6"/>
    <dgm:cxn modelId="{5DAA7485-AB6A-3A4A-B35D-F5D5BD8C3878}" type="presParOf" srcId="{2A3B12F4-3F24-344A-999E-BCBA7DF402FC}" destId="{7FF94A4F-BB6B-F644-9DFB-A10988FED5F2}" srcOrd="12" destOrd="0" presId="urn:microsoft.com/office/officeart/2005/8/layout/radial6"/>
    <dgm:cxn modelId="{53B3D72E-0067-4C40-B836-CA6A22E87A53}" type="presParOf" srcId="{2A3B12F4-3F24-344A-999E-BCBA7DF402FC}" destId="{1D7C852A-AC5D-A944-B727-CAB8DC035C77}" srcOrd="13" destOrd="0" presId="urn:microsoft.com/office/officeart/2005/8/layout/radial6"/>
    <dgm:cxn modelId="{3F804F48-A197-DC4D-AF32-DFE3141FE787}" type="presParOf" srcId="{2A3B12F4-3F24-344A-999E-BCBA7DF402FC}" destId="{5DCEDA15-1B0E-A14B-BD1B-0F4302DD92CD}" srcOrd="14" destOrd="0" presId="urn:microsoft.com/office/officeart/2005/8/layout/radial6"/>
    <dgm:cxn modelId="{45F05F35-BFEA-2B4D-98C1-B443C0820947}" type="presParOf" srcId="{2A3B12F4-3F24-344A-999E-BCBA7DF402FC}" destId="{57DA88B4-9316-8842-86DC-16828DC9B94F}" srcOrd="15" destOrd="0" presId="urn:microsoft.com/office/officeart/2005/8/layout/radial6"/>
    <dgm:cxn modelId="{6FC2E148-01AA-4143-A7D3-C25D1E82FA1C}" type="presParOf" srcId="{2A3B12F4-3F24-344A-999E-BCBA7DF402FC}" destId="{3C92E047-FBCD-184D-B1C4-BB408354E0ED}" srcOrd="16" destOrd="0" presId="urn:microsoft.com/office/officeart/2005/8/layout/radial6"/>
    <dgm:cxn modelId="{B4D6D3AF-0FF5-624C-BD8E-4DA7AB190F6C}" type="presParOf" srcId="{2A3B12F4-3F24-344A-999E-BCBA7DF402FC}" destId="{79F450FF-0DDA-1B41-ACFF-B9848104ED54}" srcOrd="17" destOrd="0" presId="urn:microsoft.com/office/officeart/2005/8/layout/radial6"/>
    <dgm:cxn modelId="{C1A33200-DC47-8249-9F7F-B771F83ACDE5}" type="presParOf" srcId="{2A3B12F4-3F24-344A-999E-BCBA7DF402FC}" destId="{90FA3CDA-FC02-2F45-B7F0-0C5CDB7F2CB5}" srcOrd="18" destOrd="0" presId="urn:microsoft.com/office/officeart/2005/8/layout/radial6"/>
    <dgm:cxn modelId="{07FEEBA6-D41F-BC44-BE42-E628C7C59E04}" type="presParOf" srcId="{2A3B12F4-3F24-344A-999E-BCBA7DF402FC}" destId="{BF2C562C-2EA6-0244-AC13-E6A106388893}" srcOrd="19" destOrd="0" presId="urn:microsoft.com/office/officeart/2005/8/layout/radial6"/>
    <dgm:cxn modelId="{CC38F054-7815-6E42-982D-3A7367C7ADD4}" type="presParOf" srcId="{2A3B12F4-3F24-344A-999E-BCBA7DF402FC}" destId="{CD3C33D9-9582-8C46-A633-59750BC545FA}" srcOrd="20" destOrd="0" presId="urn:microsoft.com/office/officeart/2005/8/layout/radial6"/>
    <dgm:cxn modelId="{C2B1670F-9D68-AC46-B761-D1558B0011DE}" type="presParOf" srcId="{2A3B12F4-3F24-344A-999E-BCBA7DF402FC}" destId="{43ED0011-6D38-DB40-88D6-178908744AE6}" srcOrd="21" destOrd="0" presId="urn:microsoft.com/office/officeart/2005/8/layout/radial6"/>
    <dgm:cxn modelId="{8510BEF1-F6D2-CF4F-9FC3-F0FD10212148}" type="presParOf" srcId="{2A3B12F4-3F24-344A-999E-BCBA7DF402FC}" destId="{7A61E1E4-C8CC-6342-8F51-0FCC61CBA065}" srcOrd="22" destOrd="0" presId="urn:microsoft.com/office/officeart/2005/8/layout/radial6"/>
    <dgm:cxn modelId="{14A5D8B8-69E2-1649-AE41-804977DBE56D}" type="presParOf" srcId="{2A3B12F4-3F24-344A-999E-BCBA7DF402FC}" destId="{353C7E64-D956-C949-90C0-E9C99A8CCFAD}" srcOrd="23" destOrd="0" presId="urn:microsoft.com/office/officeart/2005/8/layout/radial6"/>
    <dgm:cxn modelId="{0588C21E-3131-F14A-9D53-5B398B05B5FD}" type="presParOf" srcId="{2A3B12F4-3F24-344A-999E-BCBA7DF402FC}" destId="{BD86F09A-33B0-DD4E-97CB-9378427FC09A}" srcOrd="24"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488FCE-375E-FD4A-A99B-2E3041F53B3B}" type="doc">
      <dgm:prSet loTypeId="urn:microsoft.com/office/officeart/2005/8/layout/hierarchy2" loCatId="" qsTypeId="urn:microsoft.com/office/officeart/2005/8/quickstyle/simple4" qsCatId="simple" csTypeId="urn:microsoft.com/office/officeart/2005/8/colors/colorful1" csCatId="colorful" phldr="1"/>
      <dgm:spPr/>
      <dgm:t>
        <a:bodyPr/>
        <a:lstStyle/>
        <a:p>
          <a:endParaRPr lang="en-US"/>
        </a:p>
      </dgm:t>
    </dgm:pt>
    <dgm:pt modelId="{BD2D7B6F-F5D3-0045-AA60-FFD24738CB82}">
      <dgm:prSet phldrT="[Text]"/>
      <dgm:spPr/>
      <dgm:t>
        <a:bodyPr/>
        <a:lstStyle/>
        <a:p>
          <a:r>
            <a:rPr lang="en-US" dirty="0" smtClean="0"/>
            <a:t>Topic</a:t>
          </a:r>
          <a:endParaRPr lang="en-US" dirty="0"/>
        </a:p>
      </dgm:t>
    </dgm:pt>
    <dgm:pt modelId="{EA223DB0-8E2C-5445-9B6C-4F1984A72BA7}" type="parTrans" cxnId="{4DC139C5-A6DB-854A-AF18-7B2FE1E91F70}">
      <dgm:prSet/>
      <dgm:spPr/>
      <dgm:t>
        <a:bodyPr/>
        <a:lstStyle/>
        <a:p>
          <a:endParaRPr lang="en-US"/>
        </a:p>
      </dgm:t>
    </dgm:pt>
    <dgm:pt modelId="{B277659F-2044-684A-94D8-A1D21D22C7B2}" type="sibTrans" cxnId="{4DC139C5-A6DB-854A-AF18-7B2FE1E91F70}">
      <dgm:prSet/>
      <dgm:spPr/>
      <dgm:t>
        <a:bodyPr/>
        <a:lstStyle/>
        <a:p>
          <a:endParaRPr lang="en-US"/>
        </a:p>
      </dgm:t>
    </dgm:pt>
    <dgm:pt modelId="{D28ECA1B-2D94-0B48-AF46-A04F7AE9335E}">
      <dgm:prSet phldrT="[Text]"/>
      <dgm:spPr/>
      <dgm:t>
        <a:bodyPr/>
        <a:lstStyle/>
        <a:p>
          <a:r>
            <a:rPr lang="en-US" dirty="0" smtClean="0"/>
            <a:t>Activity 1</a:t>
          </a:r>
          <a:endParaRPr lang="en-US" dirty="0"/>
        </a:p>
      </dgm:t>
    </dgm:pt>
    <dgm:pt modelId="{764951DE-7DCC-C944-B5A8-2099116BF1EC}" type="parTrans" cxnId="{DA60D0A1-E21F-C948-9CBB-C98680DB659A}">
      <dgm:prSet/>
      <dgm:spPr/>
      <dgm:t>
        <a:bodyPr/>
        <a:lstStyle/>
        <a:p>
          <a:endParaRPr lang="en-US" dirty="0"/>
        </a:p>
      </dgm:t>
    </dgm:pt>
    <dgm:pt modelId="{B2856EF0-57B3-2344-A961-4F41104D1F32}" type="sibTrans" cxnId="{DA60D0A1-E21F-C948-9CBB-C98680DB659A}">
      <dgm:prSet/>
      <dgm:spPr/>
      <dgm:t>
        <a:bodyPr/>
        <a:lstStyle/>
        <a:p>
          <a:endParaRPr lang="en-US"/>
        </a:p>
      </dgm:t>
    </dgm:pt>
    <dgm:pt modelId="{A2E274D9-0C34-6940-A954-F173466228EB}">
      <dgm:prSet phldrT="[Text]"/>
      <dgm:spPr/>
      <dgm:t>
        <a:bodyPr/>
        <a:lstStyle/>
        <a:p>
          <a:r>
            <a:rPr lang="en-US" dirty="0" smtClean="0"/>
            <a:t>Resource</a:t>
          </a:r>
          <a:endParaRPr lang="en-US" dirty="0"/>
        </a:p>
      </dgm:t>
    </dgm:pt>
    <dgm:pt modelId="{6BFBF50A-E61E-2242-8022-AD439606092E}" type="parTrans" cxnId="{62D74C75-4435-9249-8D73-EEFE2604173E}">
      <dgm:prSet/>
      <dgm:spPr/>
      <dgm:t>
        <a:bodyPr/>
        <a:lstStyle/>
        <a:p>
          <a:endParaRPr lang="en-US" dirty="0"/>
        </a:p>
      </dgm:t>
    </dgm:pt>
    <dgm:pt modelId="{889C3224-0288-4E46-8B5C-47D9A74FEDFF}" type="sibTrans" cxnId="{62D74C75-4435-9249-8D73-EEFE2604173E}">
      <dgm:prSet/>
      <dgm:spPr/>
      <dgm:t>
        <a:bodyPr/>
        <a:lstStyle/>
        <a:p>
          <a:endParaRPr lang="en-US"/>
        </a:p>
      </dgm:t>
    </dgm:pt>
    <dgm:pt modelId="{611AE16E-D709-A241-AA4A-9E7370958885}">
      <dgm:prSet phldrT="[Text]"/>
      <dgm:spPr/>
      <dgm:t>
        <a:bodyPr/>
        <a:lstStyle/>
        <a:p>
          <a:r>
            <a:rPr lang="en-US" dirty="0" smtClean="0"/>
            <a:t>Resource</a:t>
          </a:r>
          <a:endParaRPr lang="en-US" dirty="0"/>
        </a:p>
      </dgm:t>
    </dgm:pt>
    <dgm:pt modelId="{793FD7A9-1CAF-2140-9E6F-970EE1822F9A}" type="parTrans" cxnId="{4A737021-4AE1-B148-8F3D-EF0BCB5752DF}">
      <dgm:prSet/>
      <dgm:spPr/>
      <dgm:t>
        <a:bodyPr/>
        <a:lstStyle/>
        <a:p>
          <a:endParaRPr lang="en-US" dirty="0"/>
        </a:p>
      </dgm:t>
    </dgm:pt>
    <dgm:pt modelId="{ACFC436D-2E93-A34D-8851-473F6CF7F5D6}" type="sibTrans" cxnId="{4A737021-4AE1-B148-8F3D-EF0BCB5752DF}">
      <dgm:prSet/>
      <dgm:spPr/>
      <dgm:t>
        <a:bodyPr/>
        <a:lstStyle/>
        <a:p>
          <a:endParaRPr lang="en-US"/>
        </a:p>
      </dgm:t>
    </dgm:pt>
    <dgm:pt modelId="{A95C74BA-EA46-5446-8E93-5763C223AB1B}">
      <dgm:prSet phldrT="[Text]"/>
      <dgm:spPr/>
      <dgm:t>
        <a:bodyPr/>
        <a:lstStyle/>
        <a:p>
          <a:r>
            <a:rPr lang="en-US" dirty="0" smtClean="0"/>
            <a:t>Activity 3</a:t>
          </a:r>
          <a:endParaRPr lang="en-US" dirty="0"/>
        </a:p>
      </dgm:t>
    </dgm:pt>
    <dgm:pt modelId="{0406CA50-9F58-CC43-B59C-27CB7F89E703}" type="parTrans" cxnId="{536C3029-5229-3D45-B574-69424E5A0823}">
      <dgm:prSet/>
      <dgm:spPr/>
      <dgm:t>
        <a:bodyPr/>
        <a:lstStyle/>
        <a:p>
          <a:endParaRPr lang="en-US" dirty="0"/>
        </a:p>
      </dgm:t>
    </dgm:pt>
    <dgm:pt modelId="{C9063997-89DC-3848-B931-5C2BF67B625D}" type="sibTrans" cxnId="{536C3029-5229-3D45-B574-69424E5A0823}">
      <dgm:prSet/>
      <dgm:spPr/>
      <dgm:t>
        <a:bodyPr/>
        <a:lstStyle/>
        <a:p>
          <a:endParaRPr lang="en-US"/>
        </a:p>
      </dgm:t>
    </dgm:pt>
    <dgm:pt modelId="{C80FE5A0-9DAB-D448-A91E-17F419E61695}">
      <dgm:prSet phldrT="[Text]"/>
      <dgm:spPr/>
      <dgm:t>
        <a:bodyPr/>
        <a:lstStyle/>
        <a:p>
          <a:r>
            <a:rPr lang="en-US" dirty="0" smtClean="0"/>
            <a:t>Resource</a:t>
          </a:r>
          <a:endParaRPr lang="en-US" dirty="0"/>
        </a:p>
      </dgm:t>
    </dgm:pt>
    <dgm:pt modelId="{EA2B0C69-C29D-1841-B80F-A2B81D7AA761}" type="parTrans" cxnId="{B52B80F4-9332-8E4C-AC4E-08613D925215}">
      <dgm:prSet/>
      <dgm:spPr/>
      <dgm:t>
        <a:bodyPr/>
        <a:lstStyle/>
        <a:p>
          <a:endParaRPr lang="en-US" dirty="0"/>
        </a:p>
      </dgm:t>
    </dgm:pt>
    <dgm:pt modelId="{7C6CBF5A-C8A9-A043-A348-B32CEC3B0A6E}" type="sibTrans" cxnId="{B52B80F4-9332-8E4C-AC4E-08613D925215}">
      <dgm:prSet/>
      <dgm:spPr/>
      <dgm:t>
        <a:bodyPr/>
        <a:lstStyle/>
        <a:p>
          <a:endParaRPr lang="en-US"/>
        </a:p>
      </dgm:t>
    </dgm:pt>
    <dgm:pt modelId="{1747E77C-8A5F-6948-A339-1ECEB6313BC7}">
      <dgm:prSet phldrT="[Text]"/>
      <dgm:spPr/>
      <dgm:t>
        <a:bodyPr/>
        <a:lstStyle/>
        <a:p>
          <a:r>
            <a:rPr lang="en-US" dirty="0" smtClean="0"/>
            <a:t>Resource</a:t>
          </a:r>
          <a:endParaRPr lang="en-US" dirty="0"/>
        </a:p>
      </dgm:t>
    </dgm:pt>
    <dgm:pt modelId="{3242D4FC-84B6-1348-97B6-EBA5D87B898A}" type="parTrans" cxnId="{3381E144-3E0C-1044-B3FD-74237BBFF86A}">
      <dgm:prSet/>
      <dgm:spPr/>
      <dgm:t>
        <a:bodyPr/>
        <a:lstStyle/>
        <a:p>
          <a:endParaRPr lang="en-US" dirty="0"/>
        </a:p>
      </dgm:t>
    </dgm:pt>
    <dgm:pt modelId="{09CFC21B-9779-CA48-8AB2-7091F54E7A0A}" type="sibTrans" cxnId="{3381E144-3E0C-1044-B3FD-74237BBFF86A}">
      <dgm:prSet/>
      <dgm:spPr/>
      <dgm:t>
        <a:bodyPr/>
        <a:lstStyle/>
        <a:p>
          <a:endParaRPr lang="en-US"/>
        </a:p>
      </dgm:t>
    </dgm:pt>
    <dgm:pt modelId="{2E4368CB-1C70-DF4A-9524-DA64AFD17CE1}">
      <dgm:prSet phldrT="[Text]"/>
      <dgm:spPr/>
      <dgm:t>
        <a:bodyPr/>
        <a:lstStyle/>
        <a:p>
          <a:r>
            <a:rPr lang="en-US" dirty="0" smtClean="0"/>
            <a:t>Activity 2</a:t>
          </a:r>
          <a:endParaRPr lang="en-US" dirty="0"/>
        </a:p>
      </dgm:t>
    </dgm:pt>
    <dgm:pt modelId="{3576A036-AFB6-E140-A598-0B9FE67F9E3A}" type="parTrans" cxnId="{0203AEE5-91E3-B743-B260-57E62A27FABD}">
      <dgm:prSet/>
      <dgm:spPr/>
      <dgm:t>
        <a:bodyPr/>
        <a:lstStyle/>
        <a:p>
          <a:endParaRPr lang="en-US" dirty="0"/>
        </a:p>
      </dgm:t>
    </dgm:pt>
    <dgm:pt modelId="{1FCFEF51-CDE7-AA4E-884F-3C98EDD51E87}" type="sibTrans" cxnId="{0203AEE5-91E3-B743-B260-57E62A27FABD}">
      <dgm:prSet/>
      <dgm:spPr/>
      <dgm:t>
        <a:bodyPr/>
        <a:lstStyle/>
        <a:p>
          <a:endParaRPr lang="en-US"/>
        </a:p>
      </dgm:t>
    </dgm:pt>
    <dgm:pt modelId="{15171A26-B850-A342-BA61-F2CFD5D17A48}">
      <dgm:prSet phldrT="[Text]"/>
      <dgm:spPr/>
      <dgm:t>
        <a:bodyPr/>
        <a:lstStyle/>
        <a:p>
          <a:r>
            <a:rPr lang="en-US" dirty="0" smtClean="0"/>
            <a:t>Resource</a:t>
          </a:r>
          <a:endParaRPr lang="en-US" dirty="0"/>
        </a:p>
      </dgm:t>
    </dgm:pt>
    <dgm:pt modelId="{08124C43-DD5C-0944-92E8-61049EBDF95E}" type="parTrans" cxnId="{4FBAFA0A-BED8-0B4E-87F5-8E324077C4DC}">
      <dgm:prSet/>
      <dgm:spPr/>
      <dgm:t>
        <a:bodyPr/>
        <a:lstStyle/>
        <a:p>
          <a:endParaRPr lang="en-US" dirty="0"/>
        </a:p>
      </dgm:t>
    </dgm:pt>
    <dgm:pt modelId="{440D8F78-40C9-DB4B-8652-06DD946AF718}" type="sibTrans" cxnId="{4FBAFA0A-BED8-0B4E-87F5-8E324077C4DC}">
      <dgm:prSet/>
      <dgm:spPr/>
      <dgm:t>
        <a:bodyPr/>
        <a:lstStyle/>
        <a:p>
          <a:endParaRPr lang="en-US"/>
        </a:p>
      </dgm:t>
    </dgm:pt>
    <dgm:pt modelId="{230DD719-D9EF-814A-AD99-896BA8ACDF49}">
      <dgm:prSet phldrT="[Text]"/>
      <dgm:spPr/>
      <dgm:t>
        <a:bodyPr/>
        <a:lstStyle/>
        <a:p>
          <a:r>
            <a:rPr lang="en-US" dirty="0" smtClean="0"/>
            <a:t>Resource</a:t>
          </a:r>
          <a:endParaRPr lang="en-US" dirty="0"/>
        </a:p>
      </dgm:t>
    </dgm:pt>
    <dgm:pt modelId="{584FCDF4-D01B-E946-B78B-B7FDB84C792A}" type="parTrans" cxnId="{A91EC27A-6ED4-0B4A-8F10-89F7FCFD869F}">
      <dgm:prSet/>
      <dgm:spPr/>
      <dgm:t>
        <a:bodyPr/>
        <a:lstStyle/>
        <a:p>
          <a:endParaRPr lang="en-US" dirty="0"/>
        </a:p>
      </dgm:t>
    </dgm:pt>
    <dgm:pt modelId="{4DD215CC-8F2A-544C-9911-EDF296A3A13D}" type="sibTrans" cxnId="{A91EC27A-6ED4-0B4A-8F10-89F7FCFD869F}">
      <dgm:prSet/>
      <dgm:spPr/>
      <dgm:t>
        <a:bodyPr/>
        <a:lstStyle/>
        <a:p>
          <a:endParaRPr lang="en-US"/>
        </a:p>
      </dgm:t>
    </dgm:pt>
    <dgm:pt modelId="{0F847F51-0BC6-A540-AE1F-7CCFDC1F0565}" type="pres">
      <dgm:prSet presAssocID="{DB488FCE-375E-FD4A-A99B-2E3041F53B3B}" presName="diagram" presStyleCnt="0">
        <dgm:presLayoutVars>
          <dgm:chPref val="1"/>
          <dgm:dir/>
          <dgm:animOne val="branch"/>
          <dgm:animLvl val="lvl"/>
          <dgm:resizeHandles val="exact"/>
        </dgm:presLayoutVars>
      </dgm:prSet>
      <dgm:spPr/>
      <dgm:t>
        <a:bodyPr/>
        <a:lstStyle/>
        <a:p>
          <a:endParaRPr lang="en-US"/>
        </a:p>
      </dgm:t>
    </dgm:pt>
    <dgm:pt modelId="{DAAA43C5-826B-E34F-B169-F6F33B9B6896}" type="pres">
      <dgm:prSet presAssocID="{BD2D7B6F-F5D3-0045-AA60-FFD24738CB82}" presName="root1" presStyleCnt="0"/>
      <dgm:spPr/>
      <dgm:t>
        <a:bodyPr/>
        <a:lstStyle/>
        <a:p>
          <a:endParaRPr lang="en-US"/>
        </a:p>
      </dgm:t>
    </dgm:pt>
    <dgm:pt modelId="{8B0D0BE4-436D-DF42-8835-0F0CD1884F38}" type="pres">
      <dgm:prSet presAssocID="{BD2D7B6F-F5D3-0045-AA60-FFD24738CB82}" presName="LevelOneTextNode" presStyleLbl="node0" presStyleIdx="0" presStyleCnt="1" custLinFactNeighborX="-41773">
        <dgm:presLayoutVars>
          <dgm:chPref val="3"/>
        </dgm:presLayoutVars>
      </dgm:prSet>
      <dgm:spPr/>
      <dgm:t>
        <a:bodyPr/>
        <a:lstStyle/>
        <a:p>
          <a:endParaRPr lang="en-US"/>
        </a:p>
      </dgm:t>
    </dgm:pt>
    <dgm:pt modelId="{AC684639-330E-9D4A-B3F1-194BACD8F112}" type="pres">
      <dgm:prSet presAssocID="{BD2D7B6F-F5D3-0045-AA60-FFD24738CB82}" presName="level2hierChild" presStyleCnt="0"/>
      <dgm:spPr/>
      <dgm:t>
        <a:bodyPr/>
        <a:lstStyle/>
        <a:p>
          <a:endParaRPr lang="en-US"/>
        </a:p>
      </dgm:t>
    </dgm:pt>
    <dgm:pt modelId="{4B421628-7764-8B48-8402-D7B93410FBAE}" type="pres">
      <dgm:prSet presAssocID="{764951DE-7DCC-C944-B5A8-2099116BF1EC}" presName="conn2-1" presStyleLbl="parChTrans1D2" presStyleIdx="0" presStyleCnt="3"/>
      <dgm:spPr/>
      <dgm:t>
        <a:bodyPr/>
        <a:lstStyle/>
        <a:p>
          <a:endParaRPr lang="en-US"/>
        </a:p>
      </dgm:t>
    </dgm:pt>
    <dgm:pt modelId="{9AACFB51-A9C4-B04D-8F7B-F3649F8DC69B}" type="pres">
      <dgm:prSet presAssocID="{764951DE-7DCC-C944-B5A8-2099116BF1EC}" presName="connTx" presStyleLbl="parChTrans1D2" presStyleIdx="0" presStyleCnt="3"/>
      <dgm:spPr/>
      <dgm:t>
        <a:bodyPr/>
        <a:lstStyle/>
        <a:p>
          <a:endParaRPr lang="en-US"/>
        </a:p>
      </dgm:t>
    </dgm:pt>
    <dgm:pt modelId="{26633AEF-77BE-1447-AFEF-EB8A85053E7A}" type="pres">
      <dgm:prSet presAssocID="{D28ECA1B-2D94-0B48-AF46-A04F7AE9335E}" presName="root2" presStyleCnt="0"/>
      <dgm:spPr/>
      <dgm:t>
        <a:bodyPr/>
        <a:lstStyle/>
        <a:p>
          <a:endParaRPr lang="en-US"/>
        </a:p>
      </dgm:t>
    </dgm:pt>
    <dgm:pt modelId="{4F584A9B-E6A1-7144-ABFF-694949592A70}" type="pres">
      <dgm:prSet presAssocID="{D28ECA1B-2D94-0B48-AF46-A04F7AE9335E}" presName="LevelTwoTextNode" presStyleLbl="node2" presStyleIdx="0" presStyleCnt="3">
        <dgm:presLayoutVars>
          <dgm:chPref val="3"/>
        </dgm:presLayoutVars>
      </dgm:prSet>
      <dgm:spPr/>
      <dgm:t>
        <a:bodyPr/>
        <a:lstStyle/>
        <a:p>
          <a:endParaRPr lang="en-US"/>
        </a:p>
      </dgm:t>
    </dgm:pt>
    <dgm:pt modelId="{674F2751-7DB2-5F40-BBED-CF8FD394C367}" type="pres">
      <dgm:prSet presAssocID="{D28ECA1B-2D94-0B48-AF46-A04F7AE9335E}" presName="level3hierChild" presStyleCnt="0"/>
      <dgm:spPr/>
      <dgm:t>
        <a:bodyPr/>
        <a:lstStyle/>
        <a:p>
          <a:endParaRPr lang="en-US"/>
        </a:p>
      </dgm:t>
    </dgm:pt>
    <dgm:pt modelId="{81404C1C-2AF5-9146-8097-75965B6E696A}" type="pres">
      <dgm:prSet presAssocID="{6BFBF50A-E61E-2242-8022-AD439606092E}" presName="conn2-1" presStyleLbl="parChTrans1D3" presStyleIdx="0" presStyleCnt="6"/>
      <dgm:spPr/>
      <dgm:t>
        <a:bodyPr/>
        <a:lstStyle/>
        <a:p>
          <a:endParaRPr lang="en-US"/>
        </a:p>
      </dgm:t>
    </dgm:pt>
    <dgm:pt modelId="{4DDAC5BA-CF24-824E-A0B8-90B57E68785D}" type="pres">
      <dgm:prSet presAssocID="{6BFBF50A-E61E-2242-8022-AD439606092E}" presName="connTx" presStyleLbl="parChTrans1D3" presStyleIdx="0" presStyleCnt="6"/>
      <dgm:spPr/>
      <dgm:t>
        <a:bodyPr/>
        <a:lstStyle/>
        <a:p>
          <a:endParaRPr lang="en-US"/>
        </a:p>
      </dgm:t>
    </dgm:pt>
    <dgm:pt modelId="{BF67FE15-C113-9E4F-A662-20BDE956D359}" type="pres">
      <dgm:prSet presAssocID="{A2E274D9-0C34-6940-A954-F173466228EB}" presName="root2" presStyleCnt="0"/>
      <dgm:spPr/>
      <dgm:t>
        <a:bodyPr/>
        <a:lstStyle/>
        <a:p>
          <a:endParaRPr lang="en-US"/>
        </a:p>
      </dgm:t>
    </dgm:pt>
    <dgm:pt modelId="{AB8F7B6C-1675-8C4B-B77C-58C147CBA704}" type="pres">
      <dgm:prSet presAssocID="{A2E274D9-0C34-6940-A954-F173466228EB}" presName="LevelTwoTextNode" presStyleLbl="node3" presStyleIdx="0" presStyleCnt="6">
        <dgm:presLayoutVars>
          <dgm:chPref val="3"/>
        </dgm:presLayoutVars>
      </dgm:prSet>
      <dgm:spPr/>
      <dgm:t>
        <a:bodyPr/>
        <a:lstStyle/>
        <a:p>
          <a:endParaRPr lang="en-US"/>
        </a:p>
      </dgm:t>
    </dgm:pt>
    <dgm:pt modelId="{807417B7-03F5-9243-A1B4-7F4E87604E31}" type="pres">
      <dgm:prSet presAssocID="{A2E274D9-0C34-6940-A954-F173466228EB}" presName="level3hierChild" presStyleCnt="0"/>
      <dgm:spPr/>
      <dgm:t>
        <a:bodyPr/>
        <a:lstStyle/>
        <a:p>
          <a:endParaRPr lang="en-US"/>
        </a:p>
      </dgm:t>
    </dgm:pt>
    <dgm:pt modelId="{3423EC6C-BFCF-FA4E-A87E-928E00E792AA}" type="pres">
      <dgm:prSet presAssocID="{793FD7A9-1CAF-2140-9E6F-970EE1822F9A}" presName="conn2-1" presStyleLbl="parChTrans1D3" presStyleIdx="1" presStyleCnt="6"/>
      <dgm:spPr/>
      <dgm:t>
        <a:bodyPr/>
        <a:lstStyle/>
        <a:p>
          <a:endParaRPr lang="en-US"/>
        </a:p>
      </dgm:t>
    </dgm:pt>
    <dgm:pt modelId="{6D119CEA-ED91-EA4E-948F-27BEA715AEE4}" type="pres">
      <dgm:prSet presAssocID="{793FD7A9-1CAF-2140-9E6F-970EE1822F9A}" presName="connTx" presStyleLbl="parChTrans1D3" presStyleIdx="1" presStyleCnt="6"/>
      <dgm:spPr/>
      <dgm:t>
        <a:bodyPr/>
        <a:lstStyle/>
        <a:p>
          <a:endParaRPr lang="en-US"/>
        </a:p>
      </dgm:t>
    </dgm:pt>
    <dgm:pt modelId="{49C957A6-AA94-0145-B8E2-8E314B6C06FB}" type="pres">
      <dgm:prSet presAssocID="{611AE16E-D709-A241-AA4A-9E7370958885}" presName="root2" presStyleCnt="0"/>
      <dgm:spPr/>
      <dgm:t>
        <a:bodyPr/>
        <a:lstStyle/>
        <a:p>
          <a:endParaRPr lang="en-US"/>
        </a:p>
      </dgm:t>
    </dgm:pt>
    <dgm:pt modelId="{7AECD077-784B-4348-A373-67E1F5781BA3}" type="pres">
      <dgm:prSet presAssocID="{611AE16E-D709-A241-AA4A-9E7370958885}" presName="LevelTwoTextNode" presStyleLbl="node3" presStyleIdx="1" presStyleCnt="6">
        <dgm:presLayoutVars>
          <dgm:chPref val="3"/>
        </dgm:presLayoutVars>
      </dgm:prSet>
      <dgm:spPr/>
      <dgm:t>
        <a:bodyPr/>
        <a:lstStyle/>
        <a:p>
          <a:endParaRPr lang="en-US"/>
        </a:p>
      </dgm:t>
    </dgm:pt>
    <dgm:pt modelId="{B871DE93-9BF4-C94D-BBBC-0BA049131614}" type="pres">
      <dgm:prSet presAssocID="{611AE16E-D709-A241-AA4A-9E7370958885}" presName="level3hierChild" presStyleCnt="0"/>
      <dgm:spPr/>
      <dgm:t>
        <a:bodyPr/>
        <a:lstStyle/>
        <a:p>
          <a:endParaRPr lang="en-US"/>
        </a:p>
      </dgm:t>
    </dgm:pt>
    <dgm:pt modelId="{87241616-3DE6-7541-9361-AD0DC340EF02}" type="pres">
      <dgm:prSet presAssocID="{3576A036-AFB6-E140-A598-0B9FE67F9E3A}" presName="conn2-1" presStyleLbl="parChTrans1D2" presStyleIdx="1" presStyleCnt="3"/>
      <dgm:spPr/>
      <dgm:t>
        <a:bodyPr/>
        <a:lstStyle/>
        <a:p>
          <a:endParaRPr lang="en-US"/>
        </a:p>
      </dgm:t>
    </dgm:pt>
    <dgm:pt modelId="{AA3C1B16-1A08-7347-B6B0-49663A6C9FD5}" type="pres">
      <dgm:prSet presAssocID="{3576A036-AFB6-E140-A598-0B9FE67F9E3A}" presName="connTx" presStyleLbl="parChTrans1D2" presStyleIdx="1" presStyleCnt="3"/>
      <dgm:spPr/>
      <dgm:t>
        <a:bodyPr/>
        <a:lstStyle/>
        <a:p>
          <a:endParaRPr lang="en-US"/>
        </a:p>
      </dgm:t>
    </dgm:pt>
    <dgm:pt modelId="{7FF2F4CC-DC2C-7844-B734-C4D740994BE3}" type="pres">
      <dgm:prSet presAssocID="{2E4368CB-1C70-DF4A-9524-DA64AFD17CE1}" presName="root2" presStyleCnt="0"/>
      <dgm:spPr/>
      <dgm:t>
        <a:bodyPr/>
        <a:lstStyle/>
        <a:p>
          <a:endParaRPr lang="en-US"/>
        </a:p>
      </dgm:t>
    </dgm:pt>
    <dgm:pt modelId="{8B9A6741-112D-5B44-931F-15302F01C809}" type="pres">
      <dgm:prSet presAssocID="{2E4368CB-1C70-DF4A-9524-DA64AFD17CE1}" presName="LevelTwoTextNode" presStyleLbl="node2" presStyleIdx="1" presStyleCnt="3">
        <dgm:presLayoutVars>
          <dgm:chPref val="3"/>
        </dgm:presLayoutVars>
      </dgm:prSet>
      <dgm:spPr/>
      <dgm:t>
        <a:bodyPr/>
        <a:lstStyle/>
        <a:p>
          <a:endParaRPr lang="en-US"/>
        </a:p>
      </dgm:t>
    </dgm:pt>
    <dgm:pt modelId="{7EC9F7E8-2324-0046-BEC5-B070BEA4EBB0}" type="pres">
      <dgm:prSet presAssocID="{2E4368CB-1C70-DF4A-9524-DA64AFD17CE1}" presName="level3hierChild" presStyleCnt="0"/>
      <dgm:spPr/>
      <dgm:t>
        <a:bodyPr/>
        <a:lstStyle/>
        <a:p>
          <a:endParaRPr lang="en-US"/>
        </a:p>
      </dgm:t>
    </dgm:pt>
    <dgm:pt modelId="{49B93A5D-10D1-E649-A8C5-9B4DA67F424A}" type="pres">
      <dgm:prSet presAssocID="{584FCDF4-D01B-E946-B78B-B7FDB84C792A}" presName="conn2-1" presStyleLbl="parChTrans1D3" presStyleIdx="2" presStyleCnt="6"/>
      <dgm:spPr/>
      <dgm:t>
        <a:bodyPr/>
        <a:lstStyle/>
        <a:p>
          <a:endParaRPr lang="en-US"/>
        </a:p>
      </dgm:t>
    </dgm:pt>
    <dgm:pt modelId="{95E8A329-248C-604F-857A-16DD9DFE1E99}" type="pres">
      <dgm:prSet presAssocID="{584FCDF4-D01B-E946-B78B-B7FDB84C792A}" presName="connTx" presStyleLbl="parChTrans1D3" presStyleIdx="2" presStyleCnt="6"/>
      <dgm:spPr/>
      <dgm:t>
        <a:bodyPr/>
        <a:lstStyle/>
        <a:p>
          <a:endParaRPr lang="en-US"/>
        </a:p>
      </dgm:t>
    </dgm:pt>
    <dgm:pt modelId="{5A7649E0-5CE0-0E41-83E8-456F5458DAC6}" type="pres">
      <dgm:prSet presAssocID="{230DD719-D9EF-814A-AD99-896BA8ACDF49}" presName="root2" presStyleCnt="0"/>
      <dgm:spPr/>
      <dgm:t>
        <a:bodyPr/>
        <a:lstStyle/>
        <a:p>
          <a:endParaRPr lang="en-US"/>
        </a:p>
      </dgm:t>
    </dgm:pt>
    <dgm:pt modelId="{4E6941D7-4779-2749-BFAA-34CB83AB58D1}" type="pres">
      <dgm:prSet presAssocID="{230DD719-D9EF-814A-AD99-896BA8ACDF49}" presName="LevelTwoTextNode" presStyleLbl="node3" presStyleIdx="2" presStyleCnt="6">
        <dgm:presLayoutVars>
          <dgm:chPref val="3"/>
        </dgm:presLayoutVars>
      </dgm:prSet>
      <dgm:spPr/>
      <dgm:t>
        <a:bodyPr/>
        <a:lstStyle/>
        <a:p>
          <a:endParaRPr lang="en-US"/>
        </a:p>
      </dgm:t>
    </dgm:pt>
    <dgm:pt modelId="{AC3A9576-2609-7C45-B473-D2247E691EFC}" type="pres">
      <dgm:prSet presAssocID="{230DD719-D9EF-814A-AD99-896BA8ACDF49}" presName="level3hierChild" presStyleCnt="0"/>
      <dgm:spPr/>
      <dgm:t>
        <a:bodyPr/>
        <a:lstStyle/>
        <a:p>
          <a:endParaRPr lang="en-US"/>
        </a:p>
      </dgm:t>
    </dgm:pt>
    <dgm:pt modelId="{28F5E510-1CAD-034A-BFA9-E8C19F54C1A0}" type="pres">
      <dgm:prSet presAssocID="{08124C43-DD5C-0944-92E8-61049EBDF95E}" presName="conn2-1" presStyleLbl="parChTrans1D3" presStyleIdx="3" presStyleCnt="6"/>
      <dgm:spPr/>
      <dgm:t>
        <a:bodyPr/>
        <a:lstStyle/>
        <a:p>
          <a:endParaRPr lang="en-US"/>
        </a:p>
      </dgm:t>
    </dgm:pt>
    <dgm:pt modelId="{FC9D43E1-6503-3245-8FAD-2C5B3C043729}" type="pres">
      <dgm:prSet presAssocID="{08124C43-DD5C-0944-92E8-61049EBDF95E}" presName="connTx" presStyleLbl="parChTrans1D3" presStyleIdx="3" presStyleCnt="6"/>
      <dgm:spPr/>
      <dgm:t>
        <a:bodyPr/>
        <a:lstStyle/>
        <a:p>
          <a:endParaRPr lang="en-US"/>
        </a:p>
      </dgm:t>
    </dgm:pt>
    <dgm:pt modelId="{74AA0A98-BEBD-BF49-8B92-B8FF0EAE1200}" type="pres">
      <dgm:prSet presAssocID="{15171A26-B850-A342-BA61-F2CFD5D17A48}" presName="root2" presStyleCnt="0"/>
      <dgm:spPr/>
      <dgm:t>
        <a:bodyPr/>
        <a:lstStyle/>
        <a:p>
          <a:endParaRPr lang="en-US"/>
        </a:p>
      </dgm:t>
    </dgm:pt>
    <dgm:pt modelId="{C75FA8CE-685D-694A-85A6-76A7895BB5F4}" type="pres">
      <dgm:prSet presAssocID="{15171A26-B850-A342-BA61-F2CFD5D17A48}" presName="LevelTwoTextNode" presStyleLbl="node3" presStyleIdx="3" presStyleCnt="6">
        <dgm:presLayoutVars>
          <dgm:chPref val="3"/>
        </dgm:presLayoutVars>
      </dgm:prSet>
      <dgm:spPr/>
      <dgm:t>
        <a:bodyPr/>
        <a:lstStyle/>
        <a:p>
          <a:endParaRPr lang="en-US"/>
        </a:p>
      </dgm:t>
    </dgm:pt>
    <dgm:pt modelId="{F4293518-8B04-564A-8EAF-3554F9FFFF11}" type="pres">
      <dgm:prSet presAssocID="{15171A26-B850-A342-BA61-F2CFD5D17A48}" presName="level3hierChild" presStyleCnt="0"/>
      <dgm:spPr/>
      <dgm:t>
        <a:bodyPr/>
        <a:lstStyle/>
        <a:p>
          <a:endParaRPr lang="en-US"/>
        </a:p>
      </dgm:t>
    </dgm:pt>
    <dgm:pt modelId="{08A74241-88EA-FE4E-A8B8-525CF0D34D0A}" type="pres">
      <dgm:prSet presAssocID="{0406CA50-9F58-CC43-B59C-27CB7F89E703}" presName="conn2-1" presStyleLbl="parChTrans1D2" presStyleIdx="2" presStyleCnt="3"/>
      <dgm:spPr/>
      <dgm:t>
        <a:bodyPr/>
        <a:lstStyle/>
        <a:p>
          <a:endParaRPr lang="en-US"/>
        </a:p>
      </dgm:t>
    </dgm:pt>
    <dgm:pt modelId="{49AFADC5-174B-7140-AB5F-32F4D079E528}" type="pres">
      <dgm:prSet presAssocID="{0406CA50-9F58-CC43-B59C-27CB7F89E703}" presName="connTx" presStyleLbl="parChTrans1D2" presStyleIdx="2" presStyleCnt="3"/>
      <dgm:spPr/>
      <dgm:t>
        <a:bodyPr/>
        <a:lstStyle/>
        <a:p>
          <a:endParaRPr lang="en-US"/>
        </a:p>
      </dgm:t>
    </dgm:pt>
    <dgm:pt modelId="{50424B7D-DF3B-4648-9BCD-DEFF237FB110}" type="pres">
      <dgm:prSet presAssocID="{A95C74BA-EA46-5446-8E93-5763C223AB1B}" presName="root2" presStyleCnt="0"/>
      <dgm:spPr/>
      <dgm:t>
        <a:bodyPr/>
        <a:lstStyle/>
        <a:p>
          <a:endParaRPr lang="en-US"/>
        </a:p>
      </dgm:t>
    </dgm:pt>
    <dgm:pt modelId="{5061476B-1586-AE46-8DA5-7831992C847E}" type="pres">
      <dgm:prSet presAssocID="{A95C74BA-EA46-5446-8E93-5763C223AB1B}" presName="LevelTwoTextNode" presStyleLbl="node2" presStyleIdx="2" presStyleCnt="3">
        <dgm:presLayoutVars>
          <dgm:chPref val="3"/>
        </dgm:presLayoutVars>
      </dgm:prSet>
      <dgm:spPr/>
      <dgm:t>
        <a:bodyPr/>
        <a:lstStyle/>
        <a:p>
          <a:endParaRPr lang="en-US"/>
        </a:p>
      </dgm:t>
    </dgm:pt>
    <dgm:pt modelId="{EAB7B3A2-A823-CA4E-8F89-06C29EAC923F}" type="pres">
      <dgm:prSet presAssocID="{A95C74BA-EA46-5446-8E93-5763C223AB1B}" presName="level3hierChild" presStyleCnt="0"/>
      <dgm:spPr/>
      <dgm:t>
        <a:bodyPr/>
        <a:lstStyle/>
        <a:p>
          <a:endParaRPr lang="en-US"/>
        </a:p>
      </dgm:t>
    </dgm:pt>
    <dgm:pt modelId="{84C0767C-A604-C840-90F1-57BC1E0877B4}" type="pres">
      <dgm:prSet presAssocID="{EA2B0C69-C29D-1841-B80F-A2B81D7AA761}" presName="conn2-1" presStyleLbl="parChTrans1D3" presStyleIdx="4" presStyleCnt="6"/>
      <dgm:spPr/>
      <dgm:t>
        <a:bodyPr/>
        <a:lstStyle/>
        <a:p>
          <a:endParaRPr lang="en-US"/>
        </a:p>
      </dgm:t>
    </dgm:pt>
    <dgm:pt modelId="{A6BBCDC8-D92A-6848-B8C3-66C36AB35C66}" type="pres">
      <dgm:prSet presAssocID="{EA2B0C69-C29D-1841-B80F-A2B81D7AA761}" presName="connTx" presStyleLbl="parChTrans1D3" presStyleIdx="4" presStyleCnt="6"/>
      <dgm:spPr/>
      <dgm:t>
        <a:bodyPr/>
        <a:lstStyle/>
        <a:p>
          <a:endParaRPr lang="en-US"/>
        </a:p>
      </dgm:t>
    </dgm:pt>
    <dgm:pt modelId="{F5598E1B-C379-5945-B25B-58F861C6E8AB}" type="pres">
      <dgm:prSet presAssocID="{C80FE5A0-9DAB-D448-A91E-17F419E61695}" presName="root2" presStyleCnt="0"/>
      <dgm:spPr/>
      <dgm:t>
        <a:bodyPr/>
        <a:lstStyle/>
        <a:p>
          <a:endParaRPr lang="en-US"/>
        </a:p>
      </dgm:t>
    </dgm:pt>
    <dgm:pt modelId="{F9268EFC-D573-D648-BC59-AE9548A3F386}" type="pres">
      <dgm:prSet presAssocID="{C80FE5A0-9DAB-D448-A91E-17F419E61695}" presName="LevelTwoTextNode" presStyleLbl="node3" presStyleIdx="4" presStyleCnt="6">
        <dgm:presLayoutVars>
          <dgm:chPref val="3"/>
        </dgm:presLayoutVars>
      </dgm:prSet>
      <dgm:spPr/>
      <dgm:t>
        <a:bodyPr/>
        <a:lstStyle/>
        <a:p>
          <a:endParaRPr lang="en-US"/>
        </a:p>
      </dgm:t>
    </dgm:pt>
    <dgm:pt modelId="{662B9DD3-6BCC-D34A-9231-A3F8A3886817}" type="pres">
      <dgm:prSet presAssocID="{C80FE5A0-9DAB-D448-A91E-17F419E61695}" presName="level3hierChild" presStyleCnt="0"/>
      <dgm:spPr/>
      <dgm:t>
        <a:bodyPr/>
        <a:lstStyle/>
        <a:p>
          <a:endParaRPr lang="en-US"/>
        </a:p>
      </dgm:t>
    </dgm:pt>
    <dgm:pt modelId="{9FB0EC69-ACD6-6245-AADE-564B1DDAB509}" type="pres">
      <dgm:prSet presAssocID="{3242D4FC-84B6-1348-97B6-EBA5D87B898A}" presName="conn2-1" presStyleLbl="parChTrans1D3" presStyleIdx="5" presStyleCnt="6"/>
      <dgm:spPr/>
      <dgm:t>
        <a:bodyPr/>
        <a:lstStyle/>
        <a:p>
          <a:endParaRPr lang="en-US"/>
        </a:p>
      </dgm:t>
    </dgm:pt>
    <dgm:pt modelId="{8274D1C6-47D1-E34D-BFD3-67F3CA9AEAB3}" type="pres">
      <dgm:prSet presAssocID="{3242D4FC-84B6-1348-97B6-EBA5D87B898A}" presName="connTx" presStyleLbl="parChTrans1D3" presStyleIdx="5" presStyleCnt="6"/>
      <dgm:spPr/>
      <dgm:t>
        <a:bodyPr/>
        <a:lstStyle/>
        <a:p>
          <a:endParaRPr lang="en-US"/>
        </a:p>
      </dgm:t>
    </dgm:pt>
    <dgm:pt modelId="{1741AD04-F006-5141-8C75-FD33726AA2A5}" type="pres">
      <dgm:prSet presAssocID="{1747E77C-8A5F-6948-A339-1ECEB6313BC7}" presName="root2" presStyleCnt="0"/>
      <dgm:spPr/>
      <dgm:t>
        <a:bodyPr/>
        <a:lstStyle/>
        <a:p>
          <a:endParaRPr lang="en-US"/>
        </a:p>
      </dgm:t>
    </dgm:pt>
    <dgm:pt modelId="{1E434061-1E07-9747-A5B0-AE93148FBFF5}" type="pres">
      <dgm:prSet presAssocID="{1747E77C-8A5F-6948-A339-1ECEB6313BC7}" presName="LevelTwoTextNode" presStyleLbl="node3" presStyleIdx="5" presStyleCnt="6">
        <dgm:presLayoutVars>
          <dgm:chPref val="3"/>
        </dgm:presLayoutVars>
      </dgm:prSet>
      <dgm:spPr/>
      <dgm:t>
        <a:bodyPr/>
        <a:lstStyle/>
        <a:p>
          <a:endParaRPr lang="en-US"/>
        </a:p>
      </dgm:t>
    </dgm:pt>
    <dgm:pt modelId="{CF2F5835-D8A5-3441-A02E-6B75EDEDDEFA}" type="pres">
      <dgm:prSet presAssocID="{1747E77C-8A5F-6948-A339-1ECEB6313BC7}" presName="level3hierChild" presStyleCnt="0"/>
      <dgm:spPr/>
      <dgm:t>
        <a:bodyPr/>
        <a:lstStyle/>
        <a:p>
          <a:endParaRPr lang="en-US"/>
        </a:p>
      </dgm:t>
    </dgm:pt>
  </dgm:ptLst>
  <dgm:cxnLst>
    <dgm:cxn modelId="{5069D42C-9D0A-CA49-94D3-B2F2BB543ACA}" type="presOf" srcId="{3576A036-AFB6-E140-A598-0B9FE67F9E3A}" destId="{87241616-3DE6-7541-9361-AD0DC340EF02}" srcOrd="0" destOrd="0" presId="urn:microsoft.com/office/officeart/2005/8/layout/hierarchy2"/>
    <dgm:cxn modelId="{E885F261-C28A-694E-916E-CAD18D696C5F}" type="presOf" srcId="{1747E77C-8A5F-6948-A339-1ECEB6313BC7}" destId="{1E434061-1E07-9747-A5B0-AE93148FBFF5}" srcOrd="0" destOrd="0" presId="urn:microsoft.com/office/officeart/2005/8/layout/hierarchy2"/>
    <dgm:cxn modelId="{1120506E-CE81-EF44-B557-B7807408DE97}" type="presOf" srcId="{15171A26-B850-A342-BA61-F2CFD5D17A48}" destId="{C75FA8CE-685D-694A-85A6-76A7895BB5F4}" srcOrd="0" destOrd="0" presId="urn:microsoft.com/office/officeart/2005/8/layout/hierarchy2"/>
    <dgm:cxn modelId="{0F5CBBB2-B9AB-AB4A-AB7C-B25872B2BF66}" type="presOf" srcId="{230DD719-D9EF-814A-AD99-896BA8ACDF49}" destId="{4E6941D7-4779-2749-BFAA-34CB83AB58D1}" srcOrd="0" destOrd="0" presId="urn:microsoft.com/office/officeart/2005/8/layout/hierarchy2"/>
    <dgm:cxn modelId="{A91EC27A-6ED4-0B4A-8F10-89F7FCFD869F}" srcId="{2E4368CB-1C70-DF4A-9524-DA64AFD17CE1}" destId="{230DD719-D9EF-814A-AD99-896BA8ACDF49}" srcOrd="0" destOrd="0" parTransId="{584FCDF4-D01B-E946-B78B-B7FDB84C792A}" sibTransId="{4DD215CC-8F2A-544C-9911-EDF296A3A13D}"/>
    <dgm:cxn modelId="{C8FEDB99-1B28-4943-A87C-68118AFF7819}" type="presOf" srcId="{08124C43-DD5C-0944-92E8-61049EBDF95E}" destId="{28F5E510-1CAD-034A-BFA9-E8C19F54C1A0}" srcOrd="0" destOrd="0" presId="urn:microsoft.com/office/officeart/2005/8/layout/hierarchy2"/>
    <dgm:cxn modelId="{536C3029-5229-3D45-B574-69424E5A0823}" srcId="{BD2D7B6F-F5D3-0045-AA60-FFD24738CB82}" destId="{A95C74BA-EA46-5446-8E93-5763C223AB1B}" srcOrd="2" destOrd="0" parTransId="{0406CA50-9F58-CC43-B59C-27CB7F89E703}" sibTransId="{C9063997-89DC-3848-B931-5C2BF67B625D}"/>
    <dgm:cxn modelId="{4E6B96E1-ABD3-FA49-9BCA-5D232CB4742A}" type="presOf" srcId="{2E4368CB-1C70-DF4A-9524-DA64AFD17CE1}" destId="{8B9A6741-112D-5B44-931F-15302F01C809}" srcOrd="0" destOrd="0" presId="urn:microsoft.com/office/officeart/2005/8/layout/hierarchy2"/>
    <dgm:cxn modelId="{B1B159CD-92EA-0741-9826-5D35E0779D74}" type="presOf" srcId="{793FD7A9-1CAF-2140-9E6F-970EE1822F9A}" destId="{6D119CEA-ED91-EA4E-948F-27BEA715AEE4}" srcOrd="1" destOrd="0" presId="urn:microsoft.com/office/officeart/2005/8/layout/hierarchy2"/>
    <dgm:cxn modelId="{FAD8F444-0602-CF44-BC34-A0E81736B02B}" type="presOf" srcId="{C80FE5A0-9DAB-D448-A91E-17F419E61695}" destId="{F9268EFC-D573-D648-BC59-AE9548A3F386}" srcOrd="0" destOrd="0" presId="urn:microsoft.com/office/officeart/2005/8/layout/hierarchy2"/>
    <dgm:cxn modelId="{4DC139C5-A6DB-854A-AF18-7B2FE1E91F70}" srcId="{DB488FCE-375E-FD4A-A99B-2E3041F53B3B}" destId="{BD2D7B6F-F5D3-0045-AA60-FFD24738CB82}" srcOrd="0" destOrd="0" parTransId="{EA223DB0-8E2C-5445-9B6C-4F1984A72BA7}" sibTransId="{B277659F-2044-684A-94D8-A1D21D22C7B2}"/>
    <dgm:cxn modelId="{DEB22140-58CB-3041-9A3D-69F039F25043}" type="presOf" srcId="{EA2B0C69-C29D-1841-B80F-A2B81D7AA761}" destId="{A6BBCDC8-D92A-6848-B8C3-66C36AB35C66}" srcOrd="1" destOrd="0" presId="urn:microsoft.com/office/officeart/2005/8/layout/hierarchy2"/>
    <dgm:cxn modelId="{27AA5436-E221-7041-BE2F-83E179A6A085}" type="presOf" srcId="{3242D4FC-84B6-1348-97B6-EBA5D87B898A}" destId="{8274D1C6-47D1-E34D-BFD3-67F3CA9AEAB3}" srcOrd="1" destOrd="0" presId="urn:microsoft.com/office/officeart/2005/8/layout/hierarchy2"/>
    <dgm:cxn modelId="{A9C155EE-924A-664B-9E35-D0A1A6C03326}" type="presOf" srcId="{08124C43-DD5C-0944-92E8-61049EBDF95E}" destId="{FC9D43E1-6503-3245-8FAD-2C5B3C043729}" srcOrd="1" destOrd="0" presId="urn:microsoft.com/office/officeart/2005/8/layout/hierarchy2"/>
    <dgm:cxn modelId="{4A737021-4AE1-B148-8F3D-EF0BCB5752DF}" srcId="{D28ECA1B-2D94-0B48-AF46-A04F7AE9335E}" destId="{611AE16E-D709-A241-AA4A-9E7370958885}" srcOrd="1" destOrd="0" parTransId="{793FD7A9-1CAF-2140-9E6F-970EE1822F9A}" sibTransId="{ACFC436D-2E93-A34D-8851-473F6CF7F5D6}"/>
    <dgm:cxn modelId="{B52B80F4-9332-8E4C-AC4E-08613D925215}" srcId="{A95C74BA-EA46-5446-8E93-5763C223AB1B}" destId="{C80FE5A0-9DAB-D448-A91E-17F419E61695}" srcOrd="0" destOrd="0" parTransId="{EA2B0C69-C29D-1841-B80F-A2B81D7AA761}" sibTransId="{7C6CBF5A-C8A9-A043-A348-B32CEC3B0A6E}"/>
    <dgm:cxn modelId="{D06AE278-5F42-294C-A6D5-037457AD1BF4}" type="presOf" srcId="{584FCDF4-D01B-E946-B78B-B7FDB84C792A}" destId="{95E8A329-248C-604F-857A-16DD9DFE1E99}" srcOrd="1" destOrd="0" presId="urn:microsoft.com/office/officeart/2005/8/layout/hierarchy2"/>
    <dgm:cxn modelId="{9272D5DE-1959-B345-AC64-DBA8D69B81DE}" type="presOf" srcId="{764951DE-7DCC-C944-B5A8-2099116BF1EC}" destId="{9AACFB51-A9C4-B04D-8F7B-F3649F8DC69B}" srcOrd="1" destOrd="0" presId="urn:microsoft.com/office/officeart/2005/8/layout/hierarchy2"/>
    <dgm:cxn modelId="{B2816357-BBD0-8C4E-9C48-3B6667BDEFAA}" type="presOf" srcId="{EA2B0C69-C29D-1841-B80F-A2B81D7AA761}" destId="{84C0767C-A604-C840-90F1-57BC1E0877B4}" srcOrd="0" destOrd="0" presId="urn:microsoft.com/office/officeart/2005/8/layout/hierarchy2"/>
    <dgm:cxn modelId="{FCFBE5F9-C71D-7648-B9D5-985B72D4A687}" type="presOf" srcId="{3576A036-AFB6-E140-A598-0B9FE67F9E3A}" destId="{AA3C1B16-1A08-7347-B6B0-49663A6C9FD5}" srcOrd="1" destOrd="0" presId="urn:microsoft.com/office/officeart/2005/8/layout/hierarchy2"/>
    <dgm:cxn modelId="{3563E76D-0512-3845-903A-5316FF937CCF}" type="presOf" srcId="{DB488FCE-375E-FD4A-A99B-2E3041F53B3B}" destId="{0F847F51-0BC6-A540-AE1F-7CCFDC1F0565}" srcOrd="0" destOrd="0" presId="urn:microsoft.com/office/officeart/2005/8/layout/hierarchy2"/>
    <dgm:cxn modelId="{62D74C75-4435-9249-8D73-EEFE2604173E}" srcId="{D28ECA1B-2D94-0B48-AF46-A04F7AE9335E}" destId="{A2E274D9-0C34-6940-A954-F173466228EB}" srcOrd="0" destOrd="0" parTransId="{6BFBF50A-E61E-2242-8022-AD439606092E}" sibTransId="{889C3224-0288-4E46-8B5C-47D9A74FEDFF}"/>
    <dgm:cxn modelId="{F48EBC5C-4FCC-BB40-9AED-3634C10527DB}" type="presOf" srcId="{584FCDF4-D01B-E946-B78B-B7FDB84C792A}" destId="{49B93A5D-10D1-E649-A8C5-9B4DA67F424A}" srcOrd="0" destOrd="0" presId="urn:microsoft.com/office/officeart/2005/8/layout/hierarchy2"/>
    <dgm:cxn modelId="{3381E144-3E0C-1044-B3FD-74237BBFF86A}" srcId="{A95C74BA-EA46-5446-8E93-5763C223AB1B}" destId="{1747E77C-8A5F-6948-A339-1ECEB6313BC7}" srcOrd="1" destOrd="0" parTransId="{3242D4FC-84B6-1348-97B6-EBA5D87B898A}" sibTransId="{09CFC21B-9779-CA48-8AB2-7091F54E7A0A}"/>
    <dgm:cxn modelId="{519810C8-1AF5-1A4B-80FB-3B70FBD6371D}" type="presOf" srcId="{D28ECA1B-2D94-0B48-AF46-A04F7AE9335E}" destId="{4F584A9B-E6A1-7144-ABFF-694949592A70}" srcOrd="0" destOrd="0" presId="urn:microsoft.com/office/officeart/2005/8/layout/hierarchy2"/>
    <dgm:cxn modelId="{DA3C96A4-F601-2B40-9A67-0E01C16D1F31}" type="presOf" srcId="{0406CA50-9F58-CC43-B59C-27CB7F89E703}" destId="{49AFADC5-174B-7140-AB5F-32F4D079E528}" srcOrd="1" destOrd="0" presId="urn:microsoft.com/office/officeart/2005/8/layout/hierarchy2"/>
    <dgm:cxn modelId="{E11CBA1F-8DCF-A345-8B36-B574DC19AF4A}" type="presOf" srcId="{611AE16E-D709-A241-AA4A-9E7370958885}" destId="{7AECD077-784B-4348-A373-67E1F5781BA3}" srcOrd="0" destOrd="0" presId="urn:microsoft.com/office/officeart/2005/8/layout/hierarchy2"/>
    <dgm:cxn modelId="{DA60D0A1-E21F-C948-9CBB-C98680DB659A}" srcId="{BD2D7B6F-F5D3-0045-AA60-FFD24738CB82}" destId="{D28ECA1B-2D94-0B48-AF46-A04F7AE9335E}" srcOrd="0" destOrd="0" parTransId="{764951DE-7DCC-C944-B5A8-2099116BF1EC}" sibTransId="{B2856EF0-57B3-2344-A961-4F41104D1F32}"/>
    <dgm:cxn modelId="{ACA0702C-22EB-8442-9EF5-438D298127F7}" type="presOf" srcId="{0406CA50-9F58-CC43-B59C-27CB7F89E703}" destId="{08A74241-88EA-FE4E-A8B8-525CF0D34D0A}" srcOrd="0" destOrd="0" presId="urn:microsoft.com/office/officeart/2005/8/layout/hierarchy2"/>
    <dgm:cxn modelId="{26C26750-E549-A941-A46B-74F1BAB76756}" type="presOf" srcId="{6BFBF50A-E61E-2242-8022-AD439606092E}" destId="{81404C1C-2AF5-9146-8097-75965B6E696A}" srcOrd="0" destOrd="0" presId="urn:microsoft.com/office/officeart/2005/8/layout/hierarchy2"/>
    <dgm:cxn modelId="{90EBA839-3688-8743-8DEF-7CC7CD395E27}" type="presOf" srcId="{A95C74BA-EA46-5446-8E93-5763C223AB1B}" destId="{5061476B-1586-AE46-8DA5-7831992C847E}" srcOrd="0" destOrd="0" presId="urn:microsoft.com/office/officeart/2005/8/layout/hierarchy2"/>
    <dgm:cxn modelId="{02510771-8E69-EC44-A11A-B4EBF0DF0246}" type="presOf" srcId="{6BFBF50A-E61E-2242-8022-AD439606092E}" destId="{4DDAC5BA-CF24-824E-A0B8-90B57E68785D}" srcOrd="1" destOrd="0" presId="urn:microsoft.com/office/officeart/2005/8/layout/hierarchy2"/>
    <dgm:cxn modelId="{C8060511-A9C9-A446-87BD-45EDAAC20C69}" type="presOf" srcId="{A2E274D9-0C34-6940-A954-F173466228EB}" destId="{AB8F7B6C-1675-8C4B-B77C-58C147CBA704}" srcOrd="0" destOrd="0" presId="urn:microsoft.com/office/officeart/2005/8/layout/hierarchy2"/>
    <dgm:cxn modelId="{8BD3642F-3DDB-1146-9F6C-3CF2783B92BE}" type="presOf" srcId="{3242D4FC-84B6-1348-97B6-EBA5D87B898A}" destId="{9FB0EC69-ACD6-6245-AADE-564B1DDAB509}" srcOrd="0" destOrd="0" presId="urn:microsoft.com/office/officeart/2005/8/layout/hierarchy2"/>
    <dgm:cxn modelId="{23440908-4F61-5F48-8190-423BB1747AFA}" type="presOf" srcId="{764951DE-7DCC-C944-B5A8-2099116BF1EC}" destId="{4B421628-7764-8B48-8402-D7B93410FBAE}" srcOrd="0" destOrd="0" presId="urn:microsoft.com/office/officeart/2005/8/layout/hierarchy2"/>
    <dgm:cxn modelId="{BCEACFD7-D8A4-9C4C-8BB1-D0E9F9A4B785}" type="presOf" srcId="{BD2D7B6F-F5D3-0045-AA60-FFD24738CB82}" destId="{8B0D0BE4-436D-DF42-8835-0F0CD1884F38}" srcOrd="0" destOrd="0" presId="urn:microsoft.com/office/officeart/2005/8/layout/hierarchy2"/>
    <dgm:cxn modelId="{C2435F81-18C7-F343-B02B-475894618253}" type="presOf" srcId="{793FD7A9-1CAF-2140-9E6F-970EE1822F9A}" destId="{3423EC6C-BFCF-FA4E-A87E-928E00E792AA}" srcOrd="0" destOrd="0" presId="urn:microsoft.com/office/officeart/2005/8/layout/hierarchy2"/>
    <dgm:cxn modelId="{4FBAFA0A-BED8-0B4E-87F5-8E324077C4DC}" srcId="{2E4368CB-1C70-DF4A-9524-DA64AFD17CE1}" destId="{15171A26-B850-A342-BA61-F2CFD5D17A48}" srcOrd="1" destOrd="0" parTransId="{08124C43-DD5C-0944-92E8-61049EBDF95E}" sibTransId="{440D8F78-40C9-DB4B-8652-06DD946AF718}"/>
    <dgm:cxn modelId="{0203AEE5-91E3-B743-B260-57E62A27FABD}" srcId="{BD2D7B6F-F5D3-0045-AA60-FFD24738CB82}" destId="{2E4368CB-1C70-DF4A-9524-DA64AFD17CE1}" srcOrd="1" destOrd="0" parTransId="{3576A036-AFB6-E140-A598-0B9FE67F9E3A}" sibTransId="{1FCFEF51-CDE7-AA4E-884F-3C98EDD51E87}"/>
    <dgm:cxn modelId="{0A9C2CA6-4CA5-1647-94EB-D7A7D51C8E30}" type="presParOf" srcId="{0F847F51-0BC6-A540-AE1F-7CCFDC1F0565}" destId="{DAAA43C5-826B-E34F-B169-F6F33B9B6896}" srcOrd="0" destOrd="0" presId="urn:microsoft.com/office/officeart/2005/8/layout/hierarchy2"/>
    <dgm:cxn modelId="{453CEBAB-D4AA-1849-9ADD-67C293BFEE81}" type="presParOf" srcId="{DAAA43C5-826B-E34F-B169-F6F33B9B6896}" destId="{8B0D0BE4-436D-DF42-8835-0F0CD1884F38}" srcOrd="0" destOrd="0" presId="urn:microsoft.com/office/officeart/2005/8/layout/hierarchy2"/>
    <dgm:cxn modelId="{99C21182-1224-DF4D-AE15-08D8D489A47B}" type="presParOf" srcId="{DAAA43C5-826B-E34F-B169-F6F33B9B6896}" destId="{AC684639-330E-9D4A-B3F1-194BACD8F112}" srcOrd="1" destOrd="0" presId="urn:microsoft.com/office/officeart/2005/8/layout/hierarchy2"/>
    <dgm:cxn modelId="{3628EB01-D351-C348-8328-E9620FDA2F67}" type="presParOf" srcId="{AC684639-330E-9D4A-B3F1-194BACD8F112}" destId="{4B421628-7764-8B48-8402-D7B93410FBAE}" srcOrd="0" destOrd="0" presId="urn:microsoft.com/office/officeart/2005/8/layout/hierarchy2"/>
    <dgm:cxn modelId="{B6455241-F61D-7746-B984-4B3D4125860E}" type="presParOf" srcId="{4B421628-7764-8B48-8402-D7B93410FBAE}" destId="{9AACFB51-A9C4-B04D-8F7B-F3649F8DC69B}" srcOrd="0" destOrd="0" presId="urn:microsoft.com/office/officeart/2005/8/layout/hierarchy2"/>
    <dgm:cxn modelId="{B7CA4E09-EE86-E742-BEB1-D70A65704B87}" type="presParOf" srcId="{AC684639-330E-9D4A-B3F1-194BACD8F112}" destId="{26633AEF-77BE-1447-AFEF-EB8A85053E7A}" srcOrd="1" destOrd="0" presId="urn:microsoft.com/office/officeart/2005/8/layout/hierarchy2"/>
    <dgm:cxn modelId="{B20F46CF-2192-0D43-9C73-3470D0561E68}" type="presParOf" srcId="{26633AEF-77BE-1447-AFEF-EB8A85053E7A}" destId="{4F584A9B-E6A1-7144-ABFF-694949592A70}" srcOrd="0" destOrd="0" presId="urn:microsoft.com/office/officeart/2005/8/layout/hierarchy2"/>
    <dgm:cxn modelId="{7C85D335-3C38-4947-A939-F4FEDAD44752}" type="presParOf" srcId="{26633AEF-77BE-1447-AFEF-EB8A85053E7A}" destId="{674F2751-7DB2-5F40-BBED-CF8FD394C367}" srcOrd="1" destOrd="0" presId="urn:microsoft.com/office/officeart/2005/8/layout/hierarchy2"/>
    <dgm:cxn modelId="{4F574F64-2CED-CA45-A298-51D8C079C422}" type="presParOf" srcId="{674F2751-7DB2-5F40-BBED-CF8FD394C367}" destId="{81404C1C-2AF5-9146-8097-75965B6E696A}" srcOrd="0" destOrd="0" presId="urn:microsoft.com/office/officeart/2005/8/layout/hierarchy2"/>
    <dgm:cxn modelId="{47AB912B-EC54-EA48-AE7B-A222D341EDB4}" type="presParOf" srcId="{81404C1C-2AF5-9146-8097-75965B6E696A}" destId="{4DDAC5BA-CF24-824E-A0B8-90B57E68785D}" srcOrd="0" destOrd="0" presId="urn:microsoft.com/office/officeart/2005/8/layout/hierarchy2"/>
    <dgm:cxn modelId="{727AD397-10F4-AC46-B4D2-F5F42C7842FD}" type="presParOf" srcId="{674F2751-7DB2-5F40-BBED-CF8FD394C367}" destId="{BF67FE15-C113-9E4F-A662-20BDE956D359}" srcOrd="1" destOrd="0" presId="urn:microsoft.com/office/officeart/2005/8/layout/hierarchy2"/>
    <dgm:cxn modelId="{91BF2452-E3BF-B14A-AF0A-792F48B4F6A1}" type="presParOf" srcId="{BF67FE15-C113-9E4F-A662-20BDE956D359}" destId="{AB8F7B6C-1675-8C4B-B77C-58C147CBA704}" srcOrd="0" destOrd="0" presId="urn:microsoft.com/office/officeart/2005/8/layout/hierarchy2"/>
    <dgm:cxn modelId="{8DD6923C-4606-7D40-BB38-08FBC43092F3}" type="presParOf" srcId="{BF67FE15-C113-9E4F-A662-20BDE956D359}" destId="{807417B7-03F5-9243-A1B4-7F4E87604E31}" srcOrd="1" destOrd="0" presId="urn:microsoft.com/office/officeart/2005/8/layout/hierarchy2"/>
    <dgm:cxn modelId="{6C9E74F4-AA54-9042-A67A-BB40C76539D9}" type="presParOf" srcId="{674F2751-7DB2-5F40-BBED-CF8FD394C367}" destId="{3423EC6C-BFCF-FA4E-A87E-928E00E792AA}" srcOrd="2" destOrd="0" presId="urn:microsoft.com/office/officeart/2005/8/layout/hierarchy2"/>
    <dgm:cxn modelId="{863EA46A-B818-364D-B44F-3E48A356CDB7}" type="presParOf" srcId="{3423EC6C-BFCF-FA4E-A87E-928E00E792AA}" destId="{6D119CEA-ED91-EA4E-948F-27BEA715AEE4}" srcOrd="0" destOrd="0" presId="urn:microsoft.com/office/officeart/2005/8/layout/hierarchy2"/>
    <dgm:cxn modelId="{94046FB0-54E8-E249-847F-85CDDD85CF80}" type="presParOf" srcId="{674F2751-7DB2-5F40-BBED-CF8FD394C367}" destId="{49C957A6-AA94-0145-B8E2-8E314B6C06FB}" srcOrd="3" destOrd="0" presId="urn:microsoft.com/office/officeart/2005/8/layout/hierarchy2"/>
    <dgm:cxn modelId="{DDE38E51-4AD2-CB4D-AD97-209B421535AB}" type="presParOf" srcId="{49C957A6-AA94-0145-B8E2-8E314B6C06FB}" destId="{7AECD077-784B-4348-A373-67E1F5781BA3}" srcOrd="0" destOrd="0" presId="urn:microsoft.com/office/officeart/2005/8/layout/hierarchy2"/>
    <dgm:cxn modelId="{D88BF816-6C86-9E43-8B42-AB82FE81F517}" type="presParOf" srcId="{49C957A6-AA94-0145-B8E2-8E314B6C06FB}" destId="{B871DE93-9BF4-C94D-BBBC-0BA049131614}" srcOrd="1" destOrd="0" presId="urn:microsoft.com/office/officeart/2005/8/layout/hierarchy2"/>
    <dgm:cxn modelId="{D446F94A-8694-5E42-B0C9-844A91B3E86C}" type="presParOf" srcId="{AC684639-330E-9D4A-B3F1-194BACD8F112}" destId="{87241616-3DE6-7541-9361-AD0DC340EF02}" srcOrd="2" destOrd="0" presId="urn:microsoft.com/office/officeart/2005/8/layout/hierarchy2"/>
    <dgm:cxn modelId="{A1C8EF01-9607-8E43-AC8A-E1784ED22AAC}" type="presParOf" srcId="{87241616-3DE6-7541-9361-AD0DC340EF02}" destId="{AA3C1B16-1A08-7347-B6B0-49663A6C9FD5}" srcOrd="0" destOrd="0" presId="urn:microsoft.com/office/officeart/2005/8/layout/hierarchy2"/>
    <dgm:cxn modelId="{EDFBBCCE-E463-6B42-8EA4-D644C251EE50}" type="presParOf" srcId="{AC684639-330E-9D4A-B3F1-194BACD8F112}" destId="{7FF2F4CC-DC2C-7844-B734-C4D740994BE3}" srcOrd="3" destOrd="0" presId="urn:microsoft.com/office/officeart/2005/8/layout/hierarchy2"/>
    <dgm:cxn modelId="{FFA50ED0-B426-BC40-A94A-C57D6F5F054F}" type="presParOf" srcId="{7FF2F4CC-DC2C-7844-B734-C4D740994BE3}" destId="{8B9A6741-112D-5B44-931F-15302F01C809}" srcOrd="0" destOrd="0" presId="urn:microsoft.com/office/officeart/2005/8/layout/hierarchy2"/>
    <dgm:cxn modelId="{2A1318CB-839A-CC49-A7BD-64EF150F3BE5}" type="presParOf" srcId="{7FF2F4CC-DC2C-7844-B734-C4D740994BE3}" destId="{7EC9F7E8-2324-0046-BEC5-B070BEA4EBB0}" srcOrd="1" destOrd="0" presId="urn:microsoft.com/office/officeart/2005/8/layout/hierarchy2"/>
    <dgm:cxn modelId="{77E63329-A9EE-CB45-B129-77CEEF2A8BF5}" type="presParOf" srcId="{7EC9F7E8-2324-0046-BEC5-B070BEA4EBB0}" destId="{49B93A5D-10D1-E649-A8C5-9B4DA67F424A}" srcOrd="0" destOrd="0" presId="urn:microsoft.com/office/officeart/2005/8/layout/hierarchy2"/>
    <dgm:cxn modelId="{A90429F7-BC26-6041-9954-347DC3E81B00}" type="presParOf" srcId="{49B93A5D-10D1-E649-A8C5-9B4DA67F424A}" destId="{95E8A329-248C-604F-857A-16DD9DFE1E99}" srcOrd="0" destOrd="0" presId="urn:microsoft.com/office/officeart/2005/8/layout/hierarchy2"/>
    <dgm:cxn modelId="{59F13836-4602-2141-9E7F-29755C5B521A}" type="presParOf" srcId="{7EC9F7E8-2324-0046-BEC5-B070BEA4EBB0}" destId="{5A7649E0-5CE0-0E41-83E8-456F5458DAC6}" srcOrd="1" destOrd="0" presId="urn:microsoft.com/office/officeart/2005/8/layout/hierarchy2"/>
    <dgm:cxn modelId="{0656F491-A327-864B-A48E-929764A38B64}" type="presParOf" srcId="{5A7649E0-5CE0-0E41-83E8-456F5458DAC6}" destId="{4E6941D7-4779-2749-BFAA-34CB83AB58D1}" srcOrd="0" destOrd="0" presId="urn:microsoft.com/office/officeart/2005/8/layout/hierarchy2"/>
    <dgm:cxn modelId="{1A402E03-E240-754A-A385-745CE7ABDEFD}" type="presParOf" srcId="{5A7649E0-5CE0-0E41-83E8-456F5458DAC6}" destId="{AC3A9576-2609-7C45-B473-D2247E691EFC}" srcOrd="1" destOrd="0" presId="urn:microsoft.com/office/officeart/2005/8/layout/hierarchy2"/>
    <dgm:cxn modelId="{14A9F6F0-5A67-7E49-B2CB-3A44AF572CF2}" type="presParOf" srcId="{7EC9F7E8-2324-0046-BEC5-B070BEA4EBB0}" destId="{28F5E510-1CAD-034A-BFA9-E8C19F54C1A0}" srcOrd="2" destOrd="0" presId="urn:microsoft.com/office/officeart/2005/8/layout/hierarchy2"/>
    <dgm:cxn modelId="{BF674BB3-40F1-0F4A-9E16-DBA296544D72}" type="presParOf" srcId="{28F5E510-1CAD-034A-BFA9-E8C19F54C1A0}" destId="{FC9D43E1-6503-3245-8FAD-2C5B3C043729}" srcOrd="0" destOrd="0" presId="urn:microsoft.com/office/officeart/2005/8/layout/hierarchy2"/>
    <dgm:cxn modelId="{E8C08F2B-B6D2-3446-A7D2-9C57DD0A4AC9}" type="presParOf" srcId="{7EC9F7E8-2324-0046-BEC5-B070BEA4EBB0}" destId="{74AA0A98-BEBD-BF49-8B92-B8FF0EAE1200}" srcOrd="3" destOrd="0" presId="urn:microsoft.com/office/officeart/2005/8/layout/hierarchy2"/>
    <dgm:cxn modelId="{69622C52-93FB-0E4A-985E-D73E56181209}" type="presParOf" srcId="{74AA0A98-BEBD-BF49-8B92-B8FF0EAE1200}" destId="{C75FA8CE-685D-694A-85A6-76A7895BB5F4}" srcOrd="0" destOrd="0" presId="urn:microsoft.com/office/officeart/2005/8/layout/hierarchy2"/>
    <dgm:cxn modelId="{9C905B96-D655-5B4B-9D66-36661F910394}" type="presParOf" srcId="{74AA0A98-BEBD-BF49-8B92-B8FF0EAE1200}" destId="{F4293518-8B04-564A-8EAF-3554F9FFFF11}" srcOrd="1" destOrd="0" presId="urn:microsoft.com/office/officeart/2005/8/layout/hierarchy2"/>
    <dgm:cxn modelId="{17B8AF74-FF90-B645-A89A-521328FC84FC}" type="presParOf" srcId="{AC684639-330E-9D4A-B3F1-194BACD8F112}" destId="{08A74241-88EA-FE4E-A8B8-525CF0D34D0A}" srcOrd="4" destOrd="0" presId="urn:microsoft.com/office/officeart/2005/8/layout/hierarchy2"/>
    <dgm:cxn modelId="{AD898992-21D8-1D43-9FE6-D2EA61FC2DE6}" type="presParOf" srcId="{08A74241-88EA-FE4E-A8B8-525CF0D34D0A}" destId="{49AFADC5-174B-7140-AB5F-32F4D079E528}" srcOrd="0" destOrd="0" presId="urn:microsoft.com/office/officeart/2005/8/layout/hierarchy2"/>
    <dgm:cxn modelId="{370A1C37-6F6C-A14A-A4EE-B5F1BDE0C244}" type="presParOf" srcId="{AC684639-330E-9D4A-B3F1-194BACD8F112}" destId="{50424B7D-DF3B-4648-9BCD-DEFF237FB110}" srcOrd="5" destOrd="0" presId="urn:microsoft.com/office/officeart/2005/8/layout/hierarchy2"/>
    <dgm:cxn modelId="{13BC797C-1A5A-7546-84AA-591BC60D2AFE}" type="presParOf" srcId="{50424B7D-DF3B-4648-9BCD-DEFF237FB110}" destId="{5061476B-1586-AE46-8DA5-7831992C847E}" srcOrd="0" destOrd="0" presId="urn:microsoft.com/office/officeart/2005/8/layout/hierarchy2"/>
    <dgm:cxn modelId="{04F3B3A4-BA46-2A43-9FAE-29507226E5B5}" type="presParOf" srcId="{50424B7D-DF3B-4648-9BCD-DEFF237FB110}" destId="{EAB7B3A2-A823-CA4E-8F89-06C29EAC923F}" srcOrd="1" destOrd="0" presId="urn:microsoft.com/office/officeart/2005/8/layout/hierarchy2"/>
    <dgm:cxn modelId="{8F6BDEF5-A365-7B40-8E05-692C9EF4E183}" type="presParOf" srcId="{EAB7B3A2-A823-CA4E-8F89-06C29EAC923F}" destId="{84C0767C-A604-C840-90F1-57BC1E0877B4}" srcOrd="0" destOrd="0" presId="urn:microsoft.com/office/officeart/2005/8/layout/hierarchy2"/>
    <dgm:cxn modelId="{1D0194C4-CE6C-4745-8F9C-3D78904C89A0}" type="presParOf" srcId="{84C0767C-A604-C840-90F1-57BC1E0877B4}" destId="{A6BBCDC8-D92A-6848-B8C3-66C36AB35C66}" srcOrd="0" destOrd="0" presId="urn:microsoft.com/office/officeart/2005/8/layout/hierarchy2"/>
    <dgm:cxn modelId="{4434988E-39C4-C345-8961-273AA905CAC3}" type="presParOf" srcId="{EAB7B3A2-A823-CA4E-8F89-06C29EAC923F}" destId="{F5598E1B-C379-5945-B25B-58F861C6E8AB}" srcOrd="1" destOrd="0" presId="urn:microsoft.com/office/officeart/2005/8/layout/hierarchy2"/>
    <dgm:cxn modelId="{604AFF83-DD7F-7C46-A6F5-67DE356E1A90}" type="presParOf" srcId="{F5598E1B-C379-5945-B25B-58F861C6E8AB}" destId="{F9268EFC-D573-D648-BC59-AE9548A3F386}" srcOrd="0" destOrd="0" presId="urn:microsoft.com/office/officeart/2005/8/layout/hierarchy2"/>
    <dgm:cxn modelId="{905AA222-6790-4244-AD6E-DD3B7B65812E}" type="presParOf" srcId="{F5598E1B-C379-5945-B25B-58F861C6E8AB}" destId="{662B9DD3-6BCC-D34A-9231-A3F8A3886817}" srcOrd="1" destOrd="0" presId="urn:microsoft.com/office/officeart/2005/8/layout/hierarchy2"/>
    <dgm:cxn modelId="{1161091E-34E9-6A41-BBC8-7956EBF44BEC}" type="presParOf" srcId="{EAB7B3A2-A823-CA4E-8F89-06C29EAC923F}" destId="{9FB0EC69-ACD6-6245-AADE-564B1DDAB509}" srcOrd="2" destOrd="0" presId="urn:microsoft.com/office/officeart/2005/8/layout/hierarchy2"/>
    <dgm:cxn modelId="{E818A0DC-8A91-9B42-BDF7-D445BAB61481}" type="presParOf" srcId="{9FB0EC69-ACD6-6245-AADE-564B1DDAB509}" destId="{8274D1C6-47D1-E34D-BFD3-67F3CA9AEAB3}" srcOrd="0" destOrd="0" presId="urn:microsoft.com/office/officeart/2005/8/layout/hierarchy2"/>
    <dgm:cxn modelId="{82B2EBED-68B9-BF4F-BD5E-C45F943EB006}" type="presParOf" srcId="{EAB7B3A2-A823-CA4E-8F89-06C29EAC923F}" destId="{1741AD04-F006-5141-8C75-FD33726AA2A5}" srcOrd="3" destOrd="0" presId="urn:microsoft.com/office/officeart/2005/8/layout/hierarchy2"/>
    <dgm:cxn modelId="{CE2E5EA5-E6F5-6842-8710-011CCB8A498B}" type="presParOf" srcId="{1741AD04-F006-5141-8C75-FD33726AA2A5}" destId="{1E434061-1E07-9747-A5B0-AE93148FBFF5}" srcOrd="0" destOrd="0" presId="urn:microsoft.com/office/officeart/2005/8/layout/hierarchy2"/>
    <dgm:cxn modelId="{A9487601-361A-2C4D-97CA-8ABAAD70BE8C}" type="presParOf" srcId="{1741AD04-F006-5141-8C75-FD33726AA2A5}" destId="{CF2F5835-D8A5-3441-A02E-6B75EDEDDEF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BC66C75-4D05-1745-9BD6-AACF439BE3FC}" type="doc">
      <dgm:prSet loTypeId="urn:microsoft.com/office/officeart/2005/8/layout/hierarchy2" loCatId="" qsTypeId="urn:microsoft.com/office/officeart/2005/8/quickstyle/simple4" qsCatId="simple" csTypeId="urn:microsoft.com/office/officeart/2005/8/colors/colorful1" csCatId="colorful" phldr="1"/>
      <dgm:spPr/>
      <dgm:t>
        <a:bodyPr/>
        <a:lstStyle/>
        <a:p>
          <a:endParaRPr lang="en-US"/>
        </a:p>
      </dgm:t>
    </dgm:pt>
    <dgm:pt modelId="{8CAA1B75-D897-004B-9046-015DD0434BC9}">
      <dgm:prSet phldrT="[Text]" custT="1"/>
      <dgm:spPr/>
      <dgm:t>
        <a:bodyPr/>
        <a:lstStyle/>
        <a:p>
          <a:r>
            <a:rPr lang="en-US" sz="2000" b="1" dirty="0" smtClean="0">
              <a:latin typeface="Tw Cen MT"/>
              <a:cs typeface="Tw Cen MT"/>
            </a:rPr>
            <a:t>Spiritual Enrichment</a:t>
          </a:r>
          <a:endParaRPr lang="en-US" sz="2000" b="1" dirty="0">
            <a:latin typeface="Tw Cen MT"/>
            <a:cs typeface="Tw Cen MT"/>
          </a:endParaRPr>
        </a:p>
      </dgm:t>
    </dgm:pt>
    <dgm:pt modelId="{908B66B2-256C-074B-ABA8-E505442C2BE5}" type="parTrans" cxnId="{ABCFDD32-9290-264D-BAE3-966A2B4E363D}">
      <dgm:prSet/>
      <dgm:spPr/>
      <dgm:t>
        <a:bodyPr/>
        <a:lstStyle/>
        <a:p>
          <a:endParaRPr lang="en-US"/>
        </a:p>
      </dgm:t>
    </dgm:pt>
    <dgm:pt modelId="{1FCF2CD0-AF88-AB4E-8486-D43BE3B4EEB4}" type="sibTrans" cxnId="{ABCFDD32-9290-264D-BAE3-966A2B4E363D}">
      <dgm:prSet/>
      <dgm:spPr/>
      <dgm:t>
        <a:bodyPr/>
        <a:lstStyle/>
        <a:p>
          <a:endParaRPr lang="en-US"/>
        </a:p>
      </dgm:t>
    </dgm:pt>
    <dgm:pt modelId="{57F1C3F3-2649-6B4D-8AC2-F49005798450}">
      <dgm:prSet phldrT="[Text]" custT="1"/>
      <dgm:spPr/>
      <dgm:t>
        <a:bodyPr/>
        <a:lstStyle/>
        <a:p>
          <a:r>
            <a:rPr lang="en-US" sz="1600" b="1" dirty="0" smtClean="0">
              <a:latin typeface="Tw Cen MT"/>
              <a:cs typeface="Tw Cen MT"/>
            </a:rPr>
            <a:t>Online Courses</a:t>
          </a:r>
          <a:endParaRPr lang="en-US" sz="1600" b="1" dirty="0">
            <a:latin typeface="Tw Cen MT"/>
            <a:cs typeface="Tw Cen MT"/>
          </a:endParaRPr>
        </a:p>
      </dgm:t>
    </dgm:pt>
    <dgm:pt modelId="{2DF843F2-FD10-0447-8E52-6847691175B7}" type="parTrans" cxnId="{4CD9E2A6-B335-704C-ADAD-2B8C26DC792B}">
      <dgm:prSet/>
      <dgm:spPr/>
      <dgm:t>
        <a:bodyPr/>
        <a:lstStyle/>
        <a:p>
          <a:endParaRPr lang="en-US" dirty="0"/>
        </a:p>
      </dgm:t>
    </dgm:pt>
    <dgm:pt modelId="{3957282A-733D-B748-AC43-721F490E7A81}" type="sibTrans" cxnId="{4CD9E2A6-B335-704C-ADAD-2B8C26DC792B}">
      <dgm:prSet/>
      <dgm:spPr/>
      <dgm:t>
        <a:bodyPr/>
        <a:lstStyle/>
        <a:p>
          <a:endParaRPr lang="en-US"/>
        </a:p>
      </dgm:t>
    </dgm:pt>
    <dgm:pt modelId="{DFF19A88-0AD9-744D-BA8F-1C6D9D6CF74C}">
      <dgm:prSet phldrT="[Text]" custT="1"/>
      <dgm:spPr/>
      <dgm:t>
        <a:bodyPr/>
        <a:lstStyle/>
        <a:p>
          <a:r>
            <a:rPr lang="en-US" sz="1600" b="1" dirty="0" smtClean="0">
              <a:latin typeface="Tw Cen MT"/>
              <a:cs typeface="Tw Cen MT"/>
            </a:rPr>
            <a:t>Retreats</a:t>
          </a:r>
          <a:endParaRPr lang="en-US" sz="1600" b="1" dirty="0">
            <a:latin typeface="Tw Cen MT"/>
            <a:cs typeface="Tw Cen MT"/>
          </a:endParaRPr>
        </a:p>
      </dgm:t>
    </dgm:pt>
    <dgm:pt modelId="{5E509040-4FB8-FC4E-BD3F-818E4E968C70}" type="parTrans" cxnId="{A205C762-5375-0C4E-9DAB-E9DCD442D57E}">
      <dgm:prSet/>
      <dgm:spPr/>
      <dgm:t>
        <a:bodyPr/>
        <a:lstStyle/>
        <a:p>
          <a:endParaRPr lang="en-US" dirty="0"/>
        </a:p>
      </dgm:t>
    </dgm:pt>
    <dgm:pt modelId="{55C68031-D87D-3944-983B-D3D541B73F62}" type="sibTrans" cxnId="{A205C762-5375-0C4E-9DAB-E9DCD442D57E}">
      <dgm:prSet/>
      <dgm:spPr/>
      <dgm:t>
        <a:bodyPr/>
        <a:lstStyle/>
        <a:p>
          <a:endParaRPr lang="en-US"/>
        </a:p>
      </dgm:t>
    </dgm:pt>
    <dgm:pt modelId="{3DD0D2FC-D4E4-444D-AFDC-833E6542FD07}">
      <dgm:prSet phldrT="[Text]" custT="1"/>
      <dgm:spPr/>
      <dgm:t>
        <a:bodyPr/>
        <a:lstStyle/>
        <a:p>
          <a:r>
            <a:rPr lang="en-US" sz="1600" b="1" dirty="0" smtClean="0">
              <a:latin typeface="Tw Cen MT"/>
              <a:cs typeface="Tw Cen MT"/>
            </a:rPr>
            <a:t>Small Group Bible Study</a:t>
          </a:r>
          <a:endParaRPr lang="en-US" sz="1600" b="1" dirty="0">
            <a:latin typeface="Tw Cen MT"/>
            <a:cs typeface="Tw Cen MT"/>
          </a:endParaRPr>
        </a:p>
      </dgm:t>
    </dgm:pt>
    <dgm:pt modelId="{4A52460E-32FA-954A-B29C-1F1D16856953}" type="parTrans" cxnId="{490A4DD4-7BCE-C740-A3B6-D7849B4B9586}">
      <dgm:prSet/>
      <dgm:spPr/>
      <dgm:t>
        <a:bodyPr/>
        <a:lstStyle/>
        <a:p>
          <a:endParaRPr lang="en-US" dirty="0"/>
        </a:p>
      </dgm:t>
    </dgm:pt>
    <dgm:pt modelId="{906ECD88-F39D-2148-A640-7D41192FEF8A}" type="sibTrans" cxnId="{490A4DD4-7BCE-C740-A3B6-D7849B4B9586}">
      <dgm:prSet/>
      <dgm:spPr/>
      <dgm:t>
        <a:bodyPr/>
        <a:lstStyle/>
        <a:p>
          <a:endParaRPr lang="en-US"/>
        </a:p>
      </dgm:t>
    </dgm:pt>
    <dgm:pt modelId="{9E5991E6-9FB3-A349-8B18-25D22ABE2ADD}">
      <dgm:prSet phldrT="[Text]" custT="1"/>
      <dgm:spPr/>
      <dgm:t>
        <a:bodyPr/>
        <a:lstStyle/>
        <a:p>
          <a:r>
            <a:rPr lang="en-US" sz="1600" b="1" dirty="0" smtClean="0">
              <a:latin typeface="Tw Cen MT"/>
              <a:cs typeface="Tw Cen MT"/>
            </a:rPr>
            <a:t>Spiritual Book of the Month Club</a:t>
          </a:r>
          <a:endParaRPr lang="en-US" sz="1600" b="1" dirty="0">
            <a:latin typeface="Tw Cen MT"/>
            <a:cs typeface="Tw Cen MT"/>
          </a:endParaRPr>
        </a:p>
      </dgm:t>
    </dgm:pt>
    <dgm:pt modelId="{36177B37-F579-4849-9E98-BC1ABD577775}" type="parTrans" cxnId="{67AB3F1C-BD03-B14A-A8BE-5AA28968518C}">
      <dgm:prSet/>
      <dgm:spPr/>
      <dgm:t>
        <a:bodyPr/>
        <a:lstStyle/>
        <a:p>
          <a:endParaRPr lang="en-US" dirty="0"/>
        </a:p>
      </dgm:t>
    </dgm:pt>
    <dgm:pt modelId="{5771491E-9AC0-8843-9F7F-DE97DA615B4B}" type="sibTrans" cxnId="{67AB3F1C-BD03-B14A-A8BE-5AA28968518C}">
      <dgm:prSet/>
      <dgm:spPr/>
      <dgm:t>
        <a:bodyPr/>
        <a:lstStyle/>
        <a:p>
          <a:endParaRPr lang="en-US"/>
        </a:p>
      </dgm:t>
    </dgm:pt>
    <dgm:pt modelId="{55C1BC4E-C5AC-3044-8FFE-30F3ACE3F5B3}">
      <dgm:prSet phldrT="[Text]" custT="1"/>
      <dgm:spPr/>
      <dgm:t>
        <a:bodyPr/>
        <a:lstStyle/>
        <a:p>
          <a:r>
            <a:rPr lang="en-US" sz="1600" b="1" dirty="0" smtClean="0">
              <a:latin typeface="Tw Cen MT"/>
              <a:cs typeface="Tw Cen MT"/>
            </a:rPr>
            <a:t>Monthly Spiritual Practices Series</a:t>
          </a:r>
          <a:endParaRPr lang="en-US" sz="1600" b="1" dirty="0">
            <a:latin typeface="Tw Cen MT"/>
            <a:cs typeface="Tw Cen MT"/>
          </a:endParaRPr>
        </a:p>
      </dgm:t>
    </dgm:pt>
    <dgm:pt modelId="{8C384F34-273B-3B4D-B6E1-72824B3B9C28}" type="parTrans" cxnId="{F298D19B-2C9F-464E-B7C4-04A5DCCEB445}">
      <dgm:prSet/>
      <dgm:spPr/>
      <dgm:t>
        <a:bodyPr/>
        <a:lstStyle/>
        <a:p>
          <a:endParaRPr lang="en-US" dirty="0"/>
        </a:p>
      </dgm:t>
    </dgm:pt>
    <dgm:pt modelId="{D4079194-34D1-764E-BDE0-E1738E473250}" type="sibTrans" cxnId="{F298D19B-2C9F-464E-B7C4-04A5DCCEB445}">
      <dgm:prSet/>
      <dgm:spPr/>
      <dgm:t>
        <a:bodyPr/>
        <a:lstStyle/>
        <a:p>
          <a:endParaRPr lang="en-US"/>
        </a:p>
      </dgm:t>
    </dgm:pt>
    <dgm:pt modelId="{9146BAC5-B97B-1A49-96FA-E0C5EE08AB16}">
      <dgm:prSet phldrT="[Text]" custT="1"/>
      <dgm:spPr/>
      <dgm:t>
        <a:bodyPr/>
        <a:lstStyle/>
        <a:p>
          <a:r>
            <a:rPr lang="en-US" sz="1600" b="1" dirty="0" smtClean="0">
              <a:latin typeface="Tw Cen MT"/>
              <a:cs typeface="Tw Cen MT"/>
            </a:rPr>
            <a:t>Apps &amp; E-newsletters</a:t>
          </a:r>
          <a:endParaRPr lang="en-US" sz="1600" b="1" dirty="0">
            <a:latin typeface="Tw Cen MT"/>
            <a:cs typeface="Tw Cen MT"/>
          </a:endParaRPr>
        </a:p>
      </dgm:t>
    </dgm:pt>
    <dgm:pt modelId="{C5C87D9B-2571-544C-B692-2F7230455D8A}" type="parTrans" cxnId="{F5EE9F0D-C7D1-EC49-B626-B68ACD395EB0}">
      <dgm:prSet/>
      <dgm:spPr/>
      <dgm:t>
        <a:bodyPr/>
        <a:lstStyle/>
        <a:p>
          <a:endParaRPr lang="en-US" dirty="0"/>
        </a:p>
      </dgm:t>
    </dgm:pt>
    <dgm:pt modelId="{CC8F77A7-C484-D34D-A212-96C9D0AF7588}" type="sibTrans" cxnId="{F5EE9F0D-C7D1-EC49-B626-B68ACD395EB0}">
      <dgm:prSet/>
      <dgm:spPr/>
      <dgm:t>
        <a:bodyPr/>
        <a:lstStyle/>
        <a:p>
          <a:endParaRPr lang="en-US"/>
        </a:p>
      </dgm:t>
    </dgm:pt>
    <dgm:pt modelId="{DF7C51FA-ED55-7643-AD5B-3090116F1A8A}">
      <dgm:prSet phldrT="[Text]" custT="1"/>
      <dgm:spPr/>
      <dgm:t>
        <a:bodyPr/>
        <a:lstStyle/>
        <a:p>
          <a:r>
            <a:rPr lang="en-US" sz="1600" b="1" dirty="0" smtClean="0">
              <a:latin typeface="Tw Cen MT"/>
              <a:cs typeface="Tw Cen MT"/>
            </a:rPr>
            <a:t>Day at the Monastery</a:t>
          </a:r>
          <a:endParaRPr lang="en-US" sz="1600" b="1" dirty="0">
            <a:latin typeface="Tw Cen MT"/>
            <a:cs typeface="Tw Cen MT"/>
          </a:endParaRPr>
        </a:p>
      </dgm:t>
    </dgm:pt>
    <dgm:pt modelId="{F7A8A8BF-910C-F249-ABBC-56324234D381}" type="parTrans" cxnId="{E746B925-793A-E046-B012-52F68D9FBD5F}">
      <dgm:prSet/>
      <dgm:spPr/>
      <dgm:t>
        <a:bodyPr/>
        <a:lstStyle/>
        <a:p>
          <a:endParaRPr lang="en-US" dirty="0"/>
        </a:p>
      </dgm:t>
    </dgm:pt>
    <dgm:pt modelId="{71E1DBDB-BB52-7447-99B8-1EC203D8A4AB}" type="sibTrans" cxnId="{E746B925-793A-E046-B012-52F68D9FBD5F}">
      <dgm:prSet/>
      <dgm:spPr/>
      <dgm:t>
        <a:bodyPr/>
        <a:lstStyle/>
        <a:p>
          <a:endParaRPr lang="en-US"/>
        </a:p>
      </dgm:t>
    </dgm:pt>
    <dgm:pt modelId="{10AC684E-7836-1C49-BD5D-A02FBE7ACB6B}">
      <dgm:prSet phldrT="[Text]" custT="1"/>
      <dgm:spPr/>
      <dgm:t>
        <a:bodyPr/>
        <a:lstStyle/>
        <a:p>
          <a:r>
            <a:rPr lang="en-US" sz="1600" b="1" dirty="0" smtClean="0">
              <a:latin typeface="Tw Cen MT"/>
              <a:cs typeface="Tw Cen MT"/>
            </a:rPr>
            <a:t>Online Prayer &amp; Spirituality</a:t>
          </a:r>
          <a:endParaRPr lang="en-US" sz="1600" b="1" dirty="0">
            <a:latin typeface="Tw Cen MT"/>
            <a:cs typeface="Tw Cen MT"/>
          </a:endParaRPr>
        </a:p>
      </dgm:t>
    </dgm:pt>
    <dgm:pt modelId="{45E0D26C-0050-5C4B-AEDF-E9C436A9B99F}" type="parTrans" cxnId="{E77FC4A9-66AE-2949-8507-734904A4E632}">
      <dgm:prSet/>
      <dgm:spPr/>
      <dgm:t>
        <a:bodyPr/>
        <a:lstStyle/>
        <a:p>
          <a:endParaRPr lang="en-US" dirty="0"/>
        </a:p>
      </dgm:t>
    </dgm:pt>
    <dgm:pt modelId="{F13688E2-7664-C841-9CC8-9874556B7D8A}" type="sibTrans" cxnId="{E77FC4A9-66AE-2949-8507-734904A4E632}">
      <dgm:prSet/>
      <dgm:spPr/>
      <dgm:t>
        <a:bodyPr/>
        <a:lstStyle/>
        <a:p>
          <a:endParaRPr lang="en-US"/>
        </a:p>
      </dgm:t>
    </dgm:pt>
    <dgm:pt modelId="{C1DA8636-25B6-4B40-9B1C-4C278BA02EEA}">
      <dgm:prSet phldrT="[Text]" custT="1"/>
      <dgm:spPr/>
      <dgm:t>
        <a:bodyPr/>
        <a:lstStyle/>
        <a:p>
          <a:r>
            <a:rPr lang="en-US" sz="1600" b="1" dirty="0" smtClean="0">
              <a:latin typeface="Tw Cen MT"/>
              <a:cs typeface="Tw Cen MT"/>
            </a:rPr>
            <a:t>Resource</a:t>
          </a:r>
          <a:endParaRPr lang="en-US" sz="1600" b="1" dirty="0">
            <a:latin typeface="Tw Cen MT"/>
            <a:cs typeface="Tw Cen MT"/>
          </a:endParaRPr>
        </a:p>
      </dgm:t>
    </dgm:pt>
    <dgm:pt modelId="{301F89BC-9077-5B45-95DE-FEB6FA2892D3}" type="parTrans" cxnId="{59E5FA31-75CD-BD48-A22D-07F4B89CFDF0}">
      <dgm:prSet/>
      <dgm:spPr/>
      <dgm:t>
        <a:bodyPr/>
        <a:lstStyle/>
        <a:p>
          <a:endParaRPr lang="en-US" dirty="0"/>
        </a:p>
      </dgm:t>
    </dgm:pt>
    <dgm:pt modelId="{CD7C5621-A71F-AF42-8739-87ABA07A3019}" type="sibTrans" cxnId="{59E5FA31-75CD-BD48-A22D-07F4B89CFDF0}">
      <dgm:prSet/>
      <dgm:spPr/>
      <dgm:t>
        <a:bodyPr/>
        <a:lstStyle/>
        <a:p>
          <a:endParaRPr lang="en-US"/>
        </a:p>
      </dgm:t>
    </dgm:pt>
    <dgm:pt modelId="{324D7E29-C8A2-7541-979D-7EA9BD71013E}">
      <dgm:prSet phldrT="[Text]" custT="1"/>
      <dgm:spPr/>
      <dgm:t>
        <a:bodyPr/>
        <a:lstStyle/>
        <a:p>
          <a:r>
            <a:rPr lang="en-US" sz="1600" b="1" dirty="0" smtClean="0">
              <a:latin typeface="Tw Cen MT"/>
              <a:cs typeface="Tw Cen MT"/>
            </a:rPr>
            <a:t>Resource</a:t>
          </a:r>
          <a:endParaRPr lang="en-US" sz="1600" b="1" dirty="0">
            <a:latin typeface="Tw Cen MT"/>
            <a:cs typeface="Tw Cen MT"/>
          </a:endParaRPr>
        </a:p>
      </dgm:t>
    </dgm:pt>
    <dgm:pt modelId="{625A93A5-4B35-524D-A1F6-6C33AB73ED7D}" type="parTrans" cxnId="{5EB2A9DB-5430-164A-93C9-EE1210BDCCBF}">
      <dgm:prSet/>
      <dgm:spPr/>
      <dgm:t>
        <a:bodyPr/>
        <a:lstStyle/>
        <a:p>
          <a:endParaRPr lang="en-US" dirty="0"/>
        </a:p>
      </dgm:t>
    </dgm:pt>
    <dgm:pt modelId="{ACA677B9-0057-2D4F-80AC-397C4423C831}" type="sibTrans" cxnId="{5EB2A9DB-5430-164A-93C9-EE1210BDCCBF}">
      <dgm:prSet/>
      <dgm:spPr/>
      <dgm:t>
        <a:bodyPr/>
        <a:lstStyle/>
        <a:p>
          <a:endParaRPr lang="en-US"/>
        </a:p>
      </dgm:t>
    </dgm:pt>
    <dgm:pt modelId="{871E3065-DC10-D34A-8463-8A351E468FF0}">
      <dgm:prSet phldrT="[Text]" custT="1"/>
      <dgm:spPr/>
      <dgm:t>
        <a:bodyPr/>
        <a:lstStyle/>
        <a:p>
          <a:r>
            <a:rPr lang="en-US" sz="1600" b="1" dirty="0" smtClean="0">
              <a:latin typeface="Tw Cen MT"/>
              <a:cs typeface="Tw Cen MT"/>
            </a:rPr>
            <a:t>Resources</a:t>
          </a:r>
          <a:endParaRPr lang="en-US" sz="1600" b="1" dirty="0">
            <a:latin typeface="Tw Cen MT"/>
            <a:cs typeface="Tw Cen MT"/>
          </a:endParaRPr>
        </a:p>
      </dgm:t>
    </dgm:pt>
    <dgm:pt modelId="{36E960E1-3C0F-9D47-9D6D-81EAAE6CB1EA}" type="parTrans" cxnId="{F148A91F-AB70-624E-8749-E0B9F4BB306D}">
      <dgm:prSet/>
      <dgm:spPr/>
      <dgm:t>
        <a:bodyPr/>
        <a:lstStyle/>
        <a:p>
          <a:endParaRPr lang="en-US" dirty="0"/>
        </a:p>
      </dgm:t>
    </dgm:pt>
    <dgm:pt modelId="{FBA2DDD9-56F9-E44E-A738-89CF00E00866}" type="sibTrans" cxnId="{F148A91F-AB70-624E-8749-E0B9F4BB306D}">
      <dgm:prSet/>
      <dgm:spPr/>
      <dgm:t>
        <a:bodyPr/>
        <a:lstStyle/>
        <a:p>
          <a:endParaRPr lang="en-US"/>
        </a:p>
      </dgm:t>
    </dgm:pt>
    <dgm:pt modelId="{B17A5015-8B5E-EE40-B85F-91F7CD1F5A61}">
      <dgm:prSet phldrT="[Text]" custT="1"/>
      <dgm:spPr/>
      <dgm:t>
        <a:bodyPr/>
        <a:lstStyle/>
        <a:p>
          <a:r>
            <a:rPr lang="en-US" sz="1600" b="1" dirty="0" smtClean="0">
              <a:latin typeface="Tw Cen MT"/>
              <a:cs typeface="Tw Cen MT"/>
            </a:rPr>
            <a:t>Resources</a:t>
          </a:r>
          <a:endParaRPr lang="en-US" sz="1600" b="1" dirty="0">
            <a:latin typeface="Tw Cen MT"/>
            <a:cs typeface="Tw Cen MT"/>
          </a:endParaRPr>
        </a:p>
      </dgm:t>
    </dgm:pt>
    <dgm:pt modelId="{45132001-4CB4-584C-B90F-ECB300D10E78}" type="parTrans" cxnId="{1BC6DAF6-985D-E344-B4E3-C1B457649404}">
      <dgm:prSet/>
      <dgm:spPr/>
      <dgm:t>
        <a:bodyPr/>
        <a:lstStyle/>
        <a:p>
          <a:endParaRPr lang="en-US" dirty="0"/>
        </a:p>
      </dgm:t>
    </dgm:pt>
    <dgm:pt modelId="{238717D8-9A88-8845-A1DE-695BEB186AAC}" type="sibTrans" cxnId="{1BC6DAF6-985D-E344-B4E3-C1B457649404}">
      <dgm:prSet/>
      <dgm:spPr/>
      <dgm:t>
        <a:bodyPr/>
        <a:lstStyle/>
        <a:p>
          <a:endParaRPr lang="en-US"/>
        </a:p>
      </dgm:t>
    </dgm:pt>
    <dgm:pt modelId="{AEA2EB32-F633-C84E-AB43-3A5B039C1766}">
      <dgm:prSet phldrT="[Text]" custT="1"/>
      <dgm:spPr/>
      <dgm:t>
        <a:bodyPr/>
        <a:lstStyle/>
        <a:p>
          <a:r>
            <a:rPr lang="en-US" sz="1600" b="1" dirty="0" smtClean="0">
              <a:latin typeface="Tw Cen MT"/>
              <a:cs typeface="Tw Cen MT"/>
            </a:rPr>
            <a:t>Resource</a:t>
          </a:r>
          <a:endParaRPr lang="en-US" sz="1600" b="1" dirty="0">
            <a:latin typeface="Tw Cen MT"/>
            <a:cs typeface="Tw Cen MT"/>
          </a:endParaRPr>
        </a:p>
      </dgm:t>
    </dgm:pt>
    <dgm:pt modelId="{93EA24EF-6E71-EA46-A9C0-566A816DFE70}" type="parTrans" cxnId="{A62898DF-7DFB-6B40-A046-6B17FD0AA989}">
      <dgm:prSet/>
      <dgm:spPr/>
      <dgm:t>
        <a:bodyPr/>
        <a:lstStyle/>
        <a:p>
          <a:endParaRPr lang="en-US" dirty="0"/>
        </a:p>
      </dgm:t>
    </dgm:pt>
    <dgm:pt modelId="{06D5BF49-5B28-E344-A964-010BDD4210B5}" type="sibTrans" cxnId="{A62898DF-7DFB-6B40-A046-6B17FD0AA989}">
      <dgm:prSet/>
      <dgm:spPr/>
      <dgm:t>
        <a:bodyPr/>
        <a:lstStyle/>
        <a:p>
          <a:endParaRPr lang="en-US"/>
        </a:p>
      </dgm:t>
    </dgm:pt>
    <dgm:pt modelId="{B0B574F9-8F5B-324C-BB0B-569C7AFC63F3}">
      <dgm:prSet phldrT="[Text]" custT="1"/>
      <dgm:spPr/>
      <dgm:t>
        <a:bodyPr/>
        <a:lstStyle/>
        <a:p>
          <a:r>
            <a:rPr lang="en-US" sz="1600" b="1" dirty="0" smtClean="0">
              <a:latin typeface="Tw Cen MT"/>
              <a:cs typeface="Tw Cen MT"/>
            </a:rPr>
            <a:t>Resource</a:t>
          </a:r>
          <a:endParaRPr lang="en-US" sz="1600" b="1" dirty="0">
            <a:latin typeface="Tw Cen MT"/>
            <a:cs typeface="Tw Cen MT"/>
          </a:endParaRPr>
        </a:p>
      </dgm:t>
    </dgm:pt>
    <dgm:pt modelId="{B08EEF96-F935-D24B-AE0A-8DE628C60A75}" type="parTrans" cxnId="{5EF11F1B-67C1-6F44-985E-7E2EFC569A16}">
      <dgm:prSet/>
      <dgm:spPr/>
      <dgm:t>
        <a:bodyPr/>
        <a:lstStyle/>
        <a:p>
          <a:endParaRPr lang="en-US" dirty="0"/>
        </a:p>
      </dgm:t>
    </dgm:pt>
    <dgm:pt modelId="{633F7B65-A6F5-C04B-A6BB-5EB3DB2CE084}" type="sibTrans" cxnId="{5EF11F1B-67C1-6F44-985E-7E2EFC569A16}">
      <dgm:prSet/>
      <dgm:spPr/>
      <dgm:t>
        <a:bodyPr/>
        <a:lstStyle/>
        <a:p>
          <a:endParaRPr lang="en-US"/>
        </a:p>
      </dgm:t>
    </dgm:pt>
    <dgm:pt modelId="{D0DB6D97-0FAA-E847-9999-9784C53F1CA9}">
      <dgm:prSet phldrT="[Text]" custT="1"/>
      <dgm:spPr/>
      <dgm:t>
        <a:bodyPr/>
        <a:lstStyle/>
        <a:p>
          <a:r>
            <a:rPr lang="en-US" sz="1600" b="1" dirty="0" smtClean="0">
              <a:latin typeface="Tw Cen MT"/>
              <a:cs typeface="Tw Cen MT"/>
            </a:rPr>
            <a:t>Resource</a:t>
          </a:r>
          <a:endParaRPr lang="en-US" sz="1600" b="1" dirty="0">
            <a:latin typeface="Tw Cen MT"/>
            <a:cs typeface="Tw Cen MT"/>
          </a:endParaRPr>
        </a:p>
      </dgm:t>
    </dgm:pt>
    <dgm:pt modelId="{6B72F441-921C-C040-922C-38EE68D72E0E}" type="parTrans" cxnId="{AED5D09D-B658-2844-A50B-161BA939AFAD}">
      <dgm:prSet/>
      <dgm:spPr/>
      <dgm:t>
        <a:bodyPr/>
        <a:lstStyle/>
        <a:p>
          <a:endParaRPr lang="en-US" dirty="0"/>
        </a:p>
      </dgm:t>
    </dgm:pt>
    <dgm:pt modelId="{1EAF6132-28D3-9241-9F67-77464E44CBEC}" type="sibTrans" cxnId="{AED5D09D-B658-2844-A50B-161BA939AFAD}">
      <dgm:prSet/>
      <dgm:spPr/>
      <dgm:t>
        <a:bodyPr/>
        <a:lstStyle/>
        <a:p>
          <a:endParaRPr lang="en-US"/>
        </a:p>
      </dgm:t>
    </dgm:pt>
    <dgm:pt modelId="{14198467-611E-4446-8B46-B9A83A14581A}">
      <dgm:prSet phldrT="[Text]" custT="1"/>
      <dgm:spPr/>
      <dgm:t>
        <a:bodyPr/>
        <a:lstStyle/>
        <a:p>
          <a:r>
            <a:rPr lang="en-US" sz="1600" b="1" dirty="0" smtClean="0">
              <a:latin typeface="Tw Cen MT"/>
              <a:cs typeface="Tw Cen MT"/>
            </a:rPr>
            <a:t>Resource</a:t>
          </a:r>
          <a:endParaRPr lang="en-US" sz="1600" b="1" dirty="0">
            <a:latin typeface="Tw Cen MT"/>
            <a:cs typeface="Tw Cen MT"/>
          </a:endParaRPr>
        </a:p>
      </dgm:t>
    </dgm:pt>
    <dgm:pt modelId="{337DACAA-3BD0-9E43-89F7-14558D42FA54}" type="parTrans" cxnId="{E1DA6348-BBCF-A241-A521-2B36E485A694}">
      <dgm:prSet/>
      <dgm:spPr/>
      <dgm:t>
        <a:bodyPr/>
        <a:lstStyle/>
        <a:p>
          <a:endParaRPr lang="en-US" dirty="0"/>
        </a:p>
      </dgm:t>
    </dgm:pt>
    <dgm:pt modelId="{AF5466C2-67A3-D84B-A200-21D6DE089E86}" type="sibTrans" cxnId="{E1DA6348-BBCF-A241-A521-2B36E485A694}">
      <dgm:prSet/>
      <dgm:spPr/>
      <dgm:t>
        <a:bodyPr/>
        <a:lstStyle/>
        <a:p>
          <a:endParaRPr lang="en-US"/>
        </a:p>
      </dgm:t>
    </dgm:pt>
    <dgm:pt modelId="{AFA81DAC-DFEB-6942-B5A4-9E29F87C06B3}" type="pres">
      <dgm:prSet presAssocID="{0BC66C75-4D05-1745-9BD6-AACF439BE3FC}" presName="diagram" presStyleCnt="0">
        <dgm:presLayoutVars>
          <dgm:chPref val="1"/>
          <dgm:dir/>
          <dgm:animOne val="branch"/>
          <dgm:animLvl val="lvl"/>
          <dgm:resizeHandles val="exact"/>
        </dgm:presLayoutVars>
      </dgm:prSet>
      <dgm:spPr/>
      <dgm:t>
        <a:bodyPr/>
        <a:lstStyle/>
        <a:p>
          <a:endParaRPr lang="en-US"/>
        </a:p>
      </dgm:t>
    </dgm:pt>
    <dgm:pt modelId="{17DC6AF2-E33E-9944-B10B-D82DB3F34477}" type="pres">
      <dgm:prSet presAssocID="{8CAA1B75-D897-004B-9046-015DD0434BC9}" presName="root1" presStyleCnt="0"/>
      <dgm:spPr/>
      <dgm:t>
        <a:bodyPr/>
        <a:lstStyle/>
        <a:p>
          <a:endParaRPr lang="en-US"/>
        </a:p>
      </dgm:t>
    </dgm:pt>
    <dgm:pt modelId="{6C3EFA60-743C-2643-B5C8-9E50B001E672}" type="pres">
      <dgm:prSet presAssocID="{8CAA1B75-D897-004B-9046-015DD0434BC9}" presName="LevelOneTextNode" presStyleLbl="node0" presStyleIdx="0" presStyleCnt="1" custScaleY="155322" custLinFactX="-193" custLinFactNeighborX="-100000" custLinFactNeighborY="3455">
        <dgm:presLayoutVars>
          <dgm:chPref val="3"/>
        </dgm:presLayoutVars>
      </dgm:prSet>
      <dgm:spPr/>
      <dgm:t>
        <a:bodyPr/>
        <a:lstStyle/>
        <a:p>
          <a:endParaRPr lang="en-US"/>
        </a:p>
      </dgm:t>
    </dgm:pt>
    <dgm:pt modelId="{81DFA144-A472-1E48-9899-97BA9F117C8E}" type="pres">
      <dgm:prSet presAssocID="{8CAA1B75-D897-004B-9046-015DD0434BC9}" presName="level2hierChild" presStyleCnt="0"/>
      <dgm:spPr/>
      <dgm:t>
        <a:bodyPr/>
        <a:lstStyle/>
        <a:p>
          <a:endParaRPr lang="en-US"/>
        </a:p>
      </dgm:t>
    </dgm:pt>
    <dgm:pt modelId="{A7BEB393-BA33-534B-8C1A-403301CEF724}" type="pres">
      <dgm:prSet presAssocID="{2DF843F2-FD10-0447-8E52-6847691175B7}" presName="conn2-1" presStyleLbl="parChTrans1D2" presStyleIdx="0" presStyleCnt="8"/>
      <dgm:spPr/>
      <dgm:t>
        <a:bodyPr/>
        <a:lstStyle/>
        <a:p>
          <a:endParaRPr lang="en-US"/>
        </a:p>
      </dgm:t>
    </dgm:pt>
    <dgm:pt modelId="{D3ADA42A-0D96-F54F-A867-B432B63C3F7F}" type="pres">
      <dgm:prSet presAssocID="{2DF843F2-FD10-0447-8E52-6847691175B7}" presName="connTx" presStyleLbl="parChTrans1D2" presStyleIdx="0" presStyleCnt="8"/>
      <dgm:spPr/>
      <dgm:t>
        <a:bodyPr/>
        <a:lstStyle/>
        <a:p>
          <a:endParaRPr lang="en-US"/>
        </a:p>
      </dgm:t>
    </dgm:pt>
    <dgm:pt modelId="{B9C3BEFD-4892-4147-8B00-0B6B2FBB1CA5}" type="pres">
      <dgm:prSet presAssocID="{57F1C3F3-2649-6B4D-8AC2-F49005798450}" presName="root2" presStyleCnt="0"/>
      <dgm:spPr/>
      <dgm:t>
        <a:bodyPr/>
        <a:lstStyle/>
        <a:p>
          <a:endParaRPr lang="en-US"/>
        </a:p>
      </dgm:t>
    </dgm:pt>
    <dgm:pt modelId="{785414B3-C107-544E-BFBF-D42FA2F84146}" type="pres">
      <dgm:prSet presAssocID="{57F1C3F3-2649-6B4D-8AC2-F49005798450}" presName="LevelTwoTextNode" presStyleLbl="node2" presStyleIdx="0" presStyleCnt="8">
        <dgm:presLayoutVars>
          <dgm:chPref val="3"/>
        </dgm:presLayoutVars>
      </dgm:prSet>
      <dgm:spPr/>
      <dgm:t>
        <a:bodyPr/>
        <a:lstStyle/>
        <a:p>
          <a:endParaRPr lang="en-US"/>
        </a:p>
      </dgm:t>
    </dgm:pt>
    <dgm:pt modelId="{E2BD0BE8-8C70-AA4F-BB6B-3658E03533F4}" type="pres">
      <dgm:prSet presAssocID="{57F1C3F3-2649-6B4D-8AC2-F49005798450}" presName="level3hierChild" presStyleCnt="0"/>
      <dgm:spPr/>
      <dgm:t>
        <a:bodyPr/>
        <a:lstStyle/>
        <a:p>
          <a:endParaRPr lang="en-US"/>
        </a:p>
      </dgm:t>
    </dgm:pt>
    <dgm:pt modelId="{55FD9FF6-8899-FD47-906C-56648F2BF273}" type="pres">
      <dgm:prSet presAssocID="{301F89BC-9077-5B45-95DE-FEB6FA2892D3}" presName="conn2-1" presStyleLbl="parChTrans1D3" presStyleIdx="0" presStyleCnt="8"/>
      <dgm:spPr/>
      <dgm:t>
        <a:bodyPr/>
        <a:lstStyle/>
        <a:p>
          <a:endParaRPr lang="en-US"/>
        </a:p>
      </dgm:t>
    </dgm:pt>
    <dgm:pt modelId="{E2B0EE94-EBE4-5A4B-AC51-0BB102413CA6}" type="pres">
      <dgm:prSet presAssocID="{301F89BC-9077-5B45-95DE-FEB6FA2892D3}" presName="connTx" presStyleLbl="parChTrans1D3" presStyleIdx="0" presStyleCnt="8"/>
      <dgm:spPr/>
      <dgm:t>
        <a:bodyPr/>
        <a:lstStyle/>
        <a:p>
          <a:endParaRPr lang="en-US"/>
        </a:p>
      </dgm:t>
    </dgm:pt>
    <dgm:pt modelId="{4F8BF9C9-9986-3644-B789-28752E69154F}" type="pres">
      <dgm:prSet presAssocID="{C1DA8636-25B6-4B40-9B1C-4C278BA02EEA}" presName="root2" presStyleCnt="0"/>
      <dgm:spPr/>
      <dgm:t>
        <a:bodyPr/>
        <a:lstStyle/>
        <a:p>
          <a:endParaRPr lang="en-US"/>
        </a:p>
      </dgm:t>
    </dgm:pt>
    <dgm:pt modelId="{07C6DFDE-9C9C-3049-9717-7114A980A487}" type="pres">
      <dgm:prSet presAssocID="{C1DA8636-25B6-4B40-9B1C-4C278BA02EEA}" presName="LevelTwoTextNode" presStyleLbl="node3" presStyleIdx="0" presStyleCnt="8">
        <dgm:presLayoutVars>
          <dgm:chPref val="3"/>
        </dgm:presLayoutVars>
      </dgm:prSet>
      <dgm:spPr/>
      <dgm:t>
        <a:bodyPr/>
        <a:lstStyle/>
        <a:p>
          <a:endParaRPr lang="en-US"/>
        </a:p>
      </dgm:t>
    </dgm:pt>
    <dgm:pt modelId="{07177A44-1914-1941-9EE1-608AB0048F3C}" type="pres">
      <dgm:prSet presAssocID="{C1DA8636-25B6-4B40-9B1C-4C278BA02EEA}" presName="level3hierChild" presStyleCnt="0"/>
      <dgm:spPr/>
      <dgm:t>
        <a:bodyPr/>
        <a:lstStyle/>
        <a:p>
          <a:endParaRPr lang="en-US"/>
        </a:p>
      </dgm:t>
    </dgm:pt>
    <dgm:pt modelId="{42A2F579-4A38-8748-AB95-7E311F69AC43}" type="pres">
      <dgm:prSet presAssocID="{C5C87D9B-2571-544C-B692-2F7230455D8A}" presName="conn2-1" presStyleLbl="parChTrans1D2" presStyleIdx="1" presStyleCnt="8"/>
      <dgm:spPr/>
      <dgm:t>
        <a:bodyPr/>
        <a:lstStyle/>
        <a:p>
          <a:endParaRPr lang="en-US"/>
        </a:p>
      </dgm:t>
    </dgm:pt>
    <dgm:pt modelId="{DF00039F-6038-9C45-9E6F-111EA4AC19F1}" type="pres">
      <dgm:prSet presAssocID="{C5C87D9B-2571-544C-B692-2F7230455D8A}" presName="connTx" presStyleLbl="parChTrans1D2" presStyleIdx="1" presStyleCnt="8"/>
      <dgm:spPr/>
      <dgm:t>
        <a:bodyPr/>
        <a:lstStyle/>
        <a:p>
          <a:endParaRPr lang="en-US"/>
        </a:p>
      </dgm:t>
    </dgm:pt>
    <dgm:pt modelId="{F3F00D27-0878-E947-ABAD-31DEC24F1FD9}" type="pres">
      <dgm:prSet presAssocID="{9146BAC5-B97B-1A49-96FA-E0C5EE08AB16}" presName="root2" presStyleCnt="0"/>
      <dgm:spPr/>
      <dgm:t>
        <a:bodyPr/>
        <a:lstStyle/>
        <a:p>
          <a:endParaRPr lang="en-US"/>
        </a:p>
      </dgm:t>
    </dgm:pt>
    <dgm:pt modelId="{F17C9BD4-2A56-A34D-BB4D-F1BCC0A44EFF}" type="pres">
      <dgm:prSet presAssocID="{9146BAC5-B97B-1A49-96FA-E0C5EE08AB16}" presName="LevelTwoTextNode" presStyleLbl="node2" presStyleIdx="1" presStyleCnt="8">
        <dgm:presLayoutVars>
          <dgm:chPref val="3"/>
        </dgm:presLayoutVars>
      </dgm:prSet>
      <dgm:spPr/>
      <dgm:t>
        <a:bodyPr/>
        <a:lstStyle/>
        <a:p>
          <a:endParaRPr lang="en-US"/>
        </a:p>
      </dgm:t>
    </dgm:pt>
    <dgm:pt modelId="{96CB4A31-62FF-6147-BCC1-A77D6ADE5CA1}" type="pres">
      <dgm:prSet presAssocID="{9146BAC5-B97B-1A49-96FA-E0C5EE08AB16}" presName="level3hierChild" presStyleCnt="0"/>
      <dgm:spPr/>
      <dgm:t>
        <a:bodyPr/>
        <a:lstStyle/>
        <a:p>
          <a:endParaRPr lang="en-US"/>
        </a:p>
      </dgm:t>
    </dgm:pt>
    <dgm:pt modelId="{6942C6B7-D51E-B64B-BA2D-3BCA89F9FA92}" type="pres">
      <dgm:prSet presAssocID="{625A93A5-4B35-524D-A1F6-6C33AB73ED7D}" presName="conn2-1" presStyleLbl="parChTrans1D3" presStyleIdx="1" presStyleCnt="8"/>
      <dgm:spPr/>
      <dgm:t>
        <a:bodyPr/>
        <a:lstStyle/>
        <a:p>
          <a:endParaRPr lang="en-US"/>
        </a:p>
      </dgm:t>
    </dgm:pt>
    <dgm:pt modelId="{0C9A24A0-E849-1D41-861C-49619757468E}" type="pres">
      <dgm:prSet presAssocID="{625A93A5-4B35-524D-A1F6-6C33AB73ED7D}" presName="connTx" presStyleLbl="parChTrans1D3" presStyleIdx="1" presStyleCnt="8"/>
      <dgm:spPr/>
      <dgm:t>
        <a:bodyPr/>
        <a:lstStyle/>
        <a:p>
          <a:endParaRPr lang="en-US"/>
        </a:p>
      </dgm:t>
    </dgm:pt>
    <dgm:pt modelId="{BE594AC5-724E-1745-AC25-B7C970ABAF88}" type="pres">
      <dgm:prSet presAssocID="{324D7E29-C8A2-7541-979D-7EA9BD71013E}" presName="root2" presStyleCnt="0"/>
      <dgm:spPr/>
      <dgm:t>
        <a:bodyPr/>
        <a:lstStyle/>
        <a:p>
          <a:endParaRPr lang="en-US"/>
        </a:p>
      </dgm:t>
    </dgm:pt>
    <dgm:pt modelId="{9A236200-0D36-D44F-B716-0C069B1AFD44}" type="pres">
      <dgm:prSet presAssocID="{324D7E29-C8A2-7541-979D-7EA9BD71013E}" presName="LevelTwoTextNode" presStyleLbl="node3" presStyleIdx="1" presStyleCnt="8">
        <dgm:presLayoutVars>
          <dgm:chPref val="3"/>
        </dgm:presLayoutVars>
      </dgm:prSet>
      <dgm:spPr/>
      <dgm:t>
        <a:bodyPr/>
        <a:lstStyle/>
        <a:p>
          <a:endParaRPr lang="en-US"/>
        </a:p>
      </dgm:t>
    </dgm:pt>
    <dgm:pt modelId="{4FAC4189-D72F-6843-ADAE-F435AEFFDC75}" type="pres">
      <dgm:prSet presAssocID="{324D7E29-C8A2-7541-979D-7EA9BD71013E}" presName="level3hierChild" presStyleCnt="0"/>
      <dgm:spPr/>
      <dgm:t>
        <a:bodyPr/>
        <a:lstStyle/>
        <a:p>
          <a:endParaRPr lang="en-US"/>
        </a:p>
      </dgm:t>
    </dgm:pt>
    <dgm:pt modelId="{E9FA005F-98FA-CF45-9DE6-186B6BAFC235}" type="pres">
      <dgm:prSet presAssocID="{45E0D26C-0050-5C4B-AEDF-E9C436A9B99F}" presName="conn2-1" presStyleLbl="parChTrans1D2" presStyleIdx="2" presStyleCnt="8"/>
      <dgm:spPr/>
      <dgm:t>
        <a:bodyPr/>
        <a:lstStyle/>
        <a:p>
          <a:endParaRPr lang="en-US"/>
        </a:p>
      </dgm:t>
    </dgm:pt>
    <dgm:pt modelId="{49B6D411-28D7-944B-936A-5DC420653346}" type="pres">
      <dgm:prSet presAssocID="{45E0D26C-0050-5C4B-AEDF-E9C436A9B99F}" presName="connTx" presStyleLbl="parChTrans1D2" presStyleIdx="2" presStyleCnt="8"/>
      <dgm:spPr/>
      <dgm:t>
        <a:bodyPr/>
        <a:lstStyle/>
        <a:p>
          <a:endParaRPr lang="en-US"/>
        </a:p>
      </dgm:t>
    </dgm:pt>
    <dgm:pt modelId="{38BBF010-5E2C-C448-BC7B-D81FA1ECA313}" type="pres">
      <dgm:prSet presAssocID="{10AC684E-7836-1C49-BD5D-A02FBE7ACB6B}" presName="root2" presStyleCnt="0"/>
      <dgm:spPr/>
      <dgm:t>
        <a:bodyPr/>
        <a:lstStyle/>
        <a:p>
          <a:endParaRPr lang="en-US"/>
        </a:p>
      </dgm:t>
    </dgm:pt>
    <dgm:pt modelId="{F82BFB20-FDA1-A44F-BDB2-2F1B641FC471}" type="pres">
      <dgm:prSet presAssocID="{10AC684E-7836-1C49-BD5D-A02FBE7ACB6B}" presName="LevelTwoTextNode" presStyleLbl="node2" presStyleIdx="2" presStyleCnt="8">
        <dgm:presLayoutVars>
          <dgm:chPref val="3"/>
        </dgm:presLayoutVars>
      </dgm:prSet>
      <dgm:spPr/>
      <dgm:t>
        <a:bodyPr/>
        <a:lstStyle/>
        <a:p>
          <a:endParaRPr lang="en-US"/>
        </a:p>
      </dgm:t>
    </dgm:pt>
    <dgm:pt modelId="{AE3A4EC9-BFB3-E542-8291-1095E32E76F7}" type="pres">
      <dgm:prSet presAssocID="{10AC684E-7836-1C49-BD5D-A02FBE7ACB6B}" presName="level3hierChild" presStyleCnt="0"/>
      <dgm:spPr/>
      <dgm:t>
        <a:bodyPr/>
        <a:lstStyle/>
        <a:p>
          <a:endParaRPr lang="en-US"/>
        </a:p>
      </dgm:t>
    </dgm:pt>
    <dgm:pt modelId="{41A2C2E4-5C95-1C40-9DC7-ABD8BC5F29F7}" type="pres">
      <dgm:prSet presAssocID="{36E960E1-3C0F-9D47-9D6D-81EAAE6CB1EA}" presName="conn2-1" presStyleLbl="parChTrans1D3" presStyleIdx="2" presStyleCnt="8"/>
      <dgm:spPr/>
      <dgm:t>
        <a:bodyPr/>
        <a:lstStyle/>
        <a:p>
          <a:endParaRPr lang="en-US"/>
        </a:p>
      </dgm:t>
    </dgm:pt>
    <dgm:pt modelId="{360B07DB-8F6B-0547-BB15-466A0CC81D60}" type="pres">
      <dgm:prSet presAssocID="{36E960E1-3C0F-9D47-9D6D-81EAAE6CB1EA}" presName="connTx" presStyleLbl="parChTrans1D3" presStyleIdx="2" presStyleCnt="8"/>
      <dgm:spPr/>
      <dgm:t>
        <a:bodyPr/>
        <a:lstStyle/>
        <a:p>
          <a:endParaRPr lang="en-US"/>
        </a:p>
      </dgm:t>
    </dgm:pt>
    <dgm:pt modelId="{9C9AC624-7058-B544-86AC-662C13A74EB2}" type="pres">
      <dgm:prSet presAssocID="{871E3065-DC10-D34A-8463-8A351E468FF0}" presName="root2" presStyleCnt="0"/>
      <dgm:spPr/>
      <dgm:t>
        <a:bodyPr/>
        <a:lstStyle/>
        <a:p>
          <a:endParaRPr lang="en-US"/>
        </a:p>
      </dgm:t>
    </dgm:pt>
    <dgm:pt modelId="{9BC7033D-90F5-D547-B526-7616D8112405}" type="pres">
      <dgm:prSet presAssocID="{871E3065-DC10-D34A-8463-8A351E468FF0}" presName="LevelTwoTextNode" presStyleLbl="node3" presStyleIdx="2" presStyleCnt="8">
        <dgm:presLayoutVars>
          <dgm:chPref val="3"/>
        </dgm:presLayoutVars>
      </dgm:prSet>
      <dgm:spPr/>
      <dgm:t>
        <a:bodyPr/>
        <a:lstStyle/>
        <a:p>
          <a:endParaRPr lang="en-US"/>
        </a:p>
      </dgm:t>
    </dgm:pt>
    <dgm:pt modelId="{615125A8-7EF9-3C40-8894-B8E52F5D4348}" type="pres">
      <dgm:prSet presAssocID="{871E3065-DC10-D34A-8463-8A351E468FF0}" presName="level3hierChild" presStyleCnt="0"/>
      <dgm:spPr/>
      <dgm:t>
        <a:bodyPr/>
        <a:lstStyle/>
        <a:p>
          <a:endParaRPr lang="en-US"/>
        </a:p>
      </dgm:t>
    </dgm:pt>
    <dgm:pt modelId="{FD3D45D8-358B-1346-A07E-CB2A109BE9D4}" type="pres">
      <dgm:prSet presAssocID="{4A52460E-32FA-954A-B29C-1F1D16856953}" presName="conn2-1" presStyleLbl="parChTrans1D2" presStyleIdx="3" presStyleCnt="8"/>
      <dgm:spPr/>
      <dgm:t>
        <a:bodyPr/>
        <a:lstStyle/>
        <a:p>
          <a:endParaRPr lang="en-US"/>
        </a:p>
      </dgm:t>
    </dgm:pt>
    <dgm:pt modelId="{80F45D81-A9C9-B242-8416-688DF47C08FD}" type="pres">
      <dgm:prSet presAssocID="{4A52460E-32FA-954A-B29C-1F1D16856953}" presName="connTx" presStyleLbl="parChTrans1D2" presStyleIdx="3" presStyleCnt="8"/>
      <dgm:spPr/>
      <dgm:t>
        <a:bodyPr/>
        <a:lstStyle/>
        <a:p>
          <a:endParaRPr lang="en-US"/>
        </a:p>
      </dgm:t>
    </dgm:pt>
    <dgm:pt modelId="{51B1A485-70DC-CC4C-946B-983DA081253F}" type="pres">
      <dgm:prSet presAssocID="{3DD0D2FC-D4E4-444D-AFDC-833E6542FD07}" presName="root2" presStyleCnt="0"/>
      <dgm:spPr/>
      <dgm:t>
        <a:bodyPr/>
        <a:lstStyle/>
        <a:p>
          <a:endParaRPr lang="en-US"/>
        </a:p>
      </dgm:t>
    </dgm:pt>
    <dgm:pt modelId="{9CC264AD-4BEC-ED49-9B43-4C6D40440324}" type="pres">
      <dgm:prSet presAssocID="{3DD0D2FC-D4E4-444D-AFDC-833E6542FD07}" presName="LevelTwoTextNode" presStyleLbl="node2" presStyleIdx="3" presStyleCnt="8">
        <dgm:presLayoutVars>
          <dgm:chPref val="3"/>
        </dgm:presLayoutVars>
      </dgm:prSet>
      <dgm:spPr/>
      <dgm:t>
        <a:bodyPr/>
        <a:lstStyle/>
        <a:p>
          <a:endParaRPr lang="en-US"/>
        </a:p>
      </dgm:t>
    </dgm:pt>
    <dgm:pt modelId="{CEB3F625-D7DD-3E41-A591-1C6B8008D5DD}" type="pres">
      <dgm:prSet presAssocID="{3DD0D2FC-D4E4-444D-AFDC-833E6542FD07}" presName="level3hierChild" presStyleCnt="0"/>
      <dgm:spPr/>
      <dgm:t>
        <a:bodyPr/>
        <a:lstStyle/>
        <a:p>
          <a:endParaRPr lang="en-US"/>
        </a:p>
      </dgm:t>
    </dgm:pt>
    <dgm:pt modelId="{465F730C-8AEA-1E41-A1EC-7B4C00E1C517}" type="pres">
      <dgm:prSet presAssocID="{45132001-4CB4-584C-B90F-ECB300D10E78}" presName="conn2-1" presStyleLbl="parChTrans1D3" presStyleIdx="3" presStyleCnt="8"/>
      <dgm:spPr/>
      <dgm:t>
        <a:bodyPr/>
        <a:lstStyle/>
        <a:p>
          <a:endParaRPr lang="en-US"/>
        </a:p>
      </dgm:t>
    </dgm:pt>
    <dgm:pt modelId="{C50A7799-833A-7741-9549-11E993691E76}" type="pres">
      <dgm:prSet presAssocID="{45132001-4CB4-584C-B90F-ECB300D10E78}" presName="connTx" presStyleLbl="parChTrans1D3" presStyleIdx="3" presStyleCnt="8"/>
      <dgm:spPr/>
      <dgm:t>
        <a:bodyPr/>
        <a:lstStyle/>
        <a:p>
          <a:endParaRPr lang="en-US"/>
        </a:p>
      </dgm:t>
    </dgm:pt>
    <dgm:pt modelId="{ACFB724F-8459-5040-8A13-FDEEC2BA69F8}" type="pres">
      <dgm:prSet presAssocID="{B17A5015-8B5E-EE40-B85F-91F7CD1F5A61}" presName="root2" presStyleCnt="0"/>
      <dgm:spPr/>
      <dgm:t>
        <a:bodyPr/>
        <a:lstStyle/>
        <a:p>
          <a:endParaRPr lang="en-US"/>
        </a:p>
      </dgm:t>
    </dgm:pt>
    <dgm:pt modelId="{D98EE982-C80D-2449-810E-0EB2CF9476CF}" type="pres">
      <dgm:prSet presAssocID="{B17A5015-8B5E-EE40-B85F-91F7CD1F5A61}" presName="LevelTwoTextNode" presStyleLbl="node3" presStyleIdx="3" presStyleCnt="8">
        <dgm:presLayoutVars>
          <dgm:chPref val="3"/>
        </dgm:presLayoutVars>
      </dgm:prSet>
      <dgm:spPr/>
      <dgm:t>
        <a:bodyPr/>
        <a:lstStyle/>
        <a:p>
          <a:endParaRPr lang="en-US"/>
        </a:p>
      </dgm:t>
    </dgm:pt>
    <dgm:pt modelId="{252F519C-9DB3-074F-9515-E01ED6B55A31}" type="pres">
      <dgm:prSet presAssocID="{B17A5015-8B5E-EE40-B85F-91F7CD1F5A61}" presName="level3hierChild" presStyleCnt="0"/>
      <dgm:spPr/>
      <dgm:t>
        <a:bodyPr/>
        <a:lstStyle/>
        <a:p>
          <a:endParaRPr lang="en-US"/>
        </a:p>
      </dgm:t>
    </dgm:pt>
    <dgm:pt modelId="{6A36D4E7-7823-C348-9156-F60AC186ACBA}" type="pres">
      <dgm:prSet presAssocID="{5E509040-4FB8-FC4E-BD3F-818E4E968C70}" presName="conn2-1" presStyleLbl="parChTrans1D2" presStyleIdx="4" presStyleCnt="8"/>
      <dgm:spPr/>
      <dgm:t>
        <a:bodyPr/>
        <a:lstStyle/>
        <a:p>
          <a:endParaRPr lang="en-US"/>
        </a:p>
      </dgm:t>
    </dgm:pt>
    <dgm:pt modelId="{DF7B85D9-8EC3-174E-9B4E-39F2AC8544C2}" type="pres">
      <dgm:prSet presAssocID="{5E509040-4FB8-FC4E-BD3F-818E4E968C70}" presName="connTx" presStyleLbl="parChTrans1D2" presStyleIdx="4" presStyleCnt="8"/>
      <dgm:spPr/>
      <dgm:t>
        <a:bodyPr/>
        <a:lstStyle/>
        <a:p>
          <a:endParaRPr lang="en-US"/>
        </a:p>
      </dgm:t>
    </dgm:pt>
    <dgm:pt modelId="{96207DEC-C822-1542-A516-60E0334A4774}" type="pres">
      <dgm:prSet presAssocID="{DFF19A88-0AD9-744D-BA8F-1C6D9D6CF74C}" presName="root2" presStyleCnt="0"/>
      <dgm:spPr/>
      <dgm:t>
        <a:bodyPr/>
        <a:lstStyle/>
        <a:p>
          <a:endParaRPr lang="en-US"/>
        </a:p>
      </dgm:t>
    </dgm:pt>
    <dgm:pt modelId="{6480DC92-0B51-3A4A-8544-297628031956}" type="pres">
      <dgm:prSet presAssocID="{DFF19A88-0AD9-744D-BA8F-1C6D9D6CF74C}" presName="LevelTwoTextNode" presStyleLbl="node2" presStyleIdx="4" presStyleCnt="8">
        <dgm:presLayoutVars>
          <dgm:chPref val="3"/>
        </dgm:presLayoutVars>
      </dgm:prSet>
      <dgm:spPr/>
      <dgm:t>
        <a:bodyPr/>
        <a:lstStyle/>
        <a:p>
          <a:endParaRPr lang="en-US"/>
        </a:p>
      </dgm:t>
    </dgm:pt>
    <dgm:pt modelId="{EDAB7504-B412-7E4D-8A2C-0772E47FBA6A}" type="pres">
      <dgm:prSet presAssocID="{DFF19A88-0AD9-744D-BA8F-1C6D9D6CF74C}" presName="level3hierChild" presStyleCnt="0"/>
      <dgm:spPr/>
      <dgm:t>
        <a:bodyPr/>
        <a:lstStyle/>
        <a:p>
          <a:endParaRPr lang="en-US"/>
        </a:p>
      </dgm:t>
    </dgm:pt>
    <dgm:pt modelId="{046FC0C8-DC95-8146-A04A-0539F44BA029}" type="pres">
      <dgm:prSet presAssocID="{93EA24EF-6E71-EA46-A9C0-566A816DFE70}" presName="conn2-1" presStyleLbl="parChTrans1D3" presStyleIdx="4" presStyleCnt="8"/>
      <dgm:spPr/>
      <dgm:t>
        <a:bodyPr/>
        <a:lstStyle/>
        <a:p>
          <a:endParaRPr lang="en-US"/>
        </a:p>
      </dgm:t>
    </dgm:pt>
    <dgm:pt modelId="{F50D162D-17E5-BB41-B9D2-60B65597CDE2}" type="pres">
      <dgm:prSet presAssocID="{93EA24EF-6E71-EA46-A9C0-566A816DFE70}" presName="connTx" presStyleLbl="parChTrans1D3" presStyleIdx="4" presStyleCnt="8"/>
      <dgm:spPr/>
      <dgm:t>
        <a:bodyPr/>
        <a:lstStyle/>
        <a:p>
          <a:endParaRPr lang="en-US"/>
        </a:p>
      </dgm:t>
    </dgm:pt>
    <dgm:pt modelId="{F8794E6A-5BA6-AD43-9923-340FAF3A918C}" type="pres">
      <dgm:prSet presAssocID="{AEA2EB32-F633-C84E-AB43-3A5B039C1766}" presName="root2" presStyleCnt="0"/>
      <dgm:spPr/>
      <dgm:t>
        <a:bodyPr/>
        <a:lstStyle/>
        <a:p>
          <a:endParaRPr lang="en-US"/>
        </a:p>
      </dgm:t>
    </dgm:pt>
    <dgm:pt modelId="{96543C68-4C70-C64B-9594-333E559E20F3}" type="pres">
      <dgm:prSet presAssocID="{AEA2EB32-F633-C84E-AB43-3A5B039C1766}" presName="LevelTwoTextNode" presStyleLbl="node3" presStyleIdx="4" presStyleCnt="8">
        <dgm:presLayoutVars>
          <dgm:chPref val="3"/>
        </dgm:presLayoutVars>
      </dgm:prSet>
      <dgm:spPr/>
      <dgm:t>
        <a:bodyPr/>
        <a:lstStyle/>
        <a:p>
          <a:endParaRPr lang="en-US"/>
        </a:p>
      </dgm:t>
    </dgm:pt>
    <dgm:pt modelId="{A803BB82-407F-4246-8E22-701340511AF9}" type="pres">
      <dgm:prSet presAssocID="{AEA2EB32-F633-C84E-AB43-3A5B039C1766}" presName="level3hierChild" presStyleCnt="0"/>
      <dgm:spPr/>
      <dgm:t>
        <a:bodyPr/>
        <a:lstStyle/>
        <a:p>
          <a:endParaRPr lang="en-US"/>
        </a:p>
      </dgm:t>
    </dgm:pt>
    <dgm:pt modelId="{C291F74C-0D89-D64F-AEEA-7AA63F608B40}" type="pres">
      <dgm:prSet presAssocID="{F7A8A8BF-910C-F249-ABBC-56324234D381}" presName="conn2-1" presStyleLbl="parChTrans1D2" presStyleIdx="5" presStyleCnt="8"/>
      <dgm:spPr/>
      <dgm:t>
        <a:bodyPr/>
        <a:lstStyle/>
        <a:p>
          <a:endParaRPr lang="en-US"/>
        </a:p>
      </dgm:t>
    </dgm:pt>
    <dgm:pt modelId="{49F9D58D-D9C9-DE4D-944C-A1F8D2FD3F61}" type="pres">
      <dgm:prSet presAssocID="{F7A8A8BF-910C-F249-ABBC-56324234D381}" presName="connTx" presStyleLbl="parChTrans1D2" presStyleIdx="5" presStyleCnt="8"/>
      <dgm:spPr/>
      <dgm:t>
        <a:bodyPr/>
        <a:lstStyle/>
        <a:p>
          <a:endParaRPr lang="en-US"/>
        </a:p>
      </dgm:t>
    </dgm:pt>
    <dgm:pt modelId="{00D78077-3866-834E-89E9-F7825D245939}" type="pres">
      <dgm:prSet presAssocID="{DF7C51FA-ED55-7643-AD5B-3090116F1A8A}" presName="root2" presStyleCnt="0"/>
      <dgm:spPr/>
      <dgm:t>
        <a:bodyPr/>
        <a:lstStyle/>
        <a:p>
          <a:endParaRPr lang="en-US"/>
        </a:p>
      </dgm:t>
    </dgm:pt>
    <dgm:pt modelId="{AAD11BD0-D640-1C4F-B940-08D82DEDC586}" type="pres">
      <dgm:prSet presAssocID="{DF7C51FA-ED55-7643-AD5B-3090116F1A8A}" presName="LevelTwoTextNode" presStyleLbl="node2" presStyleIdx="5" presStyleCnt="8">
        <dgm:presLayoutVars>
          <dgm:chPref val="3"/>
        </dgm:presLayoutVars>
      </dgm:prSet>
      <dgm:spPr/>
      <dgm:t>
        <a:bodyPr/>
        <a:lstStyle/>
        <a:p>
          <a:endParaRPr lang="en-US"/>
        </a:p>
      </dgm:t>
    </dgm:pt>
    <dgm:pt modelId="{4779740C-9BD9-9F47-B9C4-F6943057050D}" type="pres">
      <dgm:prSet presAssocID="{DF7C51FA-ED55-7643-AD5B-3090116F1A8A}" presName="level3hierChild" presStyleCnt="0"/>
      <dgm:spPr/>
      <dgm:t>
        <a:bodyPr/>
        <a:lstStyle/>
        <a:p>
          <a:endParaRPr lang="en-US"/>
        </a:p>
      </dgm:t>
    </dgm:pt>
    <dgm:pt modelId="{2AB40569-D47E-4E47-99AB-16F137CBE944}" type="pres">
      <dgm:prSet presAssocID="{B08EEF96-F935-D24B-AE0A-8DE628C60A75}" presName="conn2-1" presStyleLbl="parChTrans1D3" presStyleIdx="5" presStyleCnt="8"/>
      <dgm:spPr/>
      <dgm:t>
        <a:bodyPr/>
        <a:lstStyle/>
        <a:p>
          <a:endParaRPr lang="en-US"/>
        </a:p>
      </dgm:t>
    </dgm:pt>
    <dgm:pt modelId="{AC766A95-3D4B-4846-B832-140960D6436E}" type="pres">
      <dgm:prSet presAssocID="{B08EEF96-F935-D24B-AE0A-8DE628C60A75}" presName="connTx" presStyleLbl="parChTrans1D3" presStyleIdx="5" presStyleCnt="8"/>
      <dgm:spPr/>
      <dgm:t>
        <a:bodyPr/>
        <a:lstStyle/>
        <a:p>
          <a:endParaRPr lang="en-US"/>
        </a:p>
      </dgm:t>
    </dgm:pt>
    <dgm:pt modelId="{5483E0F6-886D-D449-BCF0-75040806BD3A}" type="pres">
      <dgm:prSet presAssocID="{B0B574F9-8F5B-324C-BB0B-569C7AFC63F3}" presName="root2" presStyleCnt="0"/>
      <dgm:spPr/>
      <dgm:t>
        <a:bodyPr/>
        <a:lstStyle/>
        <a:p>
          <a:endParaRPr lang="en-US"/>
        </a:p>
      </dgm:t>
    </dgm:pt>
    <dgm:pt modelId="{B12E964E-E948-DF4D-9A74-C3DCCB11B550}" type="pres">
      <dgm:prSet presAssocID="{B0B574F9-8F5B-324C-BB0B-569C7AFC63F3}" presName="LevelTwoTextNode" presStyleLbl="node3" presStyleIdx="5" presStyleCnt="8">
        <dgm:presLayoutVars>
          <dgm:chPref val="3"/>
        </dgm:presLayoutVars>
      </dgm:prSet>
      <dgm:spPr/>
      <dgm:t>
        <a:bodyPr/>
        <a:lstStyle/>
        <a:p>
          <a:endParaRPr lang="en-US"/>
        </a:p>
      </dgm:t>
    </dgm:pt>
    <dgm:pt modelId="{752638AD-8B78-9345-9886-55EDC50DB26D}" type="pres">
      <dgm:prSet presAssocID="{B0B574F9-8F5B-324C-BB0B-569C7AFC63F3}" presName="level3hierChild" presStyleCnt="0"/>
      <dgm:spPr/>
      <dgm:t>
        <a:bodyPr/>
        <a:lstStyle/>
        <a:p>
          <a:endParaRPr lang="en-US"/>
        </a:p>
      </dgm:t>
    </dgm:pt>
    <dgm:pt modelId="{315DEC8D-4E1F-374E-8CC3-B5BD352C261F}" type="pres">
      <dgm:prSet presAssocID="{36177B37-F579-4849-9E98-BC1ABD577775}" presName="conn2-1" presStyleLbl="parChTrans1D2" presStyleIdx="6" presStyleCnt="8"/>
      <dgm:spPr/>
      <dgm:t>
        <a:bodyPr/>
        <a:lstStyle/>
        <a:p>
          <a:endParaRPr lang="en-US"/>
        </a:p>
      </dgm:t>
    </dgm:pt>
    <dgm:pt modelId="{954A066B-B59A-7A4B-B831-06B55E8BC664}" type="pres">
      <dgm:prSet presAssocID="{36177B37-F579-4849-9E98-BC1ABD577775}" presName="connTx" presStyleLbl="parChTrans1D2" presStyleIdx="6" presStyleCnt="8"/>
      <dgm:spPr/>
      <dgm:t>
        <a:bodyPr/>
        <a:lstStyle/>
        <a:p>
          <a:endParaRPr lang="en-US"/>
        </a:p>
      </dgm:t>
    </dgm:pt>
    <dgm:pt modelId="{F00CDF9B-6A54-0445-BE2B-712278D140D0}" type="pres">
      <dgm:prSet presAssocID="{9E5991E6-9FB3-A349-8B18-25D22ABE2ADD}" presName="root2" presStyleCnt="0"/>
      <dgm:spPr/>
      <dgm:t>
        <a:bodyPr/>
        <a:lstStyle/>
        <a:p>
          <a:endParaRPr lang="en-US"/>
        </a:p>
      </dgm:t>
    </dgm:pt>
    <dgm:pt modelId="{B7B18CDF-F689-734E-B2A7-E0F3209BF1C1}" type="pres">
      <dgm:prSet presAssocID="{9E5991E6-9FB3-A349-8B18-25D22ABE2ADD}" presName="LevelTwoTextNode" presStyleLbl="node2" presStyleIdx="6" presStyleCnt="8">
        <dgm:presLayoutVars>
          <dgm:chPref val="3"/>
        </dgm:presLayoutVars>
      </dgm:prSet>
      <dgm:spPr/>
      <dgm:t>
        <a:bodyPr/>
        <a:lstStyle/>
        <a:p>
          <a:endParaRPr lang="en-US"/>
        </a:p>
      </dgm:t>
    </dgm:pt>
    <dgm:pt modelId="{5961B155-A041-DF4F-9ABD-D917EAF93974}" type="pres">
      <dgm:prSet presAssocID="{9E5991E6-9FB3-A349-8B18-25D22ABE2ADD}" presName="level3hierChild" presStyleCnt="0"/>
      <dgm:spPr/>
      <dgm:t>
        <a:bodyPr/>
        <a:lstStyle/>
        <a:p>
          <a:endParaRPr lang="en-US"/>
        </a:p>
      </dgm:t>
    </dgm:pt>
    <dgm:pt modelId="{83131099-E407-A04D-929F-465976416652}" type="pres">
      <dgm:prSet presAssocID="{337DACAA-3BD0-9E43-89F7-14558D42FA54}" presName="conn2-1" presStyleLbl="parChTrans1D3" presStyleIdx="6" presStyleCnt="8"/>
      <dgm:spPr/>
      <dgm:t>
        <a:bodyPr/>
        <a:lstStyle/>
        <a:p>
          <a:endParaRPr lang="en-US"/>
        </a:p>
      </dgm:t>
    </dgm:pt>
    <dgm:pt modelId="{1975E41A-7458-7A4F-A8D0-97475B929BBC}" type="pres">
      <dgm:prSet presAssocID="{337DACAA-3BD0-9E43-89F7-14558D42FA54}" presName="connTx" presStyleLbl="parChTrans1D3" presStyleIdx="6" presStyleCnt="8"/>
      <dgm:spPr/>
      <dgm:t>
        <a:bodyPr/>
        <a:lstStyle/>
        <a:p>
          <a:endParaRPr lang="en-US"/>
        </a:p>
      </dgm:t>
    </dgm:pt>
    <dgm:pt modelId="{EE8E965A-2CF3-7341-AC52-D9C843A54F6F}" type="pres">
      <dgm:prSet presAssocID="{14198467-611E-4446-8B46-B9A83A14581A}" presName="root2" presStyleCnt="0"/>
      <dgm:spPr/>
      <dgm:t>
        <a:bodyPr/>
        <a:lstStyle/>
        <a:p>
          <a:endParaRPr lang="en-US"/>
        </a:p>
      </dgm:t>
    </dgm:pt>
    <dgm:pt modelId="{29C21966-EF7A-3642-87E4-5362FFD2ED93}" type="pres">
      <dgm:prSet presAssocID="{14198467-611E-4446-8B46-B9A83A14581A}" presName="LevelTwoTextNode" presStyleLbl="node3" presStyleIdx="6" presStyleCnt="8">
        <dgm:presLayoutVars>
          <dgm:chPref val="3"/>
        </dgm:presLayoutVars>
      </dgm:prSet>
      <dgm:spPr/>
      <dgm:t>
        <a:bodyPr/>
        <a:lstStyle/>
        <a:p>
          <a:endParaRPr lang="en-US"/>
        </a:p>
      </dgm:t>
    </dgm:pt>
    <dgm:pt modelId="{B297545C-279B-5C4C-BD96-399E089F71D3}" type="pres">
      <dgm:prSet presAssocID="{14198467-611E-4446-8B46-B9A83A14581A}" presName="level3hierChild" presStyleCnt="0"/>
      <dgm:spPr/>
      <dgm:t>
        <a:bodyPr/>
        <a:lstStyle/>
        <a:p>
          <a:endParaRPr lang="en-US"/>
        </a:p>
      </dgm:t>
    </dgm:pt>
    <dgm:pt modelId="{7138BF20-13A4-B449-B101-EABD4221F64F}" type="pres">
      <dgm:prSet presAssocID="{8C384F34-273B-3B4D-B6E1-72824B3B9C28}" presName="conn2-1" presStyleLbl="parChTrans1D2" presStyleIdx="7" presStyleCnt="8"/>
      <dgm:spPr/>
      <dgm:t>
        <a:bodyPr/>
        <a:lstStyle/>
        <a:p>
          <a:endParaRPr lang="en-US"/>
        </a:p>
      </dgm:t>
    </dgm:pt>
    <dgm:pt modelId="{192ED42F-ED87-CE42-BB33-C7388CEBE97A}" type="pres">
      <dgm:prSet presAssocID="{8C384F34-273B-3B4D-B6E1-72824B3B9C28}" presName="connTx" presStyleLbl="parChTrans1D2" presStyleIdx="7" presStyleCnt="8"/>
      <dgm:spPr/>
      <dgm:t>
        <a:bodyPr/>
        <a:lstStyle/>
        <a:p>
          <a:endParaRPr lang="en-US"/>
        </a:p>
      </dgm:t>
    </dgm:pt>
    <dgm:pt modelId="{F5B33F34-76EA-A648-9BC2-004EAE272459}" type="pres">
      <dgm:prSet presAssocID="{55C1BC4E-C5AC-3044-8FFE-30F3ACE3F5B3}" presName="root2" presStyleCnt="0"/>
      <dgm:spPr/>
      <dgm:t>
        <a:bodyPr/>
        <a:lstStyle/>
        <a:p>
          <a:endParaRPr lang="en-US"/>
        </a:p>
      </dgm:t>
    </dgm:pt>
    <dgm:pt modelId="{B687B9D9-ECF6-A746-9EDF-30B4D807FA85}" type="pres">
      <dgm:prSet presAssocID="{55C1BC4E-C5AC-3044-8FFE-30F3ACE3F5B3}" presName="LevelTwoTextNode" presStyleLbl="node2" presStyleIdx="7" presStyleCnt="8">
        <dgm:presLayoutVars>
          <dgm:chPref val="3"/>
        </dgm:presLayoutVars>
      </dgm:prSet>
      <dgm:spPr/>
      <dgm:t>
        <a:bodyPr/>
        <a:lstStyle/>
        <a:p>
          <a:endParaRPr lang="en-US"/>
        </a:p>
      </dgm:t>
    </dgm:pt>
    <dgm:pt modelId="{3DA577D7-C1FC-5247-8974-04F9D70AA97C}" type="pres">
      <dgm:prSet presAssocID="{55C1BC4E-C5AC-3044-8FFE-30F3ACE3F5B3}" presName="level3hierChild" presStyleCnt="0"/>
      <dgm:spPr/>
      <dgm:t>
        <a:bodyPr/>
        <a:lstStyle/>
        <a:p>
          <a:endParaRPr lang="en-US"/>
        </a:p>
      </dgm:t>
    </dgm:pt>
    <dgm:pt modelId="{3CB05615-D0F6-BB4E-BF51-077F9C773074}" type="pres">
      <dgm:prSet presAssocID="{6B72F441-921C-C040-922C-38EE68D72E0E}" presName="conn2-1" presStyleLbl="parChTrans1D3" presStyleIdx="7" presStyleCnt="8"/>
      <dgm:spPr/>
      <dgm:t>
        <a:bodyPr/>
        <a:lstStyle/>
        <a:p>
          <a:endParaRPr lang="en-US"/>
        </a:p>
      </dgm:t>
    </dgm:pt>
    <dgm:pt modelId="{AB20687E-CF85-174E-A724-3A876A23034B}" type="pres">
      <dgm:prSet presAssocID="{6B72F441-921C-C040-922C-38EE68D72E0E}" presName="connTx" presStyleLbl="parChTrans1D3" presStyleIdx="7" presStyleCnt="8"/>
      <dgm:spPr/>
      <dgm:t>
        <a:bodyPr/>
        <a:lstStyle/>
        <a:p>
          <a:endParaRPr lang="en-US"/>
        </a:p>
      </dgm:t>
    </dgm:pt>
    <dgm:pt modelId="{20C1B8A7-9D34-FA45-A91A-3AC5FC6141E4}" type="pres">
      <dgm:prSet presAssocID="{D0DB6D97-0FAA-E847-9999-9784C53F1CA9}" presName="root2" presStyleCnt="0"/>
      <dgm:spPr/>
      <dgm:t>
        <a:bodyPr/>
        <a:lstStyle/>
        <a:p>
          <a:endParaRPr lang="en-US"/>
        </a:p>
      </dgm:t>
    </dgm:pt>
    <dgm:pt modelId="{F65F7FA4-98AA-1447-9BE0-659C7C87D8EF}" type="pres">
      <dgm:prSet presAssocID="{D0DB6D97-0FAA-E847-9999-9784C53F1CA9}" presName="LevelTwoTextNode" presStyleLbl="node3" presStyleIdx="7" presStyleCnt="8">
        <dgm:presLayoutVars>
          <dgm:chPref val="3"/>
        </dgm:presLayoutVars>
      </dgm:prSet>
      <dgm:spPr/>
      <dgm:t>
        <a:bodyPr/>
        <a:lstStyle/>
        <a:p>
          <a:endParaRPr lang="en-US"/>
        </a:p>
      </dgm:t>
    </dgm:pt>
    <dgm:pt modelId="{1EFE0B84-73E7-5943-BD63-C394D671A813}" type="pres">
      <dgm:prSet presAssocID="{D0DB6D97-0FAA-E847-9999-9784C53F1CA9}" presName="level3hierChild" presStyleCnt="0"/>
      <dgm:spPr/>
      <dgm:t>
        <a:bodyPr/>
        <a:lstStyle/>
        <a:p>
          <a:endParaRPr lang="en-US"/>
        </a:p>
      </dgm:t>
    </dgm:pt>
  </dgm:ptLst>
  <dgm:cxnLst>
    <dgm:cxn modelId="{A205C762-5375-0C4E-9DAB-E9DCD442D57E}" srcId="{8CAA1B75-D897-004B-9046-015DD0434BC9}" destId="{DFF19A88-0AD9-744D-BA8F-1C6D9D6CF74C}" srcOrd="4" destOrd="0" parTransId="{5E509040-4FB8-FC4E-BD3F-818E4E968C70}" sibTransId="{55C68031-D87D-3944-983B-D3D541B73F62}"/>
    <dgm:cxn modelId="{D9D332FC-6BFB-3D4C-A93D-87C573CF1739}" type="presOf" srcId="{5E509040-4FB8-FC4E-BD3F-818E4E968C70}" destId="{6A36D4E7-7823-C348-9156-F60AC186ACBA}" srcOrd="0" destOrd="0" presId="urn:microsoft.com/office/officeart/2005/8/layout/hierarchy2"/>
    <dgm:cxn modelId="{68B16D95-BB1A-D14C-9CF3-67C6BC17627C}" type="presOf" srcId="{36177B37-F579-4849-9E98-BC1ABD577775}" destId="{954A066B-B59A-7A4B-B831-06B55E8BC664}" srcOrd="1" destOrd="0" presId="urn:microsoft.com/office/officeart/2005/8/layout/hierarchy2"/>
    <dgm:cxn modelId="{CA1B92AB-0368-F74E-B904-E199734CD669}" type="presOf" srcId="{36177B37-F579-4849-9E98-BC1ABD577775}" destId="{315DEC8D-4E1F-374E-8CC3-B5BD352C261F}" srcOrd="0" destOrd="0" presId="urn:microsoft.com/office/officeart/2005/8/layout/hierarchy2"/>
    <dgm:cxn modelId="{E87C9A4F-A395-5945-B540-711C96B5DFB2}" type="presOf" srcId="{3DD0D2FC-D4E4-444D-AFDC-833E6542FD07}" destId="{9CC264AD-4BEC-ED49-9B43-4C6D40440324}" srcOrd="0" destOrd="0" presId="urn:microsoft.com/office/officeart/2005/8/layout/hierarchy2"/>
    <dgm:cxn modelId="{939206B0-7FC1-B44B-B2F0-E030AF4708EE}" type="presOf" srcId="{36E960E1-3C0F-9D47-9D6D-81EAAE6CB1EA}" destId="{41A2C2E4-5C95-1C40-9DC7-ABD8BC5F29F7}" srcOrd="0" destOrd="0" presId="urn:microsoft.com/office/officeart/2005/8/layout/hierarchy2"/>
    <dgm:cxn modelId="{FA93A836-C323-3D4D-A614-8B2372E3B87B}" type="presOf" srcId="{55C1BC4E-C5AC-3044-8FFE-30F3ACE3F5B3}" destId="{B687B9D9-ECF6-A746-9EDF-30B4D807FA85}" srcOrd="0" destOrd="0" presId="urn:microsoft.com/office/officeart/2005/8/layout/hierarchy2"/>
    <dgm:cxn modelId="{59E5FA31-75CD-BD48-A22D-07F4B89CFDF0}" srcId="{57F1C3F3-2649-6B4D-8AC2-F49005798450}" destId="{C1DA8636-25B6-4B40-9B1C-4C278BA02EEA}" srcOrd="0" destOrd="0" parTransId="{301F89BC-9077-5B45-95DE-FEB6FA2892D3}" sibTransId="{CD7C5621-A71F-AF42-8739-87ABA07A3019}"/>
    <dgm:cxn modelId="{E63DFF5E-4ECE-CD44-80A8-BDE32119D5BF}" type="presOf" srcId="{8CAA1B75-D897-004B-9046-015DD0434BC9}" destId="{6C3EFA60-743C-2643-B5C8-9E50B001E672}" srcOrd="0" destOrd="0" presId="urn:microsoft.com/office/officeart/2005/8/layout/hierarchy2"/>
    <dgm:cxn modelId="{99541D44-FFDD-554A-B107-A145AAEF7BE1}" type="presOf" srcId="{DF7C51FA-ED55-7643-AD5B-3090116F1A8A}" destId="{AAD11BD0-D640-1C4F-B940-08D82DEDC586}" srcOrd="0" destOrd="0" presId="urn:microsoft.com/office/officeart/2005/8/layout/hierarchy2"/>
    <dgm:cxn modelId="{A62898DF-7DFB-6B40-A046-6B17FD0AA989}" srcId="{DFF19A88-0AD9-744D-BA8F-1C6D9D6CF74C}" destId="{AEA2EB32-F633-C84E-AB43-3A5B039C1766}" srcOrd="0" destOrd="0" parTransId="{93EA24EF-6E71-EA46-A9C0-566A816DFE70}" sibTransId="{06D5BF49-5B28-E344-A964-010BDD4210B5}"/>
    <dgm:cxn modelId="{E77FC4A9-66AE-2949-8507-734904A4E632}" srcId="{8CAA1B75-D897-004B-9046-015DD0434BC9}" destId="{10AC684E-7836-1C49-BD5D-A02FBE7ACB6B}" srcOrd="2" destOrd="0" parTransId="{45E0D26C-0050-5C4B-AEDF-E9C436A9B99F}" sibTransId="{F13688E2-7664-C841-9CC8-9874556B7D8A}"/>
    <dgm:cxn modelId="{AAD67785-F117-DB4D-8005-2700FF943907}" type="presOf" srcId="{9E5991E6-9FB3-A349-8B18-25D22ABE2ADD}" destId="{B7B18CDF-F689-734E-B2A7-E0F3209BF1C1}" srcOrd="0" destOrd="0" presId="urn:microsoft.com/office/officeart/2005/8/layout/hierarchy2"/>
    <dgm:cxn modelId="{A7150E15-723A-B74F-8C79-20B55FE88F49}" type="presOf" srcId="{8C384F34-273B-3B4D-B6E1-72824B3B9C28}" destId="{7138BF20-13A4-B449-B101-EABD4221F64F}" srcOrd="0" destOrd="0" presId="urn:microsoft.com/office/officeart/2005/8/layout/hierarchy2"/>
    <dgm:cxn modelId="{AED5D09D-B658-2844-A50B-161BA939AFAD}" srcId="{55C1BC4E-C5AC-3044-8FFE-30F3ACE3F5B3}" destId="{D0DB6D97-0FAA-E847-9999-9784C53F1CA9}" srcOrd="0" destOrd="0" parTransId="{6B72F441-921C-C040-922C-38EE68D72E0E}" sibTransId="{1EAF6132-28D3-9241-9F67-77464E44CBEC}"/>
    <dgm:cxn modelId="{F5EE9F0D-C7D1-EC49-B626-B68ACD395EB0}" srcId="{8CAA1B75-D897-004B-9046-015DD0434BC9}" destId="{9146BAC5-B97B-1A49-96FA-E0C5EE08AB16}" srcOrd="1" destOrd="0" parTransId="{C5C87D9B-2571-544C-B692-2F7230455D8A}" sibTransId="{CC8F77A7-C484-D34D-A212-96C9D0AF7588}"/>
    <dgm:cxn modelId="{05817C20-265E-0C45-92E5-8FA75A8C4128}" type="presOf" srcId="{337DACAA-3BD0-9E43-89F7-14558D42FA54}" destId="{83131099-E407-A04D-929F-465976416652}" srcOrd="0" destOrd="0" presId="urn:microsoft.com/office/officeart/2005/8/layout/hierarchy2"/>
    <dgm:cxn modelId="{67AB3F1C-BD03-B14A-A8BE-5AA28968518C}" srcId="{8CAA1B75-D897-004B-9046-015DD0434BC9}" destId="{9E5991E6-9FB3-A349-8B18-25D22ABE2ADD}" srcOrd="6" destOrd="0" parTransId="{36177B37-F579-4849-9E98-BC1ABD577775}" sibTransId="{5771491E-9AC0-8843-9F7F-DE97DA615B4B}"/>
    <dgm:cxn modelId="{0FE66CAC-5B83-0A42-AC66-20453B46CBC5}" type="presOf" srcId="{45132001-4CB4-584C-B90F-ECB300D10E78}" destId="{465F730C-8AEA-1E41-A1EC-7B4C00E1C517}" srcOrd="0" destOrd="0" presId="urn:microsoft.com/office/officeart/2005/8/layout/hierarchy2"/>
    <dgm:cxn modelId="{3D6DD97B-F6AF-3949-AC03-825809C17AC8}" type="presOf" srcId="{B0B574F9-8F5B-324C-BB0B-569C7AFC63F3}" destId="{B12E964E-E948-DF4D-9A74-C3DCCB11B550}" srcOrd="0" destOrd="0" presId="urn:microsoft.com/office/officeart/2005/8/layout/hierarchy2"/>
    <dgm:cxn modelId="{392B69EA-B358-FB44-8876-6A2E8DFE8174}" type="presOf" srcId="{93EA24EF-6E71-EA46-A9C0-566A816DFE70}" destId="{F50D162D-17E5-BB41-B9D2-60B65597CDE2}" srcOrd="1" destOrd="0" presId="urn:microsoft.com/office/officeart/2005/8/layout/hierarchy2"/>
    <dgm:cxn modelId="{34C89BA7-AC76-3E4B-9B68-4509E792022E}" type="presOf" srcId="{4A52460E-32FA-954A-B29C-1F1D16856953}" destId="{80F45D81-A9C9-B242-8416-688DF47C08FD}" srcOrd="1" destOrd="0" presId="urn:microsoft.com/office/officeart/2005/8/layout/hierarchy2"/>
    <dgm:cxn modelId="{DEA10809-87F7-6549-A71E-96D3534946D6}" type="presOf" srcId="{625A93A5-4B35-524D-A1F6-6C33AB73ED7D}" destId="{0C9A24A0-E849-1D41-861C-49619757468E}" srcOrd="1" destOrd="0" presId="urn:microsoft.com/office/officeart/2005/8/layout/hierarchy2"/>
    <dgm:cxn modelId="{490A4DD4-7BCE-C740-A3B6-D7849B4B9586}" srcId="{8CAA1B75-D897-004B-9046-015DD0434BC9}" destId="{3DD0D2FC-D4E4-444D-AFDC-833E6542FD07}" srcOrd="3" destOrd="0" parTransId="{4A52460E-32FA-954A-B29C-1F1D16856953}" sibTransId="{906ECD88-F39D-2148-A640-7D41192FEF8A}"/>
    <dgm:cxn modelId="{6A1E904D-F62E-6244-90C2-519053AF4CE3}" type="presOf" srcId="{2DF843F2-FD10-0447-8E52-6847691175B7}" destId="{A7BEB393-BA33-534B-8C1A-403301CEF724}" srcOrd="0" destOrd="0" presId="urn:microsoft.com/office/officeart/2005/8/layout/hierarchy2"/>
    <dgm:cxn modelId="{3D99AB87-2AEF-F64D-87F8-C8D44F98277C}" type="presOf" srcId="{0BC66C75-4D05-1745-9BD6-AACF439BE3FC}" destId="{AFA81DAC-DFEB-6942-B5A4-9E29F87C06B3}" srcOrd="0" destOrd="0" presId="urn:microsoft.com/office/officeart/2005/8/layout/hierarchy2"/>
    <dgm:cxn modelId="{C18360E3-27C7-5047-AF9E-764566967ACF}" type="presOf" srcId="{93EA24EF-6E71-EA46-A9C0-566A816DFE70}" destId="{046FC0C8-DC95-8146-A04A-0539F44BA029}" srcOrd="0" destOrd="0" presId="urn:microsoft.com/office/officeart/2005/8/layout/hierarchy2"/>
    <dgm:cxn modelId="{B5E91F52-CEF3-0541-9B59-A75983FA41C6}" type="presOf" srcId="{14198467-611E-4446-8B46-B9A83A14581A}" destId="{29C21966-EF7A-3642-87E4-5362FFD2ED93}" srcOrd="0" destOrd="0" presId="urn:microsoft.com/office/officeart/2005/8/layout/hierarchy2"/>
    <dgm:cxn modelId="{1BC6DAF6-985D-E344-B4E3-C1B457649404}" srcId="{3DD0D2FC-D4E4-444D-AFDC-833E6542FD07}" destId="{B17A5015-8B5E-EE40-B85F-91F7CD1F5A61}" srcOrd="0" destOrd="0" parTransId="{45132001-4CB4-584C-B90F-ECB300D10E78}" sibTransId="{238717D8-9A88-8845-A1DE-695BEB186AAC}"/>
    <dgm:cxn modelId="{E3FBD497-0818-A046-A264-83DBA9FFDFF1}" type="presOf" srcId="{B17A5015-8B5E-EE40-B85F-91F7CD1F5A61}" destId="{D98EE982-C80D-2449-810E-0EB2CF9476CF}" srcOrd="0" destOrd="0" presId="urn:microsoft.com/office/officeart/2005/8/layout/hierarchy2"/>
    <dgm:cxn modelId="{4CD9E2A6-B335-704C-ADAD-2B8C26DC792B}" srcId="{8CAA1B75-D897-004B-9046-015DD0434BC9}" destId="{57F1C3F3-2649-6B4D-8AC2-F49005798450}" srcOrd="0" destOrd="0" parTransId="{2DF843F2-FD10-0447-8E52-6847691175B7}" sibTransId="{3957282A-733D-B748-AC43-721F490E7A81}"/>
    <dgm:cxn modelId="{AFF22E31-B1B5-6641-96BE-7BDCE89811FD}" type="presOf" srcId="{36E960E1-3C0F-9D47-9D6D-81EAAE6CB1EA}" destId="{360B07DB-8F6B-0547-BB15-466A0CC81D60}" srcOrd="1" destOrd="0" presId="urn:microsoft.com/office/officeart/2005/8/layout/hierarchy2"/>
    <dgm:cxn modelId="{F148A91F-AB70-624E-8749-E0B9F4BB306D}" srcId="{10AC684E-7836-1C49-BD5D-A02FBE7ACB6B}" destId="{871E3065-DC10-D34A-8463-8A351E468FF0}" srcOrd="0" destOrd="0" parTransId="{36E960E1-3C0F-9D47-9D6D-81EAAE6CB1EA}" sibTransId="{FBA2DDD9-56F9-E44E-A738-89CF00E00866}"/>
    <dgm:cxn modelId="{2BE15E3F-C344-9D43-A01E-39E7B744B89C}" type="presOf" srcId="{6B72F441-921C-C040-922C-38EE68D72E0E}" destId="{AB20687E-CF85-174E-A724-3A876A23034B}" srcOrd="1" destOrd="0" presId="urn:microsoft.com/office/officeart/2005/8/layout/hierarchy2"/>
    <dgm:cxn modelId="{9B90D446-B36C-CB49-9FDB-5C7202A5BB34}" type="presOf" srcId="{F7A8A8BF-910C-F249-ABBC-56324234D381}" destId="{49F9D58D-D9C9-DE4D-944C-A1F8D2FD3F61}" srcOrd="1" destOrd="0" presId="urn:microsoft.com/office/officeart/2005/8/layout/hierarchy2"/>
    <dgm:cxn modelId="{7496B49B-84AF-1C4D-AC7A-459D9E205637}" type="presOf" srcId="{5E509040-4FB8-FC4E-BD3F-818E4E968C70}" destId="{DF7B85D9-8EC3-174E-9B4E-39F2AC8544C2}" srcOrd="1" destOrd="0" presId="urn:microsoft.com/office/officeart/2005/8/layout/hierarchy2"/>
    <dgm:cxn modelId="{004D9AA8-961D-4047-8130-7D58109641B6}" type="presOf" srcId="{C5C87D9B-2571-544C-B692-2F7230455D8A}" destId="{DF00039F-6038-9C45-9E6F-111EA4AC19F1}" srcOrd="1" destOrd="0" presId="urn:microsoft.com/office/officeart/2005/8/layout/hierarchy2"/>
    <dgm:cxn modelId="{5EB2A9DB-5430-164A-93C9-EE1210BDCCBF}" srcId="{9146BAC5-B97B-1A49-96FA-E0C5EE08AB16}" destId="{324D7E29-C8A2-7541-979D-7EA9BD71013E}" srcOrd="0" destOrd="0" parTransId="{625A93A5-4B35-524D-A1F6-6C33AB73ED7D}" sibTransId="{ACA677B9-0057-2D4F-80AC-397C4423C831}"/>
    <dgm:cxn modelId="{52560712-1E55-F44A-9CF7-C17B9321C9C0}" type="presOf" srcId="{4A52460E-32FA-954A-B29C-1F1D16856953}" destId="{FD3D45D8-358B-1346-A07E-CB2A109BE9D4}" srcOrd="0" destOrd="0" presId="urn:microsoft.com/office/officeart/2005/8/layout/hierarchy2"/>
    <dgm:cxn modelId="{E746B925-793A-E046-B012-52F68D9FBD5F}" srcId="{8CAA1B75-D897-004B-9046-015DD0434BC9}" destId="{DF7C51FA-ED55-7643-AD5B-3090116F1A8A}" srcOrd="5" destOrd="0" parTransId="{F7A8A8BF-910C-F249-ABBC-56324234D381}" sibTransId="{71E1DBDB-BB52-7447-99B8-1EC203D8A4AB}"/>
    <dgm:cxn modelId="{5A4C771D-05C6-1940-ADCB-20412ADF196B}" type="presOf" srcId="{301F89BC-9077-5B45-95DE-FEB6FA2892D3}" destId="{E2B0EE94-EBE4-5A4B-AC51-0BB102413CA6}" srcOrd="1" destOrd="0" presId="urn:microsoft.com/office/officeart/2005/8/layout/hierarchy2"/>
    <dgm:cxn modelId="{9FACE3B9-9B02-AA4C-BC53-C4C3CFD156E9}" type="presOf" srcId="{D0DB6D97-0FAA-E847-9999-9784C53F1CA9}" destId="{F65F7FA4-98AA-1447-9BE0-659C7C87D8EF}" srcOrd="0" destOrd="0" presId="urn:microsoft.com/office/officeart/2005/8/layout/hierarchy2"/>
    <dgm:cxn modelId="{E32C935A-AEAE-7549-AA5E-232360E90FCF}" type="presOf" srcId="{337DACAA-3BD0-9E43-89F7-14558D42FA54}" destId="{1975E41A-7458-7A4F-A8D0-97475B929BBC}" srcOrd="1" destOrd="0" presId="urn:microsoft.com/office/officeart/2005/8/layout/hierarchy2"/>
    <dgm:cxn modelId="{F709E362-E058-6D40-86E8-B9CC57279ACC}" type="presOf" srcId="{B08EEF96-F935-D24B-AE0A-8DE628C60A75}" destId="{AC766A95-3D4B-4846-B832-140960D6436E}" srcOrd="1" destOrd="0" presId="urn:microsoft.com/office/officeart/2005/8/layout/hierarchy2"/>
    <dgm:cxn modelId="{A1C32A8A-29CA-3D4C-BA44-FC4DBDEC5A47}" type="presOf" srcId="{10AC684E-7836-1C49-BD5D-A02FBE7ACB6B}" destId="{F82BFB20-FDA1-A44F-BDB2-2F1B641FC471}" srcOrd="0" destOrd="0" presId="urn:microsoft.com/office/officeart/2005/8/layout/hierarchy2"/>
    <dgm:cxn modelId="{C106B6E2-4652-244B-AA16-081930D69F3D}" type="presOf" srcId="{6B72F441-921C-C040-922C-38EE68D72E0E}" destId="{3CB05615-D0F6-BB4E-BF51-077F9C773074}" srcOrd="0" destOrd="0" presId="urn:microsoft.com/office/officeart/2005/8/layout/hierarchy2"/>
    <dgm:cxn modelId="{B0EE7543-D2CC-DD44-B183-CC73B195140B}" type="presOf" srcId="{B08EEF96-F935-D24B-AE0A-8DE628C60A75}" destId="{2AB40569-D47E-4E47-99AB-16F137CBE944}" srcOrd="0" destOrd="0" presId="urn:microsoft.com/office/officeart/2005/8/layout/hierarchy2"/>
    <dgm:cxn modelId="{4966084B-079A-794D-9BD8-F80F0A7ED99E}" type="presOf" srcId="{9146BAC5-B97B-1A49-96FA-E0C5EE08AB16}" destId="{F17C9BD4-2A56-A34D-BB4D-F1BCC0A44EFF}" srcOrd="0" destOrd="0" presId="urn:microsoft.com/office/officeart/2005/8/layout/hierarchy2"/>
    <dgm:cxn modelId="{4E45DA93-7E55-9146-831E-41C161BAF021}" type="presOf" srcId="{45132001-4CB4-584C-B90F-ECB300D10E78}" destId="{C50A7799-833A-7741-9549-11E993691E76}" srcOrd="1" destOrd="0" presId="urn:microsoft.com/office/officeart/2005/8/layout/hierarchy2"/>
    <dgm:cxn modelId="{8FC51F4E-4964-4144-BC5F-D91761837019}" type="presOf" srcId="{DFF19A88-0AD9-744D-BA8F-1C6D9D6CF74C}" destId="{6480DC92-0B51-3A4A-8544-297628031956}" srcOrd="0" destOrd="0" presId="urn:microsoft.com/office/officeart/2005/8/layout/hierarchy2"/>
    <dgm:cxn modelId="{654671BA-32C8-DA42-897D-01B3D6834A0E}" type="presOf" srcId="{871E3065-DC10-D34A-8463-8A351E468FF0}" destId="{9BC7033D-90F5-D547-B526-7616D8112405}" srcOrd="0" destOrd="0" presId="urn:microsoft.com/office/officeart/2005/8/layout/hierarchy2"/>
    <dgm:cxn modelId="{F298D19B-2C9F-464E-B7C4-04A5DCCEB445}" srcId="{8CAA1B75-D897-004B-9046-015DD0434BC9}" destId="{55C1BC4E-C5AC-3044-8FFE-30F3ACE3F5B3}" srcOrd="7" destOrd="0" parTransId="{8C384F34-273B-3B4D-B6E1-72824B3B9C28}" sibTransId="{D4079194-34D1-764E-BDE0-E1738E473250}"/>
    <dgm:cxn modelId="{0B8A724F-A15B-9A40-BB0E-CC67FFE3C887}" type="presOf" srcId="{625A93A5-4B35-524D-A1F6-6C33AB73ED7D}" destId="{6942C6B7-D51E-B64B-BA2D-3BCA89F9FA92}" srcOrd="0" destOrd="0" presId="urn:microsoft.com/office/officeart/2005/8/layout/hierarchy2"/>
    <dgm:cxn modelId="{67262CE6-0628-7A4B-A5FB-C7864C52557C}" type="presOf" srcId="{301F89BC-9077-5B45-95DE-FEB6FA2892D3}" destId="{55FD9FF6-8899-FD47-906C-56648F2BF273}" srcOrd="0" destOrd="0" presId="urn:microsoft.com/office/officeart/2005/8/layout/hierarchy2"/>
    <dgm:cxn modelId="{C2D7F26F-1EE1-C447-9088-0DDCC13E806B}" type="presOf" srcId="{45E0D26C-0050-5C4B-AEDF-E9C436A9B99F}" destId="{49B6D411-28D7-944B-936A-5DC420653346}" srcOrd="1" destOrd="0" presId="urn:microsoft.com/office/officeart/2005/8/layout/hierarchy2"/>
    <dgm:cxn modelId="{18676ECA-A5C1-6840-9D28-5F1206B62DA7}" type="presOf" srcId="{C1DA8636-25B6-4B40-9B1C-4C278BA02EEA}" destId="{07C6DFDE-9C9C-3049-9717-7114A980A487}" srcOrd="0" destOrd="0" presId="urn:microsoft.com/office/officeart/2005/8/layout/hierarchy2"/>
    <dgm:cxn modelId="{D13285FB-D486-9D42-B99A-42987CF91AF3}" type="presOf" srcId="{F7A8A8BF-910C-F249-ABBC-56324234D381}" destId="{C291F74C-0D89-D64F-AEEA-7AA63F608B40}" srcOrd="0" destOrd="0" presId="urn:microsoft.com/office/officeart/2005/8/layout/hierarchy2"/>
    <dgm:cxn modelId="{82D4B09F-A139-4445-9278-E82B9CC2D929}" type="presOf" srcId="{45E0D26C-0050-5C4B-AEDF-E9C436A9B99F}" destId="{E9FA005F-98FA-CF45-9DE6-186B6BAFC235}" srcOrd="0" destOrd="0" presId="urn:microsoft.com/office/officeart/2005/8/layout/hierarchy2"/>
    <dgm:cxn modelId="{E1DA6348-BBCF-A241-A521-2B36E485A694}" srcId="{9E5991E6-9FB3-A349-8B18-25D22ABE2ADD}" destId="{14198467-611E-4446-8B46-B9A83A14581A}" srcOrd="0" destOrd="0" parTransId="{337DACAA-3BD0-9E43-89F7-14558D42FA54}" sibTransId="{AF5466C2-67A3-D84B-A200-21D6DE089E86}"/>
    <dgm:cxn modelId="{ABCFDD32-9290-264D-BAE3-966A2B4E363D}" srcId="{0BC66C75-4D05-1745-9BD6-AACF439BE3FC}" destId="{8CAA1B75-D897-004B-9046-015DD0434BC9}" srcOrd="0" destOrd="0" parTransId="{908B66B2-256C-074B-ABA8-E505442C2BE5}" sibTransId="{1FCF2CD0-AF88-AB4E-8486-D43BE3B4EEB4}"/>
    <dgm:cxn modelId="{CED3580D-FE97-C549-8AFF-C2747151AEFA}" type="presOf" srcId="{AEA2EB32-F633-C84E-AB43-3A5B039C1766}" destId="{96543C68-4C70-C64B-9594-333E559E20F3}" srcOrd="0" destOrd="0" presId="urn:microsoft.com/office/officeart/2005/8/layout/hierarchy2"/>
    <dgm:cxn modelId="{20FF2381-A5AA-7B44-B9FA-431E2D64CD97}" type="presOf" srcId="{324D7E29-C8A2-7541-979D-7EA9BD71013E}" destId="{9A236200-0D36-D44F-B716-0C069B1AFD44}" srcOrd="0" destOrd="0" presId="urn:microsoft.com/office/officeart/2005/8/layout/hierarchy2"/>
    <dgm:cxn modelId="{F4EF3681-40AC-4142-8A97-616E8F701055}" type="presOf" srcId="{8C384F34-273B-3B4D-B6E1-72824B3B9C28}" destId="{192ED42F-ED87-CE42-BB33-C7388CEBE97A}" srcOrd="1" destOrd="0" presId="urn:microsoft.com/office/officeart/2005/8/layout/hierarchy2"/>
    <dgm:cxn modelId="{BC03235D-B707-4C47-8ED8-7EA75062508D}" type="presOf" srcId="{C5C87D9B-2571-544C-B692-2F7230455D8A}" destId="{42A2F579-4A38-8748-AB95-7E311F69AC43}" srcOrd="0" destOrd="0" presId="urn:microsoft.com/office/officeart/2005/8/layout/hierarchy2"/>
    <dgm:cxn modelId="{5EF11F1B-67C1-6F44-985E-7E2EFC569A16}" srcId="{DF7C51FA-ED55-7643-AD5B-3090116F1A8A}" destId="{B0B574F9-8F5B-324C-BB0B-569C7AFC63F3}" srcOrd="0" destOrd="0" parTransId="{B08EEF96-F935-D24B-AE0A-8DE628C60A75}" sibTransId="{633F7B65-A6F5-C04B-A6BB-5EB3DB2CE084}"/>
    <dgm:cxn modelId="{B3CE6923-8958-8741-A94F-1D5266119CFC}" type="presOf" srcId="{2DF843F2-FD10-0447-8E52-6847691175B7}" destId="{D3ADA42A-0D96-F54F-A867-B432B63C3F7F}" srcOrd="1" destOrd="0" presId="urn:microsoft.com/office/officeart/2005/8/layout/hierarchy2"/>
    <dgm:cxn modelId="{6E2F4F03-CF50-B94C-A092-1693D4FA1323}" type="presOf" srcId="{57F1C3F3-2649-6B4D-8AC2-F49005798450}" destId="{785414B3-C107-544E-BFBF-D42FA2F84146}" srcOrd="0" destOrd="0" presId="urn:microsoft.com/office/officeart/2005/8/layout/hierarchy2"/>
    <dgm:cxn modelId="{D3DCA21A-69C3-C749-AAF2-D5D2A32276D4}" type="presParOf" srcId="{AFA81DAC-DFEB-6942-B5A4-9E29F87C06B3}" destId="{17DC6AF2-E33E-9944-B10B-D82DB3F34477}" srcOrd="0" destOrd="0" presId="urn:microsoft.com/office/officeart/2005/8/layout/hierarchy2"/>
    <dgm:cxn modelId="{E52C5333-FF8C-424B-BA7C-817373006C6F}" type="presParOf" srcId="{17DC6AF2-E33E-9944-B10B-D82DB3F34477}" destId="{6C3EFA60-743C-2643-B5C8-9E50B001E672}" srcOrd="0" destOrd="0" presId="urn:microsoft.com/office/officeart/2005/8/layout/hierarchy2"/>
    <dgm:cxn modelId="{0562A985-C3EC-E84C-85B2-E502DAE50080}" type="presParOf" srcId="{17DC6AF2-E33E-9944-B10B-D82DB3F34477}" destId="{81DFA144-A472-1E48-9899-97BA9F117C8E}" srcOrd="1" destOrd="0" presId="urn:microsoft.com/office/officeart/2005/8/layout/hierarchy2"/>
    <dgm:cxn modelId="{D64EE45B-795C-7F49-9155-10388F39A81B}" type="presParOf" srcId="{81DFA144-A472-1E48-9899-97BA9F117C8E}" destId="{A7BEB393-BA33-534B-8C1A-403301CEF724}" srcOrd="0" destOrd="0" presId="urn:microsoft.com/office/officeart/2005/8/layout/hierarchy2"/>
    <dgm:cxn modelId="{78D83475-739C-5142-8932-DA9A226694C5}" type="presParOf" srcId="{A7BEB393-BA33-534B-8C1A-403301CEF724}" destId="{D3ADA42A-0D96-F54F-A867-B432B63C3F7F}" srcOrd="0" destOrd="0" presId="urn:microsoft.com/office/officeart/2005/8/layout/hierarchy2"/>
    <dgm:cxn modelId="{7CC0C505-EA7C-BD4E-842C-3FDF4D746E6F}" type="presParOf" srcId="{81DFA144-A472-1E48-9899-97BA9F117C8E}" destId="{B9C3BEFD-4892-4147-8B00-0B6B2FBB1CA5}" srcOrd="1" destOrd="0" presId="urn:microsoft.com/office/officeart/2005/8/layout/hierarchy2"/>
    <dgm:cxn modelId="{F9420D08-92EB-3947-8F86-BD12D7E70159}" type="presParOf" srcId="{B9C3BEFD-4892-4147-8B00-0B6B2FBB1CA5}" destId="{785414B3-C107-544E-BFBF-D42FA2F84146}" srcOrd="0" destOrd="0" presId="urn:microsoft.com/office/officeart/2005/8/layout/hierarchy2"/>
    <dgm:cxn modelId="{38F75793-06A9-A64E-B09A-C2B6C1AC6D57}" type="presParOf" srcId="{B9C3BEFD-4892-4147-8B00-0B6B2FBB1CA5}" destId="{E2BD0BE8-8C70-AA4F-BB6B-3658E03533F4}" srcOrd="1" destOrd="0" presId="urn:microsoft.com/office/officeart/2005/8/layout/hierarchy2"/>
    <dgm:cxn modelId="{94173E7D-9E7D-3B4A-BB84-A7C8E9701ADD}" type="presParOf" srcId="{E2BD0BE8-8C70-AA4F-BB6B-3658E03533F4}" destId="{55FD9FF6-8899-FD47-906C-56648F2BF273}" srcOrd="0" destOrd="0" presId="urn:microsoft.com/office/officeart/2005/8/layout/hierarchy2"/>
    <dgm:cxn modelId="{8B64784E-98C5-EB44-977A-0681E2B5367F}" type="presParOf" srcId="{55FD9FF6-8899-FD47-906C-56648F2BF273}" destId="{E2B0EE94-EBE4-5A4B-AC51-0BB102413CA6}" srcOrd="0" destOrd="0" presId="urn:microsoft.com/office/officeart/2005/8/layout/hierarchy2"/>
    <dgm:cxn modelId="{939F0BF2-EDE6-C144-AC40-1FF476AC181B}" type="presParOf" srcId="{E2BD0BE8-8C70-AA4F-BB6B-3658E03533F4}" destId="{4F8BF9C9-9986-3644-B789-28752E69154F}" srcOrd="1" destOrd="0" presId="urn:microsoft.com/office/officeart/2005/8/layout/hierarchy2"/>
    <dgm:cxn modelId="{C9012512-8BBC-4043-BBDB-6DAB419F4FF6}" type="presParOf" srcId="{4F8BF9C9-9986-3644-B789-28752E69154F}" destId="{07C6DFDE-9C9C-3049-9717-7114A980A487}" srcOrd="0" destOrd="0" presId="urn:microsoft.com/office/officeart/2005/8/layout/hierarchy2"/>
    <dgm:cxn modelId="{A3C2C260-57FA-664C-9ACD-C911A2903091}" type="presParOf" srcId="{4F8BF9C9-9986-3644-B789-28752E69154F}" destId="{07177A44-1914-1941-9EE1-608AB0048F3C}" srcOrd="1" destOrd="0" presId="urn:microsoft.com/office/officeart/2005/8/layout/hierarchy2"/>
    <dgm:cxn modelId="{B6A632EA-C862-4740-A8FC-77DFEB5283A0}" type="presParOf" srcId="{81DFA144-A472-1E48-9899-97BA9F117C8E}" destId="{42A2F579-4A38-8748-AB95-7E311F69AC43}" srcOrd="2" destOrd="0" presId="urn:microsoft.com/office/officeart/2005/8/layout/hierarchy2"/>
    <dgm:cxn modelId="{FE8736BC-F07A-254F-BBB8-7AD7F7B093AB}" type="presParOf" srcId="{42A2F579-4A38-8748-AB95-7E311F69AC43}" destId="{DF00039F-6038-9C45-9E6F-111EA4AC19F1}" srcOrd="0" destOrd="0" presId="urn:microsoft.com/office/officeart/2005/8/layout/hierarchy2"/>
    <dgm:cxn modelId="{4F28350E-E5B1-354F-A83D-28A6B450105A}" type="presParOf" srcId="{81DFA144-A472-1E48-9899-97BA9F117C8E}" destId="{F3F00D27-0878-E947-ABAD-31DEC24F1FD9}" srcOrd="3" destOrd="0" presId="urn:microsoft.com/office/officeart/2005/8/layout/hierarchy2"/>
    <dgm:cxn modelId="{7F37C375-6DBF-FF49-BE1E-11AC14452483}" type="presParOf" srcId="{F3F00D27-0878-E947-ABAD-31DEC24F1FD9}" destId="{F17C9BD4-2A56-A34D-BB4D-F1BCC0A44EFF}" srcOrd="0" destOrd="0" presId="urn:microsoft.com/office/officeart/2005/8/layout/hierarchy2"/>
    <dgm:cxn modelId="{49322DFF-2BC9-7940-8B01-3059C2574837}" type="presParOf" srcId="{F3F00D27-0878-E947-ABAD-31DEC24F1FD9}" destId="{96CB4A31-62FF-6147-BCC1-A77D6ADE5CA1}" srcOrd="1" destOrd="0" presId="urn:microsoft.com/office/officeart/2005/8/layout/hierarchy2"/>
    <dgm:cxn modelId="{007030E6-F19B-D64D-A3FB-55F63EB766D8}" type="presParOf" srcId="{96CB4A31-62FF-6147-BCC1-A77D6ADE5CA1}" destId="{6942C6B7-D51E-B64B-BA2D-3BCA89F9FA92}" srcOrd="0" destOrd="0" presId="urn:microsoft.com/office/officeart/2005/8/layout/hierarchy2"/>
    <dgm:cxn modelId="{C5260F89-1E91-254F-9757-9F246A43CDFD}" type="presParOf" srcId="{6942C6B7-D51E-B64B-BA2D-3BCA89F9FA92}" destId="{0C9A24A0-E849-1D41-861C-49619757468E}" srcOrd="0" destOrd="0" presId="urn:microsoft.com/office/officeart/2005/8/layout/hierarchy2"/>
    <dgm:cxn modelId="{6A638C73-0AF9-5541-8ED7-2C0A426DB873}" type="presParOf" srcId="{96CB4A31-62FF-6147-BCC1-A77D6ADE5CA1}" destId="{BE594AC5-724E-1745-AC25-B7C970ABAF88}" srcOrd="1" destOrd="0" presId="urn:microsoft.com/office/officeart/2005/8/layout/hierarchy2"/>
    <dgm:cxn modelId="{F7F61390-15E8-8341-BB74-7629F22A24C3}" type="presParOf" srcId="{BE594AC5-724E-1745-AC25-B7C970ABAF88}" destId="{9A236200-0D36-D44F-B716-0C069B1AFD44}" srcOrd="0" destOrd="0" presId="urn:microsoft.com/office/officeart/2005/8/layout/hierarchy2"/>
    <dgm:cxn modelId="{5C1014F3-7D6E-4540-9FAD-1C9FDBCE09C9}" type="presParOf" srcId="{BE594AC5-724E-1745-AC25-B7C970ABAF88}" destId="{4FAC4189-D72F-6843-ADAE-F435AEFFDC75}" srcOrd="1" destOrd="0" presId="urn:microsoft.com/office/officeart/2005/8/layout/hierarchy2"/>
    <dgm:cxn modelId="{DBD933A4-1272-1747-A23D-82012FDD4342}" type="presParOf" srcId="{81DFA144-A472-1E48-9899-97BA9F117C8E}" destId="{E9FA005F-98FA-CF45-9DE6-186B6BAFC235}" srcOrd="4" destOrd="0" presId="urn:microsoft.com/office/officeart/2005/8/layout/hierarchy2"/>
    <dgm:cxn modelId="{72992874-BC3C-404F-BC70-B24ADA78E5EC}" type="presParOf" srcId="{E9FA005F-98FA-CF45-9DE6-186B6BAFC235}" destId="{49B6D411-28D7-944B-936A-5DC420653346}" srcOrd="0" destOrd="0" presId="urn:microsoft.com/office/officeart/2005/8/layout/hierarchy2"/>
    <dgm:cxn modelId="{C0007024-8D20-574A-97B9-8B387874DCBF}" type="presParOf" srcId="{81DFA144-A472-1E48-9899-97BA9F117C8E}" destId="{38BBF010-5E2C-C448-BC7B-D81FA1ECA313}" srcOrd="5" destOrd="0" presId="urn:microsoft.com/office/officeart/2005/8/layout/hierarchy2"/>
    <dgm:cxn modelId="{EC94C31F-231F-D546-B4FF-20E85F8B4061}" type="presParOf" srcId="{38BBF010-5E2C-C448-BC7B-D81FA1ECA313}" destId="{F82BFB20-FDA1-A44F-BDB2-2F1B641FC471}" srcOrd="0" destOrd="0" presId="urn:microsoft.com/office/officeart/2005/8/layout/hierarchy2"/>
    <dgm:cxn modelId="{D33CE1E2-CFF0-4F4F-AABB-ECB020822B7C}" type="presParOf" srcId="{38BBF010-5E2C-C448-BC7B-D81FA1ECA313}" destId="{AE3A4EC9-BFB3-E542-8291-1095E32E76F7}" srcOrd="1" destOrd="0" presId="urn:microsoft.com/office/officeart/2005/8/layout/hierarchy2"/>
    <dgm:cxn modelId="{EAB5071F-35C7-7B4C-99C9-F85FEAC46100}" type="presParOf" srcId="{AE3A4EC9-BFB3-E542-8291-1095E32E76F7}" destId="{41A2C2E4-5C95-1C40-9DC7-ABD8BC5F29F7}" srcOrd="0" destOrd="0" presId="urn:microsoft.com/office/officeart/2005/8/layout/hierarchy2"/>
    <dgm:cxn modelId="{DEFE2AA7-870B-B443-B5AF-6AA23F53E0F3}" type="presParOf" srcId="{41A2C2E4-5C95-1C40-9DC7-ABD8BC5F29F7}" destId="{360B07DB-8F6B-0547-BB15-466A0CC81D60}" srcOrd="0" destOrd="0" presId="urn:microsoft.com/office/officeart/2005/8/layout/hierarchy2"/>
    <dgm:cxn modelId="{AF99654A-A0CB-214C-9092-18791BDEC012}" type="presParOf" srcId="{AE3A4EC9-BFB3-E542-8291-1095E32E76F7}" destId="{9C9AC624-7058-B544-86AC-662C13A74EB2}" srcOrd="1" destOrd="0" presId="urn:microsoft.com/office/officeart/2005/8/layout/hierarchy2"/>
    <dgm:cxn modelId="{AF88C681-3623-0F48-B926-C4BE1F25AA41}" type="presParOf" srcId="{9C9AC624-7058-B544-86AC-662C13A74EB2}" destId="{9BC7033D-90F5-D547-B526-7616D8112405}" srcOrd="0" destOrd="0" presId="urn:microsoft.com/office/officeart/2005/8/layout/hierarchy2"/>
    <dgm:cxn modelId="{61F7DC35-AB51-1F4E-86E1-E55EE612324D}" type="presParOf" srcId="{9C9AC624-7058-B544-86AC-662C13A74EB2}" destId="{615125A8-7EF9-3C40-8894-B8E52F5D4348}" srcOrd="1" destOrd="0" presId="urn:microsoft.com/office/officeart/2005/8/layout/hierarchy2"/>
    <dgm:cxn modelId="{B268D9B7-F419-B241-985C-D5F19BA61B7D}" type="presParOf" srcId="{81DFA144-A472-1E48-9899-97BA9F117C8E}" destId="{FD3D45D8-358B-1346-A07E-CB2A109BE9D4}" srcOrd="6" destOrd="0" presId="urn:microsoft.com/office/officeart/2005/8/layout/hierarchy2"/>
    <dgm:cxn modelId="{6708A014-CDAD-604B-85BC-6725974CCD7E}" type="presParOf" srcId="{FD3D45D8-358B-1346-A07E-CB2A109BE9D4}" destId="{80F45D81-A9C9-B242-8416-688DF47C08FD}" srcOrd="0" destOrd="0" presId="urn:microsoft.com/office/officeart/2005/8/layout/hierarchy2"/>
    <dgm:cxn modelId="{1602514A-D18B-DD46-A01F-0C7CC2E41247}" type="presParOf" srcId="{81DFA144-A472-1E48-9899-97BA9F117C8E}" destId="{51B1A485-70DC-CC4C-946B-983DA081253F}" srcOrd="7" destOrd="0" presId="urn:microsoft.com/office/officeart/2005/8/layout/hierarchy2"/>
    <dgm:cxn modelId="{AAF91721-0416-E34A-94C0-79667EDDE1F9}" type="presParOf" srcId="{51B1A485-70DC-CC4C-946B-983DA081253F}" destId="{9CC264AD-4BEC-ED49-9B43-4C6D40440324}" srcOrd="0" destOrd="0" presId="urn:microsoft.com/office/officeart/2005/8/layout/hierarchy2"/>
    <dgm:cxn modelId="{77324D46-E338-5B42-AE55-C86CFF5FA923}" type="presParOf" srcId="{51B1A485-70DC-CC4C-946B-983DA081253F}" destId="{CEB3F625-D7DD-3E41-A591-1C6B8008D5DD}" srcOrd="1" destOrd="0" presId="urn:microsoft.com/office/officeart/2005/8/layout/hierarchy2"/>
    <dgm:cxn modelId="{28587DCC-6963-184F-920A-97291D84F6C4}" type="presParOf" srcId="{CEB3F625-D7DD-3E41-A591-1C6B8008D5DD}" destId="{465F730C-8AEA-1E41-A1EC-7B4C00E1C517}" srcOrd="0" destOrd="0" presId="urn:microsoft.com/office/officeart/2005/8/layout/hierarchy2"/>
    <dgm:cxn modelId="{2000405A-36F1-9543-AE63-1D2473B967FC}" type="presParOf" srcId="{465F730C-8AEA-1E41-A1EC-7B4C00E1C517}" destId="{C50A7799-833A-7741-9549-11E993691E76}" srcOrd="0" destOrd="0" presId="urn:microsoft.com/office/officeart/2005/8/layout/hierarchy2"/>
    <dgm:cxn modelId="{A2B18CFD-0772-044B-9900-2155B0E39F66}" type="presParOf" srcId="{CEB3F625-D7DD-3E41-A591-1C6B8008D5DD}" destId="{ACFB724F-8459-5040-8A13-FDEEC2BA69F8}" srcOrd="1" destOrd="0" presId="urn:microsoft.com/office/officeart/2005/8/layout/hierarchy2"/>
    <dgm:cxn modelId="{FD837618-19CD-FB47-AFF1-AF64C6AD9CBB}" type="presParOf" srcId="{ACFB724F-8459-5040-8A13-FDEEC2BA69F8}" destId="{D98EE982-C80D-2449-810E-0EB2CF9476CF}" srcOrd="0" destOrd="0" presId="urn:microsoft.com/office/officeart/2005/8/layout/hierarchy2"/>
    <dgm:cxn modelId="{B6EE3800-6B09-2B40-A344-DE1A99BD1DA8}" type="presParOf" srcId="{ACFB724F-8459-5040-8A13-FDEEC2BA69F8}" destId="{252F519C-9DB3-074F-9515-E01ED6B55A31}" srcOrd="1" destOrd="0" presId="urn:microsoft.com/office/officeart/2005/8/layout/hierarchy2"/>
    <dgm:cxn modelId="{16DDB2C7-4674-1743-AA6D-379A30D6401C}" type="presParOf" srcId="{81DFA144-A472-1E48-9899-97BA9F117C8E}" destId="{6A36D4E7-7823-C348-9156-F60AC186ACBA}" srcOrd="8" destOrd="0" presId="urn:microsoft.com/office/officeart/2005/8/layout/hierarchy2"/>
    <dgm:cxn modelId="{35521133-1CD2-4E47-8475-6A6CD004AA91}" type="presParOf" srcId="{6A36D4E7-7823-C348-9156-F60AC186ACBA}" destId="{DF7B85D9-8EC3-174E-9B4E-39F2AC8544C2}" srcOrd="0" destOrd="0" presId="urn:microsoft.com/office/officeart/2005/8/layout/hierarchy2"/>
    <dgm:cxn modelId="{F65CECE3-6097-FD4D-A23E-AC94E7DB21F5}" type="presParOf" srcId="{81DFA144-A472-1E48-9899-97BA9F117C8E}" destId="{96207DEC-C822-1542-A516-60E0334A4774}" srcOrd="9" destOrd="0" presId="urn:microsoft.com/office/officeart/2005/8/layout/hierarchy2"/>
    <dgm:cxn modelId="{4F468934-91BB-9C4D-B00C-D84BDEFB82D5}" type="presParOf" srcId="{96207DEC-C822-1542-A516-60E0334A4774}" destId="{6480DC92-0B51-3A4A-8544-297628031956}" srcOrd="0" destOrd="0" presId="urn:microsoft.com/office/officeart/2005/8/layout/hierarchy2"/>
    <dgm:cxn modelId="{DE833C0E-E094-D743-83CB-4DDC6C5AC8B0}" type="presParOf" srcId="{96207DEC-C822-1542-A516-60E0334A4774}" destId="{EDAB7504-B412-7E4D-8A2C-0772E47FBA6A}" srcOrd="1" destOrd="0" presId="urn:microsoft.com/office/officeart/2005/8/layout/hierarchy2"/>
    <dgm:cxn modelId="{53EFFC16-2DC6-CD4B-9BBF-0D4685726F31}" type="presParOf" srcId="{EDAB7504-B412-7E4D-8A2C-0772E47FBA6A}" destId="{046FC0C8-DC95-8146-A04A-0539F44BA029}" srcOrd="0" destOrd="0" presId="urn:microsoft.com/office/officeart/2005/8/layout/hierarchy2"/>
    <dgm:cxn modelId="{C8050560-77A5-714A-B268-1C8207C4F2CC}" type="presParOf" srcId="{046FC0C8-DC95-8146-A04A-0539F44BA029}" destId="{F50D162D-17E5-BB41-B9D2-60B65597CDE2}" srcOrd="0" destOrd="0" presId="urn:microsoft.com/office/officeart/2005/8/layout/hierarchy2"/>
    <dgm:cxn modelId="{E315BCD2-FDA8-C74F-A3D7-681350F3B880}" type="presParOf" srcId="{EDAB7504-B412-7E4D-8A2C-0772E47FBA6A}" destId="{F8794E6A-5BA6-AD43-9923-340FAF3A918C}" srcOrd="1" destOrd="0" presId="urn:microsoft.com/office/officeart/2005/8/layout/hierarchy2"/>
    <dgm:cxn modelId="{829DB5B7-D1B0-1049-BD72-5C4FE1FD8EDD}" type="presParOf" srcId="{F8794E6A-5BA6-AD43-9923-340FAF3A918C}" destId="{96543C68-4C70-C64B-9594-333E559E20F3}" srcOrd="0" destOrd="0" presId="urn:microsoft.com/office/officeart/2005/8/layout/hierarchy2"/>
    <dgm:cxn modelId="{85E6D6AC-C1E4-FD4F-B033-9CFDA8E54591}" type="presParOf" srcId="{F8794E6A-5BA6-AD43-9923-340FAF3A918C}" destId="{A803BB82-407F-4246-8E22-701340511AF9}" srcOrd="1" destOrd="0" presId="urn:microsoft.com/office/officeart/2005/8/layout/hierarchy2"/>
    <dgm:cxn modelId="{DFF6B709-908F-0944-ACF0-DA4E36B4ACBC}" type="presParOf" srcId="{81DFA144-A472-1E48-9899-97BA9F117C8E}" destId="{C291F74C-0D89-D64F-AEEA-7AA63F608B40}" srcOrd="10" destOrd="0" presId="urn:microsoft.com/office/officeart/2005/8/layout/hierarchy2"/>
    <dgm:cxn modelId="{2A341B0C-FA44-4648-BEAA-E803EF01805F}" type="presParOf" srcId="{C291F74C-0D89-D64F-AEEA-7AA63F608B40}" destId="{49F9D58D-D9C9-DE4D-944C-A1F8D2FD3F61}" srcOrd="0" destOrd="0" presId="urn:microsoft.com/office/officeart/2005/8/layout/hierarchy2"/>
    <dgm:cxn modelId="{C9B07666-7229-684E-A564-9F68BA7CC19C}" type="presParOf" srcId="{81DFA144-A472-1E48-9899-97BA9F117C8E}" destId="{00D78077-3866-834E-89E9-F7825D245939}" srcOrd="11" destOrd="0" presId="urn:microsoft.com/office/officeart/2005/8/layout/hierarchy2"/>
    <dgm:cxn modelId="{CBC0C864-4A07-A241-AC5E-C83393D76A74}" type="presParOf" srcId="{00D78077-3866-834E-89E9-F7825D245939}" destId="{AAD11BD0-D640-1C4F-B940-08D82DEDC586}" srcOrd="0" destOrd="0" presId="urn:microsoft.com/office/officeart/2005/8/layout/hierarchy2"/>
    <dgm:cxn modelId="{9D326D9C-6481-1F41-8933-3332EFF3B0B9}" type="presParOf" srcId="{00D78077-3866-834E-89E9-F7825D245939}" destId="{4779740C-9BD9-9F47-B9C4-F6943057050D}" srcOrd="1" destOrd="0" presId="urn:microsoft.com/office/officeart/2005/8/layout/hierarchy2"/>
    <dgm:cxn modelId="{77A159EE-B5EF-3B47-8DA0-5F7523F1B899}" type="presParOf" srcId="{4779740C-9BD9-9F47-B9C4-F6943057050D}" destId="{2AB40569-D47E-4E47-99AB-16F137CBE944}" srcOrd="0" destOrd="0" presId="urn:microsoft.com/office/officeart/2005/8/layout/hierarchy2"/>
    <dgm:cxn modelId="{79B7BC15-551C-1249-97A7-9899E08029BB}" type="presParOf" srcId="{2AB40569-D47E-4E47-99AB-16F137CBE944}" destId="{AC766A95-3D4B-4846-B832-140960D6436E}" srcOrd="0" destOrd="0" presId="urn:microsoft.com/office/officeart/2005/8/layout/hierarchy2"/>
    <dgm:cxn modelId="{781ADCC6-8D4F-9A44-9F83-B4D51ABF190B}" type="presParOf" srcId="{4779740C-9BD9-9F47-B9C4-F6943057050D}" destId="{5483E0F6-886D-D449-BCF0-75040806BD3A}" srcOrd="1" destOrd="0" presId="urn:microsoft.com/office/officeart/2005/8/layout/hierarchy2"/>
    <dgm:cxn modelId="{9760FC41-D38C-4B4C-8155-37356E856118}" type="presParOf" srcId="{5483E0F6-886D-D449-BCF0-75040806BD3A}" destId="{B12E964E-E948-DF4D-9A74-C3DCCB11B550}" srcOrd="0" destOrd="0" presId="urn:microsoft.com/office/officeart/2005/8/layout/hierarchy2"/>
    <dgm:cxn modelId="{97F55EE9-F3C1-2545-8E74-15A4598BB856}" type="presParOf" srcId="{5483E0F6-886D-D449-BCF0-75040806BD3A}" destId="{752638AD-8B78-9345-9886-55EDC50DB26D}" srcOrd="1" destOrd="0" presId="urn:microsoft.com/office/officeart/2005/8/layout/hierarchy2"/>
    <dgm:cxn modelId="{6495D25B-97A0-7B41-B5FF-92B91D65AB8F}" type="presParOf" srcId="{81DFA144-A472-1E48-9899-97BA9F117C8E}" destId="{315DEC8D-4E1F-374E-8CC3-B5BD352C261F}" srcOrd="12" destOrd="0" presId="urn:microsoft.com/office/officeart/2005/8/layout/hierarchy2"/>
    <dgm:cxn modelId="{A3636BDB-B363-3B43-BEB6-68294AFF12D4}" type="presParOf" srcId="{315DEC8D-4E1F-374E-8CC3-B5BD352C261F}" destId="{954A066B-B59A-7A4B-B831-06B55E8BC664}" srcOrd="0" destOrd="0" presId="urn:microsoft.com/office/officeart/2005/8/layout/hierarchy2"/>
    <dgm:cxn modelId="{BD7F86DA-3C5B-9643-9306-0D2D49E40033}" type="presParOf" srcId="{81DFA144-A472-1E48-9899-97BA9F117C8E}" destId="{F00CDF9B-6A54-0445-BE2B-712278D140D0}" srcOrd="13" destOrd="0" presId="urn:microsoft.com/office/officeart/2005/8/layout/hierarchy2"/>
    <dgm:cxn modelId="{E02D8EEC-17FB-4042-A13B-F42C815A9EFF}" type="presParOf" srcId="{F00CDF9B-6A54-0445-BE2B-712278D140D0}" destId="{B7B18CDF-F689-734E-B2A7-E0F3209BF1C1}" srcOrd="0" destOrd="0" presId="urn:microsoft.com/office/officeart/2005/8/layout/hierarchy2"/>
    <dgm:cxn modelId="{5F85DD11-BAB1-8D46-B7C2-DA0F3BB40E60}" type="presParOf" srcId="{F00CDF9B-6A54-0445-BE2B-712278D140D0}" destId="{5961B155-A041-DF4F-9ABD-D917EAF93974}" srcOrd="1" destOrd="0" presId="urn:microsoft.com/office/officeart/2005/8/layout/hierarchy2"/>
    <dgm:cxn modelId="{A56307CF-DE7D-EA41-890A-C8C1974200B8}" type="presParOf" srcId="{5961B155-A041-DF4F-9ABD-D917EAF93974}" destId="{83131099-E407-A04D-929F-465976416652}" srcOrd="0" destOrd="0" presId="urn:microsoft.com/office/officeart/2005/8/layout/hierarchy2"/>
    <dgm:cxn modelId="{07512698-8CEC-594A-A4AE-6FF7E6471644}" type="presParOf" srcId="{83131099-E407-A04D-929F-465976416652}" destId="{1975E41A-7458-7A4F-A8D0-97475B929BBC}" srcOrd="0" destOrd="0" presId="urn:microsoft.com/office/officeart/2005/8/layout/hierarchy2"/>
    <dgm:cxn modelId="{E378368A-6C1B-7141-AD0A-7FCE7B732D48}" type="presParOf" srcId="{5961B155-A041-DF4F-9ABD-D917EAF93974}" destId="{EE8E965A-2CF3-7341-AC52-D9C843A54F6F}" srcOrd="1" destOrd="0" presId="urn:microsoft.com/office/officeart/2005/8/layout/hierarchy2"/>
    <dgm:cxn modelId="{C19BB8C0-FA6D-2D44-8E51-FEF3792EFA12}" type="presParOf" srcId="{EE8E965A-2CF3-7341-AC52-D9C843A54F6F}" destId="{29C21966-EF7A-3642-87E4-5362FFD2ED93}" srcOrd="0" destOrd="0" presId="urn:microsoft.com/office/officeart/2005/8/layout/hierarchy2"/>
    <dgm:cxn modelId="{C6EEEAF9-4F97-1240-BAED-93A64B8EFEB7}" type="presParOf" srcId="{EE8E965A-2CF3-7341-AC52-D9C843A54F6F}" destId="{B297545C-279B-5C4C-BD96-399E089F71D3}" srcOrd="1" destOrd="0" presId="urn:microsoft.com/office/officeart/2005/8/layout/hierarchy2"/>
    <dgm:cxn modelId="{C0DF895E-CE6E-E947-9C1C-393B2A6AEC8E}" type="presParOf" srcId="{81DFA144-A472-1E48-9899-97BA9F117C8E}" destId="{7138BF20-13A4-B449-B101-EABD4221F64F}" srcOrd="14" destOrd="0" presId="urn:microsoft.com/office/officeart/2005/8/layout/hierarchy2"/>
    <dgm:cxn modelId="{BC9C08F3-DB28-DC49-BB02-DFDD401295C4}" type="presParOf" srcId="{7138BF20-13A4-B449-B101-EABD4221F64F}" destId="{192ED42F-ED87-CE42-BB33-C7388CEBE97A}" srcOrd="0" destOrd="0" presId="urn:microsoft.com/office/officeart/2005/8/layout/hierarchy2"/>
    <dgm:cxn modelId="{DF166149-D25D-0242-B76E-C4D6504C7215}" type="presParOf" srcId="{81DFA144-A472-1E48-9899-97BA9F117C8E}" destId="{F5B33F34-76EA-A648-9BC2-004EAE272459}" srcOrd="15" destOrd="0" presId="urn:microsoft.com/office/officeart/2005/8/layout/hierarchy2"/>
    <dgm:cxn modelId="{BD5C099F-B384-4D4A-B9BF-E3CCA6A0C5E6}" type="presParOf" srcId="{F5B33F34-76EA-A648-9BC2-004EAE272459}" destId="{B687B9D9-ECF6-A746-9EDF-30B4D807FA85}" srcOrd="0" destOrd="0" presId="urn:microsoft.com/office/officeart/2005/8/layout/hierarchy2"/>
    <dgm:cxn modelId="{DC323A6D-5B34-8545-88DF-6DD575BEF989}" type="presParOf" srcId="{F5B33F34-76EA-A648-9BC2-004EAE272459}" destId="{3DA577D7-C1FC-5247-8974-04F9D70AA97C}" srcOrd="1" destOrd="0" presId="urn:microsoft.com/office/officeart/2005/8/layout/hierarchy2"/>
    <dgm:cxn modelId="{DF0513D7-0EA5-D64B-89E2-64407CB02787}" type="presParOf" srcId="{3DA577D7-C1FC-5247-8974-04F9D70AA97C}" destId="{3CB05615-D0F6-BB4E-BF51-077F9C773074}" srcOrd="0" destOrd="0" presId="urn:microsoft.com/office/officeart/2005/8/layout/hierarchy2"/>
    <dgm:cxn modelId="{7E5BFF34-8BF6-BA47-AEA3-6AB283C9D4CA}" type="presParOf" srcId="{3CB05615-D0F6-BB4E-BF51-077F9C773074}" destId="{AB20687E-CF85-174E-A724-3A876A23034B}" srcOrd="0" destOrd="0" presId="urn:microsoft.com/office/officeart/2005/8/layout/hierarchy2"/>
    <dgm:cxn modelId="{E6A1501B-36E7-014A-98A1-4B2FE6019A2D}" type="presParOf" srcId="{3DA577D7-C1FC-5247-8974-04F9D70AA97C}" destId="{20C1B8A7-9D34-FA45-A91A-3AC5FC6141E4}" srcOrd="1" destOrd="0" presId="urn:microsoft.com/office/officeart/2005/8/layout/hierarchy2"/>
    <dgm:cxn modelId="{10318D8A-C8A7-7648-9513-C3D9D23C010D}" type="presParOf" srcId="{20C1B8A7-9D34-FA45-A91A-3AC5FC6141E4}" destId="{F65F7FA4-98AA-1447-9BE0-659C7C87D8EF}" srcOrd="0" destOrd="0" presId="urn:microsoft.com/office/officeart/2005/8/layout/hierarchy2"/>
    <dgm:cxn modelId="{493AA4F9-4F54-C041-9AE4-5BEBABF90981}" type="presParOf" srcId="{20C1B8A7-9D34-FA45-A91A-3AC5FC6141E4}" destId="{1EFE0B84-73E7-5943-BD63-C394D671A81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8DFA070-DC5F-D642-9D32-55C74DBE9193}" type="doc">
      <dgm:prSet loTypeId="urn:microsoft.com/office/officeart/2005/8/layout/cycle8" loCatId="" qsTypeId="urn:microsoft.com/office/officeart/2005/8/quickstyle/3D3" qsCatId="3D" csTypeId="urn:microsoft.com/office/officeart/2005/8/colors/colorful3" csCatId="colorful" phldr="1"/>
      <dgm:spPr/>
    </dgm:pt>
    <dgm:pt modelId="{A3043B41-F417-9A47-9E20-E2A7BFA9D702}">
      <dgm:prSet phldrT="[Text]"/>
      <dgm:spPr/>
      <dgm:t>
        <a:bodyPr/>
        <a:lstStyle/>
        <a:p>
          <a:r>
            <a:rPr lang="en-US" dirty="0" smtClean="0"/>
            <a:t>Fall</a:t>
          </a:r>
          <a:endParaRPr lang="en-US" dirty="0"/>
        </a:p>
      </dgm:t>
    </dgm:pt>
    <dgm:pt modelId="{F5D1ECDC-A90D-3B4E-8C13-141FF1997556}" type="parTrans" cxnId="{7DE12622-F110-184A-8BDB-C23AEB3999FD}">
      <dgm:prSet/>
      <dgm:spPr/>
      <dgm:t>
        <a:bodyPr/>
        <a:lstStyle/>
        <a:p>
          <a:endParaRPr lang="en-US"/>
        </a:p>
      </dgm:t>
    </dgm:pt>
    <dgm:pt modelId="{B8E7E9EA-02C2-AE45-9BA3-D7116A955B91}" type="sibTrans" cxnId="{7DE12622-F110-184A-8BDB-C23AEB3999FD}">
      <dgm:prSet/>
      <dgm:spPr/>
      <dgm:t>
        <a:bodyPr/>
        <a:lstStyle/>
        <a:p>
          <a:endParaRPr lang="en-US"/>
        </a:p>
      </dgm:t>
    </dgm:pt>
    <dgm:pt modelId="{54819F04-8F48-D647-B6B0-192EC1483933}">
      <dgm:prSet phldrT="[Text]"/>
      <dgm:spPr/>
      <dgm:t>
        <a:bodyPr/>
        <a:lstStyle/>
        <a:p>
          <a:r>
            <a:rPr lang="en-US" dirty="0" smtClean="0"/>
            <a:t>Winter-Spring</a:t>
          </a:r>
          <a:endParaRPr lang="en-US" dirty="0"/>
        </a:p>
      </dgm:t>
    </dgm:pt>
    <dgm:pt modelId="{65A03160-F03B-9745-8020-D61256CEC32E}" type="parTrans" cxnId="{58C6ACE7-896F-B54F-843E-D4C1C0B2364E}">
      <dgm:prSet/>
      <dgm:spPr/>
      <dgm:t>
        <a:bodyPr/>
        <a:lstStyle/>
        <a:p>
          <a:endParaRPr lang="en-US"/>
        </a:p>
      </dgm:t>
    </dgm:pt>
    <dgm:pt modelId="{78E46D49-ABF3-DD4C-8632-6E9D31334A26}" type="sibTrans" cxnId="{58C6ACE7-896F-B54F-843E-D4C1C0B2364E}">
      <dgm:prSet/>
      <dgm:spPr/>
      <dgm:t>
        <a:bodyPr/>
        <a:lstStyle/>
        <a:p>
          <a:endParaRPr lang="en-US"/>
        </a:p>
      </dgm:t>
    </dgm:pt>
    <dgm:pt modelId="{20F7B7D0-318F-ED41-AACD-C5B781855C08}">
      <dgm:prSet phldrT="[Text]"/>
      <dgm:spPr/>
      <dgm:t>
        <a:bodyPr/>
        <a:lstStyle/>
        <a:p>
          <a:r>
            <a:rPr lang="en-US" dirty="0" smtClean="0"/>
            <a:t>Summer</a:t>
          </a:r>
          <a:endParaRPr lang="en-US" dirty="0"/>
        </a:p>
      </dgm:t>
    </dgm:pt>
    <dgm:pt modelId="{288AB2FD-F22B-0648-A674-1C31292C9E61}" type="parTrans" cxnId="{611D38A4-FD47-F143-AECB-3A337AABE627}">
      <dgm:prSet/>
      <dgm:spPr/>
      <dgm:t>
        <a:bodyPr/>
        <a:lstStyle/>
        <a:p>
          <a:endParaRPr lang="en-US"/>
        </a:p>
      </dgm:t>
    </dgm:pt>
    <dgm:pt modelId="{63AB9206-E069-E84A-9DCA-D0E3CB06BC81}" type="sibTrans" cxnId="{611D38A4-FD47-F143-AECB-3A337AABE627}">
      <dgm:prSet/>
      <dgm:spPr/>
      <dgm:t>
        <a:bodyPr/>
        <a:lstStyle/>
        <a:p>
          <a:endParaRPr lang="en-US"/>
        </a:p>
      </dgm:t>
    </dgm:pt>
    <dgm:pt modelId="{091F22CC-0253-0B42-86A8-E4F59E8065AE}" type="pres">
      <dgm:prSet presAssocID="{E8DFA070-DC5F-D642-9D32-55C74DBE9193}" presName="compositeShape" presStyleCnt="0">
        <dgm:presLayoutVars>
          <dgm:chMax val="7"/>
          <dgm:dir/>
          <dgm:resizeHandles val="exact"/>
        </dgm:presLayoutVars>
      </dgm:prSet>
      <dgm:spPr/>
    </dgm:pt>
    <dgm:pt modelId="{9BC6C76A-0606-8049-8B83-6503ABA222E2}" type="pres">
      <dgm:prSet presAssocID="{E8DFA070-DC5F-D642-9D32-55C74DBE9193}" presName="wedge1" presStyleLbl="node1" presStyleIdx="0" presStyleCnt="3"/>
      <dgm:spPr/>
      <dgm:t>
        <a:bodyPr/>
        <a:lstStyle/>
        <a:p>
          <a:endParaRPr lang="en-US"/>
        </a:p>
      </dgm:t>
    </dgm:pt>
    <dgm:pt modelId="{483B2915-71DD-0C4F-8B4C-9AAF47E4B1FA}" type="pres">
      <dgm:prSet presAssocID="{E8DFA070-DC5F-D642-9D32-55C74DBE9193}" presName="dummy1a" presStyleCnt="0"/>
      <dgm:spPr/>
    </dgm:pt>
    <dgm:pt modelId="{DC96C939-139D-0643-9E28-6A2F80FA477D}" type="pres">
      <dgm:prSet presAssocID="{E8DFA070-DC5F-D642-9D32-55C74DBE9193}" presName="dummy1b" presStyleCnt="0"/>
      <dgm:spPr/>
    </dgm:pt>
    <dgm:pt modelId="{2B4FE038-2C64-274B-8331-6CFEB4F13BD9}" type="pres">
      <dgm:prSet presAssocID="{E8DFA070-DC5F-D642-9D32-55C74DBE9193}" presName="wedge1Tx" presStyleLbl="node1" presStyleIdx="0" presStyleCnt="3">
        <dgm:presLayoutVars>
          <dgm:chMax val="0"/>
          <dgm:chPref val="0"/>
          <dgm:bulletEnabled val="1"/>
        </dgm:presLayoutVars>
      </dgm:prSet>
      <dgm:spPr/>
      <dgm:t>
        <a:bodyPr/>
        <a:lstStyle/>
        <a:p>
          <a:endParaRPr lang="en-US"/>
        </a:p>
      </dgm:t>
    </dgm:pt>
    <dgm:pt modelId="{B693E6FC-39D2-384F-B23E-F8D1633C9CDE}" type="pres">
      <dgm:prSet presAssocID="{E8DFA070-DC5F-D642-9D32-55C74DBE9193}" presName="wedge2" presStyleLbl="node1" presStyleIdx="1" presStyleCnt="3"/>
      <dgm:spPr/>
      <dgm:t>
        <a:bodyPr/>
        <a:lstStyle/>
        <a:p>
          <a:endParaRPr lang="en-US"/>
        </a:p>
      </dgm:t>
    </dgm:pt>
    <dgm:pt modelId="{5FC38D96-B94C-DF46-B520-510C3176FC8A}" type="pres">
      <dgm:prSet presAssocID="{E8DFA070-DC5F-D642-9D32-55C74DBE9193}" presName="dummy2a" presStyleCnt="0"/>
      <dgm:spPr/>
    </dgm:pt>
    <dgm:pt modelId="{945835E2-8659-B149-B824-CF68B9A8D9B1}" type="pres">
      <dgm:prSet presAssocID="{E8DFA070-DC5F-D642-9D32-55C74DBE9193}" presName="dummy2b" presStyleCnt="0"/>
      <dgm:spPr/>
    </dgm:pt>
    <dgm:pt modelId="{958911A2-ED26-4748-9726-3370C1EEC463}" type="pres">
      <dgm:prSet presAssocID="{E8DFA070-DC5F-D642-9D32-55C74DBE9193}" presName="wedge2Tx" presStyleLbl="node1" presStyleIdx="1" presStyleCnt="3">
        <dgm:presLayoutVars>
          <dgm:chMax val="0"/>
          <dgm:chPref val="0"/>
          <dgm:bulletEnabled val="1"/>
        </dgm:presLayoutVars>
      </dgm:prSet>
      <dgm:spPr/>
      <dgm:t>
        <a:bodyPr/>
        <a:lstStyle/>
        <a:p>
          <a:endParaRPr lang="en-US"/>
        </a:p>
      </dgm:t>
    </dgm:pt>
    <dgm:pt modelId="{DBFA8338-CC05-2940-A05E-BD3D2B0EE1F4}" type="pres">
      <dgm:prSet presAssocID="{E8DFA070-DC5F-D642-9D32-55C74DBE9193}" presName="wedge3" presStyleLbl="node1" presStyleIdx="2" presStyleCnt="3"/>
      <dgm:spPr/>
      <dgm:t>
        <a:bodyPr/>
        <a:lstStyle/>
        <a:p>
          <a:endParaRPr lang="en-US"/>
        </a:p>
      </dgm:t>
    </dgm:pt>
    <dgm:pt modelId="{C1DC825D-4562-DD4A-8E22-1F6196F2950E}" type="pres">
      <dgm:prSet presAssocID="{E8DFA070-DC5F-D642-9D32-55C74DBE9193}" presName="dummy3a" presStyleCnt="0"/>
      <dgm:spPr/>
    </dgm:pt>
    <dgm:pt modelId="{986A548C-31A7-8049-AB05-6BF00D1B2DCA}" type="pres">
      <dgm:prSet presAssocID="{E8DFA070-DC5F-D642-9D32-55C74DBE9193}" presName="dummy3b" presStyleCnt="0"/>
      <dgm:spPr/>
    </dgm:pt>
    <dgm:pt modelId="{F5CE888E-1085-C846-8CD3-5BFC2039CED1}" type="pres">
      <dgm:prSet presAssocID="{E8DFA070-DC5F-D642-9D32-55C74DBE9193}" presName="wedge3Tx" presStyleLbl="node1" presStyleIdx="2" presStyleCnt="3">
        <dgm:presLayoutVars>
          <dgm:chMax val="0"/>
          <dgm:chPref val="0"/>
          <dgm:bulletEnabled val="1"/>
        </dgm:presLayoutVars>
      </dgm:prSet>
      <dgm:spPr/>
      <dgm:t>
        <a:bodyPr/>
        <a:lstStyle/>
        <a:p>
          <a:endParaRPr lang="en-US"/>
        </a:p>
      </dgm:t>
    </dgm:pt>
    <dgm:pt modelId="{227F2737-653F-6843-AF58-FFBC079C1985}" type="pres">
      <dgm:prSet presAssocID="{B8E7E9EA-02C2-AE45-9BA3-D7116A955B91}" presName="arrowWedge1" presStyleLbl="fgSibTrans2D1" presStyleIdx="0" presStyleCnt="3"/>
      <dgm:spPr/>
    </dgm:pt>
    <dgm:pt modelId="{52285EB1-1A71-9D4C-A1EB-7F3C5A2DEEC5}" type="pres">
      <dgm:prSet presAssocID="{78E46D49-ABF3-DD4C-8632-6E9D31334A26}" presName="arrowWedge2" presStyleLbl="fgSibTrans2D1" presStyleIdx="1" presStyleCnt="3"/>
      <dgm:spPr/>
    </dgm:pt>
    <dgm:pt modelId="{B3DC0718-70FD-9F43-AB24-2A1A336A3636}" type="pres">
      <dgm:prSet presAssocID="{63AB9206-E069-E84A-9DCA-D0E3CB06BC81}" presName="arrowWedge3" presStyleLbl="fgSibTrans2D1" presStyleIdx="2" presStyleCnt="3"/>
      <dgm:spPr/>
    </dgm:pt>
  </dgm:ptLst>
  <dgm:cxnLst>
    <dgm:cxn modelId="{807D93F1-D3F0-8C4A-B895-25B4BA564D54}" type="presOf" srcId="{A3043B41-F417-9A47-9E20-E2A7BFA9D702}" destId="{9BC6C76A-0606-8049-8B83-6503ABA222E2}" srcOrd="0" destOrd="0" presId="urn:microsoft.com/office/officeart/2005/8/layout/cycle8"/>
    <dgm:cxn modelId="{4B23F771-1181-5344-9BCE-F7295EE4F9BE}" type="presOf" srcId="{54819F04-8F48-D647-B6B0-192EC1483933}" destId="{958911A2-ED26-4748-9726-3370C1EEC463}" srcOrd="1" destOrd="0" presId="urn:microsoft.com/office/officeart/2005/8/layout/cycle8"/>
    <dgm:cxn modelId="{66E8C6DF-8138-CC44-8696-42C617F7F916}" type="presOf" srcId="{54819F04-8F48-D647-B6B0-192EC1483933}" destId="{B693E6FC-39D2-384F-B23E-F8D1633C9CDE}" srcOrd="0" destOrd="0" presId="urn:microsoft.com/office/officeart/2005/8/layout/cycle8"/>
    <dgm:cxn modelId="{92B8445D-753D-DC4C-A10D-9A285C947996}" type="presOf" srcId="{A3043B41-F417-9A47-9E20-E2A7BFA9D702}" destId="{2B4FE038-2C64-274B-8331-6CFEB4F13BD9}" srcOrd="1" destOrd="0" presId="urn:microsoft.com/office/officeart/2005/8/layout/cycle8"/>
    <dgm:cxn modelId="{66EC2DA8-BF67-074C-9D29-0CC8017FA96C}" type="presOf" srcId="{20F7B7D0-318F-ED41-AACD-C5B781855C08}" destId="{DBFA8338-CC05-2940-A05E-BD3D2B0EE1F4}" srcOrd="0" destOrd="0" presId="urn:microsoft.com/office/officeart/2005/8/layout/cycle8"/>
    <dgm:cxn modelId="{58C6ACE7-896F-B54F-843E-D4C1C0B2364E}" srcId="{E8DFA070-DC5F-D642-9D32-55C74DBE9193}" destId="{54819F04-8F48-D647-B6B0-192EC1483933}" srcOrd="1" destOrd="0" parTransId="{65A03160-F03B-9745-8020-D61256CEC32E}" sibTransId="{78E46D49-ABF3-DD4C-8632-6E9D31334A26}"/>
    <dgm:cxn modelId="{854DDCF9-576A-4D45-AF05-0E316E2412ED}" type="presOf" srcId="{20F7B7D0-318F-ED41-AACD-C5B781855C08}" destId="{F5CE888E-1085-C846-8CD3-5BFC2039CED1}" srcOrd="1" destOrd="0" presId="urn:microsoft.com/office/officeart/2005/8/layout/cycle8"/>
    <dgm:cxn modelId="{611D38A4-FD47-F143-AECB-3A337AABE627}" srcId="{E8DFA070-DC5F-D642-9D32-55C74DBE9193}" destId="{20F7B7D0-318F-ED41-AACD-C5B781855C08}" srcOrd="2" destOrd="0" parTransId="{288AB2FD-F22B-0648-A674-1C31292C9E61}" sibTransId="{63AB9206-E069-E84A-9DCA-D0E3CB06BC81}"/>
    <dgm:cxn modelId="{7DE12622-F110-184A-8BDB-C23AEB3999FD}" srcId="{E8DFA070-DC5F-D642-9D32-55C74DBE9193}" destId="{A3043B41-F417-9A47-9E20-E2A7BFA9D702}" srcOrd="0" destOrd="0" parTransId="{F5D1ECDC-A90D-3B4E-8C13-141FF1997556}" sibTransId="{B8E7E9EA-02C2-AE45-9BA3-D7116A955B91}"/>
    <dgm:cxn modelId="{CA3B9370-2290-154A-AF32-A3765FAB2818}" type="presOf" srcId="{E8DFA070-DC5F-D642-9D32-55C74DBE9193}" destId="{091F22CC-0253-0B42-86A8-E4F59E8065AE}" srcOrd="0" destOrd="0" presId="urn:microsoft.com/office/officeart/2005/8/layout/cycle8"/>
    <dgm:cxn modelId="{9240125A-5D19-674E-90AC-C53BD3F7A9D0}" type="presParOf" srcId="{091F22CC-0253-0B42-86A8-E4F59E8065AE}" destId="{9BC6C76A-0606-8049-8B83-6503ABA222E2}" srcOrd="0" destOrd="0" presId="urn:microsoft.com/office/officeart/2005/8/layout/cycle8"/>
    <dgm:cxn modelId="{6A2C5E66-0171-6342-81A1-E36B37D8B65B}" type="presParOf" srcId="{091F22CC-0253-0B42-86A8-E4F59E8065AE}" destId="{483B2915-71DD-0C4F-8B4C-9AAF47E4B1FA}" srcOrd="1" destOrd="0" presId="urn:microsoft.com/office/officeart/2005/8/layout/cycle8"/>
    <dgm:cxn modelId="{38D18FD1-C1E7-BB48-BA86-A8D1F51A05FA}" type="presParOf" srcId="{091F22CC-0253-0B42-86A8-E4F59E8065AE}" destId="{DC96C939-139D-0643-9E28-6A2F80FA477D}" srcOrd="2" destOrd="0" presId="urn:microsoft.com/office/officeart/2005/8/layout/cycle8"/>
    <dgm:cxn modelId="{E29F6F6F-2FFD-184A-B065-8B017AA9B620}" type="presParOf" srcId="{091F22CC-0253-0B42-86A8-E4F59E8065AE}" destId="{2B4FE038-2C64-274B-8331-6CFEB4F13BD9}" srcOrd="3" destOrd="0" presId="urn:microsoft.com/office/officeart/2005/8/layout/cycle8"/>
    <dgm:cxn modelId="{9B17F601-9A78-594A-A819-C3C15BF48EE6}" type="presParOf" srcId="{091F22CC-0253-0B42-86A8-E4F59E8065AE}" destId="{B693E6FC-39D2-384F-B23E-F8D1633C9CDE}" srcOrd="4" destOrd="0" presId="urn:microsoft.com/office/officeart/2005/8/layout/cycle8"/>
    <dgm:cxn modelId="{DBC633E5-7EB1-3D44-861A-CC36A049355F}" type="presParOf" srcId="{091F22CC-0253-0B42-86A8-E4F59E8065AE}" destId="{5FC38D96-B94C-DF46-B520-510C3176FC8A}" srcOrd="5" destOrd="0" presId="urn:microsoft.com/office/officeart/2005/8/layout/cycle8"/>
    <dgm:cxn modelId="{BF8544BB-A587-5747-97D0-BD68C2716957}" type="presParOf" srcId="{091F22CC-0253-0B42-86A8-E4F59E8065AE}" destId="{945835E2-8659-B149-B824-CF68B9A8D9B1}" srcOrd="6" destOrd="0" presId="urn:microsoft.com/office/officeart/2005/8/layout/cycle8"/>
    <dgm:cxn modelId="{2DB623B9-C1AF-6B4C-B181-BCEF9916EB7D}" type="presParOf" srcId="{091F22CC-0253-0B42-86A8-E4F59E8065AE}" destId="{958911A2-ED26-4748-9726-3370C1EEC463}" srcOrd="7" destOrd="0" presId="urn:microsoft.com/office/officeart/2005/8/layout/cycle8"/>
    <dgm:cxn modelId="{1A3778D1-56DF-9B45-A15B-F6DE0AB616E9}" type="presParOf" srcId="{091F22CC-0253-0B42-86A8-E4F59E8065AE}" destId="{DBFA8338-CC05-2940-A05E-BD3D2B0EE1F4}" srcOrd="8" destOrd="0" presId="urn:microsoft.com/office/officeart/2005/8/layout/cycle8"/>
    <dgm:cxn modelId="{CE10993C-70A7-A840-AC85-D506DC4E60DE}" type="presParOf" srcId="{091F22CC-0253-0B42-86A8-E4F59E8065AE}" destId="{C1DC825D-4562-DD4A-8E22-1F6196F2950E}" srcOrd="9" destOrd="0" presId="urn:microsoft.com/office/officeart/2005/8/layout/cycle8"/>
    <dgm:cxn modelId="{E85A05C9-8CD5-604E-B68C-BD7A768B0F3C}" type="presParOf" srcId="{091F22CC-0253-0B42-86A8-E4F59E8065AE}" destId="{986A548C-31A7-8049-AB05-6BF00D1B2DCA}" srcOrd="10" destOrd="0" presId="urn:microsoft.com/office/officeart/2005/8/layout/cycle8"/>
    <dgm:cxn modelId="{B0EAAB43-6677-994D-9893-32857C74A92B}" type="presParOf" srcId="{091F22CC-0253-0B42-86A8-E4F59E8065AE}" destId="{F5CE888E-1085-C846-8CD3-5BFC2039CED1}" srcOrd="11" destOrd="0" presId="urn:microsoft.com/office/officeart/2005/8/layout/cycle8"/>
    <dgm:cxn modelId="{41D353DD-1C2E-9941-9D44-9F8303ABBF81}" type="presParOf" srcId="{091F22CC-0253-0B42-86A8-E4F59E8065AE}" destId="{227F2737-653F-6843-AF58-FFBC079C1985}" srcOrd="12" destOrd="0" presId="urn:microsoft.com/office/officeart/2005/8/layout/cycle8"/>
    <dgm:cxn modelId="{4DFA82AB-16F2-2C4C-B316-2F8A46231A3E}" type="presParOf" srcId="{091F22CC-0253-0B42-86A8-E4F59E8065AE}" destId="{52285EB1-1A71-9D4C-A1EB-7F3C5A2DEEC5}" srcOrd="13" destOrd="0" presId="urn:microsoft.com/office/officeart/2005/8/layout/cycle8"/>
    <dgm:cxn modelId="{122D4240-DEC7-3F4A-8275-4972C4373544}" type="presParOf" srcId="{091F22CC-0253-0B42-86A8-E4F59E8065AE}" destId="{B3DC0718-70FD-9F43-AB24-2A1A336A3636}"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90FA2-75B7-C044-90AA-F126493B6DAC}">
      <dsp:nvSpPr>
        <dsp:cNvPr id="0" name=""/>
        <dsp:cNvSpPr/>
      </dsp:nvSpPr>
      <dsp:spPr>
        <a:xfrm>
          <a:off x="3177450" y="3317012"/>
          <a:ext cx="2054675" cy="1943615"/>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latin typeface="Tw Cen MT"/>
              <a:cs typeface="Tw Cen MT"/>
            </a:rPr>
            <a:t>GROWTH IN FAITH</a:t>
          </a:r>
          <a:endParaRPr lang="en-US" sz="2600" kern="1200" dirty="0">
            <a:latin typeface="Tw Cen MT"/>
            <a:cs typeface="Tw Cen MT"/>
          </a:endParaRPr>
        </a:p>
      </dsp:txBody>
      <dsp:txXfrm>
        <a:off x="3478350" y="3601648"/>
        <a:ext cx="1452875" cy="1374343"/>
      </dsp:txXfrm>
    </dsp:sp>
    <dsp:sp modelId="{F8BE6A67-E23D-FA41-8D94-8672CB317A9A}">
      <dsp:nvSpPr>
        <dsp:cNvPr id="0" name=""/>
        <dsp:cNvSpPr/>
      </dsp:nvSpPr>
      <dsp:spPr>
        <a:xfrm rot="10800000">
          <a:off x="681476" y="4025359"/>
          <a:ext cx="2358695" cy="526920"/>
        </a:xfrm>
        <a:prstGeom prst="leftArrow">
          <a:avLst>
            <a:gd name="adj1" fmla="val 60000"/>
            <a:gd name="adj2" fmla="val 5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E6E9F2DF-D0DF-7A42-8479-6AAE9B446CCE}">
      <dsp:nvSpPr>
        <dsp:cNvPr id="0" name=""/>
        <dsp:cNvSpPr/>
      </dsp:nvSpPr>
      <dsp:spPr>
        <a:xfrm>
          <a:off x="-124849" y="3741030"/>
          <a:ext cx="1612652" cy="1095579"/>
        </a:xfrm>
        <a:prstGeom prst="roundRect">
          <a:avLst>
            <a:gd name="adj" fmla="val 1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Tw Cen MT"/>
              <a:cs typeface="Tw Cen MT"/>
            </a:rPr>
            <a:t>Caring Relationships</a:t>
          </a:r>
          <a:endParaRPr lang="en-US" sz="2000" kern="1200" dirty="0">
            <a:latin typeface="Tw Cen MT"/>
            <a:cs typeface="Tw Cen MT"/>
          </a:endParaRPr>
        </a:p>
      </dsp:txBody>
      <dsp:txXfrm>
        <a:off x="-92761" y="3773118"/>
        <a:ext cx="1548476" cy="1031403"/>
      </dsp:txXfrm>
    </dsp:sp>
    <dsp:sp modelId="{999BB4BD-3DDB-B64B-96FD-9E84D2F302B4}">
      <dsp:nvSpPr>
        <dsp:cNvPr id="0" name=""/>
        <dsp:cNvSpPr/>
      </dsp:nvSpPr>
      <dsp:spPr>
        <a:xfrm rot="12342857">
          <a:off x="913078" y="3010644"/>
          <a:ext cx="2369261" cy="526920"/>
        </a:xfrm>
        <a:prstGeom prst="leftArrow">
          <a:avLst>
            <a:gd name="adj1" fmla="val 60000"/>
            <a:gd name="adj2" fmla="val 5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8F0DF070-5C1C-3447-BB78-F0DE8FB207A1}">
      <dsp:nvSpPr>
        <dsp:cNvPr id="0" name=""/>
        <dsp:cNvSpPr/>
      </dsp:nvSpPr>
      <dsp:spPr>
        <a:xfrm>
          <a:off x="309659" y="2242436"/>
          <a:ext cx="1441469" cy="1035352"/>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Tw Cen MT"/>
              <a:cs typeface="Tw Cen MT"/>
            </a:rPr>
            <a:t>Rituals &amp; Milestones</a:t>
          </a:r>
          <a:endParaRPr lang="en-US" sz="2000" kern="1200" dirty="0">
            <a:latin typeface="Tw Cen MT"/>
            <a:cs typeface="Tw Cen MT"/>
          </a:endParaRPr>
        </a:p>
      </dsp:txBody>
      <dsp:txXfrm>
        <a:off x="339983" y="2272760"/>
        <a:ext cx="1380821" cy="974704"/>
      </dsp:txXfrm>
    </dsp:sp>
    <dsp:sp modelId="{C1DE2ED8-D0BA-2A4A-A67D-0B9DB8885EAA}">
      <dsp:nvSpPr>
        <dsp:cNvPr id="0" name=""/>
        <dsp:cNvSpPr/>
      </dsp:nvSpPr>
      <dsp:spPr>
        <a:xfrm rot="13885714">
          <a:off x="1557771" y="2205716"/>
          <a:ext cx="2391799" cy="526920"/>
        </a:xfrm>
        <a:prstGeom prst="leftArrow">
          <a:avLst>
            <a:gd name="adj1" fmla="val 60000"/>
            <a:gd name="adj2" fmla="val 5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ADEBC3E9-F55C-E640-A441-7C9BE61E1135}">
      <dsp:nvSpPr>
        <dsp:cNvPr id="0" name=""/>
        <dsp:cNvSpPr/>
      </dsp:nvSpPr>
      <dsp:spPr>
        <a:xfrm>
          <a:off x="1360944" y="1016507"/>
          <a:ext cx="1294190" cy="1035352"/>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Tw Cen MT"/>
              <a:cs typeface="Tw Cen MT"/>
            </a:rPr>
            <a:t>Church Year Seasons</a:t>
          </a:r>
          <a:endParaRPr lang="en-US" sz="2000" kern="1200" dirty="0">
            <a:latin typeface="Tw Cen MT"/>
            <a:cs typeface="Tw Cen MT"/>
          </a:endParaRPr>
        </a:p>
      </dsp:txBody>
      <dsp:txXfrm>
        <a:off x="1391268" y="1046831"/>
        <a:ext cx="1233542" cy="974704"/>
      </dsp:txXfrm>
    </dsp:sp>
    <dsp:sp modelId="{57DBEB46-132C-FC49-81C5-2776F1C3EA50}">
      <dsp:nvSpPr>
        <dsp:cNvPr id="0" name=""/>
        <dsp:cNvSpPr/>
      </dsp:nvSpPr>
      <dsp:spPr>
        <a:xfrm rot="15428571">
          <a:off x="2484393" y="1764573"/>
          <a:ext cx="2408770" cy="526920"/>
        </a:xfrm>
        <a:prstGeom prst="leftArrow">
          <a:avLst>
            <a:gd name="adj1" fmla="val 60000"/>
            <a:gd name="adj2" fmla="val 5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A9D26234-1B6D-8540-9AF2-AB1B7E393EFE}">
      <dsp:nvSpPr>
        <dsp:cNvPr id="0" name=""/>
        <dsp:cNvSpPr/>
      </dsp:nvSpPr>
      <dsp:spPr>
        <a:xfrm>
          <a:off x="2773682" y="336168"/>
          <a:ext cx="1294190" cy="1035352"/>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Tw Cen MT"/>
              <a:cs typeface="Tw Cen MT"/>
            </a:rPr>
            <a:t>Learning the Tradition</a:t>
          </a:r>
          <a:endParaRPr lang="en-US" sz="2000" kern="1200" dirty="0">
            <a:latin typeface="Tw Cen MT"/>
            <a:cs typeface="Tw Cen MT"/>
          </a:endParaRPr>
        </a:p>
      </dsp:txBody>
      <dsp:txXfrm>
        <a:off x="2804006" y="366492"/>
        <a:ext cx="1233542" cy="974704"/>
      </dsp:txXfrm>
    </dsp:sp>
    <dsp:sp modelId="{C41117A4-7368-6D49-8780-672F39D0100E}">
      <dsp:nvSpPr>
        <dsp:cNvPr id="0" name=""/>
        <dsp:cNvSpPr/>
      </dsp:nvSpPr>
      <dsp:spPr>
        <a:xfrm rot="16971429">
          <a:off x="3516413" y="1764573"/>
          <a:ext cx="2408770" cy="526920"/>
        </a:xfrm>
        <a:prstGeom prst="leftArrow">
          <a:avLst>
            <a:gd name="adj1" fmla="val 60000"/>
            <a:gd name="adj2" fmla="val 50000"/>
          </a:avLst>
        </a:prstGeom>
        <a:solidFill>
          <a:schemeClr val="accent6">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622E44B8-CEF8-334D-B40C-C706B58EFCB9}">
      <dsp:nvSpPr>
        <dsp:cNvPr id="0" name=""/>
        <dsp:cNvSpPr/>
      </dsp:nvSpPr>
      <dsp:spPr>
        <a:xfrm>
          <a:off x="4341703" y="336168"/>
          <a:ext cx="1294190" cy="1035352"/>
        </a:xfrm>
        <a:prstGeom prst="roundRect">
          <a:avLst>
            <a:gd name="adj" fmla="val 10000"/>
          </a:avLst>
        </a:prstGeom>
        <a:solidFill>
          <a:schemeClr val="accent6">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Tw Cen MT"/>
              <a:cs typeface="Tw Cen MT"/>
            </a:rPr>
            <a:t>Praying</a:t>
          </a:r>
        </a:p>
        <a:p>
          <a:pPr lvl="0" algn="ctr" defTabSz="889000">
            <a:lnSpc>
              <a:spcPct val="90000"/>
            </a:lnSpc>
            <a:spcBef>
              <a:spcPct val="0"/>
            </a:spcBef>
            <a:spcAft>
              <a:spcPct val="35000"/>
            </a:spcAft>
          </a:pPr>
          <a:r>
            <a:rPr lang="en-US" sz="2000" kern="1200" dirty="0" smtClean="0">
              <a:latin typeface="Tw Cen MT"/>
              <a:cs typeface="Tw Cen MT"/>
            </a:rPr>
            <a:t>Spiritual Formation</a:t>
          </a:r>
          <a:endParaRPr lang="en-US" sz="2000" kern="1200" dirty="0">
            <a:latin typeface="Tw Cen MT"/>
            <a:cs typeface="Tw Cen MT"/>
          </a:endParaRPr>
        </a:p>
      </dsp:txBody>
      <dsp:txXfrm>
        <a:off x="4372027" y="366492"/>
        <a:ext cx="1233542" cy="974704"/>
      </dsp:txXfrm>
    </dsp:sp>
    <dsp:sp modelId="{46359FB7-AE2D-AD48-BA3F-7A6D9F8A325C}">
      <dsp:nvSpPr>
        <dsp:cNvPr id="0" name=""/>
        <dsp:cNvSpPr/>
      </dsp:nvSpPr>
      <dsp:spPr>
        <a:xfrm rot="18514286">
          <a:off x="4460006" y="2205716"/>
          <a:ext cx="2391799" cy="526920"/>
        </a:xfrm>
        <a:prstGeom prst="leftArrow">
          <a:avLst>
            <a:gd name="adj1" fmla="val 60000"/>
            <a:gd name="adj2" fmla="val 5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84DD20D6-EA29-D549-89FE-D6C243272021}">
      <dsp:nvSpPr>
        <dsp:cNvPr id="0" name=""/>
        <dsp:cNvSpPr/>
      </dsp:nvSpPr>
      <dsp:spPr>
        <a:xfrm>
          <a:off x="5754442" y="1016507"/>
          <a:ext cx="1294190" cy="1035352"/>
        </a:xfrm>
        <a:prstGeom prst="roundRect">
          <a:avLst>
            <a:gd name="adj" fmla="val 1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Tw Cen MT"/>
              <a:cs typeface="Tw Cen MT"/>
            </a:rPr>
            <a:t>Reading the Bible</a:t>
          </a:r>
          <a:endParaRPr lang="en-US" sz="2000" kern="1200" dirty="0">
            <a:latin typeface="Tw Cen MT"/>
            <a:cs typeface="Tw Cen MT"/>
          </a:endParaRPr>
        </a:p>
      </dsp:txBody>
      <dsp:txXfrm>
        <a:off x="5784766" y="1046831"/>
        <a:ext cx="1233542" cy="974704"/>
      </dsp:txXfrm>
    </dsp:sp>
    <dsp:sp modelId="{CB254614-3AE3-5942-B4A8-B94331E526C1}">
      <dsp:nvSpPr>
        <dsp:cNvPr id="0" name=""/>
        <dsp:cNvSpPr/>
      </dsp:nvSpPr>
      <dsp:spPr>
        <a:xfrm rot="20163671">
          <a:off x="5158431" y="3086881"/>
          <a:ext cx="2320576" cy="526920"/>
        </a:xfrm>
        <a:prstGeom prst="leftArrow">
          <a:avLst>
            <a:gd name="adj1" fmla="val 60000"/>
            <a:gd name="adj2" fmla="val 5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8A10532C-9CDC-0F4D-AC32-3F3031B107C5}">
      <dsp:nvSpPr>
        <dsp:cNvPr id="0" name=""/>
        <dsp:cNvSpPr/>
      </dsp:nvSpPr>
      <dsp:spPr>
        <a:xfrm>
          <a:off x="6732103" y="2126768"/>
          <a:ext cx="1294190" cy="1505547"/>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Tw Cen MT"/>
              <a:cs typeface="Tw Cen MT"/>
            </a:rPr>
            <a:t>Serving Working for Justice Caring for Creation</a:t>
          </a:r>
          <a:endParaRPr lang="en-US" sz="2000" kern="1200" dirty="0">
            <a:latin typeface="Tw Cen MT"/>
            <a:cs typeface="Tw Cen MT"/>
          </a:endParaRPr>
        </a:p>
      </dsp:txBody>
      <dsp:txXfrm>
        <a:off x="6770009" y="2164674"/>
        <a:ext cx="1218378" cy="1429735"/>
      </dsp:txXfrm>
    </dsp:sp>
    <dsp:sp modelId="{853CB1C5-0190-7648-BF25-B8119ACA74DB}">
      <dsp:nvSpPr>
        <dsp:cNvPr id="0" name=""/>
        <dsp:cNvSpPr/>
      </dsp:nvSpPr>
      <dsp:spPr>
        <a:xfrm>
          <a:off x="5369404" y="4025359"/>
          <a:ext cx="2358695" cy="526920"/>
        </a:xfrm>
        <a:prstGeom prst="leftArrow">
          <a:avLst>
            <a:gd name="adj1" fmla="val 60000"/>
            <a:gd name="adj2" fmla="val 5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E524CBBB-262F-5B4E-A4DE-55B0DFBD9C87}">
      <dsp:nvSpPr>
        <dsp:cNvPr id="0" name=""/>
        <dsp:cNvSpPr/>
      </dsp:nvSpPr>
      <dsp:spPr>
        <a:xfrm>
          <a:off x="6983836" y="3771143"/>
          <a:ext cx="1488526" cy="1035352"/>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Tw Cen MT"/>
              <a:cs typeface="Tw Cen MT"/>
            </a:rPr>
            <a:t>Worshipping</a:t>
          </a:r>
          <a:endParaRPr lang="en-US" sz="2000" kern="1200" dirty="0">
            <a:latin typeface="Tw Cen MT"/>
            <a:cs typeface="Tw Cen MT"/>
          </a:endParaRPr>
        </a:p>
      </dsp:txBody>
      <dsp:txXfrm>
        <a:off x="7014160" y="3801467"/>
        <a:ext cx="1427878" cy="9747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6E9B8-DBCA-C64A-8AA7-06A46D027E7E}">
      <dsp:nvSpPr>
        <dsp:cNvPr id="0" name=""/>
        <dsp:cNvSpPr/>
      </dsp:nvSpPr>
      <dsp:spPr>
        <a:xfrm>
          <a:off x="2220402" y="855783"/>
          <a:ext cx="2131953" cy="2131953"/>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Intergenerational Faith Community</a:t>
          </a:r>
          <a:endParaRPr lang="en-US" sz="1600" b="1" kern="1200" dirty="0">
            <a:latin typeface="Tw Cen MT"/>
            <a:cs typeface="Tw Cen MT"/>
          </a:endParaRPr>
        </a:p>
      </dsp:txBody>
      <dsp:txXfrm>
        <a:off x="2532619" y="1168000"/>
        <a:ext cx="1507519" cy="1507519"/>
      </dsp:txXfrm>
    </dsp:sp>
    <dsp:sp modelId="{9C0153A6-C720-9B41-B68F-286C0BDA78B4}">
      <dsp:nvSpPr>
        <dsp:cNvPr id="0" name=""/>
        <dsp:cNvSpPr/>
      </dsp:nvSpPr>
      <dsp:spPr>
        <a:xfrm>
          <a:off x="2672019" y="-19936"/>
          <a:ext cx="1228719" cy="1106611"/>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Children &amp; Parents</a:t>
          </a:r>
          <a:endParaRPr lang="en-US" sz="1600" b="1" kern="1200" dirty="0">
            <a:latin typeface="Tw Cen MT"/>
            <a:cs typeface="Tw Cen MT"/>
          </a:endParaRPr>
        </a:p>
      </dsp:txBody>
      <dsp:txXfrm>
        <a:off x="2851961" y="142123"/>
        <a:ext cx="868835" cy="782493"/>
      </dsp:txXfrm>
    </dsp:sp>
    <dsp:sp modelId="{821E78B6-40D9-DA42-A610-D95A8B445540}">
      <dsp:nvSpPr>
        <dsp:cNvPr id="0" name=""/>
        <dsp:cNvSpPr/>
      </dsp:nvSpPr>
      <dsp:spPr>
        <a:xfrm>
          <a:off x="3968428" y="619972"/>
          <a:ext cx="1228719" cy="1106611"/>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Youth &amp; Parents</a:t>
          </a:r>
          <a:endParaRPr lang="en-US" sz="1600" b="1" kern="1200" dirty="0">
            <a:latin typeface="Tw Cen MT"/>
            <a:cs typeface="Tw Cen MT"/>
          </a:endParaRPr>
        </a:p>
      </dsp:txBody>
      <dsp:txXfrm>
        <a:off x="4148370" y="782031"/>
        <a:ext cx="868835" cy="782493"/>
      </dsp:txXfrm>
    </dsp:sp>
    <dsp:sp modelId="{F1890CF1-B1F7-674A-A987-A7A7AFBCD2C5}">
      <dsp:nvSpPr>
        <dsp:cNvPr id="0" name=""/>
        <dsp:cNvSpPr/>
      </dsp:nvSpPr>
      <dsp:spPr>
        <a:xfrm>
          <a:off x="3874401" y="2062650"/>
          <a:ext cx="1228719" cy="1106611"/>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Young Adults</a:t>
          </a:r>
          <a:endParaRPr lang="en-US" sz="1600" b="1" kern="1200" dirty="0">
            <a:latin typeface="Tw Cen MT"/>
            <a:cs typeface="Tw Cen MT"/>
          </a:endParaRPr>
        </a:p>
      </dsp:txBody>
      <dsp:txXfrm>
        <a:off x="4054343" y="2224709"/>
        <a:ext cx="868835" cy="782493"/>
      </dsp:txXfrm>
    </dsp:sp>
    <dsp:sp modelId="{BA712A0A-EE50-D942-B4BC-EDE8FC8704F4}">
      <dsp:nvSpPr>
        <dsp:cNvPr id="0" name=""/>
        <dsp:cNvSpPr/>
      </dsp:nvSpPr>
      <dsp:spPr>
        <a:xfrm>
          <a:off x="2672019" y="2756846"/>
          <a:ext cx="1228719" cy="1106611"/>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Mid-life Adults</a:t>
          </a:r>
          <a:endParaRPr lang="en-US" sz="1600" b="1" kern="1200" dirty="0">
            <a:latin typeface="Tw Cen MT"/>
            <a:cs typeface="Tw Cen MT"/>
          </a:endParaRPr>
        </a:p>
      </dsp:txBody>
      <dsp:txXfrm>
        <a:off x="2851961" y="2918905"/>
        <a:ext cx="868835" cy="782493"/>
      </dsp:txXfrm>
    </dsp:sp>
    <dsp:sp modelId="{7E791BF1-47B3-DB44-9E9A-BF640A33822B}">
      <dsp:nvSpPr>
        <dsp:cNvPr id="0" name=""/>
        <dsp:cNvSpPr/>
      </dsp:nvSpPr>
      <dsp:spPr>
        <a:xfrm>
          <a:off x="1551008" y="2082968"/>
          <a:ext cx="1065976" cy="1065976"/>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Mature Adults</a:t>
          </a:r>
          <a:endParaRPr lang="en-US" sz="1600" b="1" kern="1200" dirty="0">
            <a:latin typeface="Tw Cen MT"/>
            <a:cs typeface="Tw Cen MT"/>
          </a:endParaRPr>
        </a:p>
      </dsp:txBody>
      <dsp:txXfrm>
        <a:off x="1707117" y="2239077"/>
        <a:ext cx="753758" cy="753758"/>
      </dsp:txXfrm>
    </dsp:sp>
    <dsp:sp modelId="{438560CF-F3DA-9144-AE49-3C50E3F9CABC}">
      <dsp:nvSpPr>
        <dsp:cNvPr id="0" name=""/>
        <dsp:cNvSpPr/>
      </dsp:nvSpPr>
      <dsp:spPr>
        <a:xfrm>
          <a:off x="1551008" y="694576"/>
          <a:ext cx="1065976" cy="1065976"/>
        </a:xfrm>
        <a:prstGeom prst="ellipse">
          <a:avLst/>
        </a:prstGeom>
        <a:solidFill>
          <a:srgbClr val="FFFF00"/>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Older Adults</a:t>
          </a:r>
          <a:endParaRPr lang="en-US" sz="1600" b="1" kern="1200" dirty="0">
            <a:latin typeface="Tw Cen MT"/>
            <a:cs typeface="Tw Cen MT"/>
          </a:endParaRPr>
        </a:p>
      </dsp:txBody>
      <dsp:txXfrm>
        <a:off x="1707117" y="850685"/>
        <a:ext cx="753758" cy="753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138E6-2B9B-234E-B3D3-E167CD7DA27D}">
      <dsp:nvSpPr>
        <dsp:cNvPr id="0" name=""/>
        <dsp:cNvSpPr/>
      </dsp:nvSpPr>
      <dsp:spPr>
        <a:xfrm>
          <a:off x="2623808" y="1443"/>
          <a:ext cx="1597682" cy="1597682"/>
        </a:xfrm>
        <a:prstGeom prst="ellipse">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t>Learn with Peers</a:t>
          </a:r>
          <a:endParaRPr lang="en-US" sz="1700" b="1" kern="1200" dirty="0"/>
        </a:p>
      </dsp:txBody>
      <dsp:txXfrm>
        <a:off x="2857783" y="235418"/>
        <a:ext cx="1129732" cy="1129732"/>
      </dsp:txXfrm>
    </dsp:sp>
    <dsp:sp modelId="{D9385287-8D33-C249-BF18-4CACAAF374F7}">
      <dsp:nvSpPr>
        <dsp:cNvPr id="0" name=""/>
        <dsp:cNvSpPr/>
      </dsp:nvSpPr>
      <dsp:spPr>
        <a:xfrm rot="2700000">
          <a:off x="4049856" y="1369825"/>
          <a:ext cx="423886" cy="539217"/>
        </a:xfrm>
        <a:prstGeom prst="rightArrow">
          <a:avLst>
            <a:gd name="adj1" fmla="val 60000"/>
            <a:gd name="adj2" fmla="val 5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4068479" y="1432708"/>
        <a:ext cx="296720" cy="323531"/>
      </dsp:txXfrm>
    </dsp:sp>
    <dsp:sp modelId="{2D667DC6-2367-034C-9995-86296F573918}">
      <dsp:nvSpPr>
        <dsp:cNvPr id="0" name=""/>
        <dsp:cNvSpPr/>
      </dsp:nvSpPr>
      <dsp:spPr>
        <a:xfrm>
          <a:off x="4319074" y="1696708"/>
          <a:ext cx="1597682" cy="1597682"/>
        </a:xfrm>
        <a:prstGeom prst="ellipse">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t>Experience in Community</a:t>
          </a:r>
          <a:endParaRPr lang="en-US" sz="1700" b="1" kern="1200" dirty="0"/>
        </a:p>
      </dsp:txBody>
      <dsp:txXfrm>
        <a:off x="4553049" y="1930683"/>
        <a:ext cx="1129732" cy="1129732"/>
      </dsp:txXfrm>
    </dsp:sp>
    <dsp:sp modelId="{2F460F9B-27F7-6C4B-AF1E-30EB0B91462B}">
      <dsp:nvSpPr>
        <dsp:cNvPr id="0" name=""/>
        <dsp:cNvSpPr/>
      </dsp:nvSpPr>
      <dsp:spPr>
        <a:xfrm rot="8100000">
          <a:off x="4066822" y="3065090"/>
          <a:ext cx="423886" cy="539217"/>
        </a:xfrm>
        <a:prstGeom prst="rightArrow">
          <a:avLst>
            <a:gd name="adj1" fmla="val 60000"/>
            <a:gd name="adj2" fmla="val 5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10800000">
        <a:off x="4175365" y="3127973"/>
        <a:ext cx="296720" cy="323531"/>
      </dsp:txXfrm>
    </dsp:sp>
    <dsp:sp modelId="{B630ECF8-860A-E340-9DD5-E1A34AA61F34}">
      <dsp:nvSpPr>
        <dsp:cNvPr id="0" name=""/>
        <dsp:cNvSpPr/>
      </dsp:nvSpPr>
      <dsp:spPr>
        <a:xfrm>
          <a:off x="2623808" y="3391974"/>
          <a:ext cx="1597682" cy="1597682"/>
        </a:xfrm>
        <a:prstGeom prst="ellipse">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t>Live the Learning</a:t>
          </a:r>
          <a:endParaRPr lang="en-US" sz="1700" b="1" kern="1200" dirty="0"/>
        </a:p>
      </dsp:txBody>
      <dsp:txXfrm>
        <a:off x="2857783" y="3625949"/>
        <a:ext cx="1129732" cy="1129732"/>
      </dsp:txXfrm>
    </dsp:sp>
    <dsp:sp modelId="{311EC0EC-7DAE-3444-83BF-1A8E4C83D512}">
      <dsp:nvSpPr>
        <dsp:cNvPr id="0" name=""/>
        <dsp:cNvSpPr/>
      </dsp:nvSpPr>
      <dsp:spPr>
        <a:xfrm rot="13500000">
          <a:off x="2371557" y="3082056"/>
          <a:ext cx="423886" cy="539217"/>
        </a:xfrm>
        <a:prstGeom prst="rightArrow">
          <a:avLst>
            <a:gd name="adj1" fmla="val 60000"/>
            <a:gd name="adj2" fmla="val 5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10800000">
        <a:off x="2480100" y="3234859"/>
        <a:ext cx="296720" cy="323531"/>
      </dsp:txXfrm>
    </dsp:sp>
    <dsp:sp modelId="{FF3B1328-32C5-AC42-AC46-0F30B4E7CDB4}">
      <dsp:nvSpPr>
        <dsp:cNvPr id="0" name=""/>
        <dsp:cNvSpPr/>
      </dsp:nvSpPr>
      <dsp:spPr>
        <a:xfrm>
          <a:off x="928543" y="1696708"/>
          <a:ext cx="1597682" cy="1597682"/>
        </a:xfrm>
        <a:prstGeom prst="ellipse">
          <a:avLst/>
        </a:prstGeom>
        <a:solidFill>
          <a:schemeClr val="accent5">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t>Reflect on Learning &amp; Living</a:t>
          </a:r>
          <a:endParaRPr lang="en-US" sz="1700" b="1" kern="1200" dirty="0"/>
        </a:p>
      </dsp:txBody>
      <dsp:txXfrm>
        <a:off x="1162518" y="1930683"/>
        <a:ext cx="1129732" cy="1129732"/>
      </dsp:txXfrm>
    </dsp:sp>
    <dsp:sp modelId="{C83CF404-6E2F-4949-9DBE-13F545BFF044}">
      <dsp:nvSpPr>
        <dsp:cNvPr id="0" name=""/>
        <dsp:cNvSpPr/>
      </dsp:nvSpPr>
      <dsp:spPr>
        <a:xfrm rot="18900000">
          <a:off x="2354591" y="1386791"/>
          <a:ext cx="423886" cy="539217"/>
        </a:xfrm>
        <a:prstGeom prst="rightArrow">
          <a:avLst>
            <a:gd name="adj1" fmla="val 60000"/>
            <a:gd name="adj2" fmla="val 5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2373214" y="1539594"/>
        <a:ext cx="296720" cy="3235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6E60D-4FF0-E944-9CFD-610BC295AD07}">
      <dsp:nvSpPr>
        <dsp:cNvPr id="0" name=""/>
        <dsp:cNvSpPr/>
      </dsp:nvSpPr>
      <dsp:spPr>
        <a:xfrm>
          <a:off x="1994869" y="-5721"/>
          <a:ext cx="5154260" cy="5154260"/>
        </a:xfrm>
        <a:prstGeom prst="circularArrow">
          <a:avLst>
            <a:gd name="adj1" fmla="val 5274"/>
            <a:gd name="adj2" fmla="val 312630"/>
            <a:gd name="adj3" fmla="val 14215647"/>
            <a:gd name="adj4" fmla="val 17134327"/>
            <a:gd name="adj5" fmla="val 5477"/>
          </a:avLst>
        </a:prstGeom>
        <a:solidFill>
          <a:schemeClr val="dk2">
            <a:tint val="4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CF77CEFB-8EBD-F841-B598-E29B1CEF8339}">
      <dsp:nvSpPr>
        <dsp:cNvPr id="0" name=""/>
        <dsp:cNvSpPr/>
      </dsp:nvSpPr>
      <dsp:spPr>
        <a:xfrm>
          <a:off x="3585269" y="374"/>
          <a:ext cx="1973460" cy="986730"/>
        </a:xfrm>
        <a:prstGeom prst="roundRect">
          <a:avLst/>
        </a:prstGeom>
        <a:solidFill>
          <a:schemeClr val="dk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kern="1200" dirty="0" smtClean="0">
              <a:latin typeface="Tw Cen MT"/>
              <a:cs typeface="Tw Cen MT"/>
            </a:rPr>
            <a:t>Discerning Learning Needs</a:t>
          </a:r>
          <a:endParaRPr lang="en-US" sz="1500" b="0" kern="1200" dirty="0">
            <a:latin typeface="Tw Cen MT"/>
            <a:cs typeface="Tw Cen MT"/>
          </a:endParaRPr>
        </a:p>
      </dsp:txBody>
      <dsp:txXfrm>
        <a:off x="3633437" y="48542"/>
        <a:ext cx="1877124" cy="890394"/>
      </dsp:txXfrm>
    </dsp:sp>
    <dsp:sp modelId="{C7AC7F20-D363-E044-8822-D0FAEAA2BEA0}">
      <dsp:nvSpPr>
        <dsp:cNvPr id="0" name=""/>
        <dsp:cNvSpPr/>
      </dsp:nvSpPr>
      <dsp:spPr>
        <a:xfrm>
          <a:off x="5396109" y="1045863"/>
          <a:ext cx="1973460" cy="986730"/>
        </a:xfrm>
        <a:prstGeom prst="roundRect">
          <a:avLst/>
        </a:prstGeom>
        <a:solidFill>
          <a:schemeClr val="dk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kern="1200" dirty="0" smtClean="0">
              <a:latin typeface="Tw Cen MT"/>
              <a:cs typeface="Tw Cen MT"/>
            </a:rPr>
            <a:t>Working with a Mentor/Guide</a:t>
          </a:r>
          <a:endParaRPr lang="en-US" sz="1500" b="0" kern="1200" dirty="0">
            <a:latin typeface="Tw Cen MT"/>
            <a:cs typeface="Tw Cen MT"/>
          </a:endParaRPr>
        </a:p>
      </dsp:txBody>
      <dsp:txXfrm>
        <a:off x="5444277" y="1094031"/>
        <a:ext cx="1877124" cy="890394"/>
      </dsp:txXfrm>
    </dsp:sp>
    <dsp:sp modelId="{C4DEDE24-271F-0743-A9C5-10241F08DE44}">
      <dsp:nvSpPr>
        <dsp:cNvPr id="0" name=""/>
        <dsp:cNvSpPr/>
      </dsp:nvSpPr>
      <dsp:spPr>
        <a:xfrm>
          <a:off x="5396109" y="3136841"/>
          <a:ext cx="1973460" cy="986730"/>
        </a:xfrm>
        <a:prstGeom prst="roundRect">
          <a:avLst/>
        </a:prstGeom>
        <a:solidFill>
          <a:schemeClr val="dk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kern="1200" dirty="0" smtClean="0">
              <a:latin typeface="Tw Cen MT"/>
              <a:cs typeface="Tw Cen MT"/>
            </a:rPr>
            <a:t>Finding Resources on the Network</a:t>
          </a:r>
          <a:endParaRPr lang="en-US" sz="1500" b="0" kern="1200" dirty="0">
            <a:latin typeface="Tw Cen MT"/>
            <a:cs typeface="Tw Cen MT"/>
          </a:endParaRPr>
        </a:p>
      </dsp:txBody>
      <dsp:txXfrm>
        <a:off x="5444277" y="3185009"/>
        <a:ext cx="1877124" cy="890394"/>
      </dsp:txXfrm>
    </dsp:sp>
    <dsp:sp modelId="{54D270D7-6FDF-3645-8C6A-69DAC85441E0}">
      <dsp:nvSpPr>
        <dsp:cNvPr id="0" name=""/>
        <dsp:cNvSpPr/>
      </dsp:nvSpPr>
      <dsp:spPr>
        <a:xfrm>
          <a:off x="3585269" y="4182330"/>
          <a:ext cx="1973460" cy="986730"/>
        </a:xfrm>
        <a:prstGeom prst="roundRect">
          <a:avLst/>
        </a:prstGeom>
        <a:solidFill>
          <a:schemeClr val="dk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kern="1200" dirty="0" smtClean="0">
              <a:latin typeface="Tw Cen MT"/>
              <a:cs typeface="Tw Cen MT"/>
            </a:rPr>
            <a:t>Engaging in Formation in a Variety of Learning Environments</a:t>
          </a:r>
          <a:endParaRPr lang="en-US" sz="1500" b="0" kern="1200" dirty="0">
            <a:latin typeface="Tw Cen MT"/>
            <a:cs typeface="Tw Cen MT"/>
          </a:endParaRPr>
        </a:p>
      </dsp:txBody>
      <dsp:txXfrm>
        <a:off x="3633437" y="4230498"/>
        <a:ext cx="1877124" cy="890394"/>
      </dsp:txXfrm>
    </dsp:sp>
    <dsp:sp modelId="{DFD57B12-F9DC-4B41-8068-A3637E2AA4E4}">
      <dsp:nvSpPr>
        <dsp:cNvPr id="0" name=""/>
        <dsp:cNvSpPr/>
      </dsp:nvSpPr>
      <dsp:spPr>
        <a:xfrm>
          <a:off x="1774429" y="3136841"/>
          <a:ext cx="1973460" cy="986730"/>
        </a:xfrm>
        <a:prstGeom prst="roundRect">
          <a:avLst/>
        </a:prstGeom>
        <a:solidFill>
          <a:schemeClr val="dk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kern="1200" dirty="0" smtClean="0">
              <a:latin typeface="Tw Cen MT"/>
              <a:cs typeface="Tw Cen MT"/>
            </a:rPr>
            <a:t>Sharing Learning with Others</a:t>
          </a:r>
          <a:endParaRPr lang="en-US" sz="1500" b="0" kern="1200" dirty="0">
            <a:latin typeface="Tw Cen MT"/>
            <a:cs typeface="Tw Cen MT"/>
          </a:endParaRPr>
        </a:p>
      </dsp:txBody>
      <dsp:txXfrm>
        <a:off x="1822597" y="3185009"/>
        <a:ext cx="1877124" cy="890394"/>
      </dsp:txXfrm>
    </dsp:sp>
    <dsp:sp modelId="{3795E19A-8A1C-DA4A-91E0-37E8F32F47B4}">
      <dsp:nvSpPr>
        <dsp:cNvPr id="0" name=""/>
        <dsp:cNvSpPr/>
      </dsp:nvSpPr>
      <dsp:spPr>
        <a:xfrm>
          <a:off x="1774429" y="1045863"/>
          <a:ext cx="1973460" cy="986730"/>
        </a:xfrm>
        <a:prstGeom prst="roundRect">
          <a:avLst/>
        </a:prstGeom>
        <a:solidFill>
          <a:schemeClr val="dk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kern="1200" dirty="0" smtClean="0">
              <a:latin typeface="Tw Cen MT"/>
              <a:cs typeface="Tw Cen MT"/>
            </a:rPr>
            <a:t>Reflecting on Growth &amp; Identifying New Needs</a:t>
          </a:r>
          <a:endParaRPr lang="en-US" sz="1500" b="0" kern="1200" dirty="0">
            <a:latin typeface="Tw Cen MT"/>
            <a:cs typeface="Tw Cen MT"/>
          </a:endParaRPr>
        </a:p>
      </dsp:txBody>
      <dsp:txXfrm>
        <a:off x="1822597" y="1094031"/>
        <a:ext cx="1877124" cy="8903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98C05-09EA-D246-A206-48AFECB46B87}">
      <dsp:nvSpPr>
        <dsp:cNvPr id="0" name=""/>
        <dsp:cNvSpPr/>
      </dsp:nvSpPr>
      <dsp:spPr>
        <a:xfrm>
          <a:off x="0" y="0"/>
          <a:ext cx="1758652" cy="4495800"/>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latin typeface="Tw Cen MT"/>
              <a:cs typeface="Tw Cen MT"/>
            </a:rPr>
            <a:t>Online Faith Formation</a:t>
          </a:r>
          <a:endParaRPr lang="en-US" sz="2000" b="1" kern="1200" dirty="0">
            <a:latin typeface="Tw Cen MT"/>
            <a:cs typeface="Tw Cen MT"/>
          </a:endParaRPr>
        </a:p>
      </dsp:txBody>
      <dsp:txXfrm>
        <a:off x="0" y="1798320"/>
        <a:ext cx="1758652" cy="1798320"/>
      </dsp:txXfrm>
    </dsp:sp>
    <dsp:sp modelId="{948DDB1C-C9CA-6C46-BE9D-19455343474B}">
      <dsp:nvSpPr>
        <dsp:cNvPr id="0" name=""/>
        <dsp:cNvSpPr/>
      </dsp:nvSpPr>
      <dsp:spPr>
        <a:xfrm>
          <a:off x="130775" y="269748"/>
          <a:ext cx="1497101" cy="1497101"/>
        </a:xfrm>
        <a:prstGeom prst="ellipse">
          <a:avLst/>
        </a:prstGeom>
        <a:solidFill>
          <a:schemeClr val="accent3">
            <a:tint val="5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56E7A8ED-9E59-EA4A-BD5F-F84428BF70C8}">
      <dsp:nvSpPr>
        <dsp:cNvPr id="0" name=""/>
        <dsp:cNvSpPr/>
      </dsp:nvSpPr>
      <dsp:spPr>
        <a:xfrm>
          <a:off x="1811411" y="0"/>
          <a:ext cx="1758652" cy="4495800"/>
        </a:xfrm>
        <a:prstGeom prst="roundRect">
          <a:avLst>
            <a:gd name="adj" fmla="val 10000"/>
          </a:avLst>
        </a:prstGeom>
        <a:solidFill>
          <a:schemeClr val="accent3">
            <a:hueOff val="-4758004"/>
            <a:satOff val="23"/>
            <a:lumOff val="2646"/>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latin typeface="Tw Cen MT"/>
              <a:cs typeface="Tw Cen MT"/>
            </a:rPr>
            <a:t>Mostly Online with Regular Interaction in Gathered Sessions</a:t>
          </a:r>
          <a:endParaRPr lang="en-US" sz="2000" b="1" kern="1200" dirty="0">
            <a:latin typeface="Tw Cen MT"/>
            <a:cs typeface="Tw Cen MT"/>
          </a:endParaRPr>
        </a:p>
      </dsp:txBody>
      <dsp:txXfrm>
        <a:off x="1811411" y="1798320"/>
        <a:ext cx="1758652" cy="1798320"/>
      </dsp:txXfrm>
    </dsp:sp>
    <dsp:sp modelId="{831A7594-1FAD-AC42-8EF9-8EB09330611F}">
      <dsp:nvSpPr>
        <dsp:cNvPr id="0" name=""/>
        <dsp:cNvSpPr/>
      </dsp:nvSpPr>
      <dsp:spPr>
        <a:xfrm>
          <a:off x="1942187" y="269748"/>
          <a:ext cx="1497101" cy="1497101"/>
        </a:xfrm>
        <a:prstGeom prst="ellipse">
          <a:avLst/>
        </a:prstGeom>
        <a:solidFill>
          <a:schemeClr val="accent3">
            <a:tint val="50000"/>
            <a:hueOff val="-5014276"/>
            <a:satOff val="9322"/>
            <a:lumOff val="1072"/>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9F6CEE22-EA0E-9A40-BCFA-590D47744670}">
      <dsp:nvSpPr>
        <dsp:cNvPr id="0" name=""/>
        <dsp:cNvSpPr/>
      </dsp:nvSpPr>
      <dsp:spPr>
        <a:xfrm>
          <a:off x="3622823" y="0"/>
          <a:ext cx="1758652" cy="4495800"/>
        </a:xfrm>
        <a:prstGeom prst="roundRect">
          <a:avLst>
            <a:gd name="adj" fmla="val 10000"/>
          </a:avLst>
        </a:prstGeom>
        <a:solidFill>
          <a:schemeClr val="accent3">
            <a:hueOff val="-9516008"/>
            <a:satOff val="45"/>
            <a:lumOff val="5293"/>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latin typeface="Tw Cen MT"/>
              <a:cs typeface="Tw Cen MT"/>
            </a:rPr>
            <a:t>Online Faith Formation &amp; Gathered Sessions (Flipped Classroom)</a:t>
          </a:r>
          <a:endParaRPr lang="en-US" sz="2000" b="1" kern="1200" dirty="0">
            <a:latin typeface="Tw Cen MT"/>
            <a:cs typeface="Tw Cen MT"/>
          </a:endParaRPr>
        </a:p>
      </dsp:txBody>
      <dsp:txXfrm>
        <a:off x="3622823" y="1798320"/>
        <a:ext cx="1758652" cy="1798320"/>
      </dsp:txXfrm>
    </dsp:sp>
    <dsp:sp modelId="{44FA06BE-5967-DB4B-9074-25EDB33854E0}">
      <dsp:nvSpPr>
        <dsp:cNvPr id="0" name=""/>
        <dsp:cNvSpPr/>
      </dsp:nvSpPr>
      <dsp:spPr>
        <a:xfrm>
          <a:off x="3753599" y="269748"/>
          <a:ext cx="1497101" cy="1497101"/>
        </a:xfrm>
        <a:prstGeom prst="ellipse">
          <a:avLst/>
        </a:prstGeom>
        <a:solidFill>
          <a:schemeClr val="accent3">
            <a:tint val="50000"/>
            <a:hueOff val="-10028552"/>
            <a:satOff val="18644"/>
            <a:lumOff val="2144"/>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4D6FD45E-D48A-E341-9F3A-39CFFB569147}">
      <dsp:nvSpPr>
        <dsp:cNvPr id="0" name=""/>
        <dsp:cNvSpPr/>
      </dsp:nvSpPr>
      <dsp:spPr>
        <a:xfrm>
          <a:off x="5434235" y="0"/>
          <a:ext cx="1758652" cy="4495800"/>
        </a:xfrm>
        <a:prstGeom prst="roundRect">
          <a:avLst>
            <a:gd name="adj" fmla="val 10000"/>
          </a:avLst>
        </a:prstGeom>
        <a:solidFill>
          <a:schemeClr val="accent3">
            <a:hueOff val="-14274012"/>
            <a:satOff val="68"/>
            <a:lumOff val="7939"/>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latin typeface="Tw Cen MT"/>
              <a:cs typeface="Tw Cen MT"/>
            </a:rPr>
            <a:t>Gathered Program with Online Components beyond the Program</a:t>
          </a:r>
          <a:endParaRPr lang="en-US" sz="2000" b="1" kern="1200" dirty="0">
            <a:latin typeface="Tw Cen MT"/>
            <a:cs typeface="Tw Cen MT"/>
          </a:endParaRPr>
        </a:p>
      </dsp:txBody>
      <dsp:txXfrm>
        <a:off x="5434235" y="1798320"/>
        <a:ext cx="1758652" cy="1798320"/>
      </dsp:txXfrm>
    </dsp:sp>
    <dsp:sp modelId="{748942E6-2E3E-A24C-99B4-01417E8FDDCD}">
      <dsp:nvSpPr>
        <dsp:cNvPr id="0" name=""/>
        <dsp:cNvSpPr/>
      </dsp:nvSpPr>
      <dsp:spPr>
        <a:xfrm>
          <a:off x="5565011" y="269748"/>
          <a:ext cx="1497101" cy="1497101"/>
        </a:xfrm>
        <a:prstGeom prst="ellipse">
          <a:avLst/>
        </a:prstGeom>
        <a:solidFill>
          <a:schemeClr val="accent3">
            <a:tint val="50000"/>
            <a:hueOff val="-15042828"/>
            <a:satOff val="27965"/>
            <a:lumOff val="3216"/>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68303472-38D5-9447-8C7B-32B1AEB81FD5}">
      <dsp:nvSpPr>
        <dsp:cNvPr id="0" name=""/>
        <dsp:cNvSpPr/>
      </dsp:nvSpPr>
      <dsp:spPr>
        <a:xfrm>
          <a:off x="7245647" y="0"/>
          <a:ext cx="1758652" cy="4495800"/>
        </a:xfrm>
        <a:prstGeom prst="roundRect">
          <a:avLst>
            <a:gd name="adj" fmla="val 10000"/>
          </a:avLst>
        </a:prstGeom>
        <a:solidFill>
          <a:schemeClr val="accent3">
            <a:hueOff val="-19032015"/>
            <a:satOff val="90"/>
            <a:lumOff val="10585"/>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latin typeface="Tw Cen MT"/>
              <a:cs typeface="Tw Cen MT"/>
            </a:rPr>
            <a:t>Gathered Program with Supportive  Online Content</a:t>
          </a:r>
          <a:endParaRPr lang="en-US" sz="2000" b="1" kern="1200" dirty="0">
            <a:latin typeface="Tw Cen MT"/>
            <a:cs typeface="Tw Cen MT"/>
          </a:endParaRPr>
        </a:p>
      </dsp:txBody>
      <dsp:txXfrm>
        <a:off x="7245647" y="1798320"/>
        <a:ext cx="1758652" cy="1798320"/>
      </dsp:txXfrm>
    </dsp:sp>
    <dsp:sp modelId="{76FD9B29-D0E4-8B4C-B474-06860363B3D4}">
      <dsp:nvSpPr>
        <dsp:cNvPr id="0" name=""/>
        <dsp:cNvSpPr/>
      </dsp:nvSpPr>
      <dsp:spPr>
        <a:xfrm>
          <a:off x="7376423" y="269748"/>
          <a:ext cx="1497101" cy="1497101"/>
        </a:xfrm>
        <a:prstGeom prst="ellipse">
          <a:avLst/>
        </a:prstGeom>
        <a:solidFill>
          <a:schemeClr val="accent3">
            <a:tint val="50000"/>
            <a:hueOff val="-20057104"/>
            <a:satOff val="37287"/>
            <a:lumOff val="4288"/>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F978572F-7449-4D45-9C74-2C3AF669E3A8}">
      <dsp:nvSpPr>
        <dsp:cNvPr id="0" name=""/>
        <dsp:cNvSpPr/>
      </dsp:nvSpPr>
      <dsp:spPr>
        <a:xfrm>
          <a:off x="360171" y="3596640"/>
          <a:ext cx="8283955" cy="674370"/>
        </a:xfrm>
        <a:prstGeom prst="leftRightArrow">
          <a:avLst/>
        </a:prstGeom>
        <a:solidFill>
          <a:schemeClr val="accent3">
            <a:tint val="4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C7F5F7-FE0C-4D43-99DA-0899C262CE9B}" type="datetimeFigureOut">
              <a:rPr lang="en-US" smtClean="0"/>
              <a:t>5/30/15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066550-F4D9-284A-9E73-5C125CA83843}" type="slidenum">
              <a:rPr lang="en-US" smtClean="0"/>
              <a:t>‹#›</a:t>
            </a:fld>
            <a:endParaRPr lang="en-US"/>
          </a:p>
        </p:txBody>
      </p:sp>
    </p:spTree>
    <p:extLst>
      <p:ext uri="{BB962C8B-B14F-4D97-AF65-F5344CB8AC3E}">
        <p14:creationId xmlns:p14="http://schemas.microsoft.com/office/powerpoint/2010/main" val="3151960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A639C2-B6D2-D34E-ADF1-160402E244B7}" type="datetimeFigureOut">
              <a:rPr lang="en-US" smtClean="0"/>
              <a:t>5/30/15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8CB6B8-1CFA-F34A-8BCE-5B679FD3C73B}" type="slidenum">
              <a:rPr lang="en-US" smtClean="0"/>
              <a:t>‹#›</a:t>
            </a:fld>
            <a:endParaRPr lang="en-US" dirty="0"/>
          </a:p>
        </p:txBody>
      </p:sp>
    </p:spTree>
    <p:extLst>
      <p:ext uri="{BB962C8B-B14F-4D97-AF65-F5344CB8AC3E}">
        <p14:creationId xmlns:p14="http://schemas.microsoft.com/office/powerpoint/2010/main" val="4475240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2103D3E-B9DE-F042-A81B-9023B6863032}" type="datetimeFigureOut">
              <a:rPr lang="en-US" smtClean="0"/>
              <a:t>5/30/15</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4A334BD-FE82-A84C-875F-DDC9CF61CB6F}"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103D3E-B9DE-F042-A81B-9023B6863032}" type="datetimeFigureOut">
              <a:rPr lang="en-US" smtClean="0"/>
              <a:t>5/30/15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A334BD-FE82-A84C-875F-DDC9CF61CB6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92103D3E-B9DE-F042-A81B-9023B6863032}" type="datetimeFigureOut">
              <a:rPr lang="en-US" smtClean="0"/>
              <a:t>5/30/15</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Tw Cen MT"/>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Tw Cen MT"/>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Tw Cen MT"/>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D4A334BD-FE82-A84C-875F-DDC9CF61CB6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2103D3E-B9DE-F042-A81B-9023B6863032}" type="datetimeFigureOut">
              <a:rPr lang="en-US" smtClean="0"/>
              <a:t>5/30/15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4A334BD-FE82-A84C-875F-DDC9CF61CB6F}" type="slidenum">
              <a:rPr lang="en-US" smtClean="0"/>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2103D3E-B9DE-F042-A81B-9023B6863032}" type="datetimeFigureOut">
              <a:rPr lang="en-US" smtClean="0"/>
              <a:t>5/30/15</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4A334BD-FE82-A84C-875F-DDC9CF61CB6F}"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92103D3E-B9DE-F042-A81B-9023B6863032}" type="datetimeFigureOut">
              <a:rPr lang="en-US" smtClean="0"/>
              <a:t>5/30/15</a:t>
            </a:fld>
            <a:endParaRPr lang="en-US" dirty="0"/>
          </a:p>
        </p:txBody>
      </p:sp>
      <p:sp>
        <p:nvSpPr>
          <p:cNvPr id="10" name="Slide Number Placeholder 9"/>
          <p:cNvSpPr>
            <a:spLocks noGrp="1"/>
          </p:cNvSpPr>
          <p:nvPr>
            <p:ph type="sldNum" sz="quarter" idx="16"/>
          </p:nvPr>
        </p:nvSpPr>
        <p:spPr/>
        <p:txBody>
          <a:bodyPr rtlCol="0"/>
          <a:lstStyle/>
          <a:p>
            <a:fld id="{D4A334BD-FE82-A84C-875F-DDC9CF61CB6F}" type="slidenum">
              <a:rPr lang="en-US" smtClean="0"/>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92103D3E-B9DE-F042-A81B-9023B6863032}" type="datetimeFigureOut">
              <a:rPr lang="en-US" smtClean="0"/>
              <a:t>5/30/15</a:t>
            </a:fld>
            <a:endParaRPr lang="en-US" dirty="0"/>
          </a:p>
        </p:txBody>
      </p:sp>
      <p:sp>
        <p:nvSpPr>
          <p:cNvPr id="12" name="Slide Number Placeholder 11"/>
          <p:cNvSpPr>
            <a:spLocks noGrp="1"/>
          </p:cNvSpPr>
          <p:nvPr>
            <p:ph type="sldNum" sz="quarter" idx="16"/>
          </p:nvPr>
        </p:nvSpPr>
        <p:spPr/>
        <p:txBody>
          <a:bodyPr rtlCol="0"/>
          <a:lstStyle/>
          <a:p>
            <a:fld id="{D4A334BD-FE82-A84C-875F-DDC9CF61CB6F}" type="slidenum">
              <a:rPr lang="en-US" smtClean="0"/>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2103D3E-B9DE-F042-A81B-9023B6863032}" type="datetimeFigureOut">
              <a:rPr lang="en-US" smtClean="0"/>
              <a:t>5/30/15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4A334BD-FE82-A84C-875F-DDC9CF61CB6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03D3E-B9DE-F042-A81B-9023B6863032}" type="datetimeFigureOut">
              <a:rPr lang="en-US" smtClean="0"/>
              <a:t>5/30/15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4A334BD-FE82-A84C-875F-DDC9CF61CB6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2103D3E-B9DE-F042-A81B-9023B6863032}" type="datetimeFigureOut">
              <a:rPr lang="en-US" smtClean="0"/>
              <a:t>5/30/15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4A334BD-FE82-A84C-875F-DDC9CF61CB6F}" type="slidenum">
              <a:rPr lang="en-US" smtClean="0"/>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Tw Cen MT"/>
              </a:defRPr>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12" name="Date Placeholder 11"/>
          <p:cNvSpPr>
            <a:spLocks noGrp="1"/>
          </p:cNvSpPr>
          <p:nvPr>
            <p:ph type="dt" sz="half" idx="10"/>
          </p:nvPr>
        </p:nvSpPr>
        <p:spPr>
          <a:xfrm>
            <a:off x="6248400" y="6248400"/>
            <a:ext cx="2667000" cy="365125"/>
          </a:xfrm>
        </p:spPr>
        <p:txBody>
          <a:bodyPr rtlCol="0"/>
          <a:lstStyle/>
          <a:p>
            <a:fld id="{92103D3E-B9DE-F042-A81B-9023B6863032}" type="datetimeFigureOut">
              <a:rPr lang="en-US" smtClean="0"/>
              <a:t>5/30/15</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4A334BD-FE82-A84C-875F-DDC9CF61CB6F}" type="slidenum">
              <a:rPr lang="en-US" smtClean="0"/>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Drag picture to placeholder or click icon to add</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latin typeface="Tw Cen MT"/>
              </a:defRPr>
            </a:lvl1pPr>
          </a:lstStyle>
          <a:p>
            <a:fld id="{92103D3E-B9DE-F042-A81B-9023B6863032}" type="datetimeFigureOut">
              <a:rPr lang="en-US" smtClean="0"/>
              <a:pPr/>
              <a:t>5/30/15</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latin typeface="Tw Cen MT"/>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latin typeface="Tw Cen MT"/>
              </a:defRPr>
            </a:lvl1pPr>
          </a:lstStyle>
          <a:p>
            <a:fld id="{D4A334BD-FE82-A84C-875F-DDC9CF61CB6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400" kern="1200">
          <a:solidFill>
            <a:schemeClr val="tx2"/>
          </a:solidFill>
          <a:latin typeface="Candara"/>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Tw Cen M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Tw Cen M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Tw Cen M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Tw Cen M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Tw Cen M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6.xml"/><Relationship Id="rId2" Type="http://schemas.openxmlformats.org/officeDocument/2006/relationships/diagramData" Target="../diagrams/data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7.xml"/><Relationship Id="rId2" Type="http://schemas.openxmlformats.org/officeDocument/2006/relationships/diagramData" Target="../diagrams/data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6.xml"/><Relationship Id="rId2" Type="http://schemas.openxmlformats.org/officeDocument/2006/relationships/diagramData" Target="../diagrams/data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7.xml"/><Relationship Id="rId2" Type="http://schemas.openxmlformats.org/officeDocument/2006/relationships/diagramData" Target="../diagrams/data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diagramData" Target="../diagrams/data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7.xml"/><Relationship Id="rId2" Type="http://schemas.openxmlformats.org/officeDocument/2006/relationships/diagramData" Target="../diagrams/data1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7.xml"/><Relationship Id="rId2" Type="http://schemas.openxmlformats.org/officeDocument/2006/relationships/diagramData" Target="../diagrams/data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diagramData" Target="../diagrams/data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11.png"/><Relationship Id="rId1" Type="http://schemas.microsoft.com/office/2007/relationships/media" Target="../media/media1.mp4"/><Relationship Id="rId2" Type="http://schemas.openxmlformats.org/officeDocument/2006/relationships/video" Target="../media/media1.mp4"/></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1" Type="http://schemas.openxmlformats.org/officeDocument/2006/relationships/slideLayout" Target="../slideLayouts/slideLayout2.xml"/><Relationship Id="rId2" Type="http://schemas.openxmlformats.org/officeDocument/2006/relationships/diagramData" Target="../diagrams/data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1" Type="http://schemas.openxmlformats.org/officeDocument/2006/relationships/slideLayout" Target="../slideLayouts/slideLayout2.xml"/><Relationship Id="rId2" Type="http://schemas.openxmlformats.org/officeDocument/2006/relationships/diagramData" Target="../diagrams/data1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356" y="4202632"/>
            <a:ext cx="8278420" cy="1812159"/>
          </a:xfrm>
        </p:spPr>
        <p:txBody>
          <a:bodyPr>
            <a:normAutofit fontScale="90000"/>
          </a:bodyPr>
          <a:lstStyle/>
          <a:p>
            <a:pPr algn="ctr"/>
            <a:r>
              <a:rPr lang="en-US" dirty="0" smtClean="0">
                <a:solidFill>
                  <a:schemeClr val="tx1"/>
                </a:solidFill>
              </a:rPr>
              <a:t>Designing a 21</a:t>
            </a:r>
            <a:r>
              <a:rPr lang="en-US" baseline="30000" dirty="0" smtClean="0">
                <a:solidFill>
                  <a:schemeClr val="tx1"/>
                </a:solidFill>
              </a:rPr>
              <a:t>st</a:t>
            </a:r>
            <a:r>
              <a:rPr lang="en-US" dirty="0" smtClean="0">
                <a:solidFill>
                  <a:schemeClr val="tx1"/>
                </a:solidFill>
              </a:rPr>
              <a:t> Century Adult Faith formation curriculum</a:t>
            </a:r>
            <a:endParaRPr lang="en-US" dirty="0">
              <a:solidFill>
                <a:schemeClr val="tx1"/>
              </a:solidFill>
            </a:endParaRPr>
          </a:p>
        </p:txBody>
      </p:sp>
      <p:sp>
        <p:nvSpPr>
          <p:cNvPr id="2" name="TextBox 1"/>
          <p:cNvSpPr txBox="1"/>
          <p:nvPr/>
        </p:nvSpPr>
        <p:spPr>
          <a:xfrm>
            <a:off x="2410120" y="6014791"/>
            <a:ext cx="6647021" cy="769441"/>
          </a:xfrm>
          <a:prstGeom prst="rect">
            <a:avLst/>
          </a:prstGeom>
          <a:noFill/>
        </p:spPr>
        <p:txBody>
          <a:bodyPr wrap="square" rtlCol="0">
            <a:spAutoFit/>
          </a:bodyPr>
          <a:lstStyle/>
          <a:p>
            <a:pPr algn="ctr"/>
            <a:r>
              <a:rPr lang="en-US" sz="2400" dirty="0" smtClean="0">
                <a:latin typeface="Tw Cen MT"/>
              </a:rPr>
              <a:t>John Roberto</a:t>
            </a:r>
          </a:p>
          <a:p>
            <a:pPr algn="ctr"/>
            <a:r>
              <a:rPr lang="en-US" sz="2000" dirty="0" smtClean="0">
                <a:latin typeface="Tw Cen MT"/>
              </a:rPr>
              <a:t>jroberto@lifelongfaith.com     www.LifelongFaith.com</a:t>
            </a:r>
            <a:endParaRPr lang="en-US" sz="2000" dirty="0">
              <a:latin typeface="Tw Cen MT"/>
            </a:endParaRPr>
          </a:p>
        </p:txBody>
      </p:sp>
      <p:pic>
        <p:nvPicPr>
          <p:cNvPr id="3" name="Picture 2" descr="iStock_000009957221Medium.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7926" y="86096"/>
            <a:ext cx="6969676" cy="4642346"/>
          </a:xfrm>
          <a:prstGeom prst="rect">
            <a:avLst/>
          </a:prstGeom>
        </p:spPr>
      </p:pic>
    </p:spTree>
    <p:extLst>
      <p:ext uri="{BB962C8B-B14F-4D97-AF65-F5344CB8AC3E}">
        <p14:creationId xmlns:p14="http://schemas.microsoft.com/office/powerpoint/2010/main" val="2241880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88900"/>
            <a:ext cx="8153400" cy="1130300"/>
          </a:xfrm>
        </p:spPr>
        <p:txBody>
          <a:bodyPr>
            <a:normAutofit fontScale="90000"/>
          </a:bodyPr>
          <a:lstStyle/>
          <a:p>
            <a:pPr algn="ctr"/>
            <a:r>
              <a:rPr lang="en-US" dirty="0" smtClean="0"/>
              <a:t>AFF Features: </a:t>
            </a:r>
            <a:br>
              <a:rPr lang="en-US" dirty="0" smtClean="0"/>
            </a:br>
            <a:r>
              <a:rPr lang="en-US" dirty="0" smtClean="0"/>
              <a:t>Missional Faith Formation</a:t>
            </a:r>
            <a:endParaRPr lang="en-US" dirty="0"/>
          </a:p>
        </p:txBody>
      </p:sp>
      <p:sp>
        <p:nvSpPr>
          <p:cNvPr id="3" name="Content Placeholder 2"/>
          <p:cNvSpPr>
            <a:spLocks noGrp="1"/>
          </p:cNvSpPr>
          <p:nvPr>
            <p:ph sz="quarter" idx="1"/>
          </p:nvPr>
        </p:nvSpPr>
        <p:spPr>
          <a:xfrm>
            <a:off x="612648" y="1600200"/>
            <a:ext cx="8153400" cy="5054258"/>
          </a:xfrm>
        </p:spPr>
        <p:txBody>
          <a:bodyPr>
            <a:normAutofit lnSpcReduction="10000"/>
          </a:bodyPr>
          <a:lstStyle/>
          <a:p>
            <a:pPr marL="0" indent="0">
              <a:buNone/>
            </a:pPr>
            <a:r>
              <a:rPr lang="en-US" sz="3200" dirty="0" smtClean="0"/>
              <a:t>Missional </a:t>
            </a:r>
            <a:r>
              <a:rPr lang="en-US" sz="3200" dirty="0"/>
              <a:t>faith formation expands and extends the church’s presence through outreach, connection, relationship building, and engagement with people where they live—moving faith formation out into the community. </a:t>
            </a:r>
            <a:endParaRPr lang="en-US" sz="3200" dirty="0" smtClean="0"/>
          </a:p>
          <a:p>
            <a:pPr lvl="1"/>
            <a:r>
              <a:rPr lang="en-US" dirty="0" smtClean="0"/>
              <a:t>Moving worship and faith formation into the community</a:t>
            </a:r>
          </a:p>
          <a:p>
            <a:pPr lvl="1"/>
            <a:r>
              <a:rPr lang="en-US" dirty="0" smtClean="0"/>
              <a:t>Opening programs to everyone – VBS</a:t>
            </a:r>
          </a:p>
          <a:p>
            <a:pPr lvl="1"/>
            <a:r>
              <a:rPr lang="en-US" dirty="0" smtClean="0"/>
              <a:t>Life skills: parenting, careers, training, mentoring</a:t>
            </a:r>
          </a:p>
          <a:p>
            <a:pPr lvl="1"/>
            <a:r>
              <a:rPr lang="en-US" dirty="0" smtClean="0"/>
              <a:t>Small group programs on a variety of topics</a:t>
            </a:r>
          </a:p>
          <a:p>
            <a:pPr lvl="1"/>
            <a:r>
              <a:rPr lang="en-US" dirty="0" smtClean="0"/>
              <a:t>Community-wide service </a:t>
            </a:r>
          </a:p>
          <a:p>
            <a:pPr lvl="1"/>
            <a:r>
              <a:rPr lang="en-US" dirty="0" smtClean="0"/>
              <a:t>Community events: arts, music, theater</a:t>
            </a:r>
          </a:p>
        </p:txBody>
      </p:sp>
    </p:spTree>
    <p:extLst>
      <p:ext uri="{BB962C8B-B14F-4D97-AF65-F5344CB8AC3E}">
        <p14:creationId xmlns:p14="http://schemas.microsoft.com/office/powerpoint/2010/main" val="109053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0"/>
            <a:ext cx="8153400" cy="1219200"/>
          </a:xfrm>
        </p:spPr>
        <p:txBody>
          <a:bodyPr>
            <a:normAutofit fontScale="90000"/>
          </a:bodyPr>
          <a:lstStyle/>
          <a:p>
            <a:pPr algn="ctr"/>
            <a:r>
              <a:rPr lang="en-US" dirty="0" smtClean="0"/>
              <a:t>AFF Features: </a:t>
            </a:r>
            <a:br>
              <a:rPr lang="en-US" dirty="0" smtClean="0"/>
            </a:br>
            <a:r>
              <a:rPr lang="en-US" dirty="0" smtClean="0"/>
              <a:t>Missional Faith Formation</a:t>
            </a:r>
            <a:endParaRPr lang="en-US" dirty="0"/>
          </a:p>
        </p:txBody>
      </p:sp>
      <p:sp>
        <p:nvSpPr>
          <p:cNvPr id="3" name="Content Placeholder 2"/>
          <p:cNvSpPr>
            <a:spLocks noGrp="1"/>
          </p:cNvSpPr>
          <p:nvPr>
            <p:ph sz="quarter" idx="1"/>
          </p:nvPr>
        </p:nvSpPr>
        <p:spPr>
          <a:xfrm>
            <a:off x="612648" y="1600200"/>
            <a:ext cx="8153400" cy="4804580"/>
          </a:xfrm>
        </p:spPr>
        <p:txBody>
          <a:bodyPr>
            <a:normAutofit/>
          </a:bodyPr>
          <a:lstStyle/>
          <a:p>
            <a:pPr marL="0" indent="0">
              <a:buNone/>
            </a:pPr>
            <a:r>
              <a:rPr lang="en-US" sz="3200" dirty="0" smtClean="0"/>
              <a:t>Missional </a:t>
            </a:r>
            <a:r>
              <a:rPr lang="en-US" sz="3200" dirty="0"/>
              <a:t>faith formation provides pathways for people to consider or reconsider the Christian faith, to encounter Jesus and the Good News, and to live as disciples in a supportive faith community. </a:t>
            </a:r>
          </a:p>
        </p:txBody>
      </p:sp>
    </p:spTree>
    <p:extLst>
      <p:ext uri="{BB962C8B-B14F-4D97-AF65-F5344CB8AC3E}">
        <p14:creationId xmlns:p14="http://schemas.microsoft.com/office/powerpoint/2010/main" val="651398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14300"/>
            <a:ext cx="8153400" cy="1066800"/>
          </a:xfrm>
        </p:spPr>
        <p:txBody>
          <a:bodyPr>
            <a:normAutofit fontScale="90000"/>
          </a:bodyPr>
          <a:lstStyle/>
          <a:p>
            <a:pPr algn="ctr"/>
            <a:r>
              <a:rPr lang="en-US" dirty="0" smtClean="0"/>
              <a:t>AFF Features:</a:t>
            </a:r>
            <a:br>
              <a:rPr lang="en-US" dirty="0" smtClean="0"/>
            </a:br>
            <a:r>
              <a:rPr lang="en-US" dirty="0" smtClean="0"/>
              <a:t>Variety</a:t>
            </a:r>
            <a:endParaRPr lang="en-US" dirty="0"/>
          </a:p>
        </p:txBody>
      </p:sp>
      <p:sp>
        <p:nvSpPr>
          <p:cNvPr id="3" name="Content Placeholder 2"/>
          <p:cNvSpPr>
            <a:spLocks noGrp="1"/>
          </p:cNvSpPr>
          <p:nvPr>
            <p:ph sz="quarter" idx="1"/>
          </p:nvPr>
        </p:nvSpPr>
        <p:spPr>
          <a:xfrm>
            <a:off x="612648" y="1600200"/>
            <a:ext cx="8153400" cy="4940300"/>
          </a:xfrm>
        </p:spPr>
        <p:txBody>
          <a:bodyPr>
            <a:normAutofit fontScale="92500" lnSpcReduction="20000"/>
          </a:bodyPr>
          <a:lstStyle/>
          <a:p>
            <a:pPr lvl="0"/>
            <a:r>
              <a:rPr lang="en-US" dirty="0" smtClean="0"/>
              <a:t>AFF provides </a:t>
            </a:r>
            <a:r>
              <a:rPr lang="en-US" dirty="0"/>
              <a:t>a </a:t>
            </a:r>
            <a:r>
              <a:rPr lang="en-US" i="1" dirty="0"/>
              <a:t>variety</a:t>
            </a:r>
            <a:r>
              <a:rPr lang="en-US" dirty="0"/>
              <a:t> of content, methods, formats, and delivery systems to address the diverse life tasks and situations, needs and interests, and spiritual and faith journeys of adults in four stages of </a:t>
            </a:r>
            <a:r>
              <a:rPr lang="en-US" dirty="0" smtClean="0"/>
              <a:t>adulthood</a:t>
            </a:r>
            <a:endParaRPr lang="en-US" dirty="0"/>
          </a:p>
          <a:p>
            <a:pPr lvl="1"/>
            <a:r>
              <a:rPr lang="en-US" dirty="0" smtClean="0"/>
              <a:t>AFF provides </a:t>
            </a:r>
            <a:r>
              <a:rPr lang="en-US" dirty="0"/>
              <a:t>a variety of experiences, programs, activities, resources, and social connections that are available anytime and anywhere, in physical places and online spaces</a:t>
            </a:r>
          </a:p>
          <a:p>
            <a:pPr lvl="1"/>
            <a:r>
              <a:rPr lang="en-US" dirty="0" smtClean="0"/>
              <a:t>AFF incorporates </a:t>
            </a:r>
            <a:r>
              <a:rPr lang="en-US" b="1" dirty="0"/>
              <a:t>seven learning environments</a:t>
            </a:r>
            <a:r>
              <a:rPr lang="en-US" dirty="0"/>
              <a:t>—self-directed, mentored, at home, in small groups, in large groups, church-wide, in the community, and in the world—in online spaces and physical places, to provide a variety of ways for people to learn and grow in faith that respects their preferred styles of learning, their life situations, and their time constraints. </a:t>
            </a:r>
          </a:p>
          <a:p>
            <a:pPr lvl="1"/>
            <a:r>
              <a:rPr lang="en-US" dirty="0" smtClean="0"/>
              <a:t>AFF incorporates </a:t>
            </a:r>
            <a:r>
              <a:rPr lang="en-US" dirty="0"/>
              <a:t>formal and informal learning. </a:t>
            </a:r>
          </a:p>
          <a:p>
            <a:endParaRPr lang="en-US" dirty="0"/>
          </a:p>
        </p:txBody>
      </p:sp>
    </p:spTree>
    <p:extLst>
      <p:ext uri="{BB962C8B-B14F-4D97-AF65-F5344CB8AC3E}">
        <p14:creationId xmlns:p14="http://schemas.microsoft.com/office/powerpoint/2010/main" val="1012739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0"/>
            <a:ext cx="8153400" cy="1219200"/>
          </a:xfrm>
        </p:spPr>
        <p:txBody>
          <a:bodyPr>
            <a:normAutofit fontScale="90000"/>
          </a:bodyPr>
          <a:lstStyle/>
          <a:p>
            <a:pPr algn="ctr"/>
            <a:r>
              <a:rPr lang="en-US" dirty="0" smtClean="0"/>
              <a:t>AFF Features:</a:t>
            </a:r>
            <a:br>
              <a:rPr lang="en-US" dirty="0" smtClean="0"/>
            </a:br>
            <a:r>
              <a:rPr lang="en-US" dirty="0" smtClean="0"/>
              <a:t>Motivation &amp; Participation</a:t>
            </a:r>
            <a:endParaRPr lang="en-US" dirty="0"/>
          </a:p>
        </p:txBody>
      </p:sp>
      <p:sp>
        <p:nvSpPr>
          <p:cNvPr id="3" name="Content Placeholder 2"/>
          <p:cNvSpPr>
            <a:spLocks noGrp="1"/>
          </p:cNvSpPr>
          <p:nvPr>
            <p:ph sz="quarter" idx="1"/>
          </p:nvPr>
        </p:nvSpPr>
        <p:spPr>
          <a:xfrm>
            <a:off x="612648" y="1600200"/>
            <a:ext cx="8153400" cy="4864100"/>
          </a:xfrm>
        </p:spPr>
        <p:txBody>
          <a:bodyPr>
            <a:normAutofit/>
          </a:bodyPr>
          <a:lstStyle/>
          <a:p>
            <a:pPr lvl="0"/>
            <a:r>
              <a:rPr lang="en-US" dirty="0" smtClean="0"/>
              <a:t>AFF recognizes </a:t>
            </a:r>
            <a:r>
              <a:rPr lang="en-US" dirty="0"/>
              <a:t>that learning and growth is a </a:t>
            </a:r>
            <a:r>
              <a:rPr lang="en-US" i="1" dirty="0"/>
              <a:t>process of </a:t>
            </a:r>
            <a:r>
              <a:rPr lang="en-US" b="1" i="1" dirty="0"/>
              <a:t>active inquiry</a:t>
            </a:r>
            <a:r>
              <a:rPr lang="en-US" b="1" dirty="0"/>
              <a:t> </a:t>
            </a:r>
            <a:r>
              <a:rPr lang="en-US" dirty="0"/>
              <a:t>with initiative residing in the adult learner and that adults are motivated to learn as they experience needs and interests that adult learning activities will satisfy</a:t>
            </a:r>
            <a:r>
              <a:rPr lang="en-US" dirty="0" smtClean="0"/>
              <a:t>.</a:t>
            </a:r>
            <a:endParaRPr lang="en-US" dirty="0"/>
          </a:p>
        </p:txBody>
      </p:sp>
    </p:spTree>
    <p:extLst>
      <p:ext uri="{BB962C8B-B14F-4D97-AF65-F5344CB8AC3E}">
        <p14:creationId xmlns:p14="http://schemas.microsoft.com/office/powerpoint/2010/main" val="4154327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a:t>
            </a:r>
            <a:endParaRPr lang="en-US" dirty="0"/>
          </a:p>
        </p:txBody>
      </p:sp>
      <p:sp>
        <p:nvSpPr>
          <p:cNvPr id="3" name="Content Placeholder 2"/>
          <p:cNvSpPr>
            <a:spLocks noGrp="1"/>
          </p:cNvSpPr>
          <p:nvPr>
            <p:ph sz="quarter" idx="1"/>
          </p:nvPr>
        </p:nvSpPr>
        <p:spPr>
          <a:xfrm>
            <a:off x="612648" y="1536700"/>
            <a:ext cx="8340852" cy="5092700"/>
          </a:xfrm>
        </p:spPr>
        <p:txBody>
          <a:bodyPr>
            <a:normAutofit fontScale="62500" lnSpcReduction="20000"/>
          </a:bodyPr>
          <a:lstStyle/>
          <a:p>
            <a:pPr marL="0" lvl="0" indent="0">
              <a:buNone/>
            </a:pPr>
            <a:r>
              <a:rPr lang="en-US" sz="3400" dirty="0" smtClean="0"/>
              <a:t>Adults </a:t>
            </a:r>
            <a:r>
              <a:rPr lang="en-US" sz="3400" dirty="0"/>
              <a:t>are motivated </a:t>
            </a:r>
            <a:endParaRPr lang="en-US" sz="3400" dirty="0" smtClean="0"/>
          </a:p>
          <a:p>
            <a:pPr lvl="0"/>
            <a:r>
              <a:rPr lang="en-US" sz="3400" dirty="0" smtClean="0"/>
              <a:t>when </a:t>
            </a:r>
            <a:r>
              <a:rPr lang="en-US" sz="3400" i="1" dirty="0"/>
              <a:t>facing life transitions</a:t>
            </a:r>
            <a:r>
              <a:rPr lang="en-US" sz="3400" dirty="0"/>
              <a:t>. They seek learning and support to cope with changes in their lives that give rise to new developmental tasks, e.g., raising children, aging parents, financial matters, job changes, </a:t>
            </a:r>
            <a:r>
              <a:rPr lang="en-US" sz="3400" dirty="0" smtClean="0"/>
              <a:t>divorce</a:t>
            </a:r>
            <a:endParaRPr lang="en-US" sz="3400" dirty="0"/>
          </a:p>
          <a:p>
            <a:pPr lvl="0"/>
            <a:r>
              <a:rPr lang="en-US" sz="3400" dirty="0" smtClean="0"/>
              <a:t>when </a:t>
            </a:r>
            <a:r>
              <a:rPr lang="en-US" sz="3400" dirty="0"/>
              <a:t>there is a </a:t>
            </a:r>
            <a:r>
              <a:rPr lang="en-US" sz="3400" i="1" dirty="0"/>
              <a:t>gap</a:t>
            </a:r>
            <a:r>
              <a:rPr lang="en-US" sz="3400" dirty="0"/>
              <a:t> between their present level of understanding, skill, performance and/or growth and the desired level or goal that they set for themselves or that their organization or community expects of them. </a:t>
            </a:r>
          </a:p>
          <a:p>
            <a:pPr lvl="0"/>
            <a:r>
              <a:rPr lang="en-US" sz="3400" dirty="0" smtClean="0"/>
              <a:t>by </a:t>
            </a:r>
            <a:r>
              <a:rPr lang="en-US" sz="3400" dirty="0"/>
              <a:t>appealing to personal and spiritual growth and/or personal benefits.</a:t>
            </a:r>
          </a:p>
          <a:p>
            <a:pPr lvl="0"/>
            <a:r>
              <a:rPr lang="en-US" sz="3400" dirty="0" smtClean="0"/>
              <a:t>when </a:t>
            </a:r>
            <a:r>
              <a:rPr lang="en-US" sz="3400" dirty="0"/>
              <a:t>they identify they have a need to learn.</a:t>
            </a:r>
          </a:p>
          <a:p>
            <a:pPr lvl="0"/>
            <a:r>
              <a:rPr lang="en-US" sz="3400" dirty="0" smtClean="0"/>
              <a:t>when </a:t>
            </a:r>
            <a:r>
              <a:rPr lang="en-US" sz="3400" dirty="0"/>
              <a:t>the benefits of a learning experience outweigh their resistance. </a:t>
            </a:r>
          </a:p>
          <a:p>
            <a:pPr lvl="0"/>
            <a:r>
              <a:rPr lang="en-US" sz="3400" dirty="0" smtClean="0"/>
              <a:t>when </a:t>
            </a:r>
            <a:r>
              <a:rPr lang="en-US" sz="3400" dirty="0"/>
              <a:t>programs are enjoyable and enriching.</a:t>
            </a:r>
          </a:p>
          <a:p>
            <a:pPr lvl="0"/>
            <a:r>
              <a:rPr lang="en-US" sz="3400" dirty="0" smtClean="0"/>
              <a:t>when </a:t>
            </a:r>
            <a:r>
              <a:rPr lang="en-US" sz="3400" dirty="0"/>
              <a:t>they have the opportunity to do something they could not do before.</a:t>
            </a:r>
          </a:p>
          <a:p>
            <a:pPr lvl="0"/>
            <a:r>
              <a:rPr lang="en-US" sz="3400" dirty="0" smtClean="0"/>
              <a:t>settings </a:t>
            </a:r>
            <a:r>
              <a:rPr lang="en-US" sz="3400" dirty="0"/>
              <a:t>that have a natural, interactive, communal feel. </a:t>
            </a:r>
          </a:p>
          <a:p>
            <a:pPr lvl="0"/>
            <a:r>
              <a:rPr lang="en-US" sz="3400" dirty="0" smtClean="0"/>
              <a:t>when </a:t>
            </a:r>
            <a:r>
              <a:rPr lang="en-US" sz="3400" dirty="0"/>
              <a:t>programs are sensitive to their time constraints by keeping commitments short in terms of duration and offering choices of times for participation.</a:t>
            </a:r>
          </a:p>
          <a:p>
            <a:pPr marL="0" indent="0">
              <a:buNone/>
            </a:pPr>
            <a:endParaRPr lang="en-US" dirty="0"/>
          </a:p>
        </p:txBody>
      </p:sp>
    </p:spTree>
    <p:extLst>
      <p:ext uri="{BB962C8B-B14F-4D97-AF65-F5344CB8AC3E}">
        <p14:creationId xmlns:p14="http://schemas.microsoft.com/office/powerpoint/2010/main" val="481654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0"/>
            <a:ext cx="8153400" cy="1219200"/>
          </a:xfrm>
        </p:spPr>
        <p:txBody>
          <a:bodyPr>
            <a:normAutofit fontScale="90000"/>
          </a:bodyPr>
          <a:lstStyle/>
          <a:p>
            <a:pPr algn="ctr"/>
            <a:r>
              <a:rPr lang="en-US" dirty="0" smtClean="0"/>
              <a:t>AFF Features:</a:t>
            </a:r>
            <a:br>
              <a:rPr lang="en-US" dirty="0" smtClean="0"/>
            </a:br>
            <a:r>
              <a:rPr lang="en-US" dirty="0" smtClean="0"/>
              <a:t>Personalized</a:t>
            </a:r>
            <a:endParaRPr lang="en-US" dirty="0"/>
          </a:p>
        </p:txBody>
      </p:sp>
      <p:sp>
        <p:nvSpPr>
          <p:cNvPr id="3" name="Content Placeholder 2"/>
          <p:cNvSpPr>
            <a:spLocks noGrp="1"/>
          </p:cNvSpPr>
          <p:nvPr>
            <p:ph sz="quarter" idx="1"/>
          </p:nvPr>
        </p:nvSpPr>
        <p:spPr>
          <a:xfrm>
            <a:off x="612648" y="1600200"/>
            <a:ext cx="8153400" cy="4864100"/>
          </a:xfrm>
        </p:spPr>
        <p:txBody>
          <a:bodyPr>
            <a:normAutofit/>
          </a:bodyPr>
          <a:lstStyle/>
          <a:p>
            <a:pPr lvl="0"/>
            <a:r>
              <a:rPr lang="en-US" dirty="0" smtClean="0"/>
              <a:t>AFF provides </a:t>
            </a:r>
            <a:r>
              <a:rPr lang="en-US" dirty="0"/>
              <a:t>the opportunity for </a:t>
            </a:r>
            <a:r>
              <a:rPr lang="en-US" b="1" i="1" dirty="0"/>
              <a:t>personalized and customized</a:t>
            </a:r>
            <a:r>
              <a:rPr lang="en-US" i="1" dirty="0"/>
              <a:t> </a:t>
            </a:r>
            <a:r>
              <a:rPr lang="en-US" dirty="0"/>
              <a:t>learning and faith growth, giving adults an active role in shaping their own learning and moving along their own personal trajectories of faith growth. Adults are guided by trusted mentors who find the right programs, activities, and resources to match with their learning and spiritual needs</a:t>
            </a:r>
            <a:r>
              <a:rPr lang="en-US" i="1" dirty="0"/>
              <a:t>. </a:t>
            </a:r>
            <a:endParaRPr lang="en-US" dirty="0"/>
          </a:p>
          <a:p>
            <a:pPr marL="0" indent="0">
              <a:buNone/>
            </a:pPr>
            <a:endParaRPr lang="en-US" dirty="0"/>
          </a:p>
        </p:txBody>
      </p:sp>
    </p:spTree>
    <p:extLst>
      <p:ext uri="{BB962C8B-B14F-4D97-AF65-F5344CB8AC3E}">
        <p14:creationId xmlns:p14="http://schemas.microsoft.com/office/powerpoint/2010/main" val="356045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45720" indent="0">
              <a:buSzPct val="80000"/>
              <a:buNone/>
            </a:pPr>
            <a:r>
              <a:rPr lang="en-US" sz="3200" dirty="0"/>
              <a:t>Personalized pathways for discipleship &amp; faith </a:t>
            </a:r>
            <a:r>
              <a:rPr lang="en-US" sz="3200" dirty="0" smtClean="0"/>
              <a:t>growth. . . .  </a:t>
            </a:r>
          </a:p>
          <a:p>
            <a:pPr marL="502920" indent="-457200">
              <a:buSzPct val="80000"/>
              <a:buFont typeface="Wingdings" charset="2"/>
              <a:buChar char=""/>
            </a:pPr>
            <a:r>
              <a:rPr lang="en-US" sz="3200" dirty="0" smtClean="0"/>
              <a:t>Guide people in discerning their religious and spiritual needs</a:t>
            </a:r>
          </a:p>
          <a:p>
            <a:pPr marL="502920" indent="-457200">
              <a:buSzPct val="80000"/>
              <a:buFont typeface="Wingdings" charset="2"/>
              <a:buChar char=""/>
            </a:pPr>
            <a:r>
              <a:rPr lang="en-US" sz="3200" dirty="0"/>
              <a:t>Equip </a:t>
            </a:r>
            <a:r>
              <a:rPr lang="en-US" sz="3200" dirty="0" smtClean="0"/>
              <a:t>people with </a:t>
            </a:r>
            <a:r>
              <a:rPr lang="en-US" sz="3200" dirty="0"/>
              <a:t>the resources and tools to learn and grow at their own pace</a:t>
            </a:r>
          </a:p>
          <a:p>
            <a:pPr marL="502920" indent="-457200">
              <a:buSzPct val="80000"/>
              <a:buFont typeface="Wingdings" charset="2"/>
              <a:buChar char=""/>
            </a:pPr>
            <a:r>
              <a:rPr lang="en-US" sz="3200" dirty="0" smtClean="0"/>
              <a:t>Provide mentoring</a:t>
            </a:r>
            <a:r>
              <a:rPr lang="en-US" sz="3200" dirty="0"/>
              <a:t> </a:t>
            </a:r>
            <a:r>
              <a:rPr lang="en-US" sz="3200" dirty="0" smtClean="0"/>
              <a:t>and support for the journey</a:t>
            </a:r>
            <a:endParaRPr lang="en-US" sz="3200" dirty="0"/>
          </a:p>
          <a:p>
            <a:pPr marL="45720" indent="0">
              <a:buSzPct val="80000"/>
              <a:buNone/>
            </a:pPr>
            <a:endParaRPr lang="en-US" dirty="0" smtClean="0"/>
          </a:p>
        </p:txBody>
      </p:sp>
      <p:sp>
        <p:nvSpPr>
          <p:cNvPr id="4" name="Title 3"/>
          <p:cNvSpPr>
            <a:spLocks noGrp="1"/>
          </p:cNvSpPr>
          <p:nvPr>
            <p:ph type="title"/>
          </p:nvPr>
        </p:nvSpPr>
        <p:spPr/>
        <p:txBody>
          <a:bodyPr/>
          <a:lstStyle/>
          <a:p>
            <a:r>
              <a:rPr lang="en-US" dirty="0" smtClean="0"/>
              <a:t>Personalized Faith Formation</a:t>
            </a:r>
            <a:endParaRPr lang="en-US" dirty="0"/>
          </a:p>
        </p:txBody>
      </p:sp>
    </p:spTree>
    <p:extLst>
      <p:ext uri="{BB962C8B-B14F-4D97-AF65-F5344CB8AC3E}">
        <p14:creationId xmlns:p14="http://schemas.microsoft.com/office/powerpoint/2010/main" val="119858580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2647" y="228600"/>
            <a:ext cx="8408553" cy="990600"/>
          </a:xfrm>
        </p:spPr>
        <p:txBody>
          <a:bodyPr>
            <a:normAutofit/>
          </a:bodyPr>
          <a:lstStyle/>
          <a:p>
            <a:r>
              <a:rPr lang="en-US" dirty="0" smtClean="0"/>
              <a:t>The Flow of Personalized Learning</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107978669"/>
              </p:ext>
            </p:extLst>
          </p:nvPr>
        </p:nvGraphicFramePr>
        <p:xfrm>
          <a:off x="0" y="1600199"/>
          <a:ext cx="9144000" cy="5169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9279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ssessSEPT08_Page_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7597" y="485868"/>
            <a:ext cx="8928807" cy="5755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6647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ssessSEPT08.tif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7597" y="470647"/>
            <a:ext cx="8982616" cy="59167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769009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Holistic Faith &amp; Formation</a:t>
            </a:r>
            <a:endParaRPr lang="en-US" dirty="0"/>
          </a:p>
        </p:txBody>
      </p:sp>
      <p:sp>
        <p:nvSpPr>
          <p:cNvPr id="3" name="Content Placeholder 2"/>
          <p:cNvSpPr>
            <a:spLocks noGrp="1"/>
          </p:cNvSpPr>
          <p:nvPr>
            <p:ph sz="quarter" idx="1"/>
          </p:nvPr>
        </p:nvSpPr>
        <p:spPr>
          <a:xfrm>
            <a:off x="612648" y="1600199"/>
            <a:ext cx="8153400" cy="5043403"/>
          </a:xfrm>
        </p:spPr>
        <p:txBody>
          <a:bodyPr>
            <a:normAutofit fontScale="92500" lnSpcReduction="10000"/>
          </a:bodyPr>
          <a:lstStyle/>
          <a:p>
            <a:pPr marL="457200" lvl="0" indent="-457200">
              <a:buFont typeface="Wingdings" charset="2"/>
              <a:buChar char=""/>
            </a:pPr>
            <a:r>
              <a:rPr lang="en-US" i="1" dirty="0">
                <a:solidFill>
                  <a:schemeClr val="accent3"/>
                </a:solidFill>
              </a:rPr>
              <a:t>A way of the head</a:t>
            </a:r>
            <a:r>
              <a:rPr lang="en-US" dirty="0">
                <a:solidFill>
                  <a:schemeClr val="accent3"/>
                </a:solidFill>
              </a:rPr>
              <a:t> </a:t>
            </a:r>
            <a:r>
              <a:rPr lang="en-US" dirty="0"/>
              <a:t>(inform) demands a discipleship of faith seeking understanding and belief with personal conviction, sustained by study, reflecting, discerning and deciding, all toward spiritual wisdom for life. </a:t>
            </a:r>
          </a:p>
          <a:p>
            <a:pPr marL="457200" lvl="0" indent="-457200">
              <a:buFont typeface="Wingdings" charset="2"/>
              <a:buChar char=""/>
            </a:pPr>
            <a:r>
              <a:rPr lang="en-US" i="1" dirty="0">
                <a:solidFill>
                  <a:srgbClr val="B50B1B"/>
                </a:solidFill>
              </a:rPr>
              <a:t>A way of the heart</a:t>
            </a:r>
            <a:r>
              <a:rPr lang="en-US" dirty="0">
                <a:solidFill>
                  <a:srgbClr val="B50B1B"/>
                </a:solidFill>
              </a:rPr>
              <a:t> </a:t>
            </a:r>
            <a:r>
              <a:rPr lang="en-US" dirty="0"/>
              <a:t>(form) demands a discipleship of right relationships and right desires, community building, hospitality and inclusion, trust in God’s love, and prayer and worship.</a:t>
            </a:r>
          </a:p>
          <a:p>
            <a:pPr marL="457200" lvl="0" indent="-457200">
              <a:buFont typeface="Wingdings" charset="2"/>
              <a:buChar char=""/>
            </a:pPr>
            <a:r>
              <a:rPr lang="en-US" i="1" dirty="0">
                <a:solidFill>
                  <a:srgbClr val="B50B1B"/>
                </a:solidFill>
              </a:rPr>
              <a:t>A way of the hands</a:t>
            </a:r>
            <a:r>
              <a:rPr lang="en-US" dirty="0">
                <a:solidFill>
                  <a:srgbClr val="B50B1B"/>
                </a:solidFill>
              </a:rPr>
              <a:t> </a:t>
            </a:r>
            <a:r>
              <a:rPr lang="en-US" dirty="0"/>
              <a:t>(transform) demands a discipleship of love, justice, peace-making, simplicity, integrity, healing, and repentance.</a:t>
            </a:r>
          </a:p>
          <a:p>
            <a:pPr marL="114300" indent="0" algn="ctr">
              <a:buNone/>
            </a:pPr>
            <a:r>
              <a:rPr lang="en-US" dirty="0"/>
              <a:t>(</a:t>
            </a:r>
            <a:r>
              <a:rPr lang="en-US" dirty="0" smtClean="0"/>
              <a:t>Thomas Groome</a:t>
            </a:r>
            <a:r>
              <a:rPr lang="en-US" dirty="0"/>
              <a:t>)</a:t>
            </a:r>
          </a:p>
          <a:p>
            <a:pPr marL="114300" indent="0">
              <a:buNone/>
            </a:pPr>
            <a:endParaRPr lang="en-US" dirty="0"/>
          </a:p>
        </p:txBody>
      </p:sp>
    </p:spTree>
    <p:extLst>
      <p:ext uri="{BB962C8B-B14F-4D97-AF65-F5344CB8AC3E}">
        <p14:creationId xmlns:p14="http://schemas.microsoft.com/office/powerpoint/2010/main" val="186906993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0"/>
            <a:ext cx="8153400" cy="1219200"/>
          </a:xfrm>
        </p:spPr>
        <p:txBody>
          <a:bodyPr>
            <a:normAutofit fontScale="90000"/>
          </a:bodyPr>
          <a:lstStyle/>
          <a:p>
            <a:pPr algn="ctr"/>
            <a:r>
              <a:rPr lang="en-US" dirty="0" smtClean="0"/>
              <a:t>AFF Features:</a:t>
            </a:r>
            <a:br>
              <a:rPr lang="en-US" dirty="0" smtClean="0"/>
            </a:br>
            <a:r>
              <a:rPr lang="en-US" dirty="0" smtClean="0"/>
              <a:t>Communities of Practice</a:t>
            </a:r>
            <a:endParaRPr lang="en-US" dirty="0"/>
          </a:p>
        </p:txBody>
      </p:sp>
      <p:sp>
        <p:nvSpPr>
          <p:cNvPr id="3" name="Content Placeholder 2"/>
          <p:cNvSpPr>
            <a:spLocks noGrp="1"/>
          </p:cNvSpPr>
          <p:nvPr>
            <p:ph sz="quarter" idx="1"/>
          </p:nvPr>
        </p:nvSpPr>
        <p:spPr>
          <a:xfrm>
            <a:off x="612648" y="1600200"/>
            <a:ext cx="8153400" cy="4864100"/>
          </a:xfrm>
        </p:spPr>
        <p:txBody>
          <a:bodyPr>
            <a:normAutofit/>
          </a:bodyPr>
          <a:lstStyle/>
          <a:p>
            <a:pPr lvl="0"/>
            <a:r>
              <a:rPr lang="en-US" dirty="0" smtClean="0"/>
              <a:t>Adult </a:t>
            </a:r>
            <a:r>
              <a:rPr lang="en-US" dirty="0"/>
              <a:t>faith formation intentionally nurtures </a:t>
            </a:r>
            <a:r>
              <a:rPr lang="en-US" i="1" dirty="0"/>
              <a:t>communities of learning and practice</a:t>
            </a:r>
            <a:r>
              <a:rPr lang="en-US" dirty="0"/>
              <a:t> around the shared interests, needs, life stages, and activities. </a:t>
            </a:r>
          </a:p>
          <a:p>
            <a:endParaRPr lang="en-US" dirty="0"/>
          </a:p>
        </p:txBody>
      </p:sp>
    </p:spTree>
    <p:extLst>
      <p:ext uri="{BB962C8B-B14F-4D97-AF65-F5344CB8AC3E}">
        <p14:creationId xmlns:p14="http://schemas.microsoft.com/office/powerpoint/2010/main" val="2264679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0"/>
            <a:ext cx="8153400" cy="1219200"/>
          </a:xfrm>
        </p:spPr>
        <p:txBody>
          <a:bodyPr>
            <a:normAutofit fontScale="90000"/>
          </a:bodyPr>
          <a:lstStyle/>
          <a:p>
            <a:pPr algn="ctr"/>
            <a:r>
              <a:rPr lang="en-US" dirty="0" smtClean="0"/>
              <a:t>AFF Features:</a:t>
            </a:r>
            <a:br>
              <a:rPr lang="en-US" dirty="0" smtClean="0"/>
            </a:br>
            <a:r>
              <a:rPr lang="en-US" dirty="0" smtClean="0"/>
              <a:t>Online &amp; Digitally-Enabled</a:t>
            </a:r>
            <a:endParaRPr lang="en-US" dirty="0"/>
          </a:p>
        </p:txBody>
      </p:sp>
      <p:sp>
        <p:nvSpPr>
          <p:cNvPr id="3" name="Content Placeholder 2"/>
          <p:cNvSpPr>
            <a:spLocks noGrp="1"/>
          </p:cNvSpPr>
          <p:nvPr>
            <p:ph sz="quarter" idx="1"/>
          </p:nvPr>
        </p:nvSpPr>
        <p:spPr>
          <a:xfrm>
            <a:off x="612648" y="1600200"/>
            <a:ext cx="8153400" cy="4864100"/>
          </a:xfrm>
        </p:spPr>
        <p:txBody>
          <a:bodyPr>
            <a:normAutofit/>
          </a:bodyPr>
          <a:lstStyle/>
          <a:p>
            <a:pPr lvl="0"/>
            <a:r>
              <a:rPr lang="en-US" dirty="0" smtClean="0"/>
              <a:t>Adult </a:t>
            </a:r>
            <a:r>
              <a:rPr lang="en-US" dirty="0"/>
              <a:t>faith formation is </a:t>
            </a:r>
            <a:r>
              <a:rPr lang="en-US" i="1" dirty="0"/>
              <a:t>digitally-enabled</a:t>
            </a:r>
            <a:r>
              <a:rPr lang="en-US" dirty="0"/>
              <a:t>—blending gathered community settings with online learning environments and utilizing the abundance of digital media and tools for learning and faith formation; and </a:t>
            </a:r>
            <a:r>
              <a:rPr lang="en-US" i="1" dirty="0"/>
              <a:t>digitally-connected</a:t>
            </a:r>
            <a:r>
              <a:rPr lang="en-US" dirty="0"/>
              <a:t>—linking intergenerational faith community experiences, adult peer experiences and programs , and daily/home life using online and digital media</a:t>
            </a:r>
            <a:r>
              <a:rPr lang="en-US" dirty="0" smtClean="0"/>
              <a:t>.</a:t>
            </a:r>
            <a:endParaRPr lang="en-US" dirty="0"/>
          </a:p>
        </p:txBody>
      </p:sp>
    </p:spTree>
    <p:extLst>
      <p:ext uri="{BB962C8B-B14F-4D97-AF65-F5344CB8AC3E}">
        <p14:creationId xmlns:p14="http://schemas.microsoft.com/office/powerpoint/2010/main" val="1612250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Digitally-Enabled </a:t>
            </a:r>
            <a:endParaRPr lang="en-US" dirty="0"/>
          </a:p>
        </p:txBody>
      </p:sp>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625189460"/>
              </p:ext>
            </p:extLst>
          </p:nvPr>
        </p:nvGraphicFramePr>
        <p:xfrm>
          <a:off x="50800" y="1841500"/>
          <a:ext cx="90043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815703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0"/>
            <a:ext cx="8153400" cy="1219200"/>
          </a:xfrm>
        </p:spPr>
        <p:txBody>
          <a:bodyPr>
            <a:normAutofit fontScale="90000"/>
          </a:bodyPr>
          <a:lstStyle/>
          <a:p>
            <a:pPr algn="ctr"/>
            <a:r>
              <a:rPr lang="en-US" dirty="0" smtClean="0"/>
              <a:t>AFF Features</a:t>
            </a:r>
            <a:br>
              <a:rPr lang="en-US" dirty="0" smtClean="0"/>
            </a:br>
            <a:r>
              <a:rPr lang="en-US" dirty="0" smtClean="0"/>
              <a:t>Networked Faith Formation</a:t>
            </a:r>
            <a:endParaRPr lang="en-US" dirty="0"/>
          </a:p>
        </p:txBody>
      </p:sp>
      <p:sp>
        <p:nvSpPr>
          <p:cNvPr id="3" name="Content Placeholder 2"/>
          <p:cNvSpPr>
            <a:spLocks noGrp="1"/>
          </p:cNvSpPr>
          <p:nvPr>
            <p:ph sz="quarter" idx="1"/>
          </p:nvPr>
        </p:nvSpPr>
        <p:spPr>
          <a:xfrm>
            <a:off x="612648" y="1600200"/>
            <a:ext cx="8302752" cy="5041900"/>
          </a:xfrm>
        </p:spPr>
        <p:txBody>
          <a:bodyPr>
            <a:normAutofit lnSpcReduction="10000"/>
          </a:bodyPr>
          <a:lstStyle/>
          <a:p>
            <a:pPr marL="0" indent="0">
              <a:buNone/>
            </a:pPr>
            <a:r>
              <a:rPr lang="en-US" sz="2400" dirty="0"/>
              <a:t>What if we reimagined adult faith formation as a </a:t>
            </a:r>
            <a:r>
              <a:rPr lang="en-US" sz="2400" i="1" dirty="0"/>
              <a:t>network of relationships, content, experiences, and resources</a:t>
            </a:r>
            <a:r>
              <a:rPr lang="en-US" sz="2400" dirty="0"/>
              <a:t>—in physical places and online spaces? </a:t>
            </a:r>
            <a:r>
              <a:rPr lang="en-US" sz="2400" dirty="0" smtClean="0"/>
              <a:t>An adult formation network: </a:t>
            </a:r>
          </a:p>
          <a:p>
            <a:r>
              <a:rPr lang="en-US" sz="2400" dirty="0" smtClean="0"/>
              <a:t>…is </a:t>
            </a:r>
            <a:r>
              <a:rPr lang="en-US" sz="2400" dirty="0"/>
              <a:t>a way to  offer wide variety of engaging and interactive content and experiences in online and physical settings. </a:t>
            </a:r>
            <a:endParaRPr lang="en-US" sz="2400" dirty="0" smtClean="0"/>
          </a:p>
          <a:p>
            <a:r>
              <a:rPr lang="en-US" sz="2400" dirty="0" smtClean="0"/>
              <a:t>…offers content </a:t>
            </a:r>
            <a:r>
              <a:rPr lang="en-US" sz="2400" dirty="0"/>
              <a:t>and experiences to respond to the diverse religious and spiritual needs of adults today—from the spiritually committed and engaged to the spiritual but not religious and the unaffiliated. </a:t>
            </a:r>
            <a:endParaRPr lang="en-US" sz="2400" dirty="0" smtClean="0"/>
          </a:p>
          <a:p>
            <a:r>
              <a:rPr lang="en-US" sz="2400" dirty="0" smtClean="0"/>
              <a:t>…enables </a:t>
            </a:r>
            <a:r>
              <a:rPr lang="en-US" sz="2400" dirty="0"/>
              <a:t>congregations to become centers for adult learning and faith growth by utilizing the best of the new digital technologies to bring an abundance of meaningful and engaging faith forming experiences—in the congregation and the world, and in a variety of media—to all </a:t>
            </a:r>
            <a:r>
              <a:rPr lang="en-US" sz="2400" dirty="0" smtClean="0"/>
              <a:t>adults</a:t>
            </a:r>
            <a:endParaRPr lang="en-US" sz="2400" dirty="0"/>
          </a:p>
        </p:txBody>
      </p:sp>
    </p:spTree>
    <p:extLst>
      <p:ext uri="{BB962C8B-B14F-4D97-AF65-F5344CB8AC3E}">
        <p14:creationId xmlns:p14="http://schemas.microsoft.com/office/powerpoint/2010/main" val="2231326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754863566"/>
              </p:ext>
            </p:extLst>
          </p:nvPr>
        </p:nvGraphicFramePr>
        <p:xfrm>
          <a:off x="85208" y="965200"/>
          <a:ext cx="9033392" cy="5775985"/>
        </p:xfrm>
        <a:graphic>
          <a:graphicData uri="http://schemas.openxmlformats.org/drawingml/2006/table">
            <a:tbl>
              <a:tblPr firstRow="1" bandRow="1">
                <a:tableStyleId>{3B4B98B0-60AC-42C2-AFA5-B58CD77FA1E5}</a:tableStyleId>
              </a:tblPr>
              <a:tblGrid>
                <a:gridCol w="2086492"/>
                <a:gridCol w="1168400"/>
                <a:gridCol w="1473200"/>
                <a:gridCol w="1485900"/>
                <a:gridCol w="1447800"/>
                <a:gridCol w="1371600"/>
              </a:tblGrid>
              <a:tr h="0">
                <a:tc>
                  <a:txBody>
                    <a:bodyPr/>
                    <a:lstStyle/>
                    <a:p>
                      <a:pPr algn="ctr"/>
                      <a:r>
                        <a:rPr lang="en-US" dirty="0" smtClean="0">
                          <a:latin typeface="Tw Cen MT"/>
                          <a:cs typeface="Tw Cen MT"/>
                        </a:rPr>
                        <a:t>Process</a:t>
                      </a:r>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dirty="0" smtClean="0">
                          <a:latin typeface="Tw Cen MT"/>
                          <a:cs typeface="Tw Cen MT"/>
                        </a:rPr>
                        <a:t>IG</a:t>
                      </a:r>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dirty="0" smtClean="0">
                          <a:latin typeface="Tw Cen MT"/>
                          <a:cs typeface="Tw Cen MT"/>
                        </a:rPr>
                        <a:t>Young Adult</a:t>
                      </a:r>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dirty="0" smtClean="0">
                          <a:latin typeface="Tw Cen MT"/>
                          <a:cs typeface="Tw Cen MT"/>
                        </a:rPr>
                        <a:t>Midlife Adult</a:t>
                      </a:r>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dirty="0" smtClean="0">
                          <a:latin typeface="Tw Cen MT"/>
                          <a:cs typeface="Tw Cen MT"/>
                        </a:rPr>
                        <a:t>Mature Adult</a:t>
                      </a:r>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dirty="0" smtClean="0">
                          <a:latin typeface="Tw Cen MT"/>
                          <a:cs typeface="Tw Cen MT"/>
                        </a:rPr>
                        <a:t>Older Adult</a:t>
                      </a:r>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485140">
                <a:tc>
                  <a:txBody>
                    <a:bodyPr/>
                    <a:lstStyle/>
                    <a:p>
                      <a:r>
                        <a:rPr lang="en-US" dirty="0" smtClean="0">
                          <a:latin typeface="Tw Cen MT"/>
                          <a:cs typeface="Tw Cen MT"/>
                        </a:rPr>
                        <a:t>Caring Relationships</a:t>
                      </a:r>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530885">
                <a:tc>
                  <a:txBody>
                    <a:bodyPr/>
                    <a:lstStyle/>
                    <a:p>
                      <a:r>
                        <a:rPr lang="en-US" dirty="0" smtClean="0">
                          <a:latin typeface="Tw Cen MT"/>
                          <a:cs typeface="Tw Cen MT"/>
                        </a:rPr>
                        <a:t>Church Year</a:t>
                      </a:r>
                      <a:r>
                        <a:rPr lang="en-US" baseline="0" dirty="0" smtClean="0">
                          <a:latin typeface="Tw Cen MT"/>
                          <a:cs typeface="Tw Cen MT"/>
                        </a:rPr>
                        <a:t> Feasts &amp; Seasons</a:t>
                      </a:r>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530885">
                <a:tc>
                  <a:txBody>
                    <a:bodyPr/>
                    <a:lstStyle/>
                    <a:p>
                      <a:r>
                        <a:rPr lang="en-US" dirty="0" smtClean="0">
                          <a:latin typeface="Tw Cen MT"/>
                          <a:cs typeface="Tw Cen MT"/>
                        </a:rPr>
                        <a:t>Learning the Tradition</a:t>
                      </a:r>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530885">
                <a:tc>
                  <a:txBody>
                    <a:bodyPr/>
                    <a:lstStyle/>
                    <a:p>
                      <a:r>
                        <a:rPr lang="en-US" dirty="0" smtClean="0">
                          <a:latin typeface="Tw Cen MT"/>
                          <a:cs typeface="Tw Cen MT"/>
                        </a:rPr>
                        <a:t>Prayer &amp; Spiritual</a:t>
                      </a:r>
                      <a:r>
                        <a:rPr lang="en-US" baseline="0" dirty="0" smtClean="0">
                          <a:latin typeface="Tw Cen MT"/>
                          <a:cs typeface="Tw Cen MT"/>
                        </a:rPr>
                        <a:t> Formation</a:t>
                      </a:r>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454660">
                <a:tc>
                  <a:txBody>
                    <a:bodyPr/>
                    <a:lstStyle/>
                    <a:p>
                      <a:r>
                        <a:rPr lang="en-US" dirty="0" smtClean="0">
                          <a:latin typeface="Tw Cen MT"/>
                          <a:cs typeface="Tw Cen MT"/>
                        </a:rPr>
                        <a:t>Reading the Bible</a:t>
                      </a:r>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419100">
                <a:tc>
                  <a:txBody>
                    <a:bodyPr/>
                    <a:lstStyle/>
                    <a:p>
                      <a:r>
                        <a:rPr lang="en-US" dirty="0" smtClean="0">
                          <a:latin typeface="Tw Cen MT"/>
                          <a:cs typeface="Tw Cen MT"/>
                        </a:rPr>
                        <a:t>Rituals &amp; Milestones</a:t>
                      </a:r>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530885">
                <a:tc>
                  <a:txBody>
                    <a:bodyPr/>
                    <a:lstStyle/>
                    <a:p>
                      <a:r>
                        <a:rPr lang="en-US" dirty="0" smtClean="0">
                          <a:latin typeface="Tw Cen MT"/>
                          <a:cs typeface="Tw Cen MT"/>
                        </a:rPr>
                        <a:t>Service</a:t>
                      </a:r>
                      <a:r>
                        <a:rPr lang="en-US" baseline="0" dirty="0" smtClean="0">
                          <a:latin typeface="Tw Cen MT"/>
                          <a:cs typeface="Tw Cen MT"/>
                        </a:rPr>
                        <a:t> &amp; Working for Justice</a:t>
                      </a:r>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452120">
                <a:tc>
                  <a:txBody>
                    <a:bodyPr/>
                    <a:lstStyle/>
                    <a:p>
                      <a:r>
                        <a:rPr lang="en-US" dirty="0" smtClean="0">
                          <a:latin typeface="Tw Cen MT"/>
                          <a:cs typeface="Tw Cen MT"/>
                        </a:rPr>
                        <a:t>Worship</a:t>
                      </a:r>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508000">
                <a:tc>
                  <a:txBody>
                    <a:bodyPr/>
                    <a:lstStyle/>
                    <a:p>
                      <a:r>
                        <a:rPr lang="en-US" dirty="0" smtClean="0">
                          <a:latin typeface="Tw Cen MT"/>
                          <a:cs typeface="Tw Cen MT"/>
                        </a:rPr>
                        <a:t>Missional</a:t>
                      </a:r>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530885">
                <a:tc>
                  <a:txBody>
                    <a:bodyPr/>
                    <a:lstStyle/>
                    <a:p>
                      <a:r>
                        <a:rPr lang="en-US" dirty="0" smtClean="0">
                          <a:latin typeface="Tw Cen MT"/>
                          <a:cs typeface="Tw Cen MT"/>
                        </a:rPr>
                        <a:t>Life Issues</a:t>
                      </a:r>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bl>
          </a:graphicData>
        </a:graphic>
      </p:graphicFrame>
      <p:sp>
        <p:nvSpPr>
          <p:cNvPr id="8" name="Title 7"/>
          <p:cNvSpPr>
            <a:spLocks noGrp="1"/>
          </p:cNvSpPr>
          <p:nvPr>
            <p:ph type="title" idx="4294967295"/>
          </p:nvPr>
        </p:nvSpPr>
        <p:spPr>
          <a:xfrm>
            <a:off x="482600" y="38100"/>
            <a:ext cx="8153400" cy="749300"/>
          </a:xfrm>
        </p:spPr>
        <p:txBody>
          <a:bodyPr>
            <a:normAutofit fontScale="90000"/>
          </a:bodyPr>
          <a:lstStyle/>
          <a:p>
            <a:pPr algn="ctr"/>
            <a:r>
              <a:rPr lang="en-US" dirty="0" smtClean="0"/>
              <a:t>Planning for AFF</a:t>
            </a:r>
            <a:endParaRPr lang="en-US" dirty="0"/>
          </a:p>
        </p:txBody>
      </p:sp>
    </p:spTree>
    <p:extLst>
      <p:ext uri="{BB962C8B-B14F-4D97-AF65-F5344CB8AC3E}">
        <p14:creationId xmlns:p14="http://schemas.microsoft.com/office/powerpoint/2010/main" val="99140570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3199852783"/>
              </p:ext>
            </p:extLst>
          </p:nvPr>
        </p:nvGraphicFramePr>
        <p:xfrm>
          <a:off x="2019300" y="241300"/>
          <a:ext cx="7124700" cy="6346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203200" y="0"/>
            <a:ext cx="2730500" cy="2308324"/>
          </a:xfrm>
          <a:prstGeom prst="rect">
            <a:avLst/>
          </a:prstGeom>
          <a:noFill/>
        </p:spPr>
        <p:txBody>
          <a:bodyPr wrap="square" rtlCol="0">
            <a:spAutoFit/>
          </a:bodyPr>
          <a:lstStyle/>
          <a:p>
            <a:r>
              <a:rPr lang="en-US" sz="3600" dirty="0" smtClean="0">
                <a:solidFill>
                  <a:srgbClr val="000000"/>
                </a:solidFill>
                <a:latin typeface="Candara"/>
                <a:cs typeface="Candara"/>
              </a:rPr>
              <a:t>Adult </a:t>
            </a:r>
          </a:p>
          <a:p>
            <a:r>
              <a:rPr lang="en-US" sz="3600" dirty="0" smtClean="0">
                <a:solidFill>
                  <a:srgbClr val="000000"/>
                </a:solidFill>
                <a:latin typeface="Candara"/>
                <a:cs typeface="Candara"/>
              </a:rPr>
              <a:t>Faith Formation</a:t>
            </a:r>
          </a:p>
          <a:p>
            <a:r>
              <a:rPr lang="en-US" sz="3600" dirty="0" smtClean="0">
                <a:solidFill>
                  <a:srgbClr val="000000"/>
                </a:solidFill>
                <a:latin typeface="Candara"/>
                <a:cs typeface="Candara"/>
              </a:rPr>
              <a:t>Network</a:t>
            </a:r>
            <a:endParaRPr lang="en-US" sz="3600" dirty="0">
              <a:solidFill>
                <a:srgbClr val="000000"/>
              </a:solidFill>
              <a:latin typeface="Candara"/>
              <a:cs typeface="Candara"/>
            </a:endParaRPr>
          </a:p>
        </p:txBody>
      </p:sp>
    </p:spTree>
    <p:extLst>
      <p:ext uri="{BB962C8B-B14F-4D97-AF65-F5344CB8AC3E}">
        <p14:creationId xmlns:p14="http://schemas.microsoft.com/office/powerpoint/2010/main" val="4616080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904615973"/>
              </p:ext>
            </p:extLst>
          </p:nvPr>
        </p:nvGraphicFramePr>
        <p:xfrm>
          <a:off x="142011" y="1426767"/>
          <a:ext cx="8900724" cy="5227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a:bodyPr>
          <a:lstStyle/>
          <a:p>
            <a:r>
              <a:rPr lang="en-US" dirty="0" smtClean="0"/>
              <a:t>Programming</a:t>
            </a:r>
            <a:endParaRPr lang="en-US" dirty="0"/>
          </a:p>
        </p:txBody>
      </p:sp>
    </p:spTree>
    <p:extLst>
      <p:ext uri="{BB962C8B-B14F-4D97-AF65-F5344CB8AC3E}">
        <p14:creationId xmlns:p14="http://schemas.microsoft.com/office/powerpoint/2010/main" val="27064547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621901241"/>
              </p:ext>
            </p:extLst>
          </p:nvPr>
        </p:nvGraphicFramePr>
        <p:xfrm>
          <a:off x="1" y="140252"/>
          <a:ext cx="9055099" cy="665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65100" y="0"/>
            <a:ext cx="2768600" cy="2308324"/>
          </a:xfrm>
          <a:prstGeom prst="rect">
            <a:avLst/>
          </a:prstGeom>
          <a:noFill/>
        </p:spPr>
        <p:txBody>
          <a:bodyPr wrap="square" rtlCol="0">
            <a:spAutoFit/>
          </a:bodyPr>
          <a:lstStyle/>
          <a:p>
            <a:r>
              <a:rPr lang="en-US" sz="3600" dirty="0" smtClean="0">
                <a:solidFill>
                  <a:srgbClr val="000000"/>
                </a:solidFill>
                <a:latin typeface="Candara"/>
                <a:cs typeface="Candara"/>
              </a:rPr>
              <a:t>Adult </a:t>
            </a:r>
          </a:p>
          <a:p>
            <a:r>
              <a:rPr lang="en-US" sz="3600" dirty="0" smtClean="0">
                <a:solidFill>
                  <a:srgbClr val="000000"/>
                </a:solidFill>
                <a:latin typeface="Candara"/>
                <a:cs typeface="Candara"/>
              </a:rPr>
              <a:t>Faith Formation</a:t>
            </a:r>
          </a:p>
          <a:p>
            <a:r>
              <a:rPr lang="en-US" sz="3600" dirty="0" smtClean="0">
                <a:solidFill>
                  <a:srgbClr val="000000"/>
                </a:solidFill>
                <a:latin typeface="Candara"/>
                <a:cs typeface="Candara"/>
              </a:rPr>
              <a:t>Network</a:t>
            </a:r>
            <a:endParaRPr lang="en-US" sz="3600" dirty="0">
              <a:solidFill>
                <a:srgbClr val="000000"/>
              </a:solidFill>
              <a:latin typeface="Candara"/>
              <a:cs typeface="Candara"/>
            </a:endParaRPr>
          </a:p>
        </p:txBody>
      </p:sp>
    </p:spTree>
    <p:extLst>
      <p:ext uri="{BB962C8B-B14F-4D97-AF65-F5344CB8AC3E}">
        <p14:creationId xmlns:p14="http://schemas.microsoft.com/office/powerpoint/2010/main" val="1591077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Three Seasons of Programming</a:t>
            </a:r>
            <a:endParaRPr lang="en-US" dirty="0"/>
          </a:p>
        </p:txBody>
      </p:sp>
      <p:sp>
        <p:nvSpPr>
          <p:cNvPr id="4" name="Content Placeholder 3"/>
          <p:cNvSpPr>
            <a:spLocks noGrp="1"/>
          </p:cNvSpPr>
          <p:nvPr>
            <p:ph sz="quarter" idx="1"/>
          </p:nvPr>
        </p:nvSpPr>
        <p:spPr>
          <a:xfrm>
            <a:off x="612648" y="1892300"/>
            <a:ext cx="2994152" cy="4635500"/>
          </a:xfrm>
        </p:spPr>
        <p:txBody>
          <a:bodyPr>
            <a:normAutofit fontScale="92500" lnSpcReduction="10000"/>
          </a:bodyPr>
          <a:lstStyle/>
          <a:p>
            <a:pPr marL="0" indent="0" algn="ctr">
              <a:buNone/>
            </a:pPr>
            <a:r>
              <a:rPr lang="en-US" sz="3200" b="1" dirty="0" smtClean="0">
                <a:solidFill>
                  <a:schemeClr val="accent3"/>
                </a:solidFill>
              </a:rPr>
              <a:t>Fall Season: September 1 – January 1</a:t>
            </a:r>
          </a:p>
          <a:p>
            <a:pPr marL="0" indent="0" algn="ctr">
              <a:buNone/>
            </a:pPr>
            <a:endParaRPr lang="en-US" sz="1200" b="1" dirty="0">
              <a:solidFill>
                <a:schemeClr val="accent3"/>
              </a:solidFill>
            </a:endParaRPr>
          </a:p>
          <a:p>
            <a:pPr marL="0" indent="0" algn="ctr">
              <a:buNone/>
            </a:pPr>
            <a:r>
              <a:rPr lang="en-US" sz="3200" b="1" dirty="0" smtClean="0">
                <a:solidFill>
                  <a:schemeClr val="accent3"/>
                </a:solidFill>
              </a:rPr>
              <a:t>Winter/Spring Season: January 1 – May 1</a:t>
            </a:r>
          </a:p>
          <a:p>
            <a:pPr marL="0" indent="0" algn="ctr">
              <a:buNone/>
            </a:pPr>
            <a:endParaRPr lang="en-US" sz="1200" b="1" dirty="0">
              <a:solidFill>
                <a:schemeClr val="accent3"/>
              </a:solidFill>
            </a:endParaRPr>
          </a:p>
          <a:p>
            <a:pPr marL="0" indent="0" algn="ctr">
              <a:buNone/>
            </a:pPr>
            <a:r>
              <a:rPr lang="en-US" sz="3200" b="1" dirty="0" smtClean="0">
                <a:solidFill>
                  <a:schemeClr val="accent3"/>
                </a:solidFill>
              </a:rPr>
              <a:t>Summer Season: May 1 – September 1</a:t>
            </a:r>
            <a:endParaRPr lang="en-US" sz="3200" b="1" dirty="0">
              <a:solidFill>
                <a:schemeClr val="accent3"/>
              </a:solidFill>
            </a:endParaRPr>
          </a:p>
        </p:txBody>
      </p:sp>
      <p:graphicFrame>
        <p:nvGraphicFramePr>
          <p:cNvPr id="5" name="Diagram 4"/>
          <p:cNvGraphicFramePr/>
          <p:nvPr>
            <p:extLst>
              <p:ext uri="{D42A27DB-BD31-4B8C-83A1-F6EECF244321}">
                <p14:modId xmlns:p14="http://schemas.microsoft.com/office/powerpoint/2010/main" val="2239506208"/>
              </p:ext>
            </p:extLst>
          </p:nvPr>
        </p:nvGraphicFramePr>
        <p:xfrm>
          <a:off x="3924300" y="2032000"/>
          <a:ext cx="50419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515903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 Season</a:t>
            </a:r>
            <a:endParaRPr lang="en-US" dirty="0"/>
          </a:p>
        </p:txBody>
      </p:sp>
      <p:sp>
        <p:nvSpPr>
          <p:cNvPr id="3" name="Content Placeholder 2"/>
          <p:cNvSpPr>
            <a:spLocks noGrp="1"/>
          </p:cNvSpPr>
          <p:nvPr>
            <p:ph sz="quarter" idx="1"/>
          </p:nvPr>
        </p:nvSpPr>
        <p:spPr>
          <a:xfrm>
            <a:off x="612648" y="1600199"/>
            <a:ext cx="8153400" cy="4892439"/>
          </a:xfrm>
        </p:spPr>
        <p:txBody>
          <a:bodyPr>
            <a:normAutofit/>
          </a:bodyPr>
          <a:lstStyle/>
          <a:p>
            <a:pPr marL="514350" indent="-514350">
              <a:buSzPct val="100000"/>
              <a:buFont typeface="+mj-lt"/>
              <a:buAutoNum type="arabicPeriod"/>
            </a:pPr>
            <a:r>
              <a:rPr lang="en-US" sz="2800" dirty="0" smtClean="0"/>
              <a:t>Identify the season. </a:t>
            </a:r>
          </a:p>
          <a:p>
            <a:pPr marL="514350" indent="-514350">
              <a:buSzPct val="100000"/>
              <a:buFont typeface="+mj-lt"/>
              <a:buAutoNum type="arabicPeriod"/>
            </a:pPr>
            <a:r>
              <a:rPr lang="en-US" sz="2800" dirty="0" smtClean="0"/>
              <a:t>Add continuing age-group programs.</a:t>
            </a:r>
          </a:p>
          <a:p>
            <a:pPr marL="514350" indent="-514350">
              <a:buSzPct val="100000"/>
              <a:buFont typeface="+mj-lt"/>
              <a:buAutoNum type="arabicPeriod"/>
            </a:pPr>
            <a:r>
              <a:rPr lang="en-US" sz="2800" dirty="0" smtClean="0"/>
              <a:t>Add intergenerational programs and events.</a:t>
            </a:r>
          </a:p>
          <a:p>
            <a:pPr marL="514350" indent="-514350">
              <a:buSzPct val="100000"/>
              <a:buFont typeface="+mj-lt"/>
              <a:buAutoNum type="arabicPeriod"/>
            </a:pPr>
            <a:r>
              <a:rPr lang="en-US" sz="2800" dirty="0" smtClean="0"/>
              <a:t>Add redesigned, digitally-enabled programming</a:t>
            </a:r>
          </a:p>
          <a:p>
            <a:pPr marL="514350" indent="-514350">
              <a:buSzPct val="100000"/>
              <a:buFont typeface="+mj-lt"/>
              <a:buAutoNum type="arabicPeriod"/>
            </a:pPr>
            <a:r>
              <a:rPr lang="en-US" sz="2800" dirty="0" smtClean="0"/>
              <a:t>Select new programming ideas.</a:t>
            </a:r>
          </a:p>
          <a:p>
            <a:pPr marL="514350" indent="-514350">
              <a:buSzPct val="100000"/>
              <a:buFont typeface="+mj-lt"/>
              <a:buAutoNum type="arabicPeriod"/>
            </a:pPr>
            <a:r>
              <a:rPr lang="en-US" sz="2800" dirty="0" smtClean="0"/>
              <a:t>Develop the final version of the plan: </a:t>
            </a:r>
          </a:p>
          <a:p>
            <a:pPr marL="834390" lvl="1" indent="-514350">
              <a:buSzPct val="100000"/>
            </a:pPr>
            <a:r>
              <a:rPr lang="en-US" sz="2800" dirty="0" smtClean="0"/>
              <a:t>Select the program ideas for each content area</a:t>
            </a:r>
          </a:p>
          <a:p>
            <a:pPr marL="834390" lvl="1" indent="-514350">
              <a:buSzPct val="100000"/>
            </a:pPr>
            <a:r>
              <a:rPr lang="en-US" sz="2800" dirty="0" smtClean="0"/>
              <a:t>Schedule the programming, e.g., a monthly focus</a:t>
            </a:r>
          </a:p>
        </p:txBody>
      </p:sp>
    </p:spTree>
    <p:extLst>
      <p:ext uri="{BB962C8B-B14F-4D97-AF65-F5344CB8AC3E}">
        <p14:creationId xmlns:p14="http://schemas.microsoft.com/office/powerpoint/2010/main" val="25727072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Eight Faith Forming Processes</a:t>
            </a:r>
            <a:endParaRPr lang="en-US" dirty="0"/>
          </a:p>
        </p:txBody>
      </p:sp>
      <p:sp>
        <p:nvSpPr>
          <p:cNvPr id="3" name="Content Placeholder 2"/>
          <p:cNvSpPr>
            <a:spLocks noGrp="1"/>
          </p:cNvSpPr>
          <p:nvPr>
            <p:ph sz="quarter" idx="1"/>
          </p:nvPr>
        </p:nvSpPr>
        <p:spPr/>
        <p:txBody>
          <a:bodyPr>
            <a:normAutofit/>
          </a:bodyPr>
          <a:lstStyle/>
          <a:p>
            <a:pPr marL="0" lvl="0" indent="0">
              <a:buNone/>
            </a:pPr>
            <a:r>
              <a:rPr lang="en-US" sz="3200" dirty="0"/>
              <a:t>Faith formation is developed around the eight faith forming </a:t>
            </a:r>
            <a:r>
              <a:rPr lang="en-US" sz="3200" dirty="0" smtClean="0"/>
              <a:t>processes—providing </a:t>
            </a:r>
            <a:r>
              <a:rPr lang="en-US" sz="3200" dirty="0"/>
              <a:t>both a </a:t>
            </a:r>
            <a:r>
              <a:rPr lang="en-US" sz="3200" i="1" dirty="0"/>
              <a:t>framework</a:t>
            </a:r>
            <a:r>
              <a:rPr lang="en-US" sz="3200" dirty="0"/>
              <a:t> for a comprehensive curriculum with age groups, generations, and families; and the </a:t>
            </a:r>
            <a:r>
              <a:rPr lang="en-US" sz="3200" i="1" dirty="0"/>
              <a:t>content</a:t>
            </a:r>
            <a:r>
              <a:rPr lang="en-US" sz="3200" dirty="0"/>
              <a:t>—knowledge and practices—of the Christian faith. </a:t>
            </a:r>
          </a:p>
        </p:txBody>
      </p:sp>
    </p:spTree>
    <p:extLst>
      <p:ext uri="{BB962C8B-B14F-4D97-AF65-F5344CB8AC3E}">
        <p14:creationId xmlns:p14="http://schemas.microsoft.com/office/powerpoint/2010/main" val="4193568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capture.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292" y="1231900"/>
            <a:ext cx="9199984" cy="4533900"/>
          </a:xfrm>
          <a:prstGeom prst="rect">
            <a:avLst/>
          </a:prstGeom>
        </p:spPr>
      </p:pic>
      <p:sp>
        <p:nvSpPr>
          <p:cNvPr id="3" name="Title 2"/>
          <p:cNvSpPr>
            <a:spLocks noGrp="1"/>
          </p:cNvSpPr>
          <p:nvPr>
            <p:ph type="title"/>
          </p:nvPr>
        </p:nvSpPr>
        <p:spPr>
          <a:xfrm>
            <a:off x="457200" y="381000"/>
            <a:ext cx="8229600" cy="736600"/>
          </a:xfrm>
        </p:spPr>
        <p:txBody>
          <a:bodyPr>
            <a:normAutofit fontScale="90000"/>
          </a:bodyPr>
          <a:lstStyle/>
          <a:p>
            <a:pPr algn="ctr"/>
            <a:r>
              <a:rPr lang="en-US" dirty="0" smtClean="0"/>
              <a:t>Digital Platform</a:t>
            </a:r>
            <a:endParaRPr lang="en-US" dirty="0"/>
          </a:p>
        </p:txBody>
      </p:sp>
      <p:sp>
        <p:nvSpPr>
          <p:cNvPr id="4" name="Content Placeholder 3"/>
          <p:cNvSpPr>
            <a:spLocks noGrp="1"/>
          </p:cNvSpPr>
          <p:nvPr>
            <p:ph idx="1"/>
          </p:nvPr>
        </p:nvSpPr>
        <p:spPr>
          <a:xfrm>
            <a:off x="203200" y="5842000"/>
            <a:ext cx="8877300" cy="876300"/>
          </a:xfrm>
        </p:spPr>
        <p:txBody>
          <a:bodyPr>
            <a:noAutofit/>
          </a:bodyPr>
          <a:lstStyle/>
          <a:p>
            <a:pPr marL="0" indent="0" algn="ctr">
              <a:spcBef>
                <a:spcPts val="0"/>
              </a:spcBef>
              <a:buNone/>
            </a:pPr>
            <a:r>
              <a:rPr lang="en-US" b="1" dirty="0" smtClean="0"/>
              <a:t>Other Platforms</a:t>
            </a:r>
          </a:p>
          <a:p>
            <a:pPr marL="0" indent="0" algn="ctr">
              <a:spcBef>
                <a:spcPts val="0"/>
              </a:spcBef>
              <a:buNone/>
            </a:pPr>
            <a:r>
              <a:rPr lang="en-US" sz="2800" dirty="0" smtClean="0"/>
              <a:t>www.wordpress.org    www.wix.com    www.squarespace.com</a:t>
            </a:r>
          </a:p>
        </p:txBody>
      </p:sp>
    </p:spTree>
    <p:extLst>
      <p:ext uri="{BB962C8B-B14F-4D97-AF65-F5344CB8AC3E}">
        <p14:creationId xmlns:p14="http://schemas.microsoft.com/office/powerpoint/2010/main" val="355884662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Screen Shot 2015-04-14 at 1.56.06 P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6170" y="173688"/>
            <a:ext cx="8009595" cy="6404781"/>
          </a:xfrm>
          <a:prstGeom prst="rect">
            <a:avLst/>
          </a:prstGeom>
          <a:noFill/>
          <a:ln>
            <a:noFill/>
          </a:ln>
        </p:spPr>
      </p:pic>
      <p:pic>
        <p:nvPicPr>
          <p:cNvPr id="3" name="Picture 2" descr="Screen Shot 2015-04-14 at 1.56.06 P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75054" y="9266701"/>
            <a:ext cx="8009595" cy="6404781"/>
          </a:xfrm>
          <a:prstGeom prst="rect">
            <a:avLst/>
          </a:prstGeom>
          <a:noFill/>
          <a:ln>
            <a:noFill/>
          </a:ln>
        </p:spPr>
      </p:pic>
    </p:spTree>
    <p:extLst>
      <p:ext uri="{BB962C8B-B14F-4D97-AF65-F5344CB8AC3E}">
        <p14:creationId xmlns:p14="http://schemas.microsoft.com/office/powerpoint/2010/main" val="16778413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a Page</a:t>
            </a:r>
            <a:endParaRPr lang="en-US" dirty="0"/>
          </a:p>
        </p:txBody>
      </p:sp>
      <p:pic>
        <p:nvPicPr>
          <p:cNvPr id="3" name="Picture 2" descr="Screen Shot 2015-03-09 at 11.33.31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93267" y="1662542"/>
            <a:ext cx="5668819" cy="4985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2755344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0"/>
            <a:ext cx="8153400" cy="1219200"/>
          </a:xfrm>
        </p:spPr>
        <p:txBody>
          <a:bodyPr>
            <a:normAutofit fontScale="90000"/>
          </a:bodyPr>
          <a:lstStyle/>
          <a:p>
            <a:pPr algn="ctr"/>
            <a:r>
              <a:rPr lang="en-US" dirty="0" smtClean="0"/>
              <a:t>Connected Faith Formation</a:t>
            </a:r>
            <a:br>
              <a:rPr lang="en-US" dirty="0" smtClean="0"/>
            </a:br>
            <a:r>
              <a:rPr lang="en-US" dirty="0" smtClean="0"/>
              <a:t>Virtual &amp; Physical Settings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699209296"/>
              </p:ext>
            </p:extLst>
          </p:nvPr>
        </p:nvGraphicFramePr>
        <p:xfrm>
          <a:off x="63500" y="1841500"/>
          <a:ext cx="90043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619132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Gathered with Online Content</a:t>
            </a:r>
            <a:endParaRPr lang="en-US" dirty="0"/>
          </a:p>
        </p:txBody>
      </p:sp>
      <p:sp>
        <p:nvSpPr>
          <p:cNvPr id="3" name="Content Placeholder 2"/>
          <p:cNvSpPr>
            <a:spLocks noGrp="1"/>
          </p:cNvSpPr>
          <p:nvPr>
            <p:ph sz="quarter" idx="1"/>
          </p:nvPr>
        </p:nvSpPr>
        <p:spPr/>
        <p:txBody>
          <a:bodyPr/>
          <a:lstStyle/>
          <a:p>
            <a:pPr marL="0" indent="0">
              <a:buNone/>
            </a:pPr>
            <a:r>
              <a:rPr lang="en-US" dirty="0" smtClean="0"/>
              <a:t>A </a:t>
            </a:r>
            <a:r>
              <a:rPr lang="en-US" dirty="0"/>
              <a:t>gathered program using online content from websites, videos from YouTube or other video sites, and blogs and other social media. With an abundance of high quality digital content, this first option is the easiest way to bring the digital world into a gathered program. </a:t>
            </a:r>
          </a:p>
          <a:p>
            <a:endParaRPr lang="en-US" dirty="0"/>
          </a:p>
        </p:txBody>
      </p:sp>
    </p:spTree>
    <p:extLst>
      <p:ext uri="{BB962C8B-B14F-4D97-AF65-F5344CB8AC3E}">
        <p14:creationId xmlns:p14="http://schemas.microsoft.com/office/powerpoint/2010/main" val="150673668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Gathered </a:t>
            </a:r>
            <a:r>
              <a:rPr lang="en-US" u="sng" dirty="0" smtClean="0"/>
              <a:t>and</a:t>
            </a:r>
            <a:r>
              <a:rPr lang="en-US" dirty="0" smtClean="0"/>
              <a:t> Online Content</a:t>
            </a:r>
            <a:endParaRPr lang="en-US" u="sng" dirty="0"/>
          </a:p>
        </p:txBody>
      </p:sp>
      <p:sp>
        <p:nvSpPr>
          <p:cNvPr id="3" name="Content Placeholder 2"/>
          <p:cNvSpPr>
            <a:spLocks noGrp="1"/>
          </p:cNvSpPr>
          <p:nvPr>
            <p:ph sz="quarter" idx="1"/>
          </p:nvPr>
        </p:nvSpPr>
        <p:spPr>
          <a:xfrm>
            <a:off x="612648" y="1600200"/>
            <a:ext cx="8153400" cy="5010836"/>
          </a:xfrm>
        </p:spPr>
        <p:txBody>
          <a:bodyPr>
            <a:normAutofit fontScale="92500"/>
          </a:bodyPr>
          <a:lstStyle/>
          <a:p>
            <a:pPr marL="0" indent="0">
              <a:buNone/>
            </a:pPr>
            <a:r>
              <a:rPr lang="en-US" sz="3200" dirty="0" smtClean="0"/>
              <a:t>Connecting </a:t>
            </a:r>
            <a:r>
              <a:rPr lang="en-US" sz="3200" dirty="0"/>
              <a:t>church programs or events with online content that extends and deepens the experience through learning, prayer, ritual, action, etc. </a:t>
            </a:r>
            <a:endParaRPr lang="en-US" sz="3200" dirty="0" smtClean="0"/>
          </a:p>
          <a:p>
            <a:pPr lvl="1" indent="-457200"/>
            <a:r>
              <a:rPr lang="en-US" sz="3200" dirty="0" smtClean="0"/>
              <a:t>Sunday worship &amp; church </a:t>
            </a:r>
            <a:r>
              <a:rPr lang="en-US" sz="3200" dirty="0"/>
              <a:t>year feasts and seasons </a:t>
            </a:r>
            <a:endParaRPr lang="en-US" sz="3200" dirty="0" smtClean="0"/>
          </a:p>
          <a:p>
            <a:pPr lvl="1" indent="-457200"/>
            <a:r>
              <a:rPr lang="en-US" sz="3200" dirty="0" smtClean="0"/>
              <a:t>Intergenerational &amp; </a:t>
            </a:r>
            <a:r>
              <a:rPr lang="en-US" sz="3200" dirty="0"/>
              <a:t>family </a:t>
            </a:r>
            <a:r>
              <a:rPr lang="en-US" sz="3200" dirty="0" smtClean="0"/>
              <a:t>programs</a:t>
            </a:r>
          </a:p>
          <a:p>
            <a:pPr lvl="1" indent="-457200"/>
            <a:r>
              <a:rPr lang="en-US" sz="3200" dirty="0" smtClean="0"/>
              <a:t>Children, youth, and adult classes &amp; programs</a:t>
            </a:r>
          </a:p>
          <a:p>
            <a:pPr lvl="1" indent="-457200"/>
            <a:r>
              <a:rPr lang="en-US" sz="3200" dirty="0" smtClean="0"/>
              <a:t>Extended programs: mission </a:t>
            </a:r>
            <a:r>
              <a:rPr lang="en-US" sz="3200" dirty="0"/>
              <a:t>trips, retreat experiences, and vacation </a:t>
            </a:r>
            <a:r>
              <a:rPr lang="en-US" sz="3200" dirty="0" smtClean="0"/>
              <a:t>Bible school, summer camp</a:t>
            </a:r>
            <a:endParaRPr lang="en-US" sz="3200" dirty="0"/>
          </a:p>
          <a:p>
            <a:pPr marL="0" indent="0">
              <a:buNone/>
            </a:pPr>
            <a:endParaRPr lang="en-US" sz="3200" dirty="0"/>
          </a:p>
        </p:txBody>
      </p:sp>
    </p:spTree>
    <p:extLst>
      <p:ext uri="{BB962C8B-B14F-4D97-AF65-F5344CB8AC3E}">
        <p14:creationId xmlns:p14="http://schemas.microsoft.com/office/powerpoint/2010/main" val="110651608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38714517"/>
              </p:ext>
            </p:extLst>
          </p:nvPr>
        </p:nvGraphicFramePr>
        <p:xfrm>
          <a:off x="118533" y="1"/>
          <a:ext cx="8822267"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152870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4099129038"/>
              </p:ext>
            </p:extLst>
          </p:nvPr>
        </p:nvGraphicFramePr>
        <p:xfrm>
          <a:off x="564461" y="76200"/>
          <a:ext cx="8105406" cy="6606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22196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153400" cy="1219200"/>
          </a:xfrm>
        </p:spPr>
        <p:txBody>
          <a:bodyPr>
            <a:normAutofit fontScale="90000"/>
          </a:bodyPr>
          <a:lstStyle/>
          <a:p>
            <a:pPr algn="ctr"/>
            <a:r>
              <a:rPr lang="en-US" dirty="0" smtClean="0"/>
              <a:t>Extending Worship with </a:t>
            </a:r>
            <a:br>
              <a:rPr lang="en-US" dirty="0" smtClean="0"/>
            </a:br>
            <a:r>
              <a:rPr lang="en-US" dirty="0" smtClean="0"/>
              <a:t>Online Content</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663915441"/>
              </p:ext>
            </p:extLst>
          </p:nvPr>
        </p:nvGraphicFramePr>
        <p:xfrm>
          <a:off x="38100" y="1643450"/>
          <a:ext cx="9055100" cy="5140324"/>
        </p:xfrm>
        <a:graphic>
          <a:graphicData uri="http://schemas.openxmlformats.org/drawingml/2006/table">
            <a:tbl>
              <a:tblPr firstRow="1" bandRow="1">
                <a:tableStyleId>{1FECB4D8-DB02-4DC6-A0A2-4F2EBAE1DC90}</a:tableStyleId>
              </a:tblPr>
              <a:tblGrid>
                <a:gridCol w="2832137"/>
                <a:gridCol w="3301963"/>
                <a:gridCol w="2921000"/>
              </a:tblGrid>
              <a:tr h="558731">
                <a:tc>
                  <a:txBody>
                    <a:bodyPr/>
                    <a:lstStyle/>
                    <a:p>
                      <a:pPr algn="r"/>
                      <a:r>
                        <a:rPr lang="en-US" sz="2400" dirty="0" smtClean="0">
                          <a:latin typeface="Tw Cen MT"/>
                          <a:cs typeface="Tw Cen MT"/>
                        </a:rPr>
                        <a:t>Church Life     </a:t>
                      </a:r>
                      <a:r>
                        <a:rPr lang="en-US" sz="2400" dirty="0" smtClean="0">
                          <a:latin typeface="Tw Cen MT"/>
                          <a:cs typeface="Tw Cen MT"/>
                          <a:sym typeface="Wingdings"/>
                        </a:rPr>
                        <a:t></a:t>
                      </a:r>
                      <a:endParaRPr lang="en-US" sz="240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latin typeface="Tw Cen MT"/>
                          <a:cs typeface="Tw Cen MT"/>
                        </a:rPr>
                        <a:t>Daily &amp; Home</a:t>
                      </a:r>
                      <a:r>
                        <a:rPr lang="en-US" sz="2400" baseline="0" dirty="0" smtClean="0">
                          <a:latin typeface="Tw Cen MT"/>
                          <a:cs typeface="Tw Cen MT"/>
                        </a:rPr>
                        <a:t> Life</a:t>
                      </a:r>
                      <a:endParaRPr lang="en-US" sz="240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2400" dirty="0" smtClean="0">
                          <a:latin typeface="Tw Cen MT"/>
                          <a:cs typeface="Tw Cen MT"/>
                          <a:sym typeface="Wingdings"/>
                        </a:rPr>
                        <a:t>      </a:t>
                      </a:r>
                      <a:r>
                        <a:rPr lang="en-US" sz="2400" dirty="0" smtClean="0">
                          <a:latin typeface="Tw Cen MT"/>
                          <a:cs typeface="Tw Cen MT"/>
                        </a:rPr>
                        <a:t>Online Life</a:t>
                      </a:r>
                      <a:endParaRPr lang="en-US" sz="240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581593">
                <a:tc>
                  <a:txBody>
                    <a:bodyPr/>
                    <a:lstStyle/>
                    <a:p>
                      <a:r>
                        <a:rPr lang="en-US" sz="2400" kern="1200" dirty="0" smtClean="0">
                          <a:effectLst/>
                          <a:latin typeface="Tw Cen MT"/>
                          <a:cs typeface="Tw Cen MT"/>
                        </a:rPr>
                        <a:t>Experience of Worship in the Congregation</a:t>
                      </a:r>
                    </a:p>
                    <a:p>
                      <a:pPr marL="342900" indent="-342900">
                        <a:buFont typeface="Arial"/>
                        <a:buChar char="•"/>
                      </a:pPr>
                      <a:r>
                        <a:rPr lang="en-US" sz="2400" kern="1200" dirty="0" smtClean="0">
                          <a:effectLst/>
                          <a:latin typeface="Tw Cen MT"/>
                          <a:cs typeface="Tw Cen MT"/>
                        </a:rPr>
                        <a:t>Sunday worship and lectionary</a:t>
                      </a:r>
                    </a:p>
                    <a:p>
                      <a:pPr marL="342900" indent="-342900">
                        <a:buFont typeface="Arial"/>
                        <a:buChar char="•"/>
                      </a:pPr>
                      <a:r>
                        <a:rPr lang="en-US" sz="2400" kern="1200" dirty="0" smtClean="0">
                          <a:effectLst/>
                          <a:latin typeface="Tw Cen MT"/>
                          <a:cs typeface="Tw Cen MT"/>
                        </a:rPr>
                        <a:t>Church year feasts and seasons</a:t>
                      </a:r>
                    </a:p>
                    <a:p>
                      <a:pPr marL="342900" indent="-342900">
                        <a:buFont typeface="Arial"/>
                        <a:buChar char="•"/>
                      </a:pPr>
                      <a:r>
                        <a:rPr lang="en-US" sz="2400" kern="1200" dirty="0" smtClean="0">
                          <a:effectLst/>
                          <a:latin typeface="Tw Cen MT"/>
                          <a:cs typeface="Tw Cen MT"/>
                        </a:rPr>
                        <a:t>Church rituals: baptism, communion, funerals, etc.</a:t>
                      </a:r>
                    </a:p>
                    <a:p>
                      <a:pPr marL="0" indent="0">
                        <a:buFont typeface="Arial"/>
                        <a:buNone/>
                      </a:pPr>
                      <a:r>
                        <a:rPr lang="en-US" sz="2400" kern="1200" dirty="0" smtClean="0">
                          <a:effectLst/>
                          <a:latin typeface="Tw Cen MT"/>
                          <a:cs typeface="Tw Cen MT"/>
                        </a:rPr>
                        <a: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kern="1200" dirty="0" smtClean="0">
                          <a:effectLst/>
                          <a:latin typeface="Tw Cen MT"/>
                          <a:cs typeface="Tw Cen MT"/>
                        </a:rPr>
                        <a:t>Experience of Sunday worship, rituals, and church year seasons in daily life  </a:t>
                      </a:r>
                    </a:p>
                    <a:p>
                      <a:pPr marL="342900" indent="-342900">
                        <a:buFont typeface="Arial"/>
                        <a:buChar char="•"/>
                      </a:pPr>
                      <a:r>
                        <a:rPr lang="en-US" sz="2400" kern="1200" dirty="0" smtClean="0">
                          <a:effectLst/>
                          <a:latin typeface="Tw Cen MT"/>
                          <a:cs typeface="Tw Cen MT"/>
                        </a:rPr>
                        <a:t>Reflecting on the sermon and readings at home</a:t>
                      </a:r>
                    </a:p>
                    <a:p>
                      <a:pPr marL="342900" indent="-342900">
                        <a:buFont typeface="Arial"/>
                        <a:buChar char="•"/>
                      </a:pPr>
                      <a:r>
                        <a:rPr lang="en-US" sz="2400" kern="1200" dirty="0" smtClean="0">
                          <a:effectLst/>
                          <a:latin typeface="Tw Cen MT"/>
                          <a:cs typeface="Tw Cen MT"/>
                        </a:rPr>
                        <a:t>Practices: Lectio, etc. </a:t>
                      </a:r>
                    </a:p>
                    <a:p>
                      <a:pPr marL="342900" indent="-342900">
                        <a:buFont typeface="Arial"/>
                        <a:buChar char="•"/>
                      </a:pPr>
                      <a:r>
                        <a:rPr lang="en-US" sz="2400" kern="1200" dirty="0" smtClean="0">
                          <a:effectLst/>
                          <a:latin typeface="Tw Cen MT"/>
                          <a:cs typeface="Tw Cen MT"/>
                        </a:rPr>
                        <a:t>Application to daily living</a:t>
                      </a:r>
                    </a:p>
                    <a:p>
                      <a:endParaRPr lang="en-US" sz="2400" kern="1200" dirty="0" smtClean="0">
                        <a:effectLst/>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kern="1200" dirty="0" smtClean="0">
                          <a:effectLst/>
                          <a:latin typeface="Tw Cen MT"/>
                          <a:cs typeface="Tw Cen MT"/>
                        </a:rPr>
                        <a:t>Online worship, church year, and lectionary resources on the church’s faith formation website</a:t>
                      </a:r>
                    </a:p>
                    <a:p>
                      <a:pPr marL="342900" indent="-342900">
                        <a:buFont typeface="Arial"/>
                        <a:buChar char="•"/>
                      </a:pPr>
                      <a:r>
                        <a:rPr lang="en-US" sz="2400" kern="1200" dirty="0" smtClean="0">
                          <a:effectLst/>
                          <a:latin typeface="Tw Cen MT"/>
                          <a:cs typeface="Tw Cen MT"/>
                        </a:rPr>
                        <a:t>Lectionary commentaries online</a:t>
                      </a:r>
                    </a:p>
                    <a:p>
                      <a:pPr marL="342900" indent="-342900">
                        <a:buFont typeface="Arial"/>
                        <a:buChar char="•"/>
                      </a:pPr>
                      <a:r>
                        <a:rPr lang="en-US" sz="2400" kern="1200" dirty="0" smtClean="0">
                          <a:effectLst/>
                          <a:latin typeface="Tw Cen MT"/>
                          <a:cs typeface="Tw Cen MT"/>
                        </a:rPr>
                        <a:t>Video reflections and commentary</a:t>
                      </a:r>
                    </a:p>
                    <a:p>
                      <a:pPr marL="342900" indent="-342900">
                        <a:buFont typeface="Arial"/>
                        <a:buChar char="•"/>
                      </a:pPr>
                      <a:r>
                        <a:rPr lang="en-US" sz="2400" kern="1200" dirty="0" smtClean="0">
                          <a:effectLst/>
                          <a:latin typeface="Tw Cen MT"/>
                          <a:cs typeface="Tw Cen MT"/>
                        </a:rPr>
                        <a:t>Online activities and projects </a:t>
                      </a:r>
                      <a:endParaRPr lang="en-US" sz="240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5918325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0"/>
            <a:ext cx="8153400" cy="1219200"/>
          </a:xfrm>
        </p:spPr>
        <p:txBody>
          <a:bodyPr>
            <a:normAutofit fontScale="90000"/>
          </a:bodyPr>
          <a:lstStyle/>
          <a:p>
            <a:pPr algn="ctr"/>
            <a:r>
              <a:rPr lang="en-US" dirty="0" smtClean="0"/>
              <a:t>Extending a Church Season with Online Content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8538654"/>
              </p:ext>
            </p:extLst>
          </p:nvPr>
        </p:nvGraphicFramePr>
        <p:xfrm>
          <a:off x="177801" y="2203679"/>
          <a:ext cx="8788398" cy="4654321"/>
        </p:xfrm>
        <a:graphic>
          <a:graphicData uri="http://schemas.openxmlformats.org/drawingml/2006/table">
            <a:tbl>
              <a:tblPr firstRow="1" bandRow="1">
                <a:tableStyleId>{1FECB4D8-DB02-4DC6-A0A2-4F2EBAE1DC90}</a:tableStyleId>
              </a:tblPr>
              <a:tblGrid>
                <a:gridCol w="2929466"/>
                <a:gridCol w="2929466"/>
                <a:gridCol w="2929466"/>
              </a:tblGrid>
              <a:tr h="646434">
                <a:tc>
                  <a:txBody>
                    <a:bodyPr/>
                    <a:lstStyle/>
                    <a:p>
                      <a:pPr algn="r"/>
                      <a:r>
                        <a:rPr lang="en-US" sz="2400" dirty="0" smtClean="0">
                          <a:latin typeface="Tw Cen MT"/>
                          <a:cs typeface="Tw Cen MT"/>
                        </a:rPr>
                        <a:t>Church Life     </a:t>
                      </a:r>
                      <a:r>
                        <a:rPr lang="en-US" sz="2400" dirty="0" smtClean="0">
                          <a:latin typeface="Tw Cen MT"/>
                          <a:cs typeface="Tw Cen MT"/>
                          <a:sym typeface="Wingdings"/>
                        </a:rPr>
                        <a:t></a:t>
                      </a:r>
                      <a:endParaRPr lang="en-US" sz="240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latin typeface="Tw Cen MT"/>
                          <a:cs typeface="Tw Cen MT"/>
                        </a:rPr>
                        <a:t>Daily &amp; Home</a:t>
                      </a:r>
                      <a:r>
                        <a:rPr lang="en-US" sz="2400" baseline="0" dirty="0" smtClean="0">
                          <a:latin typeface="Tw Cen MT"/>
                          <a:cs typeface="Tw Cen MT"/>
                        </a:rPr>
                        <a:t> Life</a:t>
                      </a:r>
                      <a:endParaRPr lang="en-US" sz="240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2400" dirty="0" smtClean="0">
                          <a:latin typeface="Tw Cen MT"/>
                          <a:cs typeface="Tw Cen MT"/>
                          <a:sym typeface="Wingdings"/>
                        </a:rPr>
                        <a:t>      </a:t>
                      </a:r>
                      <a:r>
                        <a:rPr lang="en-US" sz="2400" dirty="0" smtClean="0">
                          <a:latin typeface="Tw Cen MT"/>
                          <a:cs typeface="Tw Cen MT"/>
                        </a:rPr>
                        <a:t>Online Life</a:t>
                      </a:r>
                      <a:endParaRPr lang="en-US" sz="240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007887">
                <a:tc>
                  <a:txBody>
                    <a:bodyPr/>
                    <a:lstStyle/>
                    <a:p>
                      <a:pPr marL="342900" indent="-342900">
                        <a:buFont typeface="Arial"/>
                        <a:buChar char="•"/>
                      </a:pPr>
                      <a:r>
                        <a:rPr lang="en-US" sz="2400" kern="1200" dirty="0" smtClean="0">
                          <a:effectLst/>
                          <a:latin typeface="Tw Cen MT"/>
                          <a:cs typeface="Tw Cen MT"/>
                        </a:rPr>
                        <a:t>Ash Wednesday</a:t>
                      </a:r>
                    </a:p>
                    <a:p>
                      <a:pPr marL="342900" indent="-342900">
                        <a:buFont typeface="Arial"/>
                        <a:buChar char="•"/>
                      </a:pPr>
                      <a:r>
                        <a:rPr lang="en-US" sz="2400" kern="1200" dirty="0" smtClean="0">
                          <a:effectLst/>
                          <a:latin typeface="Tw Cen MT"/>
                          <a:cs typeface="Tw Cen MT"/>
                        </a:rPr>
                        <a:t>Lenten Sunday</a:t>
                      </a:r>
                      <a:r>
                        <a:rPr lang="en-US" sz="2400" kern="1200" baseline="0" dirty="0" smtClean="0">
                          <a:effectLst/>
                          <a:latin typeface="Tw Cen MT"/>
                          <a:cs typeface="Tw Cen MT"/>
                        </a:rPr>
                        <a:t> liturgies</a:t>
                      </a:r>
                    </a:p>
                    <a:p>
                      <a:pPr marL="342900" indent="-342900">
                        <a:buFont typeface="Arial"/>
                        <a:buChar char="•"/>
                      </a:pPr>
                      <a:r>
                        <a:rPr lang="en-US" sz="2400" kern="1200" baseline="0" dirty="0" smtClean="0">
                          <a:effectLst/>
                          <a:latin typeface="Tw Cen MT"/>
                          <a:cs typeface="Tw Cen MT"/>
                        </a:rPr>
                        <a:t>Stations of the Cross</a:t>
                      </a:r>
                      <a:endParaRPr lang="en-US" sz="2400" kern="1200" dirty="0" smtClean="0">
                        <a:effectLst/>
                        <a:latin typeface="Tw Cen MT"/>
                        <a:cs typeface="Tw Cen MT"/>
                      </a:endParaRPr>
                    </a:p>
                    <a:p>
                      <a:pPr marL="342900" indent="-342900">
                        <a:buFont typeface="Arial"/>
                        <a:buChar char="•"/>
                      </a:pPr>
                      <a:r>
                        <a:rPr lang="en-US" sz="2400" kern="1200" dirty="0" smtClean="0">
                          <a:effectLst/>
                          <a:latin typeface="Tw Cen MT"/>
                          <a:cs typeface="Tw Cen MT"/>
                        </a:rPr>
                        <a:t>Lenten prayer </a:t>
                      </a:r>
                    </a:p>
                    <a:p>
                      <a:pPr marL="342900" indent="-342900">
                        <a:buFont typeface="Arial"/>
                        <a:buChar char="•"/>
                      </a:pPr>
                      <a:r>
                        <a:rPr lang="en-US" sz="2400" kern="1200" dirty="0" smtClean="0">
                          <a:effectLst/>
                          <a:latin typeface="Tw Cen MT"/>
                          <a:cs typeface="Tw Cen MT"/>
                        </a:rPr>
                        <a:t>Lenten retreat</a:t>
                      </a:r>
                    </a:p>
                    <a:p>
                      <a:pPr marL="342900" indent="-342900">
                        <a:buFont typeface="Arial"/>
                        <a:buChar char="•"/>
                      </a:pPr>
                      <a:r>
                        <a:rPr lang="en-US" sz="2400" kern="1200" dirty="0" smtClean="0">
                          <a:effectLst/>
                          <a:latin typeface="Tw Cen MT"/>
                          <a:cs typeface="Tw Cen MT"/>
                        </a:rPr>
                        <a:t>Lenten</a:t>
                      </a:r>
                      <a:r>
                        <a:rPr lang="en-US" sz="2400" kern="1200" baseline="0" dirty="0" smtClean="0">
                          <a:effectLst/>
                          <a:latin typeface="Tw Cen MT"/>
                          <a:cs typeface="Tw Cen MT"/>
                        </a:rPr>
                        <a:t> service</a:t>
                      </a:r>
                    </a:p>
                    <a:p>
                      <a:pPr marL="342900" indent="-342900">
                        <a:buFont typeface="Arial"/>
                        <a:buChar char="•"/>
                      </a:pPr>
                      <a:r>
                        <a:rPr lang="en-US" sz="2400" kern="1200" baseline="0" dirty="0" smtClean="0">
                          <a:effectLst/>
                          <a:latin typeface="Tw Cen MT"/>
                          <a:cs typeface="Tw Cen MT"/>
                        </a:rPr>
                        <a:t>Lenten soup suppers</a:t>
                      </a:r>
                      <a:endParaRPr lang="en-US" sz="240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indent="-342900">
                        <a:buFont typeface="Arial"/>
                        <a:buChar char="•"/>
                      </a:pPr>
                      <a:r>
                        <a:rPr lang="en-US" sz="2400" kern="1200" dirty="0" smtClean="0">
                          <a:effectLst/>
                          <a:latin typeface="Tw Cen MT"/>
                          <a:cs typeface="Tw Cen MT"/>
                        </a:rPr>
                        <a:t>Fasting</a:t>
                      </a:r>
                    </a:p>
                    <a:p>
                      <a:pPr marL="342900" indent="-342900">
                        <a:buFont typeface="Arial"/>
                        <a:buChar char="•"/>
                      </a:pPr>
                      <a:r>
                        <a:rPr lang="en-US" sz="2400" kern="1200" dirty="0" smtClean="0">
                          <a:effectLst/>
                          <a:latin typeface="Tw Cen MT"/>
                          <a:cs typeface="Tw Cen MT"/>
                        </a:rPr>
                        <a:t>Praying</a:t>
                      </a:r>
                    </a:p>
                    <a:p>
                      <a:pPr marL="342900" indent="-342900">
                        <a:buFont typeface="Arial"/>
                        <a:buChar char="•"/>
                      </a:pPr>
                      <a:r>
                        <a:rPr lang="en-US" sz="2400" kern="1200" baseline="0" dirty="0" smtClean="0">
                          <a:effectLst/>
                          <a:latin typeface="Tw Cen MT"/>
                          <a:cs typeface="Tw Cen MT"/>
                        </a:rPr>
                        <a:t>Service/Almsgiving</a:t>
                      </a:r>
                    </a:p>
                    <a:p>
                      <a:pPr marL="342900" indent="-342900">
                        <a:buFont typeface="Arial"/>
                        <a:buChar char="•"/>
                      </a:pPr>
                      <a:r>
                        <a:rPr lang="en-US" sz="2400" kern="1200" baseline="0" dirty="0" smtClean="0">
                          <a:effectLst/>
                          <a:latin typeface="Tw Cen MT"/>
                          <a:cs typeface="Tw Cen MT"/>
                        </a:rPr>
                        <a:t>Lectionary reflection</a:t>
                      </a:r>
                    </a:p>
                    <a:p>
                      <a:pPr marL="342900" indent="-342900">
                        <a:buFont typeface="Arial"/>
                        <a:buChar char="•"/>
                      </a:pPr>
                      <a:r>
                        <a:rPr lang="en-US" sz="2400" kern="1200" baseline="0" dirty="0" smtClean="0">
                          <a:effectLst/>
                          <a:latin typeface="Tw Cen MT"/>
                          <a:cs typeface="Tw Cen MT"/>
                        </a:rPr>
                        <a:t>Family activities </a:t>
                      </a:r>
                      <a:endParaRPr lang="en-US" sz="2400" kern="1200" dirty="0" smtClean="0">
                        <a:effectLst/>
                        <a:latin typeface="Tw Cen MT"/>
                        <a:cs typeface="Tw Cen MT"/>
                      </a:endParaRPr>
                    </a:p>
                    <a:p>
                      <a:pPr marL="342900" indent="-342900">
                        <a:buFont typeface="Arial"/>
                        <a:buChar char="•"/>
                      </a:pPr>
                      <a:endParaRPr lang="en-US" sz="2400" kern="1200" dirty="0" smtClean="0">
                        <a:effectLst/>
                        <a:latin typeface="Tw Cen MT"/>
                        <a:cs typeface="Tw Cen MT"/>
                      </a:endParaRPr>
                    </a:p>
                    <a:p>
                      <a:r>
                        <a:rPr lang="en-US" sz="2400" kern="1200" dirty="0" smtClean="0">
                          <a:effectLst/>
                          <a:latin typeface="Tw Cen MT"/>
                          <a:cs typeface="Tw Cen MT"/>
                        </a:rPr>
                        <a: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indent="-342900">
                        <a:buFont typeface="Arial"/>
                        <a:buChar char="•"/>
                      </a:pPr>
                      <a:r>
                        <a:rPr lang="en-US" sz="2400" kern="1200" dirty="0" smtClean="0">
                          <a:effectLst/>
                          <a:latin typeface="Tw Cen MT"/>
                          <a:cs typeface="Tw Cen MT"/>
                        </a:rPr>
                        <a:t>Lenten learning resources</a:t>
                      </a:r>
                    </a:p>
                    <a:p>
                      <a:pPr marL="342900" indent="-342900">
                        <a:buFont typeface="Arial"/>
                        <a:buChar char="•"/>
                      </a:pPr>
                      <a:r>
                        <a:rPr lang="en-US" sz="2400" kern="1200" dirty="0" smtClean="0">
                          <a:effectLst/>
                          <a:latin typeface="Tw Cen MT"/>
                          <a:cs typeface="Tw Cen MT"/>
                        </a:rPr>
                        <a:t>Lenten calendar</a:t>
                      </a:r>
                    </a:p>
                    <a:p>
                      <a:pPr marL="342900" indent="-342900">
                        <a:buFont typeface="Arial"/>
                        <a:buChar char="•"/>
                      </a:pPr>
                      <a:r>
                        <a:rPr lang="en-US" sz="2400" kern="1200" dirty="0" smtClean="0">
                          <a:effectLst/>
                          <a:latin typeface="Tw Cen MT"/>
                          <a:cs typeface="Tw Cen MT"/>
                        </a:rPr>
                        <a:t>Daily Lenten prayer</a:t>
                      </a:r>
                    </a:p>
                    <a:p>
                      <a:pPr marL="342900" indent="-342900">
                        <a:buFont typeface="Arial"/>
                        <a:buChar char="•"/>
                      </a:pPr>
                      <a:r>
                        <a:rPr lang="en-US" sz="2400" kern="1200" dirty="0" smtClean="0">
                          <a:effectLst/>
                          <a:latin typeface="Tw Cen MT"/>
                          <a:cs typeface="Tw Cen MT"/>
                        </a:rPr>
                        <a:t>Weekly table prayer</a:t>
                      </a:r>
                    </a:p>
                    <a:p>
                      <a:pPr marL="342900" indent="-342900">
                        <a:buFont typeface="Arial"/>
                        <a:buChar char="•"/>
                      </a:pPr>
                      <a:r>
                        <a:rPr lang="en-US" sz="2400" kern="1200" dirty="0" smtClean="0">
                          <a:effectLst/>
                          <a:latin typeface="Tw Cen MT"/>
                          <a:cs typeface="Tw Cen MT"/>
                        </a:rPr>
                        <a:t>Video resources</a:t>
                      </a:r>
                    </a:p>
                    <a:p>
                      <a:pPr marL="342900" indent="-342900">
                        <a:buFont typeface="Arial"/>
                        <a:buChar char="•"/>
                      </a:pPr>
                      <a:r>
                        <a:rPr lang="en-US" sz="2400" kern="1200" dirty="0" smtClean="0">
                          <a:effectLst/>
                          <a:latin typeface="Tw Cen MT"/>
                          <a:cs typeface="Tw Cen MT"/>
                        </a:rPr>
                        <a:t>Online retreat experience</a:t>
                      </a:r>
                      <a:r>
                        <a:rPr lang="en-US" sz="2400" dirty="0" smtClean="0">
                          <a:effectLst/>
                          <a:latin typeface="Tw Cen MT"/>
                          <a:cs typeface="Tw Cen MT"/>
                        </a:rPr>
                        <a:t> </a:t>
                      </a:r>
                      <a:endParaRPr lang="en-US" sz="240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 name="TextBox 2"/>
          <p:cNvSpPr txBox="1"/>
          <p:nvPr/>
        </p:nvSpPr>
        <p:spPr>
          <a:xfrm>
            <a:off x="3375913" y="1434238"/>
            <a:ext cx="2279555" cy="769441"/>
          </a:xfrm>
          <a:prstGeom prst="rect">
            <a:avLst/>
          </a:prstGeom>
          <a:noFill/>
        </p:spPr>
        <p:txBody>
          <a:bodyPr wrap="square" rtlCol="0">
            <a:spAutoFit/>
          </a:bodyPr>
          <a:lstStyle/>
          <a:p>
            <a:pPr algn="ctr"/>
            <a:r>
              <a:rPr lang="en-US" sz="4400" dirty="0" smtClean="0">
                <a:latin typeface="Candara"/>
                <a:cs typeface="Candara"/>
              </a:rPr>
              <a:t>Lent</a:t>
            </a:r>
            <a:endParaRPr lang="en-US" sz="4400" dirty="0">
              <a:latin typeface="Candara"/>
              <a:cs typeface="Candara"/>
            </a:endParaRPr>
          </a:p>
        </p:txBody>
      </p:sp>
    </p:spTree>
    <p:extLst>
      <p:ext uri="{BB962C8B-B14F-4D97-AF65-F5344CB8AC3E}">
        <p14:creationId xmlns:p14="http://schemas.microsoft.com/office/powerpoint/2010/main" val="35198852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143853482"/>
              </p:ext>
            </p:extLst>
          </p:nvPr>
        </p:nvGraphicFramePr>
        <p:xfrm>
          <a:off x="488475" y="1447799"/>
          <a:ext cx="8347514" cy="5596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pPr algn="ctr"/>
            <a:r>
              <a:rPr lang="en-US" dirty="0" smtClean="0"/>
              <a:t>Faith Forming Processes</a:t>
            </a:r>
            <a:endParaRPr lang="en-US" dirty="0"/>
          </a:p>
        </p:txBody>
      </p:sp>
    </p:spTree>
    <p:extLst>
      <p:ext uri="{BB962C8B-B14F-4D97-AF65-F5344CB8AC3E}">
        <p14:creationId xmlns:p14="http://schemas.microsoft.com/office/powerpoint/2010/main" val="69760416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Online </a:t>
            </a:r>
            <a:r>
              <a:rPr lang="en-US" u="sng" dirty="0" smtClean="0"/>
              <a:t>and</a:t>
            </a:r>
            <a:r>
              <a:rPr lang="en-US" dirty="0" smtClean="0"/>
              <a:t> Gathered</a:t>
            </a:r>
            <a:endParaRPr lang="en-US" dirty="0"/>
          </a:p>
        </p:txBody>
      </p:sp>
      <p:sp>
        <p:nvSpPr>
          <p:cNvPr id="3" name="Content Placeholder 2"/>
          <p:cNvSpPr>
            <a:spLocks noGrp="1"/>
          </p:cNvSpPr>
          <p:nvPr>
            <p:ph sz="quarter" idx="1"/>
          </p:nvPr>
        </p:nvSpPr>
        <p:spPr>
          <a:xfrm>
            <a:off x="612648" y="1600199"/>
            <a:ext cx="8153400" cy="5169436"/>
          </a:xfrm>
        </p:spPr>
        <p:txBody>
          <a:bodyPr>
            <a:normAutofit/>
          </a:bodyPr>
          <a:lstStyle/>
          <a:p>
            <a:pPr marL="0" indent="0">
              <a:buNone/>
            </a:pPr>
            <a:r>
              <a:rPr lang="en-US" sz="3200" dirty="0" smtClean="0"/>
              <a:t>“</a:t>
            </a:r>
            <a:r>
              <a:rPr lang="en-US" sz="3200" dirty="0"/>
              <a:t>F</a:t>
            </a:r>
            <a:r>
              <a:rPr lang="en-US" sz="3200" dirty="0" smtClean="0"/>
              <a:t>lip </a:t>
            </a:r>
            <a:r>
              <a:rPr lang="en-US" sz="3200" dirty="0"/>
              <a:t>the classroom or program” by creating a digital platform to provide the content that people would learn in the gathered setting in an online learning space using print, audio, video, and more. And then transform the gathered program using interactive activities, discussion, project-based learning, and practice and demonstration</a:t>
            </a:r>
            <a:r>
              <a:rPr lang="en-US" sz="3200" dirty="0" smtClean="0"/>
              <a:t>.</a:t>
            </a:r>
          </a:p>
        </p:txBody>
      </p:sp>
    </p:spTree>
    <p:extLst>
      <p:ext uri="{BB962C8B-B14F-4D97-AF65-F5344CB8AC3E}">
        <p14:creationId xmlns:p14="http://schemas.microsoft.com/office/powerpoint/2010/main" val="182997469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Online &amp; Gathered Programming</a:t>
            </a:r>
            <a:endParaRPr lang="en-US" dirty="0"/>
          </a:p>
        </p:txBody>
      </p:sp>
      <p:sp>
        <p:nvSpPr>
          <p:cNvPr id="3" name="Content Placeholder 2"/>
          <p:cNvSpPr>
            <a:spLocks noGrp="1"/>
          </p:cNvSpPr>
          <p:nvPr>
            <p:ph sz="quarter" idx="1"/>
          </p:nvPr>
        </p:nvSpPr>
        <p:spPr>
          <a:xfrm>
            <a:off x="623502" y="1484633"/>
            <a:ext cx="8153400" cy="744601"/>
          </a:xfrm>
        </p:spPr>
        <p:txBody>
          <a:bodyPr>
            <a:normAutofit/>
          </a:bodyPr>
          <a:lstStyle/>
          <a:p>
            <a:pPr marL="0" indent="0" algn="ctr">
              <a:buNone/>
            </a:pPr>
            <a:r>
              <a:rPr lang="en-US" sz="4000" dirty="0" smtClean="0"/>
              <a:t>Flipped Classroom</a:t>
            </a:r>
          </a:p>
          <a:p>
            <a:pPr marL="0" indent="0">
              <a:buNone/>
            </a:pPr>
            <a:endParaRPr lang="en-US" sz="4000" dirty="0"/>
          </a:p>
        </p:txBody>
      </p:sp>
      <p:graphicFrame>
        <p:nvGraphicFramePr>
          <p:cNvPr id="6" name="Diagram 5"/>
          <p:cNvGraphicFramePr/>
          <p:nvPr>
            <p:extLst>
              <p:ext uri="{D42A27DB-BD31-4B8C-83A1-F6EECF244321}">
                <p14:modId xmlns:p14="http://schemas.microsoft.com/office/powerpoint/2010/main" val="2924995323"/>
              </p:ext>
            </p:extLst>
          </p:nvPr>
        </p:nvGraphicFramePr>
        <p:xfrm>
          <a:off x="227955" y="2319722"/>
          <a:ext cx="8548947" cy="4345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540581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4-18 at 8.50.09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1326" y="108734"/>
            <a:ext cx="8895334" cy="6535347"/>
          </a:xfrm>
          <a:prstGeom prst="rect">
            <a:avLst/>
          </a:prstGeom>
        </p:spPr>
      </p:pic>
    </p:spTree>
    <p:extLst>
      <p:ext uri="{BB962C8B-B14F-4D97-AF65-F5344CB8AC3E}">
        <p14:creationId xmlns:p14="http://schemas.microsoft.com/office/powerpoint/2010/main" val="86850074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Mostly Online</a:t>
            </a:r>
            <a:endParaRPr lang="en-US" dirty="0"/>
          </a:p>
        </p:txBody>
      </p:sp>
      <p:sp>
        <p:nvSpPr>
          <p:cNvPr id="5" name="Content Placeholder 4"/>
          <p:cNvSpPr>
            <a:spLocks noGrp="1"/>
          </p:cNvSpPr>
          <p:nvPr>
            <p:ph sz="quarter" idx="1"/>
          </p:nvPr>
        </p:nvSpPr>
        <p:spPr>
          <a:xfrm>
            <a:off x="612648" y="1600199"/>
            <a:ext cx="8153400" cy="5049619"/>
          </a:xfrm>
        </p:spPr>
        <p:txBody>
          <a:bodyPr>
            <a:normAutofit lnSpcReduction="10000"/>
          </a:bodyPr>
          <a:lstStyle/>
          <a:p>
            <a:pPr marL="0" indent="0">
              <a:buNone/>
            </a:pPr>
            <a:r>
              <a:rPr lang="en-US" sz="3100" dirty="0" smtClean="0"/>
              <a:t>Offering </a:t>
            </a:r>
            <a:r>
              <a:rPr lang="en-US" sz="3100" dirty="0"/>
              <a:t>opportunities for individuals, families, and small groups to utilize the digital platform as their primary learning setting and provide opportunities for regular interaction in face-to-face, gathered settings or in a web conference format, such as a Google+ Hangout. </a:t>
            </a:r>
          </a:p>
          <a:p>
            <a:pPr lvl="1" indent="-457200"/>
            <a:r>
              <a:rPr lang="en-US" sz="3100" dirty="0" smtClean="0"/>
              <a:t>Parent </a:t>
            </a:r>
            <a:r>
              <a:rPr lang="en-US" sz="3100" dirty="0"/>
              <a:t>webinar programs delivered to parents at home in four-month semesters: three webinars followed by a parent gathering at church; three more webinars and concluding with a parent gathering at church.   </a:t>
            </a:r>
          </a:p>
          <a:p>
            <a:pPr marL="0" indent="0">
              <a:buNone/>
            </a:pPr>
            <a:endParaRPr lang="en-US" dirty="0"/>
          </a:p>
        </p:txBody>
      </p:sp>
    </p:spTree>
    <p:extLst>
      <p:ext uri="{BB962C8B-B14F-4D97-AF65-F5344CB8AC3E}">
        <p14:creationId xmlns:p14="http://schemas.microsoft.com/office/powerpoint/2010/main" val="294423359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Mostly Online</a:t>
            </a:r>
            <a:endParaRPr lang="en-US" dirty="0"/>
          </a:p>
        </p:txBody>
      </p:sp>
      <p:sp>
        <p:nvSpPr>
          <p:cNvPr id="5" name="Content Placeholder 4"/>
          <p:cNvSpPr>
            <a:spLocks noGrp="1"/>
          </p:cNvSpPr>
          <p:nvPr>
            <p:ph sz="quarter" idx="1"/>
          </p:nvPr>
        </p:nvSpPr>
        <p:spPr>
          <a:xfrm>
            <a:off x="612648" y="1600199"/>
            <a:ext cx="8153400" cy="5049619"/>
          </a:xfrm>
        </p:spPr>
        <p:txBody>
          <a:bodyPr>
            <a:normAutofit fontScale="92500" lnSpcReduction="10000"/>
          </a:bodyPr>
          <a:lstStyle/>
          <a:p>
            <a:pPr lvl="1" indent="-457200"/>
            <a:r>
              <a:rPr lang="en-US" sz="3200" dirty="0" smtClean="0"/>
              <a:t>Online </a:t>
            </a:r>
            <a:r>
              <a:rPr lang="en-US" sz="3200" dirty="0"/>
              <a:t>learning </a:t>
            </a:r>
            <a:r>
              <a:rPr lang="en-US" sz="3200" dirty="0" smtClean="0"/>
              <a:t>resources </a:t>
            </a:r>
            <a:r>
              <a:rPr lang="en-US" sz="3200" dirty="0"/>
              <a:t>for self-study or small group </a:t>
            </a:r>
            <a:r>
              <a:rPr lang="en-US" sz="3200" dirty="0" smtClean="0"/>
              <a:t>study, and gathering </a:t>
            </a:r>
            <a:r>
              <a:rPr lang="en-US" sz="3200" dirty="0"/>
              <a:t>at the conclusion </a:t>
            </a:r>
            <a:r>
              <a:rPr lang="en-US" sz="3200" dirty="0" smtClean="0"/>
              <a:t>to </a:t>
            </a:r>
            <a:r>
              <a:rPr lang="en-US" sz="3200" dirty="0"/>
              <a:t>share their insights with others who participated.  </a:t>
            </a:r>
          </a:p>
          <a:p>
            <a:pPr lvl="1" indent="-457200"/>
            <a:r>
              <a:rPr lang="en-US" sz="3200" dirty="0" smtClean="0"/>
              <a:t>Online </a:t>
            </a:r>
            <a:r>
              <a:rPr lang="en-US" sz="3200" dirty="0"/>
              <a:t>Bible study where groups can meet regularly in a physical setting or virtually through Skype or a Google+ Hangout for sharing their learning. </a:t>
            </a:r>
          </a:p>
          <a:p>
            <a:pPr lvl="1" indent="-457200"/>
            <a:r>
              <a:rPr lang="en-US" sz="3200" dirty="0" smtClean="0"/>
              <a:t>Selected </a:t>
            </a:r>
            <a:r>
              <a:rPr lang="en-US" sz="3200" dirty="0"/>
              <a:t>online courses and activities from colleges, seminaries, and religious organization </a:t>
            </a:r>
            <a:r>
              <a:rPr lang="en-US" sz="3200" dirty="0" smtClean="0"/>
              <a:t>for </a:t>
            </a:r>
            <a:r>
              <a:rPr lang="en-US" sz="3200" dirty="0"/>
              <a:t>individualized learning with the option for a mentor or small group gathering. </a:t>
            </a:r>
          </a:p>
        </p:txBody>
      </p:sp>
    </p:spTree>
    <p:extLst>
      <p:ext uri="{BB962C8B-B14F-4D97-AF65-F5344CB8AC3E}">
        <p14:creationId xmlns:p14="http://schemas.microsoft.com/office/powerpoint/2010/main" val="73541309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ogle-Hangouts.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25800" y="1732279"/>
            <a:ext cx="5740399" cy="4597401"/>
          </a:xfrm>
          <a:prstGeom prst="rect">
            <a:avLst/>
          </a:prstGeom>
        </p:spPr>
      </p:pic>
      <p:sp>
        <p:nvSpPr>
          <p:cNvPr id="8" name="Title 7"/>
          <p:cNvSpPr>
            <a:spLocks noGrp="1"/>
          </p:cNvSpPr>
          <p:nvPr>
            <p:ph type="title"/>
          </p:nvPr>
        </p:nvSpPr>
        <p:spPr/>
        <p:txBody>
          <a:bodyPr/>
          <a:lstStyle/>
          <a:p>
            <a:pPr algn="ctr"/>
            <a:r>
              <a:rPr lang="en-US" dirty="0" smtClean="0"/>
              <a:t>Web Conferencing</a:t>
            </a:r>
            <a:endParaRPr lang="en-US" dirty="0"/>
          </a:p>
        </p:txBody>
      </p:sp>
      <p:sp>
        <p:nvSpPr>
          <p:cNvPr id="10" name="Content Placeholder 9"/>
          <p:cNvSpPr>
            <a:spLocks noGrp="1"/>
          </p:cNvSpPr>
          <p:nvPr>
            <p:ph sz="quarter" idx="4294967295"/>
          </p:nvPr>
        </p:nvSpPr>
        <p:spPr>
          <a:xfrm>
            <a:off x="241300" y="1803717"/>
            <a:ext cx="2984500" cy="4525963"/>
          </a:xfrm>
          <a:prstGeom prst="rect">
            <a:avLst/>
          </a:prstGeom>
        </p:spPr>
        <p:txBody>
          <a:bodyPr>
            <a:normAutofit/>
          </a:bodyPr>
          <a:lstStyle/>
          <a:p>
            <a:r>
              <a:rPr lang="en-US" sz="3200" dirty="0" smtClean="0">
                <a:solidFill>
                  <a:srgbClr val="000000"/>
                </a:solidFill>
              </a:rPr>
              <a:t>Online Course, Small Group, </a:t>
            </a:r>
            <a:br>
              <a:rPr lang="en-US" sz="3200" dirty="0" smtClean="0">
                <a:solidFill>
                  <a:srgbClr val="000000"/>
                </a:solidFill>
              </a:rPr>
            </a:br>
            <a:r>
              <a:rPr lang="en-US" sz="3200" dirty="0" smtClean="0">
                <a:solidFill>
                  <a:srgbClr val="000000"/>
                </a:solidFill>
              </a:rPr>
              <a:t>Workshop, or 1-1 Mentoring</a:t>
            </a:r>
          </a:p>
          <a:p>
            <a:r>
              <a:rPr lang="en-US" sz="3200" dirty="0" smtClean="0">
                <a:solidFill>
                  <a:srgbClr val="000000"/>
                </a:solidFill>
              </a:rPr>
              <a:t>Broadcast a Presentation</a:t>
            </a:r>
          </a:p>
          <a:p>
            <a:r>
              <a:rPr lang="en-US" sz="3200" dirty="0" smtClean="0">
                <a:solidFill>
                  <a:srgbClr val="000000"/>
                </a:solidFill>
              </a:rPr>
              <a:t>Record the Presentation</a:t>
            </a:r>
            <a:endParaRPr lang="en-US" sz="3200" dirty="0">
              <a:solidFill>
                <a:srgbClr val="000000"/>
              </a:solidFill>
            </a:endParaRPr>
          </a:p>
        </p:txBody>
      </p:sp>
    </p:spTree>
    <p:extLst>
      <p:ext uri="{BB962C8B-B14F-4D97-AF65-F5344CB8AC3E}">
        <p14:creationId xmlns:p14="http://schemas.microsoft.com/office/powerpoint/2010/main" val="315657891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etting Up a Class Using Hangout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8355" y="1314171"/>
            <a:ext cx="8968532" cy="5044799"/>
          </a:xfrm>
          <a:prstGeom prst="rect">
            <a:avLst/>
          </a:prstGeom>
        </p:spPr>
      </p:pic>
      <p:sp>
        <p:nvSpPr>
          <p:cNvPr id="3" name="Title 2"/>
          <p:cNvSpPr>
            <a:spLocks noGrp="1"/>
          </p:cNvSpPr>
          <p:nvPr>
            <p:ph type="title" idx="4294967295"/>
          </p:nvPr>
        </p:nvSpPr>
        <p:spPr>
          <a:xfrm>
            <a:off x="882650" y="131763"/>
            <a:ext cx="8261350" cy="1039812"/>
          </a:xfrm>
        </p:spPr>
        <p:txBody>
          <a:bodyPr/>
          <a:lstStyle/>
          <a:p>
            <a:r>
              <a:rPr lang="en-US" dirty="0" smtClean="0"/>
              <a:t>Setting up A Google+ Class</a:t>
            </a:r>
            <a:endParaRPr lang="en-US" dirty="0"/>
          </a:p>
        </p:txBody>
      </p:sp>
    </p:spTree>
    <p:extLst>
      <p:ext uri="{BB962C8B-B14F-4D97-AF65-F5344CB8AC3E}">
        <p14:creationId xmlns:p14="http://schemas.microsoft.com/office/powerpoint/2010/main" val="1071729048"/>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Fully Online</a:t>
            </a:r>
            <a:endParaRPr lang="en-US" dirty="0"/>
          </a:p>
        </p:txBody>
      </p:sp>
      <p:sp>
        <p:nvSpPr>
          <p:cNvPr id="3" name="Content Placeholder 2"/>
          <p:cNvSpPr>
            <a:spLocks noGrp="1"/>
          </p:cNvSpPr>
          <p:nvPr>
            <p:ph sz="quarter" idx="1"/>
          </p:nvPr>
        </p:nvSpPr>
        <p:spPr>
          <a:xfrm>
            <a:off x="612648" y="1508980"/>
            <a:ext cx="8000126" cy="5349020"/>
          </a:xfrm>
        </p:spPr>
        <p:txBody>
          <a:bodyPr>
            <a:normAutofit/>
          </a:bodyPr>
          <a:lstStyle/>
          <a:p>
            <a:pPr marL="0" indent="0">
              <a:buNone/>
            </a:pPr>
            <a:r>
              <a:rPr lang="en-US" sz="3200" dirty="0"/>
              <a:t>The rise of high quality and easily accessible online religious content—courses, activities, print and e-books, audio and video programs, and content-rich websites—has made designing online faith formation feasible. </a:t>
            </a:r>
          </a:p>
          <a:p>
            <a:pPr lvl="1" indent="-457200"/>
            <a:r>
              <a:rPr lang="en-US" sz="3200" dirty="0" smtClean="0"/>
              <a:t>Online </a:t>
            </a:r>
            <a:r>
              <a:rPr lang="en-US" sz="3200" dirty="0"/>
              <a:t>Bible and theology </a:t>
            </a:r>
            <a:r>
              <a:rPr lang="en-US" sz="3200" dirty="0" smtClean="0"/>
              <a:t>courses, video programs, webinars for </a:t>
            </a:r>
            <a:r>
              <a:rPr lang="en-US" sz="3200" dirty="0"/>
              <a:t>individual study </a:t>
            </a:r>
            <a:endParaRPr lang="en-US" sz="3200" dirty="0" smtClean="0"/>
          </a:p>
        </p:txBody>
      </p:sp>
    </p:spTree>
    <p:extLst>
      <p:ext uri="{BB962C8B-B14F-4D97-AF65-F5344CB8AC3E}">
        <p14:creationId xmlns:p14="http://schemas.microsoft.com/office/powerpoint/2010/main" val="7920247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Fully Online</a:t>
            </a:r>
            <a:endParaRPr lang="en-US" dirty="0"/>
          </a:p>
        </p:txBody>
      </p:sp>
      <p:sp>
        <p:nvSpPr>
          <p:cNvPr id="3" name="Content Placeholder 2"/>
          <p:cNvSpPr>
            <a:spLocks noGrp="1"/>
          </p:cNvSpPr>
          <p:nvPr>
            <p:ph sz="quarter" idx="1"/>
          </p:nvPr>
        </p:nvSpPr>
        <p:spPr>
          <a:xfrm>
            <a:off x="612648" y="1508980"/>
            <a:ext cx="8000126" cy="5349020"/>
          </a:xfrm>
        </p:spPr>
        <p:txBody>
          <a:bodyPr>
            <a:normAutofit/>
          </a:bodyPr>
          <a:lstStyle/>
          <a:p>
            <a:pPr lvl="1" indent="-457200"/>
            <a:r>
              <a:rPr lang="en-US" sz="3100" dirty="0" smtClean="0"/>
              <a:t>Online </a:t>
            </a:r>
            <a:r>
              <a:rPr lang="en-US" sz="3100" dirty="0"/>
              <a:t>prayer and spirituality center where people can access daily prayer reflections and devotions, offer prayer intentions, pray for others, learn about spiritual practices, download prayer activities for the </a:t>
            </a:r>
            <a:r>
              <a:rPr lang="en-US" sz="3100" dirty="0" smtClean="0"/>
              <a:t>home</a:t>
            </a:r>
            <a:endParaRPr lang="en-US" sz="3100" dirty="0"/>
          </a:p>
          <a:p>
            <a:pPr lvl="1" indent="-457200"/>
            <a:r>
              <a:rPr lang="en-US" sz="3100" dirty="0" smtClean="0"/>
              <a:t>Online </a:t>
            </a:r>
            <a:r>
              <a:rPr lang="en-US" sz="3100" dirty="0"/>
              <a:t>parent resource center with the best knowledge, practices, and tools for parenting </a:t>
            </a:r>
            <a:r>
              <a:rPr lang="en-US" sz="3100" dirty="0" smtClean="0"/>
              <a:t>(print</a:t>
            </a:r>
            <a:r>
              <a:rPr lang="en-US" sz="3100" dirty="0"/>
              <a:t>, audio, </a:t>
            </a:r>
            <a:r>
              <a:rPr lang="en-US" sz="3100" dirty="0" smtClean="0"/>
              <a:t>video)</a:t>
            </a:r>
          </a:p>
          <a:p>
            <a:pPr lvl="1" indent="-457200"/>
            <a:r>
              <a:rPr lang="en-US" sz="3100" dirty="0" smtClean="0"/>
              <a:t>Online </a:t>
            </a:r>
            <a:r>
              <a:rPr lang="en-US" sz="3100" dirty="0"/>
              <a:t>retreat </a:t>
            </a:r>
            <a:r>
              <a:rPr lang="en-US" sz="3100" dirty="0" smtClean="0"/>
              <a:t>experience</a:t>
            </a:r>
            <a:endParaRPr lang="en-US" dirty="0"/>
          </a:p>
        </p:txBody>
      </p:sp>
    </p:spTree>
    <p:extLst>
      <p:ext uri="{BB962C8B-B14F-4D97-AF65-F5344CB8AC3E}">
        <p14:creationId xmlns:p14="http://schemas.microsoft.com/office/powerpoint/2010/main" val="38971225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creen Shot 2015-04-18 at 8.56.06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743199"/>
            <a:ext cx="5486400" cy="4114801"/>
          </a:xfrm>
          <a:prstGeom prst="rect">
            <a:avLst/>
          </a:prstGeom>
        </p:spPr>
      </p:pic>
      <p:pic>
        <p:nvPicPr>
          <p:cNvPr id="5" name="Picture 4" descr="Screen Shot 2015-04-18 at 8.56.40 A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54667" y="0"/>
            <a:ext cx="7789333" cy="2556933"/>
          </a:xfrm>
          <a:prstGeom prst="rect">
            <a:avLst/>
          </a:prstGeom>
        </p:spPr>
      </p:pic>
    </p:spTree>
    <p:extLst>
      <p:ext uri="{BB962C8B-B14F-4D97-AF65-F5344CB8AC3E}">
        <p14:creationId xmlns:p14="http://schemas.microsoft.com/office/powerpoint/2010/main" val="286825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912389786"/>
              </p:ext>
            </p:extLst>
          </p:nvPr>
        </p:nvGraphicFramePr>
        <p:xfrm>
          <a:off x="85208" y="965200"/>
          <a:ext cx="9033392" cy="5775985"/>
        </p:xfrm>
        <a:graphic>
          <a:graphicData uri="http://schemas.openxmlformats.org/drawingml/2006/table">
            <a:tbl>
              <a:tblPr firstRow="1" bandRow="1">
                <a:tableStyleId>{3B4B98B0-60AC-42C2-AFA5-B58CD77FA1E5}</a:tableStyleId>
              </a:tblPr>
              <a:tblGrid>
                <a:gridCol w="2086492"/>
                <a:gridCol w="1168400"/>
                <a:gridCol w="1473200"/>
                <a:gridCol w="1485900"/>
                <a:gridCol w="1447800"/>
                <a:gridCol w="1371600"/>
              </a:tblGrid>
              <a:tr h="0">
                <a:tc>
                  <a:txBody>
                    <a:bodyPr/>
                    <a:lstStyle/>
                    <a:p>
                      <a:pPr algn="ctr"/>
                      <a:r>
                        <a:rPr lang="en-US" dirty="0" smtClean="0">
                          <a:latin typeface="Tw Cen MT"/>
                          <a:cs typeface="Tw Cen MT"/>
                        </a:rPr>
                        <a:t>Process</a:t>
                      </a:r>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dirty="0" smtClean="0">
                          <a:latin typeface="Tw Cen MT"/>
                          <a:cs typeface="Tw Cen MT"/>
                        </a:rPr>
                        <a:t>IG</a:t>
                      </a:r>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dirty="0" smtClean="0">
                          <a:latin typeface="Tw Cen MT"/>
                          <a:cs typeface="Tw Cen MT"/>
                        </a:rPr>
                        <a:t>Young Adult</a:t>
                      </a:r>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dirty="0" smtClean="0">
                          <a:latin typeface="Tw Cen MT"/>
                          <a:cs typeface="Tw Cen MT"/>
                        </a:rPr>
                        <a:t>Midlife Adult</a:t>
                      </a:r>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dirty="0" smtClean="0">
                          <a:latin typeface="Tw Cen MT"/>
                          <a:cs typeface="Tw Cen MT"/>
                        </a:rPr>
                        <a:t>Mature Adult</a:t>
                      </a:r>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dirty="0" smtClean="0">
                          <a:latin typeface="Tw Cen MT"/>
                          <a:cs typeface="Tw Cen MT"/>
                        </a:rPr>
                        <a:t>Older Adult</a:t>
                      </a:r>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485140">
                <a:tc>
                  <a:txBody>
                    <a:bodyPr/>
                    <a:lstStyle/>
                    <a:p>
                      <a:r>
                        <a:rPr lang="en-US" dirty="0" smtClean="0">
                          <a:latin typeface="Tw Cen MT"/>
                          <a:cs typeface="Tw Cen MT"/>
                        </a:rPr>
                        <a:t>Caring Relationships</a:t>
                      </a:r>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530885">
                <a:tc>
                  <a:txBody>
                    <a:bodyPr/>
                    <a:lstStyle/>
                    <a:p>
                      <a:r>
                        <a:rPr lang="en-US" dirty="0" smtClean="0">
                          <a:latin typeface="Tw Cen MT"/>
                          <a:cs typeface="Tw Cen MT"/>
                        </a:rPr>
                        <a:t>Church Year</a:t>
                      </a:r>
                      <a:r>
                        <a:rPr lang="en-US" baseline="0" dirty="0" smtClean="0">
                          <a:latin typeface="Tw Cen MT"/>
                          <a:cs typeface="Tw Cen MT"/>
                        </a:rPr>
                        <a:t> Feasts &amp; Seasons</a:t>
                      </a:r>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530885">
                <a:tc>
                  <a:txBody>
                    <a:bodyPr/>
                    <a:lstStyle/>
                    <a:p>
                      <a:r>
                        <a:rPr lang="en-US" dirty="0" smtClean="0">
                          <a:latin typeface="Tw Cen MT"/>
                          <a:cs typeface="Tw Cen MT"/>
                        </a:rPr>
                        <a:t>Learning the Tradition</a:t>
                      </a:r>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530885">
                <a:tc>
                  <a:txBody>
                    <a:bodyPr/>
                    <a:lstStyle/>
                    <a:p>
                      <a:r>
                        <a:rPr lang="en-US" dirty="0" smtClean="0">
                          <a:latin typeface="Tw Cen MT"/>
                          <a:cs typeface="Tw Cen MT"/>
                        </a:rPr>
                        <a:t>Prayer &amp; Spiritual</a:t>
                      </a:r>
                      <a:r>
                        <a:rPr lang="en-US" baseline="0" dirty="0" smtClean="0">
                          <a:latin typeface="Tw Cen MT"/>
                          <a:cs typeface="Tw Cen MT"/>
                        </a:rPr>
                        <a:t> Formation</a:t>
                      </a:r>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454660">
                <a:tc>
                  <a:txBody>
                    <a:bodyPr/>
                    <a:lstStyle/>
                    <a:p>
                      <a:r>
                        <a:rPr lang="en-US" dirty="0" smtClean="0">
                          <a:latin typeface="Tw Cen MT"/>
                          <a:cs typeface="Tw Cen MT"/>
                        </a:rPr>
                        <a:t>Reading the Bible</a:t>
                      </a:r>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419100">
                <a:tc>
                  <a:txBody>
                    <a:bodyPr/>
                    <a:lstStyle/>
                    <a:p>
                      <a:r>
                        <a:rPr lang="en-US" dirty="0" smtClean="0">
                          <a:latin typeface="Tw Cen MT"/>
                          <a:cs typeface="Tw Cen MT"/>
                        </a:rPr>
                        <a:t>Rituals &amp; Milestones</a:t>
                      </a:r>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530885">
                <a:tc>
                  <a:txBody>
                    <a:bodyPr/>
                    <a:lstStyle/>
                    <a:p>
                      <a:r>
                        <a:rPr lang="en-US" dirty="0" smtClean="0">
                          <a:latin typeface="Tw Cen MT"/>
                          <a:cs typeface="Tw Cen MT"/>
                        </a:rPr>
                        <a:t>Service</a:t>
                      </a:r>
                      <a:r>
                        <a:rPr lang="en-US" baseline="0" dirty="0" smtClean="0">
                          <a:latin typeface="Tw Cen MT"/>
                          <a:cs typeface="Tw Cen MT"/>
                        </a:rPr>
                        <a:t> &amp; Working for Justice</a:t>
                      </a:r>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452120">
                <a:tc>
                  <a:txBody>
                    <a:bodyPr/>
                    <a:lstStyle/>
                    <a:p>
                      <a:r>
                        <a:rPr lang="en-US" dirty="0" smtClean="0">
                          <a:latin typeface="Tw Cen MT"/>
                          <a:cs typeface="Tw Cen MT"/>
                        </a:rPr>
                        <a:t>Worship</a:t>
                      </a:r>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508000">
                <a:tc>
                  <a:txBody>
                    <a:bodyPr/>
                    <a:lstStyle/>
                    <a:p>
                      <a:r>
                        <a:rPr lang="en-US" dirty="0" smtClean="0">
                          <a:latin typeface="Tw Cen MT"/>
                          <a:cs typeface="Tw Cen MT"/>
                        </a:rPr>
                        <a:t>Missional</a:t>
                      </a:r>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530885">
                <a:tc>
                  <a:txBody>
                    <a:bodyPr/>
                    <a:lstStyle/>
                    <a:p>
                      <a:r>
                        <a:rPr lang="en-US" dirty="0" smtClean="0">
                          <a:latin typeface="Tw Cen MT"/>
                          <a:cs typeface="Tw Cen MT"/>
                        </a:rPr>
                        <a:t>Life Issues</a:t>
                      </a:r>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bl>
          </a:graphicData>
        </a:graphic>
      </p:graphicFrame>
      <p:sp>
        <p:nvSpPr>
          <p:cNvPr id="8" name="Title 7"/>
          <p:cNvSpPr>
            <a:spLocks noGrp="1"/>
          </p:cNvSpPr>
          <p:nvPr>
            <p:ph type="title" idx="4294967295"/>
          </p:nvPr>
        </p:nvSpPr>
        <p:spPr>
          <a:xfrm>
            <a:off x="482600" y="38100"/>
            <a:ext cx="8153400" cy="749300"/>
          </a:xfrm>
        </p:spPr>
        <p:txBody>
          <a:bodyPr>
            <a:normAutofit fontScale="90000"/>
          </a:bodyPr>
          <a:lstStyle/>
          <a:p>
            <a:pPr algn="ctr"/>
            <a:r>
              <a:rPr lang="en-US" dirty="0" smtClean="0"/>
              <a:t>Planning for AFF</a:t>
            </a:r>
            <a:endParaRPr lang="en-US" dirty="0"/>
          </a:p>
        </p:txBody>
      </p:sp>
    </p:spTree>
    <p:extLst>
      <p:ext uri="{BB962C8B-B14F-4D97-AF65-F5344CB8AC3E}">
        <p14:creationId xmlns:p14="http://schemas.microsoft.com/office/powerpoint/2010/main" val="38663528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f7c201b182ecd26f5abfa445cc57900.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37972" y="304799"/>
            <a:ext cx="5751827" cy="6054555"/>
          </a:xfrm>
          <a:prstGeom prst="rect">
            <a:avLst/>
          </a:prstGeom>
        </p:spPr>
      </p:pic>
    </p:spTree>
    <p:extLst>
      <p:ext uri="{BB962C8B-B14F-4D97-AF65-F5344CB8AC3E}">
        <p14:creationId xmlns:p14="http://schemas.microsoft.com/office/powerpoint/2010/main" val="6655434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sz="3200" dirty="0" smtClean="0">
                <a:solidFill>
                  <a:schemeClr val="bg1"/>
                </a:solidFill>
              </a:rPr>
              <a:t>Current Roles</a:t>
            </a:r>
            <a:endParaRPr lang="en-US" sz="3200" dirty="0">
              <a:solidFill>
                <a:schemeClr val="bg1"/>
              </a:solidFill>
            </a:endParaRPr>
          </a:p>
        </p:txBody>
      </p:sp>
      <p:sp>
        <p:nvSpPr>
          <p:cNvPr id="3" name="Content Placeholder 2"/>
          <p:cNvSpPr>
            <a:spLocks noGrp="1"/>
          </p:cNvSpPr>
          <p:nvPr>
            <p:ph sz="half" idx="2"/>
          </p:nvPr>
        </p:nvSpPr>
        <p:spPr>
          <a:xfrm>
            <a:off x="426128" y="2438400"/>
            <a:ext cx="4040188" cy="4076084"/>
          </a:xfrm>
        </p:spPr>
        <p:txBody>
          <a:bodyPr>
            <a:normAutofit/>
          </a:bodyPr>
          <a:lstStyle/>
          <a:p>
            <a:pPr marL="457200" indent="-457200">
              <a:buSzPct val="80000"/>
            </a:pPr>
            <a:r>
              <a:rPr lang="en-US" sz="2800" b="1" dirty="0" smtClean="0"/>
              <a:t>Developing</a:t>
            </a:r>
            <a:r>
              <a:rPr lang="en-US" sz="2800" dirty="0" smtClean="0"/>
              <a:t> religious content</a:t>
            </a:r>
          </a:p>
          <a:p>
            <a:pPr marL="457200" indent="-457200">
              <a:buSzPct val="80000"/>
            </a:pPr>
            <a:r>
              <a:rPr lang="en-US" sz="2800" b="1" dirty="0" smtClean="0"/>
              <a:t>Designing</a:t>
            </a:r>
            <a:r>
              <a:rPr lang="en-US" sz="2800" dirty="0" smtClean="0"/>
              <a:t> programming </a:t>
            </a:r>
            <a:endParaRPr lang="en-US" sz="2800" dirty="0"/>
          </a:p>
          <a:p>
            <a:pPr marL="457200" indent="-457200">
              <a:buSzPct val="80000"/>
            </a:pPr>
            <a:r>
              <a:rPr lang="en-US" sz="2800" b="1" dirty="0" smtClean="0"/>
              <a:t>Managing </a:t>
            </a:r>
            <a:r>
              <a:rPr lang="en-US" sz="2800" dirty="0" smtClean="0"/>
              <a:t>programming</a:t>
            </a:r>
          </a:p>
          <a:p>
            <a:pPr marL="457200" indent="-457200">
              <a:buSzPct val="80000"/>
            </a:pPr>
            <a:r>
              <a:rPr lang="en-US" sz="2800" b="1" dirty="0" smtClean="0"/>
              <a:t>Teaching/Facilitating</a:t>
            </a:r>
            <a:r>
              <a:rPr lang="en-US" sz="2800" dirty="0" smtClean="0"/>
              <a:t> programming </a:t>
            </a:r>
          </a:p>
          <a:p>
            <a:pPr marL="114300" indent="0">
              <a:buNone/>
            </a:pPr>
            <a:endParaRPr lang="en-US" sz="2800" dirty="0" smtClean="0"/>
          </a:p>
        </p:txBody>
      </p:sp>
      <p:sp>
        <p:nvSpPr>
          <p:cNvPr id="8" name="Text Placeholder 7"/>
          <p:cNvSpPr>
            <a:spLocks noGrp="1"/>
          </p:cNvSpPr>
          <p:nvPr>
            <p:ph type="body" sz="quarter" idx="3"/>
          </p:nvPr>
        </p:nvSpPr>
        <p:spPr/>
        <p:txBody>
          <a:bodyPr/>
          <a:lstStyle/>
          <a:p>
            <a:pPr algn="ctr"/>
            <a:r>
              <a:rPr lang="en-US" sz="3200" dirty="0" smtClean="0">
                <a:solidFill>
                  <a:schemeClr val="bg1"/>
                </a:solidFill>
              </a:rPr>
              <a:t>Emerging Roles</a:t>
            </a:r>
            <a:endParaRPr lang="en-US" sz="3200" dirty="0">
              <a:solidFill>
                <a:schemeClr val="bg1"/>
              </a:solidFill>
            </a:endParaRPr>
          </a:p>
        </p:txBody>
      </p:sp>
      <p:sp>
        <p:nvSpPr>
          <p:cNvPr id="6" name="Content Placeholder 5"/>
          <p:cNvSpPr>
            <a:spLocks noGrp="1"/>
          </p:cNvSpPr>
          <p:nvPr>
            <p:ph sz="quarter" idx="4"/>
          </p:nvPr>
        </p:nvSpPr>
        <p:spPr>
          <a:xfrm>
            <a:off x="4800600" y="2438400"/>
            <a:ext cx="3886200" cy="4076084"/>
          </a:xfrm>
        </p:spPr>
        <p:txBody>
          <a:bodyPr>
            <a:normAutofit/>
          </a:bodyPr>
          <a:lstStyle/>
          <a:p>
            <a:pPr marL="457200" indent="-457200">
              <a:buSzPct val="80000"/>
              <a:buFont typeface="Wingdings" charset="2"/>
              <a:buChar char="Ø"/>
            </a:pPr>
            <a:r>
              <a:rPr lang="en-US" sz="2800" b="1" i="1" dirty="0" smtClean="0">
                <a:solidFill>
                  <a:srgbClr val="000000"/>
                </a:solidFill>
              </a:rPr>
              <a:t>Designing</a:t>
            </a:r>
            <a:r>
              <a:rPr lang="en-US" sz="2800" dirty="0" smtClean="0">
                <a:solidFill>
                  <a:srgbClr val="000000"/>
                </a:solidFill>
              </a:rPr>
              <a:t> </a:t>
            </a:r>
            <a:r>
              <a:rPr lang="en-US" sz="2800" dirty="0">
                <a:solidFill>
                  <a:srgbClr val="000000"/>
                </a:solidFill>
              </a:rPr>
              <a:t>learning environments—</a:t>
            </a:r>
            <a:r>
              <a:rPr lang="en-US" sz="2800" b="1" i="1" dirty="0">
                <a:solidFill>
                  <a:srgbClr val="000000"/>
                </a:solidFill>
              </a:rPr>
              <a:t>architecture</a:t>
            </a:r>
            <a:r>
              <a:rPr lang="en-US" sz="2800" dirty="0">
                <a:solidFill>
                  <a:srgbClr val="000000"/>
                </a:solidFill>
              </a:rPr>
              <a:t> </a:t>
            </a:r>
          </a:p>
          <a:p>
            <a:pPr marL="457200" indent="-457200">
              <a:buSzPct val="80000"/>
              <a:buFont typeface="Wingdings" charset="2"/>
              <a:buChar char="Ø"/>
            </a:pPr>
            <a:r>
              <a:rPr lang="en-US" sz="2800" b="1" dirty="0">
                <a:solidFill>
                  <a:srgbClr val="000000"/>
                </a:solidFill>
              </a:rPr>
              <a:t>C</a:t>
            </a:r>
            <a:r>
              <a:rPr lang="en-US" sz="2800" b="1" i="1" dirty="0">
                <a:solidFill>
                  <a:srgbClr val="000000"/>
                </a:solidFill>
              </a:rPr>
              <a:t>urating</a:t>
            </a:r>
            <a:r>
              <a:rPr lang="en-US" sz="2800" dirty="0">
                <a:solidFill>
                  <a:srgbClr val="000000"/>
                </a:solidFill>
              </a:rPr>
              <a:t> religious content and </a:t>
            </a:r>
            <a:r>
              <a:rPr lang="en-US" sz="2800" dirty="0" smtClean="0">
                <a:solidFill>
                  <a:srgbClr val="000000"/>
                </a:solidFill>
              </a:rPr>
              <a:t>experiences</a:t>
            </a:r>
            <a:endParaRPr lang="en-US" sz="3200" dirty="0">
              <a:solidFill>
                <a:srgbClr val="000000"/>
              </a:solidFill>
            </a:endParaRPr>
          </a:p>
        </p:txBody>
      </p:sp>
      <p:sp>
        <p:nvSpPr>
          <p:cNvPr id="4" name="Title 3"/>
          <p:cNvSpPr>
            <a:spLocks noGrp="1"/>
          </p:cNvSpPr>
          <p:nvPr>
            <p:ph type="title"/>
          </p:nvPr>
        </p:nvSpPr>
        <p:spPr/>
        <p:txBody>
          <a:bodyPr/>
          <a:lstStyle/>
          <a:p>
            <a:pPr algn="ctr"/>
            <a:r>
              <a:rPr lang="en-US" dirty="0" smtClean="0"/>
              <a:t>Emerging Roles</a:t>
            </a:r>
            <a:endParaRPr lang="en-US" dirty="0"/>
          </a:p>
        </p:txBody>
      </p:sp>
    </p:spTree>
    <p:extLst>
      <p:ext uri="{BB962C8B-B14F-4D97-AF65-F5344CB8AC3E}">
        <p14:creationId xmlns:p14="http://schemas.microsoft.com/office/powerpoint/2010/main" val="142525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648" y="0"/>
            <a:ext cx="8153400" cy="1248607"/>
          </a:xfrm>
        </p:spPr>
        <p:txBody>
          <a:bodyPr>
            <a:normAutofit fontScale="90000"/>
          </a:bodyPr>
          <a:lstStyle/>
          <a:p>
            <a:r>
              <a:rPr lang="en-US" dirty="0" smtClean="0"/>
              <a:t>What is Content Curation</a:t>
            </a:r>
            <a:br>
              <a:rPr lang="en-US" dirty="0" smtClean="0"/>
            </a:br>
            <a:r>
              <a:rPr lang="en-US" dirty="0" smtClean="0"/>
              <a:t>(Beth Kanter</a:t>
            </a:r>
            <a:r>
              <a:rPr lang="en-US" dirty="0"/>
              <a:t>)</a:t>
            </a:r>
          </a:p>
        </p:txBody>
      </p:sp>
      <p:sp>
        <p:nvSpPr>
          <p:cNvPr id="5" name="Content Placeholder 4"/>
          <p:cNvSpPr>
            <a:spLocks noGrp="1"/>
          </p:cNvSpPr>
          <p:nvPr>
            <p:ph idx="1"/>
          </p:nvPr>
        </p:nvSpPr>
        <p:spPr>
          <a:xfrm>
            <a:off x="311727" y="1604818"/>
            <a:ext cx="8497455" cy="5080000"/>
          </a:xfrm>
        </p:spPr>
        <p:txBody>
          <a:bodyPr>
            <a:normAutofit fontScale="92500" lnSpcReduction="10000"/>
          </a:bodyPr>
          <a:lstStyle/>
          <a:p>
            <a:pPr marL="0" indent="0">
              <a:buNone/>
            </a:pPr>
            <a:r>
              <a:rPr lang="en-US" sz="2800" dirty="0" smtClean="0"/>
              <a:t>Content </a:t>
            </a:r>
            <a:r>
              <a:rPr lang="en-US" sz="2800" dirty="0"/>
              <a:t>curation is the process of sorting through the vast amounts of content on the web and presenting it in a meaningful and organized way around a specific theme.  </a:t>
            </a:r>
            <a:endParaRPr lang="en-US" sz="2800" dirty="0" smtClean="0"/>
          </a:p>
          <a:p>
            <a:pPr marL="457200" indent="-457200">
              <a:buClr>
                <a:schemeClr val="accent1"/>
              </a:buClr>
              <a:buSzPct val="80000"/>
              <a:buFont typeface="Wingdings" charset="2"/>
              <a:buChar char="Ø"/>
            </a:pPr>
            <a:r>
              <a:rPr lang="en-US" sz="2800" dirty="0" smtClean="0"/>
              <a:t>The </a:t>
            </a:r>
            <a:r>
              <a:rPr lang="en-US" sz="2800" dirty="0"/>
              <a:t>work </a:t>
            </a:r>
            <a:r>
              <a:rPr lang="en-US" sz="2800" dirty="0" smtClean="0"/>
              <a:t>involves sifting</a:t>
            </a:r>
            <a:r>
              <a:rPr lang="en-US" sz="2800" dirty="0"/>
              <a:t>, sorting, arranging, and publishing information.  </a:t>
            </a:r>
            <a:endParaRPr lang="en-US" sz="2800" dirty="0" smtClean="0"/>
          </a:p>
          <a:p>
            <a:pPr marL="457200" indent="-457200">
              <a:buClr>
                <a:schemeClr val="accent1"/>
              </a:buClr>
              <a:buSzPct val="80000"/>
              <a:buFont typeface="Wingdings" charset="2"/>
              <a:buChar char="Ø"/>
            </a:pPr>
            <a:r>
              <a:rPr lang="en-US" sz="2800" dirty="0" smtClean="0"/>
              <a:t>A </a:t>
            </a:r>
            <a:r>
              <a:rPr lang="en-US" sz="2800" dirty="0"/>
              <a:t>content curator </a:t>
            </a:r>
            <a:r>
              <a:rPr lang="en-US" sz="2800" dirty="0" smtClean="0"/>
              <a:t>picks </a:t>
            </a:r>
            <a:r>
              <a:rPr lang="en-US" sz="2800" dirty="0"/>
              <a:t>the best content that is important and relevant to share with their community. </a:t>
            </a:r>
            <a:endParaRPr lang="en-US" sz="2800" dirty="0" smtClean="0"/>
          </a:p>
          <a:p>
            <a:pPr marL="457200" indent="-457200">
              <a:buClr>
                <a:schemeClr val="accent1"/>
              </a:buClr>
              <a:buSzPct val="80000"/>
              <a:buFont typeface="Wingdings" charset="2"/>
              <a:buChar char="Ø"/>
            </a:pPr>
            <a:r>
              <a:rPr lang="en-US" sz="2800" dirty="0" smtClean="0"/>
              <a:t>It </a:t>
            </a:r>
            <a:r>
              <a:rPr lang="en-US" sz="2800" dirty="0"/>
              <a:t>isn’t unlike what a museum curator does to produce an </a:t>
            </a:r>
            <a:r>
              <a:rPr lang="en-US" sz="2800" dirty="0" smtClean="0"/>
              <a:t>exhibition: They </a:t>
            </a:r>
            <a:r>
              <a:rPr lang="en-US" sz="2800" dirty="0"/>
              <a:t>identify the theme, they provide the context, they decide which paintings to hang on the wall, how they should be annotated, and how they should be displayed for the public</a:t>
            </a:r>
            <a:r>
              <a:rPr lang="en-US" sz="2800" dirty="0" smtClean="0"/>
              <a:t>.</a:t>
            </a:r>
            <a:endParaRPr lang="en-US" sz="2800" dirty="0"/>
          </a:p>
        </p:txBody>
      </p:sp>
    </p:spTree>
    <p:extLst>
      <p:ext uri="{BB962C8B-B14F-4D97-AF65-F5344CB8AC3E}">
        <p14:creationId xmlns:p14="http://schemas.microsoft.com/office/powerpoint/2010/main" val="271499845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14300" indent="0">
              <a:buNone/>
            </a:pPr>
            <a:r>
              <a:rPr lang="en-US" sz="3200" dirty="0" smtClean="0"/>
              <a:t>A Faith </a:t>
            </a:r>
            <a:r>
              <a:rPr lang="en-US" sz="3200" dirty="0"/>
              <a:t>F</a:t>
            </a:r>
            <a:r>
              <a:rPr lang="en-US" sz="3200" dirty="0" smtClean="0"/>
              <a:t>ormation Curator </a:t>
            </a:r>
            <a:r>
              <a:rPr lang="en-US" sz="3200" dirty="0" smtClean="0">
                <a:solidFill>
                  <a:schemeClr val="tx1"/>
                </a:solidFill>
              </a:rPr>
              <a:t>is a trusted guide who continually finds, groups, organizes, evaluates, and connects the best and most relevant content and experiences on a specific topic to match the needs of a specific audience. </a:t>
            </a:r>
          </a:p>
        </p:txBody>
      </p:sp>
      <p:sp>
        <p:nvSpPr>
          <p:cNvPr id="4" name="Title 3"/>
          <p:cNvSpPr>
            <a:spLocks noGrp="1"/>
          </p:cNvSpPr>
          <p:nvPr>
            <p:ph type="title"/>
          </p:nvPr>
        </p:nvSpPr>
        <p:spPr/>
        <p:txBody>
          <a:bodyPr/>
          <a:lstStyle/>
          <a:p>
            <a:pPr algn="ctr"/>
            <a:r>
              <a:rPr lang="en-US" dirty="0" smtClean="0"/>
              <a:t>Faith Formation Curators</a:t>
            </a:r>
            <a:endParaRPr lang="en-US" dirty="0"/>
          </a:p>
        </p:txBody>
      </p:sp>
    </p:spTree>
    <p:extLst>
      <p:ext uri="{BB962C8B-B14F-4D97-AF65-F5344CB8AC3E}">
        <p14:creationId xmlns:p14="http://schemas.microsoft.com/office/powerpoint/2010/main" val="3860402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Curating Religious Content</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376413239"/>
              </p:ext>
            </p:extLst>
          </p:nvPr>
        </p:nvGraphicFramePr>
        <p:xfrm>
          <a:off x="390737" y="1757015"/>
          <a:ext cx="8375311" cy="4815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94043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a Curation Support System</a:t>
            </a:r>
            <a:endParaRPr lang="en-US" dirty="0"/>
          </a:p>
        </p:txBody>
      </p:sp>
      <p:sp>
        <p:nvSpPr>
          <p:cNvPr id="3" name="Content Placeholder 2"/>
          <p:cNvSpPr>
            <a:spLocks noGrp="1"/>
          </p:cNvSpPr>
          <p:nvPr>
            <p:ph sz="quarter" idx="1"/>
          </p:nvPr>
        </p:nvSpPr>
        <p:spPr/>
        <p:txBody>
          <a:bodyPr>
            <a:normAutofit/>
          </a:bodyPr>
          <a:lstStyle/>
          <a:p>
            <a:pPr marL="514350" indent="-514350">
              <a:buFont typeface="+mj-lt"/>
              <a:buAutoNum type="arabicPeriod"/>
            </a:pPr>
            <a:r>
              <a:rPr lang="en-US" sz="3200" dirty="0" smtClean="0"/>
              <a:t>Develop trusted expert curators to assist.</a:t>
            </a:r>
          </a:p>
          <a:p>
            <a:pPr marL="514350" indent="-514350">
              <a:buFont typeface="+mj-lt"/>
              <a:buAutoNum type="arabicPeriod"/>
            </a:pPr>
            <a:r>
              <a:rPr lang="en-US" sz="3200" dirty="0" smtClean="0"/>
              <a:t>Develop a list of high quality online resource centers.</a:t>
            </a:r>
          </a:p>
          <a:p>
            <a:pPr marL="514350" indent="-514350">
              <a:buFont typeface="+mj-lt"/>
              <a:buAutoNum type="arabicPeriod"/>
            </a:pPr>
            <a:r>
              <a:rPr lang="en-US" sz="3200" dirty="0" smtClean="0"/>
              <a:t>Subscribe to faith formation blogs and newsletters.</a:t>
            </a:r>
            <a:endParaRPr lang="en-US" sz="3200" dirty="0"/>
          </a:p>
        </p:txBody>
      </p:sp>
    </p:spTree>
    <p:extLst>
      <p:ext uri="{BB962C8B-B14F-4D97-AF65-F5344CB8AC3E}">
        <p14:creationId xmlns:p14="http://schemas.microsoft.com/office/powerpoint/2010/main" val="846690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capture-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873" y="1657457"/>
            <a:ext cx="8132736" cy="508296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Title 2"/>
          <p:cNvSpPr>
            <a:spLocks noGrp="1"/>
          </p:cNvSpPr>
          <p:nvPr>
            <p:ph type="title"/>
          </p:nvPr>
        </p:nvSpPr>
        <p:spPr/>
        <p:txBody>
          <a:bodyPr>
            <a:normAutofit/>
          </a:bodyPr>
          <a:lstStyle/>
          <a:p>
            <a:r>
              <a:rPr lang="en-US" dirty="0" smtClean="0"/>
              <a:t>Curate with ReadKit - Mac &amp; iOS</a:t>
            </a:r>
            <a:endParaRPr lang="en-US" dirty="0"/>
          </a:p>
        </p:txBody>
      </p:sp>
    </p:spTree>
    <p:extLst>
      <p:ext uri="{BB962C8B-B14F-4D97-AF65-F5344CB8AC3E}">
        <p14:creationId xmlns:p14="http://schemas.microsoft.com/office/powerpoint/2010/main" val="284853139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28600"/>
            <a:ext cx="8400292" cy="990600"/>
          </a:xfrm>
        </p:spPr>
        <p:txBody>
          <a:bodyPr>
            <a:normAutofit fontScale="90000"/>
          </a:bodyPr>
          <a:lstStyle/>
          <a:p>
            <a:r>
              <a:rPr lang="en-US" dirty="0" smtClean="0"/>
              <a:t>Curate with G2Reader - PC &amp; Android</a:t>
            </a:r>
            <a:endParaRPr lang="en-US" dirty="0"/>
          </a:p>
        </p:txBody>
      </p:sp>
      <p:pic>
        <p:nvPicPr>
          <p:cNvPr id="4" name="Picture 3" descr="screen-capture-4.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29206" y="1587363"/>
            <a:ext cx="5683804" cy="514989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99746529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Curate with Social Bookmarking</a:t>
            </a:r>
            <a:endParaRPr lang="en-US" dirty="0"/>
          </a:p>
        </p:txBody>
      </p:sp>
      <p:pic>
        <p:nvPicPr>
          <p:cNvPr id="3" name="Picture 2" descr="Screen Shot 2015-03-03 at 6.56.56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5253" y="1821212"/>
            <a:ext cx="8351290" cy="458897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2953128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Research Checklist</a:t>
            </a:r>
            <a:endParaRPr lang="en-US" dirty="0"/>
          </a:p>
        </p:txBody>
      </p:sp>
      <p:sp>
        <p:nvSpPr>
          <p:cNvPr id="4" name="Content Placeholder 3"/>
          <p:cNvSpPr>
            <a:spLocks noGrp="1"/>
          </p:cNvSpPr>
          <p:nvPr>
            <p:ph sz="quarter" idx="1"/>
          </p:nvPr>
        </p:nvSpPr>
        <p:spPr>
          <a:xfrm>
            <a:off x="612648" y="1600200"/>
            <a:ext cx="8153400" cy="5257800"/>
          </a:xfrm>
        </p:spPr>
        <p:txBody>
          <a:bodyPr>
            <a:normAutofit fontScale="77500" lnSpcReduction="20000"/>
          </a:bodyPr>
          <a:lstStyle/>
          <a:p>
            <a:pPr marL="457200" lvl="0" indent="-457200">
              <a:spcBef>
                <a:spcPts val="0"/>
              </a:spcBef>
              <a:buFont typeface="+mj-lt"/>
              <a:buAutoNum type="arabicPeriod"/>
            </a:pPr>
            <a:r>
              <a:rPr lang="en-US" sz="3100" dirty="0" smtClean="0"/>
              <a:t>People</a:t>
            </a:r>
            <a:r>
              <a:rPr lang="en-US" sz="3100" dirty="0"/>
              <a:t>: teachers, mentors/guides, program leaders, small group leaders, guest presenters</a:t>
            </a:r>
          </a:p>
          <a:p>
            <a:pPr marL="457200" lvl="0" indent="-457200">
              <a:spcBef>
                <a:spcPts val="0"/>
              </a:spcBef>
              <a:buFont typeface="+mj-lt"/>
              <a:buAutoNum type="arabicPeriod"/>
            </a:pPr>
            <a:r>
              <a:rPr lang="en-US" sz="3100" dirty="0"/>
              <a:t>Community programs: churches, agencies, organizations, </a:t>
            </a:r>
          </a:p>
          <a:p>
            <a:pPr marL="457200" lvl="0" indent="-457200">
              <a:spcBef>
                <a:spcPts val="0"/>
              </a:spcBef>
              <a:buFont typeface="+mj-lt"/>
              <a:buAutoNum type="arabicPeriod"/>
            </a:pPr>
            <a:r>
              <a:rPr lang="en-US" sz="3100" dirty="0"/>
              <a:t>Educational institutions: colleges, seminaries, educational organizations</a:t>
            </a:r>
          </a:p>
          <a:p>
            <a:pPr marL="457200" lvl="0" indent="-457200">
              <a:spcBef>
                <a:spcPts val="0"/>
              </a:spcBef>
              <a:buFont typeface="+mj-lt"/>
              <a:buAutoNum type="arabicPeriod"/>
            </a:pPr>
            <a:r>
              <a:rPr lang="en-US" sz="3100" dirty="0"/>
              <a:t>Retreat and spiritual life centers, monasteries </a:t>
            </a:r>
          </a:p>
          <a:p>
            <a:pPr marL="457200" lvl="0" indent="-457200">
              <a:spcBef>
                <a:spcPts val="0"/>
              </a:spcBef>
              <a:buFont typeface="+mj-lt"/>
              <a:buAutoNum type="arabicPeriod"/>
            </a:pPr>
            <a:r>
              <a:rPr lang="en-US" sz="3100" dirty="0"/>
              <a:t>Regional and national denominational programs, events, </a:t>
            </a:r>
            <a:r>
              <a:rPr lang="en-US" sz="3100" dirty="0" smtClean="0"/>
              <a:t>websites </a:t>
            </a:r>
            <a:endParaRPr lang="en-US" sz="3100" dirty="0"/>
          </a:p>
          <a:p>
            <a:pPr marL="457200" lvl="0" indent="-457200">
              <a:spcBef>
                <a:spcPts val="0"/>
              </a:spcBef>
              <a:buFont typeface="+mj-lt"/>
              <a:buAutoNum type="arabicPeriod"/>
            </a:pPr>
            <a:r>
              <a:rPr lang="en-US" sz="3100" dirty="0"/>
              <a:t>Museums </a:t>
            </a:r>
          </a:p>
          <a:p>
            <a:pPr marL="457200" lvl="0" indent="-457200">
              <a:spcBef>
                <a:spcPts val="0"/>
              </a:spcBef>
              <a:buFont typeface="+mj-lt"/>
              <a:buAutoNum type="arabicPeriod"/>
            </a:pPr>
            <a:r>
              <a:rPr lang="en-US" sz="3100" dirty="0"/>
              <a:t>Books (with study guides</a:t>
            </a:r>
            <a:r>
              <a:rPr lang="en-US" sz="3100" dirty="0" smtClean="0"/>
              <a:t>) &amp; E</a:t>
            </a:r>
            <a:r>
              <a:rPr lang="en-US" sz="3100" dirty="0"/>
              <a:t>-books</a:t>
            </a:r>
          </a:p>
          <a:p>
            <a:pPr marL="457200" lvl="0" indent="-457200">
              <a:spcBef>
                <a:spcPts val="0"/>
              </a:spcBef>
              <a:buFont typeface="+mj-lt"/>
              <a:buAutoNum type="arabicPeriod"/>
            </a:pPr>
            <a:r>
              <a:rPr lang="en-US" sz="3100" dirty="0"/>
              <a:t>Apps</a:t>
            </a:r>
          </a:p>
          <a:p>
            <a:pPr marL="457200" lvl="0" indent="-457200">
              <a:spcBef>
                <a:spcPts val="0"/>
              </a:spcBef>
              <a:buFont typeface="+mj-lt"/>
              <a:buAutoNum type="arabicPeriod"/>
            </a:pPr>
            <a:r>
              <a:rPr lang="en-US" sz="3100" dirty="0"/>
              <a:t>Audio </a:t>
            </a:r>
            <a:r>
              <a:rPr lang="en-US" sz="3100" dirty="0" smtClean="0"/>
              <a:t>podcasts &amp; audio </a:t>
            </a:r>
            <a:r>
              <a:rPr lang="en-US" sz="3100" dirty="0"/>
              <a:t>learning programs</a:t>
            </a:r>
          </a:p>
          <a:p>
            <a:pPr marL="457200" lvl="0" indent="-457200">
              <a:spcBef>
                <a:spcPts val="0"/>
              </a:spcBef>
              <a:buFont typeface="+mj-lt"/>
              <a:buAutoNum type="arabicPeriod"/>
            </a:pPr>
            <a:r>
              <a:rPr lang="en-US" sz="3100" dirty="0" smtClean="0"/>
              <a:t>Videos &amp; Video </a:t>
            </a:r>
            <a:r>
              <a:rPr lang="en-US" sz="3100" dirty="0"/>
              <a:t>learning programs</a:t>
            </a:r>
          </a:p>
          <a:p>
            <a:pPr marL="457200" lvl="0" indent="-457200">
              <a:spcBef>
                <a:spcPts val="0"/>
              </a:spcBef>
              <a:buFont typeface="+mj-lt"/>
              <a:buAutoNum type="arabicPeriod"/>
            </a:pPr>
            <a:r>
              <a:rPr lang="en-US" sz="3100" dirty="0"/>
              <a:t>Online </a:t>
            </a:r>
            <a:r>
              <a:rPr lang="en-US" sz="3100" dirty="0" smtClean="0"/>
              <a:t>courses &amp; online </a:t>
            </a:r>
            <a:r>
              <a:rPr lang="en-US" sz="3100" dirty="0"/>
              <a:t>activities </a:t>
            </a:r>
          </a:p>
          <a:p>
            <a:pPr marL="457200" lvl="0" indent="-457200">
              <a:spcBef>
                <a:spcPts val="0"/>
              </a:spcBef>
              <a:buFont typeface="+mj-lt"/>
              <a:buAutoNum type="arabicPeriod"/>
            </a:pPr>
            <a:r>
              <a:rPr lang="en-US" sz="3100" dirty="0"/>
              <a:t>Television shows</a:t>
            </a:r>
          </a:p>
          <a:p>
            <a:pPr marL="457200" lvl="0" indent="-457200">
              <a:spcBef>
                <a:spcPts val="0"/>
              </a:spcBef>
              <a:buFont typeface="+mj-lt"/>
              <a:buAutoNum type="arabicPeriod"/>
            </a:pPr>
            <a:r>
              <a:rPr lang="en-US" sz="3100" dirty="0"/>
              <a:t>Organizational websites</a:t>
            </a:r>
          </a:p>
          <a:p>
            <a:pPr marL="457200" lvl="0" indent="-457200">
              <a:spcBef>
                <a:spcPts val="0"/>
              </a:spcBef>
              <a:buFont typeface="+mj-lt"/>
              <a:buAutoNum type="arabicPeriod"/>
            </a:pPr>
            <a:r>
              <a:rPr lang="en-US" sz="3100" dirty="0"/>
              <a:t>Resource center websites</a:t>
            </a:r>
          </a:p>
          <a:p>
            <a:endParaRPr lang="en-US" dirty="0"/>
          </a:p>
        </p:txBody>
      </p:sp>
    </p:spTree>
    <p:extLst>
      <p:ext uri="{BB962C8B-B14F-4D97-AF65-F5344CB8AC3E}">
        <p14:creationId xmlns:p14="http://schemas.microsoft.com/office/powerpoint/2010/main" val="4102318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0"/>
            <a:ext cx="8153400" cy="1219200"/>
          </a:xfrm>
        </p:spPr>
        <p:txBody>
          <a:bodyPr>
            <a:normAutofit fontScale="90000"/>
          </a:bodyPr>
          <a:lstStyle/>
          <a:p>
            <a:pPr algn="ctr"/>
            <a:r>
              <a:rPr lang="en-US" dirty="0" smtClean="0"/>
              <a:t>AFF Features</a:t>
            </a:r>
            <a:br>
              <a:rPr lang="en-US" dirty="0" smtClean="0"/>
            </a:br>
            <a:r>
              <a:rPr lang="en-US" dirty="0" smtClean="0"/>
              <a:t>Life-Stage Focused</a:t>
            </a:r>
            <a:endParaRPr lang="en-US" dirty="0"/>
          </a:p>
        </p:txBody>
      </p:sp>
      <p:sp>
        <p:nvSpPr>
          <p:cNvPr id="3" name="Content Placeholder 2"/>
          <p:cNvSpPr>
            <a:spLocks noGrp="1"/>
          </p:cNvSpPr>
          <p:nvPr>
            <p:ph sz="quarter" idx="1"/>
          </p:nvPr>
        </p:nvSpPr>
        <p:spPr>
          <a:xfrm>
            <a:off x="612648" y="1600200"/>
            <a:ext cx="8328152" cy="5080000"/>
          </a:xfrm>
        </p:spPr>
        <p:txBody>
          <a:bodyPr>
            <a:normAutofit fontScale="92500" lnSpcReduction="10000"/>
          </a:bodyPr>
          <a:lstStyle/>
          <a:p>
            <a:pPr lvl="0"/>
            <a:r>
              <a:rPr lang="en-US" dirty="0" smtClean="0"/>
              <a:t>AFF </a:t>
            </a:r>
            <a:r>
              <a:rPr lang="en-US" i="1" dirty="0" smtClean="0"/>
              <a:t>is </a:t>
            </a:r>
            <a:r>
              <a:rPr lang="en-US" b="1" i="1" dirty="0"/>
              <a:t>life-stage/generational</a:t>
            </a:r>
            <a:r>
              <a:rPr lang="en-US" dirty="0"/>
              <a:t>—addressing the unique life tasks, needs, interests, and spiritual journeys of people at each stage of adulthood; and </a:t>
            </a:r>
            <a:r>
              <a:rPr lang="en-US" b="1" i="1" dirty="0"/>
              <a:t>intergenerational</a:t>
            </a:r>
            <a:r>
              <a:rPr lang="en-US" dirty="0"/>
              <a:t>—engaging adults in the life and events of church life and the Christian faith through participation in </a:t>
            </a:r>
            <a:r>
              <a:rPr lang="en-US" dirty="0" smtClean="0"/>
              <a:t>intergenerational </a:t>
            </a:r>
            <a:r>
              <a:rPr lang="en-US" dirty="0"/>
              <a:t>faith experiences.</a:t>
            </a:r>
          </a:p>
          <a:p>
            <a:pPr lvl="0"/>
            <a:r>
              <a:rPr lang="en-US" dirty="0" smtClean="0"/>
              <a:t>AFF addresses </a:t>
            </a:r>
            <a:r>
              <a:rPr lang="en-US" dirty="0"/>
              <a:t>the </a:t>
            </a:r>
            <a:r>
              <a:rPr lang="en-US" b="1" i="1" dirty="0"/>
              <a:t>diverse</a:t>
            </a:r>
            <a:r>
              <a:rPr lang="en-US" dirty="0"/>
              <a:t> life tasks and situations, needs and interests, and spiritual and faith journeys of </a:t>
            </a:r>
            <a:r>
              <a:rPr lang="en-US" dirty="0" smtClean="0"/>
              <a:t>adults:</a:t>
            </a:r>
          </a:p>
          <a:p>
            <a:pPr lvl="1"/>
            <a:r>
              <a:rPr lang="en-US" dirty="0" smtClean="0"/>
              <a:t>Young </a:t>
            </a:r>
            <a:r>
              <a:rPr lang="en-US" dirty="0"/>
              <a:t>adults (20s-30s</a:t>
            </a:r>
            <a:r>
              <a:rPr lang="en-US" dirty="0" smtClean="0"/>
              <a:t>)</a:t>
            </a:r>
          </a:p>
          <a:p>
            <a:pPr lvl="1"/>
            <a:r>
              <a:rPr lang="en-US" dirty="0" smtClean="0"/>
              <a:t>Midlife </a:t>
            </a:r>
            <a:r>
              <a:rPr lang="en-US" dirty="0"/>
              <a:t>adults (40s-50s</a:t>
            </a:r>
            <a:r>
              <a:rPr lang="en-US" dirty="0" smtClean="0"/>
              <a:t>)</a:t>
            </a:r>
          </a:p>
          <a:p>
            <a:pPr lvl="1"/>
            <a:r>
              <a:rPr lang="en-US" dirty="0" smtClean="0"/>
              <a:t>Mature </a:t>
            </a:r>
            <a:r>
              <a:rPr lang="en-US" dirty="0"/>
              <a:t>adults (mid 50s-mid 70s</a:t>
            </a:r>
            <a:r>
              <a:rPr lang="en-US" dirty="0" smtClean="0"/>
              <a:t>)</a:t>
            </a:r>
          </a:p>
          <a:p>
            <a:pPr lvl="1"/>
            <a:r>
              <a:rPr lang="en-US" dirty="0" smtClean="0"/>
              <a:t>Older </a:t>
            </a:r>
            <a:r>
              <a:rPr lang="en-US" dirty="0"/>
              <a:t>adults (75+). </a:t>
            </a:r>
          </a:p>
        </p:txBody>
      </p:sp>
    </p:spTree>
    <p:extLst>
      <p:ext uri="{BB962C8B-B14F-4D97-AF65-F5344CB8AC3E}">
        <p14:creationId xmlns:p14="http://schemas.microsoft.com/office/powerpoint/2010/main" val="27961659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Evaluation Criteria</a:t>
            </a:r>
            <a:endParaRPr lang="en-US" dirty="0"/>
          </a:p>
        </p:txBody>
      </p:sp>
      <p:sp>
        <p:nvSpPr>
          <p:cNvPr id="3" name="Content Placeholder 2"/>
          <p:cNvSpPr>
            <a:spLocks noGrp="1"/>
          </p:cNvSpPr>
          <p:nvPr>
            <p:ph sz="quarter" idx="1"/>
          </p:nvPr>
        </p:nvSpPr>
        <p:spPr>
          <a:xfrm>
            <a:off x="612648" y="1600199"/>
            <a:ext cx="8153400" cy="5037637"/>
          </a:xfrm>
        </p:spPr>
        <p:txBody>
          <a:bodyPr>
            <a:normAutofit fontScale="92500" lnSpcReduction="20000"/>
          </a:bodyPr>
          <a:lstStyle/>
          <a:p>
            <a:pPr marL="457200" indent="-457200">
              <a:buClr>
                <a:schemeClr val="accent1"/>
              </a:buClr>
              <a:buSzPct val="100000"/>
              <a:buFont typeface="Wingdings" charset="2"/>
              <a:buChar char="ü"/>
            </a:pPr>
            <a:r>
              <a:rPr lang="en-US" sz="3200" dirty="0" smtClean="0"/>
              <a:t>Biblical content and interpretation</a:t>
            </a:r>
          </a:p>
          <a:p>
            <a:pPr marL="457200" indent="-457200">
              <a:buClr>
                <a:schemeClr val="accent1"/>
              </a:buClr>
              <a:buSzPct val="100000"/>
              <a:buFont typeface="Wingdings" charset="2"/>
              <a:buChar char="ü"/>
            </a:pPr>
            <a:r>
              <a:rPr lang="en-US" sz="3200" dirty="0" smtClean="0"/>
              <a:t>Theological content and emphasis</a:t>
            </a:r>
          </a:p>
          <a:p>
            <a:pPr marL="457200" indent="-457200">
              <a:buClr>
                <a:schemeClr val="accent1"/>
              </a:buClr>
              <a:buSzPct val="100000"/>
              <a:buFont typeface="Wingdings" charset="2"/>
              <a:buChar char="ü"/>
            </a:pPr>
            <a:r>
              <a:rPr lang="en-US" sz="3200" dirty="0" smtClean="0"/>
              <a:t>Developmental appropriateness</a:t>
            </a:r>
          </a:p>
          <a:p>
            <a:pPr marL="457200" indent="-457200">
              <a:buClr>
                <a:schemeClr val="accent1"/>
              </a:buClr>
              <a:buSzPct val="100000"/>
              <a:buFont typeface="Wingdings" charset="2"/>
              <a:buChar char="ü"/>
            </a:pPr>
            <a:r>
              <a:rPr lang="en-US" sz="3200" dirty="0"/>
              <a:t>E</a:t>
            </a:r>
            <a:r>
              <a:rPr lang="en-US" sz="3200" dirty="0" smtClean="0"/>
              <a:t>thnic-Cultural appropriateness</a:t>
            </a:r>
          </a:p>
          <a:p>
            <a:pPr marL="457200" indent="-457200">
              <a:buClr>
                <a:schemeClr val="accent1"/>
              </a:buClr>
              <a:buSzPct val="100000"/>
              <a:buFont typeface="Wingdings" charset="2"/>
              <a:buChar char="ü"/>
            </a:pPr>
            <a:r>
              <a:rPr lang="en-US" sz="3200" dirty="0" smtClean="0"/>
              <a:t>Inclusive of diversity</a:t>
            </a:r>
          </a:p>
          <a:p>
            <a:pPr marL="457200" indent="-457200">
              <a:buClr>
                <a:schemeClr val="accent1"/>
              </a:buClr>
              <a:buSzPct val="100000"/>
              <a:buFont typeface="Wingdings" charset="2"/>
              <a:buChar char="ü"/>
            </a:pPr>
            <a:r>
              <a:rPr lang="en-US" sz="3200" dirty="0" smtClean="0"/>
              <a:t>Respect for diverse ways of learning</a:t>
            </a:r>
          </a:p>
          <a:p>
            <a:pPr marL="457200" indent="-457200">
              <a:buClr>
                <a:schemeClr val="accent1"/>
              </a:buClr>
              <a:buSzPct val="100000"/>
              <a:buFont typeface="Wingdings" charset="2"/>
              <a:buChar char="ü"/>
            </a:pPr>
            <a:r>
              <a:rPr lang="en-US" sz="3200" dirty="0" smtClean="0"/>
              <a:t>Appearance and visual appeal</a:t>
            </a:r>
          </a:p>
          <a:p>
            <a:pPr marL="457200" indent="-457200">
              <a:buClr>
                <a:schemeClr val="accent1"/>
              </a:buClr>
              <a:buSzPct val="100000"/>
              <a:buFont typeface="Wingdings" charset="2"/>
              <a:buChar char="ü"/>
            </a:pPr>
            <a:r>
              <a:rPr lang="en-US" sz="3200" dirty="0" smtClean="0"/>
              <a:t>Ease</a:t>
            </a:r>
            <a:r>
              <a:rPr lang="en-US" sz="3200" dirty="0"/>
              <a:t>-of</a:t>
            </a:r>
            <a:r>
              <a:rPr lang="en-US" sz="3200" dirty="0" smtClean="0"/>
              <a:t>-Use</a:t>
            </a:r>
          </a:p>
          <a:p>
            <a:pPr marL="457200" indent="-457200">
              <a:buClr>
                <a:schemeClr val="accent1"/>
              </a:buClr>
              <a:buSzPct val="100000"/>
              <a:buFont typeface="Wingdings" charset="2"/>
              <a:buChar char="ü"/>
            </a:pPr>
            <a:r>
              <a:rPr lang="en-US" sz="3200" dirty="0" smtClean="0"/>
              <a:t>Quality </a:t>
            </a:r>
            <a:r>
              <a:rPr lang="en-US" sz="3200" dirty="0"/>
              <a:t>of </a:t>
            </a:r>
            <a:r>
              <a:rPr lang="en-US" sz="3200" dirty="0" smtClean="0"/>
              <a:t>Experience</a:t>
            </a:r>
          </a:p>
          <a:p>
            <a:pPr marL="457200" indent="-457200">
              <a:buClr>
                <a:schemeClr val="accent1"/>
              </a:buClr>
              <a:buSzPct val="100000"/>
              <a:buFont typeface="Wingdings" charset="2"/>
              <a:buChar char="ü"/>
            </a:pPr>
            <a:r>
              <a:rPr lang="en-US" sz="3200" dirty="0" smtClean="0"/>
              <a:t>Applicable: Able to be incorporated into daily and home life</a:t>
            </a:r>
          </a:p>
        </p:txBody>
      </p:sp>
    </p:spTree>
    <p:extLst>
      <p:ext uri="{BB962C8B-B14F-4D97-AF65-F5344CB8AC3E}">
        <p14:creationId xmlns:p14="http://schemas.microsoft.com/office/powerpoint/2010/main" val="3024280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Curating Religious Content</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361233550"/>
              </p:ext>
            </p:extLst>
          </p:nvPr>
        </p:nvGraphicFramePr>
        <p:xfrm>
          <a:off x="390737" y="1757015"/>
          <a:ext cx="8375311" cy="4815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264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Age Group Faith Formation</a:t>
            </a:r>
            <a:endParaRPr lang="en-US" dirty="0"/>
          </a:p>
        </p:txBody>
      </p:sp>
      <p:sp>
        <p:nvSpPr>
          <p:cNvPr id="3" name="Content Placeholder 2"/>
          <p:cNvSpPr>
            <a:spLocks noGrp="1"/>
          </p:cNvSpPr>
          <p:nvPr>
            <p:ph sz="quarter" idx="1"/>
          </p:nvPr>
        </p:nvSpPr>
        <p:spPr>
          <a:xfrm>
            <a:off x="612648" y="1545920"/>
            <a:ext cx="8153400" cy="1613046"/>
          </a:xfrm>
        </p:spPr>
        <p:txBody>
          <a:bodyPr>
            <a:normAutofit/>
          </a:bodyPr>
          <a:lstStyle/>
          <a:p>
            <a:pPr marL="0" lvl="0" indent="0">
              <a:buNone/>
            </a:pPr>
            <a:r>
              <a:rPr lang="en-US" dirty="0" smtClean="0"/>
              <a:t>Age </a:t>
            </a:r>
            <a:r>
              <a:rPr lang="en-US" dirty="0"/>
              <a:t>group and generational faith formation addresses the unique life tasks, needs, interests, and spiritual journeys of people at each stage of life. </a:t>
            </a:r>
          </a:p>
        </p:txBody>
      </p:sp>
      <p:graphicFrame>
        <p:nvGraphicFramePr>
          <p:cNvPr id="4" name="Diagram 3"/>
          <p:cNvGraphicFramePr/>
          <p:nvPr>
            <p:extLst>
              <p:ext uri="{D42A27DB-BD31-4B8C-83A1-F6EECF244321}">
                <p14:modId xmlns:p14="http://schemas.microsoft.com/office/powerpoint/2010/main" val="3420288955"/>
              </p:ext>
            </p:extLst>
          </p:nvPr>
        </p:nvGraphicFramePr>
        <p:xfrm>
          <a:off x="1118067" y="2952713"/>
          <a:ext cx="6654129" cy="3843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7117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Life-Stage &amp; Intergenerational</a:t>
            </a:r>
            <a:endParaRPr lang="en-US" dirty="0"/>
          </a:p>
        </p:txBody>
      </p:sp>
      <p:sp>
        <p:nvSpPr>
          <p:cNvPr id="3" name="Content Placeholder 2"/>
          <p:cNvSpPr>
            <a:spLocks noGrp="1"/>
          </p:cNvSpPr>
          <p:nvPr>
            <p:ph sz="quarter" idx="1"/>
          </p:nvPr>
        </p:nvSpPr>
        <p:spPr>
          <a:xfrm>
            <a:off x="612648" y="1600200"/>
            <a:ext cx="8290052" cy="5105400"/>
          </a:xfrm>
        </p:spPr>
        <p:txBody>
          <a:bodyPr>
            <a:normAutofit fontScale="92500" lnSpcReduction="20000"/>
          </a:bodyPr>
          <a:lstStyle/>
          <a:p>
            <a:r>
              <a:rPr lang="en-US" sz="2000" dirty="0" smtClean="0"/>
              <a:t>Learn </a:t>
            </a:r>
            <a:r>
              <a:rPr lang="en-US" sz="2000" dirty="0"/>
              <a:t>about worship and how to worship; experience Sunday worship with the faith community and practice worshipping; and live the Sunday worship experience at home and in their daily lives.</a:t>
            </a:r>
          </a:p>
          <a:p>
            <a:pPr lvl="0"/>
            <a:r>
              <a:rPr lang="en-US" sz="2000" dirty="0" smtClean="0"/>
              <a:t>Learn </a:t>
            </a:r>
            <a:r>
              <a:rPr lang="en-US" sz="2000" dirty="0"/>
              <a:t>about the Bible and how to read it, interpret it, and apply it to their lives; experience the Bible at Sunday worship and at home; and develop their own practice of Bible study and reading. </a:t>
            </a:r>
          </a:p>
          <a:p>
            <a:pPr lvl="0"/>
            <a:r>
              <a:rPr lang="en-US" sz="2000" dirty="0" smtClean="0"/>
              <a:t>Learn </a:t>
            </a:r>
            <a:r>
              <a:rPr lang="en-US" sz="2000" dirty="0"/>
              <a:t>about Jesus and the Christian tradition—teachings, history, practices, what it means for life today, and how to live the Christian faith today; and experience the life of Jesus and the Christian tradition through participation in the events of church life, especially church year feasts and seasons.</a:t>
            </a:r>
          </a:p>
          <a:p>
            <a:pPr lvl="0"/>
            <a:r>
              <a:rPr lang="en-US" sz="2000" dirty="0" smtClean="0"/>
              <a:t>Learn </a:t>
            </a:r>
            <a:r>
              <a:rPr lang="en-US" sz="2000" dirty="0"/>
              <a:t>about prayer and spirituality and how to develop their spiritual lives through prayer and spiritual discipleship; experience the prayer life of the faith community; and develop their own practice of prayer and the spiritual disciplines. </a:t>
            </a:r>
          </a:p>
          <a:p>
            <a:pPr lvl="0"/>
            <a:r>
              <a:rPr lang="en-US" sz="2000" dirty="0" smtClean="0"/>
              <a:t>Learn </a:t>
            </a:r>
            <a:r>
              <a:rPr lang="en-US" sz="2000" dirty="0"/>
              <a:t>about the justice issues of our day and the biblical and church teachings on justice, service, and care for creation; experience acts of justice and service with the faith community—locally and globally; and engage in the practices of serving those in need, caring for creation, and working for justice—as individuals, with their peers, with their families, and with their church and other groups and organizations. </a:t>
            </a:r>
          </a:p>
        </p:txBody>
      </p:sp>
    </p:spTree>
    <p:extLst>
      <p:ext uri="{BB962C8B-B14F-4D97-AF65-F5344CB8AC3E}">
        <p14:creationId xmlns:p14="http://schemas.microsoft.com/office/powerpoint/2010/main" val="3177862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Stage &amp; Intergenerational </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705073411"/>
              </p:ext>
            </p:extLst>
          </p:nvPr>
        </p:nvGraphicFramePr>
        <p:xfrm>
          <a:off x="1107948" y="1663700"/>
          <a:ext cx="6845300" cy="4991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37103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Custom 7">
      <a:dk1>
        <a:srgbClr val="000000"/>
      </a:dk1>
      <a:lt1>
        <a:sysClr val="window" lastClr="FFFFFF"/>
      </a:lt1>
      <a:dk2>
        <a:srgbClr val="000000"/>
      </a:dk2>
      <a:lt2>
        <a:srgbClr val="CDD4D7"/>
      </a:lt2>
      <a:accent1>
        <a:srgbClr val="008000"/>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7090</TotalTime>
  <Words>2842</Words>
  <Application>Microsoft Macintosh PowerPoint</Application>
  <PresentationFormat>On-screen Show (4:3)</PresentationFormat>
  <Paragraphs>354</Paragraphs>
  <Slides>61</Slides>
  <Notes>0</Notes>
  <HiddenSlides>0</HiddenSlides>
  <MMClips>1</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Median</vt:lpstr>
      <vt:lpstr>Designing a 21st Century Adult Faith formation curriculum</vt:lpstr>
      <vt:lpstr>Holistic Faith &amp; Formation</vt:lpstr>
      <vt:lpstr>Eight Faith Forming Processes</vt:lpstr>
      <vt:lpstr>Faith Forming Processes</vt:lpstr>
      <vt:lpstr>Planning for AFF</vt:lpstr>
      <vt:lpstr>AFF Features Life-Stage Focused</vt:lpstr>
      <vt:lpstr>Age Group Faith Formation</vt:lpstr>
      <vt:lpstr>Life-Stage &amp; Intergenerational</vt:lpstr>
      <vt:lpstr>Life Stage &amp; Intergenerational </vt:lpstr>
      <vt:lpstr>AFF Features:  Missional Faith Formation</vt:lpstr>
      <vt:lpstr>AFF Features:  Missional Faith Formation</vt:lpstr>
      <vt:lpstr>AFF Features: Variety</vt:lpstr>
      <vt:lpstr>AFF Features: Motivation &amp; Participation</vt:lpstr>
      <vt:lpstr>Motivation </vt:lpstr>
      <vt:lpstr>AFF Features: Personalized</vt:lpstr>
      <vt:lpstr>Personalized Faith Formation</vt:lpstr>
      <vt:lpstr>The Flow of Personalized Learning</vt:lpstr>
      <vt:lpstr>PowerPoint Presentation</vt:lpstr>
      <vt:lpstr>PowerPoint Presentation</vt:lpstr>
      <vt:lpstr>AFF Features: Communities of Practice</vt:lpstr>
      <vt:lpstr>AFF Features: Online &amp; Digitally-Enabled</vt:lpstr>
      <vt:lpstr>Digitally-Enabled </vt:lpstr>
      <vt:lpstr>AFF Features Networked Faith Formation</vt:lpstr>
      <vt:lpstr>Planning for AFF</vt:lpstr>
      <vt:lpstr>PowerPoint Presentation</vt:lpstr>
      <vt:lpstr>Programming</vt:lpstr>
      <vt:lpstr>PowerPoint Presentation</vt:lpstr>
      <vt:lpstr>Three Seasons of Programming</vt:lpstr>
      <vt:lpstr>Design a Season</vt:lpstr>
      <vt:lpstr>Digital Platform</vt:lpstr>
      <vt:lpstr>PowerPoint Presentation</vt:lpstr>
      <vt:lpstr>Programming a Page</vt:lpstr>
      <vt:lpstr>Connected Faith Formation Virtual &amp; Physical Settings</vt:lpstr>
      <vt:lpstr>Gathered with Online Content</vt:lpstr>
      <vt:lpstr>Gathered and Online Content</vt:lpstr>
      <vt:lpstr>PowerPoint Presentation</vt:lpstr>
      <vt:lpstr>PowerPoint Presentation</vt:lpstr>
      <vt:lpstr>Extending Worship with  Online Content</vt:lpstr>
      <vt:lpstr>Extending a Church Season with Online Content</vt:lpstr>
      <vt:lpstr>Online and Gathered</vt:lpstr>
      <vt:lpstr>Online &amp; Gathered Programming</vt:lpstr>
      <vt:lpstr>PowerPoint Presentation</vt:lpstr>
      <vt:lpstr>Mostly Online</vt:lpstr>
      <vt:lpstr>Mostly Online</vt:lpstr>
      <vt:lpstr>Web Conferencing</vt:lpstr>
      <vt:lpstr>Setting up A Google+ Class</vt:lpstr>
      <vt:lpstr>Fully Online</vt:lpstr>
      <vt:lpstr>Fully Online</vt:lpstr>
      <vt:lpstr>PowerPoint Presentation</vt:lpstr>
      <vt:lpstr>PowerPoint Presentation</vt:lpstr>
      <vt:lpstr>Emerging Roles</vt:lpstr>
      <vt:lpstr>What is Content Curation (Beth Kanter)</vt:lpstr>
      <vt:lpstr>Faith Formation Curators</vt:lpstr>
      <vt:lpstr>Curating Religious Content</vt:lpstr>
      <vt:lpstr>Build a Curation Support System</vt:lpstr>
      <vt:lpstr>Curate with ReadKit - Mac &amp; iOS</vt:lpstr>
      <vt:lpstr>Curate with G2Reader - PC &amp; Android</vt:lpstr>
      <vt:lpstr>Curate with Social Bookmarking</vt:lpstr>
      <vt:lpstr>Research Checklist</vt:lpstr>
      <vt:lpstr>Evaluation Criteria</vt:lpstr>
      <vt:lpstr>Curating Religious Content</vt:lpstr>
    </vt:vector>
  </TitlesOfParts>
  <Company>LifelongFaith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Something Old Something New something Borrowed Something True</dc:title>
  <dc:creator>John Roberto</dc:creator>
  <cp:lastModifiedBy>John Roberto</cp:lastModifiedBy>
  <cp:revision>189</cp:revision>
  <cp:lastPrinted>2015-05-30T14:23:22Z</cp:lastPrinted>
  <dcterms:created xsi:type="dcterms:W3CDTF">2014-07-18T09:25:24Z</dcterms:created>
  <dcterms:modified xsi:type="dcterms:W3CDTF">2015-05-30T14:24:36Z</dcterms:modified>
</cp:coreProperties>
</file>