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embeddings/oleObject2.bin" ContentType="application/vnd.openxmlformats-officedocument.oleObject"/>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101"/>
  </p:notesMasterIdLst>
  <p:handoutMasterIdLst>
    <p:handoutMasterId r:id="rId102"/>
  </p:handoutMasterIdLst>
  <p:sldIdLst>
    <p:sldId id="757" r:id="rId2"/>
    <p:sldId id="684" r:id="rId3"/>
    <p:sldId id="687" r:id="rId4"/>
    <p:sldId id="686" r:id="rId5"/>
    <p:sldId id="685" r:id="rId6"/>
    <p:sldId id="688" r:id="rId7"/>
    <p:sldId id="689" r:id="rId8"/>
    <p:sldId id="782" r:id="rId9"/>
    <p:sldId id="765" r:id="rId10"/>
    <p:sldId id="766" r:id="rId11"/>
    <p:sldId id="767" r:id="rId12"/>
    <p:sldId id="758" r:id="rId13"/>
    <p:sldId id="768" r:id="rId14"/>
    <p:sldId id="760" r:id="rId15"/>
    <p:sldId id="772" r:id="rId16"/>
    <p:sldId id="735" r:id="rId17"/>
    <p:sldId id="737" r:id="rId18"/>
    <p:sldId id="738" r:id="rId19"/>
    <p:sldId id="739" r:id="rId20"/>
    <p:sldId id="720" r:id="rId21"/>
    <p:sldId id="741" r:id="rId22"/>
    <p:sldId id="776" r:id="rId23"/>
    <p:sldId id="742" r:id="rId24"/>
    <p:sldId id="773" r:id="rId25"/>
    <p:sldId id="747" r:id="rId26"/>
    <p:sldId id="748" r:id="rId27"/>
    <p:sldId id="721" r:id="rId28"/>
    <p:sldId id="722" r:id="rId29"/>
    <p:sldId id="723" r:id="rId30"/>
    <p:sldId id="724" r:id="rId31"/>
    <p:sldId id="744" r:id="rId32"/>
    <p:sldId id="745" r:id="rId33"/>
    <p:sldId id="749" r:id="rId34"/>
    <p:sldId id="750" r:id="rId35"/>
    <p:sldId id="751" r:id="rId36"/>
    <p:sldId id="752" r:id="rId37"/>
    <p:sldId id="753" r:id="rId38"/>
    <p:sldId id="726" r:id="rId39"/>
    <p:sldId id="783" r:id="rId40"/>
    <p:sldId id="784" r:id="rId41"/>
    <p:sldId id="785" r:id="rId42"/>
    <p:sldId id="727" r:id="rId43"/>
    <p:sldId id="731" r:id="rId44"/>
    <p:sldId id="732" r:id="rId45"/>
    <p:sldId id="761" r:id="rId46"/>
    <p:sldId id="791" r:id="rId47"/>
    <p:sldId id="792" r:id="rId48"/>
    <p:sldId id="793" r:id="rId49"/>
    <p:sldId id="626" r:id="rId50"/>
    <p:sldId id="694" r:id="rId51"/>
    <p:sldId id="794" r:id="rId52"/>
    <p:sldId id="696" r:id="rId53"/>
    <p:sldId id="698" r:id="rId54"/>
    <p:sldId id="699" r:id="rId55"/>
    <p:sldId id="697" r:id="rId56"/>
    <p:sldId id="700" r:id="rId57"/>
    <p:sldId id="788" r:id="rId58"/>
    <p:sldId id="754" r:id="rId59"/>
    <p:sldId id="755" r:id="rId60"/>
    <p:sldId id="759" r:id="rId61"/>
    <p:sldId id="756" r:id="rId62"/>
    <p:sldId id="786" r:id="rId63"/>
    <p:sldId id="787" r:id="rId64"/>
    <p:sldId id="790" r:id="rId65"/>
    <p:sldId id="668" r:id="rId66"/>
    <p:sldId id="795" r:id="rId67"/>
    <p:sldId id="640" r:id="rId68"/>
    <p:sldId id="644" r:id="rId69"/>
    <p:sldId id="645" r:id="rId70"/>
    <p:sldId id="646" r:id="rId71"/>
    <p:sldId id="647" r:id="rId72"/>
    <p:sldId id="648" r:id="rId73"/>
    <p:sldId id="649" r:id="rId74"/>
    <p:sldId id="650" r:id="rId75"/>
    <p:sldId id="656" r:id="rId76"/>
    <p:sldId id="655" r:id="rId77"/>
    <p:sldId id="659" r:id="rId78"/>
    <p:sldId id="663" r:id="rId79"/>
    <p:sldId id="664" r:id="rId80"/>
    <p:sldId id="796" r:id="rId81"/>
    <p:sldId id="591" r:id="rId82"/>
    <p:sldId id="548" r:id="rId83"/>
    <p:sldId id="717" r:id="rId84"/>
    <p:sldId id="691" r:id="rId85"/>
    <p:sldId id="460" r:id="rId86"/>
    <p:sldId id="582" r:id="rId87"/>
    <p:sldId id="386" r:id="rId88"/>
    <p:sldId id="527" r:id="rId89"/>
    <p:sldId id="560" r:id="rId90"/>
    <p:sldId id="705" r:id="rId91"/>
    <p:sldId id="610" r:id="rId92"/>
    <p:sldId id="702" r:id="rId93"/>
    <p:sldId id="392" r:id="rId94"/>
    <p:sldId id="559" r:id="rId95"/>
    <p:sldId id="797" r:id="rId96"/>
    <p:sldId id="798" r:id="rId97"/>
    <p:sldId id="567" r:id="rId98"/>
    <p:sldId id="568" r:id="rId99"/>
    <p:sldId id="569" r:id="rId10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226" autoAdjust="0"/>
    <p:restoredTop sz="99864" autoAdjust="0"/>
  </p:normalViewPr>
  <p:slideViewPr>
    <p:cSldViewPr snapToGrid="0" snapToObjects="1">
      <p:cViewPr>
        <p:scale>
          <a:sx n="100" d="100"/>
          <a:sy n="100" d="100"/>
        </p:scale>
        <p:origin x="-696" y="-4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handoutMaster" Target="handoutMasters/handout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E:\Broadband%20and%20Dial-up%20Adoption%202000-jan%202012.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lrainie\Desktop\Grand%20rounds%20speech\SNS%20demo%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3200" b="0" dirty="0" smtClean="0">
                <a:solidFill>
                  <a:schemeClr val="accent1">
                    <a:lumMod val="75000"/>
                  </a:schemeClr>
                </a:solidFill>
              </a:rPr>
              <a:t>INCREASE</a:t>
            </a:r>
            <a:r>
              <a:rPr lang="en-US" sz="3200" b="0" baseline="0" dirty="0" smtClean="0">
                <a:solidFill>
                  <a:schemeClr val="accent1">
                    <a:lumMod val="75000"/>
                  </a:schemeClr>
                </a:solidFill>
              </a:rPr>
              <a:t> IN HOME BROADBAND</a:t>
            </a:r>
            <a:endParaRPr lang="en-US" sz="3200" b="0" dirty="0">
              <a:solidFill>
                <a:schemeClr val="accent1">
                  <a:lumMod val="75000"/>
                </a:schemeClr>
              </a:solidFill>
            </a:endParaRPr>
          </a:p>
        </c:rich>
      </c:tx>
      <c:layout>
        <c:manualLayout>
          <c:xMode val="edge"/>
          <c:yMode val="edge"/>
          <c:x val="0.169156651471198"/>
          <c:y val="0.0"/>
        </c:manualLayout>
      </c:layout>
      <c:overlay val="0"/>
    </c:title>
    <c:autoTitleDeleted val="0"/>
    <c:plotArea>
      <c:layout/>
      <c:areaChart>
        <c:grouping val="stacked"/>
        <c:varyColors val="0"/>
        <c:ser>
          <c:idx val="0"/>
          <c:order val="0"/>
          <c:tx>
            <c:strRef>
              <c:f>Sheet2!$A$5</c:f>
              <c:strCache>
                <c:ptCount val="1"/>
                <c:pt idx="0">
                  <c:v>Home broadband</c:v>
                </c:pt>
              </c:strCache>
            </c:strRef>
          </c:tx>
          <c:cat>
            <c:strRef>
              <c:f>Sheet2!$B$4:$O$4</c:f>
              <c:strCache>
                <c:ptCount val="14"/>
                <c:pt idx="0">
                  <c:v>June 2000</c:v>
                </c:pt>
                <c:pt idx="1">
                  <c:v>April 2001</c:v>
                </c:pt>
                <c:pt idx="2">
                  <c:v>March 2002</c:v>
                </c:pt>
                <c:pt idx="3">
                  <c:v>March 2003</c:v>
                </c:pt>
                <c:pt idx="4">
                  <c:v>April 2004</c:v>
                </c:pt>
                <c:pt idx="5">
                  <c:v>March 2005</c:v>
                </c:pt>
                <c:pt idx="6">
                  <c:v>March 2006</c:v>
                </c:pt>
                <c:pt idx="7">
                  <c:v>March 2007</c:v>
                </c:pt>
                <c:pt idx="8">
                  <c:v>April 2008</c:v>
                </c:pt>
                <c:pt idx="9">
                  <c:v>April 2009</c:v>
                </c:pt>
                <c:pt idx="10">
                  <c:v>May 2010</c:v>
                </c:pt>
                <c:pt idx="11">
                  <c:v>May 2011</c:v>
                </c:pt>
                <c:pt idx="12">
                  <c:v>August 2011</c:v>
                </c:pt>
                <c:pt idx="13">
                  <c:v>Jan 2012</c:v>
                </c:pt>
              </c:strCache>
            </c:strRef>
          </c:cat>
          <c:val>
            <c:numRef>
              <c:f>Sheet2!$B$5:$O$5</c:f>
              <c:numCache>
                <c:formatCode>0%</c:formatCode>
                <c:ptCount val="14"/>
                <c:pt idx="0">
                  <c:v>0.0300000000000002</c:v>
                </c:pt>
                <c:pt idx="1">
                  <c:v>0.0600000000000002</c:v>
                </c:pt>
                <c:pt idx="2">
                  <c:v>0.11</c:v>
                </c:pt>
                <c:pt idx="3">
                  <c:v>0.160000000000001</c:v>
                </c:pt>
                <c:pt idx="4">
                  <c:v>0.24</c:v>
                </c:pt>
                <c:pt idx="5">
                  <c:v>0.330000000000002</c:v>
                </c:pt>
                <c:pt idx="6">
                  <c:v>0.42</c:v>
                </c:pt>
                <c:pt idx="7">
                  <c:v>0.47</c:v>
                </c:pt>
                <c:pt idx="8">
                  <c:v>0.55</c:v>
                </c:pt>
                <c:pt idx="9">
                  <c:v>0.630000000000003</c:v>
                </c:pt>
                <c:pt idx="10">
                  <c:v>0.660000000000004</c:v>
                </c:pt>
                <c:pt idx="11">
                  <c:v>0.600000000000001</c:v>
                </c:pt>
                <c:pt idx="12">
                  <c:v>0.620000000000003</c:v>
                </c:pt>
                <c:pt idx="13">
                  <c:v>0.670000000000004</c:v>
                </c:pt>
              </c:numCache>
            </c:numRef>
          </c:val>
        </c:ser>
        <c:dLbls>
          <c:showLegendKey val="0"/>
          <c:showVal val="0"/>
          <c:showCatName val="0"/>
          <c:showSerName val="0"/>
          <c:showPercent val="0"/>
          <c:showBubbleSize val="0"/>
        </c:dLbls>
        <c:axId val="2146201848"/>
        <c:axId val="2146204936"/>
      </c:areaChart>
      <c:catAx>
        <c:axId val="2146201848"/>
        <c:scaling>
          <c:orientation val="minMax"/>
        </c:scaling>
        <c:delete val="0"/>
        <c:axPos val="b"/>
        <c:majorTickMark val="out"/>
        <c:minorTickMark val="none"/>
        <c:tickLblPos val="nextTo"/>
        <c:txPr>
          <a:bodyPr/>
          <a:lstStyle/>
          <a:p>
            <a:pPr>
              <a:defRPr sz="1400"/>
            </a:pPr>
            <a:endParaRPr lang="en-US"/>
          </a:p>
        </c:txPr>
        <c:crossAx val="2146204936"/>
        <c:crosses val="autoZero"/>
        <c:auto val="1"/>
        <c:lblAlgn val="ctr"/>
        <c:lblOffset val="100"/>
        <c:noMultiLvlLbl val="0"/>
      </c:catAx>
      <c:valAx>
        <c:axId val="2146204936"/>
        <c:scaling>
          <c:orientation val="minMax"/>
        </c:scaling>
        <c:delete val="0"/>
        <c:axPos val="l"/>
        <c:majorGridlines/>
        <c:numFmt formatCode="0%" sourceLinked="1"/>
        <c:majorTickMark val="out"/>
        <c:minorTickMark val="none"/>
        <c:tickLblPos val="nextTo"/>
        <c:txPr>
          <a:bodyPr/>
          <a:lstStyle/>
          <a:p>
            <a:pPr>
              <a:defRPr sz="2000"/>
            </a:pPr>
            <a:endParaRPr lang="en-US"/>
          </a:p>
        </c:txPr>
        <c:crossAx val="2146201848"/>
        <c:crosses val="autoZero"/>
        <c:crossBetween val="midCat"/>
      </c:valAx>
    </c:plotArea>
    <c:legend>
      <c:legendPos val="t"/>
      <c:layout/>
      <c:overlay val="0"/>
      <c:txPr>
        <a:bodyPr/>
        <a:lstStyle/>
        <a:p>
          <a:pPr>
            <a:defRPr sz="1800"/>
          </a:pPr>
          <a:endParaRPr lang="en-US"/>
        </a:p>
      </c:txPr>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Age!$B$2</c:f>
              <c:strCache>
                <c:ptCount val="1"/>
                <c:pt idx="0">
                  <c:v>18-29</c:v>
                </c:pt>
              </c:strCache>
            </c:strRef>
          </c:tx>
          <c:spPr>
            <a:ln w="63500"/>
          </c:spPr>
          <c:marker>
            <c:symbol val="none"/>
          </c:marker>
          <c:dLbls>
            <c:dLbl>
              <c:idx val="0"/>
              <c:layout>
                <c:manualLayout>
                  <c:x val="-0.0194444444444444"/>
                  <c:y val="-0.0540208717004297"/>
                </c:manualLayout>
              </c:layout>
              <c:showLegendKey val="0"/>
              <c:showVal val="1"/>
              <c:showCatName val="0"/>
              <c:showSerName val="0"/>
              <c:showPercent val="0"/>
              <c:showBubbleSize val="0"/>
            </c:dLbl>
            <c:dLbl>
              <c:idx val="4"/>
              <c:layout>
                <c:manualLayout>
                  <c:x val="-0.025"/>
                  <c:y val="-0.00913242009132428"/>
                </c:manualLayout>
              </c:layout>
              <c:showLegendKey val="0"/>
              <c:showVal val="1"/>
              <c:showCatName val="0"/>
              <c:showSerName val="0"/>
              <c:showPercent val="0"/>
              <c:showBubbleSize val="0"/>
            </c:dLbl>
            <c:dLbl>
              <c:idx val="5"/>
              <c:layout>
                <c:manualLayout>
                  <c:x val="-0.0263888888888889"/>
                  <c:y val="0.019643953345611"/>
                </c:manualLayout>
              </c:layout>
              <c:showLegendKey val="0"/>
              <c:showVal val="1"/>
              <c:showCatName val="0"/>
              <c:showSerName val="0"/>
              <c:showPercent val="0"/>
              <c:showBubbleSize val="0"/>
            </c:dLbl>
            <c:dLbl>
              <c:idx val="6"/>
              <c:layout>
                <c:manualLayout>
                  <c:x val="0.0"/>
                  <c:y val="-0.0365296803652968"/>
                </c:manualLayout>
              </c:layout>
              <c:spPr/>
              <c:txPr>
                <a:bodyPr/>
                <a:lstStyle/>
                <a:p>
                  <a:pPr>
                    <a:defRPr sz="2400" b="1"/>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numRef>
              <c:f>Age!$A$3:$A$9</c:f>
              <c:numCache>
                <c:formatCode>yyyy</c:formatCode>
                <c:ptCount val="7"/>
                <c:pt idx="0">
                  <c:v>38384.0</c:v>
                </c:pt>
                <c:pt idx="1">
                  <c:v>38930.0</c:v>
                </c:pt>
                <c:pt idx="2">
                  <c:v>39569.0</c:v>
                </c:pt>
                <c:pt idx="3">
                  <c:v>39904.0</c:v>
                </c:pt>
                <c:pt idx="4">
                  <c:v>40299.0</c:v>
                </c:pt>
                <c:pt idx="5">
                  <c:v>40664.0</c:v>
                </c:pt>
                <c:pt idx="6">
                  <c:v>40909.0</c:v>
                </c:pt>
              </c:numCache>
            </c:numRef>
          </c:cat>
          <c:val>
            <c:numRef>
              <c:f>Age!$B$3:$B$9</c:f>
              <c:numCache>
                <c:formatCode>0%</c:formatCode>
                <c:ptCount val="7"/>
                <c:pt idx="0">
                  <c:v>0.09</c:v>
                </c:pt>
                <c:pt idx="1">
                  <c:v>0.49</c:v>
                </c:pt>
                <c:pt idx="2">
                  <c:v>0.670000000000004</c:v>
                </c:pt>
                <c:pt idx="3">
                  <c:v>0.760000000000003</c:v>
                </c:pt>
                <c:pt idx="4">
                  <c:v>0.860000000000001</c:v>
                </c:pt>
                <c:pt idx="5">
                  <c:v>0.830000000000001</c:v>
                </c:pt>
                <c:pt idx="6">
                  <c:v>0.850000000000001</c:v>
                </c:pt>
              </c:numCache>
            </c:numRef>
          </c:val>
          <c:smooth val="0"/>
        </c:ser>
        <c:ser>
          <c:idx val="1"/>
          <c:order val="1"/>
          <c:tx>
            <c:strRef>
              <c:f>Age!$C$2</c:f>
              <c:strCache>
                <c:ptCount val="1"/>
                <c:pt idx="0">
                  <c:v>30-49</c:v>
                </c:pt>
              </c:strCache>
            </c:strRef>
          </c:tx>
          <c:spPr>
            <a:ln w="63500"/>
          </c:spPr>
          <c:marker>
            <c:symbol val="none"/>
          </c:marker>
          <c:dLbls>
            <c:dLbl>
              <c:idx val="1"/>
              <c:layout>
                <c:manualLayout>
                  <c:x val="-0.0013888888888889"/>
                  <c:y val="-0.0466543891958257"/>
                </c:manualLayout>
              </c:layout>
              <c:showLegendKey val="0"/>
              <c:showVal val="1"/>
              <c:showCatName val="0"/>
              <c:showSerName val="0"/>
              <c:showPercent val="0"/>
              <c:showBubbleSize val="0"/>
            </c:dLbl>
            <c:dLbl>
              <c:idx val="2"/>
              <c:layout>
                <c:manualLayout>
                  <c:x val="-0.0486111111111111"/>
                  <c:y val="-0.0319214241866176"/>
                </c:manualLayout>
              </c:layout>
              <c:showLegendKey val="0"/>
              <c:showVal val="1"/>
              <c:showCatName val="0"/>
              <c:showSerName val="0"/>
              <c:showPercent val="0"/>
              <c:showBubbleSize val="0"/>
            </c:dLbl>
            <c:dLbl>
              <c:idx val="3"/>
              <c:layout>
                <c:manualLayout>
                  <c:x val="-0.0305555555555556"/>
                  <c:y val="-0.0319214241866176"/>
                </c:manualLayout>
              </c:layout>
              <c:showLegendKey val="0"/>
              <c:showVal val="1"/>
              <c:showCatName val="0"/>
              <c:showSerName val="0"/>
              <c:showPercent val="0"/>
              <c:showBubbleSize val="0"/>
            </c:dLbl>
            <c:dLbl>
              <c:idx val="4"/>
              <c:layout>
                <c:manualLayout>
                  <c:x val="-0.025"/>
                  <c:y val="-0.0466543891958257"/>
                </c:manualLayout>
              </c:layout>
              <c:showLegendKey val="0"/>
              <c:showVal val="1"/>
              <c:showCatName val="0"/>
              <c:showSerName val="0"/>
              <c:showPercent val="0"/>
              <c:showBubbleSize val="0"/>
            </c:dLbl>
            <c:dLbl>
              <c:idx val="5"/>
              <c:layout>
                <c:manualLayout>
                  <c:x val="-0.0180555555555556"/>
                  <c:y val="-0.019643953345611"/>
                </c:manualLayout>
              </c:layout>
              <c:showLegendKey val="0"/>
              <c:showVal val="1"/>
              <c:showCatName val="0"/>
              <c:showSerName val="0"/>
              <c:showPercent val="0"/>
              <c:showBubbleSize val="0"/>
            </c:dLbl>
            <c:dLbl>
              <c:idx val="6"/>
              <c:layout>
                <c:manualLayout>
                  <c:x val="0.0"/>
                  <c:y val="-0.0365296803652968"/>
                </c:manualLayout>
              </c:layout>
              <c:spPr/>
              <c:txPr>
                <a:bodyPr/>
                <a:lstStyle/>
                <a:p>
                  <a:pPr>
                    <a:defRPr sz="2400" b="1"/>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numRef>
              <c:f>Age!$A$3:$A$9</c:f>
              <c:numCache>
                <c:formatCode>yyyy</c:formatCode>
                <c:ptCount val="7"/>
                <c:pt idx="0">
                  <c:v>38384.0</c:v>
                </c:pt>
                <c:pt idx="1">
                  <c:v>38930.0</c:v>
                </c:pt>
                <c:pt idx="2">
                  <c:v>39569.0</c:v>
                </c:pt>
                <c:pt idx="3">
                  <c:v>39904.0</c:v>
                </c:pt>
                <c:pt idx="4">
                  <c:v>40299.0</c:v>
                </c:pt>
                <c:pt idx="5">
                  <c:v>40664.0</c:v>
                </c:pt>
                <c:pt idx="6">
                  <c:v>40909.0</c:v>
                </c:pt>
              </c:numCache>
            </c:numRef>
          </c:cat>
          <c:val>
            <c:numRef>
              <c:f>Age!$C$3:$C$9</c:f>
              <c:numCache>
                <c:formatCode>0%</c:formatCode>
                <c:ptCount val="7"/>
                <c:pt idx="0">
                  <c:v>0.07</c:v>
                </c:pt>
                <c:pt idx="1">
                  <c:v>0.08</c:v>
                </c:pt>
                <c:pt idx="2">
                  <c:v>0.25</c:v>
                </c:pt>
                <c:pt idx="3">
                  <c:v>0.48</c:v>
                </c:pt>
                <c:pt idx="4">
                  <c:v>0.610000000000001</c:v>
                </c:pt>
                <c:pt idx="5">
                  <c:v>0.700000000000001</c:v>
                </c:pt>
                <c:pt idx="6">
                  <c:v>0.710000000000001</c:v>
                </c:pt>
              </c:numCache>
            </c:numRef>
          </c:val>
          <c:smooth val="0"/>
        </c:ser>
        <c:ser>
          <c:idx val="2"/>
          <c:order val="2"/>
          <c:tx>
            <c:strRef>
              <c:f>Age!$D$2</c:f>
              <c:strCache>
                <c:ptCount val="1"/>
                <c:pt idx="0">
                  <c:v>50-64</c:v>
                </c:pt>
              </c:strCache>
            </c:strRef>
          </c:tx>
          <c:spPr>
            <a:ln w="63500"/>
          </c:spPr>
          <c:marker>
            <c:symbol val="none"/>
          </c:marker>
          <c:dLbls>
            <c:dLbl>
              <c:idx val="0"/>
              <c:layout>
                <c:manualLayout>
                  <c:x val="-0.00277777777777782"/>
                  <c:y val="0.0368324125230206"/>
                </c:manualLayout>
              </c:layout>
              <c:showLegendKey val="0"/>
              <c:showVal val="1"/>
              <c:showCatName val="0"/>
              <c:showSerName val="0"/>
              <c:showPercent val="0"/>
              <c:showBubbleSize val="0"/>
            </c:dLbl>
            <c:dLbl>
              <c:idx val="2"/>
              <c:layout>
                <c:manualLayout>
                  <c:x val="-0.0222222222222222"/>
                  <c:y val="-0.00982197667280552"/>
                </c:manualLayout>
              </c:layout>
              <c:showLegendKey val="0"/>
              <c:showVal val="1"/>
              <c:showCatName val="0"/>
              <c:showSerName val="0"/>
              <c:showPercent val="0"/>
              <c:showBubbleSize val="0"/>
            </c:dLbl>
            <c:dLbl>
              <c:idx val="5"/>
              <c:layout>
                <c:manualLayout>
                  <c:x val="-0.00972222222222222"/>
                  <c:y val="0.019643953345611"/>
                </c:manualLayout>
              </c:layout>
              <c:showLegendKey val="0"/>
              <c:showVal val="1"/>
              <c:showCatName val="0"/>
              <c:showSerName val="0"/>
              <c:showPercent val="0"/>
              <c:showBubbleSize val="0"/>
            </c:dLbl>
            <c:dLbl>
              <c:idx val="6"/>
              <c:layout>
                <c:manualLayout>
                  <c:x val="0.0"/>
                  <c:y val="-0.0342465753424657"/>
                </c:manualLayout>
              </c:layout>
              <c:spPr/>
              <c:txPr>
                <a:bodyPr/>
                <a:lstStyle/>
                <a:p>
                  <a:pPr>
                    <a:defRPr sz="2400" b="1"/>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numRef>
              <c:f>Age!$A$3:$A$9</c:f>
              <c:numCache>
                <c:formatCode>yyyy</c:formatCode>
                <c:ptCount val="7"/>
                <c:pt idx="0">
                  <c:v>38384.0</c:v>
                </c:pt>
                <c:pt idx="1">
                  <c:v>38930.0</c:v>
                </c:pt>
                <c:pt idx="2">
                  <c:v>39569.0</c:v>
                </c:pt>
                <c:pt idx="3">
                  <c:v>39904.0</c:v>
                </c:pt>
                <c:pt idx="4">
                  <c:v>40299.0</c:v>
                </c:pt>
                <c:pt idx="5">
                  <c:v>40664.0</c:v>
                </c:pt>
                <c:pt idx="6">
                  <c:v>40909.0</c:v>
                </c:pt>
              </c:numCache>
            </c:numRef>
          </c:cat>
          <c:val>
            <c:numRef>
              <c:f>Age!$D$3:$D$9</c:f>
              <c:numCache>
                <c:formatCode>0%</c:formatCode>
                <c:ptCount val="7"/>
                <c:pt idx="0">
                  <c:v>0.06</c:v>
                </c:pt>
                <c:pt idx="1">
                  <c:v>0.04</c:v>
                </c:pt>
                <c:pt idx="2">
                  <c:v>0.11</c:v>
                </c:pt>
                <c:pt idx="3">
                  <c:v>0.25</c:v>
                </c:pt>
                <c:pt idx="4">
                  <c:v>0.47</c:v>
                </c:pt>
                <c:pt idx="5">
                  <c:v>0.51</c:v>
                </c:pt>
                <c:pt idx="6">
                  <c:v>0.52</c:v>
                </c:pt>
              </c:numCache>
            </c:numRef>
          </c:val>
          <c:smooth val="0"/>
        </c:ser>
        <c:ser>
          <c:idx val="3"/>
          <c:order val="3"/>
          <c:tx>
            <c:strRef>
              <c:f>Age!$E$2</c:f>
              <c:strCache>
                <c:ptCount val="1"/>
                <c:pt idx="0">
                  <c:v>65+</c:v>
                </c:pt>
              </c:strCache>
            </c:strRef>
          </c:tx>
          <c:spPr>
            <a:ln w="63500"/>
          </c:spPr>
          <c:marker>
            <c:symbol val="none"/>
          </c:marker>
          <c:dLbls>
            <c:dLbl>
              <c:idx val="1"/>
              <c:layout>
                <c:manualLayout>
                  <c:x val="-0.0194444444444444"/>
                  <c:y val="0.0319214241866176"/>
                </c:manualLayout>
              </c:layout>
              <c:showLegendKey val="0"/>
              <c:showVal val="1"/>
              <c:showCatName val="0"/>
              <c:showSerName val="0"/>
              <c:showPercent val="0"/>
              <c:showBubbleSize val="0"/>
            </c:dLbl>
            <c:dLbl>
              <c:idx val="2"/>
              <c:layout>
                <c:manualLayout>
                  <c:x val="0.0013888888888889"/>
                  <c:y val="0.0182648401826484"/>
                </c:manualLayout>
              </c:layout>
              <c:showLegendKey val="0"/>
              <c:showVal val="1"/>
              <c:showCatName val="0"/>
              <c:showSerName val="0"/>
              <c:showPercent val="0"/>
              <c:showBubbleSize val="0"/>
            </c:dLbl>
            <c:dLbl>
              <c:idx val="5"/>
              <c:layout>
                <c:manualLayout>
                  <c:x val="-0.0013888888888889"/>
                  <c:y val="0.0122774708410068"/>
                </c:manualLayout>
              </c:layout>
              <c:showLegendKey val="0"/>
              <c:showVal val="1"/>
              <c:showCatName val="0"/>
              <c:showSerName val="0"/>
              <c:showPercent val="0"/>
              <c:showBubbleSize val="0"/>
            </c:dLbl>
            <c:dLbl>
              <c:idx val="6"/>
              <c:layout>
                <c:manualLayout>
                  <c:x val="0.0"/>
                  <c:y val="-0.0365296803652968"/>
                </c:manualLayout>
              </c:layout>
              <c:spPr/>
              <c:txPr>
                <a:bodyPr/>
                <a:lstStyle/>
                <a:p>
                  <a:pPr>
                    <a:defRPr sz="2400" b="1"/>
                  </a:pPr>
                  <a:endParaRPr lang="en-US"/>
                </a:p>
              </c:txPr>
              <c:showLegendKey val="0"/>
              <c:showVal val="1"/>
              <c:showCatName val="0"/>
              <c:showSerName val="0"/>
              <c:showPercent val="0"/>
              <c:showBubbleSize val="0"/>
            </c:dLbl>
            <c:showLegendKey val="0"/>
            <c:showVal val="1"/>
            <c:showCatName val="0"/>
            <c:showSerName val="0"/>
            <c:showPercent val="0"/>
            <c:showBubbleSize val="0"/>
            <c:showLeaderLines val="0"/>
          </c:dLbls>
          <c:cat>
            <c:numRef>
              <c:f>Age!$A$3:$A$9</c:f>
              <c:numCache>
                <c:formatCode>yyyy</c:formatCode>
                <c:ptCount val="7"/>
                <c:pt idx="0">
                  <c:v>38384.0</c:v>
                </c:pt>
                <c:pt idx="1">
                  <c:v>38930.0</c:v>
                </c:pt>
                <c:pt idx="2">
                  <c:v>39569.0</c:v>
                </c:pt>
                <c:pt idx="3">
                  <c:v>39904.0</c:v>
                </c:pt>
                <c:pt idx="4">
                  <c:v>40299.0</c:v>
                </c:pt>
                <c:pt idx="5">
                  <c:v>40664.0</c:v>
                </c:pt>
                <c:pt idx="6">
                  <c:v>40909.0</c:v>
                </c:pt>
              </c:numCache>
            </c:numRef>
          </c:cat>
          <c:val>
            <c:numRef>
              <c:f>Age!$E$3:$E$9</c:f>
              <c:numCache>
                <c:formatCode>0%</c:formatCode>
                <c:ptCount val="7"/>
                <c:pt idx="1">
                  <c:v>0.01</c:v>
                </c:pt>
                <c:pt idx="2">
                  <c:v>0.07</c:v>
                </c:pt>
                <c:pt idx="3">
                  <c:v>0.13</c:v>
                </c:pt>
                <c:pt idx="4">
                  <c:v>0.26</c:v>
                </c:pt>
                <c:pt idx="5">
                  <c:v>0.330000000000002</c:v>
                </c:pt>
                <c:pt idx="6">
                  <c:v>0.35</c:v>
                </c:pt>
              </c:numCache>
            </c:numRef>
          </c:val>
          <c:smooth val="0"/>
        </c:ser>
        <c:dLbls>
          <c:showLegendKey val="0"/>
          <c:showVal val="0"/>
          <c:showCatName val="0"/>
          <c:showSerName val="0"/>
          <c:showPercent val="0"/>
          <c:showBubbleSize val="0"/>
        </c:dLbls>
        <c:marker val="1"/>
        <c:smooth val="0"/>
        <c:axId val="2145978488"/>
        <c:axId val="2145974536"/>
      </c:lineChart>
      <c:dateAx>
        <c:axId val="2145978488"/>
        <c:scaling>
          <c:orientation val="minMax"/>
          <c:min val="38353.0"/>
        </c:scaling>
        <c:delete val="0"/>
        <c:axPos val="b"/>
        <c:numFmt formatCode="yyyy" sourceLinked="1"/>
        <c:majorTickMark val="out"/>
        <c:minorTickMark val="none"/>
        <c:tickLblPos val="nextTo"/>
        <c:crossAx val="2145974536"/>
        <c:crosses val="autoZero"/>
        <c:auto val="1"/>
        <c:lblOffset val="100"/>
        <c:baseTimeUnit val="months"/>
        <c:majorUnit val="12.0"/>
        <c:majorTimeUnit val="months"/>
      </c:dateAx>
      <c:valAx>
        <c:axId val="2145974536"/>
        <c:scaling>
          <c:orientation val="minMax"/>
        </c:scaling>
        <c:delete val="0"/>
        <c:axPos val="l"/>
        <c:majorGridlines/>
        <c:numFmt formatCode="0%" sourceLinked="1"/>
        <c:majorTickMark val="out"/>
        <c:minorTickMark val="none"/>
        <c:tickLblPos val="nextTo"/>
        <c:crossAx val="2145978488"/>
        <c:crosses val="autoZero"/>
        <c:crossBetween val="between"/>
        <c:majorUnit val="0.2"/>
      </c:valAx>
    </c:plotArea>
    <c:legend>
      <c:legendPos val="b"/>
      <c:layout/>
      <c:overlay val="0"/>
    </c:legend>
    <c:plotVisOnly val="1"/>
    <c:dispBlanksAs val="gap"/>
    <c:showDLblsOverMax val="0"/>
  </c:chart>
  <c:txPr>
    <a:bodyPr/>
    <a:lstStyle/>
    <a:p>
      <a:pPr algn="ct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94E6B3-7218-CF47-A68D-12E215CC602A}" type="doc">
      <dgm:prSet loTypeId="urn:microsoft.com/office/officeart/2005/8/layout/hierarchy2" loCatId="" qsTypeId="urn:microsoft.com/office/officeart/2005/8/quickstyle/simple3" qsCatId="simple" csTypeId="urn:microsoft.com/office/officeart/2005/8/colors/colorful4" csCatId="colorful" phldr="1"/>
      <dgm:spPr/>
      <dgm:t>
        <a:bodyPr/>
        <a:lstStyle/>
        <a:p>
          <a:endParaRPr lang="en-US"/>
        </a:p>
      </dgm:t>
    </dgm:pt>
    <dgm:pt modelId="{F0FE2779-F51E-024D-B7EB-E6932E511AC5}">
      <dgm:prSet phldrT="[Text]" custT="1"/>
      <dgm:spPr>
        <a:solidFill>
          <a:schemeClr val="accent1"/>
        </a:solidFill>
      </dgm:spPr>
      <dgm:t>
        <a:bodyPr/>
        <a:lstStyle/>
        <a:p>
          <a:r>
            <a:rPr lang="en-US" sz="2800" dirty="0" smtClean="0"/>
            <a:t>Family Ministry</a:t>
          </a:r>
          <a:endParaRPr lang="en-US" sz="2800" dirty="0"/>
        </a:p>
      </dgm:t>
    </dgm:pt>
    <dgm:pt modelId="{99D09CE7-E7AF-BD42-8B02-03E81F6130C7}" type="parTrans" cxnId="{99415BF0-A56C-4446-B7CC-00823A1FA0D4}">
      <dgm:prSet/>
      <dgm:spPr/>
      <dgm:t>
        <a:bodyPr/>
        <a:lstStyle/>
        <a:p>
          <a:endParaRPr lang="en-US"/>
        </a:p>
      </dgm:t>
    </dgm:pt>
    <dgm:pt modelId="{F4F405B7-D720-B543-B83F-8A6598CDF74B}" type="sibTrans" cxnId="{99415BF0-A56C-4446-B7CC-00823A1FA0D4}">
      <dgm:prSet/>
      <dgm:spPr/>
      <dgm:t>
        <a:bodyPr/>
        <a:lstStyle/>
        <a:p>
          <a:endParaRPr lang="en-US"/>
        </a:p>
      </dgm:t>
    </dgm:pt>
    <dgm:pt modelId="{6E9744A0-ADC1-694C-A2EC-5812EA85FF6E}">
      <dgm:prSet phldrT="[Text]"/>
      <dgm:spPr/>
      <dgm:t>
        <a:bodyPr/>
        <a:lstStyle/>
        <a:p>
          <a:r>
            <a:rPr lang="en-US" dirty="0" smtClean="0"/>
            <a:t>Family Assets</a:t>
          </a:r>
          <a:endParaRPr lang="en-US" dirty="0"/>
        </a:p>
      </dgm:t>
    </dgm:pt>
    <dgm:pt modelId="{1749B348-14C7-924B-B228-D72B759D31FD}" type="parTrans" cxnId="{EC1FF8F0-FB39-5F48-82E4-96421600E30B}">
      <dgm:prSet/>
      <dgm:spPr/>
      <dgm:t>
        <a:bodyPr/>
        <a:lstStyle/>
        <a:p>
          <a:endParaRPr lang="en-US" dirty="0"/>
        </a:p>
      </dgm:t>
    </dgm:pt>
    <dgm:pt modelId="{1407D8BF-90A3-8245-8D2E-F591A95ACF69}" type="sibTrans" cxnId="{EC1FF8F0-FB39-5F48-82E4-96421600E30B}">
      <dgm:prSet/>
      <dgm:spPr/>
      <dgm:t>
        <a:bodyPr/>
        <a:lstStyle/>
        <a:p>
          <a:endParaRPr lang="en-US"/>
        </a:p>
      </dgm:t>
    </dgm:pt>
    <dgm:pt modelId="{E55834CE-91E3-C34B-BFE6-4C6837611835}">
      <dgm:prSet phldrT="[Text]"/>
      <dgm:spPr/>
      <dgm:t>
        <a:bodyPr/>
        <a:lstStyle/>
        <a:p>
          <a:r>
            <a:rPr lang="en-US" dirty="0" smtClean="0"/>
            <a:t>Family Faith</a:t>
          </a:r>
          <a:endParaRPr lang="en-US" dirty="0"/>
        </a:p>
      </dgm:t>
    </dgm:pt>
    <dgm:pt modelId="{FDFC634A-6AD2-DF43-BD42-105511F92E4B}" type="parTrans" cxnId="{28A6236A-4EB6-CE4F-BF48-8D930DDA5AF9}">
      <dgm:prSet/>
      <dgm:spPr/>
      <dgm:t>
        <a:bodyPr/>
        <a:lstStyle/>
        <a:p>
          <a:endParaRPr lang="en-US" dirty="0"/>
        </a:p>
      </dgm:t>
    </dgm:pt>
    <dgm:pt modelId="{02C7ED99-A6B1-934A-9681-9364B08FBD65}" type="sibTrans" cxnId="{28A6236A-4EB6-CE4F-BF48-8D930DDA5AF9}">
      <dgm:prSet/>
      <dgm:spPr/>
      <dgm:t>
        <a:bodyPr/>
        <a:lstStyle/>
        <a:p>
          <a:endParaRPr lang="en-US"/>
        </a:p>
      </dgm:t>
    </dgm:pt>
    <dgm:pt modelId="{114FBCFC-6AE9-F243-B2AF-AB3433A64373}">
      <dgm:prSet phldrT="[Text]"/>
      <dgm:spPr/>
      <dgm:t>
        <a:bodyPr/>
        <a:lstStyle/>
        <a:p>
          <a:r>
            <a:rPr lang="en-US" dirty="0" smtClean="0"/>
            <a:t>Parent Competencies</a:t>
          </a:r>
          <a:endParaRPr lang="en-US" dirty="0"/>
        </a:p>
      </dgm:t>
    </dgm:pt>
    <dgm:pt modelId="{E837FACA-1688-EF4D-B964-79211B88A502}" type="parTrans" cxnId="{C7C8C1E0-ED61-F14A-BCFD-EE3BEBAF551F}">
      <dgm:prSet/>
      <dgm:spPr/>
      <dgm:t>
        <a:bodyPr/>
        <a:lstStyle/>
        <a:p>
          <a:endParaRPr lang="en-US" dirty="0"/>
        </a:p>
      </dgm:t>
    </dgm:pt>
    <dgm:pt modelId="{5F705816-5898-E147-83F0-DC24C20C33FF}" type="sibTrans" cxnId="{C7C8C1E0-ED61-F14A-BCFD-EE3BEBAF551F}">
      <dgm:prSet/>
      <dgm:spPr/>
      <dgm:t>
        <a:bodyPr/>
        <a:lstStyle/>
        <a:p>
          <a:endParaRPr lang="en-US"/>
        </a:p>
      </dgm:t>
    </dgm:pt>
    <dgm:pt modelId="{0148D6E7-9AFE-5F4A-A49E-6F43FCBEA626}">
      <dgm:prSet phldrT="[Text]"/>
      <dgm:spPr/>
      <dgm:t>
        <a:bodyPr/>
        <a:lstStyle/>
        <a:p>
          <a:r>
            <a:rPr lang="en-US" dirty="0" smtClean="0"/>
            <a:t>Parental Faith</a:t>
          </a:r>
          <a:endParaRPr lang="en-US" dirty="0"/>
        </a:p>
      </dgm:t>
    </dgm:pt>
    <dgm:pt modelId="{996BAC91-CE3D-9844-8357-A496E600CA14}" type="parTrans" cxnId="{2C288AF4-DB6F-4F4F-AA34-171B628C0694}">
      <dgm:prSet/>
      <dgm:spPr/>
      <dgm:t>
        <a:bodyPr/>
        <a:lstStyle/>
        <a:p>
          <a:endParaRPr lang="en-US" dirty="0"/>
        </a:p>
      </dgm:t>
    </dgm:pt>
    <dgm:pt modelId="{AE499457-FEE6-BE49-9E4A-DAC1A7047A7B}" type="sibTrans" cxnId="{2C288AF4-DB6F-4F4F-AA34-171B628C0694}">
      <dgm:prSet/>
      <dgm:spPr/>
      <dgm:t>
        <a:bodyPr/>
        <a:lstStyle/>
        <a:p>
          <a:endParaRPr lang="en-US"/>
        </a:p>
      </dgm:t>
    </dgm:pt>
    <dgm:pt modelId="{F8C63EED-80DA-5341-AEAC-D38CA25E4445}">
      <dgm:prSet phldrT="[Text]"/>
      <dgm:spPr/>
      <dgm:t>
        <a:bodyPr/>
        <a:lstStyle/>
        <a:p>
          <a:r>
            <a:rPr lang="en-US" dirty="0" smtClean="0"/>
            <a:t>Parent Concerns</a:t>
          </a:r>
          <a:endParaRPr lang="en-US" dirty="0"/>
        </a:p>
      </dgm:t>
    </dgm:pt>
    <dgm:pt modelId="{CEECC59B-2091-C14D-B3D4-01B6BAD5FFF1}" type="parTrans" cxnId="{01AC5AF9-9448-B944-869E-BA5DA44EDFC3}">
      <dgm:prSet/>
      <dgm:spPr/>
      <dgm:t>
        <a:bodyPr/>
        <a:lstStyle/>
        <a:p>
          <a:endParaRPr lang="en-US" dirty="0"/>
        </a:p>
      </dgm:t>
    </dgm:pt>
    <dgm:pt modelId="{C93A2126-FD59-2347-88D5-A2845586ABC7}" type="sibTrans" cxnId="{01AC5AF9-9448-B944-869E-BA5DA44EDFC3}">
      <dgm:prSet/>
      <dgm:spPr/>
      <dgm:t>
        <a:bodyPr/>
        <a:lstStyle/>
        <a:p>
          <a:endParaRPr lang="en-US"/>
        </a:p>
      </dgm:t>
    </dgm:pt>
    <dgm:pt modelId="{8CCB3F5E-3D49-824A-90EE-EB0B584CCA17}" type="pres">
      <dgm:prSet presAssocID="{0E94E6B3-7218-CF47-A68D-12E215CC602A}" presName="diagram" presStyleCnt="0">
        <dgm:presLayoutVars>
          <dgm:chPref val="1"/>
          <dgm:dir/>
          <dgm:animOne val="branch"/>
          <dgm:animLvl val="lvl"/>
          <dgm:resizeHandles val="exact"/>
        </dgm:presLayoutVars>
      </dgm:prSet>
      <dgm:spPr/>
      <dgm:t>
        <a:bodyPr/>
        <a:lstStyle/>
        <a:p>
          <a:endParaRPr lang="en-US"/>
        </a:p>
      </dgm:t>
    </dgm:pt>
    <dgm:pt modelId="{BB262019-E227-534B-A7E7-5E0D97AAC28B}" type="pres">
      <dgm:prSet presAssocID="{F0FE2779-F51E-024D-B7EB-E6932E511AC5}" presName="root1" presStyleCnt="0"/>
      <dgm:spPr/>
    </dgm:pt>
    <dgm:pt modelId="{6EF672E4-ED63-5E4E-9D52-B5BA60234A7C}" type="pres">
      <dgm:prSet presAssocID="{F0FE2779-F51E-024D-B7EB-E6932E511AC5}" presName="LevelOneTextNode" presStyleLbl="node0" presStyleIdx="0" presStyleCnt="1" custScaleX="134697" custScaleY="133932" custLinFactNeighborX="-15717" custLinFactNeighborY="1367">
        <dgm:presLayoutVars>
          <dgm:chPref val="3"/>
        </dgm:presLayoutVars>
      </dgm:prSet>
      <dgm:spPr/>
      <dgm:t>
        <a:bodyPr/>
        <a:lstStyle/>
        <a:p>
          <a:endParaRPr lang="en-US"/>
        </a:p>
      </dgm:t>
    </dgm:pt>
    <dgm:pt modelId="{E570C71D-D3F9-8D40-A6B6-94847E2D4327}" type="pres">
      <dgm:prSet presAssocID="{F0FE2779-F51E-024D-B7EB-E6932E511AC5}" presName="level2hierChild" presStyleCnt="0"/>
      <dgm:spPr/>
    </dgm:pt>
    <dgm:pt modelId="{4B1783D9-F93E-1440-80F8-56709FE1D0EF}" type="pres">
      <dgm:prSet presAssocID="{1749B348-14C7-924B-B228-D72B759D31FD}" presName="conn2-1" presStyleLbl="parChTrans1D2" presStyleIdx="0" presStyleCnt="5"/>
      <dgm:spPr/>
      <dgm:t>
        <a:bodyPr/>
        <a:lstStyle/>
        <a:p>
          <a:endParaRPr lang="en-US"/>
        </a:p>
      </dgm:t>
    </dgm:pt>
    <dgm:pt modelId="{77702E52-8798-8541-B2CD-8B1B9CBB1CA9}" type="pres">
      <dgm:prSet presAssocID="{1749B348-14C7-924B-B228-D72B759D31FD}" presName="connTx" presStyleLbl="parChTrans1D2" presStyleIdx="0" presStyleCnt="5"/>
      <dgm:spPr/>
      <dgm:t>
        <a:bodyPr/>
        <a:lstStyle/>
        <a:p>
          <a:endParaRPr lang="en-US"/>
        </a:p>
      </dgm:t>
    </dgm:pt>
    <dgm:pt modelId="{05E1DCE1-8E20-774E-AD99-ECC7427A61C9}" type="pres">
      <dgm:prSet presAssocID="{6E9744A0-ADC1-694C-A2EC-5812EA85FF6E}" presName="root2" presStyleCnt="0"/>
      <dgm:spPr/>
    </dgm:pt>
    <dgm:pt modelId="{B1E4F673-C2DC-1F42-8D54-076E8E87299B}" type="pres">
      <dgm:prSet presAssocID="{6E9744A0-ADC1-694C-A2EC-5812EA85FF6E}" presName="LevelTwoTextNode" presStyleLbl="node2" presStyleIdx="0" presStyleCnt="5">
        <dgm:presLayoutVars>
          <dgm:chPref val="3"/>
        </dgm:presLayoutVars>
      </dgm:prSet>
      <dgm:spPr/>
      <dgm:t>
        <a:bodyPr/>
        <a:lstStyle/>
        <a:p>
          <a:endParaRPr lang="en-US"/>
        </a:p>
      </dgm:t>
    </dgm:pt>
    <dgm:pt modelId="{91511E71-9BA2-1F44-9AAC-429BF3B0FEEF}" type="pres">
      <dgm:prSet presAssocID="{6E9744A0-ADC1-694C-A2EC-5812EA85FF6E}" presName="level3hierChild" presStyleCnt="0"/>
      <dgm:spPr/>
    </dgm:pt>
    <dgm:pt modelId="{B2FDF5CC-4F24-F443-8F93-2A8AACE7DC1D}" type="pres">
      <dgm:prSet presAssocID="{FDFC634A-6AD2-DF43-BD42-105511F92E4B}" presName="conn2-1" presStyleLbl="parChTrans1D2" presStyleIdx="1" presStyleCnt="5"/>
      <dgm:spPr/>
      <dgm:t>
        <a:bodyPr/>
        <a:lstStyle/>
        <a:p>
          <a:endParaRPr lang="en-US"/>
        </a:p>
      </dgm:t>
    </dgm:pt>
    <dgm:pt modelId="{4B1FBAB5-605B-E740-8FF5-D0A6A0E42D2B}" type="pres">
      <dgm:prSet presAssocID="{FDFC634A-6AD2-DF43-BD42-105511F92E4B}" presName="connTx" presStyleLbl="parChTrans1D2" presStyleIdx="1" presStyleCnt="5"/>
      <dgm:spPr/>
      <dgm:t>
        <a:bodyPr/>
        <a:lstStyle/>
        <a:p>
          <a:endParaRPr lang="en-US"/>
        </a:p>
      </dgm:t>
    </dgm:pt>
    <dgm:pt modelId="{28CBE448-D104-3545-AB5A-BBC3EC422812}" type="pres">
      <dgm:prSet presAssocID="{E55834CE-91E3-C34B-BFE6-4C6837611835}" presName="root2" presStyleCnt="0"/>
      <dgm:spPr/>
    </dgm:pt>
    <dgm:pt modelId="{DB3A5C6E-52A3-DD44-8A64-11E6264760B8}" type="pres">
      <dgm:prSet presAssocID="{E55834CE-91E3-C34B-BFE6-4C6837611835}" presName="LevelTwoTextNode" presStyleLbl="node2" presStyleIdx="1" presStyleCnt="5">
        <dgm:presLayoutVars>
          <dgm:chPref val="3"/>
        </dgm:presLayoutVars>
      </dgm:prSet>
      <dgm:spPr/>
      <dgm:t>
        <a:bodyPr/>
        <a:lstStyle/>
        <a:p>
          <a:endParaRPr lang="en-US"/>
        </a:p>
      </dgm:t>
    </dgm:pt>
    <dgm:pt modelId="{699EF935-1CE5-B342-808E-F2E768DF7E24}" type="pres">
      <dgm:prSet presAssocID="{E55834CE-91E3-C34B-BFE6-4C6837611835}" presName="level3hierChild" presStyleCnt="0"/>
      <dgm:spPr/>
    </dgm:pt>
    <dgm:pt modelId="{F4E9FF63-2D90-CD42-A5E9-EDBBD6ADF0CB}" type="pres">
      <dgm:prSet presAssocID="{996BAC91-CE3D-9844-8357-A496E600CA14}" presName="conn2-1" presStyleLbl="parChTrans1D2" presStyleIdx="2" presStyleCnt="5"/>
      <dgm:spPr/>
      <dgm:t>
        <a:bodyPr/>
        <a:lstStyle/>
        <a:p>
          <a:endParaRPr lang="en-US"/>
        </a:p>
      </dgm:t>
    </dgm:pt>
    <dgm:pt modelId="{CA70B51D-6EBE-E541-8AF7-7E78209132CB}" type="pres">
      <dgm:prSet presAssocID="{996BAC91-CE3D-9844-8357-A496E600CA14}" presName="connTx" presStyleLbl="parChTrans1D2" presStyleIdx="2" presStyleCnt="5"/>
      <dgm:spPr/>
      <dgm:t>
        <a:bodyPr/>
        <a:lstStyle/>
        <a:p>
          <a:endParaRPr lang="en-US"/>
        </a:p>
      </dgm:t>
    </dgm:pt>
    <dgm:pt modelId="{C01E86FE-15CF-8144-9E42-FEEA9DBC98E5}" type="pres">
      <dgm:prSet presAssocID="{0148D6E7-9AFE-5F4A-A49E-6F43FCBEA626}" presName="root2" presStyleCnt="0"/>
      <dgm:spPr/>
    </dgm:pt>
    <dgm:pt modelId="{989EDAE8-AA2B-2E4C-96AB-EE0D6A675263}" type="pres">
      <dgm:prSet presAssocID="{0148D6E7-9AFE-5F4A-A49E-6F43FCBEA626}" presName="LevelTwoTextNode" presStyleLbl="node2" presStyleIdx="2" presStyleCnt="5">
        <dgm:presLayoutVars>
          <dgm:chPref val="3"/>
        </dgm:presLayoutVars>
      </dgm:prSet>
      <dgm:spPr/>
      <dgm:t>
        <a:bodyPr/>
        <a:lstStyle/>
        <a:p>
          <a:endParaRPr lang="en-US"/>
        </a:p>
      </dgm:t>
    </dgm:pt>
    <dgm:pt modelId="{5B0EA39B-403E-B74F-B5F0-2CB97E4A9A8D}" type="pres">
      <dgm:prSet presAssocID="{0148D6E7-9AFE-5F4A-A49E-6F43FCBEA626}" presName="level3hierChild" presStyleCnt="0"/>
      <dgm:spPr/>
    </dgm:pt>
    <dgm:pt modelId="{91477F17-1930-3645-9568-0D8657FE07E9}" type="pres">
      <dgm:prSet presAssocID="{E837FACA-1688-EF4D-B964-79211B88A502}" presName="conn2-1" presStyleLbl="parChTrans1D2" presStyleIdx="3" presStyleCnt="5"/>
      <dgm:spPr/>
      <dgm:t>
        <a:bodyPr/>
        <a:lstStyle/>
        <a:p>
          <a:endParaRPr lang="en-US"/>
        </a:p>
      </dgm:t>
    </dgm:pt>
    <dgm:pt modelId="{D2778F55-E238-284B-B3FB-3C670C86F673}" type="pres">
      <dgm:prSet presAssocID="{E837FACA-1688-EF4D-B964-79211B88A502}" presName="connTx" presStyleLbl="parChTrans1D2" presStyleIdx="3" presStyleCnt="5"/>
      <dgm:spPr/>
      <dgm:t>
        <a:bodyPr/>
        <a:lstStyle/>
        <a:p>
          <a:endParaRPr lang="en-US"/>
        </a:p>
      </dgm:t>
    </dgm:pt>
    <dgm:pt modelId="{A0D1B89C-652D-BF4A-90A9-A92FD1D0B731}" type="pres">
      <dgm:prSet presAssocID="{114FBCFC-6AE9-F243-B2AF-AB3433A64373}" presName="root2" presStyleCnt="0"/>
      <dgm:spPr/>
    </dgm:pt>
    <dgm:pt modelId="{67DB1451-F1F9-5543-AB29-6CEFD78C352B}" type="pres">
      <dgm:prSet presAssocID="{114FBCFC-6AE9-F243-B2AF-AB3433A64373}" presName="LevelTwoTextNode" presStyleLbl="node2" presStyleIdx="3" presStyleCnt="5">
        <dgm:presLayoutVars>
          <dgm:chPref val="3"/>
        </dgm:presLayoutVars>
      </dgm:prSet>
      <dgm:spPr/>
      <dgm:t>
        <a:bodyPr/>
        <a:lstStyle/>
        <a:p>
          <a:endParaRPr lang="en-US"/>
        </a:p>
      </dgm:t>
    </dgm:pt>
    <dgm:pt modelId="{E8B73D36-2239-BB49-8B7D-E37FC5D62ED0}" type="pres">
      <dgm:prSet presAssocID="{114FBCFC-6AE9-F243-B2AF-AB3433A64373}" presName="level3hierChild" presStyleCnt="0"/>
      <dgm:spPr/>
    </dgm:pt>
    <dgm:pt modelId="{BE95F97D-051F-E742-9A80-867DC48F1FE0}" type="pres">
      <dgm:prSet presAssocID="{CEECC59B-2091-C14D-B3D4-01B6BAD5FFF1}" presName="conn2-1" presStyleLbl="parChTrans1D2" presStyleIdx="4" presStyleCnt="5"/>
      <dgm:spPr/>
      <dgm:t>
        <a:bodyPr/>
        <a:lstStyle/>
        <a:p>
          <a:endParaRPr lang="en-US"/>
        </a:p>
      </dgm:t>
    </dgm:pt>
    <dgm:pt modelId="{CC9505B0-9D25-C440-8906-BF6DECF64123}" type="pres">
      <dgm:prSet presAssocID="{CEECC59B-2091-C14D-B3D4-01B6BAD5FFF1}" presName="connTx" presStyleLbl="parChTrans1D2" presStyleIdx="4" presStyleCnt="5"/>
      <dgm:spPr/>
      <dgm:t>
        <a:bodyPr/>
        <a:lstStyle/>
        <a:p>
          <a:endParaRPr lang="en-US"/>
        </a:p>
      </dgm:t>
    </dgm:pt>
    <dgm:pt modelId="{D6EE3BE3-F7C1-3448-B69E-0C3E30137EBE}" type="pres">
      <dgm:prSet presAssocID="{F8C63EED-80DA-5341-AEAC-D38CA25E4445}" presName="root2" presStyleCnt="0"/>
      <dgm:spPr/>
    </dgm:pt>
    <dgm:pt modelId="{1012EE52-EC2B-C443-92A4-9DFF1F0EEDCF}" type="pres">
      <dgm:prSet presAssocID="{F8C63EED-80DA-5341-AEAC-D38CA25E4445}" presName="LevelTwoTextNode" presStyleLbl="node2" presStyleIdx="4" presStyleCnt="5">
        <dgm:presLayoutVars>
          <dgm:chPref val="3"/>
        </dgm:presLayoutVars>
      </dgm:prSet>
      <dgm:spPr/>
      <dgm:t>
        <a:bodyPr/>
        <a:lstStyle/>
        <a:p>
          <a:endParaRPr lang="en-US"/>
        </a:p>
      </dgm:t>
    </dgm:pt>
    <dgm:pt modelId="{7F61A098-F216-1A48-B89B-D224AB3E27F6}" type="pres">
      <dgm:prSet presAssocID="{F8C63EED-80DA-5341-AEAC-D38CA25E4445}" presName="level3hierChild" presStyleCnt="0"/>
      <dgm:spPr/>
    </dgm:pt>
  </dgm:ptLst>
  <dgm:cxnLst>
    <dgm:cxn modelId="{6CF7C5DA-6450-2A4A-A342-BA3C3533C5B5}" type="presOf" srcId="{CEECC59B-2091-C14D-B3D4-01B6BAD5FFF1}" destId="{BE95F97D-051F-E742-9A80-867DC48F1FE0}" srcOrd="0" destOrd="0" presId="urn:microsoft.com/office/officeart/2005/8/layout/hierarchy2"/>
    <dgm:cxn modelId="{C7C8C1E0-ED61-F14A-BCFD-EE3BEBAF551F}" srcId="{F0FE2779-F51E-024D-B7EB-E6932E511AC5}" destId="{114FBCFC-6AE9-F243-B2AF-AB3433A64373}" srcOrd="3" destOrd="0" parTransId="{E837FACA-1688-EF4D-B964-79211B88A502}" sibTransId="{5F705816-5898-E147-83F0-DC24C20C33FF}"/>
    <dgm:cxn modelId="{6186BE96-2FD1-034D-9040-D109810AB78B}" type="presOf" srcId="{F0FE2779-F51E-024D-B7EB-E6932E511AC5}" destId="{6EF672E4-ED63-5E4E-9D52-B5BA60234A7C}" srcOrd="0" destOrd="0" presId="urn:microsoft.com/office/officeart/2005/8/layout/hierarchy2"/>
    <dgm:cxn modelId="{EC4ADEC2-CD44-7E4A-AB46-708C0AA19D7D}" type="presOf" srcId="{1749B348-14C7-924B-B228-D72B759D31FD}" destId="{77702E52-8798-8541-B2CD-8B1B9CBB1CA9}" srcOrd="1" destOrd="0" presId="urn:microsoft.com/office/officeart/2005/8/layout/hierarchy2"/>
    <dgm:cxn modelId="{01AC5AF9-9448-B944-869E-BA5DA44EDFC3}" srcId="{F0FE2779-F51E-024D-B7EB-E6932E511AC5}" destId="{F8C63EED-80DA-5341-AEAC-D38CA25E4445}" srcOrd="4" destOrd="0" parTransId="{CEECC59B-2091-C14D-B3D4-01B6BAD5FFF1}" sibTransId="{C93A2126-FD59-2347-88D5-A2845586ABC7}"/>
    <dgm:cxn modelId="{454368CF-6F0D-0C49-92F3-5027C648CBE2}" type="presOf" srcId="{114FBCFC-6AE9-F243-B2AF-AB3433A64373}" destId="{67DB1451-F1F9-5543-AB29-6CEFD78C352B}" srcOrd="0" destOrd="0" presId="urn:microsoft.com/office/officeart/2005/8/layout/hierarchy2"/>
    <dgm:cxn modelId="{6BD24781-7B33-B649-9A9F-7240AEFE45DD}" type="presOf" srcId="{FDFC634A-6AD2-DF43-BD42-105511F92E4B}" destId="{B2FDF5CC-4F24-F443-8F93-2A8AACE7DC1D}" srcOrd="0" destOrd="0" presId="urn:microsoft.com/office/officeart/2005/8/layout/hierarchy2"/>
    <dgm:cxn modelId="{52A5E8BC-58A7-8E41-9582-131F7B9D1E37}" type="presOf" srcId="{996BAC91-CE3D-9844-8357-A496E600CA14}" destId="{F4E9FF63-2D90-CD42-A5E9-EDBBD6ADF0CB}" srcOrd="0" destOrd="0" presId="urn:microsoft.com/office/officeart/2005/8/layout/hierarchy2"/>
    <dgm:cxn modelId="{99415BF0-A56C-4446-B7CC-00823A1FA0D4}" srcId="{0E94E6B3-7218-CF47-A68D-12E215CC602A}" destId="{F0FE2779-F51E-024D-B7EB-E6932E511AC5}" srcOrd="0" destOrd="0" parTransId="{99D09CE7-E7AF-BD42-8B02-03E81F6130C7}" sibTransId="{F4F405B7-D720-B543-B83F-8A6598CDF74B}"/>
    <dgm:cxn modelId="{28A6236A-4EB6-CE4F-BF48-8D930DDA5AF9}" srcId="{F0FE2779-F51E-024D-B7EB-E6932E511AC5}" destId="{E55834CE-91E3-C34B-BFE6-4C6837611835}" srcOrd="1" destOrd="0" parTransId="{FDFC634A-6AD2-DF43-BD42-105511F92E4B}" sibTransId="{02C7ED99-A6B1-934A-9681-9364B08FBD65}"/>
    <dgm:cxn modelId="{44C20954-8A8C-D24B-AA51-29CA4044A827}" type="presOf" srcId="{996BAC91-CE3D-9844-8357-A496E600CA14}" destId="{CA70B51D-6EBE-E541-8AF7-7E78209132CB}" srcOrd="1" destOrd="0" presId="urn:microsoft.com/office/officeart/2005/8/layout/hierarchy2"/>
    <dgm:cxn modelId="{0C13225C-D4BB-204D-89B5-2ED67F8EE60A}" type="presOf" srcId="{E837FACA-1688-EF4D-B964-79211B88A502}" destId="{D2778F55-E238-284B-B3FB-3C670C86F673}" srcOrd="1" destOrd="0" presId="urn:microsoft.com/office/officeart/2005/8/layout/hierarchy2"/>
    <dgm:cxn modelId="{F7C19A67-6849-C34E-8C84-8395FE497A76}" type="presOf" srcId="{6E9744A0-ADC1-694C-A2EC-5812EA85FF6E}" destId="{B1E4F673-C2DC-1F42-8D54-076E8E87299B}" srcOrd="0" destOrd="0" presId="urn:microsoft.com/office/officeart/2005/8/layout/hierarchy2"/>
    <dgm:cxn modelId="{2C288AF4-DB6F-4F4F-AA34-171B628C0694}" srcId="{F0FE2779-F51E-024D-B7EB-E6932E511AC5}" destId="{0148D6E7-9AFE-5F4A-A49E-6F43FCBEA626}" srcOrd="2" destOrd="0" parTransId="{996BAC91-CE3D-9844-8357-A496E600CA14}" sibTransId="{AE499457-FEE6-BE49-9E4A-DAC1A7047A7B}"/>
    <dgm:cxn modelId="{3464C1DA-42B3-714A-B10F-C4BBBF1AD6EE}" type="presOf" srcId="{E837FACA-1688-EF4D-B964-79211B88A502}" destId="{91477F17-1930-3645-9568-0D8657FE07E9}" srcOrd="0" destOrd="0" presId="urn:microsoft.com/office/officeart/2005/8/layout/hierarchy2"/>
    <dgm:cxn modelId="{EC1FF8F0-FB39-5F48-82E4-96421600E30B}" srcId="{F0FE2779-F51E-024D-B7EB-E6932E511AC5}" destId="{6E9744A0-ADC1-694C-A2EC-5812EA85FF6E}" srcOrd="0" destOrd="0" parTransId="{1749B348-14C7-924B-B228-D72B759D31FD}" sibTransId="{1407D8BF-90A3-8245-8D2E-F591A95ACF69}"/>
    <dgm:cxn modelId="{DC62A350-CE72-3247-B8EF-89AECDE3386D}" type="presOf" srcId="{E55834CE-91E3-C34B-BFE6-4C6837611835}" destId="{DB3A5C6E-52A3-DD44-8A64-11E6264760B8}" srcOrd="0" destOrd="0" presId="urn:microsoft.com/office/officeart/2005/8/layout/hierarchy2"/>
    <dgm:cxn modelId="{BFA52824-5031-5B48-94AB-872C54DC967C}" type="presOf" srcId="{FDFC634A-6AD2-DF43-BD42-105511F92E4B}" destId="{4B1FBAB5-605B-E740-8FF5-D0A6A0E42D2B}" srcOrd="1" destOrd="0" presId="urn:microsoft.com/office/officeart/2005/8/layout/hierarchy2"/>
    <dgm:cxn modelId="{394E4050-08C3-D043-9333-D231B6CF076B}" type="presOf" srcId="{F8C63EED-80DA-5341-AEAC-D38CA25E4445}" destId="{1012EE52-EC2B-C443-92A4-9DFF1F0EEDCF}" srcOrd="0" destOrd="0" presId="urn:microsoft.com/office/officeart/2005/8/layout/hierarchy2"/>
    <dgm:cxn modelId="{5D1F8F88-0453-2842-A544-E20453013F67}" type="presOf" srcId="{0148D6E7-9AFE-5F4A-A49E-6F43FCBEA626}" destId="{989EDAE8-AA2B-2E4C-96AB-EE0D6A675263}" srcOrd="0" destOrd="0" presId="urn:microsoft.com/office/officeart/2005/8/layout/hierarchy2"/>
    <dgm:cxn modelId="{C66C2F93-B0B3-C446-AEFC-4D5AB7952D7D}" type="presOf" srcId="{CEECC59B-2091-C14D-B3D4-01B6BAD5FFF1}" destId="{CC9505B0-9D25-C440-8906-BF6DECF64123}" srcOrd="1" destOrd="0" presId="urn:microsoft.com/office/officeart/2005/8/layout/hierarchy2"/>
    <dgm:cxn modelId="{11611C8A-E449-5644-ABA5-FD6EC3150115}" type="presOf" srcId="{1749B348-14C7-924B-B228-D72B759D31FD}" destId="{4B1783D9-F93E-1440-80F8-56709FE1D0EF}" srcOrd="0" destOrd="0" presId="urn:microsoft.com/office/officeart/2005/8/layout/hierarchy2"/>
    <dgm:cxn modelId="{EDC07637-99AD-4041-AC40-04A258595127}" type="presOf" srcId="{0E94E6B3-7218-CF47-A68D-12E215CC602A}" destId="{8CCB3F5E-3D49-824A-90EE-EB0B584CCA17}" srcOrd="0" destOrd="0" presId="urn:microsoft.com/office/officeart/2005/8/layout/hierarchy2"/>
    <dgm:cxn modelId="{686E367A-0DE5-3045-8867-A1B6FDD9CB65}" type="presParOf" srcId="{8CCB3F5E-3D49-824A-90EE-EB0B584CCA17}" destId="{BB262019-E227-534B-A7E7-5E0D97AAC28B}" srcOrd="0" destOrd="0" presId="urn:microsoft.com/office/officeart/2005/8/layout/hierarchy2"/>
    <dgm:cxn modelId="{0A1BC4BF-8BD8-7D47-9DA5-146D97092DF7}" type="presParOf" srcId="{BB262019-E227-534B-A7E7-5E0D97AAC28B}" destId="{6EF672E4-ED63-5E4E-9D52-B5BA60234A7C}" srcOrd="0" destOrd="0" presId="urn:microsoft.com/office/officeart/2005/8/layout/hierarchy2"/>
    <dgm:cxn modelId="{2A3D00DF-6DFE-B945-BF73-A4EC4FFE3661}" type="presParOf" srcId="{BB262019-E227-534B-A7E7-5E0D97AAC28B}" destId="{E570C71D-D3F9-8D40-A6B6-94847E2D4327}" srcOrd="1" destOrd="0" presId="urn:microsoft.com/office/officeart/2005/8/layout/hierarchy2"/>
    <dgm:cxn modelId="{D5E3CD61-199D-8C47-BE65-AD03A85167CF}" type="presParOf" srcId="{E570C71D-D3F9-8D40-A6B6-94847E2D4327}" destId="{4B1783D9-F93E-1440-80F8-56709FE1D0EF}" srcOrd="0" destOrd="0" presId="urn:microsoft.com/office/officeart/2005/8/layout/hierarchy2"/>
    <dgm:cxn modelId="{B0A42128-3D1C-4D4D-A99E-4A20A0EA4020}" type="presParOf" srcId="{4B1783D9-F93E-1440-80F8-56709FE1D0EF}" destId="{77702E52-8798-8541-B2CD-8B1B9CBB1CA9}" srcOrd="0" destOrd="0" presId="urn:microsoft.com/office/officeart/2005/8/layout/hierarchy2"/>
    <dgm:cxn modelId="{6ACF3FE1-DDAA-CC49-9056-91C01F87659E}" type="presParOf" srcId="{E570C71D-D3F9-8D40-A6B6-94847E2D4327}" destId="{05E1DCE1-8E20-774E-AD99-ECC7427A61C9}" srcOrd="1" destOrd="0" presId="urn:microsoft.com/office/officeart/2005/8/layout/hierarchy2"/>
    <dgm:cxn modelId="{6550F79D-C690-4243-82EA-C18F7E76BE10}" type="presParOf" srcId="{05E1DCE1-8E20-774E-AD99-ECC7427A61C9}" destId="{B1E4F673-C2DC-1F42-8D54-076E8E87299B}" srcOrd="0" destOrd="0" presId="urn:microsoft.com/office/officeart/2005/8/layout/hierarchy2"/>
    <dgm:cxn modelId="{0331CF8B-300A-2543-906D-CBBF4FAA09C6}" type="presParOf" srcId="{05E1DCE1-8E20-774E-AD99-ECC7427A61C9}" destId="{91511E71-9BA2-1F44-9AAC-429BF3B0FEEF}" srcOrd="1" destOrd="0" presId="urn:microsoft.com/office/officeart/2005/8/layout/hierarchy2"/>
    <dgm:cxn modelId="{C45BA156-8120-7A4F-B792-F227A6350568}" type="presParOf" srcId="{E570C71D-D3F9-8D40-A6B6-94847E2D4327}" destId="{B2FDF5CC-4F24-F443-8F93-2A8AACE7DC1D}" srcOrd="2" destOrd="0" presId="urn:microsoft.com/office/officeart/2005/8/layout/hierarchy2"/>
    <dgm:cxn modelId="{CA86B17D-60DD-5942-92DD-0BF4A7847CE7}" type="presParOf" srcId="{B2FDF5CC-4F24-F443-8F93-2A8AACE7DC1D}" destId="{4B1FBAB5-605B-E740-8FF5-D0A6A0E42D2B}" srcOrd="0" destOrd="0" presId="urn:microsoft.com/office/officeart/2005/8/layout/hierarchy2"/>
    <dgm:cxn modelId="{9DE12906-03FF-0944-A139-723C00B58E78}" type="presParOf" srcId="{E570C71D-D3F9-8D40-A6B6-94847E2D4327}" destId="{28CBE448-D104-3545-AB5A-BBC3EC422812}" srcOrd="3" destOrd="0" presId="urn:microsoft.com/office/officeart/2005/8/layout/hierarchy2"/>
    <dgm:cxn modelId="{3110976B-8A9C-2147-BB2B-41F94D62720F}" type="presParOf" srcId="{28CBE448-D104-3545-AB5A-BBC3EC422812}" destId="{DB3A5C6E-52A3-DD44-8A64-11E6264760B8}" srcOrd="0" destOrd="0" presId="urn:microsoft.com/office/officeart/2005/8/layout/hierarchy2"/>
    <dgm:cxn modelId="{D5DE61C5-3289-404D-AEDD-E62BA8D191E2}" type="presParOf" srcId="{28CBE448-D104-3545-AB5A-BBC3EC422812}" destId="{699EF935-1CE5-B342-808E-F2E768DF7E24}" srcOrd="1" destOrd="0" presId="urn:microsoft.com/office/officeart/2005/8/layout/hierarchy2"/>
    <dgm:cxn modelId="{8248897D-08AE-2A4F-8645-8F1946364E83}" type="presParOf" srcId="{E570C71D-D3F9-8D40-A6B6-94847E2D4327}" destId="{F4E9FF63-2D90-CD42-A5E9-EDBBD6ADF0CB}" srcOrd="4" destOrd="0" presId="urn:microsoft.com/office/officeart/2005/8/layout/hierarchy2"/>
    <dgm:cxn modelId="{BA1FDD8A-9856-6045-9190-CEB34E42F69D}" type="presParOf" srcId="{F4E9FF63-2D90-CD42-A5E9-EDBBD6ADF0CB}" destId="{CA70B51D-6EBE-E541-8AF7-7E78209132CB}" srcOrd="0" destOrd="0" presId="urn:microsoft.com/office/officeart/2005/8/layout/hierarchy2"/>
    <dgm:cxn modelId="{EAF448EC-9736-9E44-9C0E-44112E50D277}" type="presParOf" srcId="{E570C71D-D3F9-8D40-A6B6-94847E2D4327}" destId="{C01E86FE-15CF-8144-9E42-FEEA9DBC98E5}" srcOrd="5" destOrd="0" presId="urn:microsoft.com/office/officeart/2005/8/layout/hierarchy2"/>
    <dgm:cxn modelId="{1A45E2B8-585B-F54C-B086-016BDC4F7F8C}" type="presParOf" srcId="{C01E86FE-15CF-8144-9E42-FEEA9DBC98E5}" destId="{989EDAE8-AA2B-2E4C-96AB-EE0D6A675263}" srcOrd="0" destOrd="0" presId="urn:microsoft.com/office/officeart/2005/8/layout/hierarchy2"/>
    <dgm:cxn modelId="{170A3CF1-448C-4848-B301-553AC7D7D069}" type="presParOf" srcId="{C01E86FE-15CF-8144-9E42-FEEA9DBC98E5}" destId="{5B0EA39B-403E-B74F-B5F0-2CB97E4A9A8D}" srcOrd="1" destOrd="0" presId="urn:microsoft.com/office/officeart/2005/8/layout/hierarchy2"/>
    <dgm:cxn modelId="{DD183973-1634-D244-8B86-1DC30A6AD983}" type="presParOf" srcId="{E570C71D-D3F9-8D40-A6B6-94847E2D4327}" destId="{91477F17-1930-3645-9568-0D8657FE07E9}" srcOrd="6" destOrd="0" presId="urn:microsoft.com/office/officeart/2005/8/layout/hierarchy2"/>
    <dgm:cxn modelId="{7CF27150-2A2D-874B-B887-0F8F467ADE99}" type="presParOf" srcId="{91477F17-1930-3645-9568-0D8657FE07E9}" destId="{D2778F55-E238-284B-B3FB-3C670C86F673}" srcOrd="0" destOrd="0" presId="urn:microsoft.com/office/officeart/2005/8/layout/hierarchy2"/>
    <dgm:cxn modelId="{D79461A0-875C-6A46-9035-6F793A88F45D}" type="presParOf" srcId="{E570C71D-D3F9-8D40-A6B6-94847E2D4327}" destId="{A0D1B89C-652D-BF4A-90A9-A92FD1D0B731}" srcOrd="7" destOrd="0" presId="urn:microsoft.com/office/officeart/2005/8/layout/hierarchy2"/>
    <dgm:cxn modelId="{17F0E266-2F01-3240-AA33-CE0F12146C0A}" type="presParOf" srcId="{A0D1B89C-652D-BF4A-90A9-A92FD1D0B731}" destId="{67DB1451-F1F9-5543-AB29-6CEFD78C352B}" srcOrd="0" destOrd="0" presId="urn:microsoft.com/office/officeart/2005/8/layout/hierarchy2"/>
    <dgm:cxn modelId="{CE7C2069-1A93-CF45-82CC-B27B38930A78}" type="presParOf" srcId="{A0D1B89C-652D-BF4A-90A9-A92FD1D0B731}" destId="{E8B73D36-2239-BB49-8B7D-E37FC5D62ED0}" srcOrd="1" destOrd="0" presId="urn:microsoft.com/office/officeart/2005/8/layout/hierarchy2"/>
    <dgm:cxn modelId="{A0FED1A7-B52A-B44E-A519-8FF606BEEC77}" type="presParOf" srcId="{E570C71D-D3F9-8D40-A6B6-94847E2D4327}" destId="{BE95F97D-051F-E742-9A80-867DC48F1FE0}" srcOrd="8" destOrd="0" presId="urn:microsoft.com/office/officeart/2005/8/layout/hierarchy2"/>
    <dgm:cxn modelId="{3481DD25-EF4A-B640-994E-1FC38263E4C9}" type="presParOf" srcId="{BE95F97D-051F-E742-9A80-867DC48F1FE0}" destId="{CC9505B0-9D25-C440-8906-BF6DECF64123}" srcOrd="0" destOrd="0" presId="urn:microsoft.com/office/officeart/2005/8/layout/hierarchy2"/>
    <dgm:cxn modelId="{BF88FEDB-8342-A74D-8771-02A371519B46}" type="presParOf" srcId="{E570C71D-D3F9-8D40-A6B6-94847E2D4327}" destId="{D6EE3BE3-F7C1-3448-B69E-0C3E30137EBE}" srcOrd="9" destOrd="0" presId="urn:microsoft.com/office/officeart/2005/8/layout/hierarchy2"/>
    <dgm:cxn modelId="{48AE8F9B-74E7-AA42-9061-C9FD6F8DDA91}" type="presParOf" srcId="{D6EE3BE3-F7C1-3448-B69E-0C3E30137EBE}" destId="{1012EE52-EC2B-C443-92A4-9DFF1F0EEDCF}" srcOrd="0" destOrd="0" presId="urn:microsoft.com/office/officeart/2005/8/layout/hierarchy2"/>
    <dgm:cxn modelId="{E77854FC-3E66-F84E-8E25-D4C855F4F448}" type="presParOf" srcId="{D6EE3BE3-F7C1-3448-B69E-0C3E30137EBE}" destId="{7F61A098-F216-1A48-B89B-D224AB3E27F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F9CC0E-A8ED-C649-AF98-F0364F8EC597}" type="doc">
      <dgm:prSet loTypeId="urn:microsoft.com/office/officeart/2008/layout/RadialCluster" loCatId="" qsTypeId="urn:microsoft.com/office/officeart/2005/8/quickstyle/simple3" qsCatId="simple" csTypeId="urn:microsoft.com/office/officeart/2005/8/colors/colorful1" csCatId="colorful" phldr="1"/>
      <dgm:spPr/>
      <dgm:t>
        <a:bodyPr/>
        <a:lstStyle/>
        <a:p>
          <a:endParaRPr lang="en-US"/>
        </a:p>
      </dgm:t>
    </dgm:pt>
    <dgm:pt modelId="{8608B3FD-D904-B644-BD75-EDBEE5EE49A2}">
      <dgm:prSet phldrT="[Text]"/>
      <dgm:spPr>
        <a:solidFill>
          <a:srgbClr val="FFFF00"/>
        </a:solidFill>
      </dgm:spPr>
      <dgm:t>
        <a:bodyPr/>
        <a:lstStyle/>
        <a:p>
          <a:r>
            <a:rPr lang="en-US" b="1" dirty="0" smtClean="0"/>
            <a:t>Face-to-Face</a:t>
          </a:r>
          <a:br>
            <a:rPr lang="en-US" b="1" dirty="0" smtClean="0"/>
          </a:br>
          <a:r>
            <a:rPr lang="en-US" b="1" dirty="0" smtClean="0"/>
            <a:t>&amp; Virtual</a:t>
          </a:r>
          <a:endParaRPr lang="en-US" b="1" dirty="0"/>
        </a:p>
      </dgm:t>
    </dgm:pt>
    <dgm:pt modelId="{DEA8C63A-0446-7D4B-86E0-25F46F579C24}" type="parTrans" cxnId="{39C5F598-ACC7-9549-BB40-694A4C708440}">
      <dgm:prSet/>
      <dgm:spPr/>
      <dgm:t>
        <a:bodyPr/>
        <a:lstStyle/>
        <a:p>
          <a:endParaRPr lang="en-US"/>
        </a:p>
      </dgm:t>
    </dgm:pt>
    <dgm:pt modelId="{023089BD-5348-7F44-8533-FF26326A00DC}" type="sibTrans" cxnId="{39C5F598-ACC7-9549-BB40-694A4C708440}">
      <dgm:prSet/>
      <dgm:spPr/>
      <dgm:t>
        <a:bodyPr/>
        <a:lstStyle/>
        <a:p>
          <a:endParaRPr lang="en-US"/>
        </a:p>
      </dgm:t>
    </dgm:pt>
    <dgm:pt modelId="{47B92EE1-8B20-A541-8230-A6A6D9C860D5}">
      <dgm:prSet phldrT="[Text]"/>
      <dgm:spPr>
        <a:solidFill>
          <a:schemeClr val="bg2">
            <a:lumMod val="75000"/>
          </a:schemeClr>
        </a:solidFill>
      </dgm:spPr>
      <dgm:t>
        <a:bodyPr/>
        <a:lstStyle/>
        <a:p>
          <a:r>
            <a:rPr lang="en-US" b="1" dirty="0" smtClean="0"/>
            <a:t>On Your Own</a:t>
          </a:r>
          <a:endParaRPr lang="en-US" b="1" dirty="0"/>
        </a:p>
      </dgm:t>
    </dgm:pt>
    <dgm:pt modelId="{8FFDC331-5B31-8346-8E18-3809FDB81782}" type="parTrans" cxnId="{322BBBFD-7EAC-2744-9DC4-387571A9E5D9}">
      <dgm:prSet/>
      <dgm:spPr/>
      <dgm:t>
        <a:bodyPr/>
        <a:lstStyle/>
        <a:p>
          <a:endParaRPr lang="en-US"/>
        </a:p>
      </dgm:t>
    </dgm:pt>
    <dgm:pt modelId="{31E5D69F-700B-E741-8C75-31F35C182180}" type="sibTrans" cxnId="{322BBBFD-7EAC-2744-9DC4-387571A9E5D9}">
      <dgm:prSet/>
      <dgm:spPr/>
      <dgm:t>
        <a:bodyPr/>
        <a:lstStyle/>
        <a:p>
          <a:endParaRPr lang="en-US"/>
        </a:p>
      </dgm:t>
    </dgm:pt>
    <dgm:pt modelId="{B35C54CF-CBBD-FA4B-843B-B6130EBE8ADB}">
      <dgm:prSet phldrT="[Text]"/>
      <dgm:spPr/>
      <dgm:t>
        <a:bodyPr/>
        <a:lstStyle/>
        <a:p>
          <a:r>
            <a:rPr lang="en-US" b="1" dirty="0" smtClean="0"/>
            <a:t>Small Group</a:t>
          </a:r>
          <a:endParaRPr lang="en-US" b="1" dirty="0"/>
        </a:p>
      </dgm:t>
    </dgm:pt>
    <dgm:pt modelId="{CAEE65C4-DB22-7C4F-B48A-004B445B51EC}" type="parTrans" cxnId="{69A11B92-F8DE-464F-B9D0-BBD4B09F5455}">
      <dgm:prSet/>
      <dgm:spPr/>
      <dgm:t>
        <a:bodyPr/>
        <a:lstStyle/>
        <a:p>
          <a:endParaRPr lang="en-US"/>
        </a:p>
      </dgm:t>
    </dgm:pt>
    <dgm:pt modelId="{A477A43D-CE87-6640-9D0E-8599F14CF7F6}" type="sibTrans" cxnId="{69A11B92-F8DE-464F-B9D0-BBD4B09F5455}">
      <dgm:prSet/>
      <dgm:spPr/>
      <dgm:t>
        <a:bodyPr/>
        <a:lstStyle/>
        <a:p>
          <a:endParaRPr lang="en-US"/>
        </a:p>
      </dgm:t>
    </dgm:pt>
    <dgm:pt modelId="{2E46BC38-4308-1648-B940-DE96036AECD2}">
      <dgm:prSet phldrT="[Text]"/>
      <dgm:spPr/>
      <dgm:t>
        <a:bodyPr/>
        <a:lstStyle/>
        <a:p>
          <a:r>
            <a:rPr lang="en-US" b="1" dirty="0" smtClean="0"/>
            <a:t>Large Group</a:t>
          </a:r>
          <a:endParaRPr lang="en-US" b="1" dirty="0"/>
        </a:p>
      </dgm:t>
    </dgm:pt>
    <dgm:pt modelId="{0C169D1C-3DF8-6A44-A4B2-054AB68C8D83}" type="parTrans" cxnId="{3A5D9893-BB33-B341-A4DA-529245D24F7C}">
      <dgm:prSet/>
      <dgm:spPr/>
      <dgm:t>
        <a:bodyPr/>
        <a:lstStyle/>
        <a:p>
          <a:endParaRPr lang="en-US"/>
        </a:p>
      </dgm:t>
    </dgm:pt>
    <dgm:pt modelId="{CC1C495C-FDB8-1042-B680-81F2F621B283}" type="sibTrans" cxnId="{3A5D9893-BB33-B341-A4DA-529245D24F7C}">
      <dgm:prSet/>
      <dgm:spPr/>
      <dgm:t>
        <a:bodyPr/>
        <a:lstStyle/>
        <a:p>
          <a:endParaRPr lang="en-US"/>
        </a:p>
      </dgm:t>
    </dgm:pt>
    <dgm:pt modelId="{F90ADD12-D0AD-4044-9B37-A86263C9E473}">
      <dgm:prSet phldrT="[Text]"/>
      <dgm:spPr>
        <a:solidFill>
          <a:srgbClr val="CCFFCC"/>
        </a:solidFill>
      </dgm:spPr>
      <dgm:t>
        <a:bodyPr/>
        <a:lstStyle/>
        <a:p>
          <a:r>
            <a:rPr lang="en-US" b="1" dirty="0" smtClean="0"/>
            <a:t>Mentored</a:t>
          </a:r>
          <a:endParaRPr lang="en-US" b="1" dirty="0"/>
        </a:p>
      </dgm:t>
    </dgm:pt>
    <dgm:pt modelId="{2530FF7B-1C47-174B-AB4A-88B4312893BA}" type="parTrans" cxnId="{F5FD33B5-E773-B343-85CF-C6493CAFF369}">
      <dgm:prSet/>
      <dgm:spPr/>
      <dgm:t>
        <a:bodyPr/>
        <a:lstStyle/>
        <a:p>
          <a:endParaRPr lang="en-US"/>
        </a:p>
      </dgm:t>
    </dgm:pt>
    <dgm:pt modelId="{99C3AD04-E88B-4F49-A9BD-2D35E1500C3C}" type="sibTrans" cxnId="{F5FD33B5-E773-B343-85CF-C6493CAFF369}">
      <dgm:prSet/>
      <dgm:spPr/>
      <dgm:t>
        <a:bodyPr/>
        <a:lstStyle/>
        <a:p>
          <a:endParaRPr lang="en-US"/>
        </a:p>
      </dgm:t>
    </dgm:pt>
    <dgm:pt modelId="{FA6898E0-6C9D-254E-95A5-47D259DB2A98}">
      <dgm:prSet phldrT="[Text]"/>
      <dgm:spPr>
        <a:solidFill>
          <a:schemeClr val="tx2">
            <a:lumMod val="60000"/>
            <a:lumOff val="40000"/>
          </a:schemeClr>
        </a:solidFill>
      </dgm:spPr>
      <dgm:t>
        <a:bodyPr/>
        <a:lstStyle/>
        <a:p>
          <a:r>
            <a:rPr lang="en-US" b="1" dirty="0" smtClean="0"/>
            <a:t>Church Community</a:t>
          </a:r>
          <a:endParaRPr lang="en-US" b="1" dirty="0"/>
        </a:p>
      </dgm:t>
    </dgm:pt>
    <dgm:pt modelId="{FB2EC5F3-3BFC-644A-967C-6D02873A15C6}" type="parTrans" cxnId="{1630F2B5-6D7C-574E-8CDC-24FF5C7FA6D1}">
      <dgm:prSet/>
      <dgm:spPr/>
      <dgm:t>
        <a:bodyPr/>
        <a:lstStyle/>
        <a:p>
          <a:endParaRPr lang="en-US"/>
        </a:p>
      </dgm:t>
    </dgm:pt>
    <dgm:pt modelId="{E236B566-DDF4-CE42-A840-C36AE8D38FBC}" type="sibTrans" cxnId="{1630F2B5-6D7C-574E-8CDC-24FF5C7FA6D1}">
      <dgm:prSet/>
      <dgm:spPr/>
      <dgm:t>
        <a:bodyPr/>
        <a:lstStyle/>
        <a:p>
          <a:endParaRPr lang="en-US"/>
        </a:p>
      </dgm:t>
    </dgm:pt>
    <dgm:pt modelId="{830FA5AD-AB73-9148-A27A-EDD14A2C7844}">
      <dgm:prSet phldrT="[Text]"/>
      <dgm:spPr/>
      <dgm:t>
        <a:bodyPr/>
        <a:lstStyle/>
        <a:p>
          <a:r>
            <a:rPr lang="en-US" b="1" dirty="0" smtClean="0"/>
            <a:t>Community &amp; World</a:t>
          </a:r>
          <a:endParaRPr lang="en-US" b="1" dirty="0"/>
        </a:p>
      </dgm:t>
    </dgm:pt>
    <dgm:pt modelId="{F38AD9BA-C2D8-054A-99C3-0F6B30569F32}" type="parTrans" cxnId="{C460571B-BCAB-0641-9CBC-70E97D293CD2}">
      <dgm:prSet/>
      <dgm:spPr/>
      <dgm:t>
        <a:bodyPr/>
        <a:lstStyle/>
        <a:p>
          <a:endParaRPr lang="en-US"/>
        </a:p>
      </dgm:t>
    </dgm:pt>
    <dgm:pt modelId="{A88BED79-E903-7941-B1DF-2AB0FB47381F}" type="sibTrans" cxnId="{C460571B-BCAB-0641-9CBC-70E97D293CD2}">
      <dgm:prSet/>
      <dgm:spPr/>
      <dgm:t>
        <a:bodyPr/>
        <a:lstStyle/>
        <a:p>
          <a:endParaRPr lang="en-US"/>
        </a:p>
      </dgm:t>
    </dgm:pt>
    <dgm:pt modelId="{DD47E3FB-C02A-4042-9CBD-2F0BA0038198}">
      <dgm:prSet phldrT="[Text]"/>
      <dgm:spPr/>
      <dgm:t>
        <a:bodyPr/>
        <a:lstStyle/>
        <a:p>
          <a:r>
            <a:rPr lang="en-US" b="1" dirty="0" smtClean="0"/>
            <a:t>@Home</a:t>
          </a:r>
          <a:endParaRPr lang="en-US" b="1" dirty="0"/>
        </a:p>
      </dgm:t>
    </dgm:pt>
    <dgm:pt modelId="{735B167E-9206-EF46-B705-DEAC57EF193D}" type="parTrans" cxnId="{65755159-2030-744D-BE26-42997C1FF031}">
      <dgm:prSet/>
      <dgm:spPr/>
      <dgm:t>
        <a:bodyPr/>
        <a:lstStyle/>
        <a:p>
          <a:endParaRPr lang="en-US"/>
        </a:p>
      </dgm:t>
    </dgm:pt>
    <dgm:pt modelId="{B4F5DF85-79E5-D841-A236-6AA89727BDF4}" type="sibTrans" cxnId="{65755159-2030-744D-BE26-42997C1FF031}">
      <dgm:prSet/>
      <dgm:spPr/>
      <dgm:t>
        <a:bodyPr/>
        <a:lstStyle/>
        <a:p>
          <a:endParaRPr lang="en-US"/>
        </a:p>
      </dgm:t>
    </dgm:pt>
    <dgm:pt modelId="{3140DFB6-BB95-B348-BE26-85DAADB344BC}" type="pres">
      <dgm:prSet presAssocID="{8CF9CC0E-A8ED-C649-AF98-F0364F8EC597}" presName="Name0" presStyleCnt="0">
        <dgm:presLayoutVars>
          <dgm:chMax val="1"/>
          <dgm:chPref val="1"/>
          <dgm:dir/>
          <dgm:animOne val="branch"/>
          <dgm:animLvl val="lvl"/>
        </dgm:presLayoutVars>
      </dgm:prSet>
      <dgm:spPr/>
      <dgm:t>
        <a:bodyPr/>
        <a:lstStyle/>
        <a:p>
          <a:endParaRPr lang="en-US"/>
        </a:p>
      </dgm:t>
    </dgm:pt>
    <dgm:pt modelId="{359D2422-D1C6-2E49-8161-7AB3F6CBE4E9}" type="pres">
      <dgm:prSet presAssocID="{8608B3FD-D904-B644-BD75-EDBEE5EE49A2}" presName="singleCycle" presStyleCnt="0"/>
      <dgm:spPr/>
      <dgm:t>
        <a:bodyPr/>
        <a:lstStyle/>
        <a:p>
          <a:endParaRPr lang="en-US"/>
        </a:p>
      </dgm:t>
    </dgm:pt>
    <dgm:pt modelId="{1DCEC12F-9DEF-964A-AA48-2D53CD55B420}" type="pres">
      <dgm:prSet presAssocID="{8608B3FD-D904-B644-BD75-EDBEE5EE49A2}" presName="singleCenter" presStyleLbl="node1" presStyleIdx="0" presStyleCnt="8" custScaleX="140961" custScaleY="63447">
        <dgm:presLayoutVars>
          <dgm:chMax val="7"/>
          <dgm:chPref val="7"/>
        </dgm:presLayoutVars>
      </dgm:prSet>
      <dgm:spPr/>
      <dgm:t>
        <a:bodyPr/>
        <a:lstStyle/>
        <a:p>
          <a:endParaRPr lang="en-US"/>
        </a:p>
      </dgm:t>
    </dgm:pt>
    <dgm:pt modelId="{F4386B5E-8BD9-C640-8D78-7FC2E03836FD}" type="pres">
      <dgm:prSet presAssocID="{8FFDC331-5B31-8346-8E18-3809FDB81782}" presName="Name56" presStyleLbl="parChTrans1D2" presStyleIdx="0" presStyleCnt="7"/>
      <dgm:spPr/>
      <dgm:t>
        <a:bodyPr/>
        <a:lstStyle/>
        <a:p>
          <a:endParaRPr lang="en-US"/>
        </a:p>
      </dgm:t>
    </dgm:pt>
    <dgm:pt modelId="{44450BA2-362C-5240-9DE6-75414E9D604F}" type="pres">
      <dgm:prSet presAssocID="{47B92EE1-8B20-A541-8230-A6A6D9C860D5}" presName="text0" presStyleLbl="node1" presStyleIdx="1" presStyleCnt="8" custScaleX="148907">
        <dgm:presLayoutVars>
          <dgm:bulletEnabled val="1"/>
        </dgm:presLayoutVars>
      </dgm:prSet>
      <dgm:spPr/>
      <dgm:t>
        <a:bodyPr/>
        <a:lstStyle/>
        <a:p>
          <a:endParaRPr lang="en-US"/>
        </a:p>
      </dgm:t>
    </dgm:pt>
    <dgm:pt modelId="{A765CC9B-8671-0146-8C65-FC0A279F0891}" type="pres">
      <dgm:prSet presAssocID="{2530FF7B-1C47-174B-AB4A-88B4312893BA}" presName="Name56" presStyleLbl="parChTrans1D2" presStyleIdx="1" presStyleCnt="7"/>
      <dgm:spPr/>
      <dgm:t>
        <a:bodyPr/>
        <a:lstStyle/>
        <a:p>
          <a:endParaRPr lang="en-US"/>
        </a:p>
      </dgm:t>
    </dgm:pt>
    <dgm:pt modelId="{7CBCE355-51F2-2948-9614-9DFB6B9DFC8B}" type="pres">
      <dgm:prSet presAssocID="{F90ADD12-D0AD-4044-9B37-A86263C9E473}" presName="text0" presStyleLbl="node1" presStyleIdx="2" presStyleCnt="8" custScaleX="148379" custRadScaleRad="139231" custRadScaleInc="38303">
        <dgm:presLayoutVars>
          <dgm:bulletEnabled val="1"/>
        </dgm:presLayoutVars>
      </dgm:prSet>
      <dgm:spPr/>
      <dgm:t>
        <a:bodyPr/>
        <a:lstStyle/>
        <a:p>
          <a:endParaRPr lang="en-US"/>
        </a:p>
      </dgm:t>
    </dgm:pt>
    <dgm:pt modelId="{55B858F8-BF59-3842-A459-35691DDC1F9C}" type="pres">
      <dgm:prSet presAssocID="{735B167E-9206-EF46-B705-DEAC57EF193D}" presName="Name56" presStyleLbl="parChTrans1D2" presStyleIdx="2" presStyleCnt="7"/>
      <dgm:spPr/>
      <dgm:t>
        <a:bodyPr/>
        <a:lstStyle/>
        <a:p>
          <a:endParaRPr lang="en-US"/>
        </a:p>
      </dgm:t>
    </dgm:pt>
    <dgm:pt modelId="{B5DB5FE5-A300-7847-91BD-897B4B43751F}" type="pres">
      <dgm:prSet presAssocID="{DD47E3FB-C02A-4042-9CBD-2F0BA0038198}" presName="text0" presStyleLbl="node1" presStyleIdx="3" presStyleCnt="8" custScaleX="154076" custScaleY="100254" custRadScaleRad="132975" custRadScaleInc="-11375">
        <dgm:presLayoutVars>
          <dgm:bulletEnabled val="1"/>
        </dgm:presLayoutVars>
      </dgm:prSet>
      <dgm:spPr/>
      <dgm:t>
        <a:bodyPr/>
        <a:lstStyle/>
        <a:p>
          <a:endParaRPr lang="en-US"/>
        </a:p>
      </dgm:t>
    </dgm:pt>
    <dgm:pt modelId="{188F7110-2EAD-7648-B4A6-423789D6DCDB}" type="pres">
      <dgm:prSet presAssocID="{CAEE65C4-DB22-7C4F-B48A-004B445B51EC}" presName="Name56" presStyleLbl="parChTrans1D2" presStyleIdx="3" presStyleCnt="7"/>
      <dgm:spPr/>
      <dgm:t>
        <a:bodyPr/>
        <a:lstStyle/>
        <a:p>
          <a:endParaRPr lang="en-US"/>
        </a:p>
      </dgm:t>
    </dgm:pt>
    <dgm:pt modelId="{43262BB8-6ED7-B34C-B11C-95E289AAB074}" type="pres">
      <dgm:prSet presAssocID="{B35C54CF-CBBD-FA4B-843B-B6130EBE8ADB}" presName="text0" presStyleLbl="node1" presStyleIdx="4" presStyleCnt="8" custScaleX="145494" custRadScaleRad="103094" custRadScaleInc="-19917">
        <dgm:presLayoutVars>
          <dgm:bulletEnabled val="1"/>
        </dgm:presLayoutVars>
      </dgm:prSet>
      <dgm:spPr/>
      <dgm:t>
        <a:bodyPr/>
        <a:lstStyle/>
        <a:p>
          <a:endParaRPr lang="en-US"/>
        </a:p>
      </dgm:t>
    </dgm:pt>
    <dgm:pt modelId="{82F10700-3F84-444E-96EC-868772EC67CC}" type="pres">
      <dgm:prSet presAssocID="{0C169D1C-3DF8-6A44-A4B2-054AB68C8D83}" presName="Name56" presStyleLbl="parChTrans1D2" presStyleIdx="4" presStyleCnt="7"/>
      <dgm:spPr/>
      <dgm:t>
        <a:bodyPr/>
        <a:lstStyle/>
        <a:p>
          <a:endParaRPr lang="en-US"/>
        </a:p>
      </dgm:t>
    </dgm:pt>
    <dgm:pt modelId="{0773DFAB-7395-864F-A7C6-4FA19BD7F08F}" type="pres">
      <dgm:prSet presAssocID="{2E46BC38-4308-1648-B940-DE96036AECD2}" presName="text0" presStyleLbl="node1" presStyleIdx="5" presStyleCnt="8" custScaleX="151753" custRadScaleRad="107887" custRadScaleInc="41181">
        <dgm:presLayoutVars>
          <dgm:bulletEnabled val="1"/>
        </dgm:presLayoutVars>
      </dgm:prSet>
      <dgm:spPr/>
      <dgm:t>
        <a:bodyPr/>
        <a:lstStyle/>
        <a:p>
          <a:endParaRPr lang="en-US"/>
        </a:p>
      </dgm:t>
    </dgm:pt>
    <dgm:pt modelId="{F4AC6BED-6423-4041-9CE4-8E2F7A833E4D}" type="pres">
      <dgm:prSet presAssocID="{FB2EC5F3-3BFC-644A-967C-6D02873A15C6}" presName="Name56" presStyleLbl="parChTrans1D2" presStyleIdx="5" presStyleCnt="7"/>
      <dgm:spPr/>
      <dgm:t>
        <a:bodyPr/>
        <a:lstStyle/>
        <a:p>
          <a:endParaRPr lang="en-US"/>
        </a:p>
      </dgm:t>
    </dgm:pt>
    <dgm:pt modelId="{12544BBD-BE53-3D40-9592-D1923EC0BA44}" type="pres">
      <dgm:prSet presAssocID="{FA6898E0-6C9D-254E-95A5-47D259DB2A98}" presName="text0" presStyleLbl="node1" presStyleIdx="6" presStyleCnt="8" custScaleX="167204" custScaleY="106678" custRadScaleRad="132888" custRadScaleInc="24702">
        <dgm:presLayoutVars>
          <dgm:bulletEnabled val="1"/>
        </dgm:presLayoutVars>
      </dgm:prSet>
      <dgm:spPr/>
      <dgm:t>
        <a:bodyPr/>
        <a:lstStyle/>
        <a:p>
          <a:endParaRPr lang="en-US"/>
        </a:p>
      </dgm:t>
    </dgm:pt>
    <dgm:pt modelId="{8EA45281-E5F6-2244-BAEF-0CBFF3EFB94A}" type="pres">
      <dgm:prSet presAssocID="{F38AD9BA-C2D8-054A-99C3-0F6B30569F32}" presName="Name56" presStyleLbl="parChTrans1D2" presStyleIdx="6" presStyleCnt="7"/>
      <dgm:spPr/>
      <dgm:t>
        <a:bodyPr/>
        <a:lstStyle/>
        <a:p>
          <a:endParaRPr lang="en-US"/>
        </a:p>
      </dgm:t>
    </dgm:pt>
    <dgm:pt modelId="{DC7279F0-7AD7-154E-B414-6AD7AD1B3924}" type="pres">
      <dgm:prSet presAssocID="{830FA5AD-AB73-9148-A27A-EDD14A2C7844}" presName="text0" presStyleLbl="node1" presStyleIdx="7" presStyleCnt="8" custScaleX="170981" custScaleY="113020" custRadScaleRad="140302" custRadScaleInc="-15417">
        <dgm:presLayoutVars>
          <dgm:bulletEnabled val="1"/>
        </dgm:presLayoutVars>
      </dgm:prSet>
      <dgm:spPr/>
      <dgm:t>
        <a:bodyPr/>
        <a:lstStyle/>
        <a:p>
          <a:endParaRPr lang="en-US"/>
        </a:p>
      </dgm:t>
    </dgm:pt>
  </dgm:ptLst>
  <dgm:cxnLst>
    <dgm:cxn modelId="{BFE3EC67-A648-7840-A993-1066BB3FAA72}" type="presOf" srcId="{F38AD9BA-C2D8-054A-99C3-0F6B30569F32}" destId="{8EA45281-E5F6-2244-BAEF-0CBFF3EFB94A}" srcOrd="0" destOrd="0" presId="urn:microsoft.com/office/officeart/2008/layout/RadialCluster"/>
    <dgm:cxn modelId="{C460571B-BCAB-0641-9CBC-70E97D293CD2}" srcId="{8608B3FD-D904-B644-BD75-EDBEE5EE49A2}" destId="{830FA5AD-AB73-9148-A27A-EDD14A2C7844}" srcOrd="6" destOrd="0" parTransId="{F38AD9BA-C2D8-054A-99C3-0F6B30569F32}" sibTransId="{A88BED79-E903-7941-B1DF-2AB0FB47381F}"/>
    <dgm:cxn modelId="{177B5CB7-41C2-7B46-B4EE-14494D8B9113}" type="presOf" srcId="{735B167E-9206-EF46-B705-DEAC57EF193D}" destId="{55B858F8-BF59-3842-A459-35691DDC1F9C}" srcOrd="0" destOrd="0" presId="urn:microsoft.com/office/officeart/2008/layout/RadialCluster"/>
    <dgm:cxn modelId="{3A5D9893-BB33-B341-A4DA-529245D24F7C}" srcId="{8608B3FD-D904-B644-BD75-EDBEE5EE49A2}" destId="{2E46BC38-4308-1648-B940-DE96036AECD2}" srcOrd="4" destOrd="0" parTransId="{0C169D1C-3DF8-6A44-A4B2-054AB68C8D83}" sibTransId="{CC1C495C-FDB8-1042-B680-81F2F621B283}"/>
    <dgm:cxn modelId="{07EB3128-4FEF-4840-AA6F-8BCAE712F425}" type="presOf" srcId="{2E46BC38-4308-1648-B940-DE96036AECD2}" destId="{0773DFAB-7395-864F-A7C6-4FA19BD7F08F}" srcOrd="0" destOrd="0" presId="urn:microsoft.com/office/officeart/2008/layout/RadialCluster"/>
    <dgm:cxn modelId="{3BCC4A4A-8DC3-C44F-B3C4-B5DAD90E73E1}" type="presOf" srcId="{830FA5AD-AB73-9148-A27A-EDD14A2C7844}" destId="{DC7279F0-7AD7-154E-B414-6AD7AD1B3924}" srcOrd="0" destOrd="0" presId="urn:microsoft.com/office/officeart/2008/layout/RadialCluster"/>
    <dgm:cxn modelId="{924B1844-A8DB-DF42-86B2-03FB9FC3A4C7}" type="presOf" srcId="{F90ADD12-D0AD-4044-9B37-A86263C9E473}" destId="{7CBCE355-51F2-2948-9614-9DFB6B9DFC8B}" srcOrd="0" destOrd="0" presId="urn:microsoft.com/office/officeart/2008/layout/RadialCluster"/>
    <dgm:cxn modelId="{1630F2B5-6D7C-574E-8CDC-24FF5C7FA6D1}" srcId="{8608B3FD-D904-B644-BD75-EDBEE5EE49A2}" destId="{FA6898E0-6C9D-254E-95A5-47D259DB2A98}" srcOrd="5" destOrd="0" parTransId="{FB2EC5F3-3BFC-644A-967C-6D02873A15C6}" sibTransId="{E236B566-DDF4-CE42-A840-C36AE8D38FBC}"/>
    <dgm:cxn modelId="{FB052E1E-A9C4-8C43-9E89-9919E4BEBED1}" type="presOf" srcId="{B35C54CF-CBBD-FA4B-843B-B6130EBE8ADB}" destId="{43262BB8-6ED7-B34C-B11C-95E289AAB074}" srcOrd="0" destOrd="0" presId="urn:microsoft.com/office/officeart/2008/layout/RadialCluster"/>
    <dgm:cxn modelId="{65755159-2030-744D-BE26-42997C1FF031}" srcId="{8608B3FD-D904-B644-BD75-EDBEE5EE49A2}" destId="{DD47E3FB-C02A-4042-9CBD-2F0BA0038198}" srcOrd="2" destOrd="0" parTransId="{735B167E-9206-EF46-B705-DEAC57EF193D}" sibTransId="{B4F5DF85-79E5-D841-A236-6AA89727BDF4}"/>
    <dgm:cxn modelId="{E91040E4-43E0-6444-A4E1-18DB8DFC9DB4}" type="presOf" srcId="{0C169D1C-3DF8-6A44-A4B2-054AB68C8D83}" destId="{82F10700-3F84-444E-96EC-868772EC67CC}" srcOrd="0" destOrd="0" presId="urn:microsoft.com/office/officeart/2008/layout/RadialCluster"/>
    <dgm:cxn modelId="{370F52B1-5C52-9D49-AE27-016DB88634BD}" type="presOf" srcId="{8CF9CC0E-A8ED-C649-AF98-F0364F8EC597}" destId="{3140DFB6-BB95-B348-BE26-85DAADB344BC}" srcOrd="0" destOrd="0" presId="urn:microsoft.com/office/officeart/2008/layout/RadialCluster"/>
    <dgm:cxn modelId="{14C19487-5C0F-1A48-9B33-FF0A62733DF0}" type="presOf" srcId="{8FFDC331-5B31-8346-8E18-3809FDB81782}" destId="{F4386B5E-8BD9-C640-8D78-7FC2E03836FD}" srcOrd="0" destOrd="0" presId="urn:microsoft.com/office/officeart/2008/layout/RadialCluster"/>
    <dgm:cxn modelId="{0D436CF6-1113-4849-996E-8BC028370128}" type="presOf" srcId="{47B92EE1-8B20-A541-8230-A6A6D9C860D5}" destId="{44450BA2-362C-5240-9DE6-75414E9D604F}" srcOrd="0" destOrd="0" presId="urn:microsoft.com/office/officeart/2008/layout/RadialCluster"/>
    <dgm:cxn modelId="{0A9B5CE3-F721-A446-A12E-62014DB7C55A}" type="presOf" srcId="{FB2EC5F3-3BFC-644A-967C-6D02873A15C6}" destId="{F4AC6BED-6423-4041-9CE4-8E2F7A833E4D}" srcOrd="0" destOrd="0" presId="urn:microsoft.com/office/officeart/2008/layout/RadialCluster"/>
    <dgm:cxn modelId="{69A11B92-F8DE-464F-B9D0-BBD4B09F5455}" srcId="{8608B3FD-D904-B644-BD75-EDBEE5EE49A2}" destId="{B35C54CF-CBBD-FA4B-843B-B6130EBE8ADB}" srcOrd="3" destOrd="0" parTransId="{CAEE65C4-DB22-7C4F-B48A-004B445B51EC}" sibTransId="{A477A43D-CE87-6640-9D0E-8599F14CF7F6}"/>
    <dgm:cxn modelId="{15A6A54D-C696-B648-9E53-1C2927C4972A}" type="presOf" srcId="{DD47E3FB-C02A-4042-9CBD-2F0BA0038198}" destId="{B5DB5FE5-A300-7847-91BD-897B4B43751F}" srcOrd="0" destOrd="0" presId="urn:microsoft.com/office/officeart/2008/layout/RadialCluster"/>
    <dgm:cxn modelId="{6CBA2CC2-6765-9D46-93DA-64E1EACC5EAC}" type="presOf" srcId="{CAEE65C4-DB22-7C4F-B48A-004B445B51EC}" destId="{188F7110-2EAD-7648-B4A6-423789D6DCDB}" srcOrd="0" destOrd="0" presId="urn:microsoft.com/office/officeart/2008/layout/RadialCluster"/>
    <dgm:cxn modelId="{F5FD33B5-E773-B343-85CF-C6493CAFF369}" srcId="{8608B3FD-D904-B644-BD75-EDBEE5EE49A2}" destId="{F90ADD12-D0AD-4044-9B37-A86263C9E473}" srcOrd="1" destOrd="0" parTransId="{2530FF7B-1C47-174B-AB4A-88B4312893BA}" sibTransId="{99C3AD04-E88B-4F49-A9BD-2D35E1500C3C}"/>
    <dgm:cxn modelId="{466465E2-3444-4746-A72D-CDC77B297298}" type="presOf" srcId="{8608B3FD-D904-B644-BD75-EDBEE5EE49A2}" destId="{1DCEC12F-9DEF-964A-AA48-2D53CD55B420}" srcOrd="0" destOrd="0" presId="urn:microsoft.com/office/officeart/2008/layout/RadialCluster"/>
    <dgm:cxn modelId="{39C5F598-ACC7-9549-BB40-694A4C708440}" srcId="{8CF9CC0E-A8ED-C649-AF98-F0364F8EC597}" destId="{8608B3FD-D904-B644-BD75-EDBEE5EE49A2}" srcOrd="0" destOrd="0" parTransId="{DEA8C63A-0446-7D4B-86E0-25F46F579C24}" sibTransId="{023089BD-5348-7F44-8533-FF26326A00DC}"/>
    <dgm:cxn modelId="{322BBBFD-7EAC-2744-9DC4-387571A9E5D9}" srcId="{8608B3FD-D904-B644-BD75-EDBEE5EE49A2}" destId="{47B92EE1-8B20-A541-8230-A6A6D9C860D5}" srcOrd="0" destOrd="0" parTransId="{8FFDC331-5B31-8346-8E18-3809FDB81782}" sibTransId="{31E5D69F-700B-E741-8C75-31F35C182180}"/>
    <dgm:cxn modelId="{E77DA8AF-5FFB-FF49-876F-D796507C7DF3}" type="presOf" srcId="{FA6898E0-6C9D-254E-95A5-47D259DB2A98}" destId="{12544BBD-BE53-3D40-9592-D1923EC0BA44}" srcOrd="0" destOrd="0" presId="urn:microsoft.com/office/officeart/2008/layout/RadialCluster"/>
    <dgm:cxn modelId="{77414EF4-58C7-8B46-90A2-BF577DD6EB49}" type="presOf" srcId="{2530FF7B-1C47-174B-AB4A-88B4312893BA}" destId="{A765CC9B-8671-0146-8C65-FC0A279F0891}" srcOrd="0" destOrd="0" presId="urn:microsoft.com/office/officeart/2008/layout/RadialCluster"/>
    <dgm:cxn modelId="{FED7BFFD-3E8F-2D4C-9DB8-CBC03D953DD0}" type="presParOf" srcId="{3140DFB6-BB95-B348-BE26-85DAADB344BC}" destId="{359D2422-D1C6-2E49-8161-7AB3F6CBE4E9}" srcOrd="0" destOrd="0" presId="urn:microsoft.com/office/officeart/2008/layout/RadialCluster"/>
    <dgm:cxn modelId="{FE8B6DC2-106A-684E-81E3-55A2BF2BA6AA}" type="presParOf" srcId="{359D2422-D1C6-2E49-8161-7AB3F6CBE4E9}" destId="{1DCEC12F-9DEF-964A-AA48-2D53CD55B420}" srcOrd="0" destOrd="0" presId="urn:microsoft.com/office/officeart/2008/layout/RadialCluster"/>
    <dgm:cxn modelId="{56CB0D31-EE76-7446-906C-8781A6E35B9A}" type="presParOf" srcId="{359D2422-D1C6-2E49-8161-7AB3F6CBE4E9}" destId="{F4386B5E-8BD9-C640-8D78-7FC2E03836FD}" srcOrd="1" destOrd="0" presId="urn:microsoft.com/office/officeart/2008/layout/RadialCluster"/>
    <dgm:cxn modelId="{28318C34-B7FB-B247-B0F5-77DA7F1C3D9F}" type="presParOf" srcId="{359D2422-D1C6-2E49-8161-7AB3F6CBE4E9}" destId="{44450BA2-362C-5240-9DE6-75414E9D604F}" srcOrd="2" destOrd="0" presId="urn:microsoft.com/office/officeart/2008/layout/RadialCluster"/>
    <dgm:cxn modelId="{2C45DA68-0C13-6E49-BAFE-C1FB1E320365}" type="presParOf" srcId="{359D2422-D1C6-2E49-8161-7AB3F6CBE4E9}" destId="{A765CC9B-8671-0146-8C65-FC0A279F0891}" srcOrd="3" destOrd="0" presId="urn:microsoft.com/office/officeart/2008/layout/RadialCluster"/>
    <dgm:cxn modelId="{CA68A6C8-2AC7-CA49-A8A4-829E6ACE75CC}" type="presParOf" srcId="{359D2422-D1C6-2E49-8161-7AB3F6CBE4E9}" destId="{7CBCE355-51F2-2948-9614-9DFB6B9DFC8B}" srcOrd="4" destOrd="0" presId="urn:microsoft.com/office/officeart/2008/layout/RadialCluster"/>
    <dgm:cxn modelId="{77B4AB84-BDF4-6549-A39A-08E091B9E32E}" type="presParOf" srcId="{359D2422-D1C6-2E49-8161-7AB3F6CBE4E9}" destId="{55B858F8-BF59-3842-A459-35691DDC1F9C}" srcOrd="5" destOrd="0" presId="urn:microsoft.com/office/officeart/2008/layout/RadialCluster"/>
    <dgm:cxn modelId="{C3EDFDB9-7C45-7246-9EE1-EFF1F5C4416B}" type="presParOf" srcId="{359D2422-D1C6-2E49-8161-7AB3F6CBE4E9}" destId="{B5DB5FE5-A300-7847-91BD-897B4B43751F}" srcOrd="6" destOrd="0" presId="urn:microsoft.com/office/officeart/2008/layout/RadialCluster"/>
    <dgm:cxn modelId="{A06076AD-DB70-3646-BC07-5D9D7563CA4F}" type="presParOf" srcId="{359D2422-D1C6-2E49-8161-7AB3F6CBE4E9}" destId="{188F7110-2EAD-7648-B4A6-423789D6DCDB}" srcOrd="7" destOrd="0" presId="urn:microsoft.com/office/officeart/2008/layout/RadialCluster"/>
    <dgm:cxn modelId="{179F63E5-A233-D840-B93A-F3B8F8400488}" type="presParOf" srcId="{359D2422-D1C6-2E49-8161-7AB3F6CBE4E9}" destId="{43262BB8-6ED7-B34C-B11C-95E289AAB074}" srcOrd="8" destOrd="0" presId="urn:microsoft.com/office/officeart/2008/layout/RadialCluster"/>
    <dgm:cxn modelId="{D59BA370-7780-FE44-B976-5FED922E2477}" type="presParOf" srcId="{359D2422-D1C6-2E49-8161-7AB3F6CBE4E9}" destId="{82F10700-3F84-444E-96EC-868772EC67CC}" srcOrd="9" destOrd="0" presId="urn:microsoft.com/office/officeart/2008/layout/RadialCluster"/>
    <dgm:cxn modelId="{9A4EAE52-AFCB-3844-9CE1-773B0B941961}" type="presParOf" srcId="{359D2422-D1C6-2E49-8161-7AB3F6CBE4E9}" destId="{0773DFAB-7395-864F-A7C6-4FA19BD7F08F}" srcOrd="10" destOrd="0" presId="urn:microsoft.com/office/officeart/2008/layout/RadialCluster"/>
    <dgm:cxn modelId="{36AC7E39-C27B-794C-B921-20A1D9B718A1}" type="presParOf" srcId="{359D2422-D1C6-2E49-8161-7AB3F6CBE4E9}" destId="{F4AC6BED-6423-4041-9CE4-8E2F7A833E4D}" srcOrd="11" destOrd="0" presId="urn:microsoft.com/office/officeart/2008/layout/RadialCluster"/>
    <dgm:cxn modelId="{17DDFFC8-95C3-6042-AFE3-C646029E0A8B}" type="presParOf" srcId="{359D2422-D1C6-2E49-8161-7AB3F6CBE4E9}" destId="{12544BBD-BE53-3D40-9592-D1923EC0BA44}" srcOrd="12" destOrd="0" presId="urn:microsoft.com/office/officeart/2008/layout/RadialCluster"/>
    <dgm:cxn modelId="{3DF9BEC7-62A0-8A40-BB1E-BA8A30A7323B}" type="presParOf" srcId="{359D2422-D1C6-2E49-8161-7AB3F6CBE4E9}" destId="{8EA45281-E5F6-2244-BAEF-0CBFF3EFB94A}" srcOrd="13" destOrd="0" presId="urn:microsoft.com/office/officeart/2008/layout/RadialCluster"/>
    <dgm:cxn modelId="{199E100F-9E0B-C840-BAAB-E7FAEE2638EC}" type="presParOf" srcId="{359D2422-D1C6-2E49-8161-7AB3F6CBE4E9}" destId="{DC7279F0-7AD7-154E-B414-6AD7AD1B3924}"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B2E4C9-6739-0940-BFE0-6E1FBF8066B7}" type="doc">
      <dgm:prSet loTypeId="urn:microsoft.com/office/officeart/2005/8/layout/radial1" loCatId="" qsTypeId="urn:microsoft.com/office/officeart/2005/8/quickstyle/simple3" qsCatId="simple" csTypeId="urn:microsoft.com/office/officeart/2005/8/colors/colorful1" csCatId="colorful" phldr="1"/>
      <dgm:spPr/>
      <dgm:t>
        <a:bodyPr/>
        <a:lstStyle/>
        <a:p>
          <a:endParaRPr lang="en-US"/>
        </a:p>
      </dgm:t>
    </dgm:pt>
    <dgm:pt modelId="{4090E13C-FA55-8644-AA81-AAD46FD2B792}">
      <dgm:prSet phldrT="[Text]" custT="1"/>
      <dgm:spPr/>
      <dgm:t>
        <a:bodyPr/>
        <a:lstStyle/>
        <a:p>
          <a:r>
            <a:rPr lang="en-US" sz="2400" b="1" dirty="0" smtClean="0">
              <a:latin typeface="Calibri"/>
            </a:rPr>
            <a:t>Faith Formation Network Methods</a:t>
          </a:r>
          <a:endParaRPr lang="en-US" sz="2400" b="1" dirty="0">
            <a:latin typeface="Calibri"/>
          </a:endParaRPr>
        </a:p>
      </dgm:t>
    </dgm:pt>
    <dgm:pt modelId="{5E790D68-E624-D643-B2EF-0D05DA187D31}" type="parTrans" cxnId="{7A6D2285-42F1-564F-84B6-A23EF106771F}">
      <dgm:prSet/>
      <dgm:spPr/>
      <dgm:t>
        <a:bodyPr/>
        <a:lstStyle/>
        <a:p>
          <a:endParaRPr lang="en-US"/>
        </a:p>
      </dgm:t>
    </dgm:pt>
    <dgm:pt modelId="{4EE8D82B-F843-9B4B-8B59-AD17BC70C0E5}" type="sibTrans" cxnId="{7A6D2285-42F1-564F-84B6-A23EF106771F}">
      <dgm:prSet/>
      <dgm:spPr/>
      <dgm:t>
        <a:bodyPr/>
        <a:lstStyle/>
        <a:p>
          <a:endParaRPr lang="en-US"/>
        </a:p>
      </dgm:t>
    </dgm:pt>
    <dgm:pt modelId="{225E5DA0-6ECA-5845-A3C1-730172FCAABF}">
      <dgm:prSet phldrT="[Text]" custT="1"/>
      <dgm:spPr/>
      <dgm:t>
        <a:bodyPr/>
        <a:lstStyle/>
        <a:p>
          <a:r>
            <a:rPr lang="en-US" sz="1600" b="1" dirty="0" smtClean="0">
              <a:latin typeface="Calibri"/>
            </a:rPr>
            <a:t>Online Courses &amp; Activities</a:t>
          </a:r>
          <a:endParaRPr lang="en-US" sz="1600" b="1" dirty="0">
            <a:latin typeface="Calibri"/>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21D957FB-EE06-8B4D-B93F-BAD12B0AADC1}">
      <dgm:prSet phldrT="[Text]" custT="1"/>
      <dgm:spPr/>
      <dgm:t>
        <a:bodyPr/>
        <a:lstStyle/>
        <a:p>
          <a:r>
            <a:rPr lang="en-US" sz="1600" b="1" dirty="0" smtClean="0">
              <a:latin typeface="Calibri"/>
            </a:rPr>
            <a:t>Audio &amp; Video Programs</a:t>
          </a:r>
          <a:endParaRPr lang="en-US" sz="1600" b="1" dirty="0">
            <a:latin typeface="Calibri"/>
          </a:endParaRPr>
        </a:p>
      </dgm:t>
    </dgm:pt>
    <dgm:pt modelId="{24E97F7C-14E5-4D4C-A265-578EA8C533D3}" type="parTrans" cxnId="{B51BC608-2F1D-284F-971B-6D9BF9B52B78}">
      <dgm:prSet/>
      <dgm:spPr/>
      <dgm:t>
        <a:bodyPr/>
        <a:lstStyle/>
        <a:p>
          <a:endParaRPr lang="en-US" dirty="0"/>
        </a:p>
      </dgm:t>
    </dgm:pt>
    <dgm:pt modelId="{361868E4-6B2A-0C4C-BF69-95A52E4E19B0}" type="sibTrans" cxnId="{B51BC608-2F1D-284F-971B-6D9BF9B52B78}">
      <dgm:prSet/>
      <dgm:spPr/>
      <dgm:t>
        <a:bodyPr/>
        <a:lstStyle/>
        <a:p>
          <a:endParaRPr lang="en-US"/>
        </a:p>
      </dgm:t>
    </dgm:pt>
    <dgm:pt modelId="{F4891E69-05A1-D940-AD54-1945B596B03B}">
      <dgm:prSet phldrT="[Text]" custT="1"/>
      <dgm:spPr/>
      <dgm:t>
        <a:bodyPr/>
        <a:lstStyle/>
        <a:p>
          <a:r>
            <a:rPr lang="en-US" sz="1600" b="1" dirty="0" smtClean="0">
              <a:latin typeface="Calibri"/>
            </a:rPr>
            <a:t>Church Events </a:t>
          </a:r>
          <a:endParaRPr lang="en-US" sz="1600" b="1" dirty="0">
            <a:latin typeface="Calibri"/>
          </a:endParaRPr>
        </a:p>
      </dgm:t>
    </dgm:pt>
    <dgm:pt modelId="{4BDBC7F0-DF71-0241-9487-573EA70E0825}" type="parTrans" cxnId="{6E9779D7-EE24-2B44-85F6-9CE55F4A2E25}">
      <dgm:prSet/>
      <dgm:spPr/>
      <dgm:t>
        <a:bodyPr/>
        <a:lstStyle/>
        <a:p>
          <a:endParaRPr lang="en-US" dirty="0"/>
        </a:p>
      </dgm:t>
    </dgm:pt>
    <dgm:pt modelId="{D0AE19E6-5955-6641-9A6F-C588B9B28826}" type="sibTrans" cxnId="{6E9779D7-EE24-2B44-85F6-9CE55F4A2E25}">
      <dgm:prSet/>
      <dgm:spPr/>
      <dgm:t>
        <a:bodyPr/>
        <a:lstStyle/>
        <a:p>
          <a:endParaRPr lang="en-US"/>
        </a:p>
      </dgm:t>
    </dgm:pt>
    <dgm:pt modelId="{21FF36F9-92D2-994C-8EB7-1A8223D960AE}">
      <dgm:prSet phldrT="[Text]" custT="1"/>
      <dgm:spPr/>
      <dgm:t>
        <a:bodyPr/>
        <a:lstStyle/>
        <a:p>
          <a:r>
            <a:rPr lang="en-US" sz="1600" b="1" dirty="0" smtClean="0">
              <a:latin typeface="Calibri"/>
            </a:rPr>
            <a:t>Mentors</a:t>
          </a:r>
          <a:endParaRPr lang="en-US" sz="1600" b="1" dirty="0">
            <a:latin typeface="Calibri"/>
          </a:endParaRPr>
        </a:p>
      </dgm:t>
    </dgm:pt>
    <dgm:pt modelId="{6F105844-1020-854E-BCB2-563DF17EE0FE}" type="parTrans" cxnId="{B95F6D06-87BA-FB42-8055-49E8FF9736FE}">
      <dgm:prSet/>
      <dgm:spPr/>
      <dgm:t>
        <a:bodyPr/>
        <a:lstStyle/>
        <a:p>
          <a:endParaRPr lang="en-US" dirty="0"/>
        </a:p>
      </dgm:t>
    </dgm:pt>
    <dgm:pt modelId="{52D79166-51B8-E643-BD71-2B466C3B1D2C}" type="sibTrans" cxnId="{B95F6D06-87BA-FB42-8055-49E8FF9736FE}">
      <dgm:prSet/>
      <dgm:spPr/>
      <dgm:t>
        <a:bodyPr/>
        <a:lstStyle/>
        <a:p>
          <a:endParaRPr lang="en-US"/>
        </a:p>
      </dgm:t>
    </dgm:pt>
    <dgm:pt modelId="{B111218E-9032-E649-8F24-39EDAF092FB4}">
      <dgm:prSet phldrT="[Text]" custT="1"/>
      <dgm:spPr/>
      <dgm:t>
        <a:bodyPr/>
        <a:lstStyle/>
        <a:p>
          <a:r>
            <a:rPr lang="en-US" sz="1600" b="1" dirty="0" smtClean="0">
              <a:latin typeface="Calibri"/>
            </a:rPr>
            <a:t>Retreats Extended Programs Trips</a:t>
          </a:r>
          <a:endParaRPr lang="en-US" sz="1600" b="1" dirty="0">
            <a:latin typeface="Calibri"/>
          </a:endParaRPr>
        </a:p>
      </dgm:t>
    </dgm:pt>
    <dgm:pt modelId="{959148FD-9B44-FE48-B60E-DAACAEA6E7F9}" type="sibTrans" cxnId="{31CE53EC-2874-754F-8B39-3D64A76E2A94}">
      <dgm:prSet/>
      <dgm:spPr/>
      <dgm:t>
        <a:bodyPr/>
        <a:lstStyle/>
        <a:p>
          <a:endParaRPr lang="en-US"/>
        </a:p>
      </dgm:t>
    </dgm:pt>
    <dgm:pt modelId="{5C42917C-AA05-4B4B-8D40-036C3B0828ED}" type="parTrans" cxnId="{31CE53EC-2874-754F-8B39-3D64A76E2A94}">
      <dgm:prSet/>
      <dgm:spPr/>
      <dgm:t>
        <a:bodyPr/>
        <a:lstStyle/>
        <a:p>
          <a:endParaRPr lang="en-US" dirty="0"/>
        </a:p>
      </dgm:t>
    </dgm:pt>
    <dgm:pt modelId="{83739528-BC92-7648-89D9-0D11B12C8840}">
      <dgm:prSet phldrT="[Text]" custT="1"/>
      <dgm:spPr>
        <a:solidFill>
          <a:srgbClr val="3366FF"/>
        </a:solidFill>
      </dgm:spPr>
      <dgm:t>
        <a:bodyPr/>
        <a:lstStyle/>
        <a:p>
          <a:r>
            <a:rPr lang="en-US" sz="1600" b="1" dirty="0" smtClean="0">
              <a:latin typeface="Calibri"/>
            </a:rPr>
            <a:t>Courses Workshops Series</a:t>
          </a:r>
          <a:endParaRPr lang="en-US" sz="1600" b="1" dirty="0">
            <a:latin typeface="Calibri"/>
          </a:endParaRPr>
        </a:p>
      </dgm:t>
    </dgm:pt>
    <dgm:pt modelId="{0D1766D3-1085-DF44-B9D8-2D170DEA7E54}" type="parTrans" cxnId="{0B67D889-3425-904B-A38B-A0E843B19812}">
      <dgm:prSet/>
      <dgm:spPr/>
      <dgm:t>
        <a:bodyPr/>
        <a:lstStyle/>
        <a:p>
          <a:endParaRPr lang="en-US" dirty="0"/>
        </a:p>
      </dgm:t>
    </dgm:pt>
    <dgm:pt modelId="{C9FC312A-11B3-D443-B1E4-1486D84B8CE5}" type="sibTrans" cxnId="{0B67D889-3425-904B-A38B-A0E843B19812}">
      <dgm:prSet/>
      <dgm:spPr/>
      <dgm:t>
        <a:bodyPr/>
        <a:lstStyle/>
        <a:p>
          <a:endParaRPr lang="en-US"/>
        </a:p>
      </dgm:t>
    </dgm:pt>
    <dgm:pt modelId="{7283A424-6CFA-8049-8AA8-B2CE45B1C8F6}">
      <dgm:prSet phldrT="[Text]" custT="1"/>
      <dgm:spPr/>
      <dgm:t>
        <a:bodyPr/>
        <a:lstStyle/>
        <a:p>
          <a:r>
            <a:rPr lang="en-US" sz="1600" b="1" dirty="0" smtClean="0">
              <a:latin typeface="Calibri"/>
            </a:rPr>
            <a:t>Study &amp; Faith Sharing Groups </a:t>
          </a:r>
          <a:endParaRPr lang="en-US" sz="1600" b="1" dirty="0">
            <a:latin typeface="Calibri"/>
          </a:endParaRPr>
        </a:p>
      </dgm:t>
    </dgm:pt>
    <dgm:pt modelId="{1CD67287-836A-2D4E-A369-6CEB2F06BFAB}" type="parTrans" cxnId="{23D40869-928D-374F-95A8-0FB75E72FD8D}">
      <dgm:prSet/>
      <dgm:spPr/>
      <dgm:t>
        <a:bodyPr/>
        <a:lstStyle/>
        <a:p>
          <a:endParaRPr lang="en-US" dirty="0"/>
        </a:p>
      </dgm:t>
    </dgm:pt>
    <dgm:pt modelId="{62D76F2B-9631-1243-8CAD-503277F1AD26}" type="sibTrans" cxnId="{23D40869-928D-374F-95A8-0FB75E72FD8D}">
      <dgm:prSet/>
      <dgm:spPr/>
      <dgm:t>
        <a:bodyPr/>
        <a:lstStyle/>
        <a:p>
          <a:endParaRPr lang="en-US"/>
        </a:p>
      </dgm:t>
    </dgm:pt>
    <dgm:pt modelId="{D477B744-6161-064D-A549-BAC5005534F3}">
      <dgm:prSet phldrT="[Text]" custT="1"/>
      <dgm:spPr/>
      <dgm:t>
        <a:bodyPr/>
        <a:lstStyle/>
        <a:p>
          <a:r>
            <a:rPr lang="en-US" sz="1600" b="1" dirty="0" smtClean="0">
              <a:latin typeface="Calibri"/>
            </a:rPr>
            <a:t>Online Blogs &amp; Social Media</a:t>
          </a:r>
          <a:endParaRPr lang="en-US" sz="1600" b="1" dirty="0">
            <a:latin typeface="Calibri"/>
          </a:endParaRPr>
        </a:p>
      </dgm:t>
    </dgm:pt>
    <dgm:pt modelId="{1D25CE8F-BA20-7542-9531-2FF45085BC68}" type="parTrans" cxnId="{620072F7-B1F3-4C47-82CD-DE915334A46D}">
      <dgm:prSet/>
      <dgm:spPr/>
      <dgm:t>
        <a:bodyPr/>
        <a:lstStyle/>
        <a:p>
          <a:endParaRPr lang="en-US" dirty="0"/>
        </a:p>
      </dgm:t>
    </dgm:pt>
    <dgm:pt modelId="{C1BADFC0-19ED-204A-AF7F-D3D9C3984D51}" type="sibTrans" cxnId="{620072F7-B1F3-4C47-82CD-DE915334A46D}">
      <dgm:prSet/>
      <dgm:spPr/>
      <dgm:t>
        <a:bodyPr/>
        <a:lstStyle/>
        <a:p>
          <a:endParaRPr lang="en-US"/>
        </a:p>
      </dgm:t>
    </dgm:pt>
    <dgm:pt modelId="{6F224905-3E4C-3A48-982E-3427479AE8C6}">
      <dgm:prSet phldrT="[Text]" custT="1"/>
      <dgm:spPr/>
      <dgm:t>
        <a:bodyPr/>
        <a:lstStyle/>
        <a:p>
          <a:r>
            <a:rPr lang="en-US" sz="1600" b="1" dirty="0" smtClean="0">
              <a:latin typeface="Calibri"/>
            </a:rPr>
            <a:t>Apps &amp; Digital Resources</a:t>
          </a:r>
          <a:endParaRPr lang="en-US" sz="1600" b="1" dirty="0">
            <a:latin typeface="Calibri"/>
          </a:endParaRPr>
        </a:p>
      </dgm:t>
    </dgm:pt>
    <dgm:pt modelId="{7E87A1CF-E492-6946-B970-B5F5E7E41A74}" type="parTrans" cxnId="{2D70558C-A96D-0447-BAB8-1572861C0379}">
      <dgm:prSet/>
      <dgm:spPr/>
      <dgm:t>
        <a:bodyPr/>
        <a:lstStyle/>
        <a:p>
          <a:endParaRPr lang="en-US" dirty="0"/>
        </a:p>
      </dgm:t>
    </dgm:pt>
    <dgm:pt modelId="{143F2A2F-E914-D249-AB08-63EE9EAF724C}" type="sibTrans" cxnId="{2D70558C-A96D-0447-BAB8-1572861C0379}">
      <dgm:prSet/>
      <dgm:spPr/>
      <dgm:t>
        <a:bodyPr/>
        <a:lstStyle/>
        <a:p>
          <a:endParaRPr lang="en-US"/>
        </a:p>
      </dgm:t>
    </dgm:pt>
    <dgm:pt modelId="{2D516392-5E0D-6048-AED3-C293A7876383}">
      <dgm:prSet phldrT="[Text]" custT="1"/>
      <dgm:spPr>
        <a:solidFill>
          <a:srgbClr val="3366FF"/>
        </a:solidFill>
      </dgm:spPr>
      <dgm:t>
        <a:bodyPr/>
        <a:lstStyle/>
        <a:p>
          <a:r>
            <a:rPr lang="en-US" sz="1600" b="1" dirty="0" smtClean="0">
              <a:latin typeface="Calibri"/>
            </a:rPr>
            <a:t>User-Generated Content</a:t>
          </a:r>
          <a:endParaRPr lang="en-US" sz="1600" b="1" dirty="0">
            <a:latin typeface="Calibri"/>
          </a:endParaRPr>
        </a:p>
      </dgm:t>
    </dgm:pt>
    <dgm:pt modelId="{AF27CD9E-73C5-514D-9819-09540FDD2ADE}" type="parTrans" cxnId="{EBCE4A9B-E626-8C4F-B3E3-71A8BA2E337D}">
      <dgm:prSet/>
      <dgm:spPr/>
      <dgm:t>
        <a:bodyPr/>
        <a:lstStyle/>
        <a:p>
          <a:endParaRPr lang="en-US" dirty="0"/>
        </a:p>
      </dgm:t>
    </dgm:pt>
    <dgm:pt modelId="{AAB9ECBD-3EF2-9748-8596-9A385C5DC8B1}" type="sibTrans" cxnId="{EBCE4A9B-E626-8C4F-B3E3-71A8BA2E337D}">
      <dgm:prSet/>
      <dgm:spPr/>
      <dgm:t>
        <a:bodyPr/>
        <a:lstStyle/>
        <a:p>
          <a:endParaRPr lang="en-US"/>
        </a:p>
      </dgm:t>
    </dgm:pt>
    <dgm:pt modelId="{397A3218-0935-9B4C-89F2-83F41352BDF9}">
      <dgm:prSet phldrT="[Text]" custT="1"/>
      <dgm:spPr/>
      <dgm:t>
        <a:bodyPr/>
        <a:lstStyle/>
        <a:p>
          <a:r>
            <a:rPr lang="en-US" sz="1600" b="1" dirty="0" smtClean="0">
              <a:latin typeface="Calibri"/>
            </a:rPr>
            <a:t>Book Clubs</a:t>
          </a:r>
          <a:endParaRPr lang="en-US" sz="1600" b="1" dirty="0">
            <a:latin typeface="Calibri"/>
          </a:endParaRPr>
        </a:p>
      </dgm:t>
    </dgm:pt>
    <dgm:pt modelId="{FAE5A503-D239-3F44-8619-6E3B3BB7D5A5}" type="parTrans" cxnId="{00CBADB5-324F-1443-854A-642ABA7F13FD}">
      <dgm:prSet/>
      <dgm:spPr/>
      <dgm:t>
        <a:bodyPr/>
        <a:lstStyle/>
        <a:p>
          <a:endParaRPr lang="en-US" dirty="0"/>
        </a:p>
      </dgm:t>
    </dgm:pt>
    <dgm:pt modelId="{DE935115-77E9-544B-856F-048A060BBD75}" type="sibTrans" cxnId="{00CBADB5-324F-1443-854A-642ABA7F13FD}">
      <dgm:prSet/>
      <dgm:spPr/>
      <dgm:t>
        <a:bodyPr/>
        <a:lstStyle/>
        <a:p>
          <a:endParaRPr lang="en-US"/>
        </a:p>
      </dgm:t>
    </dgm:pt>
    <dgm:pt modelId="{461A3E31-DF38-1C42-9D86-53B66B0977E0}">
      <dgm:prSet phldrT="[Text]" custT="1"/>
      <dgm:spPr>
        <a:solidFill>
          <a:srgbClr val="3366FF"/>
        </a:solidFill>
      </dgm:spPr>
      <dgm:t>
        <a:bodyPr/>
        <a:lstStyle/>
        <a:p>
          <a:r>
            <a:rPr lang="en-US" sz="1600" b="1" dirty="0" smtClean="0">
              <a:latin typeface="Calibri"/>
            </a:rPr>
            <a:t>Study-Action &amp; Service Projects</a:t>
          </a:r>
          <a:endParaRPr lang="en-US" sz="1600" b="1" dirty="0">
            <a:latin typeface="Calibri"/>
          </a:endParaRPr>
        </a:p>
      </dgm:t>
    </dgm:pt>
    <dgm:pt modelId="{CB131B0D-CEA2-4F4B-A634-DEFE608665D7}" type="parTrans" cxnId="{E111DC85-AED3-BE42-A14D-3AD75A7A60FB}">
      <dgm:prSet/>
      <dgm:spPr/>
      <dgm:t>
        <a:bodyPr/>
        <a:lstStyle/>
        <a:p>
          <a:endParaRPr lang="en-US" dirty="0"/>
        </a:p>
      </dgm:t>
    </dgm:pt>
    <dgm:pt modelId="{FB3FA4BE-0F9A-BE4E-A5A8-5D31CF43F163}" type="sibTrans" cxnId="{E111DC85-AED3-BE42-A14D-3AD75A7A60FB}">
      <dgm:prSet/>
      <dgm:spPr/>
      <dgm:t>
        <a:bodyPr/>
        <a:lstStyle/>
        <a:p>
          <a:endParaRPr lang="en-US"/>
        </a:p>
      </dgm:t>
    </dgm:pt>
    <dgm:pt modelId="{97E46D95-38EB-954A-9D51-56AD95DC31F6}">
      <dgm:prSet phldrT="[Text]" custT="1"/>
      <dgm:spPr/>
      <dgm:t>
        <a:bodyPr/>
        <a:lstStyle/>
        <a:p>
          <a:r>
            <a:rPr lang="en-US" sz="1600" b="1" dirty="0" smtClean="0">
              <a:latin typeface="Calibri"/>
            </a:rPr>
            <a:t>Webinars &amp; Video Confer-encing</a:t>
          </a:r>
          <a:endParaRPr lang="en-US" sz="1600" b="1" dirty="0">
            <a:latin typeface="Calibri"/>
          </a:endParaRPr>
        </a:p>
      </dgm:t>
    </dgm:pt>
    <dgm:pt modelId="{2928C204-46E4-6642-AEBE-C5143A5AC067}" type="parTrans" cxnId="{330474D5-D799-7642-A5B2-728082501359}">
      <dgm:prSet/>
      <dgm:spPr/>
      <dgm:t>
        <a:bodyPr/>
        <a:lstStyle/>
        <a:p>
          <a:endParaRPr lang="en-US" dirty="0"/>
        </a:p>
      </dgm:t>
    </dgm:pt>
    <dgm:pt modelId="{40344736-8166-C941-A3CF-C348D55EBB71}" type="sibTrans" cxnId="{330474D5-D799-7642-A5B2-728082501359}">
      <dgm:prSet/>
      <dgm:spPr/>
      <dgm:t>
        <a:bodyPr/>
        <a:lstStyle/>
        <a:p>
          <a:endParaRPr lang="en-US"/>
        </a:p>
      </dgm:t>
    </dgm:pt>
    <dgm:pt modelId="{F35B5E8E-10D0-5D47-9BDB-937F4DD6979D}" type="pres">
      <dgm:prSet presAssocID="{83B2E4C9-6739-0940-BFE0-6E1FBF8066B7}" presName="cycle" presStyleCnt="0">
        <dgm:presLayoutVars>
          <dgm:chMax val="1"/>
          <dgm:dir/>
          <dgm:animLvl val="ctr"/>
          <dgm:resizeHandles val="exact"/>
        </dgm:presLayoutVars>
      </dgm:prSet>
      <dgm:spPr/>
      <dgm:t>
        <a:bodyPr/>
        <a:lstStyle/>
        <a:p>
          <a:endParaRPr lang="en-US"/>
        </a:p>
      </dgm:t>
    </dgm:pt>
    <dgm:pt modelId="{F84BDB7E-7082-F347-ACBE-CB118B99727E}" type="pres">
      <dgm:prSet presAssocID="{4090E13C-FA55-8644-AA81-AAD46FD2B792}" presName="centerShape" presStyleLbl="node0" presStyleIdx="0" presStyleCnt="1" custScaleX="244441" custScaleY="235762"/>
      <dgm:spPr/>
      <dgm:t>
        <a:bodyPr/>
        <a:lstStyle/>
        <a:p>
          <a:endParaRPr lang="en-US"/>
        </a:p>
      </dgm:t>
    </dgm:pt>
    <dgm:pt modelId="{3355EFB3-EE75-A448-9611-C913F0954D7B}" type="pres">
      <dgm:prSet presAssocID="{4BDBC7F0-DF71-0241-9487-573EA70E0825}" presName="Name9" presStyleLbl="parChTrans1D2" presStyleIdx="0" presStyleCnt="13"/>
      <dgm:spPr/>
      <dgm:t>
        <a:bodyPr/>
        <a:lstStyle/>
        <a:p>
          <a:endParaRPr lang="en-US"/>
        </a:p>
      </dgm:t>
    </dgm:pt>
    <dgm:pt modelId="{937CCFE7-BA97-3641-8234-5C94F5ED2369}" type="pres">
      <dgm:prSet presAssocID="{4BDBC7F0-DF71-0241-9487-573EA70E0825}" presName="connTx" presStyleLbl="parChTrans1D2" presStyleIdx="0" presStyleCnt="13"/>
      <dgm:spPr/>
      <dgm:t>
        <a:bodyPr/>
        <a:lstStyle/>
        <a:p>
          <a:endParaRPr lang="en-US"/>
        </a:p>
      </dgm:t>
    </dgm:pt>
    <dgm:pt modelId="{F8E32234-4D44-E24E-B66D-45984D489559}" type="pres">
      <dgm:prSet presAssocID="{F4891E69-05A1-D940-AD54-1945B596B03B}" presName="node" presStyleLbl="node1" presStyleIdx="0" presStyleCnt="13" custScaleX="116285" custScaleY="115445">
        <dgm:presLayoutVars>
          <dgm:bulletEnabled val="1"/>
        </dgm:presLayoutVars>
      </dgm:prSet>
      <dgm:spPr/>
      <dgm:t>
        <a:bodyPr/>
        <a:lstStyle/>
        <a:p>
          <a:endParaRPr lang="en-US"/>
        </a:p>
      </dgm:t>
    </dgm:pt>
    <dgm:pt modelId="{EEC37EB2-4B2A-E148-BBE0-9163135E7592}" type="pres">
      <dgm:prSet presAssocID="{0D1766D3-1085-DF44-B9D8-2D170DEA7E54}" presName="Name9" presStyleLbl="parChTrans1D2" presStyleIdx="1" presStyleCnt="13"/>
      <dgm:spPr/>
      <dgm:t>
        <a:bodyPr/>
        <a:lstStyle/>
        <a:p>
          <a:endParaRPr lang="en-US"/>
        </a:p>
      </dgm:t>
    </dgm:pt>
    <dgm:pt modelId="{8E5C209B-64DD-294E-8427-5F1A2BF78D89}" type="pres">
      <dgm:prSet presAssocID="{0D1766D3-1085-DF44-B9D8-2D170DEA7E54}" presName="connTx" presStyleLbl="parChTrans1D2" presStyleIdx="1" presStyleCnt="13"/>
      <dgm:spPr/>
      <dgm:t>
        <a:bodyPr/>
        <a:lstStyle/>
        <a:p>
          <a:endParaRPr lang="en-US"/>
        </a:p>
      </dgm:t>
    </dgm:pt>
    <dgm:pt modelId="{63BB0881-22D7-FE4A-9006-2F254BFD051A}" type="pres">
      <dgm:prSet presAssocID="{83739528-BC92-7648-89D9-0D11B12C8840}" presName="node" presStyleLbl="node1" presStyleIdx="1" presStyleCnt="13" custScaleX="131298" custScaleY="111449">
        <dgm:presLayoutVars>
          <dgm:bulletEnabled val="1"/>
        </dgm:presLayoutVars>
      </dgm:prSet>
      <dgm:spPr/>
      <dgm:t>
        <a:bodyPr/>
        <a:lstStyle/>
        <a:p>
          <a:endParaRPr lang="en-US"/>
        </a:p>
      </dgm:t>
    </dgm:pt>
    <dgm:pt modelId="{DFD8DBBE-79C8-704C-8157-018D409D0A10}" type="pres">
      <dgm:prSet presAssocID="{1CD67287-836A-2D4E-A369-6CEB2F06BFAB}" presName="Name9" presStyleLbl="parChTrans1D2" presStyleIdx="2" presStyleCnt="13"/>
      <dgm:spPr/>
      <dgm:t>
        <a:bodyPr/>
        <a:lstStyle/>
        <a:p>
          <a:endParaRPr lang="en-US"/>
        </a:p>
      </dgm:t>
    </dgm:pt>
    <dgm:pt modelId="{F7919014-7C55-A343-B90E-B39FB883B650}" type="pres">
      <dgm:prSet presAssocID="{1CD67287-836A-2D4E-A369-6CEB2F06BFAB}" presName="connTx" presStyleLbl="parChTrans1D2" presStyleIdx="2" presStyleCnt="13"/>
      <dgm:spPr/>
      <dgm:t>
        <a:bodyPr/>
        <a:lstStyle/>
        <a:p>
          <a:endParaRPr lang="en-US"/>
        </a:p>
      </dgm:t>
    </dgm:pt>
    <dgm:pt modelId="{B5DDE292-1EFF-1745-A12A-7C49692B737E}" type="pres">
      <dgm:prSet presAssocID="{7283A424-6CFA-8049-8AA8-B2CE45B1C8F6}" presName="node" presStyleLbl="node1" presStyleIdx="2" presStyleCnt="13" custScaleX="116285" custScaleY="115445">
        <dgm:presLayoutVars>
          <dgm:bulletEnabled val="1"/>
        </dgm:presLayoutVars>
      </dgm:prSet>
      <dgm:spPr/>
      <dgm:t>
        <a:bodyPr/>
        <a:lstStyle/>
        <a:p>
          <a:endParaRPr lang="en-US"/>
        </a:p>
      </dgm:t>
    </dgm:pt>
    <dgm:pt modelId="{3D47AD88-113F-F84A-9401-344D44FC7888}" type="pres">
      <dgm:prSet presAssocID="{93B20F67-1E67-794E-9682-CA2E507F8A7F}" presName="Name9" presStyleLbl="parChTrans1D2" presStyleIdx="3" presStyleCnt="13"/>
      <dgm:spPr/>
      <dgm:t>
        <a:bodyPr/>
        <a:lstStyle/>
        <a:p>
          <a:endParaRPr lang="en-US"/>
        </a:p>
      </dgm:t>
    </dgm:pt>
    <dgm:pt modelId="{7BDE43A8-6444-6D4E-AFC0-D58AF60E0A2A}" type="pres">
      <dgm:prSet presAssocID="{93B20F67-1E67-794E-9682-CA2E507F8A7F}" presName="connTx" presStyleLbl="parChTrans1D2" presStyleIdx="3" presStyleCnt="13"/>
      <dgm:spPr/>
      <dgm:t>
        <a:bodyPr/>
        <a:lstStyle/>
        <a:p>
          <a:endParaRPr lang="en-US"/>
        </a:p>
      </dgm:t>
    </dgm:pt>
    <dgm:pt modelId="{F6C4B767-07F0-EB45-98B5-FD27BC40E18B}" type="pres">
      <dgm:prSet presAssocID="{225E5DA0-6ECA-5845-A3C1-730172FCAABF}" presName="node" presStyleLbl="node1" presStyleIdx="3" presStyleCnt="13" custScaleX="116285" custScaleY="115445">
        <dgm:presLayoutVars>
          <dgm:bulletEnabled val="1"/>
        </dgm:presLayoutVars>
      </dgm:prSet>
      <dgm:spPr/>
      <dgm:t>
        <a:bodyPr/>
        <a:lstStyle/>
        <a:p>
          <a:endParaRPr lang="en-US"/>
        </a:p>
      </dgm:t>
    </dgm:pt>
    <dgm:pt modelId="{5AA9908F-95EC-2846-B5B6-D126B8F96AAD}" type="pres">
      <dgm:prSet presAssocID="{2928C204-46E4-6642-AEBE-C5143A5AC067}" presName="Name9" presStyleLbl="parChTrans1D2" presStyleIdx="4" presStyleCnt="13"/>
      <dgm:spPr/>
      <dgm:t>
        <a:bodyPr/>
        <a:lstStyle/>
        <a:p>
          <a:endParaRPr lang="en-US"/>
        </a:p>
      </dgm:t>
    </dgm:pt>
    <dgm:pt modelId="{8ECD1E75-AED4-E445-8F2A-3E96B39D3065}" type="pres">
      <dgm:prSet presAssocID="{2928C204-46E4-6642-AEBE-C5143A5AC067}" presName="connTx" presStyleLbl="parChTrans1D2" presStyleIdx="4" presStyleCnt="13"/>
      <dgm:spPr/>
      <dgm:t>
        <a:bodyPr/>
        <a:lstStyle/>
        <a:p>
          <a:endParaRPr lang="en-US"/>
        </a:p>
      </dgm:t>
    </dgm:pt>
    <dgm:pt modelId="{852A521F-56FC-0041-991D-B702CAB01E6F}" type="pres">
      <dgm:prSet presAssocID="{97E46D95-38EB-954A-9D51-56AD95DC31F6}" presName="node" presStyleLbl="node1" presStyleIdx="4" presStyleCnt="13" custScaleX="116285" custScaleY="115445">
        <dgm:presLayoutVars>
          <dgm:bulletEnabled val="1"/>
        </dgm:presLayoutVars>
      </dgm:prSet>
      <dgm:spPr/>
      <dgm:t>
        <a:bodyPr/>
        <a:lstStyle/>
        <a:p>
          <a:endParaRPr lang="en-US"/>
        </a:p>
      </dgm:t>
    </dgm:pt>
    <dgm:pt modelId="{5DA40936-6932-7045-B1C3-516BFEEC6D33}" type="pres">
      <dgm:prSet presAssocID="{FAE5A503-D239-3F44-8619-6E3B3BB7D5A5}" presName="Name9" presStyleLbl="parChTrans1D2" presStyleIdx="5" presStyleCnt="13"/>
      <dgm:spPr/>
      <dgm:t>
        <a:bodyPr/>
        <a:lstStyle/>
        <a:p>
          <a:endParaRPr lang="en-US"/>
        </a:p>
      </dgm:t>
    </dgm:pt>
    <dgm:pt modelId="{6C749C3B-D903-C249-A135-4748CE450C9D}" type="pres">
      <dgm:prSet presAssocID="{FAE5A503-D239-3F44-8619-6E3B3BB7D5A5}" presName="connTx" presStyleLbl="parChTrans1D2" presStyleIdx="5" presStyleCnt="13"/>
      <dgm:spPr/>
      <dgm:t>
        <a:bodyPr/>
        <a:lstStyle/>
        <a:p>
          <a:endParaRPr lang="en-US"/>
        </a:p>
      </dgm:t>
    </dgm:pt>
    <dgm:pt modelId="{AB11FEE4-6118-4A43-B1D8-2264CE22951C}" type="pres">
      <dgm:prSet presAssocID="{397A3218-0935-9B4C-89F2-83F41352BDF9}" presName="node" presStyleLbl="node1" presStyleIdx="5" presStyleCnt="13" custScaleX="132323" custScaleY="115445">
        <dgm:presLayoutVars>
          <dgm:bulletEnabled val="1"/>
        </dgm:presLayoutVars>
      </dgm:prSet>
      <dgm:spPr/>
      <dgm:t>
        <a:bodyPr/>
        <a:lstStyle/>
        <a:p>
          <a:endParaRPr lang="en-US"/>
        </a:p>
      </dgm:t>
    </dgm:pt>
    <dgm:pt modelId="{0D9CAD42-66EB-0643-B0AA-F4F8A6509E36}" type="pres">
      <dgm:prSet presAssocID="{24E97F7C-14E5-4D4C-A265-578EA8C533D3}" presName="Name9" presStyleLbl="parChTrans1D2" presStyleIdx="6" presStyleCnt="13"/>
      <dgm:spPr/>
      <dgm:t>
        <a:bodyPr/>
        <a:lstStyle/>
        <a:p>
          <a:endParaRPr lang="en-US"/>
        </a:p>
      </dgm:t>
    </dgm:pt>
    <dgm:pt modelId="{FCAC4A64-194E-F547-9E3E-58433E7649A0}" type="pres">
      <dgm:prSet presAssocID="{24E97F7C-14E5-4D4C-A265-578EA8C533D3}" presName="connTx" presStyleLbl="parChTrans1D2" presStyleIdx="6" presStyleCnt="13"/>
      <dgm:spPr/>
      <dgm:t>
        <a:bodyPr/>
        <a:lstStyle/>
        <a:p>
          <a:endParaRPr lang="en-US"/>
        </a:p>
      </dgm:t>
    </dgm:pt>
    <dgm:pt modelId="{FE05DA49-9A46-014C-9D85-8C5AC2EEAA94}" type="pres">
      <dgm:prSet presAssocID="{21D957FB-EE06-8B4D-B93F-BAD12B0AADC1}" presName="node" presStyleLbl="node1" presStyleIdx="6" presStyleCnt="13" custScaleX="125203" custScaleY="128270">
        <dgm:presLayoutVars>
          <dgm:bulletEnabled val="1"/>
        </dgm:presLayoutVars>
      </dgm:prSet>
      <dgm:spPr/>
      <dgm:t>
        <a:bodyPr/>
        <a:lstStyle/>
        <a:p>
          <a:endParaRPr lang="en-US"/>
        </a:p>
      </dgm:t>
    </dgm:pt>
    <dgm:pt modelId="{898D1013-6C5E-BB48-B269-183CB1F91685}" type="pres">
      <dgm:prSet presAssocID="{CB131B0D-CEA2-4F4B-A634-DEFE608665D7}" presName="Name9" presStyleLbl="parChTrans1D2" presStyleIdx="7" presStyleCnt="13"/>
      <dgm:spPr/>
      <dgm:t>
        <a:bodyPr/>
        <a:lstStyle/>
        <a:p>
          <a:endParaRPr lang="en-US"/>
        </a:p>
      </dgm:t>
    </dgm:pt>
    <dgm:pt modelId="{7BCA3713-9BF2-E843-A487-4953769A62CC}" type="pres">
      <dgm:prSet presAssocID="{CB131B0D-CEA2-4F4B-A634-DEFE608665D7}" presName="connTx" presStyleLbl="parChTrans1D2" presStyleIdx="7" presStyleCnt="13"/>
      <dgm:spPr/>
      <dgm:t>
        <a:bodyPr/>
        <a:lstStyle/>
        <a:p>
          <a:endParaRPr lang="en-US"/>
        </a:p>
      </dgm:t>
    </dgm:pt>
    <dgm:pt modelId="{275E1A1D-0A49-4B4B-80C6-9838A1FB1CC9}" type="pres">
      <dgm:prSet presAssocID="{461A3E31-DF38-1C42-9D86-53B66B0977E0}" presName="node" presStyleLbl="node1" presStyleIdx="7" presStyleCnt="13" custScaleX="116285" custScaleY="115445">
        <dgm:presLayoutVars>
          <dgm:bulletEnabled val="1"/>
        </dgm:presLayoutVars>
      </dgm:prSet>
      <dgm:spPr/>
      <dgm:t>
        <a:bodyPr/>
        <a:lstStyle/>
        <a:p>
          <a:endParaRPr lang="en-US"/>
        </a:p>
      </dgm:t>
    </dgm:pt>
    <dgm:pt modelId="{2ECA9611-4884-AB43-A446-D51649998FA5}" type="pres">
      <dgm:prSet presAssocID="{5C42917C-AA05-4B4B-8D40-036C3B0828ED}" presName="Name9" presStyleLbl="parChTrans1D2" presStyleIdx="8" presStyleCnt="13"/>
      <dgm:spPr/>
      <dgm:t>
        <a:bodyPr/>
        <a:lstStyle/>
        <a:p>
          <a:endParaRPr lang="en-US"/>
        </a:p>
      </dgm:t>
    </dgm:pt>
    <dgm:pt modelId="{31042A93-3812-A34A-8F9E-8409130D83C1}" type="pres">
      <dgm:prSet presAssocID="{5C42917C-AA05-4B4B-8D40-036C3B0828ED}" presName="connTx" presStyleLbl="parChTrans1D2" presStyleIdx="8" presStyleCnt="13"/>
      <dgm:spPr/>
      <dgm:t>
        <a:bodyPr/>
        <a:lstStyle/>
        <a:p>
          <a:endParaRPr lang="en-US"/>
        </a:p>
      </dgm:t>
    </dgm:pt>
    <dgm:pt modelId="{A1CFB6AF-409A-B945-B98F-6343817DEB04}" type="pres">
      <dgm:prSet presAssocID="{B111218E-9032-E649-8F24-39EDAF092FB4}" presName="node" presStyleLbl="node1" presStyleIdx="8" presStyleCnt="13" custScaleX="116285" custScaleY="115445">
        <dgm:presLayoutVars>
          <dgm:bulletEnabled val="1"/>
        </dgm:presLayoutVars>
      </dgm:prSet>
      <dgm:spPr/>
      <dgm:t>
        <a:bodyPr/>
        <a:lstStyle/>
        <a:p>
          <a:endParaRPr lang="en-US"/>
        </a:p>
      </dgm:t>
    </dgm:pt>
    <dgm:pt modelId="{BA662BBB-B96F-8741-82A3-665DBCE6916C}" type="pres">
      <dgm:prSet presAssocID="{6F105844-1020-854E-BCB2-563DF17EE0FE}" presName="Name9" presStyleLbl="parChTrans1D2" presStyleIdx="9" presStyleCnt="13"/>
      <dgm:spPr/>
      <dgm:t>
        <a:bodyPr/>
        <a:lstStyle/>
        <a:p>
          <a:endParaRPr lang="en-US"/>
        </a:p>
      </dgm:t>
    </dgm:pt>
    <dgm:pt modelId="{3FCAF1D4-2CFC-6C46-9E88-2CA046F20E40}" type="pres">
      <dgm:prSet presAssocID="{6F105844-1020-854E-BCB2-563DF17EE0FE}" presName="connTx" presStyleLbl="parChTrans1D2" presStyleIdx="9" presStyleCnt="13"/>
      <dgm:spPr/>
      <dgm:t>
        <a:bodyPr/>
        <a:lstStyle/>
        <a:p>
          <a:endParaRPr lang="en-US"/>
        </a:p>
      </dgm:t>
    </dgm:pt>
    <dgm:pt modelId="{8C7F9C19-2C9C-4646-A1AC-FDF7CA080C61}" type="pres">
      <dgm:prSet presAssocID="{21FF36F9-92D2-994C-8EB7-1A8223D960AE}" presName="node" presStyleLbl="node1" presStyleIdx="9" presStyleCnt="13" custScaleX="116285" custScaleY="115445">
        <dgm:presLayoutVars>
          <dgm:bulletEnabled val="1"/>
        </dgm:presLayoutVars>
      </dgm:prSet>
      <dgm:spPr/>
      <dgm:t>
        <a:bodyPr/>
        <a:lstStyle/>
        <a:p>
          <a:endParaRPr lang="en-US"/>
        </a:p>
      </dgm:t>
    </dgm:pt>
    <dgm:pt modelId="{CF1F2939-279B-3748-89CB-6BE5B47D7E95}" type="pres">
      <dgm:prSet presAssocID="{1D25CE8F-BA20-7542-9531-2FF45085BC68}" presName="Name9" presStyleLbl="parChTrans1D2" presStyleIdx="10" presStyleCnt="13"/>
      <dgm:spPr/>
      <dgm:t>
        <a:bodyPr/>
        <a:lstStyle/>
        <a:p>
          <a:endParaRPr lang="en-US"/>
        </a:p>
      </dgm:t>
    </dgm:pt>
    <dgm:pt modelId="{60F2CFB0-63A3-794D-81D6-D1B2C8C55DA3}" type="pres">
      <dgm:prSet presAssocID="{1D25CE8F-BA20-7542-9531-2FF45085BC68}" presName="connTx" presStyleLbl="parChTrans1D2" presStyleIdx="10" presStyleCnt="13"/>
      <dgm:spPr/>
      <dgm:t>
        <a:bodyPr/>
        <a:lstStyle/>
        <a:p>
          <a:endParaRPr lang="en-US"/>
        </a:p>
      </dgm:t>
    </dgm:pt>
    <dgm:pt modelId="{79A8BE6A-5F1D-4B4B-85E0-BB0CCF5D3575}" type="pres">
      <dgm:prSet presAssocID="{D477B744-6161-064D-A549-BAC5005534F3}" presName="node" presStyleLbl="node1" presStyleIdx="10" presStyleCnt="13" custScaleX="116285" custScaleY="115445">
        <dgm:presLayoutVars>
          <dgm:bulletEnabled val="1"/>
        </dgm:presLayoutVars>
      </dgm:prSet>
      <dgm:spPr/>
      <dgm:t>
        <a:bodyPr/>
        <a:lstStyle/>
        <a:p>
          <a:endParaRPr lang="en-US"/>
        </a:p>
      </dgm:t>
    </dgm:pt>
    <dgm:pt modelId="{5E34A6DE-A96D-EA49-9B65-FECB0ECCF4B4}" type="pres">
      <dgm:prSet presAssocID="{7E87A1CF-E492-6946-B970-B5F5E7E41A74}" presName="Name9" presStyleLbl="parChTrans1D2" presStyleIdx="11" presStyleCnt="13"/>
      <dgm:spPr/>
      <dgm:t>
        <a:bodyPr/>
        <a:lstStyle/>
        <a:p>
          <a:endParaRPr lang="en-US"/>
        </a:p>
      </dgm:t>
    </dgm:pt>
    <dgm:pt modelId="{16A0EF00-C902-6C4D-8AA6-FC7D1AD3C850}" type="pres">
      <dgm:prSet presAssocID="{7E87A1CF-E492-6946-B970-B5F5E7E41A74}" presName="connTx" presStyleLbl="parChTrans1D2" presStyleIdx="11" presStyleCnt="13"/>
      <dgm:spPr/>
      <dgm:t>
        <a:bodyPr/>
        <a:lstStyle/>
        <a:p>
          <a:endParaRPr lang="en-US"/>
        </a:p>
      </dgm:t>
    </dgm:pt>
    <dgm:pt modelId="{5F276F4B-46BE-1D43-84F7-82422DF119C4}" type="pres">
      <dgm:prSet presAssocID="{6F224905-3E4C-3A48-982E-3427479AE8C6}" presName="node" presStyleLbl="node1" presStyleIdx="11" presStyleCnt="13" custScaleX="127840" custScaleY="124498">
        <dgm:presLayoutVars>
          <dgm:bulletEnabled val="1"/>
        </dgm:presLayoutVars>
      </dgm:prSet>
      <dgm:spPr/>
      <dgm:t>
        <a:bodyPr/>
        <a:lstStyle/>
        <a:p>
          <a:endParaRPr lang="en-US"/>
        </a:p>
      </dgm:t>
    </dgm:pt>
    <dgm:pt modelId="{D3CD9597-5F0F-5F4F-9900-8202346226AE}" type="pres">
      <dgm:prSet presAssocID="{AF27CD9E-73C5-514D-9819-09540FDD2ADE}" presName="Name9" presStyleLbl="parChTrans1D2" presStyleIdx="12" presStyleCnt="13"/>
      <dgm:spPr/>
      <dgm:t>
        <a:bodyPr/>
        <a:lstStyle/>
        <a:p>
          <a:endParaRPr lang="en-US"/>
        </a:p>
      </dgm:t>
    </dgm:pt>
    <dgm:pt modelId="{37393760-CE7E-0840-AD5E-02D017E7ABE9}" type="pres">
      <dgm:prSet presAssocID="{AF27CD9E-73C5-514D-9819-09540FDD2ADE}" presName="connTx" presStyleLbl="parChTrans1D2" presStyleIdx="12" presStyleCnt="13"/>
      <dgm:spPr/>
      <dgm:t>
        <a:bodyPr/>
        <a:lstStyle/>
        <a:p>
          <a:endParaRPr lang="en-US"/>
        </a:p>
      </dgm:t>
    </dgm:pt>
    <dgm:pt modelId="{B204D295-9F7C-D74B-8723-02B42DA87DCC}" type="pres">
      <dgm:prSet presAssocID="{2D516392-5E0D-6048-AED3-C293A7876383}" presName="node" presStyleLbl="node1" presStyleIdx="12" presStyleCnt="13" custScaleX="132790" custScaleY="115445">
        <dgm:presLayoutVars>
          <dgm:bulletEnabled val="1"/>
        </dgm:presLayoutVars>
      </dgm:prSet>
      <dgm:spPr/>
      <dgm:t>
        <a:bodyPr/>
        <a:lstStyle/>
        <a:p>
          <a:endParaRPr lang="en-US"/>
        </a:p>
      </dgm:t>
    </dgm:pt>
  </dgm:ptLst>
  <dgm:cxnLst>
    <dgm:cxn modelId="{1D959FF2-716D-FA46-9811-74AEC2784034}" type="presOf" srcId="{93B20F67-1E67-794E-9682-CA2E507F8A7F}" destId="{3D47AD88-113F-F84A-9401-344D44FC7888}" srcOrd="0" destOrd="0" presId="urn:microsoft.com/office/officeart/2005/8/layout/radial1"/>
    <dgm:cxn modelId="{CCAE97F5-BAEB-0546-BF1E-714F26C72701}" type="presOf" srcId="{7E87A1CF-E492-6946-B970-B5F5E7E41A74}" destId="{16A0EF00-C902-6C4D-8AA6-FC7D1AD3C850}" srcOrd="1" destOrd="0" presId="urn:microsoft.com/office/officeart/2005/8/layout/radial1"/>
    <dgm:cxn modelId="{18D0CC00-31CC-6E48-8714-0EDBD98935D5}" type="presOf" srcId="{4090E13C-FA55-8644-AA81-AAD46FD2B792}" destId="{F84BDB7E-7082-F347-ACBE-CB118B99727E}" srcOrd="0" destOrd="0" presId="urn:microsoft.com/office/officeart/2005/8/layout/radial1"/>
    <dgm:cxn modelId="{31CE53EC-2874-754F-8B39-3D64A76E2A94}" srcId="{4090E13C-FA55-8644-AA81-AAD46FD2B792}" destId="{B111218E-9032-E649-8F24-39EDAF092FB4}" srcOrd="8" destOrd="0" parTransId="{5C42917C-AA05-4B4B-8D40-036C3B0828ED}" sibTransId="{959148FD-9B44-FE48-B60E-DAACAEA6E7F9}"/>
    <dgm:cxn modelId="{DC92F4C8-8C5C-C341-B05B-1ADA79C5DC58}" type="presOf" srcId="{5C42917C-AA05-4B4B-8D40-036C3B0828ED}" destId="{31042A93-3812-A34A-8F9E-8409130D83C1}" srcOrd="1" destOrd="0" presId="urn:microsoft.com/office/officeart/2005/8/layout/radial1"/>
    <dgm:cxn modelId="{B95F6D06-87BA-FB42-8055-49E8FF9736FE}" srcId="{4090E13C-FA55-8644-AA81-AAD46FD2B792}" destId="{21FF36F9-92D2-994C-8EB7-1A8223D960AE}" srcOrd="9" destOrd="0" parTransId="{6F105844-1020-854E-BCB2-563DF17EE0FE}" sibTransId="{52D79166-51B8-E643-BD71-2B466C3B1D2C}"/>
    <dgm:cxn modelId="{D871EB0B-FFDC-CD41-B5A9-60FF6BB1E2B5}" type="presOf" srcId="{CB131B0D-CEA2-4F4B-A634-DEFE608665D7}" destId="{7BCA3713-9BF2-E843-A487-4953769A62CC}" srcOrd="1" destOrd="0" presId="urn:microsoft.com/office/officeart/2005/8/layout/radial1"/>
    <dgm:cxn modelId="{29A5A9B8-9732-E94E-9CA1-6A567CE343E3}" type="presOf" srcId="{FAE5A503-D239-3F44-8619-6E3B3BB7D5A5}" destId="{5DA40936-6932-7045-B1C3-516BFEEC6D33}" srcOrd="0" destOrd="0" presId="urn:microsoft.com/office/officeart/2005/8/layout/radial1"/>
    <dgm:cxn modelId="{6E9779D7-EE24-2B44-85F6-9CE55F4A2E25}" srcId="{4090E13C-FA55-8644-AA81-AAD46FD2B792}" destId="{F4891E69-05A1-D940-AD54-1945B596B03B}" srcOrd="0" destOrd="0" parTransId="{4BDBC7F0-DF71-0241-9487-573EA70E0825}" sibTransId="{D0AE19E6-5955-6641-9A6F-C588B9B28826}"/>
    <dgm:cxn modelId="{1C7B28E7-3EBC-1C41-A944-771FF292B0CB}" type="presOf" srcId="{24E97F7C-14E5-4D4C-A265-578EA8C533D3}" destId="{0D9CAD42-66EB-0643-B0AA-F4F8A6509E36}" srcOrd="0" destOrd="0" presId="urn:microsoft.com/office/officeart/2005/8/layout/radial1"/>
    <dgm:cxn modelId="{8A4C52F5-DCA2-E845-8784-B099A837C3AF}" type="presOf" srcId="{1D25CE8F-BA20-7542-9531-2FF45085BC68}" destId="{60F2CFB0-63A3-794D-81D6-D1B2C8C55DA3}" srcOrd="1" destOrd="0" presId="urn:microsoft.com/office/officeart/2005/8/layout/radial1"/>
    <dgm:cxn modelId="{E3F4B1C0-DCF9-A247-A089-7A1713F3F842}" type="presOf" srcId="{B111218E-9032-E649-8F24-39EDAF092FB4}" destId="{A1CFB6AF-409A-B945-B98F-6343817DEB04}" srcOrd="0" destOrd="0" presId="urn:microsoft.com/office/officeart/2005/8/layout/radial1"/>
    <dgm:cxn modelId="{EBCE4A9B-E626-8C4F-B3E3-71A8BA2E337D}" srcId="{4090E13C-FA55-8644-AA81-AAD46FD2B792}" destId="{2D516392-5E0D-6048-AED3-C293A7876383}" srcOrd="12" destOrd="0" parTransId="{AF27CD9E-73C5-514D-9819-09540FDD2ADE}" sibTransId="{AAB9ECBD-3EF2-9748-8596-9A385C5DC8B1}"/>
    <dgm:cxn modelId="{00CBADB5-324F-1443-854A-642ABA7F13FD}" srcId="{4090E13C-FA55-8644-AA81-AAD46FD2B792}" destId="{397A3218-0935-9B4C-89F2-83F41352BDF9}" srcOrd="5" destOrd="0" parTransId="{FAE5A503-D239-3F44-8619-6E3B3BB7D5A5}" sibTransId="{DE935115-77E9-544B-856F-048A060BBD75}"/>
    <dgm:cxn modelId="{973A52C2-5683-244B-8452-29C76C4414AB}" type="presOf" srcId="{397A3218-0935-9B4C-89F2-83F41352BDF9}" destId="{AB11FEE4-6118-4A43-B1D8-2264CE22951C}" srcOrd="0" destOrd="0" presId="urn:microsoft.com/office/officeart/2005/8/layout/radial1"/>
    <dgm:cxn modelId="{B51BC608-2F1D-284F-971B-6D9BF9B52B78}" srcId="{4090E13C-FA55-8644-AA81-AAD46FD2B792}" destId="{21D957FB-EE06-8B4D-B93F-BAD12B0AADC1}" srcOrd="6" destOrd="0" parTransId="{24E97F7C-14E5-4D4C-A265-578EA8C533D3}" sibTransId="{361868E4-6B2A-0C4C-BF69-95A52E4E19B0}"/>
    <dgm:cxn modelId="{E8FCEE06-D455-2C4B-84F8-29073A79B654}" type="presOf" srcId="{AF27CD9E-73C5-514D-9819-09540FDD2ADE}" destId="{D3CD9597-5F0F-5F4F-9900-8202346226AE}" srcOrd="0" destOrd="0" presId="urn:microsoft.com/office/officeart/2005/8/layout/radial1"/>
    <dgm:cxn modelId="{620072F7-B1F3-4C47-82CD-DE915334A46D}" srcId="{4090E13C-FA55-8644-AA81-AAD46FD2B792}" destId="{D477B744-6161-064D-A549-BAC5005534F3}" srcOrd="10" destOrd="0" parTransId="{1D25CE8F-BA20-7542-9531-2FF45085BC68}" sibTransId="{C1BADFC0-19ED-204A-AF7F-D3D9C3984D51}"/>
    <dgm:cxn modelId="{E111DC85-AED3-BE42-A14D-3AD75A7A60FB}" srcId="{4090E13C-FA55-8644-AA81-AAD46FD2B792}" destId="{461A3E31-DF38-1C42-9D86-53B66B0977E0}" srcOrd="7" destOrd="0" parTransId="{CB131B0D-CEA2-4F4B-A634-DEFE608665D7}" sibTransId="{FB3FA4BE-0F9A-BE4E-A5A8-5D31CF43F163}"/>
    <dgm:cxn modelId="{D68D6155-06D8-0143-9ED8-8FE2D5E77F39}" type="presOf" srcId="{83B2E4C9-6739-0940-BFE0-6E1FBF8066B7}" destId="{F35B5E8E-10D0-5D47-9BDB-937F4DD6979D}" srcOrd="0" destOrd="0" presId="urn:microsoft.com/office/officeart/2005/8/layout/radial1"/>
    <dgm:cxn modelId="{330474D5-D799-7642-A5B2-728082501359}" srcId="{4090E13C-FA55-8644-AA81-AAD46FD2B792}" destId="{97E46D95-38EB-954A-9D51-56AD95DC31F6}" srcOrd="4" destOrd="0" parTransId="{2928C204-46E4-6642-AEBE-C5143A5AC067}" sibTransId="{40344736-8166-C941-A3CF-C348D55EBB71}"/>
    <dgm:cxn modelId="{E8AF94CC-0FF5-1E4E-A701-421AC06E54C0}" type="presOf" srcId="{4BDBC7F0-DF71-0241-9487-573EA70E0825}" destId="{937CCFE7-BA97-3641-8234-5C94F5ED2369}" srcOrd="1" destOrd="0" presId="urn:microsoft.com/office/officeart/2005/8/layout/radial1"/>
    <dgm:cxn modelId="{C5FA8E83-B051-0F45-BA3E-493FB34B82FC}" type="presOf" srcId="{7E87A1CF-E492-6946-B970-B5F5E7E41A74}" destId="{5E34A6DE-A96D-EA49-9B65-FECB0ECCF4B4}" srcOrd="0" destOrd="0" presId="urn:microsoft.com/office/officeart/2005/8/layout/radial1"/>
    <dgm:cxn modelId="{A45B84D7-F116-3049-AAAC-20161E553E93}" type="presOf" srcId="{AF27CD9E-73C5-514D-9819-09540FDD2ADE}" destId="{37393760-CE7E-0840-AD5E-02D017E7ABE9}" srcOrd="1" destOrd="0" presId="urn:microsoft.com/office/officeart/2005/8/layout/radial1"/>
    <dgm:cxn modelId="{51C45EDA-B0EC-8248-964C-80D7628CEAC4}" srcId="{4090E13C-FA55-8644-AA81-AAD46FD2B792}" destId="{225E5DA0-6ECA-5845-A3C1-730172FCAABF}" srcOrd="3" destOrd="0" parTransId="{93B20F67-1E67-794E-9682-CA2E507F8A7F}" sibTransId="{57D301EC-B287-254C-8E82-6299E2BB7719}"/>
    <dgm:cxn modelId="{F0164785-356D-3C49-B858-FB887B04F22C}" type="presOf" srcId="{6F105844-1020-854E-BCB2-563DF17EE0FE}" destId="{3FCAF1D4-2CFC-6C46-9E88-2CA046F20E40}" srcOrd="1" destOrd="0" presId="urn:microsoft.com/office/officeart/2005/8/layout/radial1"/>
    <dgm:cxn modelId="{70ECD363-BAB0-AB4E-AA30-0CDCBD88D9F7}" type="presOf" srcId="{1D25CE8F-BA20-7542-9531-2FF45085BC68}" destId="{CF1F2939-279B-3748-89CB-6BE5B47D7E95}" srcOrd="0" destOrd="0" presId="urn:microsoft.com/office/officeart/2005/8/layout/radial1"/>
    <dgm:cxn modelId="{8C591ECC-BC2F-0B4A-A747-48211FDD98C5}" type="presOf" srcId="{CB131B0D-CEA2-4F4B-A634-DEFE608665D7}" destId="{898D1013-6C5E-BB48-B269-183CB1F91685}" srcOrd="0" destOrd="0" presId="urn:microsoft.com/office/officeart/2005/8/layout/radial1"/>
    <dgm:cxn modelId="{A2408EDC-D248-8A40-BACF-90808CE47AAE}" type="presOf" srcId="{1CD67287-836A-2D4E-A369-6CEB2F06BFAB}" destId="{DFD8DBBE-79C8-704C-8157-018D409D0A10}" srcOrd="0" destOrd="0" presId="urn:microsoft.com/office/officeart/2005/8/layout/radial1"/>
    <dgm:cxn modelId="{4F942AAD-FB98-5642-A44B-11279BA6443F}" type="presOf" srcId="{225E5DA0-6ECA-5845-A3C1-730172FCAABF}" destId="{F6C4B767-07F0-EB45-98B5-FD27BC40E18B}" srcOrd="0" destOrd="0" presId="urn:microsoft.com/office/officeart/2005/8/layout/radial1"/>
    <dgm:cxn modelId="{8FEFC297-19E2-C24D-AEA1-F4166D8DA6C8}" type="presOf" srcId="{4BDBC7F0-DF71-0241-9487-573EA70E0825}" destId="{3355EFB3-EE75-A448-9611-C913F0954D7B}" srcOrd="0" destOrd="0" presId="urn:microsoft.com/office/officeart/2005/8/layout/radial1"/>
    <dgm:cxn modelId="{9F794EB9-5305-364C-96A3-70E7ADB02F13}" type="presOf" srcId="{24E97F7C-14E5-4D4C-A265-578EA8C533D3}" destId="{FCAC4A64-194E-F547-9E3E-58433E7649A0}" srcOrd="1" destOrd="0" presId="urn:microsoft.com/office/officeart/2005/8/layout/radial1"/>
    <dgm:cxn modelId="{700AE97C-9D4A-0149-857F-6E86005E53C2}" type="presOf" srcId="{97E46D95-38EB-954A-9D51-56AD95DC31F6}" destId="{852A521F-56FC-0041-991D-B702CAB01E6F}" srcOrd="0" destOrd="0" presId="urn:microsoft.com/office/officeart/2005/8/layout/radial1"/>
    <dgm:cxn modelId="{6BD05070-23E5-8849-BD17-83FE5D037EE7}" type="presOf" srcId="{83739528-BC92-7648-89D9-0D11B12C8840}" destId="{63BB0881-22D7-FE4A-9006-2F254BFD051A}" srcOrd="0" destOrd="0" presId="urn:microsoft.com/office/officeart/2005/8/layout/radial1"/>
    <dgm:cxn modelId="{23D40869-928D-374F-95A8-0FB75E72FD8D}" srcId="{4090E13C-FA55-8644-AA81-AAD46FD2B792}" destId="{7283A424-6CFA-8049-8AA8-B2CE45B1C8F6}" srcOrd="2" destOrd="0" parTransId="{1CD67287-836A-2D4E-A369-6CEB2F06BFAB}" sibTransId="{62D76F2B-9631-1243-8CAD-503277F1AD26}"/>
    <dgm:cxn modelId="{4C2B4B6B-2283-914E-870D-35BF8305471B}" type="presOf" srcId="{1CD67287-836A-2D4E-A369-6CEB2F06BFAB}" destId="{F7919014-7C55-A343-B90E-B39FB883B650}" srcOrd="1" destOrd="0" presId="urn:microsoft.com/office/officeart/2005/8/layout/radial1"/>
    <dgm:cxn modelId="{05ABCE3D-5BDF-A046-BF55-20A1BD1A2AD9}" type="presOf" srcId="{6F105844-1020-854E-BCB2-563DF17EE0FE}" destId="{BA662BBB-B96F-8741-82A3-665DBCE6916C}" srcOrd="0" destOrd="0" presId="urn:microsoft.com/office/officeart/2005/8/layout/radial1"/>
    <dgm:cxn modelId="{769B3DC2-D3A5-DF40-904F-19532E43DCAD}" type="presOf" srcId="{F4891E69-05A1-D940-AD54-1945B596B03B}" destId="{F8E32234-4D44-E24E-B66D-45984D489559}" srcOrd="0" destOrd="0" presId="urn:microsoft.com/office/officeart/2005/8/layout/radial1"/>
    <dgm:cxn modelId="{2D70558C-A96D-0447-BAB8-1572861C0379}" srcId="{4090E13C-FA55-8644-AA81-AAD46FD2B792}" destId="{6F224905-3E4C-3A48-982E-3427479AE8C6}" srcOrd="11" destOrd="0" parTransId="{7E87A1CF-E492-6946-B970-B5F5E7E41A74}" sibTransId="{143F2A2F-E914-D249-AB08-63EE9EAF724C}"/>
    <dgm:cxn modelId="{AED7EE7E-E27C-0649-A007-0C8523B22E27}" type="presOf" srcId="{7283A424-6CFA-8049-8AA8-B2CE45B1C8F6}" destId="{B5DDE292-1EFF-1745-A12A-7C49692B737E}" srcOrd="0" destOrd="0" presId="urn:microsoft.com/office/officeart/2005/8/layout/radial1"/>
    <dgm:cxn modelId="{0B67D889-3425-904B-A38B-A0E843B19812}" srcId="{4090E13C-FA55-8644-AA81-AAD46FD2B792}" destId="{83739528-BC92-7648-89D9-0D11B12C8840}" srcOrd="1" destOrd="0" parTransId="{0D1766D3-1085-DF44-B9D8-2D170DEA7E54}" sibTransId="{C9FC312A-11B3-D443-B1E4-1486D84B8CE5}"/>
    <dgm:cxn modelId="{903183EB-112F-384D-835B-91B700D23875}" type="presOf" srcId="{93B20F67-1E67-794E-9682-CA2E507F8A7F}" destId="{7BDE43A8-6444-6D4E-AFC0-D58AF60E0A2A}" srcOrd="1" destOrd="0" presId="urn:microsoft.com/office/officeart/2005/8/layout/radial1"/>
    <dgm:cxn modelId="{38432177-533B-5D46-BD2F-B33674AA4DB1}" type="presOf" srcId="{D477B744-6161-064D-A549-BAC5005534F3}" destId="{79A8BE6A-5F1D-4B4B-85E0-BB0CCF5D3575}" srcOrd="0" destOrd="0" presId="urn:microsoft.com/office/officeart/2005/8/layout/radial1"/>
    <dgm:cxn modelId="{6BFB6287-69F7-964F-B621-54F3908E64BA}" type="presOf" srcId="{21D957FB-EE06-8B4D-B93F-BAD12B0AADC1}" destId="{FE05DA49-9A46-014C-9D85-8C5AC2EEAA94}" srcOrd="0" destOrd="0" presId="urn:microsoft.com/office/officeart/2005/8/layout/radial1"/>
    <dgm:cxn modelId="{289784DE-4AEA-7642-8CA0-6B202D92A735}" type="presOf" srcId="{FAE5A503-D239-3F44-8619-6E3B3BB7D5A5}" destId="{6C749C3B-D903-C249-A135-4748CE450C9D}" srcOrd="1" destOrd="0" presId="urn:microsoft.com/office/officeart/2005/8/layout/radial1"/>
    <dgm:cxn modelId="{B67E8D20-1867-9E4C-9493-FFAB86D388DB}" type="presOf" srcId="{5C42917C-AA05-4B4B-8D40-036C3B0828ED}" destId="{2ECA9611-4884-AB43-A446-D51649998FA5}" srcOrd="0" destOrd="0" presId="urn:microsoft.com/office/officeart/2005/8/layout/radial1"/>
    <dgm:cxn modelId="{94ED00B5-8022-364B-8466-AF83E918ACDC}" type="presOf" srcId="{0D1766D3-1085-DF44-B9D8-2D170DEA7E54}" destId="{8E5C209B-64DD-294E-8427-5F1A2BF78D89}" srcOrd="1" destOrd="0" presId="urn:microsoft.com/office/officeart/2005/8/layout/radial1"/>
    <dgm:cxn modelId="{7A6D2285-42F1-564F-84B6-A23EF106771F}" srcId="{83B2E4C9-6739-0940-BFE0-6E1FBF8066B7}" destId="{4090E13C-FA55-8644-AA81-AAD46FD2B792}" srcOrd="0" destOrd="0" parTransId="{5E790D68-E624-D643-B2EF-0D05DA187D31}" sibTransId="{4EE8D82B-F843-9B4B-8B59-AD17BC70C0E5}"/>
    <dgm:cxn modelId="{C5A15CFF-36C9-AE45-9D45-A1DA08DF8156}" type="presOf" srcId="{6F224905-3E4C-3A48-982E-3427479AE8C6}" destId="{5F276F4B-46BE-1D43-84F7-82422DF119C4}" srcOrd="0" destOrd="0" presId="urn:microsoft.com/office/officeart/2005/8/layout/radial1"/>
    <dgm:cxn modelId="{B1B7FD51-E0DA-DA41-B8F2-F7AA7C3EA397}" type="presOf" srcId="{0D1766D3-1085-DF44-B9D8-2D170DEA7E54}" destId="{EEC37EB2-4B2A-E148-BBE0-9163135E7592}" srcOrd="0" destOrd="0" presId="urn:microsoft.com/office/officeart/2005/8/layout/radial1"/>
    <dgm:cxn modelId="{54FA6AEB-8710-7A42-AF28-358B9EA15503}" type="presOf" srcId="{461A3E31-DF38-1C42-9D86-53B66B0977E0}" destId="{275E1A1D-0A49-4B4B-80C6-9838A1FB1CC9}" srcOrd="0" destOrd="0" presId="urn:microsoft.com/office/officeart/2005/8/layout/radial1"/>
    <dgm:cxn modelId="{55947E36-FA26-5D41-81B1-30B92A846216}" type="presOf" srcId="{2928C204-46E4-6642-AEBE-C5143A5AC067}" destId="{5AA9908F-95EC-2846-B5B6-D126B8F96AAD}" srcOrd="0" destOrd="0" presId="urn:microsoft.com/office/officeart/2005/8/layout/radial1"/>
    <dgm:cxn modelId="{860B4162-BCFB-6540-8230-AC63CA70AB82}" type="presOf" srcId="{21FF36F9-92D2-994C-8EB7-1A8223D960AE}" destId="{8C7F9C19-2C9C-4646-A1AC-FDF7CA080C61}" srcOrd="0" destOrd="0" presId="urn:microsoft.com/office/officeart/2005/8/layout/radial1"/>
    <dgm:cxn modelId="{DD06E29E-BFEB-884B-AB55-AA8E3B8BC7A0}" type="presOf" srcId="{2928C204-46E4-6642-AEBE-C5143A5AC067}" destId="{8ECD1E75-AED4-E445-8F2A-3E96B39D3065}" srcOrd="1" destOrd="0" presId="urn:microsoft.com/office/officeart/2005/8/layout/radial1"/>
    <dgm:cxn modelId="{1A3C1FD3-68B7-3945-809A-D9525F11487C}" type="presOf" srcId="{2D516392-5E0D-6048-AED3-C293A7876383}" destId="{B204D295-9F7C-D74B-8723-02B42DA87DCC}" srcOrd="0" destOrd="0" presId="urn:microsoft.com/office/officeart/2005/8/layout/radial1"/>
    <dgm:cxn modelId="{12C900E5-E293-584C-AAFC-26EBE27E0CA4}" type="presParOf" srcId="{F35B5E8E-10D0-5D47-9BDB-937F4DD6979D}" destId="{F84BDB7E-7082-F347-ACBE-CB118B99727E}" srcOrd="0" destOrd="0" presId="urn:microsoft.com/office/officeart/2005/8/layout/radial1"/>
    <dgm:cxn modelId="{B8F26693-9BA5-FD46-BE22-6D44BA4E4B19}" type="presParOf" srcId="{F35B5E8E-10D0-5D47-9BDB-937F4DD6979D}" destId="{3355EFB3-EE75-A448-9611-C913F0954D7B}" srcOrd="1" destOrd="0" presId="urn:microsoft.com/office/officeart/2005/8/layout/radial1"/>
    <dgm:cxn modelId="{37FC6886-4BF4-3C45-AE00-E4AB1163D8DB}" type="presParOf" srcId="{3355EFB3-EE75-A448-9611-C913F0954D7B}" destId="{937CCFE7-BA97-3641-8234-5C94F5ED2369}" srcOrd="0" destOrd="0" presId="urn:microsoft.com/office/officeart/2005/8/layout/radial1"/>
    <dgm:cxn modelId="{3A601310-87E5-6C4C-8392-7ECEDB5E7972}" type="presParOf" srcId="{F35B5E8E-10D0-5D47-9BDB-937F4DD6979D}" destId="{F8E32234-4D44-E24E-B66D-45984D489559}" srcOrd="2" destOrd="0" presId="urn:microsoft.com/office/officeart/2005/8/layout/radial1"/>
    <dgm:cxn modelId="{8A900E74-4FD9-DF4F-A805-15A2D272D66B}" type="presParOf" srcId="{F35B5E8E-10D0-5D47-9BDB-937F4DD6979D}" destId="{EEC37EB2-4B2A-E148-BBE0-9163135E7592}" srcOrd="3" destOrd="0" presId="urn:microsoft.com/office/officeart/2005/8/layout/radial1"/>
    <dgm:cxn modelId="{DBCC6124-F818-AE44-AFAA-508D5F6C52D8}" type="presParOf" srcId="{EEC37EB2-4B2A-E148-BBE0-9163135E7592}" destId="{8E5C209B-64DD-294E-8427-5F1A2BF78D89}" srcOrd="0" destOrd="0" presId="urn:microsoft.com/office/officeart/2005/8/layout/radial1"/>
    <dgm:cxn modelId="{7F27F103-9B5A-014E-A277-93D3BE441C1A}" type="presParOf" srcId="{F35B5E8E-10D0-5D47-9BDB-937F4DD6979D}" destId="{63BB0881-22D7-FE4A-9006-2F254BFD051A}" srcOrd="4" destOrd="0" presId="urn:microsoft.com/office/officeart/2005/8/layout/radial1"/>
    <dgm:cxn modelId="{C9431190-D38E-FD45-BC1C-873315B031E0}" type="presParOf" srcId="{F35B5E8E-10D0-5D47-9BDB-937F4DD6979D}" destId="{DFD8DBBE-79C8-704C-8157-018D409D0A10}" srcOrd="5" destOrd="0" presId="urn:microsoft.com/office/officeart/2005/8/layout/radial1"/>
    <dgm:cxn modelId="{6822BFAE-246A-E74C-9123-A4147B576CF1}" type="presParOf" srcId="{DFD8DBBE-79C8-704C-8157-018D409D0A10}" destId="{F7919014-7C55-A343-B90E-B39FB883B650}" srcOrd="0" destOrd="0" presId="urn:microsoft.com/office/officeart/2005/8/layout/radial1"/>
    <dgm:cxn modelId="{1FB7CCDD-7A12-B14E-A9BE-F8D0BA364F1C}" type="presParOf" srcId="{F35B5E8E-10D0-5D47-9BDB-937F4DD6979D}" destId="{B5DDE292-1EFF-1745-A12A-7C49692B737E}" srcOrd="6" destOrd="0" presId="urn:microsoft.com/office/officeart/2005/8/layout/radial1"/>
    <dgm:cxn modelId="{A26D2B01-0CC6-A54D-AC1B-806CFDFD31A0}" type="presParOf" srcId="{F35B5E8E-10D0-5D47-9BDB-937F4DD6979D}" destId="{3D47AD88-113F-F84A-9401-344D44FC7888}" srcOrd="7" destOrd="0" presId="urn:microsoft.com/office/officeart/2005/8/layout/radial1"/>
    <dgm:cxn modelId="{3FC7C850-667F-8B41-B899-E8B684D6BA1F}" type="presParOf" srcId="{3D47AD88-113F-F84A-9401-344D44FC7888}" destId="{7BDE43A8-6444-6D4E-AFC0-D58AF60E0A2A}" srcOrd="0" destOrd="0" presId="urn:microsoft.com/office/officeart/2005/8/layout/radial1"/>
    <dgm:cxn modelId="{64E8C79F-EA70-B545-8A33-D75A0F46E4B3}" type="presParOf" srcId="{F35B5E8E-10D0-5D47-9BDB-937F4DD6979D}" destId="{F6C4B767-07F0-EB45-98B5-FD27BC40E18B}" srcOrd="8" destOrd="0" presId="urn:microsoft.com/office/officeart/2005/8/layout/radial1"/>
    <dgm:cxn modelId="{4EFF16A4-F26E-704C-9DD4-2CC89A95E86D}" type="presParOf" srcId="{F35B5E8E-10D0-5D47-9BDB-937F4DD6979D}" destId="{5AA9908F-95EC-2846-B5B6-D126B8F96AAD}" srcOrd="9" destOrd="0" presId="urn:microsoft.com/office/officeart/2005/8/layout/radial1"/>
    <dgm:cxn modelId="{2BC0EB20-BEBA-1E45-9DDA-C24E74CED9B0}" type="presParOf" srcId="{5AA9908F-95EC-2846-B5B6-D126B8F96AAD}" destId="{8ECD1E75-AED4-E445-8F2A-3E96B39D3065}" srcOrd="0" destOrd="0" presId="urn:microsoft.com/office/officeart/2005/8/layout/radial1"/>
    <dgm:cxn modelId="{066618DE-86FB-A446-8994-5DDDA7A23303}" type="presParOf" srcId="{F35B5E8E-10D0-5D47-9BDB-937F4DD6979D}" destId="{852A521F-56FC-0041-991D-B702CAB01E6F}" srcOrd="10" destOrd="0" presId="urn:microsoft.com/office/officeart/2005/8/layout/radial1"/>
    <dgm:cxn modelId="{84929073-6501-4F4E-B520-68C3A54D3F6B}" type="presParOf" srcId="{F35B5E8E-10D0-5D47-9BDB-937F4DD6979D}" destId="{5DA40936-6932-7045-B1C3-516BFEEC6D33}" srcOrd="11" destOrd="0" presId="urn:microsoft.com/office/officeart/2005/8/layout/radial1"/>
    <dgm:cxn modelId="{952A7335-19CA-114C-B226-2CFDCF10BE18}" type="presParOf" srcId="{5DA40936-6932-7045-B1C3-516BFEEC6D33}" destId="{6C749C3B-D903-C249-A135-4748CE450C9D}" srcOrd="0" destOrd="0" presId="urn:microsoft.com/office/officeart/2005/8/layout/radial1"/>
    <dgm:cxn modelId="{8207BE5C-8F07-9649-BF9C-0D0E2967917F}" type="presParOf" srcId="{F35B5E8E-10D0-5D47-9BDB-937F4DD6979D}" destId="{AB11FEE4-6118-4A43-B1D8-2264CE22951C}" srcOrd="12" destOrd="0" presId="urn:microsoft.com/office/officeart/2005/8/layout/radial1"/>
    <dgm:cxn modelId="{140A25D2-7B26-F04E-B2FF-89621173B542}" type="presParOf" srcId="{F35B5E8E-10D0-5D47-9BDB-937F4DD6979D}" destId="{0D9CAD42-66EB-0643-B0AA-F4F8A6509E36}" srcOrd="13" destOrd="0" presId="urn:microsoft.com/office/officeart/2005/8/layout/radial1"/>
    <dgm:cxn modelId="{067B91AC-A9AF-814A-AC8C-0D0DAE915AE2}" type="presParOf" srcId="{0D9CAD42-66EB-0643-B0AA-F4F8A6509E36}" destId="{FCAC4A64-194E-F547-9E3E-58433E7649A0}" srcOrd="0" destOrd="0" presId="urn:microsoft.com/office/officeart/2005/8/layout/radial1"/>
    <dgm:cxn modelId="{6EDC316F-D775-064C-A2DD-6E6250E3F792}" type="presParOf" srcId="{F35B5E8E-10D0-5D47-9BDB-937F4DD6979D}" destId="{FE05DA49-9A46-014C-9D85-8C5AC2EEAA94}" srcOrd="14" destOrd="0" presId="urn:microsoft.com/office/officeart/2005/8/layout/radial1"/>
    <dgm:cxn modelId="{625629BC-E566-B842-99EB-E43B6BC35F9C}" type="presParOf" srcId="{F35B5E8E-10D0-5D47-9BDB-937F4DD6979D}" destId="{898D1013-6C5E-BB48-B269-183CB1F91685}" srcOrd="15" destOrd="0" presId="urn:microsoft.com/office/officeart/2005/8/layout/radial1"/>
    <dgm:cxn modelId="{5655273B-C3E5-5D4C-A2A9-7B699388FE06}" type="presParOf" srcId="{898D1013-6C5E-BB48-B269-183CB1F91685}" destId="{7BCA3713-9BF2-E843-A487-4953769A62CC}" srcOrd="0" destOrd="0" presId="urn:microsoft.com/office/officeart/2005/8/layout/radial1"/>
    <dgm:cxn modelId="{9F6280E7-165F-5B41-8AF0-126241BFFC2B}" type="presParOf" srcId="{F35B5E8E-10D0-5D47-9BDB-937F4DD6979D}" destId="{275E1A1D-0A49-4B4B-80C6-9838A1FB1CC9}" srcOrd="16" destOrd="0" presId="urn:microsoft.com/office/officeart/2005/8/layout/radial1"/>
    <dgm:cxn modelId="{D54D9E4A-88F4-CE47-A6A9-74D1967734BD}" type="presParOf" srcId="{F35B5E8E-10D0-5D47-9BDB-937F4DD6979D}" destId="{2ECA9611-4884-AB43-A446-D51649998FA5}" srcOrd="17" destOrd="0" presId="urn:microsoft.com/office/officeart/2005/8/layout/radial1"/>
    <dgm:cxn modelId="{59EADCD0-2B6E-154A-AFD5-C18E9BAA26D5}" type="presParOf" srcId="{2ECA9611-4884-AB43-A446-D51649998FA5}" destId="{31042A93-3812-A34A-8F9E-8409130D83C1}" srcOrd="0" destOrd="0" presId="urn:microsoft.com/office/officeart/2005/8/layout/radial1"/>
    <dgm:cxn modelId="{26B04AE7-914F-7B44-ABF3-8EC2F7E5C4BB}" type="presParOf" srcId="{F35B5E8E-10D0-5D47-9BDB-937F4DD6979D}" destId="{A1CFB6AF-409A-B945-B98F-6343817DEB04}" srcOrd="18" destOrd="0" presId="urn:microsoft.com/office/officeart/2005/8/layout/radial1"/>
    <dgm:cxn modelId="{3099ABC4-8633-0541-BAF5-80C2D1D0BD26}" type="presParOf" srcId="{F35B5E8E-10D0-5D47-9BDB-937F4DD6979D}" destId="{BA662BBB-B96F-8741-82A3-665DBCE6916C}" srcOrd="19" destOrd="0" presId="urn:microsoft.com/office/officeart/2005/8/layout/radial1"/>
    <dgm:cxn modelId="{081AB3B7-AA59-C340-8766-E1845B9D0961}" type="presParOf" srcId="{BA662BBB-B96F-8741-82A3-665DBCE6916C}" destId="{3FCAF1D4-2CFC-6C46-9E88-2CA046F20E40}" srcOrd="0" destOrd="0" presId="urn:microsoft.com/office/officeart/2005/8/layout/radial1"/>
    <dgm:cxn modelId="{54796C4E-2D10-874D-911D-0B7DADC8DACD}" type="presParOf" srcId="{F35B5E8E-10D0-5D47-9BDB-937F4DD6979D}" destId="{8C7F9C19-2C9C-4646-A1AC-FDF7CA080C61}" srcOrd="20" destOrd="0" presId="urn:microsoft.com/office/officeart/2005/8/layout/radial1"/>
    <dgm:cxn modelId="{69A84F93-F9BF-D24B-813C-1CCE55FE5A21}" type="presParOf" srcId="{F35B5E8E-10D0-5D47-9BDB-937F4DD6979D}" destId="{CF1F2939-279B-3748-89CB-6BE5B47D7E95}" srcOrd="21" destOrd="0" presId="urn:microsoft.com/office/officeart/2005/8/layout/radial1"/>
    <dgm:cxn modelId="{E034D481-C122-5643-889B-110F77A249F5}" type="presParOf" srcId="{CF1F2939-279B-3748-89CB-6BE5B47D7E95}" destId="{60F2CFB0-63A3-794D-81D6-D1B2C8C55DA3}" srcOrd="0" destOrd="0" presId="urn:microsoft.com/office/officeart/2005/8/layout/radial1"/>
    <dgm:cxn modelId="{932FD46F-7E0C-A24B-8BCA-58593E6BDC5C}" type="presParOf" srcId="{F35B5E8E-10D0-5D47-9BDB-937F4DD6979D}" destId="{79A8BE6A-5F1D-4B4B-85E0-BB0CCF5D3575}" srcOrd="22" destOrd="0" presId="urn:microsoft.com/office/officeart/2005/8/layout/radial1"/>
    <dgm:cxn modelId="{CDB4ACAA-9EC1-604C-BBA3-9913A6F1373B}" type="presParOf" srcId="{F35B5E8E-10D0-5D47-9BDB-937F4DD6979D}" destId="{5E34A6DE-A96D-EA49-9B65-FECB0ECCF4B4}" srcOrd="23" destOrd="0" presId="urn:microsoft.com/office/officeart/2005/8/layout/radial1"/>
    <dgm:cxn modelId="{4E5A9559-81D5-9C49-B65F-AE94FA8005E3}" type="presParOf" srcId="{5E34A6DE-A96D-EA49-9B65-FECB0ECCF4B4}" destId="{16A0EF00-C902-6C4D-8AA6-FC7D1AD3C850}" srcOrd="0" destOrd="0" presId="urn:microsoft.com/office/officeart/2005/8/layout/radial1"/>
    <dgm:cxn modelId="{3E718E1B-CE77-AB4A-B901-D9BC4E2D2556}" type="presParOf" srcId="{F35B5E8E-10D0-5D47-9BDB-937F4DD6979D}" destId="{5F276F4B-46BE-1D43-84F7-82422DF119C4}" srcOrd="24" destOrd="0" presId="urn:microsoft.com/office/officeart/2005/8/layout/radial1"/>
    <dgm:cxn modelId="{EE71A307-84A8-1041-9C44-2484719C963F}" type="presParOf" srcId="{F35B5E8E-10D0-5D47-9BDB-937F4DD6979D}" destId="{D3CD9597-5F0F-5F4F-9900-8202346226AE}" srcOrd="25" destOrd="0" presId="urn:microsoft.com/office/officeart/2005/8/layout/radial1"/>
    <dgm:cxn modelId="{4C0CBB6D-3429-994E-BF5C-14B839301C8B}" type="presParOf" srcId="{D3CD9597-5F0F-5F4F-9900-8202346226AE}" destId="{37393760-CE7E-0840-AD5E-02D017E7ABE9}" srcOrd="0" destOrd="0" presId="urn:microsoft.com/office/officeart/2005/8/layout/radial1"/>
    <dgm:cxn modelId="{7A25AD6E-5409-E540-8E59-5C0D875BA06E}" type="presParOf" srcId="{F35B5E8E-10D0-5D47-9BDB-937F4DD6979D}" destId="{B204D295-9F7C-D74B-8723-02B42DA87DCC}" srcOrd="2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400" b="1" dirty="0" smtClean="0">
              <a:latin typeface="Calibri"/>
              <a:cs typeface="Calibri"/>
            </a:rPr>
            <a:t>Young Adults</a:t>
          </a:r>
          <a:endParaRPr lang="en-US" sz="1400" b="1" dirty="0">
            <a:latin typeface="Calibri"/>
            <a:cs typeface="Calibri"/>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5C8DC4-64F2-404D-A314-7B86FD16EF59}">
      <dgm:prSet phldrT="[Text]" custT="1"/>
      <dgm:spPr/>
      <dgm:t>
        <a:bodyPr/>
        <a:lstStyle/>
        <a:p>
          <a:r>
            <a:rPr lang="en-US" sz="1400" b="1" dirty="0" smtClean="0">
              <a:latin typeface="Calibri"/>
              <a:cs typeface="Calibri"/>
            </a:rPr>
            <a:t>Mid-Life Adults</a:t>
          </a:r>
          <a:endParaRPr lang="en-US" sz="1400" b="1" dirty="0">
            <a:latin typeface="Calibri"/>
            <a:cs typeface="Calibri"/>
          </a:endParaRPr>
        </a:p>
      </dgm:t>
    </dgm:pt>
    <dgm:pt modelId="{C1F716B6-72C4-CD4E-8131-C491638D39D2}" type="parTrans" cxnId="{C323A366-3840-D74B-8415-EF4C5439EE2E}">
      <dgm:prSet/>
      <dgm:spPr/>
      <dgm:t>
        <a:bodyPr/>
        <a:lstStyle/>
        <a:p>
          <a:endParaRPr lang="en-US" dirty="0"/>
        </a:p>
      </dgm:t>
    </dgm:pt>
    <dgm:pt modelId="{EE5D0926-97ED-FD4E-8282-AD8CC083BDD0}" type="sibTrans" cxnId="{C323A366-3840-D74B-8415-EF4C5439EE2E}">
      <dgm:prSet/>
      <dgm:spPr/>
      <dgm:t>
        <a:bodyPr/>
        <a:lstStyle/>
        <a:p>
          <a:endParaRPr lang="en-US"/>
        </a:p>
      </dgm:t>
    </dgm:pt>
    <dgm:pt modelId="{9B651A59-0684-C64A-8AAF-45B682A48F36}">
      <dgm:prSet phldrT="[Text]" custT="1"/>
      <dgm:spPr/>
      <dgm:t>
        <a:bodyPr/>
        <a:lstStyle/>
        <a:p>
          <a:r>
            <a:rPr lang="en-US" sz="1400" b="1" dirty="0" smtClean="0">
              <a:latin typeface="Calibri"/>
              <a:cs typeface="Calibri"/>
            </a:rPr>
            <a:t>Adolescents &amp; Families</a:t>
          </a:r>
          <a:endParaRPr lang="en-US" sz="1400" b="1" dirty="0">
            <a:latin typeface="Calibri"/>
            <a:cs typeface="Calibri"/>
          </a:endParaRPr>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F4891E69-05A1-D940-AD54-1945B596B03B}">
      <dgm:prSet phldrT="[Text]" custT="1"/>
      <dgm:spPr/>
      <dgm:t>
        <a:bodyPr/>
        <a:lstStyle/>
        <a:p>
          <a:r>
            <a:rPr lang="en-US" sz="1400" b="1" dirty="0" smtClean="0">
              <a:latin typeface="Calibri"/>
              <a:cs typeface="Calibri"/>
            </a:rPr>
            <a:t>Children &amp; Families</a:t>
          </a:r>
        </a:p>
      </dgm:t>
    </dgm:pt>
    <dgm:pt modelId="{4BDBC7F0-DF71-0241-9487-573EA70E0825}" type="parTrans" cxnId="{6E9779D7-EE24-2B44-85F6-9CE55F4A2E25}">
      <dgm:prSet/>
      <dgm:spPr/>
      <dgm:t>
        <a:bodyPr/>
        <a:lstStyle/>
        <a:p>
          <a:endParaRPr lang="en-US" dirty="0"/>
        </a:p>
      </dgm:t>
    </dgm:pt>
    <dgm:pt modelId="{D0AE19E6-5955-6641-9A6F-C588B9B28826}" type="sibTrans" cxnId="{6E9779D7-EE24-2B44-85F6-9CE55F4A2E25}">
      <dgm:prSet/>
      <dgm:spPr/>
      <dgm:t>
        <a:bodyPr/>
        <a:lstStyle/>
        <a:p>
          <a:endParaRPr lang="en-US"/>
        </a:p>
      </dgm:t>
    </dgm:pt>
    <dgm:pt modelId="{685B7C11-7B7D-4948-A62E-E1CA08265B9B}">
      <dgm:prSet phldrT="[Text]" custT="1"/>
      <dgm:spPr>
        <a:solidFill>
          <a:schemeClr val="tx2"/>
        </a:solidFill>
      </dgm:spPr>
      <dgm:t>
        <a:bodyPr/>
        <a:lstStyle/>
        <a:p>
          <a:r>
            <a:rPr lang="en-US" sz="1400" b="1" dirty="0" smtClean="0">
              <a:latin typeface="Calibri"/>
              <a:cs typeface="Calibri"/>
            </a:rPr>
            <a:t>Older Adults </a:t>
          </a:r>
          <a:endParaRPr lang="en-US" sz="1400" b="1" dirty="0">
            <a:latin typeface="Calibri"/>
            <a:cs typeface="Calibri"/>
          </a:endParaRPr>
        </a:p>
      </dgm:t>
    </dgm:pt>
    <dgm:pt modelId="{392E0FFD-4EF0-4A48-BFEC-EDFB67BE44FB}" type="parTrans" cxnId="{FB77B3F3-F5A1-EB4A-8DFD-BCDE197F8FAC}">
      <dgm:prSet/>
      <dgm:spPr/>
      <dgm:t>
        <a:bodyPr/>
        <a:lstStyle/>
        <a:p>
          <a:endParaRPr lang="en-US"/>
        </a:p>
      </dgm:t>
    </dgm:pt>
    <dgm:pt modelId="{83360E88-BC11-844A-8BB4-8EA684ED6FD1}" type="sibTrans" cxnId="{FB77B3F3-F5A1-EB4A-8DFD-BCDE197F8FAC}">
      <dgm:prSet/>
      <dgm:spPr>
        <a:solidFill>
          <a:schemeClr val="tx2"/>
        </a:solidFill>
      </dgm:spPr>
      <dgm:t>
        <a:bodyPr/>
        <a:lstStyle/>
        <a:p>
          <a:endParaRPr lang="en-US"/>
        </a:p>
      </dgm:t>
    </dgm:pt>
    <dgm:pt modelId="{4090E13C-FA55-8644-AA81-AAD46FD2B792}">
      <dgm:prSet phldrT="[Text]" custT="1"/>
      <dgm:spPr/>
      <dgm:t>
        <a:bodyPr/>
        <a:lstStyle/>
        <a:p>
          <a:r>
            <a:rPr lang="en-US" sz="1400" b="1" dirty="0" smtClean="0">
              <a:latin typeface="Calibri"/>
              <a:cs typeface="Calibri"/>
            </a:rPr>
            <a:t>Intergenerational Community &amp; Experiences</a:t>
          </a:r>
          <a:endParaRPr lang="en-US" sz="1400" b="1" dirty="0">
            <a:latin typeface="Calibri"/>
            <a:cs typeface="Calibri"/>
          </a:endParaRP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20B8867-4AEE-DF40-B4B2-76A7CDFD535E}">
      <dgm:prSet phldrT="[Text]" custT="1"/>
      <dgm:spPr/>
      <dgm:t>
        <a:bodyPr/>
        <a:lstStyle/>
        <a:p>
          <a:r>
            <a:rPr lang="en-US" sz="1400" b="1" dirty="0" smtClean="0">
              <a:latin typeface="Calibri"/>
              <a:cs typeface="Calibri"/>
            </a:rPr>
            <a:t>Mature Adults </a:t>
          </a:r>
          <a:endParaRPr lang="en-US" sz="1400" b="1" dirty="0">
            <a:latin typeface="Calibri"/>
            <a:cs typeface="Calibri"/>
          </a:endParaRPr>
        </a:p>
      </dgm:t>
    </dgm:pt>
    <dgm:pt modelId="{EF05F0B7-A58C-2C49-9ED6-3B07DD843C8F}" type="parTrans" cxnId="{86FEA24F-51F6-214D-ADEB-22696AA0E037}">
      <dgm:prSet/>
      <dgm:spPr/>
      <dgm:t>
        <a:bodyPr/>
        <a:lstStyle/>
        <a:p>
          <a:endParaRPr lang="en-US"/>
        </a:p>
      </dgm:t>
    </dgm:pt>
    <dgm:pt modelId="{A422A726-3E8A-3743-8DCA-DA444AAA64C6}" type="sibTrans" cxnId="{86FEA24F-51F6-214D-ADEB-22696AA0E037}">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09016" custScaleY="109422"/>
      <dgm:spPr/>
      <dgm:t>
        <a:bodyPr/>
        <a:lstStyle/>
        <a:p>
          <a:endParaRPr lang="en-US"/>
        </a:p>
      </dgm:t>
    </dgm:pt>
    <dgm:pt modelId="{55667891-9EE2-7348-A65B-B085845A50C7}" type="pres">
      <dgm:prSet presAssocID="{F4891E69-05A1-D940-AD54-1945B596B03B}" presName="node" presStyleLbl="node1" presStyleIdx="0" presStyleCnt="6">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6"/>
      <dgm:spPr/>
      <dgm:t>
        <a:bodyPr/>
        <a:lstStyle/>
        <a:p>
          <a:endParaRPr lang="en-US"/>
        </a:p>
      </dgm:t>
    </dgm:pt>
    <dgm:pt modelId="{552D61EF-6CD1-9442-B725-8930650CE019}" type="pres">
      <dgm:prSet presAssocID="{9B651A59-0684-C64A-8AAF-45B682A48F36}" presName="node" presStyleLbl="node1" presStyleIdx="1" presStyleCnt="6" custScaleX="108242" custScaleY="107770">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1" presStyleCnt="6"/>
      <dgm:spPr/>
      <dgm:t>
        <a:bodyPr/>
        <a:lstStyle/>
        <a:p>
          <a:endParaRPr lang="en-US"/>
        </a:p>
      </dgm:t>
    </dgm:pt>
    <dgm:pt modelId="{60C3224B-F422-DC49-8699-A3543E9FD71A}" type="pres">
      <dgm:prSet presAssocID="{225E5DA0-6ECA-5845-A3C1-730172FCAABF}" presName="node" presStyleLbl="node1" presStyleIdx="2" presStyleCnt="6">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2" presStyleCnt="6"/>
      <dgm:spPr/>
      <dgm:t>
        <a:bodyPr/>
        <a:lstStyle/>
        <a:p>
          <a:endParaRPr lang="en-US"/>
        </a:p>
      </dgm:t>
    </dgm:pt>
    <dgm:pt modelId="{887744E0-E3A8-7141-B176-EBA8FB2A08CB}" type="pres">
      <dgm:prSet presAssocID="{9B5C8DC4-64F2-404D-A314-7B86FD16EF59}" presName="node" presStyleLbl="node1" presStyleIdx="3" presStyleCnt="6">
        <dgm:presLayoutVars>
          <dgm:bulletEnabled val="1"/>
        </dgm:presLayoutVars>
      </dgm:prSet>
      <dgm:spPr/>
      <dgm:t>
        <a:bodyPr/>
        <a:lstStyle/>
        <a:p>
          <a:endParaRPr lang="en-US"/>
        </a:p>
      </dgm:t>
    </dgm:pt>
    <dgm:pt modelId="{83743EC3-FC9F-E841-A23E-8D1716FC4998}" type="pres">
      <dgm:prSet presAssocID="{9B5C8DC4-64F2-404D-A314-7B86FD16EF59}" presName="dummy" presStyleCnt="0"/>
      <dgm:spPr/>
      <dgm:t>
        <a:bodyPr/>
        <a:lstStyle/>
        <a:p>
          <a:endParaRPr lang="en-US"/>
        </a:p>
      </dgm:t>
    </dgm:pt>
    <dgm:pt modelId="{C9B8A365-104D-594A-B463-6FA7ECFDCB10}" type="pres">
      <dgm:prSet presAssocID="{EE5D0926-97ED-FD4E-8282-AD8CC083BDD0}" presName="sibTrans" presStyleLbl="sibTrans2D1" presStyleIdx="3" presStyleCnt="6"/>
      <dgm:spPr/>
      <dgm:t>
        <a:bodyPr/>
        <a:lstStyle/>
        <a:p>
          <a:endParaRPr lang="en-US"/>
        </a:p>
      </dgm:t>
    </dgm:pt>
    <dgm:pt modelId="{5CDCA3E0-D904-2242-BB53-4831F0DCC619}" type="pres">
      <dgm:prSet presAssocID="{920B8867-4AEE-DF40-B4B2-76A7CDFD535E}" presName="node" presStyleLbl="node1" presStyleIdx="4" presStyleCnt="6">
        <dgm:presLayoutVars>
          <dgm:bulletEnabled val="1"/>
        </dgm:presLayoutVars>
      </dgm:prSet>
      <dgm:spPr/>
      <dgm:t>
        <a:bodyPr/>
        <a:lstStyle/>
        <a:p>
          <a:endParaRPr lang="en-US"/>
        </a:p>
      </dgm:t>
    </dgm:pt>
    <dgm:pt modelId="{4A94413B-137A-D64E-9212-0A827B8C49DB}" type="pres">
      <dgm:prSet presAssocID="{920B8867-4AEE-DF40-B4B2-76A7CDFD535E}" presName="dummy" presStyleCnt="0"/>
      <dgm:spPr/>
      <dgm:t>
        <a:bodyPr/>
        <a:lstStyle/>
        <a:p>
          <a:endParaRPr lang="en-US"/>
        </a:p>
      </dgm:t>
    </dgm:pt>
    <dgm:pt modelId="{A8359768-EAE4-5447-9DFB-84378B2D8DF5}" type="pres">
      <dgm:prSet presAssocID="{A422A726-3E8A-3743-8DCA-DA444AAA64C6}" presName="sibTrans" presStyleLbl="sibTrans2D1" presStyleIdx="4" presStyleCnt="6"/>
      <dgm:spPr/>
      <dgm:t>
        <a:bodyPr/>
        <a:lstStyle/>
        <a:p>
          <a:endParaRPr lang="en-US"/>
        </a:p>
      </dgm:t>
    </dgm:pt>
    <dgm:pt modelId="{6243B74C-3E68-9945-A8C9-4A5E3121B42A}" type="pres">
      <dgm:prSet presAssocID="{685B7C11-7B7D-4948-A62E-E1CA08265B9B}" presName="node" presStyleLbl="node1" presStyleIdx="5" presStyleCnt="6">
        <dgm:presLayoutVars>
          <dgm:bulletEnabled val="1"/>
        </dgm:presLayoutVars>
      </dgm:prSet>
      <dgm:spPr/>
      <dgm:t>
        <a:bodyPr/>
        <a:lstStyle/>
        <a:p>
          <a:endParaRPr lang="en-US"/>
        </a:p>
      </dgm:t>
    </dgm:pt>
    <dgm:pt modelId="{0007316B-1D4A-8A45-BDB0-52C126EE4BC2}" type="pres">
      <dgm:prSet presAssocID="{685B7C11-7B7D-4948-A62E-E1CA08265B9B}" presName="dummy" presStyleCnt="0"/>
      <dgm:spPr/>
      <dgm:t>
        <a:bodyPr/>
        <a:lstStyle/>
        <a:p>
          <a:endParaRPr lang="en-US"/>
        </a:p>
      </dgm:t>
    </dgm:pt>
    <dgm:pt modelId="{03004C3E-EB8C-8C4B-9E08-CA43D7D87110}" type="pres">
      <dgm:prSet presAssocID="{83360E88-BC11-844A-8BB4-8EA684ED6FD1}" presName="sibTrans" presStyleLbl="sibTrans2D1" presStyleIdx="5" presStyleCnt="6"/>
      <dgm:spPr/>
      <dgm:t>
        <a:bodyPr/>
        <a:lstStyle/>
        <a:p>
          <a:endParaRPr lang="en-US"/>
        </a:p>
      </dgm:t>
    </dgm:pt>
  </dgm:ptLst>
  <dgm:cxnLst>
    <dgm:cxn modelId="{86FEA24F-51F6-214D-ADEB-22696AA0E037}" srcId="{4090E13C-FA55-8644-AA81-AAD46FD2B792}" destId="{920B8867-4AEE-DF40-B4B2-76A7CDFD535E}" srcOrd="4" destOrd="0" parTransId="{EF05F0B7-A58C-2C49-9ED6-3B07DD843C8F}" sibTransId="{A422A726-3E8A-3743-8DCA-DA444AAA64C6}"/>
    <dgm:cxn modelId="{DB8FF857-2E55-B749-909A-70ED8CDF2F30}" type="presOf" srcId="{9B5C8DC4-64F2-404D-A314-7B86FD16EF59}" destId="{887744E0-E3A8-7141-B176-EBA8FB2A08CB}" srcOrd="0" destOrd="0" presId="urn:microsoft.com/office/officeart/2005/8/layout/radial6"/>
    <dgm:cxn modelId="{84E2FAE1-866E-C145-ACF8-ECB4BF1614F3}" type="presOf" srcId="{83B2E4C9-6739-0940-BFE0-6E1FBF8066B7}" destId="{2A3B12F4-3F24-344A-999E-BCBA7DF402FC}" srcOrd="0" destOrd="0" presId="urn:microsoft.com/office/officeart/2005/8/layout/radial6"/>
    <dgm:cxn modelId="{6DE77C72-592A-604F-A083-A0C8829CA27C}" type="presOf" srcId="{57D301EC-B287-254C-8E82-6299E2BB7719}" destId="{7FF94A4F-BB6B-F644-9DFB-A10988FED5F2}" srcOrd="0" destOrd="0" presId="urn:microsoft.com/office/officeart/2005/8/layout/radial6"/>
    <dgm:cxn modelId="{9CEBAA60-2D8A-1B44-A619-919B35F8139D}" type="presOf" srcId="{D0AE19E6-5955-6641-9A6F-C588B9B28826}" destId="{8F84FEDD-4B4D-9B4B-B52B-84550EC4FAA6}" srcOrd="0" destOrd="0" presId="urn:microsoft.com/office/officeart/2005/8/layout/radial6"/>
    <dgm:cxn modelId="{B563ADA4-1A79-084F-8FD3-6A57788D5FBC}" type="presOf" srcId="{685B7C11-7B7D-4948-A62E-E1CA08265B9B}" destId="{6243B74C-3E68-9945-A8C9-4A5E3121B42A}" srcOrd="0" destOrd="0" presId="urn:microsoft.com/office/officeart/2005/8/layout/radial6"/>
    <dgm:cxn modelId="{CFE06D2F-91F5-AF4A-A903-1AABFD89F0C6}" srcId="{4090E13C-FA55-8644-AA81-AAD46FD2B792}" destId="{9B651A59-0684-C64A-8AAF-45B682A48F36}" srcOrd="1" destOrd="0" parTransId="{7C2F16BB-6538-8842-9CA2-71C8213DDDF2}" sibTransId="{7CC44F90-221C-674A-B4A5-4EBA23FE7657}"/>
    <dgm:cxn modelId="{8353D5D4-FFD0-9540-BE13-50941D1299DC}" type="presOf" srcId="{920B8867-4AEE-DF40-B4B2-76A7CDFD535E}" destId="{5CDCA3E0-D904-2242-BB53-4831F0DCC619}" srcOrd="0" destOrd="0" presId="urn:microsoft.com/office/officeart/2005/8/layout/radial6"/>
    <dgm:cxn modelId="{E8AB42A1-E51E-E241-A91C-BF7C54F276D5}" type="presOf" srcId="{4090E13C-FA55-8644-AA81-AAD46FD2B792}" destId="{1F5542E9-152D-E345-8CBD-81CD754B363A}" srcOrd="0" destOrd="0" presId="urn:microsoft.com/office/officeart/2005/8/layout/radial6"/>
    <dgm:cxn modelId="{758E63A4-B825-F547-8438-D633EC88072C}" type="presOf" srcId="{7CC44F90-221C-674A-B4A5-4EBA23FE7657}" destId="{5E9BBB93-FBE1-F44E-9C6F-07572071FF12}" srcOrd="0" destOrd="0" presId="urn:microsoft.com/office/officeart/2005/8/layout/radial6"/>
    <dgm:cxn modelId="{FB77B3F3-F5A1-EB4A-8DFD-BCDE197F8FAC}" srcId="{4090E13C-FA55-8644-AA81-AAD46FD2B792}" destId="{685B7C11-7B7D-4948-A62E-E1CA08265B9B}" srcOrd="5" destOrd="0" parTransId="{392E0FFD-4EF0-4A48-BFEC-EDFB67BE44FB}" sibTransId="{83360E88-BC11-844A-8BB4-8EA684ED6FD1}"/>
    <dgm:cxn modelId="{651F5C28-9ED1-F248-B506-6728C7611B23}" type="presOf" srcId="{EE5D0926-97ED-FD4E-8282-AD8CC083BDD0}" destId="{C9B8A365-104D-594A-B463-6FA7ECFDCB10}" srcOrd="0" destOrd="0" presId="urn:microsoft.com/office/officeart/2005/8/layout/radial6"/>
    <dgm:cxn modelId="{C323A366-3840-D74B-8415-EF4C5439EE2E}" srcId="{4090E13C-FA55-8644-AA81-AAD46FD2B792}" destId="{9B5C8DC4-64F2-404D-A314-7B86FD16EF59}" srcOrd="3" destOrd="0" parTransId="{C1F716B6-72C4-CD4E-8131-C491638D39D2}" sibTransId="{EE5D0926-97ED-FD4E-8282-AD8CC083BDD0}"/>
    <dgm:cxn modelId="{5EFDF153-AF80-BD4D-A59F-7EF48BA88FF2}" type="presOf" srcId="{9B651A59-0684-C64A-8AAF-45B682A48F36}" destId="{552D61EF-6CD1-9442-B725-8930650CE019}" srcOrd="0" destOrd="0" presId="urn:microsoft.com/office/officeart/2005/8/layout/radial6"/>
    <dgm:cxn modelId="{7E4931A0-6AF4-A343-B77A-3BD676FB4A50}" type="presOf" srcId="{A422A726-3E8A-3743-8DCA-DA444AAA64C6}" destId="{A8359768-EAE4-5447-9DFB-84378B2D8DF5}" srcOrd="0" destOrd="0" presId="urn:microsoft.com/office/officeart/2005/8/layout/radial6"/>
    <dgm:cxn modelId="{2DD20C0A-5F97-8942-ABC3-8FC46E68655A}" type="presOf" srcId="{F4891E69-05A1-D940-AD54-1945B596B03B}" destId="{55667891-9EE2-7348-A65B-B085845A50C7}" srcOrd="0" destOrd="0" presId="urn:microsoft.com/office/officeart/2005/8/layout/radial6"/>
    <dgm:cxn modelId="{51C45EDA-B0EC-8248-964C-80D7628CEAC4}" srcId="{4090E13C-FA55-8644-AA81-AAD46FD2B792}" destId="{225E5DA0-6ECA-5845-A3C1-730172FCAABF}" srcOrd="2" destOrd="0" parTransId="{93B20F67-1E67-794E-9682-CA2E507F8A7F}" sibTransId="{57D301EC-B287-254C-8E82-6299E2BB7719}"/>
    <dgm:cxn modelId="{EB91580A-A024-2C4F-97A4-30C9F4CA236D}" type="presOf" srcId="{83360E88-BC11-844A-8BB4-8EA684ED6FD1}" destId="{03004C3E-EB8C-8C4B-9E08-CA43D7D87110}" srcOrd="0" destOrd="0" presId="urn:microsoft.com/office/officeart/2005/8/layout/radial6"/>
    <dgm:cxn modelId="{32ED28D9-7B1C-184D-8F4E-834376708B3B}" type="presOf" srcId="{225E5DA0-6ECA-5845-A3C1-730172FCAABF}" destId="{60C3224B-F422-DC49-8699-A3543E9FD71A}" srcOrd="0" destOrd="0" presId="urn:microsoft.com/office/officeart/2005/8/layout/radial6"/>
    <dgm:cxn modelId="{6E9779D7-EE24-2B44-85F6-9CE55F4A2E25}" srcId="{4090E13C-FA55-8644-AA81-AAD46FD2B792}" destId="{F4891E69-05A1-D940-AD54-1945B596B03B}" srcOrd="0" destOrd="0" parTransId="{4BDBC7F0-DF71-0241-9487-573EA70E0825}" sibTransId="{D0AE19E6-5955-6641-9A6F-C588B9B28826}"/>
    <dgm:cxn modelId="{7A6D2285-42F1-564F-84B6-A23EF106771F}" srcId="{83B2E4C9-6739-0940-BFE0-6E1FBF8066B7}" destId="{4090E13C-FA55-8644-AA81-AAD46FD2B792}" srcOrd="0" destOrd="0" parTransId="{5E790D68-E624-D643-B2EF-0D05DA187D31}" sibTransId="{4EE8D82B-F843-9B4B-8B59-AD17BC70C0E5}"/>
    <dgm:cxn modelId="{13213685-90FE-3E43-8C3E-478D126B4016}" type="presParOf" srcId="{2A3B12F4-3F24-344A-999E-BCBA7DF402FC}" destId="{1F5542E9-152D-E345-8CBD-81CD754B363A}" srcOrd="0" destOrd="0" presId="urn:microsoft.com/office/officeart/2005/8/layout/radial6"/>
    <dgm:cxn modelId="{A8AC7974-2DB3-A849-A826-F895718BD2DE}" type="presParOf" srcId="{2A3B12F4-3F24-344A-999E-BCBA7DF402FC}" destId="{55667891-9EE2-7348-A65B-B085845A50C7}" srcOrd="1" destOrd="0" presId="urn:microsoft.com/office/officeart/2005/8/layout/radial6"/>
    <dgm:cxn modelId="{F2FFDA26-913B-2A41-BE21-6C84C4637A0B}" type="presParOf" srcId="{2A3B12F4-3F24-344A-999E-BCBA7DF402FC}" destId="{C5D35E2F-0F7B-664C-B5CF-881EFAD112EA}" srcOrd="2" destOrd="0" presId="urn:microsoft.com/office/officeart/2005/8/layout/radial6"/>
    <dgm:cxn modelId="{80D45223-725B-5747-944C-952DBACBFDD9}" type="presParOf" srcId="{2A3B12F4-3F24-344A-999E-BCBA7DF402FC}" destId="{8F84FEDD-4B4D-9B4B-B52B-84550EC4FAA6}" srcOrd="3" destOrd="0" presId="urn:microsoft.com/office/officeart/2005/8/layout/radial6"/>
    <dgm:cxn modelId="{937B30FB-9F8A-9044-8E38-69396C42E571}" type="presParOf" srcId="{2A3B12F4-3F24-344A-999E-BCBA7DF402FC}" destId="{552D61EF-6CD1-9442-B725-8930650CE019}" srcOrd="4" destOrd="0" presId="urn:microsoft.com/office/officeart/2005/8/layout/radial6"/>
    <dgm:cxn modelId="{7ADC8C39-FCF8-2E4D-8BDF-39C3C34B5B51}" type="presParOf" srcId="{2A3B12F4-3F24-344A-999E-BCBA7DF402FC}" destId="{6DDB5213-8221-104C-B849-FB50291919DA}" srcOrd="5" destOrd="0" presId="urn:microsoft.com/office/officeart/2005/8/layout/radial6"/>
    <dgm:cxn modelId="{8585E132-FE5D-6542-822B-D533AD0FCAF1}" type="presParOf" srcId="{2A3B12F4-3F24-344A-999E-BCBA7DF402FC}" destId="{5E9BBB93-FBE1-F44E-9C6F-07572071FF12}" srcOrd="6" destOrd="0" presId="urn:microsoft.com/office/officeart/2005/8/layout/radial6"/>
    <dgm:cxn modelId="{84F714BF-6615-3641-BDA9-2A51AFE3B3F9}" type="presParOf" srcId="{2A3B12F4-3F24-344A-999E-BCBA7DF402FC}" destId="{60C3224B-F422-DC49-8699-A3543E9FD71A}" srcOrd="7" destOrd="0" presId="urn:microsoft.com/office/officeart/2005/8/layout/radial6"/>
    <dgm:cxn modelId="{AF997FF9-26CF-7D4D-B8F5-AEF772EA6AB4}" type="presParOf" srcId="{2A3B12F4-3F24-344A-999E-BCBA7DF402FC}" destId="{1A7A41DB-D0F9-2C4F-AAFC-88CFAA94696E}" srcOrd="8" destOrd="0" presId="urn:microsoft.com/office/officeart/2005/8/layout/radial6"/>
    <dgm:cxn modelId="{9AB949F8-B2F4-7A4D-B966-8207CB044571}" type="presParOf" srcId="{2A3B12F4-3F24-344A-999E-BCBA7DF402FC}" destId="{7FF94A4F-BB6B-F644-9DFB-A10988FED5F2}" srcOrd="9" destOrd="0" presId="urn:microsoft.com/office/officeart/2005/8/layout/radial6"/>
    <dgm:cxn modelId="{75CE91EE-C376-0D46-A8FF-1D1832DDDEF8}" type="presParOf" srcId="{2A3B12F4-3F24-344A-999E-BCBA7DF402FC}" destId="{887744E0-E3A8-7141-B176-EBA8FB2A08CB}" srcOrd="10" destOrd="0" presId="urn:microsoft.com/office/officeart/2005/8/layout/radial6"/>
    <dgm:cxn modelId="{350EDE81-87B8-4146-91BA-716798494017}" type="presParOf" srcId="{2A3B12F4-3F24-344A-999E-BCBA7DF402FC}" destId="{83743EC3-FC9F-E841-A23E-8D1716FC4998}" srcOrd="11" destOrd="0" presId="urn:microsoft.com/office/officeart/2005/8/layout/radial6"/>
    <dgm:cxn modelId="{664676AC-5D5B-BA4A-BBC8-37B9FB5B29B2}" type="presParOf" srcId="{2A3B12F4-3F24-344A-999E-BCBA7DF402FC}" destId="{C9B8A365-104D-594A-B463-6FA7ECFDCB10}" srcOrd="12" destOrd="0" presId="urn:microsoft.com/office/officeart/2005/8/layout/radial6"/>
    <dgm:cxn modelId="{6A106D0D-7511-814B-93AF-367521C11875}" type="presParOf" srcId="{2A3B12F4-3F24-344A-999E-BCBA7DF402FC}" destId="{5CDCA3E0-D904-2242-BB53-4831F0DCC619}" srcOrd="13" destOrd="0" presId="urn:microsoft.com/office/officeart/2005/8/layout/radial6"/>
    <dgm:cxn modelId="{24099226-E431-FF4D-B980-404D81BA2B5A}" type="presParOf" srcId="{2A3B12F4-3F24-344A-999E-BCBA7DF402FC}" destId="{4A94413B-137A-D64E-9212-0A827B8C49DB}" srcOrd="14" destOrd="0" presId="urn:microsoft.com/office/officeart/2005/8/layout/radial6"/>
    <dgm:cxn modelId="{A762CD48-2798-2745-8518-F456E9CE9FB8}" type="presParOf" srcId="{2A3B12F4-3F24-344A-999E-BCBA7DF402FC}" destId="{A8359768-EAE4-5447-9DFB-84378B2D8DF5}" srcOrd="15" destOrd="0" presId="urn:microsoft.com/office/officeart/2005/8/layout/radial6"/>
    <dgm:cxn modelId="{E3480ADD-C2B4-A34B-BE97-4B100EE860FF}" type="presParOf" srcId="{2A3B12F4-3F24-344A-999E-BCBA7DF402FC}" destId="{6243B74C-3E68-9945-A8C9-4A5E3121B42A}" srcOrd="16" destOrd="0" presId="urn:microsoft.com/office/officeart/2005/8/layout/radial6"/>
    <dgm:cxn modelId="{EFBA299C-3DD9-0940-9FB3-FFA9D4288DC6}" type="presParOf" srcId="{2A3B12F4-3F24-344A-999E-BCBA7DF402FC}" destId="{0007316B-1D4A-8A45-BDB0-52C126EE4BC2}" srcOrd="17" destOrd="0" presId="urn:microsoft.com/office/officeart/2005/8/layout/radial6"/>
    <dgm:cxn modelId="{0F611634-5D11-814B-8D47-D0B0F4C55CB4}" type="presParOf" srcId="{2A3B12F4-3F24-344A-999E-BCBA7DF402FC}" destId="{03004C3E-EB8C-8C4B-9E08-CA43D7D87110}"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044BA63-7C6F-854B-84D5-C69020EBE7D8}" type="doc">
      <dgm:prSet loTypeId="urn:microsoft.com/office/officeart/2005/8/layout/hList7" loCatId="" qsTypeId="urn:microsoft.com/office/officeart/2005/8/quickstyle/simple2" qsCatId="simple" csTypeId="urn:microsoft.com/office/officeart/2005/8/colors/colorful1" csCatId="colorful" phldr="1"/>
      <dgm:spPr/>
    </dgm:pt>
    <dgm:pt modelId="{96413DC3-3322-E14A-91F2-9024485E7969}">
      <dgm:prSet phldrT="[Text]"/>
      <dgm:spPr/>
      <dgm:t>
        <a:bodyPr/>
        <a:lstStyle/>
        <a:p>
          <a:r>
            <a:rPr lang="en-US" b="1" dirty="0" smtClean="0"/>
            <a:t>Not Religiously Affiliated</a:t>
          </a:r>
          <a:endParaRPr lang="en-US" b="1" dirty="0"/>
        </a:p>
      </dgm:t>
    </dgm:pt>
    <dgm:pt modelId="{7F9400A7-F864-2D41-A709-3FB30A7A8FC1}" type="parTrans" cxnId="{24265A9F-DE87-9E44-BF53-8E342B4919F4}">
      <dgm:prSet/>
      <dgm:spPr/>
      <dgm:t>
        <a:bodyPr/>
        <a:lstStyle/>
        <a:p>
          <a:endParaRPr lang="en-US"/>
        </a:p>
      </dgm:t>
    </dgm:pt>
    <dgm:pt modelId="{74A2A025-F37C-264C-8A32-3CB4B5CE877E}" type="sibTrans" cxnId="{24265A9F-DE87-9E44-BF53-8E342B4919F4}">
      <dgm:prSet/>
      <dgm:spPr/>
      <dgm:t>
        <a:bodyPr/>
        <a:lstStyle/>
        <a:p>
          <a:endParaRPr lang="en-US"/>
        </a:p>
      </dgm:t>
    </dgm:pt>
    <dgm:pt modelId="{41BCE487-CC54-8445-800A-0589BD7276E8}">
      <dgm:prSet phldrT="[Text]"/>
      <dgm:spPr/>
      <dgm:t>
        <a:bodyPr/>
        <a:lstStyle/>
        <a:p>
          <a:r>
            <a:rPr lang="en-US" b="1" dirty="0" smtClean="0"/>
            <a:t>Spiritual but Not Religious</a:t>
          </a:r>
          <a:endParaRPr lang="en-US" b="1" dirty="0"/>
        </a:p>
      </dgm:t>
    </dgm:pt>
    <dgm:pt modelId="{97E3ACEC-6AB9-214A-ABFF-8F0A5B16767F}" type="parTrans" cxnId="{BAEB4EBB-8007-8048-84E2-F634F2A2E240}">
      <dgm:prSet/>
      <dgm:spPr/>
      <dgm:t>
        <a:bodyPr/>
        <a:lstStyle/>
        <a:p>
          <a:endParaRPr lang="en-US"/>
        </a:p>
      </dgm:t>
    </dgm:pt>
    <dgm:pt modelId="{7C77DCC4-D044-6A4C-BEF5-6B011CCA4DA8}" type="sibTrans" cxnId="{BAEB4EBB-8007-8048-84E2-F634F2A2E240}">
      <dgm:prSet/>
      <dgm:spPr/>
      <dgm:t>
        <a:bodyPr/>
        <a:lstStyle/>
        <a:p>
          <a:endParaRPr lang="en-US"/>
        </a:p>
      </dgm:t>
    </dgm:pt>
    <dgm:pt modelId="{55DE33B7-C6DE-1A4A-BBD0-C8774E317DE9}">
      <dgm:prSet phldrT="[Text]"/>
      <dgm:spPr/>
      <dgm:t>
        <a:bodyPr/>
        <a:lstStyle/>
        <a:p>
          <a:r>
            <a:rPr lang="en-US" b="1" dirty="0" smtClean="0"/>
            <a:t>Minimal Engagement with Faith and Community</a:t>
          </a:r>
          <a:endParaRPr lang="en-US" b="1" dirty="0"/>
        </a:p>
      </dgm:t>
    </dgm:pt>
    <dgm:pt modelId="{70785199-E962-8E4E-B7E9-9EB3C1975979}" type="parTrans" cxnId="{A876C699-D802-3946-95BE-6C1DF1987C14}">
      <dgm:prSet/>
      <dgm:spPr/>
      <dgm:t>
        <a:bodyPr/>
        <a:lstStyle/>
        <a:p>
          <a:endParaRPr lang="en-US"/>
        </a:p>
      </dgm:t>
    </dgm:pt>
    <dgm:pt modelId="{00282AAD-7B03-E640-964D-E524F92D1B87}" type="sibTrans" cxnId="{A876C699-D802-3946-95BE-6C1DF1987C14}">
      <dgm:prSet/>
      <dgm:spPr/>
      <dgm:t>
        <a:bodyPr/>
        <a:lstStyle/>
        <a:p>
          <a:endParaRPr lang="en-US"/>
        </a:p>
      </dgm:t>
    </dgm:pt>
    <dgm:pt modelId="{EAC79732-E1B7-D046-A82C-9E41B8C98E85}">
      <dgm:prSet phldrT="[Text]"/>
      <dgm:spPr/>
      <dgm:t>
        <a:bodyPr/>
        <a:lstStyle/>
        <a:p>
          <a:r>
            <a:rPr lang="en-US" b="1" dirty="0" smtClean="0"/>
            <a:t>Vibrant Faith</a:t>
          </a:r>
          <a:br>
            <a:rPr lang="en-US" b="1" dirty="0" smtClean="0"/>
          </a:br>
          <a:r>
            <a:rPr lang="en-US" b="1" dirty="0" smtClean="0"/>
            <a:t>&amp; Active Engagement</a:t>
          </a:r>
          <a:endParaRPr lang="en-US" b="1" dirty="0"/>
        </a:p>
      </dgm:t>
    </dgm:pt>
    <dgm:pt modelId="{A385174B-CD92-BE46-9EDF-6912BB7EAE0A}" type="parTrans" cxnId="{C2C799F2-6CB0-BA4C-B642-FD2F5912EC47}">
      <dgm:prSet/>
      <dgm:spPr/>
      <dgm:t>
        <a:bodyPr/>
        <a:lstStyle/>
        <a:p>
          <a:endParaRPr lang="en-US"/>
        </a:p>
      </dgm:t>
    </dgm:pt>
    <dgm:pt modelId="{61F3CE78-D375-1E47-A9CD-4FC3DB21E9CD}" type="sibTrans" cxnId="{C2C799F2-6CB0-BA4C-B642-FD2F5912EC47}">
      <dgm:prSet/>
      <dgm:spPr/>
      <dgm:t>
        <a:bodyPr/>
        <a:lstStyle/>
        <a:p>
          <a:endParaRPr lang="en-US"/>
        </a:p>
      </dgm:t>
    </dgm:pt>
    <dgm:pt modelId="{3B9E16F6-991E-6D46-81D4-E43E02DA77B8}" type="pres">
      <dgm:prSet presAssocID="{6044BA63-7C6F-854B-84D5-C69020EBE7D8}" presName="Name0" presStyleCnt="0">
        <dgm:presLayoutVars>
          <dgm:dir/>
          <dgm:resizeHandles val="exact"/>
        </dgm:presLayoutVars>
      </dgm:prSet>
      <dgm:spPr/>
    </dgm:pt>
    <dgm:pt modelId="{612614A4-A650-6343-B1C6-C89384F923E7}" type="pres">
      <dgm:prSet presAssocID="{6044BA63-7C6F-854B-84D5-C69020EBE7D8}" presName="fgShape" presStyleLbl="fgShp" presStyleIdx="0" presStyleCnt="1"/>
      <dgm:spPr/>
    </dgm:pt>
    <dgm:pt modelId="{74CCF6AB-1C12-8C42-B033-F5CFC6DE4259}" type="pres">
      <dgm:prSet presAssocID="{6044BA63-7C6F-854B-84D5-C69020EBE7D8}" presName="linComp" presStyleCnt="0"/>
      <dgm:spPr/>
    </dgm:pt>
    <dgm:pt modelId="{48DD22D8-CAB9-FC47-BE5E-7B4EB49BE2A7}" type="pres">
      <dgm:prSet presAssocID="{96413DC3-3322-E14A-91F2-9024485E7969}" presName="compNode" presStyleCnt="0"/>
      <dgm:spPr/>
    </dgm:pt>
    <dgm:pt modelId="{055F0246-E7A3-C64F-96E5-438D0D0341DC}" type="pres">
      <dgm:prSet presAssocID="{96413DC3-3322-E14A-91F2-9024485E7969}" presName="bkgdShape" presStyleLbl="node1" presStyleIdx="0" presStyleCnt="4"/>
      <dgm:spPr/>
      <dgm:t>
        <a:bodyPr/>
        <a:lstStyle/>
        <a:p>
          <a:endParaRPr lang="en-US"/>
        </a:p>
      </dgm:t>
    </dgm:pt>
    <dgm:pt modelId="{62850793-26D3-ED46-8E29-4C5F4B431AD5}" type="pres">
      <dgm:prSet presAssocID="{96413DC3-3322-E14A-91F2-9024485E7969}" presName="nodeTx" presStyleLbl="node1" presStyleIdx="0" presStyleCnt="4">
        <dgm:presLayoutVars>
          <dgm:bulletEnabled val="1"/>
        </dgm:presLayoutVars>
      </dgm:prSet>
      <dgm:spPr/>
      <dgm:t>
        <a:bodyPr/>
        <a:lstStyle/>
        <a:p>
          <a:endParaRPr lang="en-US"/>
        </a:p>
      </dgm:t>
    </dgm:pt>
    <dgm:pt modelId="{E71CC4E9-245E-9342-95D2-209564D3BCD1}" type="pres">
      <dgm:prSet presAssocID="{96413DC3-3322-E14A-91F2-9024485E7969}" presName="invisiNode" presStyleLbl="node1" presStyleIdx="0" presStyleCnt="4"/>
      <dgm:spPr/>
    </dgm:pt>
    <dgm:pt modelId="{8A9EB826-7948-4F4C-88E9-2E150BEBDE25}" type="pres">
      <dgm:prSet presAssocID="{96413DC3-3322-E14A-91F2-9024485E7969}" presName="imagNode" presStyleLbl="fgImgPlace1" presStyleIdx="0" presStyleCnt="4"/>
      <dgm:spPr/>
    </dgm:pt>
    <dgm:pt modelId="{002630CF-B42A-CA4E-8178-43D2C5529C3D}" type="pres">
      <dgm:prSet presAssocID="{74A2A025-F37C-264C-8A32-3CB4B5CE877E}" presName="sibTrans" presStyleLbl="sibTrans2D1" presStyleIdx="0" presStyleCnt="0"/>
      <dgm:spPr/>
      <dgm:t>
        <a:bodyPr/>
        <a:lstStyle/>
        <a:p>
          <a:endParaRPr lang="en-US"/>
        </a:p>
      </dgm:t>
    </dgm:pt>
    <dgm:pt modelId="{F09F4A0B-DDAE-EB46-864C-BFF91419A6E5}" type="pres">
      <dgm:prSet presAssocID="{41BCE487-CC54-8445-800A-0589BD7276E8}" presName="compNode" presStyleCnt="0"/>
      <dgm:spPr/>
    </dgm:pt>
    <dgm:pt modelId="{820A0329-744D-C74A-B522-3516DAF851A3}" type="pres">
      <dgm:prSet presAssocID="{41BCE487-CC54-8445-800A-0589BD7276E8}" presName="bkgdShape" presStyleLbl="node1" presStyleIdx="1" presStyleCnt="4"/>
      <dgm:spPr/>
      <dgm:t>
        <a:bodyPr/>
        <a:lstStyle/>
        <a:p>
          <a:endParaRPr lang="en-US"/>
        </a:p>
      </dgm:t>
    </dgm:pt>
    <dgm:pt modelId="{79A62C1F-0BA0-B949-9632-52A78F1748B3}" type="pres">
      <dgm:prSet presAssocID="{41BCE487-CC54-8445-800A-0589BD7276E8}" presName="nodeTx" presStyleLbl="node1" presStyleIdx="1" presStyleCnt="4">
        <dgm:presLayoutVars>
          <dgm:bulletEnabled val="1"/>
        </dgm:presLayoutVars>
      </dgm:prSet>
      <dgm:spPr/>
      <dgm:t>
        <a:bodyPr/>
        <a:lstStyle/>
        <a:p>
          <a:endParaRPr lang="en-US"/>
        </a:p>
      </dgm:t>
    </dgm:pt>
    <dgm:pt modelId="{E63B8DAC-027A-C744-BA52-08C39F2DFE52}" type="pres">
      <dgm:prSet presAssocID="{41BCE487-CC54-8445-800A-0589BD7276E8}" presName="invisiNode" presStyleLbl="node1" presStyleIdx="1" presStyleCnt="4"/>
      <dgm:spPr/>
    </dgm:pt>
    <dgm:pt modelId="{5AF2C04B-EF9F-BA43-81D4-8E4779A7D97E}" type="pres">
      <dgm:prSet presAssocID="{41BCE487-CC54-8445-800A-0589BD7276E8}" presName="imagNode" presStyleLbl="fgImgPlace1" presStyleIdx="1" presStyleCnt="4"/>
      <dgm:spPr/>
    </dgm:pt>
    <dgm:pt modelId="{897F6FF1-8D5B-FC4E-8FBE-2A6953984DEB}" type="pres">
      <dgm:prSet presAssocID="{7C77DCC4-D044-6A4C-BEF5-6B011CCA4DA8}" presName="sibTrans" presStyleLbl="sibTrans2D1" presStyleIdx="0" presStyleCnt="0"/>
      <dgm:spPr/>
      <dgm:t>
        <a:bodyPr/>
        <a:lstStyle/>
        <a:p>
          <a:endParaRPr lang="en-US"/>
        </a:p>
      </dgm:t>
    </dgm:pt>
    <dgm:pt modelId="{66AE6493-20C4-CA43-990C-32297F05ECFB}" type="pres">
      <dgm:prSet presAssocID="{55DE33B7-C6DE-1A4A-BBD0-C8774E317DE9}" presName="compNode" presStyleCnt="0"/>
      <dgm:spPr/>
    </dgm:pt>
    <dgm:pt modelId="{E631F2B0-23C3-0249-9E08-F3E6F17015C2}" type="pres">
      <dgm:prSet presAssocID="{55DE33B7-C6DE-1A4A-BBD0-C8774E317DE9}" presName="bkgdShape" presStyleLbl="node1" presStyleIdx="2" presStyleCnt="4"/>
      <dgm:spPr/>
      <dgm:t>
        <a:bodyPr/>
        <a:lstStyle/>
        <a:p>
          <a:endParaRPr lang="en-US"/>
        </a:p>
      </dgm:t>
    </dgm:pt>
    <dgm:pt modelId="{D60BE1CD-D88B-1847-842E-E3E60E513B15}" type="pres">
      <dgm:prSet presAssocID="{55DE33B7-C6DE-1A4A-BBD0-C8774E317DE9}" presName="nodeTx" presStyleLbl="node1" presStyleIdx="2" presStyleCnt="4">
        <dgm:presLayoutVars>
          <dgm:bulletEnabled val="1"/>
        </dgm:presLayoutVars>
      </dgm:prSet>
      <dgm:spPr/>
      <dgm:t>
        <a:bodyPr/>
        <a:lstStyle/>
        <a:p>
          <a:endParaRPr lang="en-US"/>
        </a:p>
      </dgm:t>
    </dgm:pt>
    <dgm:pt modelId="{0B542829-C445-494B-8543-8DFA2CF16AF9}" type="pres">
      <dgm:prSet presAssocID="{55DE33B7-C6DE-1A4A-BBD0-C8774E317DE9}" presName="invisiNode" presStyleLbl="node1" presStyleIdx="2" presStyleCnt="4"/>
      <dgm:spPr/>
    </dgm:pt>
    <dgm:pt modelId="{18CF072A-30E2-844B-B81C-6D42C7C135E1}" type="pres">
      <dgm:prSet presAssocID="{55DE33B7-C6DE-1A4A-BBD0-C8774E317DE9}" presName="imagNode" presStyleLbl="fgImgPlace1" presStyleIdx="2" presStyleCnt="4"/>
      <dgm:spPr/>
    </dgm:pt>
    <dgm:pt modelId="{483FE20B-B463-C44E-90F7-218CE750DF52}" type="pres">
      <dgm:prSet presAssocID="{00282AAD-7B03-E640-964D-E524F92D1B87}" presName="sibTrans" presStyleLbl="sibTrans2D1" presStyleIdx="0" presStyleCnt="0"/>
      <dgm:spPr/>
      <dgm:t>
        <a:bodyPr/>
        <a:lstStyle/>
        <a:p>
          <a:endParaRPr lang="en-US"/>
        </a:p>
      </dgm:t>
    </dgm:pt>
    <dgm:pt modelId="{E254221C-C92D-9D4C-82C7-696DDF323DA0}" type="pres">
      <dgm:prSet presAssocID="{EAC79732-E1B7-D046-A82C-9E41B8C98E85}" presName="compNode" presStyleCnt="0"/>
      <dgm:spPr/>
    </dgm:pt>
    <dgm:pt modelId="{CB2AA07B-8D9B-D04A-BB27-F1F82AC034E2}" type="pres">
      <dgm:prSet presAssocID="{EAC79732-E1B7-D046-A82C-9E41B8C98E85}" presName="bkgdShape" presStyleLbl="node1" presStyleIdx="3" presStyleCnt="4" custScaleX="99602"/>
      <dgm:spPr/>
      <dgm:t>
        <a:bodyPr/>
        <a:lstStyle/>
        <a:p>
          <a:endParaRPr lang="en-US"/>
        </a:p>
      </dgm:t>
    </dgm:pt>
    <dgm:pt modelId="{4D97CBBC-C350-C34E-A120-9902BC4A5596}" type="pres">
      <dgm:prSet presAssocID="{EAC79732-E1B7-D046-A82C-9E41B8C98E85}" presName="nodeTx" presStyleLbl="node1" presStyleIdx="3" presStyleCnt="4">
        <dgm:presLayoutVars>
          <dgm:bulletEnabled val="1"/>
        </dgm:presLayoutVars>
      </dgm:prSet>
      <dgm:spPr/>
      <dgm:t>
        <a:bodyPr/>
        <a:lstStyle/>
        <a:p>
          <a:endParaRPr lang="en-US"/>
        </a:p>
      </dgm:t>
    </dgm:pt>
    <dgm:pt modelId="{07777B89-A6F0-A246-B9D3-A0E3A747D34C}" type="pres">
      <dgm:prSet presAssocID="{EAC79732-E1B7-D046-A82C-9E41B8C98E85}" presName="invisiNode" presStyleLbl="node1" presStyleIdx="3" presStyleCnt="4"/>
      <dgm:spPr/>
    </dgm:pt>
    <dgm:pt modelId="{D908F25E-593C-6D40-828D-2A68C1F09009}" type="pres">
      <dgm:prSet presAssocID="{EAC79732-E1B7-D046-A82C-9E41B8C98E85}" presName="imagNode" presStyleLbl="fgImgPlace1" presStyleIdx="3" presStyleCnt="4"/>
      <dgm:spPr/>
    </dgm:pt>
  </dgm:ptLst>
  <dgm:cxnLst>
    <dgm:cxn modelId="{A876C699-D802-3946-95BE-6C1DF1987C14}" srcId="{6044BA63-7C6F-854B-84D5-C69020EBE7D8}" destId="{55DE33B7-C6DE-1A4A-BBD0-C8774E317DE9}" srcOrd="2" destOrd="0" parTransId="{70785199-E962-8E4E-B7E9-9EB3C1975979}" sibTransId="{00282AAD-7B03-E640-964D-E524F92D1B87}"/>
    <dgm:cxn modelId="{69144885-FDCB-6F46-B257-26C64C3434D6}" type="presOf" srcId="{55DE33B7-C6DE-1A4A-BBD0-C8774E317DE9}" destId="{E631F2B0-23C3-0249-9E08-F3E6F17015C2}" srcOrd="0" destOrd="0" presId="urn:microsoft.com/office/officeart/2005/8/layout/hList7"/>
    <dgm:cxn modelId="{2D5916B5-4129-D242-9D7D-6D0F77C4EB5F}" type="presOf" srcId="{96413DC3-3322-E14A-91F2-9024485E7969}" destId="{62850793-26D3-ED46-8E29-4C5F4B431AD5}" srcOrd="1" destOrd="0" presId="urn:microsoft.com/office/officeart/2005/8/layout/hList7"/>
    <dgm:cxn modelId="{DBE114FB-2A0A-0140-B6B4-7CB230B999C6}" type="presOf" srcId="{7C77DCC4-D044-6A4C-BEF5-6B011CCA4DA8}" destId="{897F6FF1-8D5B-FC4E-8FBE-2A6953984DEB}" srcOrd="0" destOrd="0" presId="urn:microsoft.com/office/officeart/2005/8/layout/hList7"/>
    <dgm:cxn modelId="{F98FA5A7-8E8D-634C-AF8D-9F3CC2F18E53}" type="presOf" srcId="{EAC79732-E1B7-D046-A82C-9E41B8C98E85}" destId="{CB2AA07B-8D9B-D04A-BB27-F1F82AC034E2}" srcOrd="0" destOrd="0" presId="urn:microsoft.com/office/officeart/2005/8/layout/hList7"/>
    <dgm:cxn modelId="{0376340B-B77A-1A4D-865A-186BBF25AF2F}" type="presOf" srcId="{6044BA63-7C6F-854B-84D5-C69020EBE7D8}" destId="{3B9E16F6-991E-6D46-81D4-E43E02DA77B8}" srcOrd="0" destOrd="0" presId="urn:microsoft.com/office/officeart/2005/8/layout/hList7"/>
    <dgm:cxn modelId="{C875EB6D-F091-A348-B0F9-056CE486E950}" type="presOf" srcId="{00282AAD-7B03-E640-964D-E524F92D1B87}" destId="{483FE20B-B463-C44E-90F7-218CE750DF52}" srcOrd="0" destOrd="0" presId="urn:microsoft.com/office/officeart/2005/8/layout/hList7"/>
    <dgm:cxn modelId="{0E1AAA93-6B09-134E-9D6C-B7E121379566}" type="presOf" srcId="{41BCE487-CC54-8445-800A-0589BD7276E8}" destId="{820A0329-744D-C74A-B522-3516DAF851A3}" srcOrd="0" destOrd="0" presId="urn:microsoft.com/office/officeart/2005/8/layout/hList7"/>
    <dgm:cxn modelId="{24265A9F-DE87-9E44-BF53-8E342B4919F4}" srcId="{6044BA63-7C6F-854B-84D5-C69020EBE7D8}" destId="{96413DC3-3322-E14A-91F2-9024485E7969}" srcOrd="0" destOrd="0" parTransId="{7F9400A7-F864-2D41-A709-3FB30A7A8FC1}" sibTransId="{74A2A025-F37C-264C-8A32-3CB4B5CE877E}"/>
    <dgm:cxn modelId="{91B7739F-8A62-4543-B992-7943C81ED025}" type="presOf" srcId="{41BCE487-CC54-8445-800A-0589BD7276E8}" destId="{79A62C1F-0BA0-B949-9632-52A78F1748B3}" srcOrd="1" destOrd="0" presId="urn:microsoft.com/office/officeart/2005/8/layout/hList7"/>
    <dgm:cxn modelId="{B70DE401-8CFA-7F4A-B57B-5356614ACA1C}" type="presOf" srcId="{EAC79732-E1B7-D046-A82C-9E41B8C98E85}" destId="{4D97CBBC-C350-C34E-A120-9902BC4A5596}" srcOrd="1" destOrd="0" presId="urn:microsoft.com/office/officeart/2005/8/layout/hList7"/>
    <dgm:cxn modelId="{437BD620-A53E-9547-A009-51B6FAF2C854}" type="presOf" srcId="{96413DC3-3322-E14A-91F2-9024485E7969}" destId="{055F0246-E7A3-C64F-96E5-438D0D0341DC}" srcOrd="0" destOrd="0" presId="urn:microsoft.com/office/officeart/2005/8/layout/hList7"/>
    <dgm:cxn modelId="{C2C799F2-6CB0-BA4C-B642-FD2F5912EC47}" srcId="{6044BA63-7C6F-854B-84D5-C69020EBE7D8}" destId="{EAC79732-E1B7-D046-A82C-9E41B8C98E85}" srcOrd="3" destOrd="0" parTransId="{A385174B-CD92-BE46-9EDF-6912BB7EAE0A}" sibTransId="{61F3CE78-D375-1E47-A9CD-4FC3DB21E9CD}"/>
    <dgm:cxn modelId="{C3A22DE2-3508-BE48-AABC-9E260AB827DA}" type="presOf" srcId="{55DE33B7-C6DE-1A4A-BBD0-C8774E317DE9}" destId="{D60BE1CD-D88B-1847-842E-E3E60E513B15}" srcOrd="1" destOrd="0" presId="urn:microsoft.com/office/officeart/2005/8/layout/hList7"/>
    <dgm:cxn modelId="{4400E35D-91B4-B34A-B955-B685C7148AAA}" type="presOf" srcId="{74A2A025-F37C-264C-8A32-3CB4B5CE877E}" destId="{002630CF-B42A-CA4E-8178-43D2C5529C3D}" srcOrd="0" destOrd="0" presId="urn:microsoft.com/office/officeart/2005/8/layout/hList7"/>
    <dgm:cxn modelId="{BAEB4EBB-8007-8048-84E2-F634F2A2E240}" srcId="{6044BA63-7C6F-854B-84D5-C69020EBE7D8}" destId="{41BCE487-CC54-8445-800A-0589BD7276E8}" srcOrd="1" destOrd="0" parTransId="{97E3ACEC-6AB9-214A-ABFF-8F0A5B16767F}" sibTransId="{7C77DCC4-D044-6A4C-BEF5-6B011CCA4DA8}"/>
    <dgm:cxn modelId="{3C850094-0776-8D4B-A660-BD3860DB4156}" type="presParOf" srcId="{3B9E16F6-991E-6D46-81D4-E43E02DA77B8}" destId="{612614A4-A650-6343-B1C6-C89384F923E7}" srcOrd="0" destOrd="0" presId="urn:microsoft.com/office/officeart/2005/8/layout/hList7"/>
    <dgm:cxn modelId="{EE384475-A59F-D04D-9464-A0DAF00685D1}" type="presParOf" srcId="{3B9E16F6-991E-6D46-81D4-E43E02DA77B8}" destId="{74CCF6AB-1C12-8C42-B033-F5CFC6DE4259}" srcOrd="1" destOrd="0" presId="urn:microsoft.com/office/officeart/2005/8/layout/hList7"/>
    <dgm:cxn modelId="{3AD162F2-D765-5545-AF72-86C32BAE07DA}" type="presParOf" srcId="{74CCF6AB-1C12-8C42-B033-F5CFC6DE4259}" destId="{48DD22D8-CAB9-FC47-BE5E-7B4EB49BE2A7}" srcOrd="0" destOrd="0" presId="urn:microsoft.com/office/officeart/2005/8/layout/hList7"/>
    <dgm:cxn modelId="{295D1ECB-74EF-954C-8A1E-D93A09A8C12E}" type="presParOf" srcId="{48DD22D8-CAB9-FC47-BE5E-7B4EB49BE2A7}" destId="{055F0246-E7A3-C64F-96E5-438D0D0341DC}" srcOrd="0" destOrd="0" presId="urn:microsoft.com/office/officeart/2005/8/layout/hList7"/>
    <dgm:cxn modelId="{2475FA85-12A4-B148-A91F-38AA8B6268DC}" type="presParOf" srcId="{48DD22D8-CAB9-FC47-BE5E-7B4EB49BE2A7}" destId="{62850793-26D3-ED46-8E29-4C5F4B431AD5}" srcOrd="1" destOrd="0" presId="urn:microsoft.com/office/officeart/2005/8/layout/hList7"/>
    <dgm:cxn modelId="{063B0DA9-9009-E849-9B7F-DE193C22BDDA}" type="presParOf" srcId="{48DD22D8-CAB9-FC47-BE5E-7B4EB49BE2A7}" destId="{E71CC4E9-245E-9342-95D2-209564D3BCD1}" srcOrd="2" destOrd="0" presId="urn:microsoft.com/office/officeart/2005/8/layout/hList7"/>
    <dgm:cxn modelId="{07DF532C-A768-FF4B-B1EE-E0E06D299FF7}" type="presParOf" srcId="{48DD22D8-CAB9-FC47-BE5E-7B4EB49BE2A7}" destId="{8A9EB826-7948-4F4C-88E9-2E150BEBDE25}" srcOrd="3" destOrd="0" presId="urn:microsoft.com/office/officeart/2005/8/layout/hList7"/>
    <dgm:cxn modelId="{E726610A-500C-CE44-8BD2-0C8FB0C34B9E}" type="presParOf" srcId="{74CCF6AB-1C12-8C42-B033-F5CFC6DE4259}" destId="{002630CF-B42A-CA4E-8178-43D2C5529C3D}" srcOrd="1" destOrd="0" presId="urn:microsoft.com/office/officeart/2005/8/layout/hList7"/>
    <dgm:cxn modelId="{20FF8BEC-1F9A-494A-BE38-45235F2220ED}" type="presParOf" srcId="{74CCF6AB-1C12-8C42-B033-F5CFC6DE4259}" destId="{F09F4A0B-DDAE-EB46-864C-BFF91419A6E5}" srcOrd="2" destOrd="0" presId="urn:microsoft.com/office/officeart/2005/8/layout/hList7"/>
    <dgm:cxn modelId="{AE454CFE-EE4C-F645-A6A5-7749B593AD14}" type="presParOf" srcId="{F09F4A0B-DDAE-EB46-864C-BFF91419A6E5}" destId="{820A0329-744D-C74A-B522-3516DAF851A3}" srcOrd="0" destOrd="0" presId="urn:microsoft.com/office/officeart/2005/8/layout/hList7"/>
    <dgm:cxn modelId="{16CE369E-65B5-6A4D-9FD6-A94726074A78}" type="presParOf" srcId="{F09F4A0B-DDAE-EB46-864C-BFF91419A6E5}" destId="{79A62C1F-0BA0-B949-9632-52A78F1748B3}" srcOrd="1" destOrd="0" presId="urn:microsoft.com/office/officeart/2005/8/layout/hList7"/>
    <dgm:cxn modelId="{5E9C6110-6DAE-474D-B6F2-5BA4565F0138}" type="presParOf" srcId="{F09F4A0B-DDAE-EB46-864C-BFF91419A6E5}" destId="{E63B8DAC-027A-C744-BA52-08C39F2DFE52}" srcOrd="2" destOrd="0" presId="urn:microsoft.com/office/officeart/2005/8/layout/hList7"/>
    <dgm:cxn modelId="{8798DC68-C473-1A48-B683-AC9E2803D3D1}" type="presParOf" srcId="{F09F4A0B-DDAE-EB46-864C-BFF91419A6E5}" destId="{5AF2C04B-EF9F-BA43-81D4-8E4779A7D97E}" srcOrd="3" destOrd="0" presId="urn:microsoft.com/office/officeart/2005/8/layout/hList7"/>
    <dgm:cxn modelId="{FD423080-14B9-6742-9EAB-ED2A594EEB24}" type="presParOf" srcId="{74CCF6AB-1C12-8C42-B033-F5CFC6DE4259}" destId="{897F6FF1-8D5B-FC4E-8FBE-2A6953984DEB}" srcOrd="3" destOrd="0" presId="urn:microsoft.com/office/officeart/2005/8/layout/hList7"/>
    <dgm:cxn modelId="{2261EE43-73FB-0F44-B7D3-2FAF113A8D5B}" type="presParOf" srcId="{74CCF6AB-1C12-8C42-B033-F5CFC6DE4259}" destId="{66AE6493-20C4-CA43-990C-32297F05ECFB}" srcOrd="4" destOrd="0" presId="urn:microsoft.com/office/officeart/2005/8/layout/hList7"/>
    <dgm:cxn modelId="{F3DB343D-97E3-8F42-9F59-1F4ACD46F47F}" type="presParOf" srcId="{66AE6493-20C4-CA43-990C-32297F05ECFB}" destId="{E631F2B0-23C3-0249-9E08-F3E6F17015C2}" srcOrd="0" destOrd="0" presId="urn:microsoft.com/office/officeart/2005/8/layout/hList7"/>
    <dgm:cxn modelId="{12E810E6-5704-6A4A-B258-4A5B3B901926}" type="presParOf" srcId="{66AE6493-20C4-CA43-990C-32297F05ECFB}" destId="{D60BE1CD-D88B-1847-842E-E3E60E513B15}" srcOrd="1" destOrd="0" presId="urn:microsoft.com/office/officeart/2005/8/layout/hList7"/>
    <dgm:cxn modelId="{990F5DE4-43B4-3941-9F94-5CEFCCC13D89}" type="presParOf" srcId="{66AE6493-20C4-CA43-990C-32297F05ECFB}" destId="{0B542829-C445-494B-8543-8DFA2CF16AF9}" srcOrd="2" destOrd="0" presId="urn:microsoft.com/office/officeart/2005/8/layout/hList7"/>
    <dgm:cxn modelId="{F88DDB45-3004-834E-9F64-DAB0CBD3D112}" type="presParOf" srcId="{66AE6493-20C4-CA43-990C-32297F05ECFB}" destId="{18CF072A-30E2-844B-B81C-6D42C7C135E1}" srcOrd="3" destOrd="0" presId="urn:microsoft.com/office/officeart/2005/8/layout/hList7"/>
    <dgm:cxn modelId="{418814B1-3688-4F4F-B975-E6D7EED578A7}" type="presParOf" srcId="{74CCF6AB-1C12-8C42-B033-F5CFC6DE4259}" destId="{483FE20B-B463-C44E-90F7-218CE750DF52}" srcOrd="5" destOrd="0" presId="urn:microsoft.com/office/officeart/2005/8/layout/hList7"/>
    <dgm:cxn modelId="{A9AE3A57-1877-E547-B95F-7C397AF2BEF7}" type="presParOf" srcId="{74CCF6AB-1C12-8C42-B033-F5CFC6DE4259}" destId="{E254221C-C92D-9D4C-82C7-696DDF323DA0}" srcOrd="6" destOrd="0" presId="urn:microsoft.com/office/officeart/2005/8/layout/hList7"/>
    <dgm:cxn modelId="{A4713DAD-506D-E54B-ADAD-CB819AC6A1A7}" type="presParOf" srcId="{E254221C-C92D-9D4C-82C7-696DDF323DA0}" destId="{CB2AA07B-8D9B-D04A-BB27-F1F82AC034E2}" srcOrd="0" destOrd="0" presId="urn:microsoft.com/office/officeart/2005/8/layout/hList7"/>
    <dgm:cxn modelId="{5F5E4567-11B5-2244-AAA3-673609024317}" type="presParOf" srcId="{E254221C-C92D-9D4C-82C7-696DDF323DA0}" destId="{4D97CBBC-C350-C34E-A120-9902BC4A5596}" srcOrd="1" destOrd="0" presId="urn:microsoft.com/office/officeart/2005/8/layout/hList7"/>
    <dgm:cxn modelId="{E9DE6997-5C89-0941-ABB7-B2D7CD250B85}" type="presParOf" srcId="{E254221C-C92D-9D4C-82C7-696DDF323DA0}" destId="{07777B89-A6F0-A246-B9D3-A0E3A747D34C}" srcOrd="2" destOrd="0" presId="urn:microsoft.com/office/officeart/2005/8/layout/hList7"/>
    <dgm:cxn modelId="{B0C9B1EF-AADD-5D4E-A44E-0B36C52F9776}" type="presParOf" srcId="{E254221C-C92D-9D4C-82C7-696DDF323DA0}" destId="{D908F25E-593C-6D40-828D-2A68C1F0900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618D89E-30BF-7B44-A5C1-CE2AEB073471}" type="doc">
      <dgm:prSet loTypeId="urn:microsoft.com/office/officeart/2005/8/layout/process1" loCatId="" qsTypeId="urn:microsoft.com/office/officeart/2005/8/quickstyle/simple4" qsCatId="simple" csTypeId="urn:microsoft.com/office/officeart/2005/8/colors/colorful1" csCatId="colorful" phldr="1"/>
      <dgm:spPr/>
    </dgm:pt>
    <dgm:pt modelId="{E3103129-6F59-E44F-A21A-0331AFB5D051}">
      <dgm:prSet phldrT="[Text]" custT="1"/>
      <dgm:spPr/>
      <dgm:t>
        <a:bodyPr/>
        <a:lstStyle/>
        <a:p>
          <a:r>
            <a:rPr lang="en-US" sz="2800" b="0" dirty="0" smtClean="0">
              <a:latin typeface="Calibri"/>
              <a:cs typeface="Calibri"/>
            </a:rPr>
            <a:t>Faith Formation Before Baptism</a:t>
          </a:r>
          <a:endParaRPr lang="en-US" sz="2800" b="0" dirty="0">
            <a:latin typeface="Calibri"/>
            <a:cs typeface="Calibri"/>
          </a:endParaRPr>
        </a:p>
      </dgm:t>
    </dgm:pt>
    <dgm:pt modelId="{34E8C073-D147-CA4E-A959-8ABDD58EBA90}" type="parTrans" cxnId="{DB80DA44-2EFC-B844-AC4A-B5ADFBAEBB68}">
      <dgm:prSet/>
      <dgm:spPr/>
      <dgm:t>
        <a:bodyPr/>
        <a:lstStyle/>
        <a:p>
          <a:endParaRPr lang="en-US"/>
        </a:p>
      </dgm:t>
    </dgm:pt>
    <dgm:pt modelId="{C4E6BB48-296F-B548-B4C6-C1B8B33D6F4E}" type="sibTrans" cxnId="{DB80DA44-2EFC-B844-AC4A-B5ADFBAEBB68}">
      <dgm:prSet/>
      <dgm:spPr/>
      <dgm:t>
        <a:bodyPr/>
        <a:lstStyle/>
        <a:p>
          <a:endParaRPr lang="en-US" dirty="0"/>
        </a:p>
      </dgm:t>
    </dgm:pt>
    <dgm:pt modelId="{9C242157-9036-034F-B46F-24E5AD0DF67D}">
      <dgm:prSet phldrT="[Text]" custT="1"/>
      <dgm:spPr>
        <a:solidFill>
          <a:srgbClr val="3366FF"/>
        </a:solidFill>
      </dgm:spPr>
      <dgm:t>
        <a:bodyPr/>
        <a:lstStyle/>
        <a:p>
          <a:r>
            <a:rPr lang="en-US" sz="2800" b="0" dirty="0" smtClean="0">
              <a:latin typeface="Calibri"/>
              <a:cs typeface="Calibri"/>
            </a:rPr>
            <a:t>Preparation for and Celebration of Baptism</a:t>
          </a:r>
          <a:endParaRPr lang="en-US" sz="2800" b="0" dirty="0">
            <a:latin typeface="Calibri"/>
            <a:cs typeface="Calibri"/>
          </a:endParaRPr>
        </a:p>
      </dgm:t>
    </dgm:pt>
    <dgm:pt modelId="{939EA104-A752-0D41-AD21-2AA127694453}" type="parTrans" cxnId="{211C7B12-BADF-934B-826E-80CCC4044451}">
      <dgm:prSet/>
      <dgm:spPr/>
      <dgm:t>
        <a:bodyPr/>
        <a:lstStyle/>
        <a:p>
          <a:endParaRPr lang="en-US"/>
        </a:p>
      </dgm:t>
    </dgm:pt>
    <dgm:pt modelId="{9DB9C8A4-2F0E-E442-9D5F-722BAD5B3DCD}" type="sibTrans" cxnId="{211C7B12-BADF-934B-826E-80CCC4044451}">
      <dgm:prSet/>
      <dgm:spPr/>
      <dgm:t>
        <a:bodyPr/>
        <a:lstStyle/>
        <a:p>
          <a:endParaRPr lang="en-US" dirty="0"/>
        </a:p>
      </dgm:t>
    </dgm:pt>
    <dgm:pt modelId="{E09973C3-5882-144F-AB07-F469E920BFF1}">
      <dgm:prSet phldrT="[Text]"/>
      <dgm:spPr/>
      <dgm:t>
        <a:bodyPr/>
        <a:lstStyle/>
        <a:p>
          <a:r>
            <a:rPr lang="en-US" b="0" dirty="0" smtClean="0">
              <a:latin typeface="Calibri"/>
              <a:cs typeface="Calibri"/>
            </a:rPr>
            <a:t>Faith Formation with Young Children</a:t>
          </a:r>
        </a:p>
      </dgm:t>
    </dgm:pt>
    <dgm:pt modelId="{4BBE9B4C-DB07-304B-89F5-8B78D734CEDF}" type="parTrans" cxnId="{8E91BD5D-381B-A241-8807-0C3791EA8B14}">
      <dgm:prSet/>
      <dgm:spPr/>
      <dgm:t>
        <a:bodyPr/>
        <a:lstStyle/>
        <a:p>
          <a:endParaRPr lang="en-US"/>
        </a:p>
      </dgm:t>
    </dgm:pt>
    <dgm:pt modelId="{A18B719E-3158-094D-B050-EE55E37DB20E}" type="sibTrans" cxnId="{8E91BD5D-381B-A241-8807-0C3791EA8B14}">
      <dgm:prSet/>
      <dgm:spPr/>
      <dgm:t>
        <a:bodyPr/>
        <a:lstStyle/>
        <a:p>
          <a:endParaRPr lang="en-US"/>
        </a:p>
      </dgm:t>
    </dgm:pt>
    <dgm:pt modelId="{4612C3BE-14F8-0542-9370-774BBB57D265}" type="pres">
      <dgm:prSet presAssocID="{F618D89E-30BF-7B44-A5C1-CE2AEB073471}" presName="Name0" presStyleCnt="0">
        <dgm:presLayoutVars>
          <dgm:dir/>
          <dgm:resizeHandles val="exact"/>
        </dgm:presLayoutVars>
      </dgm:prSet>
      <dgm:spPr/>
    </dgm:pt>
    <dgm:pt modelId="{9631E71F-2E18-DF4C-8F9B-05FDC8D6E2D0}" type="pres">
      <dgm:prSet presAssocID="{E3103129-6F59-E44F-A21A-0331AFB5D051}" presName="node" presStyleLbl="node1" presStyleIdx="0" presStyleCnt="3" custScaleY="105583">
        <dgm:presLayoutVars>
          <dgm:bulletEnabled val="1"/>
        </dgm:presLayoutVars>
      </dgm:prSet>
      <dgm:spPr/>
      <dgm:t>
        <a:bodyPr/>
        <a:lstStyle/>
        <a:p>
          <a:endParaRPr lang="en-US"/>
        </a:p>
      </dgm:t>
    </dgm:pt>
    <dgm:pt modelId="{1449CDF5-84F7-8947-AC42-F73683458D46}" type="pres">
      <dgm:prSet presAssocID="{C4E6BB48-296F-B548-B4C6-C1B8B33D6F4E}" presName="sibTrans" presStyleLbl="sibTrans2D1" presStyleIdx="0" presStyleCnt="2"/>
      <dgm:spPr/>
      <dgm:t>
        <a:bodyPr/>
        <a:lstStyle/>
        <a:p>
          <a:endParaRPr lang="en-US"/>
        </a:p>
      </dgm:t>
    </dgm:pt>
    <dgm:pt modelId="{127339BC-412C-954A-81B4-D8D39901F04D}" type="pres">
      <dgm:prSet presAssocID="{C4E6BB48-296F-B548-B4C6-C1B8B33D6F4E}" presName="connectorText" presStyleLbl="sibTrans2D1" presStyleIdx="0" presStyleCnt="2"/>
      <dgm:spPr/>
      <dgm:t>
        <a:bodyPr/>
        <a:lstStyle/>
        <a:p>
          <a:endParaRPr lang="en-US"/>
        </a:p>
      </dgm:t>
    </dgm:pt>
    <dgm:pt modelId="{FA257D1D-261E-A94F-AC4D-6F6416075738}" type="pres">
      <dgm:prSet presAssocID="{9C242157-9036-034F-B46F-24E5AD0DF67D}" presName="node" presStyleLbl="node1" presStyleIdx="1" presStyleCnt="3" custScaleY="209148">
        <dgm:presLayoutVars>
          <dgm:bulletEnabled val="1"/>
        </dgm:presLayoutVars>
      </dgm:prSet>
      <dgm:spPr/>
      <dgm:t>
        <a:bodyPr/>
        <a:lstStyle/>
        <a:p>
          <a:endParaRPr lang="en-US"/>
        </a:p>
      </dgm:t>
    </dgm:pt>
    <dgm:pt modelId="{7230CF65-8EC1-454C-8335-E50D35DA1997}" type="pres">
      <dgm:prSet presAssocID="{9DB9C8A4-2F0E-E442-9D5F-722BAD5B3DCD}" presName="sibTrans" presStyleLbl="sibTrans2D1" presStyleIdx="1" presStyleCnt="2"/>
      <dgm:spPr/>
      <dgm:t>
        <a:bodyPr/>
        <a:lstStyle/>
        <a:p>
          <a:endParaRPr lang="en-US"/>
        </a:p>
      </dgm:t>
    </dgm:pt>
    <dgm:pt modelId="{78DCF27D-3972-9A49-92BA-E93730AE1932}" type="pres">
      <dgm:prSet presAssocID="{9DB9C8A4-2F0E-E442-9D5F-722BAD5B3DCD}" presName="connectorText" presStyleLbl="sibTrans2D1" presStyleIdx="1" presStyleCnt="2"/>
      <dgm:spPr/>
      <dgm:t>
        <a:bodyPr/>
        <a:lstStyle/>
        <a:p>
          <a:endParaRPr lang="en-US"/>
        </a:p>
      </dgm:t>
    </dgm:pt>
    <dgm:pt modelId="{C90D6C3C-2756-1148-A9BA-AB0746EBFB54}" type="pres">
      <dgm:prSet presAssocID="{E09973C3-5882-144F-AB07-F469E920BFF1}" presName="node" presStyleLbl="node1" presStyleIdx="2" presStyleCnt="3" custScaleY="123068">
        <dgm:presLayoutVars>
          <dgm:bulletEnabled val="1"/>
        </dgm:presLayoutVars>
      </dgm:prSet>
      <dgm:spPr/>
      <dgm:t>
        <a:bodyPr/>
        <a:lstStyle/>
        <a:p>
          <a:endParaRPr lang="en-US"/>
        </a:p>
      </dgm:t>
    </dgm:pt>
  </dgm:ptLst>
  <dgm:cxnLst>
    <dgm:cxn modelId="{5F80F66A-2CAC-FE41-9783-B7EE348F00AC}" type="presOf" srcId="{F618D89E-30BF-7B44-A5C1-CE2AEB073471}" destId="{4612C3BE-14F8-0542-9370-774BBB57D265}" srcOrd="0" destOrd="0" presId="urn:microsoft.com/office/officeart/2005/8/layout/process1"/>
    <dgm:cxn modelId="{DB80DA44-2EFC-B844-AC4A-B5ADFBAEBB68}" srcId="{F618D89E-30BF-7B44-A5C1-CE2AEB073471}" destId="{E3103129-6F59-E44F-A21A-0331AFB5D051}" srcOrd="0" destOrd="0" parTransId="{34E8C073-D147-CA4E-A959-8ABDD58EBA90}" sibTransId="{C4E6BB48-296F-B548-B4C6-C1B8B33D6F4E}"/>
    <dgm:cxn modelId="{82A0646E-5464-C542-8889-117FEAF757A6}" type="presOf" srcId="{9DB9C8A4-2F0E-E442-9D5F-722BAD5B3DCD}" destId="{78DCF27D-3972-9A49-92BA-E93730AE1932}" srcOrd="1" destOrd="0" presId="urn:microsoft.com/office/officeart/2005/8/layout/process1"/>
    <dgm:cxn modelId="{439380F2-EE19-D045-8C43-66ADC1BC5939}" type="presOf" srcId="{C4E6BB48-296F-B548-B4C6-C1B8B33D6F4E}" destId="{127339BC-412C-954A-81B4-D8D39901F04D}" srcOrd="1" destOrd="0" presId="urn:microsoft.com/office/officeart/2005/8/layout/process1"/>
    <dgm:cxn modelId="{211C7B12-BADF-934B-826E-80CCC4044451}" srcId="{F618D89E-30BF-7B44-A5C1-CE2AEB073471}" destId="{9C242157-9036-034F-B46F-24E5AD0DF67D}" srcOrd="1" destOrd="0" parTransId="{939EA104-A752-0D41-AD21-2AA127694453}" sibTransId="{9DB9C8A4-2F0E-E442-9D5F-722BAD5B3DCD}"/>
    <dgm:cxn modelId="{FF570666-9A62-2246-9021-49A900AF9AEE}" type="presOf" srcId="{E3103129-6F59-E44F-A21A-0331AFB5D051}" destId="{9631E71F-2E18-DF4C-8F9B-05FDC8D6E2D0}" srcOrd="0" destOrd="0" presId="urn:microsoft.com/office/officeart/2005/8/layout/process1"/>
    <dgm:cxn modelId="{8E91BD5D-381B-A241-8807-0C3791EA8B14}" srcId="{F618D89E-30BF-7B44-A5C1-CE2AEB073471}" destId="{E09973C3-5882-144F-AB07-F469E920BFF1}" srcOrd="2" destOrd="0" parTransId="{4BBE9B4C-DB07-304B-89F5-8B78D734CEDF}" sibTransId="{A18B719E-3158-094D-B050-EE55E37DB20E}"/>
    <dgm:cxn modelId="{EA8DFCCD-09A3-954F-A2D0-B79FBAE0C33B}" type="presOf" srcId="{9DB9C8A4-2F0E-E442-9D5F-722BAD5B3DCD}" destId="{7230CF65-8EC1-454C-8335-E50D35DA1997}" srcOrd="0" destOrd="0" presId="urn:microsoft.com/office/officeart/2005/8/layout/process1"/>
    <dgm:cxn modelId="{7B49D5C7-C093-EA41-9E29-467ED1C74876}" type="presOf" srcId="{C4E6BB48-296F-B548-B4C6-C1B8B33D6F4E}" destId="{1449CDF5-84F7-8947-AC42-F73683458D46}" srcOrd="0" destOrd="0" presId="urn:microsoft.com/office/officeart/2005/8/layout/process1"/>
    <dgm:cxn modelId="{1D1129D4-C8F6-C040-8C90-4E62B20D82A7}" type="presOf" srcId="{9C242157-9036-034F-B46F-24E5AD0DF67D}" destId="{FA257D1D-261E-A94F-AC4D-6F6416075738}" srcOrd="0" destOrd="0" presId="urn:microsoft.com/office/officeart/2005/8/layout/process1"/>
    <dgm:cxn modelId="{F5C66A67-329F-A74D-98A9-BEF0B666FB1A}" type="presOf" srcId="{E09973C3-5882-144F-AB07-F469E920BFF1}" destId="{C90D6C3C-2756-1148-A9BA-AB0746EBFB54}" srcOrd="0" destOrd="0" presId="urn:microsoft.com/office/officeart/2005/8/layout/process1"/>
    <dgm:cxn modelId="{479F17B5-A837-3049-93DE-8E98E016F53B}" type="presParOf" srcId="{4612C3BE-14F8-0542-9370-774BBB57D265}" destId="{9631E71F-2E18-DF4C-8F9B-05FDC8D6E2D0}" srcOrd="0" destOrd="0" presId="urn:microsoft.com/office/officeart/2005/8/layout/process1"/>
    <dgm:cxn modelId="{B87485EA-A45C-2E46-9A22-FF669C7E38AB}" type="presParOf" srcId="{4612C3BE-14F8-0542-9370-774BBB57D265}" destId="{1449CDF5-84F7-8947-AC42-F73683458D46}" srcOrd="1" destOrd="0" presId="urn:microsoft.com/office/officeart/2005/8/layout/process1"/>
    <dgm:cxn modelId="{F3B84C45-3CA0-B84E-AC1A-BA4637831984}" type="presParOf" srcId="{1449CDF5-84F7-8947-AC42-F73683458D46}" destId="{127339BC-412C-954A-81B4-D8D39901F04D}" srcOrd="0" destOrd="0" presId="urn:microsoft.com/office/officeart/2005/8/layout/process1"/>
    <dgm:cxn modelId="{5C643CF2-C4E7-574C-A2FA-7EEC42C1D8D6}" type="presParOf" srcId="{4612C3BE-14F8-0542-9370-774BBB57D265}" destId="{FA257D1D-261E-A94F-AC4D-6F6416075738}" srcOrd="2" destOrd="0" presId="urn:microsoft.com/office/officeart/2005/8/layout/process1"/>
    <dgm:cxn modelId="{395578EC-6189-414A-A738-4EF11852E028}" type="presParOf" srcId="{4612C3BE-14F8-0542-9370-774BBB57D265}" destId="{7230CF65-8EC1-454C-8335-E50D35DA1997}" srcOrd="3" destOrd="0" presId="urn:microsoft.com/office/officeart/2005/8/layout/process1"/>
    <dgm:cxn modelId="{3C8548CF-1416-1A4D-BC03-57622B78AE74}" type="presParOf" srcId="{7230CF65-8EC1-454C-8335-E50D35DA1997}" destId="{78DCF27D-3972-9A49-92BA-E93730AE1932}" srcOrd="0" destOrd="0" presId="urn:microsoft.com/office/officeart/2005/8/layout/process1"/>
    <dgm:cxn modelId="{5F132E8E-26C9-0F44-80F2-0DAB40B4A7E1}" type="presParOf" srcId="{4612C3BE-14F8-0542-9370-774BBB57D265}" destId="{C90D6C3C-2756-1148-A9BA-AB0746EBFB5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4" qsCatId="simple" csTypeId="urn:microsoft.com/office/officeart/2005/8/colors/colorful1" csCatId="colorful" phldr="1"/>
      <dgm:spPr/>
      <dgm:t>
        <a:bodyPr/>
        <a:lstStyle/>
        <a:p>
          <a:endParaRPr lang="en-US"/>
        </a:p>
      </dgm:t>
    </dgm:pt>
    <dgm:pt modelId="{F4891E69-05A1-D940-AD54-1945B596B03B}">
      <dgm:prSet phldrT="[Text]" custT="1"/>
      <dgm:spPr/>
      <dgm:t>
        <a:bodyPr/>
        <a:lstStyle/>
        <a:p>
          <a:r>
            <a:rPr lang="en-US" sz="1600" b="1" dirty="0" smtClean="0">
              <a:solidFill>
                <a:schemeClr val="tx1"/>
              </a:solidFill>
              <a:latin typeface="Calibri"/>
              <a:cs typeface="Calibri"/>
            </a:rPr>
            <a:t>Bringing Sunday Worship Home</a:t>
          </a:r>
        </a:p>
      </dgm:t>
    </dgm:pt>
    <dgm:pt modelId="{4BDBC7F0-DF71-0241-9487-573EA70E0825}" type="parTrans" cxnId="{6E9779D7-EE24-2B44-85F6-9CE55F4A2E25}">
      <dgm:prSet/>
      <dgm:spPr/>
      <dgm:t>
        <a:bodyPr/>
        <a:lstStyle/>
        <a:p>
          <a:endParaRPr lang="en-US" dirty="0"/>
        </a:p>
      </dgm:t>
    </dgm:pt>
    <dgm:pt modelId="{D0AE19E6-5955-6641-9A6F-C588B9B28826}" type="sibTrans" cxnId="{6E9779D7-EE24-2B44-85F6-9CE55F4A2E25}">
      <dgm:prSet/>
      <dgm:spPr/>
      <dgm:t>
        <a:bodyPr/>
        <a:lstStyle/>
        <a:p>
          <a:endParaRPr lang="en-US"/>
        </a:p>
      </dgm:t>
    </dgm:pt>
    <dgm:pt modelId="{4090E13C-FA55-8644-AA81-AAD46FD2B792}">
      <dgm:prSet phldrT="[Text]" custT="1"/>
      <dgm:spPr/>
      <dgm:t>
        <a:bodyPr/>
        <a:lstStyle/>
        <a:p>
          <a:endParaRPr lang="en-US" sz="1800" b="1" cap="all" dirty="0" smtClean="0">
            <a:solidFill>
              <a:srgbClr val="000000"/>
            </a:solidFill>
            <a:latin typeface="Calibri"/>
            <a:cs typeface="Calibri"/>
          </a:endParaRPr>
        </a:p>
        <a:p>
          <a:r>
            <a:rPr lang="en-US" sz="1800" b="1" cap="all" dirty="0" smtClean="0">
              <a:solidFill>
                <a:srgbClr val="000000"/>
              </a:solidFill>
              <a:latin typeface="Calibri"/>
              <a:cs typeface="Calibri"/>
            </a:rPr>
            <a:t>Intergenerational Experiences</a:t>
          </a:r>
          <a:br>
            <a:rPr lang="en-US" sz="1800" b="1" cap="all" dirty="0" smtClean="0">
              <a:solidFill>
                <a:srgbClr val="000000"/>
              </a:solidFill>
              <a:latin typeface="Calibri"/>
              <a:cs typeface="Calibri"/>
            </a:rPr>
          </a:br>
          <a:r>
            <a:rPr lang="en-US" sz="1800" b="1" dirty="0" smtClean="0">
              <a:solidFill>
                <a:srgbClr val="000000"/>
              </a:solidFill>
              <a:latin typeface="Calibri"/>
              <a:cs typeface="Calibri"/>
            </a:rPr>
            <a:t>Worship</a:t>
          </a:r>
          <a:br>
            <a:rPr lang="en-US" sz="1800" b="1" dirty="0" smtClean="0">
              <a:solidFill>
                <a:srgbClr val="000000"/>
              </a:solidFill>
              <a:latin typeface="Calibri"/>
              <a:cs typeface="Calibri"/>
            </a:rPr>
          </a:br>
          <a:r>
            <a:rPr lang="en-US" sz="1800" b="1" dirty="0" smtClean="0">
              <a:solidFill>
                <a:srgbClr val="000000"/>
              </a:solidFill>
              <a:latin typeface="Calibri"/>
              <a:cs typeface="Calibri"/>
            </a:rPr>
            <a:t>Learning</a:t>
          </a:r>
          <a:br>
            <a:rPr lang="en-US" sz="1800" b="1" dirty="0" smtClean="0">
              <a:solidFill>
                <a:srgbClr val="000000"/>
              </a:solidFill>
              <a:latin typeface="Calibri"/>
              <a:cs typeface="Calibri"/>
            </a:rPr>
          </a:br>
          <a:r>
            <a:rPr lang="en-US" sz="1800" b="1" dirty="0" smtClean="0">
              <a:solidFill>
                <a:srgbClr val="000000"/>
              </a:solidFill>
              <a:latin typeface="Calibri"/>
              <a:cs typeface="Calibri"/>
            </a:rPr>
            <a:t>Service</a:t>
          </a:r>
          <a:br>
            <a:rPr lang="en-US" sz="1800" b="1" dirty="0" smtClean="0">
              <a:solidFill>
                <a:srgbClr val="000000"/>
              </a:solidFill>
              <a:latin typeface="Calibri"/>
              <a:cs typeface="Calibri"/>
            </a:rPr>
          </a:br>
          <a:r>
            <a:rPr lang="en-US" sz="1800" b="1" dirty="0" smtClean="0">
              <a:solidFill>
                <a:srgbClr val="000000"/>
              </a:solidFill>
              <a:latin typeface="Calibri"/>
              <a:cs typeface="Calibri"/>
            </a:rPr>
            <a:t>Community Life</a:t>
          </a:r>
          <a:br>
            <a:rPr lang="en-US" sz="1800" b="1" dirty="0" smtClean="0">
              <a:solidFill>
                <a:srgbClr val="000000"/>
              </a:solidFill>
              <a:latin typeface="Calibri"/>
              <a:cs typeface="Calibri"/>
            </a:rPr>
          </a:br>
          <a:endParaRPr lang="en-US" sz="1800" b="1" dirty="0">
            <a:solidFill>
              <a:srgbClr val="000000"/>
            </a:solidFill>
            <a:latin typeface="Calibri"/>
            <a:cs typeface="Calibri"/>
          </a:endParaRP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9B25A7FD-F079-AB4E-98E8-499DA63799BF}">
      <dgm:prSet phldrT="[Text]" custT="1"/>
      <dgm:spPr/>
      <dgm:t>
        <a:bodyPr/>
        <a:lstStyle/>
        <a:p>
          <a:r>
            <a:rPr lang="en-US" sz="1600" b="1" dirty="0" smtClean="0">
              <a:solidFill>
                <a:schemeClr val="tx1"/>
              </a:solidFill>
              <a:latin typeface="Calibri"/>
              <a:cs typeface="Calibri"/>
            </a:rPr>
            <a:t>Parent Faith Formation</a:t>
          </a:r>
          <a:endParaRPr lang="en-US" sz="1600" b="1" dirty="0">
            <a:solidFill>
              <a:schemeClr val="tx1"/>
            </a:solidFill>
            <a:latin typeface="Calibri"/>
            <a:cs typeface="Calibri"/>
          </a:endParaRPr>
        </a:p>
      </dgm:t>
    </dgm:pt>
    <dgm:pt modelId="{7FF95C41-3223-1B41-AA4B-3683092BE74F}" type="parTrans" cxnId="{BA0C8A90-AD2D-094B-9895-1C80FBD49888}">
      <dgm:prSet/>
      <dgm:spPr/>
      <dgm:t>
        <a:bodyPr/>
        <a:lstStyle/>
        <a:p>
          <a:endParaRPr lang="en-US"/>
        </a:p>
      </dgm:t>
    </dgm:pt>
    <dgm:pt modelId="{F1E144E6-E34C-DE44-B82C-B11397ADAD7D}" type="sibTrans" cxnId="{BA0C8A90-AD2D-094B-9895-1C80FBD49888}">
      <dgm:prSet/>
      <dgm:spPr/>
      <dgm:t>
        <a:bodyPr/>
        <a:lstStyle/>
        <a:p>
          <a:endParaRPr lang="en-US"/>
        </a:p>
      </dgm:t>
    </dgm:pt>
    <dgm:pt modelId="{961DD880-A93A-6048-AB97-B2DEE7DA15DC}">
      <dgm:prSet phldrT="[Text]" custT="1"/>
      <dgm:spPr>
        <a:solidFill>
          <a:srgbClr val="3366FF"/>
        </a:solidFill>
      </dgm:spPr>
      <dgm:t>
        <a:bodyPr/>
        <a:lstStyle/>
        <a:p>
          <a:r>
            <a:rPr lang="en-US" sz="1600" b="1" dirty="0" smtClean="0">
              <a:solidFill>
                <a:schemeClr val="tx1"/>
              </a:solidFill>
              <a:latin typeface="Calibri"/>
              <a:cs typeface="Calibri"/>
            </a:rPr>
            <a:t>Parenting Education &amp;</a:t>
          </a:r>
          <a:br>
            <a:rPr lang="en-US" sz="1600" b="1" dirty="0" smtClean="0">
              <a:solidFill>
                <a:schemeClr val="tx1"/>
              </a:solidFill>
              <a:latin typeface="Calibri"/>
              <a:cs typeface="Calibri"/>
            </a:rPr>
          </a:br>
          <a:r>
            <a:rPr lang="en-US" sz="1600" b="1" dirty="0" smtClean="0">
              <a:solidFill>
                <a:schemeClr val="tx1"/>
              </a:solidFill>
              <a:latin typeface="Calibri"/>
              <a:cs typeface="Calibri"/>
            </a:rPr>
            <a:t>Support Groups</a:t>
          </a:r>
          <a:endParaRPr lang="en-US" sz="1600" b="1" dirty="0">
            <a:solidFill>
              <a:schemeClr val="tx1"/>
            </a:solidFill>
            <a:latin typeface="Calibri"/>
            <a:cs typeface="Calibri"/>
          </a:endParaRPr>
        </a:p>
      </dgm:t>
    </dgm:pt>
    <dgm:pt modelId="{049F9092-890B-064A-A1C7-BCBFDFBBDB29}" type="parTrans" cxnId="{850B757C-A141-C840-BA4A-8E13F3B2DF8F}">
      <dgm:prSet/>
      <dgm:spPr/>
      <dgm:t>
        <a:bodyPr/>
        <a:lstStyle/>
        <a:p>
          <a:endParaRPr lang="en-US"/>
        </a:p>
      </dgm:t>
    </dgm:pt>
    <dgm:pt modelId="{C2251B99-8496-954F-82E8-3B9E37EEFAA6}" type="sibTrans" cxnId="{850B757C-A141-C840-BA4A-8E13F3B2DF8F}">
      <dgm:prSet/>
      <dgm:spPr/>
      <dgm:t>
        <a:bodyPr/>
        <a:lstStyle/>
        <a:p>
          <a:endParaRPr lang="en-US"/>
        </a:p>
      </dgm:t>
    </dgm:pt>
    <dgm:pt modelId="{EBC59012-128E-D945-A310-A4278BC20966}">
      <dgm:prSet phldrT="[Text]" custT="1"/>
      <dgm:spPr>
        <a:solidFill>
          <a:schemeClr val="tx2">
            <a:lumMod val="40000"/>
            <a:lumOff val="60000"/>
          </a:schemeClr>
        </a:solidFill>
      </dgm:spPr>
      <dgm:t>
        <a:bodyPr/>
        <a:lstStyle/>
        <a:p>
          <a:r>
            <a:rPr lang="en-US" sz="1600" b="1" dirty="0" smtClean="0">
              <a:solidFill>
                <a:schemeClr val="tx1"/>
              </a:solidFill>
              <a:latin typeface="Calibri"/>
              <a:cs typeface="Calibri"/>
            </a:rPr>
            <a:t>Whole Family Programs</a:t>
          </a:r>
        </a:p>
      </dgm:t>
    </dgm:pt>
    <dgm:pt modelId="{53EB17F9-ABD7-9043-8EF4-4DD52FAEF979}" type="parTrans" cxnId="{D5BF67B6-3B4C-6246-8FD2-4ED8323CAD07}">
      <dgm:prSet/>
      <dgm:spPr/>
      <dgm:t>
        <a:bodyPr/>
        <a:lstStyle/>
        <a:p>
          <a:endParaRPr lang="en-US"/>
        </a:p>
      </dgm:t>
    </dgm:pt>
    <dgm:pt modelId="{667D8936-2877-754A-B2A7-37045C672D8A}" type="sibTrans" cxnId="{D5BF67B6-3B4C-6246-8FD2-4ED8323CAD07}">
      <dgm:prSet/>
      <dgm:spPr/>
      <dgm:t>
        <a:bodyPr/>
        <a:lstStyle/>
        <a:p>
          <a:endParaRPr lang="en-US"/>
        </a:p>
      </dgm:t>
    </dgm:pt>
    <dgm:pt modelId="{6949DD2F-85B1-CD47-AF27-23D7954AE63F}">
      <dgm:prSet phldrT="[Text]" custT="1"/>
      <dgm:spPr>
        <a:solidFill>
          <a:schemeClr val="tx2">
            <a:lumMod val="60000"/>
            <a:lumOff val="40000"/>
          </a:schemeClr>
        </a:solidFill>
      </dgm:spPr>
      <dgm:t>
        <a:bodyPr/>
        <a:lstStyle/>
        <a:p>
          <a:r>
            <a:rPr lang="en-US" sz="1600" b="1" dirty="0" smtClean="0">
              <a:solidFill>
                <a:schemeClr val="tx1"/>
              </a:solidFill>
              <a:latin typeface="Calibri"/>
              <a:cs typeface="Calibri"/>
            </a:rPr>
            <a:t>Milestones </a:t>
          </a:r>
          <a:endParaRPr lang="en-US" sz="1600" b="1" dirty="0">
            <a:solidFill>
              <a:schemeClr val="tx1"/>
            </a:solidFill>
            <a:latin typeface="Calibri"/>
            <a:cs typeface="Calibri"/>
          </a:endParaRPr>
        </a:p>
      </dgm:t>
    </dgm:pt>
    <dgm:pt modelId="{905D121E-2E03-F747-8EA3-CA8E1824CC58}" type="parTrans" cxnId="{0BA5F704-618D-6848-9760-5EB009825805}">
      <dgm:prSet/>
      <dgm:spPr/>
      <dgm:t>
        <a:bodyPr/>
        <a:lstStyle/>
        <a:p>
          <a:endParaRPr lang="en-US"/>
        </a:p>
      </dgm:t>
    </dgm:pt>
    <dgm:pt modelId="{EB1DB524-DC94-AA47-A25D-577C7F424636}" type="sibTrans" cxnId="{0BA5F704-618D-6848-9760-5EB009825805}">
      <dgm:prSet/>
      <dgm:spPr/>
      <dgm:t>
        <a:bodyPr/>
        <a:lstStyle/>
        <a:p>
          <a:endParaRPr lang="en-US"/>
        </a:p>
      </dgm:t>
    </dgm:pt>
    <dgm:pt modelId="{E0EEA482-2138-894C-A779-F05307B7E8C8}">
      <dgm:prSet phldrT="[Text]" custT="1"/>
      <dgm:spPr/>
      <dgm:t>
        <a:bodyPr/>
        <a:lstStyle/>
        <a:p>
          <a:r>
            <a:rPr lang="en-US" sz="1600" b="1" dirty="0" smtClean="0">
              <a:solidFill>
                <a:schemeClr val="tx1"/>
              </a:solidFill>
              <a:latin typeface="Calibri"/>
              <a:cs typeface="Calibri"/>
            </a:rPr>
            <a:t>Mentors for Parents</a:t>
          </a:r>
          <a:endParaRPr lang="en-US" sz="1600" b="1" dirty="0">
            <a:solidFill>
              <a:schemeClr val="tx1"/>
            </a:solidFill>
            <a:latin typeface="Calibri"/>
            <a:cs typeface="Calibri"/>
          </a:endParaRPr>
        </a:p>
      </dgm:t>
    </dgm:pt>
    <dgm:pt modelId="{E0806BCA-E3D5-6A40-87E6-9A4F5EBFA347}" type="parTrans" cxnId="{E01EB5C6-EF43-644E-800C-5C3D8120A9E9}">
      <dgm:prSet/>
      <dgm:spPr/>
      <dgm:t>
        <a:bodyPr/>
        <a:lstStyle/>
        <a:p>
          <a:endParaRPr lang="en-US"/>
        </a:p>
      </dgm:t>
    </dgm:pt>
    <dgm:pt modelId="{7FC167BA-C6B6-AD49-9D2A-988A4A4B27EC}" type="sibTrans" cxnId="{E01EB5C6-EF43-644E-800C-5C3D8120A9E9}">
      <dgm:prSet/>
      <dgm:spPr/>
      <dgm:t>
        <a:bodyPr/>
        <a:lstStyle/>
        <a:p>
          <a:endParaRPr lang="en-US"/>
        </a:p>
      </dgm:t>
    </dgm:pt>
    <dgm:pt modelId="{9B651A59-0684-C64A-8AAF-45B682A48F36}">
      <dgm:prSet phldrT="[Text]" custT="1"/>
      <dgm:spPr/>
      <dgm:t>
        <a:bodyPr/>
        <a:lstStyle/>
        <a:p>
          <a:r>
            <a:rPr lang="en-US" sz="1600" b="1" dirty="0" smtClean="0">
              <a:solidFill>
                <a:schemeClr val="tx1"/>
              </a:solidFill>
              <a:latin typeface="Calibri"/>
              <a:cs typeface="Calibri"/>
            </a:rPr>
            <a:t>Faith Practices: Bible, Prayer, Rituals. Service</a:t>
          </a:r>
          <a:endParaRPr lang="en-US" sz="1600" b="1" dirty="0">
            <a:solidFill>
              <a:schemeClr val="tx1"/>
            </a:solidFill>
            <a:latin typeface="Calibri"/>
            <a:cs typeface="Calibri"/>
          </a:endParaRPr>
        </a:p>
      </dgm:t>
    </dgm:pt>
    <dgm:pt modelId="{7CC44F90-221C-674A-B4A5-4EBA23FE7657}" type="sibTrans" cxnId="{CFE06D2F-91F5-AF4A-A903-1AABFD89F0C6}">
      <dgm:prSet/>
      <dgm:spPr/>
      <dgm:t>
        <a:bodyPr/>
        <a:lstStyle/>
        <a:p>
          <a:endParaRPr lang="en-US"/>
        </a:p>
      </dgm:t>
    </dgm:pt>
    <dgm:pt modelId="{7C2F16BB-6538-8842-9CA2-71C8213DDDF2}" type="parTrans" cxnId="{CFE06D2F-91F5-AF4A-A903-1AABFD89F0C6}">
      <dgm:prSet/>
      <dgm:spPr/>
      <dgm:t>
        <a:bodyPr/>
        <a:lstStyle/>
        <a:p>
          <a:endParaRPr lang="en-US" dirty="0"/>
        </a:p>
      </dgm:t>
    </dgm:pt>
    <dgm:pt modelId="{BCDA0AED-1EFB-D94F-9AD3-40A283DB098C}">
      <dgm:prSet phldrT="[Text]" custT="1"/>
      <dgm:spPr/>
      <dgm:t>
        <a:bodyPr/>
        <a:lstStyle/>
        <a:p>
          <a:r>
            <a:rPr lang="en-US" sz="1600" b="1" dirty="0" smtClean="0">
              <a:solidFill>
                <a:schemeClr val="tx1"/>
              </a:solidFill>
              <a:latin typeface="Calibri"/>
              <a:cs typeface="Calibri"/>
            </a:rPr>
            <a:t>Children’s Programs &amp; Events</a:t>
          </a:r>
        </a:p>
      </dgm:t>
    </dgm:pt>
    <dgm:pt modelId="{44BE4FAB-4DBB-C740-8948-BA0DA57A5B23}" type="parTrans" cxnId="{1A7BB6C8-A903-794D-BCA1-022470788A92}">
      <dgm:prSet/>
      <dgm:spPr/>
      <dgm:t>
        <a:bodyPr/>
        <a:lstStyle/>
        <a:p>
          <a:endParaRPr lang="en-US"/>
        </a:p>
      </dgm:t>
    </dgm:pt>
    <dgm:pt modelId="{B0A9D2DD-44B2-4B4D-ABB0-3C6C85EA244F}" type="sibTrans" cxnId="{1A7BB6C8-A903-794D-BCA1-022470788A92}">
      <dgm:prSet/>
      <dgm:spPr/>
      <dgm:t>
        <a:bodyPr/>
        <a:lstStyle/>
        <a:p>
          <a:endParaRPr lang="en-US"/>
        </a:p>
      </dgm:t>
    </dgm:pt>
    <dgm:pt modelId="{F8B41B75-D8EF-BB48-B8D4-1EA2AB754DC9}">
      <dgm:prSet phldrT="[Text]" custT="1"/>
      <dgm:spPr>
        <a:solidFill>
          <a:srgbClr val="3366FF"/>
        </a:solidFill>
      </dgm:spPr>
      <dgm:t>
        <a:bodyPr/>
        <a:lstStyle/>
        <a:p>
          <a:r>
            <a:rPr lang="en-US" sz="1600" b="1" dirty="0" smtClean="0">
              <a:solidFill>
                <a:srgbClr val="000000"/>
              </a:solidFill>
              <a:latin typeface="Calibri"/>
              <a:cs typeface="Calibri"/>
            </a:rPr>
            <a:t>Family Life Cente</a:t>
          </a:r>
          <a:r>
            <a:rPr lang="en-US" sz="1600" dirty="0" smtClean="0">
              <a:solidFill>
                <a:srgbClr val="000000"/>
              </a:solidFill>
            </a:rPr>
            <a:t>r</a:t>
          </a:r>
          <a:endParaRPr lang="en-US" sz="1600" dirty="0">
            <a:solidFill>
              <a:srgbClr val="000000"/>
            </a:solidFill>
          </a:endParaRPr>
        </a:p>
      </dgm:t>
    </dgm:pt>
    <dgm:pt modelId="{9494F2E6-FFB2-0A4C-998E-A1FE90BAD803}" type="sibTrans" cxnId="{D2B30353-9DA7-4445-B9A4-B3D1D4DBC4F8}">
      <dgm:prSet/>
      <dgm:spPr/>
      <dgm:t>
        <a:bodyPr/>
        <a:lstStyle/>
        <a:p>
          <a:endParaRPr lang="en-US"/>
        </a:p>
      </dgm:t>
    </dgm:pt>
    <dgm:pt modelId="{157E26E5-3192-254E-BFEB-5E45BD9EDBC3}" type="parTrans" cxnId="{D2B30353-9DA7-4445-B9A4-B3D1D4DBC4F8}">
      <dgm:prSet/>
      <dgm:spPr/>
      <dgm:t>
        <a:bodyPr/>
        <a:lstStyle/>
        <a:p>
          <a:endParaRPr lang="en-US"/>
        </a:p>
      </dgm:t>
    </dgm:pt>
    <dgm:pt modelId="{48FA0CC1-B73C-C94E-965D-87FBFBDB7B12}">
      <dgm:prSet phldrT="[Text]" custT="1"/>
      <dgm:spPr/>
      <dgm:t>
        <a:bodyPr/>
        <a:lstStyle/>
        <a:p>
          <a:r>
            <a:rPr lang="en-US" sz="1600" b="1" dirty="0" smtClean="0">
              <a:solidFill>
                <a:schemeClr val="tx1"/>
              </a:solidFill>
              <a:latin typeface="Calibri"/>
              <a:cs typeface="Calibri"/>
            </a:rPr>
            <a:t>“Getting Started in Faith” Experiences</a:t>
          </a:r>
          <a:endParaRPr lang="en-US" sz="1600" b="1" dirty="0">
            <a:solidFill>
              <a:schemeClr val="tx1"/>
            </a:solidFill>
            <a:latin typeface="Calibri"/>
            <a:cs typeface="Calibri"/>
          </a:endParaRPr>
        </a:p>
      </dgm:t>
    </dgm:pt>
    <dgm:pt modelId="{6509D669-2081-074A-9241-6DA9ED766AEF}" type="parTrans" cxnId="{AEDD2C5C-3F92-E145-957D-A8A127E29469}">
      <dgm:prSet/>
      <dgm:spPr/>
      <dgm:t>
        <a:bodyPr/>
        <a:lstStyle/>
        <a:p>
          <a:endParaRPr lang="en-US"/>
        </a:p>
      </dgm:t>
    </dgm:pt>
    <dgm:pt modelId="{67906934-2DB4-B945-ABB7-A1ED1B2ACD2C}" type="sibTrans" cxnId="{AEDD2C5C-3F92-E145-957D-A8A127E29469}">
      <dgm:prSet/>
      <dgm:spPr/>
      <dgm:t>
        <a:bodyPr/>
        <a:lstStyle/>
        <a:p>
          <a:endParaRPr lang="en-US"/>
        </a:p>
      </dgm:t>
    </dgm:pt>
    <dgm:pt modelId="{A790EC33-C5CE-AC44-87C8-6DB00CC3B8E6}">
      <dgm:prSet phldrT="[Text]" custT="1"/>
      <dgm:spPr/>
      <dgm:t>
        <a:bodyPr/>
        <a:lstStyle/>
        <a:p>
          <a:r>
            <a:rPr lang="en-US" sz="1600" b="1" dirty="0" smtClean="0">
              <a:solidFill>
                <a:schemeClr val="tx1"/>
              </a:solidFill>
              <a:latin typeface="Calibri"/>
              <a:cs typeface="Calibri"/>
            </a:rPr>
            <a:t>Parent Blog Social Media</a:t>
          </a:r>
          <a:endParaRPr lang="en-US" sz="1600" b="1" dirty="0">
            <a:solidFill>
              <a:schemeClr val="tx1"/>
            </a:solidFill>
            <a:latin typeface="Calibri"/>
            <a:cs typeface="Calibri"/>
          </a:endParaRPr>
        </a:p>
      </dgm:t>
    </dgm:pt>
    <dgm:pt modelId="{72E97FCC-7D19-8C48-B11B-EC4DB0E86C3C}" type="sibTrans" cxnId="{32C50585-2A10-AD4C-AD71-DFB56218ED48}">
      <dgm:prSet/>
      <dgm:spPr/>
      <dgm:t>
        <a:bodyPr/>
        <a:lstStyle/>
        <a:p>
          <a:endParaRPr lang="en-US"/>
        </a:p>
      </dgm:t>
    </dgm:pt>
    <dgm:pt modelId="{7D8DA4B3-971C-AB48-B17D-5B67686B3CA0}" type="parTrans" cxnId="{32C50585-2A10-AD4C-AD71-DFB56218ED48}">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215079" custScaleY="197318"/>
      <dgm:spPr/>
      <dgm:t>
        <a:bodyPr/>
        <a:lstStyle/>
        <a:p>
          <a:endParaRPr lang="en-US"/>
        </a:p>
      </dgm:t>
    </dgm:pt>
    <dgm:pt modelId="{55667891-9EE2-7348-A65B-B085845A50C7}" type="pres">
      <dgm:prSet presAssocID="{F4891E69-05A1-D940-AD54-1945B596B03B}" presName="node" presStyleLbl="node1" presStyleIdx="0" presStyleCnt="11" custScaleX="161026" custScaleY="129840">
        <dgm:presLayoutVars>
          <dgm:bulletEnabled val="1"/>
        </dgm:presLayoutVars>
      </dgm:prSet>
      <dgm:spPr/>
      <dgm:t>
        <a:bodyPr/>
        <a:lstStyle/>
        <a:p>
          <a:endParaRPr lang="en-US"/>
        </a:p>
      </dgm:t>
    </dgm:pt>
    <dgm:pt modelId="{C5D35E2F-0F7B-664C-B5CF-881EFAD112EA}" type="pres">
      <dgm:prSet presAssocID="{F4891E69-05A1-D940-AD54-1945B596B03B}" presName="dummy" presStyleCnt="0"/>
      <dgm:spPr/>
      <dgm:t>
        <a:bodyPr/>
        <a:lstStyle/>
        <a:p>
          <a:endParaRPr lang="en-US"/>
        </a:p>
      </dgm:t>
    </dgm:pt>
    <dgm:pt modelId="{8F84FEDD-4B4D-9B4B-B52B-84550EC4FAA6}" type="pres">
      <dgm:prSet presAssocID="{D0AE19E6-5955-6641-9A6F-C588B9B28826}" presName="sibTrans" presStyleLbl="sibTrans2D1" presStyleIdx="0" presStyleCnt="11"/>
      <dgm:spPr/>
      <dgm:t>
        <a:bodyPr/>
        <a:lstStyle/>
        <a:p>
          <a:endParaRPr lang="en-US"/>
        </a:p>
      </dgm:t>
    </dgm:pt>
    <dgm:pt modelId="{06FB14D1-103C-C84F-B44F-94A259B48B04}" type="pres">
      <dgm:prSet presAssocID="{EBC59012-128E-D945-A310-A4278BC20966}" presName="node" presStyleLbl="node1" presStyleIdx="1" presStyleCnt="11" custScaleX="161026" custScaleY="129840">
        <dgm:presLayoutVars>
          <dgm:bulletEnabled val="1"/>
        </dgm:presLayoutVars>
      </dgm:prSet>
      <dgm:spPr/>
      <dgm:t>
        <a:bodyPr/>
        <a:lstStyle/>
        <a:p>
          <a:endParaRPr lang="en-US"/>
        </a:p>
      </dgm:t>
    </dgm:pt>
    <dgm:pt modelId="{DC0FD9AF-45D4-E44E-B542-A1A56E5F5E1E}" type="pres">
      <dgm:prSet presAssocID="{EBC59012-128E-D945-A310-A4278BC20966}" presName="dummy" presStyleCnt="0"/>
      <dgm:spPr/>
      <dgm:t>
        <a:bodyPr/>
        <a:lstStyle/>
        <a:p>
          <a:endParaRPr lang="en-US"/>
        </a:p>
      </dgm:t>
    </dgm:pt>
    <dgm:pt modelId="{607103A2-8C53-334A-A084-228C85F80B23}" type="pres">
      <dgm:prSet presAssocID="{667D8936-2877-754A-B2A7-37045C672D8A}" presName="sibTrans" presStyleLbl="sibTrans2D1" presStyleIdx="1" presStyleCnt="11"/>
      <dgm:spPr/>
      <dgm:t>
        <a:bodyPr/>
        <a:lstStyle/>
        <a:p>
          <a:endParaRPr lang="en-US"/>
        </a:p>
      </dgm:t>
    </dgm:pt>
    <dgm:pt modelId="{3E7EE5FB-8CBA-A24D-A0D0-D629BF2256E3}" type="pres">
      <dgm:prSet presAssocID="{BCDA0AED-1EFB-D94F-9AD3-40A283DB098C}" presName="node" presStyleLbl="node1" presStyleIdx="2" presStyleCnt="11" custScaleX="161026" custScaleY="129840">
        <dgm:presLayoutVars>
          <dgm:bulletEnabled val="1"/>
        </dgm:presLayoutVars>
      </dgm:prSet>
      <dgm:spPr/>
      <dgm:t>
        <a:bodyPr/>
        <a:lstStyle/>
        <a:p>
          <a:endParaRPr lang="en-US"/>
        </a:p>
      </dgm:t>
    </dgm:pt>
    <dgm:pt modelId="{277EDDBA-4EC3-5F44-A586-DDB655FB028B}" type="pres">
      <dgm:prSet presAssocID="{BCDA0AED-1EFB-D94F-9AD3-40A283DB098C}" presName="dummy" presStyleCnt="0"/>
      <dgm:spPr/>
      <dgm:t>
        <a:bodyPr/>
        <a:lstStyle/>
        <a:p>
          <a:endParaRPr lang="en-US"/>
        </a:p>
      </dgm:t>
    </dgm:pt>
    <dgm:pt modelId="{DF42FB09-DB3A-D246-96D5-BBC52F306FC0}" type="pres">
      <dgm:prSet presAssocID="{B0A9D2DD-44B2-4B4D-ABB0-3C6C85EA244F}" presName="sibTrans" presStyleLbl="sibTrans2D1" presStyleIdx="2" presStyleCnt="11"/>
      <dgm:spPr/>
      <dgm:t>
        <a:bodyPr/>
        <a:lstStyle/>
        <a:p>
          <a:endParaRPr lang="en-US"/>
        </a:p>
      </dgm:t>
    </dgm:pt>
    <dgm:pt modelId="{552D61EF-6CD1-9442-B725-8930650CE019}" type="pres">
      <dgm:prSet presAssocID="{9B651A59-0684-C64A-8AAF-45B682A48F36}" presName="node" presStyleLbl="node1" presStyleIdx="3" presStyleCnt="11" custScaleX="167578" custScaleY="129840">
        <dgm:presLayoutVars>
          <dgm:bulletEnabled val="1"/>
        </dgm:presLayoutVars>
      </dgm:prSet>
      <dgm:spPr/>
      <dgm:t>
        <a:bodyPr/>
        <a:lstStyle/>
        <a:p>
          <a:endParaRPr lang="en-US"/>
        </a:p>
      </dgm:t>
    </dgm:pt>
    <dgm:pt modelId="{6DDB5213-8221-104C-B849-FB50291919DA}" type="pres">
      <dgm:prSet presAssocID="{9B651A59-0684-C64A-8AAF-45B682A48F36}" presName="dummy" presStyleCnt="0"/>
      <dgm:spPr/>
      <dgm:t>
        <a:bodyPr/>
        <a:lstStyle/>
        <a:p>
          <a:endParaRPr lang="en-US"/>
        </a:p>
      </dgm:t>
    </dgm:pt>
    <dgm:pt modelId="{5E9BBB93-FBE1-F44E-9C6F-07572071FF12}" type="pres">
      <dgm:prSet presAssocID="{7CC44F90-221C-674A-B4A5-4EBA23FE7657}" presName="sibTrans" presStyleLbl="sibTrans2D1" presStyleIdx="3" presStyleCnt="11"/>
      <dgm:spPr/>
      <dgm:t>
        <a:bodyPr/>
        <a:lstStyle/>
        <a:p>
          <a:endParaRPr lang="en-US"/>
        </a:p>
      </dgm:t>
    </dgm:pt>
    <dgm:pt modelId="{99E0B07E-C160-DA4B-987A-65A6D459285D}" type="pres">
      <dgm:prSet presAssocID="{6949DD2F-85B1-CD47-AF27-23D7954AE63F}" presName="node" presStyleLbl="node1" presStyleIdx="4" presStyleCnt="11" custScaleX="161026" custScaleY="129840">
        <dgm:presLayoutVars>
          <dgm:bulletEnabled val="1"/>
        </dgm:presLayoutVars>
      </dgm:prSet>
      <dgm:spPr/>
      <dgm:t>
        <a:bodyPr/>
        <a:lstStyle/>
        <a:p>
          <a:endParaRPr lang="en-US"/>
        </a:p>
      </dgm:t>
    </dgm:pt>
    <dgm:pt modelId="{2B57DFE2-C6C4-FE4E-8E8A-8B3C0FBD4980}" type="pres">
      <dgm:prSet presAssocID="{6949DD2F-85B1-CD47-AF27-23D7954AE63F}" presName="dummy" presStyleCnt="0"/>
      <dgm:spPr/>
      <dgm:t>
        <a:bodyPr/>
        <a:lstStyle/>
        <a:p>
          <a:endParaRPr lang="en-US"/>
        </a:p>
      </dgm:t>
    </dgm:pt>
    <dgm:pt modelId="{E9A9D12A-8C34-5942-AFE1-534D1D9BE760}" type="pres">
      <dgm:prSet presAssocID="{EB1DB524-DC94-AA47-A25D-577C7F424636}" presName="sibTrans" presStyleLbl="sibTrans2D1" presStyleIdx="4" presStyleCnt="11"/>
      <dgm:spPr/>
      <dgm:t>
        <a:bodyPr/>
        <a:lstStyle/>
        <a:p>
          <a:endParaRPr lang="en-US"/>
        </a:p>
      </dgm:t>
    </dgm:pt>
    <dgm:pt modelId="{1AE9074D-179B-4F4D-B3BA-97619A7DBEFE}" type="pres">
      <dgm:prSet presAssocID="{9B25A7FD-F079-AB4E-98E8-499DA63799BF}" presName="node" presStyleLbl="node1" presStyleIdx="5" presStyleCnt="11" custScaleX="161026" custScaleY="129840">
        <dgm:presLayoutVars>
          <dgm:bulletEnabled val="1"/>
        </dgm:presLayoutVars>
      </dgm:prSet>
      <dgm:spPr/>
      <dgm:t>
        <a:bodyPr/>
        <a:lstStyle/>
        <a:p>
          <a:endParaRPr lang="en-US"/>
        </a:p>
      </dgm:t>
    </dgm:pt>
    <dgm:pt modelId="{720D8656-A154-B348-BC83-19D663CBFCAE}" type="pres">
      <dgm:prSet presAssocID="{9B25A7FD-F079-AB4E-98E8-499DA63799BF}" presName="dummy" presStyleCnt="0"/>
      <dgm:spPr/>
      <dgm:t>
        <a:bodyPr/>
        <a:lstStyle/>
        <a:p>
          <a:endParaRPr lang="en-US"/>
        </a:p>
      </dgm:t>
    </dgm:pt>
    <dgm:pt modelId="{7DB6AB66-A7E4-9840-9446-E4E552B3B893}" type="pres">
      <dgm:prSet presAssocID="{F1E144E6-E34C-DE44-B82C-B11397ADAD7D}" presName="sibTrans" presStyleLbl="sibTrans2D1" presStyleIdx="5" presStyleCnt="11"/>
      <dgm:spPr/>
      <dgm:t>
        <a:bodyPr/>
        <a:lstStyle/>
        <a:p>
          <a:endParaRPr lang="en-US"/>
        </a:p>
      </dgm:t>
    </dgm:pt>
    <dgm:pt modelId="{D5B8E15C-5176-D14C-9301-6DD51E81D4B4}" type="pres">
      <dgm:prSet presAssocID="{961DD880-A93A-6048-AB97-B2DEE7DA15DC}" presName="node" presStyleLbl="node1" presStyleIdx="6" presStyleCnt="11" custScaleX="161026" custScaleY="129840">
        <dgm:presLayoutVars>
          <dgm:bulletEnabled val="1"/>
        </dgm:presLayoutVars>
      </dgm:prSet>
      <dgm:spPr/>
      <dgm:t>
        <a:bodyPr/>
        <a:lstStyle/>
        <a:p>
          <a:endParaRPr lang="en-US"/>
        </a:p>
      </dgm:t>
    </dgm:pt>
    <dgm:pt modelId="{B01CFCCF-8DEF-C649-98A1-F00013EB54EA}" type="pres">
      <dgm:prSet presAssocID="{961DD880-A93A-6048-AB97-B2DEE7DA15DC}" presName="dummy" presStyleCnt="0"/>
      <dgm:spPr/>
      <dgm:t>
        <a:bodyPr/>
        <a:lstStyle/>
        <a:p>
          <a:endParaRPr lang="en-US"/>
        </a:p>
      </dgm:t>
    </dgm:pt>
    <dgm:pt modelId="{5FF4EA7C-7615-5544-AF9A-49A8FDEB7575}" type="pres">
      <dgm:prSet presAssocID="{C2251B99-8496-954F-82E8-3B9E37EEFAA6}" presName="sibTrans" presStyleLbl="sibTrans2D1" presStyleIdx="6" presStyleCnt="11"/>
      <dgm:spPr/>
      <dgm:t>
        <a:bodyPr/>
        <a:lstStyle/>
        <a:p>
          <a:endParaRPr lang="en-US"/>
        </a:p>
      </dgm:t>
    </dgm:pt>
    <dgm:pt modelId="{2BC3CBA0-204A-3F47-994E-D902D8A61370}" type="pres">
      <dgm:prSet presAssocID="{E0EEA482-2138-894C-A779-F05307B7E8C8}" presName="node" presStyleLbl="node1" presStyleIdx="7" presStyleCnt="11" custScaleX="161026" custScaleY="129840">
        <dgm:presLayoutVars>
          <dgm:bulletEnabled val="1"/>
        </dgm:presLayoutVars>
      </dgm:prSet>
      <dgm:spPr/>
      <dgm:t>
        <a:bodyPr/>
        <a:lstStyle/>
        <a:p>
          <a:endParaRPr lang="en-US"/>
        </a:p>
      </dgm:t>
    </dgm:pt>
    <dgm:pt modelId="{78BB3228-69EA-504C-ABD9-66219188DC2C}" type="pres">
      <dgm:prSet presAssocID="{E0EEA482-2138-894C-A779-F05307B7E8C8}" presName="dummy" presStyleCnt="0"/>
      <dgm:spPr/>
      <dgm:t>
        <a:bodyPr/>
        <a:lstStyle/>
        <a:p>
          <a:endParaRPr lang="en-US"/>
        </a:p>
      </dgm:t>
    </dgm:pt>
    <dgm:pt modelId="{0556573F-1C51-6A41-A337-070E5E3BEC67}" type="pres">
      <dgm:prSet presAssocID="{7FC167BA-C6B6-AD49-9D2A-988A4A4B27EC}" presName="sibTrans" presStyleLbl="sibTrans2D1" presStyleIdx="7" presStyleCnt="11"/>
      <dgm:spPr/>
      <dgm:t>
        <a:bodyPr/>
        <a:lstStyle/>
        <a:p>
          <a:endParaRPr lang="en-US"/>
        </a:p>
      </dgm:t>
    </dgm:pt>
    <dgm:pt modelId="{DC542653-0DE8-8042-BF5D-6FF35AB7DA16}" type="pres">
      <dgm:prSet presAssocID="{48FA0CC1-B73C-C94E-965D-87FBFBDB7B12}" presName="node" presStyleLbl="node1" presStyleIdx="8" presStyleCnt="11" custScaleX="149944" custScaleY="129727">
        <dgm:presLayoutVars>
          <dgm:bulletEnabled val="1"/>
        </dgm:presLayoutVars>
      </dgm:prSet>
      <dgm:spPr/>
      <dgm:t>
        <a:bodyPr/>
        <a:lstStyle/>
        <a:p>
          <a:endParaRPr lang="en-US"/>
        </a:p>
      </dgm:t>
    </dgm:pt>
    <dgm:pt modelId="{11CD41E4-AEC7-844B-86AF-3F31776172D0}" type="pres">
      <dgm:prSet presAssocID="{48FA0CC1-B73C-C94E-965D-87FBFBDB7B12}" presName="dummy" presStyleCnt="0"/>
      <dgm:spPr/>
    </dgm:pt>
    <dgm:pt modelId="{27320D7F-4401-B748-9C3B-B61904A539ED}" type="pres">
      <dgm:prSet presAssocID="{67906934-2DB4-B945-ABB7-A1ED1B2ACD2C}" presName="sibTrans" presStyleLbl="sibTrans2D1" presStyleIdx="8" presStyleCnt="11"/>
      <dgm:spPr/>
      <dgm:t>
        <a:bodyPr/>
        <a:lstStyle/>
        <a:p>
          <a:endParaRPr lang="en-US"/>
        </a:p>
      </dgm:t>
    </dgm:pt>
    <dgm:pt modelId="{3FC7680A-8AB3-404B-9FF4-BBA0CB2770FF}" type="pres">
      <dgm:prSet presAssocID="{A790EC33-C5CE-AC44-87C8-6DB00CC3B8E6}" presName="node" presStyleLbl="node1" presStyleIdx="9" presStyleCnt="11" custScaleX="161026" custScaleY="129840">
        <dgm:presLayoutVars>
          <dgm:bulletEnabled val="1"/>
        </dgm:presLayoutVars>
      </dgm:prSet>
      <dgm:spPr/>
      <dgm:t>
        <a:bodyPr/>
        <a:lstStyle/>
        <a:p>
          <a:endParaRPr lang="en-US"/>
        </a:p>
      </dgm:t>
    </dgm:pt>
    <dgm:pt modelId="{928759D8-CD3B-5348-9FF5-CF4C1D4D37FF}" type="pres">
      <dgm:prSet presAssocID="{A790EC33-C5CE-AC44-87C8-6DB00CC3B8E6}" presName="dummy" presStyleCnt="0"/>
      <dgm:spPr/>
      <dgm:t>
        <a:bodyPr/>
        <a:lstStyle/>
        <a:p>
          <a:endParaRPr lang="en-US"/>
        </a:p>
      </dgm:t>
    </dgm:pt>
    <dgm:pt modelId="{4523699F-BD5D-B14D-8296-D514932ADDF1}" type="pres">
      <dgm:prSet presAssocID="{72E97FCC-7D19-8C48-B11B-EC4DB0E86C3C}" presName="sibTrans" presStyleLbl="sibTrans2D1" presStyleIdx="9" presStyleCnt="11"/>
      <dgm:spPr/>
      <dgm:t>
        <a:bodyPr/>
        <a:lstStyle/>
        <a:p>
          <a:endParaRPr lang="en-US"/>
        </a:p>
      </dgm:t>
    </dgm:pt>
    <dgm:pt modelId="{A90567F4-DAD6-2041-A561-4D4D02D33B29}" type="pres">
      <dgm:prSet presAssocID="{F8B41B75-D8EF-BB48-B8D4-1EA2AB754DC9}" presName="node" presStyleLbl="node1" presStyleIdx="10" presStyleCnt="11" custScaleX="161026" custScaleY="129840">
        <dgm:presLayoutVars>
          <dgm:bulletEnabled val="1"/>
        </dgm:presLayoutVars>
      </dgm:prSet>
      <dgm:spPr/>
      <dgm:t>
        <a:bodyPr/>
        <a:lstStyle/>
        <a:p>
          <a:endParaRPr lang="en-US"/>
        </a:p>
      </dgm:t>
    </dgm:pt>
    <dgm:pt modelId="{A4BBE54D-E32D-4448-8A0D-5F6B7F4C2DCE}" type="pres">
      <dgm:prSet presAssocID="{F8B41B75-D8EF-BB48-B8D4-1EA2AB754DC9}" presName="dummy" presStyleCnt="0"/>
      <dgm:spPr/>
      <dgm:t>
        <a:bodyPr/>
        <a:lstStyle/>
        <a:p>
          <a:endParaRPr lang="en-US"/>
        </a:p>
      </dgm:t>
    </dgm:pt>
    <dgm:pt modelId="{53006950-0E37-E74D-A7F5-9A3061B8E825}" type="pres">
      <dgm:prSet presAssocID="{9494F2E6-FFB2-0A4C-998E-A1FE90BAD803}" presName="sibTrans" presStyleLbl="sibTrans2D1" presStyleIdx="10" presStyleCnt="11"/>
      <dgm:spPr/>
      <dgm:t>
        <a:bodyPr/>
        <a:lstStyle/>
        <a:p>
          <a:endParaRPr lang="en-US"/>
        </a:p>
      </dgm:t>
    </dgm:pt>
  </dgm:ptLst>
  <dgm:cxnLst>
    <dgm:cxn modelId="{F20C05B5-0D0E-3248-BA2B-D931C8006AFE}" type="presOf" srcId="{9B651A59-0684-C64A-8AAF-45B682A48F36}" destId="{552D61EF-6CD1-9442-B725-8930650CE019}" srcOrd="0" destOrd="0" presId="urn:microsoft.com/office/officeart/2005/8/layout/radial6"/>
    <dgm:cxn modelId="{88291E94-7070-4E4B-849A-D6BBA97BFE68}" type="presOf" srcId="{F1E144E6-E34C-DE44-B82C-B11397ADAD7D}" destId="{7DB6AB66-A7E4-9840-9446-E4E552B3B893}" srcOrd="0" destOrd="0" presId="urn:microsoft.com/office/officeart/2005/8/layout/radial6"/>
    <dgm:cxn modelId="{B747AD2C-029C-1F48-B119-3EB95EE3FB9F}" type="presOf" srcId="{7FC167BA-C6B6-AD49-9D2A-988A4A4B27EC}" destId="{0556573F-1C51-6A41-A337-070E5E3BEC67}" srcOrd="0" destOrd="0" presId="urn:microsoft.com/office/officeart/2005/8/layout/radial6"/>
    <dgm:cxn modelId="{AEDD2C5C-3F92-E145-957D-A8A127E29469}" srcId="{4090E13C-FA55-8644-AA81-AAD46FD2B792}" destId="{48FA0CC1-B73C-C94E-965D-87FBFBDB7B12}" srcOrd="8" destOrd="0" parTransId="{6509D669-2081-074A-9241-6DA9ED766AEF}" sibTransId="{67906934-2DB4-B945-ABB7-A1ED1B2ACD2C}"/>
    <dgm:cxn modelId="{6E9779D7-EE24-2B44-85F6-9CE55F4A2E25}" srcId="{4090E13C-FA55-8644-AA81-AAD46FD2B792}" destId="{F4891E69-05A1-D940-AD54-1945B596B03B}" srcOrd="0" destOrd="0" parTransId="{4BDBC7F0-DF71-0241-9487-573EA70E0825}" sibTransId="{D0AE19E6-5955-6641-9A6F-C588B9B28826}"/>
    <dgm:cxn modelId="{850B757C-A141-C840-BA4A-8E13F3B2DF8F}" srcId="{4090E13C-FA55-8644-AA81-AAD46FD2B792}" destId="{961DD880-A93A-6048-AB97-B2DEE7DA15DC}" srcOrd="6" destOrd="0" parTransId="{049F9092-890B-064A-A1C7-BCBFDFBBDB29}" sibTransId="{C2251B99-8496-954F-82E8-3B9E37EEFAA6}"/>
    <dgm:cxn modelId="{CDBFB1A5-B3BE-9840-9D16-563312F6E768}" type="presOf" srcId="{A790EC33-C5CE-AC44-87C8-6DB00CC3B8E6}" destId="{3FC7680A-8AB3-404B-9FF4-BBA0CB2770FF}" srcOrd="0" destOrd="0" presId="urn:microsoft.com/office/officeart/2005/8/layout/radial6"/>
    <dgm:cxn modelId="{CFE06D2F-91F5-AF4A-A903-1AABFD89F0C6}" srcId="{4090E13C-FA55-8644-AA81-AAD46FD2B792}" destId="{9B651A59-0684-C64A-8AAF-45B682A48F36}" srcOrd="3" destOrd="0" parTransId="{7C2F16BB-6538-8842-9CA2-71C8213DDDF2}" sibTransId="{7CC44F90-221C-674A-B4A5-4EBA23FE7657}"/>
    <dgm:cxn modelId="{14D34592-A0CC-304F-95E5-65DC6D60B99B}" type="presOf" srcId="{83B2E4C9-6739-0940-BFE0-6E1FBF8066B7}" destId="{2A3B12F4-3F24-344A-999E-BCBA7DF402FC}" srcOrd="0" destOrd="0" presId="urn:microsoft.com/office/officeart/2005/8/layout/radial6"/>
    <dgm:cxn modelId="{49BFB165-1BFA-7D46-BECE-140D75C3C661}" type="presOf" srcId="{9494F2E6-FFB2-0A4C-998E-A1FE90BAD803}" destId="{53006950-0E37-E74D-A7F5-9A3061B8E825}" srcOrd="0" destOrd="0" presId="urn:microsoft.com/office/officeart/2005/8/layout/radial6"/>
    <dgm:cxn modelId="{AC7DAF0C-7A11-5743-A132-10EC45A3093B}" type="presOf" srcId="{9B25A7FD-F079-AB4E-98E8-499DA63799BF}" destId="{1AE9074D-179B-4F4D-B3BA-97619A7DBEFE}" srcOrd="0" destOrd="0" presId="urn:microsoft.com/office/officeart/2005/8/layout/radial6"/>
    <dgm:cxn modelId="{D2B30353-9DA7-4445-B9A4-B3D1D4DBC4F8}" srcId="{4090E13C-FA55-8644-AA81-AAD46FD2B792}" destId="{F8B41B75-D8EF-BB48-B8D4-1EA2AB754DC9}" srcOrd="10" destOrd="0" parTransId="{157E26E5-3192-254E-BFEB-5E45BD9EDBC3}" sibTransId="{9494F2E6-FFB2-0A4C-998E-A1FE90BAD803}"/>
    <dgm:cxn modelId="{93F04075-B43D-014D-B764-8F68ECFCE0F8}" type="presOf" srcId="{EBC59012-128E-D945-A310-A4278BC20966}" destId="{06FB14D1-103C-C84F-B44F-94A259B48B04}" srcOrd="0" destOrd="0" presId="urn:microsoft.com/office/officeart/2005/8/layout/radial6"/>
    <dgm:cxn modelId="{91D5C3AE-3594-8C49-87C2-2A22AB2C6F31}" type="presOf" srcId="{F4891E69-05A1-D940-AD54-1945B596B03B}" destId="{55667891-9EE2-7348-A65B-B085845A50C7}" srcOrd="0" destOrd="0" presId="urn:microsoft.com/office/officeart/2005/8/layout/radial6"/>
    <dgm:cxn modelId="{823F11AA-6980-554D-80AB-B9C6D864EF63}" type="presOf" srcId="{7CC44F90-221C-674A-B4A5-4EBA23FE7657}" destId="{5E9BBB93-FBE1-F44E-9C6F-07572071FF12}" srcOrd="0" destOrd="0" presId="urn:microsoft.com/office/officeart/2005/8/layout/radial6"/>
    <dgm:cxn modelId="{DE924FE4-4A6E-FE4A-8F89-84B7C8C26AD3}" type="presOf" srcId="{C2251B99-8496-954F-82E8-3B9E37EEFAA6}" destId="{5FF4EA7C-7615-5544-AF9A-49A8FDEB7575}" srcOrd="0" destOrd="0" presId="urn:microsoft.com/office/officeart/2005/8/layout/radial6"/>
    <dgm:cxn modelId="{490C3125-99EB-0A4E-ACC6-88DA8746F833}" type="presOf" srcId="{48FA0CC1-B73C-C94E-965D-87FBFBDB7B12}" destId="{DC542653-0DE8-8042-BF5D-6FF35AB7DA16}" srcOrd="0" destOrd="0" presId="urn:microsoft.com/office/officeart/2005/8/layout/radial6"/>
    <dgm:cxn modelId="{31A2DCEB-AEE3-6144-967F-A824FC7A8F18}" type="presOf" srcId="{D0AE19E6-5955-6641-9A6F-C588B9B28826}" destId="{8F84FEDD-4B4D-9B4B-B52B-84550EC4FAA6}" srcOrd="0" destOrd="0" presId="urn:microsoft.com/office/officeart/2005/8/layout/radial6"/>
    <dgm:cxn modelId="{AED4C3FD-7C54-8A4D-A06A-9F6C3F763AE6}" type="presOf" srcId="{B0A9D2DD-44B2-4B4D-ABB0-3C6C85EA244F}" destId="{DF42FB09-DB3A-D246-96D5-BBC52F306FC0}" srcOrd="0" destOrd="0" presId="urn:microsoft.com/office/officeart/2005/8/layout/radial6"/>
    <dgm:cxn modelId="{32C50585-2A10-AD4C-AD71-DFB56218ED48}" srcId="{4090E13C-FA55-8644-AA81-AAD46FD2B792}" destId="{A790EC33-C5CE-AC44-87C8-6DB00CC3B8E6}" srcOrd="9" destOrd="0" parTransId="{7D8DA4B3-971C-AB48-B17D-5B67686B3CA0}" sibTransId="{72E97FCC-7D19-8C48-B11B-EC4DB0E86C3C}"/>
    <dgm:cxn modelId="{D5BF67B6-3B4C-6246-8FD2-4ED8323CAD07}" srcId="{4090E13C-FA55-8644-AA81-AAD46FD2B792}" destId="{EBC59012-128E-D945-A310-A4278BC20966}" srcOrd="1" destOrd="0" parTransId="{53EB17F9-ABD7-9043-8EF4-4DD52FAEF979}" sibTransId="{667D8936-2877-754A-B2A7-37045C672D8A}"/>
    <dgm:cxn modelId="{73E3B925-2223-3040-A30A-B57D7FE599C0}" type="presOf" srcId="{EB1DB524-DC94-AA47-A25D-577C7F424636}" destId="{E9A9D12A-8C34-5942-AFE1-534D1D9BE760}" srcOrd="0" destOrd="0" presId="urn:microsoft.com/office/officeart/2005/8/layout/radial6"/>
    <dgm:cxn modelId="{E01EB5C6-EF43-644E-800C-5C3D8120A9E9}" srcId="{4090E13C-FA55-8644-AA81-AAD46FD2B792}" destId="{E0EEA482-2138-894C-A779-F05307B7E8C8}" srcOrd="7" destOrd="0" parTransId="{E0806BCA-E3D5-6A40-87E6-9A4F5EBFA347}" sibTransId="{7FC167BA-C6B6-AD49-9D2A-988A4A4B27EC}"/>
    <dgm:cxn modelId="{6334D000-64CB-5842-A5DE-7AD81939039F}" type="presOf" srcId="{BCDA0AED-1EFB-D94F-9AD3-40A283DB098C}" destId="{3E7EE5FB-8CBA-A24D-A0D0-D629BF2256E3}" srcOrd="0" destOrd="0" presId="urn:microsoft.com/office/officeart/2005/8/layout/radial6"/>
    <dgm:cxn modelId="{4C3EE164-7D8E-FD4B-A8B2-B71A21A8A438}" type="presOf" srcId="{67906934-2DB4-B945-ABB7-A1ED1B2ACD2C}" destId="{27320D7F-4401-B748-9C3B-B61904A539ED}" srcOrd="0" destOrd="0" presId="urn:microsoft.com/office/officeart/2005/8/layout/radial6"/>
    <dgm:cxn modelId="{9B28FEC1-3342-C84A-ABCA-71146C0372F1}" type="presOf" srcId="{72E97FCC-7D19-8C48-B11B-EC4DB0E86C3C}" destId="{4523699F-BD5D-B14D-8296-D514932ADDF1}" srcOrd="0" destOrd="0" presId="urn:microsoft.com/office/officeart/2005/8/layout/radial6"/>
    <dgm:cxn modelId="{0BA5F704-618D-6848-9760-5EB009825805}" srcId="{4090E13C-FA55-8644-AA81-AAD46FD2B792}" destId="{6949DD2F-85B1-CD47-AF27-23D7954AE63F}" srcOrd="4" destOrd="0" parTransId="{905D121E-2E03-F747-8EA3-CA8E1824CC58}" sibTransId="{EB1DB524-DC94-AA47-A25D-577C7F424636}"/>
    <dgm:cxn modelId="{FAB5412D-501B-7C43-A6DA-24F36909D96B}" type="presOf" srcId="{6949DD2F-85B1-CD47-AF27-23D7954AE63F}" destId="{99E0B07E-C160-DA4B-987A-65A6D459285D}" srcOrd="0" destOrd="0" presId="urn:microsoft.com/office/officeart/2005/8/layout/radial6"/>
    <dgm:cxn modelId="{3B0F50BC-199F-5744-9DC6-34555C665266}" type="presOf" srcId="{961DD880-A93A-6048-AB97-B2DEE7DA15DC}" destId="{D5B8E15C-5176-D14C-9301-6DD51E81D4B4}"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1A7BB6C8-A903-794D-BCA1-022470788A92}" srcId="{4090E13C-FA55-8644-AA81-AAD46FD2B792}" destId="{BCDA0AED-1EFB-D94F-9AD3-40A283DB098C}" srcOrd="2" destOrd="0" parTransId="{44BE4FAB-4DBB-C740-8948-BA0DA57A5B23}" sibTransId="{B0A9D2DD-44B2-4B4D-ABB0-3C6C85EA244F}"/>
    <dgm:cxn modelId="{CAF165D3-C3B9-3F44-BCA7-5B9F5F4D9793}" type="presOf" srcId="{4090E13C-FA55-8644-AA81-AAD46FD2B792}" destId="{1F5542E9-152D-E345-8CBD-81CD754B363A}" srcOrd="0" destOrd="0" presId="urn:microsoft.com/office/officeart/2005/8/layout/radial6"/>
    <dgm:cxn modelId="{BA0C8A90-AD2D-094B-9895-1C80FBD49888}" srcId="{4090E13C-FA55-8644-AA81-AAD46FD2B792}" destId="{9B25A7FD-F079-AB4E-98E8-499DA63799BF}" srcOrd="5" destOrd="0" parTransId="{7FF95C41-3223-1B41-AA4B-3683092BE74F}" sibTransId="{F1E144E6-E34C-DE44-B82C-B11397ADAD7D}"/>
    <dgm:cxn modelId="{7EEC164B-32C8-2D41-AD40-8D037A0461F5}" type="presOf" srcId="{667D8936-2877-754A-B2A7-37045C672D8A}" destId="{607103A2-8C53-334A-A084-228C85F80B23}" srcOrd="0" destOrd="0" presId="urn:microsoft.com/office/officeart/2005/8/layout/radial6"/>
    <dgm:cxn modelId="{AAC99266-745C-5D41-9AA3-885CECD9AE9E}" type="presOf" srcId="{F8B41B75-D8EF-BB48-B8D4-1EA2AB754DC9}" destId="{A90567F4-DAD6-2041-A561-4D4D02D33B29}" srcOrd="0" destOrd="0" presId="urn:microsoft.com/office/officeart/2005/8/layout/radial6"/>
    <dgm:cxn modelId="{1EAE5B88-C3CD-1F4C-A996-E64161FDC369}" type="presOf" srcId="{E0EEA482-2138-894C-A779-F05307B7E8C8}" destId="{2BC3CBA0-204A-3F47-994E-D902D8A61370}" srcOrd="0" destOrd="0" presId="urn:microsoft.com/office/officeart/2005/8/layout/radial6"/>
    <dgm:cxn modelId="{ECBA1DAF-8710-EC40-AB58-87D15726DE0E}" type="presParOf" srcId="{2A3B12F4-3F24-344A-999E-BCBA7DF402FC}" destId="{1F5542E9-152D-E345-8CBD-81CD754B363A}" srcOrd="0" destOrd="0" presId="urn:microsoft.com/office/officeart/2005/8/layout/radial6"/>
    <dgm:cxn modelId="{97DC6440-8D5E-CF4E-8BF7-73444D5FB8B2}" type="presParOf" srcId="{2A3B12F4-3F24-344A-999E-BCBA7DF402FC}" destId="{55667891-9EE2-7348-A65B-B085845A50C7}" srcOrd="1" destOrd="0" presId="urn:microsoft.com/office/officeart/2005/8/layout/radial6"/>
    <dgm:cxn modelId="{7F4104E4-68E4-7E4D-A845-A3BE876EA127}" type="presParOf" srcId="{2A3B12F4-3F24-344A-999E-BCBA7DF402FC}" destId="{C5D35E2F-0F7B-664C-B5CF-881EFAD112EA}" srcOrd="2" destOrd="0" presId="urn:microsoft.com/office/officeart/2005/8/layout/radial6"/>
    <dgm:cxn modelId="{1BF6D665-FB30-1A47-BE09-E8F8DEDC601F}" type="presParOf" srcId="{2A3B12F4-3F24-344A-999E-BCBA7DF402FC}" destId="{8F84FEDD-4B4D-9B4B-B52B-84550EC4FAA6}" srcOrd="3" destOrd="0" presId="urn:microsoft.com/office/officeart/2005/8/layout/radial6"/>
    <dgm:cxn modelId="{FA5152AC-B1FC-1642-A375-8B96D433DA48}" type="presParOf" srcId="{2A3B12F4-3F24-344A-999E-BCBA7DF402FC}" destId="{06FB14D1-103C-C84F-B44F-94A259B48B04}" srcOrd="4" destOrd="0" presId="urn:microsoft.com/office/officeart/2005/8/layout/radial6"/>
    <dgm:cxn modelId="{478B88A9-C4F5-464D-A228-0890BF92FFB1}" type="presParOf" srcId="{2A3B12F4-3F24-344A-999E-BCBA7DF402FC}" destId="{DC0FD9AF-45D4-E44E-B542-A1A56E5F5E1E}" srcOrd="5" destOrd="0" presId="urn:microsoft.com/office/officeart/2005/8/layout/radial6"/>
    <dgm:cxn modelId="{BAEEFD6A-2A37-0C43-A267-85AFAF59E5E9}" type="presParOf" srcId="{2A3B12F4-3F24-344A-999E-BCBA7DF402FC}" destId="{607103A2-8C53-334A-A084-228C85F80B23}" srcOrd="6" destOrd="0" presId="urn:microsoft.com/office/officeart/2005/8/layout/radial6"/>
    <dgm:cxn modelId="{7B680CE0-DE50-7D4B-8AEB-11163A0ED9E7}" type="presParOf" srcId="{2A3B12F4-3F24-344A-999E-BCBA7DF402FC}" destId="{3E7EE5FB-8CBA-A24D-A0D0-D629BF2256E3}" srcOrd="7" destOrd="0" presId="urn:microsoft.com/office/officeart/2005/8/layout/radial6"/>
    <dgm:cxn modelId="{F78A34E6-8015-BF41-BF82-A05B3C2FD95F}" type="presParOf" srcId="{2A3B12F4-3F24-344A-999E-BCBA7DF402FC}" destId="{277EDDBA-4EC3-5F44-A586-DDB655FB028B}" srcOrd="8" destOrd="0" presId="urn:microsoft.com/office/officeart/2005/8/layout/radial6"/>
    <dgm:cxn modelId="{773490F0-1B77-EE45-84E7-C70CFF912614}" type="presParOf" srcId="{2A3B12F4-3F24-344A-999E-BCBA7DF402FC}" destId="{DF42FB09-DB3A-D246-96D5-BBC52F306FC0}" srcOrd="9" destOrd="0" presId="urn:microsoft.com/office/officeart/2005/8/layout/radial6"/>
    <dgm:cxn modelId="{B9BE78A3-56A1-F847-AE9D-064ED259F51A}" type="presParOf" srcId="{2A3B12F4-3F24-344A-999E-BCBA7DF402FC}" destId="{552D61EF-6CD1-9442-B725-8930650CE019}" srcOrd="10" destOrd="0" presId="urn:microsoft.com/office/officeart/2005/8/layout/radial6"/>
    <dgm:cxn modelId="{5737E272-BEDD-0C41-96AA-31D7BBD9FF14}" type="presParOf" srcId="{2A3B12F4-3F24-344A-999E-BCBA7DF402FC}" destId="{6DDB5213-8221-104C-B849-FB50291919DA}" srcOrd="11" destOrd="0" presId="urn:microsoft.com/office/officeart/2005/8/layout/radial6"/>
    <dgm:cxn modelId="{8A210E5A-EF60-2B45-858D-FC7813070DC2}" type="presParOf" srcId="{2A3B12F4-3F24-344A-999E-BCBA7DF402FC}" destId="{5E9BBB93-FBE1-F44E-9C6F-07572071FF12}" srcOrd="12" destOrd="0" presId="urn:microsoft.com/office/officeart/2005/8/layout/radial6"/>
    <dgm:cxn modelId="{F7556B15-4C0C-5A41-9E3D-DE16A066625A}" type="presParOf" srcId="{2A3B12F4-3F24-344A-999E-BCBA7DF402FC}" destId="{99E0B07E-C160-DA4B-987A-65A6D459285D}" srcOrd="13" destOrd="0" presId="urn:microsoft.com/office/officeart/2005/8/layout/radial6"/>
    <dgm:cxn modelId="{A72F559D-F050-DA48-BD27-C8E556B2BFBF}" type="presParOf" srcId="{2A3B12F4-3F24-344A-999E-BCBA7DF402FC}" destId="{2B57DFE2-C6C4-FE4E-8E8A-8B3C0FBD4980}" srcOrd="14" destOrd="0" presId="urn:microsoft.com/office/officeart/2005/8/layout/radial6"/>
    <dgm:cxn modelId="{B7E744FF-EBF0-1A42-8281-3CB6B65569E7}" type="presParOf" srcId="{2A3B12F4-3F24-344A-999E-BCBA7DF402FC}" destId="{E9A9D12A-8C34-5942-AFE1-534D1D9BE760}" srcOrd="15" destOrd="0" presId="urn:microsoft.com/office/officeart/2005/8/layout/radial6"/>
    <dgm:cxn modelId="{D462B74E-73A5-2A45-B51C-EA238D4F62BC}" type="presParOf" srcId="{2A3B12F4-3F24-344A-999E-BCBA7DF402FC}" destId="{1AE9074D-179B-4F4D-B3BA-97619A7DBEFE}" srcOrd="16" destOrd="0" presId="urn:microsoft.com/office/officeart/2005/8/layout/radial6"/>
    <dgm:cxn modelId="{5BAE9EC7-6A4D-C341-9BEF-9A338DF061EB}" type="presParOf" srcId="{2A3B12F4-3F24-344A-999E-BCBA7DF402FC}" destId="{720D8656-A154-B348-BC83-19D663CBFCAE}" srcOrd="17" destOrd="0" presId="urn:microsoft.com/office/officeart/2005/8/layout/radial6"/>
    <dgm:cxn modelId="{D4F99B7D-E391-E541-832F-F37D895E1BFA}" type="presParOf" srcId="{2A3B12F4-3F24-344A-999E-BCBA7DF402FC}" destId="{7DB6AB66-A7E4-9840-9446-E4E552B3B893}" srcOrd="18" destOrd="0" presId="urn:microsoft.com/office/officeart/2005/8/layout/radial6"/>
    <dgm:cxn modelId="{644A1F86-6DB8-9F47-8B0D-98331FD95260}" type="presParOf" srcId="{2A3B12F4-3F24-344A-999E-BCBA7DF402FC}" destId="{D5B8E15C-5176-D14C-9301-6DD51E81D4B4}" srcOrd="19" destOrd="0" presId="urn:microsoft.com/office/officeart/2005/8/layout/radial6"/>
    <dgm:cxn modelId="{E687AA9A-A73D-E24B-8B66-A8C3816292EA}" type="presParOf" srcId="{2A3B12F4-3F24-344A-999E-BCBA7DF402FC}" destId="{B01CFCCF-8DEF-C649-98A1-F00013EB54EA}" srcOrd="20" destOrd="0" presId="urn:microsoft.com/office/officeart/2005/8/layout/radial6"/>
    <dgm:cxn modelId="{E7C77789-47C8-4048-B5F5-643873D0904C}" type="presParOf" srcId="{2A3B12F4-3F24-344A-999E-BCBA7DF402FC}" destId="{5FF4EA7C-7615-5544-AF9A-49A8FDEB7575}" srcOrd="21" destOrd="0" presId="urn:microsoft.com/office/officeart/2005/8/layout/radial6"/>
    <dgm:cxn modelId="{BA6DC6FF-9EB9-CD42-8B1A-EABA778B8E1F}" type="presParOf" srcId="{2A3B12F4-3F24-344A-999E-BCBA7DF402FC}" destId="{2BC3CBA0-204A-3F47-994E-D902D8A61370}" srcOrd="22" destOrd="0" presId="urn:microsoft.com/office/officeart/2005/8/layout/radial6"/>
    <dgm:cxn modelId="{0BFA9A76-1BE9-0644-99C2-012EB25B6A43}" type="presParOf" srcId="{2A3B12F4-3F24-344A-999E-BCBA7DF402FC}" destId="{78BB3228-69EA-504C-ABD9-66219188DC2C}" srcOrd="23" destOrd="0" presId="urn:microsoft.com/office/officeart/2005/8/layout/radial6"/>
    <dgm:cxn modelId="{78743DC1-D406-C841-B38D-6B494869C72F}" type="presParOf" srcId="{2A3B12F4-3F24-344A-999E-BCBA7DF402FC}" destId="{0556573F-1C51-6A41-A337-070E5E3BEC67}" srcOrd="24" destOrd="0" presId="urn:microsoft.com/office/officeart/2005/8/layout/radial6"/>
    <dgm:cxn modelId="{43F80D53-EEBB-064C-8064-244F0FB5C5B1}" type="presParOf" srcId="{2A3B12F4-3F24-344A-999E-BCBA7DF402FC}" destId="{DC542653-0DE8-8042-BF5D-6FF35AB7DA16}" srcOrd="25" destOrd="0" presId="urn:microsoft.com/office/officeart/2005/8/layout/radial6"/>
    <dgm:cxn modelId="{56A0C6E3-FEF7-5144-B931-7A377A3AEBCA}" type="presParOf" srcId="{2A3B12F4-3F24-344A-999E-BCBA7DF402FC}" destId="{11CD41E4-AEC7-844B-86AF-3F31776172D0}" srcOrd="26" destOrd="0" presId="urn:microsoft.com/office/officeart/2005/8/layout/radial6"/>
    <dgm:cxn modelId="{24225E56-53CD-5546-8600-665A636C62E5}" type="presParOf" srcId="{2A3B12F4-3F24-344A-999E-BCBA7DF402FC}" destId="{27320D7F-4401-B748-9C3B-B61904A539ED}" srcOrd="27" destOrd="0" presId="urn:microsoft.com/office/officeart/2005/8/layout/radial6"/>
    <dgm:cxn modelId="{8B87AFB4-A762-C844-988B-273880A1E106}" type="presParOf" srcId="{2A3B12F4-3F24-344A-999E-BCBA7DF402FC}" destId="{3FC7680A-8AB3-404B-9FF4-BBA0CB2770FF}" srcOrd="28" destOrd="0" presId="urn:microsoft.com/office/officeart/2005/8/layout/radial6"/>
    <dgm:cxn modelId="{6F99BB55-5EE4-4540-9EBF-081857B34325}" type="presParOf" srcId="{2A3B12F4-3F24-344A-999E-BCBA7DF402FC}" destId="{928759D8-CD3B-5348-9FF5-CF4C1D4D37FF}" srcOrd="29" destOrd="0" presId="urn:microsoft.com/office/officeart/2005/8/layout/radial6"/>
    <dgm:cxn modelId="{2B6DD693-A9B7-3A40-BF83-C592F395E9EB}" type="presParOf" srcId="{2A3B12F4-3F24-344A-999E-BCBA7DF402FC}" destId="{4523699F-BD5D-B14D-8296-D514932ADDF1}" srcOrd="30" destOrd="0" presId="urn:microsoft.com/office/officeart/2005/8/layout/radial6"/>
    <dgm:cxn modelId="{37FE8DDA-4D4D-7646-8BFD-21DED07C3A0F}" type="presParOf" srcId="{2A3B12F4-3F24-344A-999E-BCBA7DF402FC}" destId="{A90567F4-DAD6-2041-A561-4D4D02D33B29}" srcOrd="31" destOrd="0" presId="urn:microsoft.com/office/officeart/2005/8/layout/radial6"/>
    <dgm:cxn modelId="{A39D5EC3-78D8-334E-8800-B83C2FDD5726}" type="presParOf" srcId="{2A3B12F4-3F24-344A-999E-BCBA7DF402FC}" destId="{A4BBE54D-E32D-4448-8A0D-5F6B7F4C2DCE}" srcOrd="32" destOrd="0" presId="urn:microsoft.com/office/officeart/2005/8/layout/radial6"/>
    <dgm:cxn modelId="{EA5D180F-8876-A548-9807-558C72CB9594}" type="presParOf" srcId="{2A3B12F4-3F24-344A-999E-BCBA7DF402FC}" destId="{53006950-0E37-E74D-A7F5-9A3061B8E825}" srcOrd="33"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3B2E4C9-6739-0940-BFE0-6E1FBF8066B7}" type="doc">
      <dgm:prSet loTypeId="urn:microsoft.com/office/officeart/2005/8/layout/radial6" loCatId="" qsTypeId="urn:microsoft.com/office/officeart/2005/8/quickstyle/simple3"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400" b="1" dirty="0" smtClean="0">
              <a:latin typeface="Calibri"/>
              <a:cs typeface="Calibri"/>
            </a:rPr>
            <a:t>Service Projects Mission Trips</a:t>
          </a:r>
          <a:endParaRPr lang="en-US" sz="1400" b="1" dirty="0">
            <a:latin typeface="Calibri"/>
            <a:cs typeface="Calibri"/>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4090E13C-FA55-8644-AA81-AAD46FD2B792}">
      <dgm:prSet phldrT="[Text]" custT="1"/>
      <dgm:spPr/>
      <dgm:t>
        <a:bodyPr/>
        <a:lstStyle/>
        <a:p>
          <a:r>
            <a:rPr lang="en-US" sz="1600" b="1" dirty="0" smtClean="0">
              <a:latin typeface="Calibri"/>
              <a:cs typeface="Calibri"/>
            </a:rPr>
            <a:t>Intergenerational </a:t>
          </a:r>
          <a:r>
            <a:rPr lang="en-US" sz="1600" b="1" u="sng" dirty="0" smtClean="0">
              <a:latin typeface="Calibri"/>
              <a:cs typeface="Calibri"/>
            </a:rPr>
            <a:t>Experiences</a:t>
          </a:r>
          <a:r>
            <a:rPr lang="en-US" sz="1600" b="1" dirty="0" smtClean="0">
              <a:latin typeface="Calibri"/>
              <a:cs typeface="Calibri"/>
            </a:rPr>
            <a:t/>
          </a:r>
          <a:br>
            <a:rPr lang="en-US" sz="1600" b="1" dirty="0" smtClean="0">
              <a:latin typeface="Calibri"/>
              <a:cs typeface="Calibri"/>
            </a:rPr>
          </a:br>
          <a:r>
            <a:rPr lang="en-US" sz="1600" b="1" dirty="0" smtClean="0">
              <a:latin typeface="Calibri"/>
              <a:cs typeface="Calibri"/>
            </a:rPr>
            <a:t>Worship</a:t>
          </a:r>
          <a:br>
            <a:rPr lang="en-US" sz="1600" b="1" dirty="0" smtClean="0">
              <a:latin typeface="Calibri"/>
              <a:cs typeface="Calibri"/>
            </a:rPr>
          </a:br>
          <a:r>
            <a:rPr lang="en-US" sz="1600" b="1" dirty="0" smtClean="0">
              <a:latin typeface="Calibri"/>
              <a:cs typeface="Calibri"/>
            </a:rPr>
            <a:t>Learning</a:t>
          </a:r>
          <a:br>
            <a:rPr lang="en-US" sz="1600" b="1" dirty="0" smtClean="0">
              <a:latin typeface="Calibri"/>
              <a:cs typeface="Calibri"/>
            </a:rPr>
          </a:br>
          <a:r>
            <a:rPr lang="en-US" sz="1600" b="1" dirty="0" smtClean="0">
              <a:latin typeface="Calibri"/>
              <a:cs typeface="Calibri"/>
            </a:rPr>
            <a:t>Service</a:t>
          </a:r>
          <a:br>
            <a:rPr lang="en-US" sz="1600" b="1" dirty="0" smtClean="0">
              <a:latin typeface="Calibri"/>
              <a:cs typeface="Calibri"/>
            </a:rPr>
          </a:br>
          <a:r>
            <a:rPr lang="en-US" sz="1600" b="1" dirty="0" smtClean="0">
              <a:latin typeface="Calibri"/>
              <a:cs typeface="Calibri"/>
            </a:rPr>
            <a:t>Community Life</a:t>
          </a:r>
          <a:endParaRPr lang="en-US" sz="1600" b="1" dirty="0">
            <a:latin typeface="Calibri"/>
            <a:cs typeface="Calibri"/>
          </a:endParaRP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1A88D021-DBD5-514B-B56F-A23B82909AA2}">
      <dgm:prSet phldrT="[Text]" custT="1"/>
      <dgm:spPr/>
      <dgm:t>
        <a:bodyPr/>
        <a:lstStyle/>
        <a:p>
          <a:r>
            <a:rPr lang="en-US" sz="1400" b="1" dirty="0" smtClean="0">
              <a:latin typeface="Calibri"/>
              <a:cs typeface="Calibri"/>
            </a:rPr>
            <a:t>Parent-Teen Activities &amp; Resources</a:t>
          </a:r>
          <a:endParaRPr lang="en-US" sz="1400" b="1" dirty="0">
            <a:latin typeface="Calibri"/>
            <a:cs typeface="Calibri"/>
          </a:endParaRPr>
        </a:p>
      </dgm:t>
    </dgm:pt>
    <dgm:pt modelId="{158DF9D9-4B49-6A4E-8A53-434975973780}" type="parTrans" cxnId="{1EC4B68C-7507-1946-9CE0-7603AC8354F5}">
      <dgm:prSet/>
      <dgm:spPr/>
      <dgm:t>
        <a:bodyPr/>
        <a:lstStyle/>
        <a:p>
          <a:endParaRPr lang="en-US"/>
        </a:p>
      </dgm:t>
    </dgm:pt>
    <dgm:pt modelId="{420590F7-5AF8-F94E-937C-5A27855FFACB}" type="sibTrans" cxnId="{1EC4B68C-7507-1946-9CE0-7603AC8354F5}">
      <dgm:prSet/>
      <dgm:spPr/>
      <dgm:t>
        <a:bodyPr/>
        <a:lstStyle/>
        <a:p>
          <a:endParaRPr lang="en-US"/>
        </a:p>
      </dgm:t>
    </dgm:pt>
    <dgm:pt modelId="{55A163D1-1D26-D14D-9E87-8410E3DB6204}">
      <dgm:prSet phldrT="[Text]" custT="1"/>
      <dgm:spPr/>
      <dgm:t>
        <a:bodyPr/>
        <a:lstStyle/>
        <a:p>
          <a:r>
            <a:rPr lang="en-US" sz="1400" b="1" dirty="0" smtClean="0">
              <a:latin typeface="Calibri"/>
              <a:cs typeface="Calibri"/>
            </a:rPr>
            <a:t>Prayer &amp; </a:t>
          </a:r>
          <a:br>
            <a:rPr lang="en-US" sz="1400" b="1" dirty="0" smtClean="0">
              <a:latin typeface="Calibri"/>
              <a:cs typeface="Calibri"/>
            </a:rPr>
          </a:br>
          <a:r>
            <a:rPr lang="en-US" sz="1400" b="1" dirty="0" smtClean="0">
              <a:latin typeface="Calibri"/>
              <a:cs typeface="Calibri"/>
            </a:rPr>
            <a:t>Spiritual Formation</a:t>
          </a:r>
          <a:endParaRPr lang="en-US" sz="1400" b="1" dirty="0">
            <a:latin typeface="Calibri"/>
            <a:cs typeface="Calibri"/>
          </a:endParaRPr>
        </a:p>
      </dgm:t>
    </dgm:pt>
    <dgm:pt modelId="{5E15C1BE-BD0B-074C-8F37-B327D3DC4989}" type="parTrans" cxnId="{4365CDF1-0EC8-BF4C-B57F-764C04945E06}">
      <dgm:prSet/>
      <dgm:spPr/>
      <dgm:t>
        <a:bodyPr/>
        <a:lstStyle/>
        <a:p>
          <a:endParaRPr lang="en-US"/>
        </a:p>
      </dgm:t>
    </dgm:pt>
    <dgm:pt modelId="{D2000CB0-ADFF-7349-B91F-D941410D986D}" type="sibTrans" cxnId="{4365CDF1-0EC8-BF4C-B57F-764C04945E06}">
      <dgm:prSet/>
      <dgm:spPr/>
      <dgm:t>
        <a:bodyPr/>
        <a:lstStyle/>
        <a:p>
          <a:endParaRPr lang="en-US"/>
        </a:p>
      </dgm:t>
    </dgm:pt>
    <dgm:pt modelId="{DA62A7DA-479F-094F-86E9-BE22BD8BADC6}">
      <dgm:prSet phldrT="[Text]" custT="1"/>
      <dgm:spPr/>
      <dgm:t>
        <a:bodyPr/>
        <a:lstStyle/>
        <a:p>
          <a:r>
            <a:rPr lang="en-US" sz="1400" b="1" dirty="0" smtClean="0">
              <a:latin typeface="Calibri"/>
              <a:cs typeface="Calibri"/>
            </a:rPr>
            <a:t>Youth Leadership</a:t>
          </a:r>
          <a:endParaRPr lang="en-US" sz="1400" b="1" dirty="0">
            <a:latin typeface="Calibri"/>
            <a:cs typeface="Calibri"/>
          </a:endParaRPr>
        </a:p>
      </dgm:t>
    </dgm:pt>
    <dgm:pt modelId="{1EE21A9C-3BCA-B945-8C2E-5FDD838E7FEA}" type="parTrans" cxnId="{946E0FB3-EF14-9B43-96E3-DA842E807C75}">
      <dgm:prSet/>
      <dgm:spPr/>
      <dgm:t>
        <a:bodyPr/>
        <a:lstStyle/>
        <a:p>
          <a:endParaRPr lang="en-US"/>
        </a:p>
      </dgm:t>
    </dgm:pt>
    <dgm:pt modelId="{0CDD8742-8613-BD45-AFA8-1CBC5C03EE25}" type="sibTrans" cxnId="{946E0FB3-EF14-9B43-96E3-DA842E807C75}">
      <dgm:prSet/>
      <dgm:spPr/>
      <dgm:t>
        <a:bodyPr/>
        <a:lstStyle/>
        <a:p>
          <a:endParaRPr lang="en-US"/>
        </a:p>
      </dgm:t>
    </dgm:pt>
    <dgm:pt modelId="{F89F9CA3-C927-C64C-84BE-60635068B72E}">
      <dgm:prSet phldrT="[Text]" custT="1"/>
      <dgm:spPr/>
      <dgm:t>
        <a:bodyPr/>
        <a:lstStyle/>
        <a:p>
          <a:r>
            <a:rPr lang="en-US" sz="1400" b="1" dirty="0" smtClean="0">
              <a:latin typeface="Calibri"/>
              <a:cs typeface="Calibri"/>
            </a:rPr>
            <a:t>Peer Relationships  </a:t>
          </a:r>
          <a:endParaRPr lang="en-US" sz="1400" b="1" dirty="0">
            <a:latin typeface="Calibri"/>
            <a:cs typeface="Calibri"/>
          </a:endParaRPr>
        </a:p>
      </dgm:t>
    </dgm:pt>
    <dgm:pt modelId="{3DED8754-351C-BD4A-9BEC-238E79F08A43}" type="parTrans" cxnId="{C1609BA2-0F71-9841-A412-9BBE5D6EE70A}">
      <dgm:prSet/>
      <dgm:spPr/>
      <dgm:t>
        <a:bodyPr/>
        <a:lstStyle/>
        <a:p>
          <a:endParaRPr lang="en-US"/>
        </a:p>
      </dgm:t>
    </dgm:pt>
    <dgm:pt modelId="{9C8E2E9F-9F5E-214A-A488-E6BAB1CC7583}" type="sibTrans" cxnId="{C1609BA2-0F71-9841-A412-9BBE5D6EE70A}">
      <dgm:prSet/>
      <dgm:spPr/>
      <dgm:t>
        <a:bodyPr/>
        <a:lstStyle/>
        <a:p>
          <a:endParaRPr lang="en-US"/>
        </a:p>
      </dgm:t>
    </dgm:pt>
    <dgm:pt modelId="{E78A7B74-F284-774B-B12C-7216E9D81D5D}">
      <dgm:prSet phldrT="[Text]" custT="1"/>
      <dgm:spPr/>
      <dgm:t>
        <a:bodyPr/>
        <a:lstStyle/>
        <a:p>
          <a:r>
            <a:rPr lang="en-US" sz="1400" b="1" dirty="0" smtClean="0">
              <a:latin typeface="Calibri"/>
              <a:cs typeface="Calibri"/>
            </a:rPr>
            <a:t>Adolescent Life Issues</a:t>
          </a:r>
          <a:endParaRPr lang="en-US" sz="1400" b="1" dirty="0">
            <a:latin typeface="Calibri"/>
            <a:cs typeface="Calibri"/>
          </a:endParaRPr>
        </a:p>
      </dgm:t>
    </dgm:pt>
    <dgm:pt modelId="{5F583467-534A-334E-AA4C-7AD772DB2584}" type="parTrans" cxnId="{70E41A38-1D8E-D549-BF72-BBE3B8BFD23A}">
      <dgm:prSet/>
      <dgm:spPr/>
      <dgm:t>
        <a:bodyPr/>
        <a:lstStyle/>
        <a:p>
          <a:endParaRPr lang="en-US"/>
        </a:p>
      </dgm:t>
    </dgm:pt>
    <dgm:pt modelId="{F830136A-11FE-D94F-B88B-AC61C8E96D82}" type="sibTrans" cxnId="{70E41A38-1D8E-D549-BF72-BBE3B8BFD23A}">
      <dgm:prSet/>
      <dgm:spPr/>
      <dgm:t>
        <a:bodyPr/>
        <a:lstStyle/>
        <a:p>
          <a:endParaRPr lang="en-US"/>
        </a:p>
      </dgm:t>
    </dgm:pt>
    <dgm:pt modelId="{DE491E0E-6509-D845-9F35-976A6EB1D637}">
      <dgm:prSet phldrT="[Text]" custT="1"/>
      <dgm:spPr/>
      <dgm:t>
        <a:bodyPr/>
        <a:lstStyle/>
        <a:p>
          <a:r>
            <a:rPr lang="en-US" sz="1400" b="1" dirty="0" smtClean="0">
              <a:latin typeface="Calibri"/>
              <a:cs typeface="Calibri"/>
            </a:rPr>
            <a:t>Bible Study &amp; Religious Learning</a:t>
          </a:r>
          <a:endParaRPr lang="en-US" sz="1400" b="1" dirty="0">
            <a:latin typeface="Calibri"/>
            <a:cs typeface="Calibri"/>
          </a:endParaRPr>
        </a:p>
      </dgm:t>
    </dgm:pt>
    <dgm:pt modelId="{F0A5A61B-CCD5-B448-9481-AC78AD8C2603}" type="parTrans" cxnId="{3091185C-436B-304B-BC8D-2EF245EB9C22}">
      <dgm:prSet/>
      <dgm:spPr/>
      <dgm:t>
        <a:bodyPr/>
        <a:lstStyle/>
        <a:p>
          <a:endParaRPr lang="en-US"/>
        </a:p>
      </dgm:t>
    </dgm:pt>
    <dgm:pt modelId="{0FC19050-D61F-2349-B590-C98EF7EBBC0C}" type="sibTrans" cxnId="{3091185C-436B-304B-BC8D-2EF245EB9C22}">
      <dgm:prSet/>
      <dgm:spPr/>
      <dgm:t>
        <a:bodyPr/>
        <a:lstStyle/>
        <a:p>
          <a:endParaRPr lang="en-US"/>
        </a:p>
      </dgm:t>
    </dgm:pt>
    <dgm:pt modelId="{D322C510-B110-E04A-9789-FD0B189411AA}">
      <dgm:prSet phldrT="[Text]" custT="1"/>
      <dgm:spPr/>
      <dgm:t>
        <a:bodyPr/>
        <a:lstStyle/>
        <a:p>
          <a:r>
            <a:rPr lang="en-US" sz="1400" b="1" dirty="0" smtClean="0">
              <a:latin typeface="Calibri"/>
              <a:cs typeface="Calibri"/>
            </a:rPr>
            <a:t>Intergener-ational Connections</a:t>
          </a:r>
          <a:endParaRPr lang="en-US" sz="1400" b="1" dirty="0">
            <a:latin typeface="Calibri"/>
            <a:cs typeface="Calibri"/>
          </a:endParaRPr>
        </a:p>
      </dgm:t>
    </dgm:pt>
    <dgm:pt modelId="{32319560-35F3-114A-A9FC-31D00D6C1A01}" type="parTrans" cxnId="{B726DFC1-369D-044A-B7D4-02722FA2234F}">
      <dgm:prSet/>
      <dgm:spPr/>
      <dgm:t>
        <a:bodyPr/>
        <a:lstStyle/>
        <a:p>
          <a:endParaRPr lang="en-US"/>
        </a:p>
      </dgm:t>
    </dgm:pt>
    <dgm:pt modelId="{CD5183A6-7369-B548-B408-C4C04DBC24E4}" type="sibTrans" cxnId="{B726DFC1-369D-044A-B7D4-02722FA2234F}">
      <dgm:prSet/>
      <dgm:spPr/>
      <dgm:t>
        <a:bodyPr/>
        <a:lstStyle/>
        <a:p>
          <a:endParaRPr lang="en-US"/>
        </a:p>
      </dgm:t>
    </dgm:pt>
    <dgm:pt modelId="{BC916B8F-A27A-B046-A9E4-152386A85BDC}">
      <dgm:prSet phldrT="[Text]" custT="1"/>
      <dgm:spPr/>
      <dgm:t>
        <a:bodyPr/>
        <a:lstStyle/>
        <a:p>
          <a:r>
            <a:rPr lang="en-US" sz="1400" b="1" dirty="0" smtClean="0">
              <a:latin typeface="Calibri"/>
              <a:cs typeface="Calibri"/>
            </a:rPr>
            <a:t>Parent Blog</a:t>
          </a:r>
          <a:br>
            <a:rPr lang="en-US" sz="1400" b="1" dirty="0" smtClean="0">
              <a:latin typeface="Calibri"/>
              <a:cs typeface="Calibri"/>
            </a:rPr>
          </a:br>
          <a:r>
            <a:rPr lang="en-US" sz="1400" b="1" dirty="0" smtClean="0">
              <a:latin typeface="Calibri"/>
              <a:cs typeface="Calibri"/>
            </a:rPr>
            <a:t>Social Media</a:t>
          </a:r>
          <a:endParaRPr lang="en-US" sz="1400" b="1" dirty="0">
            <a:latin typeface="Calibri"/>
            <a:cs typeface="Calibri"/>
          </a:endParaRPr>
        </a:p>
      </dgm:t>
    </dgm:pt>
    <dgm:pt modelId="{4850ECF4-4699-8949-9FF5-B677AAF2DF6C}" type="parTrans" cxnId="{7D1B4B3B-B4B2-8D40-8E76-C3D4A9B60F0D}">
      <dgm:prSet/>
      <dgm:spPr/>
      <dgm:t>
        <a:bodyPr/>
        <a:lstStyle/>
        <a:p>
          <a:endParaRPr lang="en-US"/>
        </a:p>
      </dgm:t>
    </dgm:pt>
    <dgm:pt modelId="{5AD9D8A5-45BB-454C-8A0E-8A0190ED782D}" type="sibTrans" cxnId="{7D1B4B3B-B4B2-8D40-8E76-C3D4A9B60F0D}">
      <dgm:prSet/>
      <dgm:spPr/>
      <dgm:t>
        <a:bodyPr/>
        <a:lstStyle/>
        <a:p>
          <a:endParaRPr lang="en-US"/>
        </a:p>
      </dgm:t>
    </dgm:pt>
    <dgm:pt modelId="{93B824F9-6832-554B-A96C-6AFDA725E921}">
      <dgm:prSet phldrT="[Text]" custT="1"/>
      <dgm:spPr/>
      <dgm:t>
        <a:bodyPr/>
        <a:lstStyle/>
        <a:p>
          <a:r>
            <a:rPr lang="en-US" sz="1400" b="1" dirty="0" smtClean="0">
              <a:latin typeface="Calibri"/>
              <a:cs typeface="Calibri"/>
            </a:rPr>
            <a:t>Parent Faith Formation</a:t>
          </a:r>
          <a:endParaRPr lang="en-US" sz="1400" b="1" dirty="0">
            <a:latin typeface="Calibri"/>
            <a:cs typeface="Calibri"/>
          </a:endParaRPr>
        </a:p>
      </dgm:t>
    </dgm:pt>
    <dgm:pt modelId="{6BA33D2D-7038-6743-9CBD-34EC2BD1D037}" type="parTrans" cxnId="{F0A038B1-8015-4C41-B7D7-339996C613D2}">
      <dgm:prSet/>
      <dgm:spPr/>
      <dgm:t>
        <a:bodyPr/>
        <a:lstStyle/>
        <a:p>
          <a:endParaRPr lang="en-US"/>
        </a:p>
      </dgm:t>
    </dgm:pt>
    <dgm:pt modelId="{4B47BD84-7500-0241-B6E0-E4ECF4EC6A3B}" type="sibTrans" cxnId="{F0A038B1-8015-4C41-B7D7-339996C613D2}">
      <dgm:prSet/>
      <dgm:spPr/>
      <dgm:t>
        <a:bodyPr/>
        <a:lstStyle/>
        <a:p>
          <a:endParaRPr lang="en-US"/>
        </a:p>
      </dgm:t>
    </dgm:pt>
    <dgm:pt modelId="{14A26EF2-B77D-6C45-A09A-E93A5F6839B3}">
      <dgm:prSet phldrT="[Text]" custT="1"/>
      <dgm:spPr/>
      <dgm:t>
        <a:bodyPr/>
        <a:lstStyle/>
        <a:p>
          <a:r>
            <a:rPr lang="en-US" sz="1400" b="1" dirty="0" smtClean="0">
              <a:latin typeface="Calibri"/>
              <a:cs typeface="Calibri"/>
            </a:rPr>
            <a:t>Parent Education &amp; Support Groups</a:t>
          </a:r>
          <a:endParaRPr lang="en-US" sz="1400" b="1" dirty="0">
            <a:latin typeface="Calibri"/>
            <a:cs typeface="Calibri"/>
          </a:endParaRPr>
        </a:p>
      </dgm:t>
    </dgm:pt>
    <dgm:pt modelId="{FCF765BF-B17D-B64A-AAC2-6E7B86F1E407}" type="parTrans" cxnId="{8772E8E2-62E3-8E4E-AE5A-EC79612C26E8}">
      <dgm:prSet/>
      <dgm:spPr/>
      <dgm:t>
        <a:bodyPr/>
        <a:lstStyle/>
        <a:p>
          <a:endParaRPr lang="en-US"/>
        </a:p>
      </dgm:t>
    </dgm:pt>
    <dgm:pt modelId="{32A28E6C-D49E-AF4E-8133-260007FF49B5}" type="sibTrans" cxnId="{8772E8E2-62E3-8E4E-AE5A-EC79612C26E8}">
      <dgm:prSet/>
      <dgm:spPr/>
      <dgm:t>
        <a:bodyPr/>
        <a:lstStyle/>
        <a:p>
          <a:endParaRPr lang="en-US"/>
        </a:p>
      </dgm:t>
    </dgm:pt>
    <dgm:pt modelId="{9FA012B1-924B-544F-A0E9-D52995A4386C}">
      <dgm:prSet phldrT="[Text]" custT="1"/>
      <dgm:spPr/>
      <dgm:t>
        <a:bodyPr/>
        <a:lstStyle/>
        <a:p>
          <a:r>
            <a:rPr lang="en-US" sz="1400" b="1" dirty="0" smtClean="0">
              <a:latin typeface="Calibri"/>
              <a:cs typeface="Calibri"/>
            </a:rPr>
            <a:t>Milestones</a:t>
          </a:r>
          <a:endParaRPr lang="en-US" sz="1400" b="1" dirty="0">
            <a:latin typeface="Calibri"/>
            <a:cs typeface="Calibri"/>
          </a:endParaRPr>
        </a:p>
      </dgm:t>
    </dgm:pt>
    <dgm:pt modelId="{C291A3C2-552D-BC4A-95C1-C0ED7E16C25E}" type="parTrans" cxnId="{A271CC04-58FB-B942-9137-DFF38E96B168}">
      <dgm:prSet/>
      <dgm:spPr/>
      <dgm:t>
        <a:bodyPr/>
        <a:lstStyle/>
        <a:p>
          <a:endParaRPr lang="en-US"/>
        </a:p>
      </dgm:t>
    </dgm:pt>
    <dgm:pt modelId="{88372B74-E8B4-E147-902B-89FC2622292C}" type="sibTrans" cxnId="{A271CC04-58FB-B942-9137-DFF38E96B168}">
      <dgm:prSet/>
      <dgm:spPr/>
      <dgm:t>
        <a:bodyPr/>
        <a:lstStyle/>
        <a:p>
          <a:endParaRPr lang="en-US"/>
        </a:p>
      </dgm:t>
    </dgm:pt>
    <dgm:pt modelId="{2A3B12F4-3F24-344A-999E-BCBA7DF402FC}"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1F5542E9-152D-E345-8CBD-81CD754B363A}" type="pres">
      <dgm:prSet presAssocID="{4090E13C-FA55-8644-AA81-AAD46FD2B792}" presName="centerShape" presStyleLbl="node0" presStyleIdx="0" presStyleCnt="1" custScaleX="179993" custScaleY="179176"/>
      <dgm:spPr/>
      <dgm:t>
        <a:bodyPr/>
        <a:lstStyle/>
        <a:p>
          <a:endParaRPr lang="en-US"/>
        </a:p>
      </dgm:t>
    </dgm:pt>
    <dgm:pt modelId="{4908DBAC-CB60-4745-8C1A-E218336319F3}" type="pres">
      <dgm:prSet presAssocID="{F89F9CA3-C927-C64C-84BE-60635068B72E}" presName="node" presStyleLbl="node1" presStyleIdx="0" presStyleCnt="12" custScaleX="169258" custScaleY="130430">
        <dgm:presLayoutVars>
          <dgm:bulletEnabled val="1"/>
        </dgm:presLayoutVars>
      </dgm:prSet>
      <dgm:spPr/>
      <dgm:t>
        <a:bodyPr/>
        <a:lstStyle/>
        <a:p>
          <a:endParaRPr lang="en-US"/>
        </a:p>
      </dgm:t>
    </dgm:pt>
    <dgm:pt modelId="{D2EB49E6-8CE0-804B-8E5A-523ED4A4E3C8}" type="pres">
      <dgm:prSet presAssocID="{F89F9CA3-C927-C64C-84BE-60635068B72E}" presName="dummy" presStyleCnt="0"/>
      <dgm:spPr/>
      <dgm:t>
        <a:bodyPr/>
        <a:lstStyle/>
        <a:p>
          <a:endParaRPr lang="en-US"/>
        </a:p>
      </dgm:t>
    </dgm:pt>
    <dgm:pt modelId="{D1D90501-50C5-4C4B-A349-F048F334CBA4}" type="pres">
      <dgm:prSet presAssocID="{9C8E2E9F-9F5E-214A-A488-E6BAB1CC7583}" presName="sibTrans" presStyleLbl="sibTrans2D1" presStyleIdx="0" presStyleCnt="12"/>
      <dgm:spPr/>
      <dgm:t>
        <a:bodyPr/>
        <a:lstStyle/>
        <a:p>
          <a:endParaRPr lang="en-US"/>
        </a:p>
      </dgm:t>
    </dgm:pt>
    <dgm:pt modelId="{02B4FCE8-CC7E-2947-805A-911CFA349FFE}" type="pres">
      <dgm:prSet presAssocID="{E78A7B74-F284-774B-B12C-7216E9D81D5D}" presName="node" presStyleLbl="node1" presStyleIdx="1" presStyleCnt="12" custScaleX="160327" custScaleY="130430">
        <dgm:presLayoutVars>
          <dgm:bulletEnabled val="1"/>
        </dgm:presLayoutVars>
      </dgm:prSet>
      <dgm:spPr/>
      <dgm:t>
        <a:bodyPr/>
        <a:lstStyle/>
        <a:p>
          <a:endParaRPr lang="en-US"/>
        </a:p>
      </dgm:t>
    </dgm:pt>
    <dgm:pt modelId="{A08501EA-39E3-474C-B1E7-A167A1464792}" type="pres">
      <dgm:prSet presAssocID="{E78A7B74-F284-774B-B12C-7216E9D81D5D}" presName="dummy" presStyleCnt="0"/>
      <dgm:spPr/>
      <dgm:t>
        <a:bodyPr/>
        <a:lstStyle/>
        <a:p>
          <a:endParaRPr lang="en-US"/>
        </a:p>
      </dgm:t>
    </dgm:pt>
    <dgm:pt modelId="{7708E6B3-E01B-FE42-87C6-B564CAE24133}" type="pres">
      <dgm:prSet presAssocID="{F830136A-11FE-D94F-B88B-AC61C8E96D82}" presName="sibTrans" presStyleLbl="sibTrans2D1" presStyleIdx="1" presStyleCnt="12"/>
      <dgm:spPr/>
      <dgm:t>
        <a:bodyPr/>
        <a:lstStyle/>
        <a:p>
          <a:endParaRPr lang="en-US"/>
        </a:p>
      </dgm:t>
    </dgm:pt>
    <dgm:pt modelId="{62581FDE-90E0-F64B-850E-70672585F1D8}" type="pres">
      <dgm:prSet presAssocID="{1A88D021-DBD5-514B-B56F-A23B82909AA2}" presName="node" presStyleLbl="node1" presStyleIdx="2" presStyleCnt="12" custScaleX="160327" custScaleY="130430">
        <dgm:presLayoutVars>
          <dgm:bulletEnabled val="1"/>
        </dgm:presLayoutVars>
      </dgm:prSet>
      <dgm:spPr/>
      <dgm:t>
        <a:bodyPr/>
        <a:lstStyle/>
        <a:p>
          <a:endParaRPr lang="en-US"/>
        </a:p>
      </dgm:t>
    </dgm:pt>
    <dgm:pt modelId="{B557A04F-B5D6-6440-98B0-16C1FC802C90}" type="pres">
      <dgm:prSet presAssocID="{1A88D021-DBD5-514B-B56F-A23B82909AA2}" presName="dummy" presStyleCnt="0"/>
      <dgm:spPr/>
      <dgm:t>
        <a:bodyPr/>
        <a:lstStyle/>
        <a:p>
          <a:endParaRPr lang="en-US"/>
        </a:p>
      </dgm:t>
    </dgm:pt>
    <dgm:pt modelId="{23C34A0A-2192-5748-AAC9-C786E1F931F4}" type="pres">
      <dgm:prSet presAssocID="{420590F7-5AF8-F94E-937C-5A27855FFACB}" presName="sibTrans" presStyleLbl="sibTrans2D1" presStyleIdx="2" presStyleCnt="12"/>
      <dgm:spPr/>
      <dgm:t>
        <a:bodyPr/>
        <a:lstStyle/>
        <a:p>
          <a:endParaRPr lang="en-US"/>
        </a:p>
      </dgm:t>
    </dgm:pt>
    <dgm:pt modelId="{E8A5A898-E81A-1141-9454-3C4E84A96D5E}" type="pres">
      <dgm:prSet presAssocID="{DE491E0E-6509-D845-9F35-976A6EB1D637}" presName="node" presStyleLbl="node1" presStyleIdx="3" presStyleCnt="12" custScaleX="160327" custScaleY="130430">
        <dgm:presLayoutVars>
          <dgm:bulletEnabled val="1"/>
        </dgm:presLayoutVars>
      </dgm:prSet>
      <dgm:spPr/>
      <dgm:t>
        <a:bodyPr/>
        <a:lstStyle/>
        <a:p>
          <a:endParaRPr lang="en-US"/>
        </a:p>
      </dgm:t>
    </dgm:pt>
    <dgm:pt modelId="{B0CCFCCA-405E-E542-96F0-A25CC2710C3A}" type="pres">
      <dgm:prSet presAssocID="{DE491E0E-6509-D845-9F35-976A6EB1D637}" presName="dummy" presStyleCnt="0"/>
      <dgm:spPr/>
      <dgm:t>
        <a:bodyPr/>
        <a:lstStyle/>
        <a:p>
          <a:endParaRPr lang="en-US"/>
        </a:p>
      </dgm:t>
    </dgm:pt>
    <dgm:pt modelId="{55C82F8F-3ED9-D146-88B5-C7E659B16676}" type="pres">
      <dgm:prSet presAssocID="{0FC19050-D61F-2349-B590-C98EF7EBBC0C}" presName="sibTrans" presStyleLbl="sibTrans2D1" presStyleIdx="3" presStyleCnt="12"/>
      <dgm:spPr/>
      <dgm:t>
        <a:bodyPr/>
        <a:lstStyle/>
        <a:p>
          <a:endParaRPr lang="en-US"/>
        </a:p>
      </dgm:t>
    </dgm:pt>
    <dgm:pt modelId="{8A9183D2-C58E-C34D-8500-05ADC822D1AF}" type="pres">
      <dgm:prSet presAssocID="{55A163D1-1D26-D14D-9E87-8410E3DB6204}" presName="node" presStyleLbl="node1" presStyleIdx="4" presStyleCnt="12" custScaleX="160327" custScaleY="130430">
        <dgm:presLayoutVars>
          <dgm:bulletEnabled val="1"/>
        </dgm:presLayoutVars>
      </dgm:prSet>
      <dgm:spPr/>
      <dgm:t>
        <a:bodyPr/>
        <a:lstStyle/>
        <a:p>
          <a:endParaRPr lang="en-US"/>
        </a:p>
      </dgm:t>
    </dgm:pt>
    <dgm:pt modelId="{E2B09626-186E-7749-9C3A-3C737C998E64}" type="pres">
      <dgm:prSet presAssocID="{55A163D1-1D26-D14D-9E87-8410E3DB6204}" presName="dummy" presStyleCnt="0"/>
      <dgm:spPr/>
      <dgm:t>
        <a:bodyPr/>
        <a:lstStyle/>
        <a:p>
          <a:endParaRPr lang="en-US"/>
        </a:p>
      </dgm:t>
    </dgm:pt>
    <dgm:pt modelId="{8E93BD55-20C0-4141-849C-078C2348B652}" type="pres">
      <dgm:prSet presAssocID="{D2000CB0-ADFF-7349-B91F-D941410D986D}" presName="sibTrans" presStyleLbl="sibTrans2D1" presStyleIdx="4" presStyleCnt="12"/>
      <dgm:spPr/>
      <dgm:t>
        <a:bodyPr/>
        <a:lstStyle/>
        <a:p>
          <a:endParaRPr lang="en-US"/>
        </a:p>
      </dgm:t>
    </dgm:pt>
    <dgm:pt modelId="{60C3224B-F422-DC49-8699-A3543E9FD71A}" type="pres">
      <dgm:prSet presAssocID="{225E5DA0-6ECA-5845-A3C1-730172FCAABF}" presName="node" presStyleLbl="node1" presStyleIdx="5" presStyleCnt="12" custScaleX="160327" custScaleY="130430">
        <dgm:presLayoutVars>
          <dgm:bulletEnabled val="1"/>
        </dgm:presLayoutVars>
      </dgm:prSet>
      <dgm:spPr/>
      <dgm:t>
        <a:bodyPr/>
        <a:lstStyle/>
        <a:p>
          <a:endParaRPr lang="en-US"/>
        </a:p>
      </dgm:t>
    </dgm:pt>
    <dgm:pt modelId="{1A7A41DB-D0F9-2C4F-AAFC-88CFAA94696E}" type="pres">
      <dgm:prSet presAssocID="{225E5DA0-6ECA-5845-A3C1-730172FCAABF}" presName="dummy" presStyleCnt="0"/>
      <dgm:spPr/>
      <dgm:t>
        <a:bodyPr/>
        <a:lstStyle/>
        <a:p>
          <a:endParaRPr lang="en-US"/>
        </a:p>
      </dgm:t>
    </dgm:pt>
    <dgm:pt modelId="{7FF94A4F-BB6B-F644-9DFB-A10988FED5F2}" type="pres">
      <dgm:prSet presAssocID="{57D301EC-B287-254C-8E82-6299E2BB7719}" presName="sibTrans" presStyleLbl="sibTrans2D1" presStyleIdx="5" presStyleCnt="12"/>
      <dgm:spPr/>
      <dgm:t>
        <a:bodyPr/>
        <a:lstStyle/>
        <a:p>
          <a:endParaRPr lang="en-US"/>
        </a:p>
      </dgm:t>
    </dgm:pt>
    <dgm:pt modelId="{254B261D-7435-DB46-9E35-30C94DC6FB4D}" type="pres">
      <dgm:prSet presAssocID="{9FA012B1-924B-544F-A0E9-D52995A4386C}" presName="node" presStyleLbl="node1" presStyleIdx="6" presStyleCnt="12" custScaleX="131195" custScaleY="118835">
        <dgm:presLayoutVars>
          <dgm:bulletEnabled val="1"/>
        </dgm:presLayoutVars>
      </dgm:prSet>
      <dgm:spPr/>
      <dgm:t>
        <a:bodyPr/>
        <a:lstStyle/>
        <a:p>
          <a:endParaRPr lang="en-US"/>
        </a:p>
      </dgm:t>
    </dgm:pt>
    <dgm:pt modelId="{90D800C5-BB9D-FD46-8474-D0C64346BFE9}" type="pres">
      <dgm:prSet presAssocID="{9FA012B1-924B-544F-A0E9-D52995A4386C}" presName="dummy" presStyleCnt="0"/>
      <dgm:spPr/>
      <dgm:t>
        <a:bodyPr/>
        <a:lstStyle/>
        <a:p>
          <a:endParaRPr lang="en-US"/>
        </a:p>
      </dgm:t>
    </dgm:pt>
    <dgm:pt modelId="{2C0DBBAC-6F53-3D4D-9716-D85C195BC69F}" type="pres">
      <dgm:prSet presAssocID="{88372B74-E8B4-E147-902B-89FC2622292C}" presName="sibTrans" presStyleLbl="sibTrans2D1" presStyleIdx="6" presStyleCnt="12"/>
      <dgm:spPr/>
      <dgm:t>
        <a:bodyPr/>
        <a:lstStyle/>
        <a:p>
          <a:endParaRPr lang="en-US"/>
        </a:p>
      </dgm:t>
    </dgm:pt>
    <dgm:pt modelId="{49AF1591-9D34-BC47-A9C1-311085C70F48}" type="pres">
      <dgm:prSet presAssocID="{DA62A7DA-479F-094F-86E9-BE22BD8BADC6}" presName="node" presStyleLbl="node1" presStyleIdx="7" presStyleCnt="12" custScaleX="160327" custScaleY="130430">
        <dgm:presLayoutVars>
          <dgm:bulletEnabled val="1"/>
        </dgm:presLayoutVars>
      </dgm:prSet>
      <dgm:spPr/>
      <dgm:t>
        <a:bodyPr/>
        <a:lstStyle/>
        <a:p>
          <a:endParaRPr lang="en-US"/>
        </a:p>
      </dgm:t>
    </dgm:pt>
    <dgm:pt modelId="{BC8FB631-EDD9-CC49-8F73-1C44BF0DD9A3}" type="pres">
      <dgm:prSet presAssocID="{DA62A7DA-479F-094F-86E9-BE22BD8BADC6}" presName="dummy" presStyleCnt="0"/>
      <dgm:spPr/>
      <dgm:t>
        <a:bodyPr/>
        <a:lstStyle/>
        <a:p>
          <a:endParaRPr lang="en-US"/>
        </a:p>
      </dgm:t>
    </dgm:pt>
    <dgm:pt modelId="{78675446-9EC2-E14D-A2C7-E360784F2763}" type="pres">
      <dgm:prSet presAssocID="{0CDD8742-8613-BD45-AFA8-1CBC5C03EE25}" presName="sibTrans" presStyleLbl="sibTrans2D1" presStyleIdx="7" presStyleCnt="12"/>
      <dgm:spPr/>
      <dgm:t>
        <a:bodyPr/>
        <a:lstStyle/>
        <a:p>
          <a:endParaRPr lang="en-US"/>
        </a:p>
      </dgm:t>
    </dgm:pt>
    <dgm:pt modelId="{CA8EF39F-A862-3A48-8658-F4FCB6EC2497}" type="pres">
      <dgm:prSet presAssocID="{D322C510-B110-E04A-9789-FD0B189411AA}" presName="node" presStyleLbl="node1" presStyleIdx="8" presStyleCnt="12" custScaleX="160327" custScaleY="130430">
        <dgm:presLayoutVars>
          <dgm:bulletEnabled val="1"/>
        </dgm:presLayoutVars>
      </dgm:prSet>
      <dgm:spPr/>
      <dgm:t>
        <a:bodyPr/>
        <a:lstStyle/>
        <a:p>
          <a:endParaRPr lang="en-US"/>
        </a:p>
      </dgm:t>
    </dgm:pt>
    <dgm:pt modelId="{336F7009-0529-2148-91ED-F9DCFDF7E56F}" type="pres">
      <dgm:prSet presAssocID="{D322C510-B110-E04A-9789-FD0B189411AA}" presName="dummy" presStyleCnt="0"/>
      <dgm:spPr/>
      <dgm:t>
        <a:bodyPr/>
        <a:lstStyle/>
        <a:p>
          <a:endParaRPr lang="en-US"/>
        </a:p>
      </dgm:t>
    </dgm:pt>
    <dgm:pt modelId="{25F4D7D4-1402-394A-87B8-B4654D55106E}" type="pres">
      <dgm:prSet presAssocID="{CD5183A6-7369-B548-B408-C4C04DBC24E4}" presName="sibTrans" presStyleLbl="sibTrans2D1" presStyleIdx="8" presStyleCnt="12"/>
      <dgm:spPr/>
      <dgm:t>
        <a:bodyPr/>
        <a:lstStyle/>
        <a:p>
          <a:endParaRPr lang="en-US"/>
        </a:p>
      </dgm:t>
    </dgm:pt>
    <dgm:pt modelId="{17357270-5681-1742-BD97-F68CCD9DE3C8}" type="pres">
      <dgm:prSet presAssocID="{93B824F9-6832-554B-A96C-6AFDA725E921}" presName="node" presStyleLbl="node1" presStyleIdx="9" presStyleCnt="12" custScaleX="160327" custScaleY="130430">
        <dgm:presLayoutVars>
          <dgm:bulletEnabled val="1"/>
        </dgm:presLayoutVars>
      </dgm:prSet>
      <dgm:spPr/>
      <dgm:t>
        <a:bodyPr/>
        <a:lstStyle/>
        <a:p>
          <a:endParaRPr lang="en-US"/>
        </a:p>
      </dgm:t>
    </dgm:pt>
    <dgm:pt modelId="{0FF133B1-27DC-3C4C-9AA1-5C5BD194DF79}" type="pres">
      <dgm:prSet presAssocID="{93B824F9-6832-554B-A96C-6AFDA725E921}" presName="dummy" presStyleCnt="0"/>
      <dgm:spPr/>
      <dgm:t>
        <a:bodyPr/>
        <a:lstStyle/>
        <a:p>
          <a:endParaRPr lang="en-US"/>
        </a:p>
      </dgm:t>
    </dgm:pt>
    <dgm:pt modelId="{C3913C35-71E0-9C43-9BF1-9B63E572C7D2}" type="pres">
      <dgm:prSet presAssocID="{4B47BD84-7500-0241-B6E0-E4ECF4EC6A3B}" presName="sibTrans" presStyleLbl="sibTrans2D1" presStyleIdx="9" presStyleCnt="12"/>
      <dgm:spPr/>
      <dgm:t>
        <a:bodyPr/>
        <a:lstStyle/>
        <a:p>
          <a:endParaRPr lang="en-US"/>
        </a:p>
      </dgm:t>
    </dgm:pt>
    <dgm:pt modelId="{D02E92A5-9ACC-BF43-AA5D-CF661EC7906C}" type="pres">
      <dgm:prSet presAssocID="{14A26EF2-B77D-6C45-A09A-E93A5F6839B3}" presName="node" presStyleLbl="node1" presStyleIdx="10" presStyleCnt="12" custScaleX="160327" custScaleY="130430">
        <dgm:presLayoutVars>
          <dgm:bulletEnabled val="1"/>
        </dgm:presLayoutVars>
      </dgm:prSet>
      <dgm:spPr/>
      <dgm:t>
        <a:bodyPr/>
        <a:lstStyle/>
        <a:p>
          <a:endParaRPr lang="en-US"/>
        </a:p>
      </dgm:t>
    </dgm:pt>
    <dgm:pt modelId="{2D8AD5B9-D39A-1740-A991-C3C081639085}" type="pres">
      <dgm:prSet presAssocID="{14A26EF2-B77D-6C45-A09A-E93A5F6839B3}" presName="dummy" presStyleCnt="0"/>
      <dgm:spPr/>
      <dgm:t>
        <a:bodyPr/>
        <a:lstStyle/>
        <a:p>
          <a:endParaRPr lang="en-US"/>
        </a:p>
      </dgm:t>
    </dgm:pt>
    <dgm:pt modelId="{97751EEE-F67B-214F-B290-56E368502632}" type="pres">
      <dgm:prSet presAssocID="{32A28E6C-D49E-AF4E-8133-260007FF49B5}" presName="sibTrans" presStyleLbl="sibTrans2D1" presStyleIdx="10" presStyleCnt="12"/>
      <dgm:spPr/>
      <dgm:t>
        <a:bodyPr/>
        <a:lstStyle/>
        <a:p>
          <a:endParaRPr lang="en-US"/>
        </a:p>
      </dgm:t>
    </dgm:pt>
    <dgm:pt modelId="{8C5B4ABA-E88F-5443-A538-B23EFAF7327E}" type="pres">
      <dgm:prSet presAssocID="{BC916B8F-A27A-B046-A9E4-152386A85BDC}" presName="node" presStyleLbl="node1" presStyleIdx="11" presStyleCnt="12" custScaleX="160327" custScaleY="130430">
        <dgm:presLayoutVars>
          <dgm:bulletEnabled val="1"/>
        </dgm:presLayoutVars>
      </dgm:prSet>
      <dgm:spPr/>
      <dgm:t>
        <a:bodyPr/>
        <a:lstStyle/>
        <a:p>
          <a:endParaRPr lang="en-US"/>
        </a:p>
      </dgm:t>
    </dgm:pt>
    <dgm:pt modelId="{DB54F1B2-4C9E-0F4A-897B-DFC294C0B36E}" type="pres">
      <dgm:prSet presAssocID="{BC916B8F-A27A-B046-A9E4-152386A85BDC}" presName="dummy" presStyleCnt="0"/>
      <dgm:spPr/>
      <dgm:t>
        <a:bodyPr/>
        <a:lstStyle/>
        <a:p>
          <a:endParaRPr lang="en-US"/>
        </a:p>
      </dgm:t>
    </dgm:pt>
    <dgm:pt modelId="{1167949B-BFFD-F44E-9916-0A9EFBC9CCE2}" type="pres">
      <dgm:prSet presAssocID="{5AD9D8A5-45BB-454C-8A0E-8A0190ED782D}" presName="sibTrans" presStyleLbl="sibTrans2D1" presStyleIdx="11" presStyleCnt="12"/>
      <dgm:spPr/>
      <dgm:t>
        <a:bodyPr/>
        <a:lstStyle/>
        <a:p>
          <a:endParaRPr lang="en-US"/>
        </a:p>
      </dgm:t>
    </dgm:pt>
  </dgm:ptLst>
  <dgm:cxnLst>
    <dgm:cxn modelId="{3091185C-436B-304B-BC8D-2EF245EB9C22}" srcId="{4090E13C-FA55-8644-AA81-AAD46FD2B792}" destId="{DE491E0E-6509-D845-9F35-976A6EB1D637}" srcOrd="3" destOrd="0" parTransId="{F0A5A61B-CCD5-B448-9481-AC78AD8C2603}" sibTransId="{0FC19050-D61F-2349-B590-C98EF7EBBC0C}"/>
    <dgm:cxn modelId="{A271CC04-58FB-B942-9137-DFF38E96B168}" srcId="{4090E13C-FA55-8644-AA81-AAD46FD2B792}" destId="{9FA012B1-924B-544F-A0E9-D52995A4386C}" srcOrd="6" destOrd="0" parTransId="{C291A3C2-552D-BC4A-95C1-C0ED7E16C25E}" sibTransId="{88372B74-E8B4-E147-902B-89FC2622292C}"/>
    <dgm:cxn modelId="{4F3DC0FE-692F-C840-AFC9-6F1CBB97FCCA}" type="presOf" srcId="{4090E13C-FA55-8644-AA81-AAD46FD2B792}" destId="{1F5542E9-152D-E345-8CBD-81CD754B363A}" srcOrd="0" destOrd="0" presId="urn:microsoft.com/office/officeart/2005/8/layout/radial6"/>
    <dgm:cxn modelId="{ACA2F68E-DFF3-8B4E-8B48-C0A27B443E2A}" type="presOf" srcId="{F89F9CA3-C927-C64C-84BE-60635068B72E}" destId="{4908DBAC-CB60-4745-8C1A-E218336319F3}" srcOrd="0" destOrd="0" presId="urn:microsoft.com/office/officeart/2005/8/layout/radial6"/>
    <dgm:cxn modelId="{8772E8E2-62E3-8E4E-AE5A-EC79612C26E8}" srcId="{4090E13C-FA55-8644-AA81-AAD46FD2B792}" destId="{14A26EF2-B77D-6C45-A09A-E93A5F6839B3}" srcOrd="10" destOrd="0" parTransId="{FCF765BF-B17D-B64A-AAC2-6E7B86F1E407}" sibTransId="{32A28E6C-D49E-AF4E-8133-260007FF49B5}"/>
    <dgm:cxn modelId="{07528519-B042-4D4C-BD50-CC28D784E0ED}" type="presOf" srcId="{9C8E2E9F-9F5E-214A-A488-E6BAB1CC7583}" destId="{D1D90501-50C5-4C4B-A349-F048F334CBA4}" srcOrd="0" destOrd="0" presId="urn:microsoft.com/office/officeart/2005/8/layout/radial6"/>
    <dgm:cxn modelId="{95DC5BE8-5C1D-6244-8B12-8B6E9447ADC6}" type="presOf" srcId="{BC916B8F-A27A-B046-A9E4-152386A85BDC}" destId="{8C5B4ABA-E88F-5443-A538-B23EFAF7327E}" srcOrd="0" destOrd="0" presId="urn:microsoft.com/office/officeart/2005/8/layout/radial6"/>
    <dgm:cxn modelId="{DF6EC3F3-0CCF-4E45-BC43-E5C71C9E68D4}" type="presOf" srcId="{14A26EF2-B77D-6C45-A09A-E93A5F6839B3}" destId="{D02E92A5-9ACC-BF43-AA5D-CF661EC7906C}" srcOrd="0" destOrd="0" presId="urn:microsoft.com/office/officeart/2005/8/layout/radial6"/>
    <dgm:cxn modelId="{B726DFC1-369D-044A-B7D4-02722FA2234F}" srcId="{4090E13C-FA55-8644-AA81-AAD46FD2B792}" destId="{D322C510-B110-E04A-9789-FD0B189411AA}" srcOrd="8" destOrd="0" parTransId="{32319560-35F3-114A-A9FC-31D00D6C1A01}" sibTransId="{CD5183A6-7369-B548-B408-C4C04DBC24E4}"/>
    <dgm:cxn modelId="{C1609BA2-0F71-9841-A412-9BBE5D6EE70A}" srcId="{4090E13C-FA55-8644-AA81-AAD46FD2B792}" destId="{F89F9CA3-C927-C64C-84BE-60635068B72E}" srcOrd="0" destOrd="0" parTransId="{3DED8754-351C-BD4A-9BEC-238E79F08A43}" sibTransId="{9C8E2E9F-9F5E-214A-A488-E6BAB1CC7583}"/>
    <dgm:cxn modelId="{C0C82300-81BD-1145-B833-C9431F9862F3}" type="presOf" srcId="{225E5DA0-6ECA-5845-A3C1-730172FCAABF}" destId="{60C3224B-F422-DC49-8699-A3543E9FD71A}" srcOrd="0" destOrd="0" presId="urn:microsoft.com/office/officeart/2005/8/layout/radial6"/>
    <dgm:cxn modelId="{25F4D390-589D-404D-9C8D-2752E21F0CE5}" type="presOf" srcId="{CD5183A6-7369-B548-B408-C4C04DBC24E4}" destId="{25F4D7D4-1402-394A-87B8-B4654D55106E}" srcOrd="0" destOrd="0" presId="urn:microsoft.com/office/officeart/2005/8/layout/radial6"/>
    <dgm:cxn modelId="{372872DC-DD55-7743-9D25-30206C4012DA}" type="presOf" srcId="{55A163D1-1D26-D14D-9E87-8410E3DB6204}" destId="{8A9183D2-C58E-C34D-8500-05ADC822D1AF}" srcOrd="0" destOrd="0" presId="urn:microsoft.com/office/officeart/2005/8/layout/radial6"/>
    <dgm:cxn modelId="{70E41A38-1D8E-D549-BF72-BBE3B8BFD23A}" srcId="{4090E13C-FA55-8644-AA81-AAD46FD2B792}" destId="{E78A7B74-F284-774B-B12C-7216E9D81D5D}" srcOrd="1" destOrd="0" parTransId="{5F583467-534A-334E-AA4C-7AD772DB2584}" sibTransId="{F830136A-11FE-D94F-B88B-AC61C8E96D82}"/>
    <dgm:cxn modelId="{093884D5-BE6B-4440-9753-9411BDE87E17}" type="presOf" srcId="{E78A7B74-F284-774B-B12C-7216E9D81D5D}" destId="{02B4FCE8-CC7E-2947-805A-911CFA349FFE}" srcOrd="0" destOrd="0" presId="urn:microsoft.com/office/officeart/2005/8/layout/radial6"/>
    <dgm:cxn modelId="{2FB94EFB-A506-6546-B017-0822898B254E}" type="presOf" srcId="{83B2E4C9-6739-0940-BFE0-6E1FBF8066B7}" destId="{2A3B12F4-3F24-344A-999E-BCBA7DF402FC}" srcOrd="0" destOrd="0" presId="urn:microsoft.com/office/officeart/2005/8/layout/radial6"/>
    <dgm:cxn modelId="{946E0FB3-EF14-9B43-96E3-DA842E807C75}" srcId="{4090E13C-FA55-8644-AA81-AAD46FD2B792}" destId="{DA62A7DA-479F-094F-86E9-BE22BD8BADC6}" srcOrd="7" destOrd="0" parTransId="{1EE21A9C-3BCA-B945-8C2E-5FDD838E7FEA}" sibTransId="{0CDD8742-8613-BD45-AFA8-1CBC5C03EE25}"/>
    <dgm:cxn modelId="{1806E7DC-99EC-0240-8A66-4BDE43E26128}" type="presOf" srcId="{420590F7-5AF8-F94E-937C-5A27855FFACB}" destId="{23C34A0A-2192-5748-AAC9-C786E1F931F4}" srcOrd="0" destOrd="0" presId="urn:microsoft.com/office/officeart/2005/8/layout/radial6"/>
    <dgm:cxn modelId="{38B86241-B468-2B4A-ADFE-5546E62890ED}" type="presOf" srcId="{DA62A7DA-479F-094F-86E9-BE22BD8BADC6}" destId="{49AF1591-9D34-BC47-A9C1-311085C70F48}" srcOrd="0" destOrd="0" presId="urn:microsoft.com/office/officeart/2005/8/layout/radial6"/>
    <dgm:cxn modelId="{633ADB4B-77D5-5843-A944-E43DB6CAA268}" type="presOf" srcId="{0FC19050-D61F-2349-B590-C98EF7EBBC0C}" destId="{55C82F8F-3ED9-D146-88B5-C7E659B16676}" srcOrd="0" destOrd="0" presId="urn:microsoft.com/office/officeart/2005/8/layout/radial6"/>
    <dgm:cxn modelId="{A7B2B982-8F49-AD4F-A809-56517A0B7AB4}" type="presOf" srcId="{4B47BD84-7500-0241-B6E0-E4ECF4EC6A3B}" destId="{C3913C35-71E0-9C43-9BF1-9B63E572C7D2}" srcOrd="0" destOrd="0" presId="urn:microsoft.com/office/officeart/2005/8/layout/radial6"/>
    <dgm:cxn modelId="{8592EAD7-A941-C14C-A9CE-D4947F726716}" type="presOf" srcId="{0CDD8742-8613-BD45-AFA8-1CBC5C03EE25}" destId="{78675446-9EC2-E14D-A2C7-E360784F2763}" srcOrd="0" destOrd="0" presId="urn:microsoft.com/office/officeart/2005/8/layout/radial6"/>
    <dgm:cxn modelId="{2B1429F1-A7BC-684D-897C-1BD47230C27C}" type="presOf" srcId="{57D301EC-B287-254C-8E82-6299E2BB7719}" destId="{7FF94A4F-BB6B-F644-9DFB-A10988FED5F2}" srcOrd="0" destOrd="0" presId="urn:microsoft.com/office/officeart/2005/8/layout/radial6"/>
    <dgm:cxn modelId="{A82AFAF6-E016-D64D-BA4B-4A0B52C023B9}" type="presOf" srcId="{93B824F9-6832-554B-A96C-6AFDA725E921}" destId="{17357270-5681-1742-BD97-F68CCD9DE3C8}" srcOrd="0" destOrd="0" presId="urn:microsoft.com/office/officeart/2005/8/layout/radial6"/>
    <dgm:cxn modelId="{1555905A-4EFD-8846-9B9C-6ADBA6A3A27A}" type="presOf" srcId="{1A88D021-DBD5-514B-B56F-A23B82909AA2}" destId="{62581FDE-90E0-F64B-850E-70672585F1D8}" srcOrd="0" destOrd="0" presId="urn:microsoft.com/office/officeart/2005/8/layout/radial6"/>
    <dgm:cxn modelId="{593065EF-4B01-EA4B-B47E-7E4EC07C89FF}" type="presOf" srcId="{32A28E6C-D49E-AF4E-8133-260007FF49B5}" destId="{97751EEE-F67B-214F-B290-56E368502632}" srcOrd="0" destOrd="0" presId="urn:microsoft.com/office/officeart/2005/8/layout/radial6"/>
    <dgm:cxn modelId="{7D1B4B3B-B4B2-8D40-8E76-C3D4A9B60F0D}" srcId="{4090E13C-FA55-8644-AA81-AAD46FD2B792}" destId="{BC916B8F-A27A-B046-A9E4-152386A85BDC}" srcOrd="11" destOrd="0" parTransId="{4850ECF4-4699-8949-9FF5-B677AAF2DF6C}" sibTransId="{5AD9D8A5-45BB-454C-8A0E-8A0190ED782D}"/>
    <dgm:cxn modelId="{FEF2E196-122B-F04E-8F23-106AFA0C1C2B}" type="presOf" srcId="{DE491E0E-6509-D845-9F35-976A6EB1D637}" destId="{E8A5A898-E81A-1141-9454-3C4E84A96D5E}" srcOrd="0" destOrd="0" presId="urn:microsoft.com/office/officeart/2005/8/layout/radial6"/>
    <dgm:cxn modelId="{1EC4B68C-7507-1946-9CE0-7603AC8354F5}" srcId="{4090E13C-FA55-8644-AA81-AAD46FD2B792}" destId="{1A88D021-DBD5-514B-B56F-A23B82909AA2}" srcOrd="2" destOrd="0" parTransId="{158DF9D9-4B49-6A4E-8A53-434975973780}" sibTransId="{420590F7-5AF8-F94E-937C-5A27855FFACB}"/>
    <dgm:cxn modelId="{996DCAA7-12C7-0848-AC69-16F3BE793AD7}" type="presOf" srcId="{F830136A-11FE-D94F-B88B-AC61C8E96D82}" destId="{7708E6B3-E01B-FE42-87C6-B564CAE24133}" srcOrd="0" destOrd="0" presId="urn:microsoft.com/office/officeart/2005/8/layout/radial6"/>
    <dgm:cxn modelId="{7A6D2285-42F1-564F-84B6-A23EF106771F}" srcId="{83B2E4C9-6739-0940-BFE0-6E1FBF8066B7}" destId="{4090E13C-FA55-8644-AA81-AAD46FD2B792}" srcOrd="0" destOrd="0" parTransId="{5E790D68-E624-D643-B2EF-0D05DA187D31}" sibTransId="{4EE8D82B-F843-9B4B-8B59-AD17BC70C0E5}"/>
    <dgm:cxn modelId="{EF689E29-8490-E14D-B010-4EBCA55A8D06}" type="presOf" srcId="{D322C510-B110-E04A-9789-FD0B189411AA}" destId="{CA8EF39F-A862-3A48-8658-F4FCB6EC2497}" srcOrd="0" destOrd="0" presId="urn:microsoft.com/office/officeart/2005/8/layout/radial6"/>
    <dgm:cxn modelId="{4365CDF1-0EC8-BF4C-B57F-764C04945E06}" srcId="{4090E13C-FA55-8644-AA81-AAD46FD2B792}" destId="{55A163D1-1D26-D14D-9E87-8410E3DB6204}" srcOrd="4" destOrd="0" parTransId="{5E15C1BE-BD0B-074C-8F37-B327D3DC4989}" sibTransId="{D2000CB0-ADFF-7349-B91F-D941410D986D}"/>
    <dgm:cxn modelId="{9FD06986-0527-474D-A89B-D6EF8DE02218}" type="presOf" srcId="{5AD9D8A5-45BB-454C-8A0E-8A0190ED782D}" destId="{1167949B-BFFD-F44E-9916-0A9EFBC9CCE2}" srcOrd="0" destOrd="0" presId="urn:microsoft.com/office/officeart/2005/8/layout/radial6"/>
    <dgm:cxn modelId="{351BCA39-9CE2-3E4D-801F-37A7B22BE5F6}" type="presOf" srcId="{9FA012B1-924B-544F-A0E9-D52995A4386C}" destId="{254B261D-7435-DB46-9E35-30C94DC6FB4D}" srcOrd="0" destOrd="0" presId="urn:microsoft.com/office/officeart/2005/8/layout/radial6"/>
    <dgm:cxn modelId="{F0A038B1-8015-4C41-B7D7-339996C613D2}" srcId="{4090E13C-FA55-8644-AA81-AAD46FD2B792}" destId="{93B824F9-6832-554B-A96C-6AFDA725E921}" srcOrd="9" destOrd="0" parTransId="{6BA33D2D-7038-6743-9CBD-34EC2BD1D037}" sibTransId="{4B47BD84-7500-0241-B6E0-E4ECF4EC6A3B}"/>
    <dgm:cxn modelId="{51C45EDA-B0EC-8248-964C-80D7628CEAC4}" srcId="{4090E13C-FA55-8644-AA81-AAD46FD2B792}" destId="{225E5DA0-6ECA-5845-A3C1-730172FCAABF}" srcOrd="5" destOrd="0" parTransId="{93B20F67-1E67-794E-9682-CA2E507F8A7F}" sibTransId="{57D301EC-B287-254C-8E82-6299E2BB7719}"/>
    <dgm:cxn modelId="{0D7E4B95-AC22-FD44-A4D2-2326F0D8AEAE}" type="presOf" srcId="{D2000CB0-ADFF-7349-B91F-D941410D986D}" destId="{8E93BD55-20C0-4141-849C-078C2348B652}" srcOrd="0" destOrd="0" presId="urn:microsoft.com/office/officeart/2005/8/layout/radial6"/>
    <dgm:cxn modelId="{3E1ADFAE-8BBE-914E-837F-9CE7C215F1C8}" type="presOf" srcId="{88372B74-E8B4-E147-902B-89FC2622292C}" destId="{2C0DBBAC-6F53-3D4D-9716-D85C195BC69F}" srcOrd="0" destOrd="0" presId="urn:microsoft.com/office/officeart/2005/8/layout/radial6"/>
    <dgm:cxn modelId="{662AC0C7-147B-FE49-8638-D72CC7614AD0}" type="presParOf" srcId="{2A3B12F4-3F24-344A-999E-BCBA7DF402FC}" destId="{1F5542E9-152D-E345-8CBD-81CD754B363A}" srcOrd="0" destOrd="0" presId="urn:microsoft.com/office/officeart/2005/8/layout/radial6"/>
    <dgm:cxn modelId="{CB20ABDE-6388-E745-A38D-A2E6A4CDB77F}" type="presParOf" srcId="{2A3B12F4-3F24-344A-999E-BCBA7DF402FC}" destId="{4908DBAC-CB60-4745-8C1A-E218336319F3}" srcOrd="1" destOrd="0" presId="urn:microsoft.com/office/officeart/2005/8/layout/radial6"/>
    <dgm:cxn modelId="{0877D4B6-ADB6-544C-9419-429B57557584}" type="presParOf" srcId="{2A3B12F4-3F24-344A-999E-BCBA7DF402FC}" destId="{D2EB49E6-8CE0-804B-8E5A-523ED4A4E3C8}" srcOrd="2" destOrd="0" presId="urn:microsoft.com/office/officeart/2005/8/layout/radial6"/>
    <dgm:cxn modelId="{FDC5CF57-3BCD-5F49-A2E7-CF45266E3B2C}" type="presParOf" srcId="{2A3B12F4-3F24-344A-999E-BCBA7DF402FC}" destId="{D1D90501-50C5-4C4B-A349-F048F334CBA4}" srcOrd="3" destOrd="0" presId="urn:microsoft.com/office/officeart/2005/8/layout/radial6"/>
    <dgm:cxn modelId="{37F41A05-653A-EE46-A860-064858DD3B98}" type="presParOf" srcId="{2A3B12F4-3F24-344A-999E-BCBA7DF402FC}" destId="{02B4FCE8-CC7E-2947-805A-911CFA349FFE}" srcOrd="4" destOrd="0" presId="urn:microsoft.com/office/officeart/2005/8/layout/radial6"/>
    <dgm:cxn modelId="{457AEF9D-3C6F-A34C-B889-75A1F112CAF3}" type="presParOf" srcId="{2A3B12F4-3F24-344A-999E-BCBA7DF402FC}" destId="{A08501EA-39E3-474C-B1E7-A167A1464792}" srcOrd="5" destOrd="0" presId="urn:microsoft.com/office/officeart/2005/8/layout/radial6"/>
    <dgm:cxn modelId="{A178BFA8-3EB2-EC4E-BEA0-E5F2506DAF60}" type="presParOf" srcId="{2A3B12F4-3F24-344A-999E-BCBA7DF402FC}" destId="{7708E6B3-E01B-FE42-87C6-B564CAE24133}" srcOrd="6" destOrd="0" presId="urn:microsoft.com/office/officeart/2005/8/layout/radial6"/>
    <dgm:cxn modelId="{5049B2FA-2770-9345-941B-9C62F1691DEE}" type="presParOf" srcId="{2A3B12F4-3F24-344A-999E-BCBA7DF402FC}" destId="{62581FDE-90E0-F64B-850E-70672585F1D8}" srcOrd="7" destOrd="0" presId="urn:microsoft.com/office/officeart/2005/8/layout/radial6"/>
    <dgm:cxn modelId="{E22E9C4B-C997-4A46-89B6-CCB7FC0B7D84}" type="presParOf" srcId="{2A3B12F4-3F24-344A-999E-BCBA7DF402FC}" destId="{B557A04F-B5D6-6440-98B0-16C1FC802C90}" srcOrd="8" destOrd="0" presId="urn:microsoft.com/office/officeart/2005/8/layout/radial6"/>
    <dgm:cxn modelId="{B6D24986-602A-9744-B3CD-C4DCBE6F8213}" type="presParOf" srcId="{2A3B12F4-3F24-344A-999E-BCBA7DF402FC}" destId="{23C34A0A-2192-5748-AAC9-C786E1F931F4}" srcOrd="9" destOrd="0" presId="urn:microsoft.com/office/officeart/2005/8/layout/radial6"/>
    <dgm:cxn modelId="{09FA74D8-71BA-AB45-A4C9-DAC96F5D50FF}" type="presParOf" srcId="{2A3B12F4-3F24-344A-999E-BCBA7DF402FC}" destId="{E8A5A898-E81A-1141-9454-3C4E84A96D5E}" srcOrd="10" destOrd="0" presId="urn:microsoft.com/office/officeart/2005/8/layout/radial6"/>
    <dgm:cxn modelId="{CE662846-CE45-3648-957A-B0213F876DB2}" type="presParOf" srcId="{2A3B12F4-3F24-344A-999E-BCBA7DF402FC}" destId="{B0CCFCCA-405E-E542-96F0-A25CC2710C3A}" srcOrd="11" destOrd="0" presId="urn:microsoft.com/office/officeart/2005/8/layout/radial6"/>
    <dgm:cxn modelId="{BDA30A57-23D0-EE40-9DD6-BAA8F6D03F87}" type="presParOf" srcId="{2A3B12F4-3F24-344A-999E-BCBA7DF402FC}" destId="{55C82F8F-3ED9-D146-88B5-C7E659B16676}" srcOrd="12" destOrd="0" presId="urn:microsoft.com/office/officeart/2005/8/layout/radial6"/>
    <dgm:cxn modelId="{70482622-AA86-D94D-9D02-8A11CF2A1B4C}" type="presParOf" srcId="{2A3B12F4-3F24-344A-999E-BCBA7DF402FC}" destId="{8A9183D2-C58E-C34D-8500-05ADC822D1AF}" srcOrd="13" destOrd="0" presId="urn:microsoft.com/office/officeart/2005/8/layout/radial6"/>
    <dgm:cxn modelId="{52A60D28-F104-8548-959E-7A9C00907B0F}" type="presParOf" srcId="{2A3B12F4-3F24-344A-999E-BCBA7DF402FC}" destId="{E2B09626-186E-7749-9C3A-3C737C998E64}" srcOrd="14" destOrd="0" presId="urn:microsoft.com/office/officeart/2005/8/layout/radial6"/>
    <dgm:cxn modelId="{52EC37A7-4236-6849-9504-52417EE6C570}" type="presParOf" srcId="{2A3B12F4-3F24-344A-999E-BCBA7DF402FC}" destId="{8E93BD55-20C0-4141-849C-078C2348B652}" srcOrd="15" destOrd="0" presId="urn:microsoft.com/office/officeart/2005/8/layout/radial6"/>
    <dgm:cxn modelId="{EA4845A5-F546-AD47-8FC5-67AD3B49A695}" type="presParOf" srcId="{2A3B12F4-3F24-344A-999E-BCBA7DF402FC}" destId="{60C3224B-F422-DC49-8699-A3543E9FD71A}" srcOrd="16" destOrd="0" presId="urn:microsoft.com/office/officeart/2005/8/layout/radial6"/>
    <dgm:cxn modelId="{8C6277BA-C706-A349-A63F-1B7977ADCEFD}" type="presParOf" srcId="{2A3B12F4-3F24-344A-999E-BCBA7DF402FC}" destId="{1A7A41DB-D0F9-2C4F-AAFC-88CFAA94696E}" srcOrd="17" destOrd="0" presId="urn:microsoft.com/office/officeart/2005/8/layout/radial6"/>
    <dgm:cxn modelId="{E9CE5685-FE71-E543-8EA4-0C811A45A82E}" type="presParOf" srcId="{2A3B12F4-3F24-344A-999E-BCBA7DF402FC}" destId="{7FF94A4F-BB6B-F644-9DFB-A10988FED5F2}" srcOrd="18" destOrd="0" presId="urn:microsoft.com/office/officeart/2005/8/layout/radial6"/>
    <dgm:cxn modelId="{EA914EC3-D7C0-7C4B-B9C5-36C7835B954E}" type="presParOf" srcId="{2A3B12F4-3F24-344A-999E-BCBA7DF402FC}" destId="{254B261D-7435-DB46-9E35-30C94DC6FB4D}" srcOrd="19" destOrd="0" presId="urn:microsoft.com/office/officeart/2005/8/layout/radial6"/>
    <dgm:cxn modelId="{F655A2C6-C99A-0F49-A5F1-1D0104F03037}" type="presParOf" srcId="{2A3B12F4-3F24-344A-999E-BCBA7DF402FC}" destId="{90D800C5-BB9D-FD46-8474-D0C64346BFE9}" srcOrd="20" destOrd="0" presId="urn:microsoft.com/office/officeart/2005/8/layout/radial6"/>
    <dgm:cxn modelId="{FD77014A-97B5-7F48-9F9F-795C84271678}" type="presParOf" srcId="{2A3B12F4-3F24-344A-999E-BCBA7DF402FC}" destId="{2C0DBBAC-6F53-3D4D-9716-D85C195BC69F}" srcOrd="21" destOrd="0" presId="urn:microsoft.com/office/officeart/2005/8/layout/radial6"/>
    <dgm:cxn modelId="{288BE224-9433-9B49-B2F5-376B475035DB}" type="presParOf" srcId="{2A3B12F4-3F24-344A-999E-BCBA7DF402FC}" destId="{49AF1591-9D34-BC47-A9C1-311085C70F48}" srcOrd="22" destOrd="0" presId="urn:microsoft.com/office/officeart/2005/8/layout/radial6"/>
    <dgm:cxn modelId="{D508A457-79CC-8248-89C7-768F2D90BF17}" type="presParOf" srcId="{2A3B12F4-3F24-344A-999E-BCBA7DF402FC}" destId="{BC8FB631-EDD9-CC49-8F73-1C44BF0DD9A3}" srcOrd="23" destOrd="0" presId="urn:microsoft.com/office/officeart/2005/8/layout/radial6"/>
    <dgm:cxn modelId="{587195EF-2D93-D740-ACDE-9A1E46B5F252}" type="presParOf" srcId="{2A3B12F4-3F24-344A-999E-BCBA7DF402FC}" destId="{78675446-9EC2-E14D-A2C7-E360784F2763}" srcOrd="24" destOrd="0" presId="urn:microsoft.com/office/officeart/2005/8/layout/radial6"/>
    <dgm:cxn modelId="{3C0CE368-B872-7440-AE69-7422D5F93AF1}" type="presParOf" srcId="{2A3B12F4-3F24-344A-999E-BCBA7DF402FC}" destId="{CA8EF39F-A862-3A48-8658-F4FCB6EC2497}" srcOrd="25" destOrd="0" presId="urn:microsoft.com/office/officeart/2005/8/layout/radial6"/>
    <dgm:cxn modelId="{4FC5F957-9E16-374E-A766-89E81C548983}" type="presParOf" srcId="{2A3B12F4-3F24-344A-999E-BCBA7DF402FC}" destId="{336F7009-0529-2148-91ED-F9DCFDF7E56F}" srcOrd="26" destOrd="0" presId="urn:microsoft.com/office/officeart/2005/8/layout/radial6"/>
    <dgm:cxn modelId="{89AF5124-5E30-E349-9DD2-D9D3B2A143C6}" type="presParOf" srcId="{2A3B12F4-3F24-344A-999E-BCBA7DF402FC}" destId="{25F4D7D4-1402-394A-87B8-B4654D55106E}" srcOrd="27" destOrd="0" presId="urn:microsoft.com/office/officeart/2005/8/layout/radial6"/>
    <dgm:cxn modelId="{D924A6A9-AE1D-1243-B126-3E6B7EB8BCA3}" type="presParOf" srcId="{2A3B12F4-3F24-344A-999E-BCBA7DF402FC}" destId="{17357270-5681-1742-BD97-F68CCD9DE3C8}" srcOrd="28" destOrd="0" presId="urn:microsoft.com/office/officeart/2005/8/layout/radial6"/>
    <dgm:cxn modelId="{2E7192D8-3EFA-EB44-9F0E-EDAF93308D6A}" type="presParOf" srcId="{2A3B12F4-3F24-344A-999E-BCBA7DF402FC}" destId="{0FF133B1-27DC-3C4C-9AA1-5C5BD194DF79}" srcOrd="29" destOrd="0" presId="urn:microsoft.com/office/officeart/2005/8/layout/radial6"/>
    <dgm:cxn modelId="{79ECCBE4-EAE6-D847-902E-0A767238DB89}" type="presParOf" srcId="{2A3B12F4-3F24-344A-999E-BCBA7DF402FC}" destId="{C3913C35-71E0-9C43-9BF1-9B63E572C7D2}" srcOrd="30" destOrd="0" presId="urn:microsoft.com/office/officeart/2005/8/layout/radial6"/>
    <dgm:cxn modelId="{DFA02E0F-FDF2-5B4E-82BD-29900665F31C}" type="presParOf" srcId="{2A3B12F4-3F24-344A-999E-BCBA7DF402FC}" destId="{D02E92A5-9ACC-BF43-AA5D-CF661EC7906C}" srcOrd="31" destOrd="0" presId="urn:microsoft.com/office/officeart/2005/8/layout/radial6"/>
    <dgm:cxn modelId="{6506C1DE-C1E6-8342-9433-9CA7E55F4C70}" type="presParOf" srcId="{2A3B12F4-3F24-344A-999E-BCBA7DF402FC}" destId="{2D8AD5B9-D39A-1740-A991-C3C081639085}" srcOrd="32" destOrd="0" presId="urn:microsoft.com/office/officeart/2005/8/layout/radial6"/>
    <dgm:cxn modelId="{F8CE0049-0DDF-7947-BF99-5B926E83FD86}" type="presParOf" srcId="{2A3B12F4-3F24-344A-999E-BCBA7DF402FC}" destId="{97751EEE-F67B-214F-B290-56E368502632}" srcOrd="33" destOrd="0" presId="urn:microsoft.com/office/officeart/2005/8/layout/radial6"/>
    <dgm:cxn modelId="{B2F083A2-DD9A-DD4E-89F3-E883B22D9DBB}" type="presParOf" srcId="{2A3B12F4-3F24-344A-999E-BCBA7DF402FC}" destId="{8C5B4ABA-E88F-5443-A538-B23EFAF7327E}" srcOrd="34" destOrd="0" presId="urn:microsoft.com/office/officeart/2005/8/layout/radial6"/>
    <dgm:cxn modelId="{566823DE-772C-CB46-BCFC-9490F34A155A}" type="presParOf" srcId="{2A3B12F4-3F24-344A-999E-BCBA7DF402FC}" destId="{DB54F1B2-4C9E-0F4A-897B-DFC294C0B36E}" srcOrd="35" destOrd="0" presId="urn:microsoft.com/office/officeart/2005/8/layout/radial6"/>
    <dgm:cxn modelId="{6A19ED09-673C-634D-ACB9-C07AA36DA994}" type="presParOf" srcId="{2A3B12F4-3F24-344A-999E-BCBA7DF402FC}" destId="{1167949B-BFFD-F44E-9916-0A9EFBC9CCE2}" srcOrd="36"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27AE43-85B9-644A-A5B1-F0B9FCB8B936}"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5C8CB0B3-2CAB-AA4F-B92F-A9641C2F3E21}">
      <dgm:prSet phldrT="[Text]"/>
      <dgm:spPr/>
      <dgm:t>
        <a:bodyPr/>
        <a:lstStyle/>
        <a:p>
          <a:r>
            <a:rPr lang="en-US" dirty="0" smtClean="0"/>
            <a:t>Faith</a:t>
          </a:r>
          <a:endParaRPr lang="en-US" dirty="0"/>
        </a:p>
      </dgm:t>
    </dgm:pt>
    <dgm:pt modelId="{DA7E112C-B585-7648-B594-16ECC1CD4262}" type="parTrans" cxnId="{7E601C83-A2CF-9E49-AD44-3D502461FF3F}">
      <dgm:prSet/>
      <dgm:spPr/>
      <dgm:t>
        <a:bodyPr/>
        <a:lstStyle/>
        <a:p>
          <a:endParaRPr lang="en-US"/>
        </a:p>
      </dgm:t>
    </dgm:pt>
    <dgm:pt modelId="{FF171453-5528-704F-9694-52DE51175116}" type="sibTrans" cxnId="{7E601C83-A2CF-9E49-AD44-3D502461FF3F}">
      <dgm:prSet/>
      <dgm:spPr/>
      <dgm:t>
        <a:bodyPr/>
        <a:lstStyle/>
        <a:p>
          <a:endParaRPr lang="en-US"/>
        </a:p>
      </dgm:t>
    </dgm:pt>
    <dgm:pt modelId="{51CFACB8-9F8B-F34D-8013-495334D9A3D9}">
      <dgm:prSet phldrT="[Text]"/>
      <dgm:spPr/>
      <dgm:t>
        <a:bodyPr/>
        <a:lstStyle/>
        <a:p>
          <a:r>
            <a:rPr lang="en-US" dirty="0" smtClean="0"/>
            <a:t>Parental Faith</a:t>
          </a:r>
          <a:endParaRPr lang="en-US" dirty="0"/>
        </a:p>
      </dgm:t>
    </dgm:pt>
    <dgm:pt modelId="{B7FB8301-CCD3-3749-B5B4-60CDEA8820F8}" type="parTrans" cxnId="{3E712259-12E1-3F4E-B243-278AD42FDABF}">
      <dgm:prSet/>
      <dgm:spPr/>
      <dgm:t>
        <a:bodyPr/>
        <a:lstStyle/>
        <a:p>
          <a:endParaRPr lang="en-US"/>
        </a:p>
      </dgm:t>
    </dgm:pt>
    <dgm:pt modelId="{D630C3AF-E284-6146-AA1D-63ADF5E44B8F}" type="sibTrans" cxnId="{3E712259-12E1-3F4E-B243-278AD42FDABF}">
      <dgm:prSet/>
      <dgm:spPr/>
      <dgm:t>
        <a:bodyPr/>
        <a:lstStyle/>
        <a:p>
          <a:endParaRPr lang="en-US"/>
        </a:p>
      </dgm:t>
    </dgm:pt>
    <dgm:pt modelId="{F47E8983-CB1B-1F44-B894-234B403A87B3}">
      <dgm:prSet phldrT="[Text]"/>
      <dgm:spPr/>
      <dgm:t>
        <a:bodyPr/>
        <a:lstStyle/>
        <a:p>
          <a:r>
            <a:rPr lang="en-US" dirty="0" smtClean="0"/>
            <a:t>Parental Modeling &amp; Teaching</a:t>
          </a:r>
          <a:endParaRPr lang="en-US" dirty="0"/>
        </a:p>
      </dgm:t>
    </dgm:pt>
    <dgm:pt modelId="{0E7AB14A-F873-424E-8448-D4D63CE165D0}" type="parTrans" cxnId="{91E0826E-F941-B249-ADC1-883B9FB2D21D}">
      <dgm:prSet/>
      <dgm:spPr/>
      <dgm:t>
        <a:bodyPr/>
        <a:lstStyle/>
        <a:p>
          <a:endParaRPr lang="en-US"/>
        </a:p>
      </dgm:t>
    </dgm:pt>
    <dgm:pt modelId="{0B370486-A6E2-2C48-85AA-6CD1C5D8149F}" type="sibTrans" cxnId="{91E0826E-F941-B249-ADC1-883B9FB2D21D}">
      <dgm:prSet/>
      <dgm:spPr/>
      <dgm:t>
        <a:bodyPr/>
        <a:lstStyle/>
        <a:p>
          <a:endParaRPr lang="en-US"/>
        </a:p>
      </dgm:t>
    </dgm:pt>
    <dgm:pt modelId="{ABB99DD7-F17F-2B40-8356-CDCFD647F0F4}">
      <dgm:prSet phldrT="[Text]"/>
      <dgm:spPr/>
      <dgm:t>
        <a:bodyPr/>
        <a:lstStyle/>
        <a:p>
          <a:r>
            <a:rPr lang="en-US" dirty="0" smtClean="0"/>
            <a:t>Prayer</a:t>
          </a:r>
          <a:endParaRPr lang="en-US" dirty="0"/>
        </a:p>
      </dgm:t>
    </dgm:pt>
    <dgm:pt modelId="{1E63AF51-6EE7-F04C-9262-431C806BE4E1}" type="parTrans" cxnId="{A52DA720-5ED5-094D-B01E-A7120DC796A9}">
      <dgm:prSet/>
      <dgm:spPr/>
      <dgm:t>
        <a:bodyPr/>
        <a:lstStyle/>
        <a:p>
          <a:endParaRPr lang="en-US"/>
        </a:p>
      </dgm:t>
    </dgm:pt>
    <dgm:pt modelId="{1D02CAC4-BA23-FA41-8BAC-713582D09A9B}" type="sibTrans" cxnId="{A52DA720-5ED5-094D-B01E-A7120DC796A9}">
      <dgm:prSet/>
      <dgm:spPr/>
      <dgm:t>
        <a:bodyPr/>
        <a:lstStyle/>
        <a:p>
          <a:endParaRPr lang="en-US"/>
        </a:p>
      </dgm:t>
    </dgm:pt>
    <dgm:pt modelId="{7F47582F-A64C-614C-840D-223F3DA80FBC}">
      <dgm:prSet phldrT="[Text]"/>
      <dgm:spPr/>
      <dgm:t>
        <a:bodyPr/>
        <a:lstStyle/>
        <a:p>
          <a:r>
            <a:rPr lang="en-US" dirty="0" smtClean="0"/>
            <a:t>Scripture Reading</a:t>
          </a:r>
          <a:endParaRPr lang="en-US" dirty="0"/>
        </a:p>
      </dgm:t>
    </dgm:pt>
    <dgm:pt modelId="{CDE478C2-1ED7-3C42-A0CA-2F3F9E241823}" type="parTrans" cxnId="{4DA3CB98-3E61-EB4B-82F4-F17CF1FF2012}">
      <dgm:prSet/>
      <dgm:spPr/>
      <dgm:t>
        <a:bodyPr/>
        <a:lstStyle/>
        <a:p>
          <a:endParaRPr lang="en-US"/>
        </a:p>
      </dgm:t>
    </dgm:pt>
    <dgm:pt modelId="{06EF567E-9624-3E49-AFF2-40AB05A35500}" type="sibTrans" cxnId="{4DA3CB98-3E61-EB4B-82F4-F17CF1FF2012}">
      <dgm:prSet/>
      <dgm:spPr/>
      <dgm:t>
        <a:bodyPr/>
        <a:lstStyle/>
        <a:p>
          <a:endParaRPr lang="en-US"/>
        </a:p>
      </dgm:t>
    </dgm:pt>
    <dgm:pt modelId="{5F3F0B80-FBA4-0F4B-B6E6-EC3ECDEE84C9}" type="pres">
      <dgm:prSet presAssocID="{DE27AE43-85B9-644A-A5B1-F0B9FCB8B936}" presName="cycle" presStyleCnt="0">
        <dgm:presLayoutVars>
          <dgm:chMax val="1"/>
          <dgm:dir/>
          <dgm:animLvl val="ctr"/>
          <dgm:resizeHandles val="exact"/>
        </dgm:presLayoutVars>
      </dgm:prSet>
      <dgm:spPr/>
      <dgm:t>
        <a:bodyPr/>
        <a:lstStyle/>
        <a:p>
          <a:endParaRPr lang="en-US"/>
        </a:p>
      </dgm:t>
    </dgm:pt>
    <dgm:pt modelId="{40638A8E-0B92-E341-8B21-1D1AFE38C737}" type="pres">
      <dgm:prSet presAssocID="{5C8CB0B3-2CAB-AA4F-B92F-A9641C2F3E21}" presName="centerShape" presStyleLbl="node0" presStyleIdx="0" presStyleCnt="1"/>
      <dgm:spPr/>
      <dgm:t>
        <a:bodyPr/>
        <a:lstStyle/>
        <a:p>
          <a:endParaRPr lang="en-US"/>
        </a:p>
      </dgm:t>
    </dgm:pt>
    <dgm:pt modelId="{4F0A5140-5689-1749-9494-FDB32DBA7A7F}" type="pres">
      <dgm:prSet presAssocID="{B7FB8301-CCD3-3749-B5B4-60CDEA8820F8}" presName="parTrans" presStyleLbl="bgSibTrans2D1" presStyleIdx="0" presStyleCnt="4"/>
      <dgm:spPr/>
      <dgm:t>
        <a:bodyPr/>
        <a:lstStyle/>
        <a:p>
          <a:endParaRPr lang="en-US"/>
        </a:p>
      </dgm:t>
    </dgm:pt>
    <dgm:pt modelId="{D4953536-5620-7246-841D-825E7B9F809D}" type="pres">
      <dgm:prSet presAssocID="{51CFACB8-9F8B-F34D-8013-495334D9A3D9}" presName="node" presStyleLbl="node1" presStyleIdx="0" presStyleCnt="4">
        <dgm:presLayoutVars>
          <dgm:bulletEnabled val="1"/>
        </dgm:presLayoutVars>
      </dgm:prSet>
      <dgm:spPr/>
      <dgm:t>
        <a:bodyPr/>
        <a:lstStyle/>
        <a:p>
          <a:endParaRPr lang="en-US"/>
        </a:p>
      </dgm:t>
    </dgm:pt>
    <dgm:pt modelId="{0F41555F-C66C-4F4E-9407-6A0FD87B2DEE}" type="pres">
      <dgm:prSet presAssocID="{0E7AB14A-F873-424E-8448-D4D63CE165D0}" presName="parTrans" presStyleLbl="bgSibTrans2D1" presStyleIdx="1" presStyleCnt="4"/>
      <dgm:spPr/>
      <dgm:t>
        <a:bodyPr/>
        <a:lstStyle/>
        <a:p>
          <a:endParaRPr lang="en-US"/>
        </a:p>
      </dgm:t>
    </dgm:pt>
    <dgm:pt modelId="{CEDD41E4-58A5-2748-BA6D-46765422B765}" type="pres">
      <dgm:prSet presAssocID="{F47E8983-CB1B-1F44-B894-234B403A87B3}" presName="node" presStyleLbl="node1" presStyleIdx="1" presStyleCnt="4">
        <dgm:presLayoutVars>
          <dgm:bulletEnabled val="1"/>
        </dgm:presLayoutVars>
      </dgm:prSet>
      <dgm:spPr/>
      <dgm:t>
        <a:bodyPr/>
        <a:lstStyle/>
        <a:p>
          <a:endParaRPr lang="en-US"/>
        </a:p>
      </dgm:t>
    </dgm:pt>
    <dgm:pt modelId="{581D5EA0-8CB0-D344-896E-19CEEB35EFC6}" type="pres">
      <dgm:prSet presAssocID="{1E63AF51-6EE7-F04C-9262-431C806BE4E1}" presName="parTrans" presStyleLbl="bgSibTrans2D1" presStyleIdx="2" presStyleCnt="4"/>
      <dgm:spPr/>
      <dgm:t>
        <a:bodyPr/>
        <a:lstStyle/>
        <a:p>
          <a:endParaRPr lang="en-US"/>
        </a:p>
      </dgm:t>
    </dgm:pt>
    <dgm:pt modelId="{4005CA30-08D0-9144-87FE-737094F012AB}" type="pres">
      <dgm:prSet presAssocID="{ABB99DD7-F17F-2B40-8356-CDCFD647F0F4}" presName="node" presStyleLbl="node1" presStyleIdx="2" presStyleCnt="4">
        <dgm:presLayoutVars>
          <dgm:bulletEnabled val="1"/>
        </dgm:presLayoutVars>
      </dgm:prSet>
      <dgm:spPr/>
      <dgm:t>
        <a:bodyPr/>
        <a:lstStyle/>
        <a:p>
          <a:endParaRPr lang="en-US"/>
        </a:p>
      </dgm:t>
    </dgm:pt>
    <dgm:pt modelId="{9F4939E3-0E40-9740-BE6A-89F0AF1FCCF8}" type="pres">
      <dgm:prSet presAssocID="{CDE478C2-1ED7-3C42-A0CA-2F3F9E241823}" presName="parTrans" presStyleLbl="bgSibTrans2D1" presStyleIdx="3" presStyleCnt="4"/>
      <dgm:spPr/>
      <dgm:t>
        <a:bodyPr/>
        <a:lstStyle/>
        <a:p>
          <a:endParaRPr lang="en-US"/>
        </a:p>
      </dgm:t>
    </dgm:pt>
    <dgm:pt modelId="{196B9675-8CA0-E344-8584-3819FF6F304B}" type="pres">
      <dgm:prSet presAssocID="{7F47582F-A64C-614C-840D-223F3DA80FBC}" presName="node" presStyleLbl="node1" presStyleIdx="3" presStyleCnt="4">
        <dgm:presLayoutVars>
          <dgm:bulletEnabled val="1"/>
        </dgm:presLayoutVars>
      </dgm:prSet>
      <dgm:spPr/>
      <dgm:t>
        <a:bodyPr/>
        <a:lstStyle/>
        <a:p>
          <a:endParaRPr lang="en-US"/>
        </a:p>
      </dgm:t>
    </dgm:pt>
  </dgm:ptLst>
  <dgm:cxnLst>
    <dgm:cxn modelId="{BFAD5513-EEC9-594A-98F8-B0A6DE86F443}" type="presOf" srcId="{1E63AF51-6EE7-F04C-9262-431C806BE4E1}" destId="{581D5EA0-8CB0-D344-896E-19CEEB35EFC6}" srcOrd="0" destOrd="0" presId="urn:microsoft.com/office/officeart/2005/8/layout/radial4"/>
    <dgm:cxn modelId="{36C88C04-1159-8A40-97C1-93F4DC0FB03B}" type="presOf" srcId="{51CFACB8-9F8B-F34D-8013-495334D9A3D9}" destId="{D4953536-5620-7246-841D-825E7B9F809D}" srcOrd="0" destOrd="0" presId="urn:microsoft.com/office/officeart/2005/8/layout/radial4"/>
    <dgm:cxn modelId="{12071B5A-ECD8-5E49-ADF7-40FC0A141C71}" type="presOf" srcId="{0E7AB14A-F873-424E-8448-D4D63CE165D0}" destId="{0F41555F-C66C-4F4E-9407-6A0FD87B2DEE}" srcOrd="0" destOrd="0" presId="urn:microsoft.com/office/officeart/2005/8/layout/radial4"/>
    <dgm:cxn modelId="{7E601C83-A2CF-9E49-AD44-3D502461FF3F}" srcId="{DE27AE43-85B9-644A-A5B1-F0B9FCB8B936}" destId="{5C8CB0B3-2CAB-AA4F-B92F-A9641C2F3E21}" srcOrd="0" destOrd="0" parTransId="{DA7E112C-B585-7648-B594-16ECC1CD4262}" sibTransId="{FF171453-5528-704F-9694-52DE51175116}"/>
    <dgm:cxn modelId="{DFE85256-0CC4-F74D-9FBC-57F6DEC94185}" type="presOf" srcId="{DE27AE43-85B9-644A-A5B1-F0B9FCB8B936}" destId="{5F3F0B80-FBA4-0F4B-B6E6-EC3ECDEE84C9}" srcOrd="0" destOrd="0" presId="urn:microsoft.com/office/officeart/2005/8/layout/radial4"/>
    <dgm:cxn modelId="{91E0826E-F941-B249-ADC1-883B9FB2D21D}" srcId="{5C8CB0B3-2CAB-AA4F-B92F-A9641C2F3E21}" destId="{F47E8983-CB1B-1F44-B894-234B403A87B3}" srcOrd="1" destOrd="0" parTransId="{0E7AB14A-F873-424E-8448-D4D63CE165D0}" sibTransId="{0B370486-A6E2-2C48-85AA-6CD1C5D8149F}"/>
    <dgm:cxn modelId="{BC7F2C45-0E8D-5342-9382-988D394B283E}" type="presOf" srcId="{7F47582F-A64C-614C-840D-223F3DA80FBC}" destId="{196B9675-8CA0-E344-8584-3819FF6F304B}" srcOrd="0" destOrd="0" presId="urn:microsoft.com/office/officeart/2005/8/layout/radial4"/>
    <dgm:cxn modelId="{3E712259-12E1-3F4E-B243-278AD42FDABF}" srcId="{5C8CB0B3-2CAB-AA4F-B92F-A9641C2F3E21}" destId="{51CFACB8-9F8B-F34D-8013-495334D9A3D9}" srcOrd="0" destOrd="0" parTransId="{B7FB8301-CCD3-3749-B5B4-60CDEA8820F8}" sibTransId="{D630C3AF-E284-6146-AA1D-63ADF5E44B8F}"/>
    <dgm:cxn modelId="{A52DA720-5ED5-094D-B01E-A7120DC796A9}" srcId="{5C8CB0B3-2CAB-AA4F-B92F-A9641C2F3E21}" destId="{ABB99DD7-F17F-2B40-8356-CDCFD647F0F4}" srcOrd="2" destOrd="0" parTransId="{1E63AF51-6EE7-F04C-9262-431C806BE4E1}" sibTransId="{1D02CAC4-BA23-FA41-8BAC-713582D09A9B}"/>
    <dgm:cxn modelId="{A332120A-451A-F441-9B66-CDFBE0EA21AE}" type="presOf" srcId="{5C8CB0B3-2CAB-AA4F-B92F-A9641C2F3E21}" destId="{40638A8E-0B92-E341-8B21-1D1AFE38C737}" srcOrd="0" destOrd="0" presId="urn:microsoft.com/office/officeart/2005/8/layout/radial4"/>
    <dgm:cxn modelId="{370C3564-5748-5F47-AF58-AC82200E6885}" type="presOf" srcId="{ABB99DD7-F17F-2B40-8356-CDCFD647F0F4}" destId="{4005CA30-08D0-9144-87FE-737094F012AB}" srcOrd="0" destOrd="0" presId="urn:microsoft.com/office/officeart/2005/8/layout/radial4"/>
    <dgm:cxn modelId="{5861D17D-0587-CF4D-9F4D-2403C86CA7E6}" type="presOf" srcId="{CDE478C2-1ED7-3C42-A0CA-2F3F9E241823}" destId="{9F4939E3-0E40-9740-BE6A-89F0AF1FCCF8}" srcOrd="0" destOrd="0" presId="urn:microsoft.com/office/officeart/2005/8/layout/radial4"/>
    <dgm:cxn modelId="{DC323646-5ADA-0047-A2A4-0050D5BC58CE}" type="presOf" srcId="{B7FB8301-CCD3-3749-B5B4-60CDEA8820F8}" destId="{4F0A5140-5689-1749-9494-FDB32DBA7A7F}" srcOrd="0" destOrd="0" presId="urn:microsoft.com/office/officeart/2005/8/layout/radial4"/>
    <dgm:cxn modelId="{4DA3CB98-3E61-EB4B-82F4-F17CF1FF2012}" srcId="{5C8CB0B3-2CAB-AA4F-B92F-A9641C2F3E21}" destId="{7F47582F-A64C-614C-840D-223F3DA80FBC}" srcOrd="3" destOrd="0" parTransId="{CDE478C2-1ED7-3C42-A0CA-2F3F9E241823}" sibTransId="{06EF567E-9624-3E49-AFF2-40AB05A35500}"/>
    <dgm:cxn modelId="{69051429-F3E4-4C4B-A02A-52E0EA7FAACF}" type="presOf" srcId="{F47E8983-CB1B-1F44-B894-234B403A87B3}" destId="{CEDD41E4-58A5-2748-BA6D-46765422B765}" srcOrd="0" destOrd="0" presId="urn:microsoft.com/office/officeart/2005/8/layout/radial4"/>
    <dgm:cxn modelId="{F39F568C-02C0-5344-982F-ACE4E7DC81AE}" type="presParOf" srcId="{5F3F0B80-FBA4-0F4B-B6E6-EC3ECDEE84C9}" destId="{40638A8E-0B92-E341-8B21-1D1AFE38C737}" srcOrd="0" destOrd="0" presId="urn:microsoft.com/office/officeart/2005/8/layout/radial4"/>
    <dgm:cxn modelId="{BA111DC0-EADD-C044-9A7A-8C8047261866}" type="presParOf" srcId="{5F3F0B80-FBA4-0F4B-B6E6-EC3ECDEE84C9}" destId="{4F0A5140-5689-1749-9494-FDB32DBA7A7F}" srcOrd="1" destOrd="0" presId="urn:microsoft.com/office/officeart/2005/8/layout/radial4"/>
    <dgm:cxn modelId="{0C399A07-1696-5146-97CC-D8EF20F524B4}" type="presParOf" srcId="{5F3F0B80-FBA4-0F4B-B6E6-EC3ECDEE84C9}" destId="{D4953536-5620-7246-841D-825E7B9F809D}" srcOrd="2" destOrd="0" presId="urn:microsoft.com/office/officeart/2005/8/layout/radial4"/>
    <dgm:cxn modelId="{7E2275AE-C83A-DA4B-95CB-4D2C3AA8CB6A}" type="presParOf" srcId="{5F3F0B80-FBA4-0F4B-B6E6-EC3ECDEE84C9}" destId="{0F41555F-C66C-4F4E-9407-6A0FD87B2DEE}" srcOrd="3" destOrd="0" presId="urn:microsoft.com/office/officeart/2005/8/layout/radial4"/>
    <dgm:cxn modelId="{ACC491E5-598E-734E-8E1F-097C6DC6060A}" type="presParOf" srcId="{5F3F0B80-FBA4-0F4B-B6E6-EC3ECDEE84C9}" destId="{CEDD41E4-58A5-2748-BA6D-46765422B765}" srcOrd="4" destOrd="0" presId="urn:microsoft.com/office/officeart/2005/8/layout/radial4"/>
    <dgm:cxn modelId="{DD4BD3EA-764F-464D-A197-9905D0BAE291}" type="presParOf" srcId="{5F3F0B80-FBA4-0F4B-B6E6-EC3ECDEE84C9}" destId="{581D5EA0-8CB0-D344-896E-19CEEB35EFC6}" srcOrd="5" destOrd="0" presId="urn:microsoft.com/office/officeart/2005/8/layout/radial4"/>
    <dgm:cxn modelId="{2A6521D1-94A4-7F46-AB22-3988D576F2ED}" type="presParOf" srcId="{5F3F0B80-FBA4-0F4B-B6E6-EC3ECDEE84C9}" destId="{4005CA30-08D0-9144-87FE-737094F012AB}" srcOrd="6" destOrd="0" presId="urn:microsoft.com/office/officeart/2005/8/layout/radial4"/>
    <dgm:cxn modelId="{3592EF90-F919-F349-A4A3-0E0DEDE297BC}" type="presParOf" srcId="{5F3F0B80-FBA4-0F4B-B6E6-EC3ECDEE84C9}" destId="{9F4939E3-0E40-9740-BE6A-89F0AF1FCCF8}" srcOrd="7" destOrd="0" presId="urn:microsoft.com/office/officeart/2005/8/layout/radial4"/>
    <dgm:cxn modelId="{26E3DC94-3FA6-9247-9404-5FE477C7478A}" type="presParOf" srcId="{5F3F0B80-FBA4-0F4B-B6E6-EC3ECDEE84C9}" destId="{196B9675-8CA0-E344-8584-3819FF6F304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B527FB-5E5C-A44F-88F0-A86ED88BC5F2}" type="doc">
      <dgm:prSet loTypeId="urn:microsoft.com/office/officeart/2005/8/layout/cycle8" loCatId="" qsTypeId="urn:microsoft.com/office/officeart/2005/8/quickstyle/simple4" qsCatId="simple" csTypeId="urn:microsoft.com/office/officeart/2005/8/colors/colorful1" csCatId="colorful" phldr="1"/>
      <dgm:spPr/>
    </dgm:pt>
    <dgm:pt modelId="{813FF9BF-B115-F94A-AE65-332C851CDC5A}">
      <dgm:prSet phldrT="[Text]" custT="1"/>
      <dgm:spPr>
        <a:solidFill>
          <a:schemeClr val="tx2"/>
        </a:solidFill>
      </dgm:spPr>
      <dgm:t>
        <a:bodyPr/>
        <a:lstStyle/>
        <a:p>
          <a:r>
            <a:rPr lang="en-US" sz="1900" b="1" dirty="0" smtClean="0"/>
            <a:t>Praying</a:t>
          </a:r>
          <a:endParaRPr lang="en-US" sz="1900" b="1" dirty="0"/>
        </a:p>
      </dgm:t>
    </dgm:pt>
    <dgm:pt modelId="{70118D39-3257-784C-BB8B-63CFA1C284E8}" type="parTrans" cxnId="{AA884578-C2BC-D443-BB9E-997F0C68915B}">
      <dgm:prSet/>
      <dgm:spPr/>
      <dgm:t>
        <a:bodyPr/>
        <a:lstStyle/>
        <a:p>
          <a:endParaRPr lang="en-US"/>
        </a:p>
      </dgm:t>
    </dgm:pt>
    <dgm:pt modelId="{62789F64-497A-A442-AC6F-DA36351D3D5E}" type="sibTrans" cxnId="{AA884578-C2BC-D443-BB9E-997F0C68915B}">
      <dgm:prSet/>
      <dgm:spPr/>
      <dgm:t>
        <a:bodyPr/>
        <a:lstStyle/>
        <a:p>
          <a:endParaRPr lang="en-US"/>
        </a:p>
      </dgm:t>
    </dgm:pt>
    <dgm:pt modelId="{2166C5FA-4D73-F446-8E8B-2A26B73F7DF7}">
      <dgm:prSet phldrT="[Text]" custT="1"/>
      <dgm:spPr/>
      <dgm:t>
        <a:bodyPr/>
        <a:lstStyle/>
        <a:p>
          <a:r>
            <a:rPr lang="en-US" sz="1900" b="1" dirty="0" smtClean="0"/>
            <a:t>Caring Conversation</a:t>
          </a:r>
          <a:endParaRPr lang="en-US" sz="1900" b="1" dirty="0"/>
        </a:p>
      </dgm:t>
    </dgm:pt>
    <dgm:pt modelId="{5D44FA91-3D06-6B4B-9473-CEFFF3982994}" type="parTrans" cxnId="{AB58EEE8-676F-D247-848F-AD75F123B3E9}">
      <dgm:prSet/>
      <dgm:spPr/>
      <dgm:t>
        <a:bodyPr/>
        <a:lstStyle/>
        <a:p>
          <a:endParaRPr lang="en-US"/>
        </a:p>
      </dgm:t>
    </dgm:pt>
    <dgm:pt modelId="{E2F878FA-05CC-6A40-8C6A-5C9228C046F8}" type="sibTrans" cxnId="{AB58EEE8-676F-D247-848F-AD75F123B3E9}">
      <dgm:prSet/>
      <dgm:spPr/>
      <dgm:t>
        <a:bodyPr/>
        <a:lstStyle/>
        <a:p>
          <a:endParaRPr lang="en-US"/>
        </a:p>
      </dgm:t>
    </dgm:pt>
    <dgm:pt modelId="{537B86A3-DA43-D747-A64C-2E17D5CB9BC0}">
      <dgm:prSet phldrT="[Text]" custT="1"/>
      <dgm:spPr/>
      <dgm:t>
        <a:bodyPr/>
        <a:lstStyle/>
        <a:p>
          <a:r>
            <a:rPr lang="en-US" sz="1900" b="1" dirty="0" smtClean="0"/>
            <a:t>Reading the Bible</a:t>
          </a:r>
          <a:endParaRPr lang="en-US" sz="1900" b="1" dirty="0"/>
        </a:p>
      </dgm:t>
    </dgm:pt>
    <dgm:pt modelId="{2B7238CA-F19B-2C4B-984B-702CDD9EFC5F}" type="parTrans" cxnId="{16841DED-B5AD-6546-95A4-3904EBCF2FDF}">
      <dgm:prSet/>
      <dgm:spPr/>
      <dgm:t>
        <a:bodyPr/>
        <a:lstStyle/>
        <a:p>
          <a:endParaRPr lang="en-US"/>
        </a:p>
      </dgm:t>
    </dgm:pt>
    <dgm:pt modelId="{33BAD474-4E3E-E94E-B6F8-BEFBCD5FD20F}" type="sibTrans" cxnId="{16841DED-B5AD-6546-95A4-3904EBCF2FDF}">
      <dgm:prSet/>
      <dgm:spPr/>
      <dgm:t>
        <a:bodyPr/>
        <a:lstStyle/>
        <a:p>
          <a:endParaRPr lang="en-US"/>
        </a:p>
      </dgm:t>
    </dgm:pt>
    <dgm:pt modelId="{C6F66A99-6C24-6A44-8560-65301B09B868}">
      <dgm:prSet phldrT="[Text]" custT="1"/>
      <dgm:spPr/>
      <dgm:t>
        <a:bodyPr/>
        <a:lstStyle/>
        <a:p>
          <a:r>
            <a:rPr lang="en-US" sz="1900" b="1" dirty="0" smtClean="0"/>
            <a:t>Celebrating Rituals</a:t>
          </a:r>
          <a:endParaRPr lang="en-US" sz="1900" b="1" dirty="0"/>
        </a:p>
      </dgm:t>
    </dgm:pt>
    <dgm:pt modelId="{7579EC1B-F265-654D-A797-8FDA2D334485}" type="parTrans" cxnId="{D2602A04-4F55-264D-9916-53216D723389}">
      <dgm:prSet/>
      <dgm:spPr/>
      <dgm:t>
        <a:bodyPr/>
        <a:lstStyle/>
        <a:p>
          <a:endParaRPr lang="en-US"/>
        </a:p>
      </dgm:t>
    </dgm:pt>
    <dgm:pt modelId="{B0793A5C-5475-7C48-B27A-E286CCEF690B}" type="sibTrans" cxnId="{D2602A04-4F55-264D-9916-53216D723389}">
      <dgm:prSet/>
      <dgm:spPr/>
      <dgm:t>
        <a:bodyPr/>
        <a:lstStyle/>
        <a:p>
          <a:endParaRPr lang="en-US"/>
        </a:p>
      </dgm:t>
    </dgm:pt>
    <dgm:pt modelId="{49F62048-5F01-674B-81C5-365C5B754DFF}">
      <dgm:prSet phldrT="[Text]" custT="1"/>
      <dgm:spPr>
        <a:solidFill>
          <a:schemeClr val="bg2">
            <a:lumMod val="50000"/>
          </a:schemeClr>
        </a:solidFill>
      </dgm:spPr>
      <dgm:t>
        <a:bodyPr/>
        <a:lstStyle/>
        <a:p>
          <a:r>
            <a:rPr lang="en-US" sz="1900" b="1" dirty="0" smtClean="0"/>
            <a:t>Serving Others</a:t>
          </a:r>
          <a:endParaRPr lang="en-US" sz="1900" b="1" dirty="0"/>
        </a:p>
      </dgm:t>
    </dgm:pt>
    <dgm:pt modelId="{DAF45FAF-E67C-E041-881E-090B713B31FE}" type="parTrans" cxnId="{1F3A3AE4-5FEF-0043-95FD-DEF7D63B72D6}">
      <dgm:prSet/>
      <dgm:spPr/>
      <dgm:t>
        <a:bodyPr/>
        <a:lstStyle/>
        <a:p>
          <a:endParaRPr lang="en-US"/>
        </a:p>
      </dgm:t>
    </dgm:pt>
    <dgm:pt modelId="{00631AE5-8E56-9C4D-AB90-BE7E4464F703}" type="sibTrans" cxnId="{1F3A3AE4-5FEF-0043-95FD-DEF7D63B72D6}">
      <dgm:prSet/>
      <dgm:spPr/>
      <dgm:t>
        <a:bodyPr/>
        <a:lstStyle/>
        <a:p>
          <a:endParaRPr lang="en-US"/>
        </a:p>
      </dgm:t>
    </dgm:pt>
    <dgm:pt modelId="{FA5F3F31-98BE-1B47-AA92-A0697B6278DB}">
      <dgm:prSet phldrT="[Text]" custT="1"/>
      <dgm:spPr/>
      <dgm:t>
        <a:bodyPr/>
        <a:lstStyle/>
        <a:p>
          <a:r>
            <a:rPr lang="en-US" sz="1900" b="1" dirty="0" smtClean="0"/>
            <a:t>Learning &amp; Applying Faith to Daily Life</a:t>
          </a:r>
          <a:endParaRPr lang="en-US" sz="1900" b="1" dirty="0"/>
        </a:p>
      </dgm:t>
    </dgm:pt>
    <dgm:pt modelId="{A99B78D3-6453-2841-B1A8-F6703E84E01C}" type="sibTrans" cxnId="{227AA429-C608-134C-A9B1-921360CB0265}">
      <dgm:prSet/>
      <dgm:spPr/>
      <dgm:t>
        <a:bodyPr/>
        <a:lstStyle/>
        <a:p>
          <a:endParaRPr lang="en-US"/>
        </a:p>
      </dgm:t>
    </dgm:pt>
    <dgm:pt modelId="{8DBC315B-50E7-9E4A-9D95-18A20D265CCA}" type="parTrans" cxnId="{227AA429-C608-134C-A9B1-921360CB0265}">
      <dgm:prSet/>
      <dgm:spPr/>
      <dgm:t>
        <a:bodyPr/>
        <a:lstStyle/>
        <a:p>
          <a:endParaRPr lang="en-US"/>
        </a:p>
      </dgm:t>
    </dgm:pt>
    <dgm:pt modelId="{5CE7BCB2-35BE-464C-85B8-08AFCF3F5B00}" type="pres">
      <dgm:prSet presAssocID="{84B527FB-5E5C-A44F-88F0-A86ED88BC5F2}" presName="compositeShape" presStyleCnt="0">
        <dgm:presLayoutVars>
          <dgm:chMax val="7"/>
          <dgm:dir/>
          <dgm:resizeHandles val="exact"/>
        </dgm:presLayoutVars>
      </dgm:prSet>
      <dgm:spPr/>
    </dgm:pt>
    <dgm:pt modelId="{FA110E58-AF3C-2B46-828F-E3D3EEE7AFE1}" type="pres">
      <dgm:prSet presAssocID="{84B527FB-5E5C-A44F-88F0-A86ED88BC5F2}" presName="wedge1" presStyleLbl="node1" presStyleIdx="0" presStyleCnt="6"/>
      <dgm:spPr/>
      <dgm:t>
        <a:bodyPr/>
        <a:lstStyle/>
        <a:p>
          <a:endParaRPr lang="en-US"/>
        </a:p>
      </dgm:t>
    </dgm:pt>
    <dgm:pt modelId="{AE6AFCC6-CE59-444C-828D-6E6960F40E64}" type="pres">
      <dgm:prSet presAssocID="{84B527FB-5E5C-A44F-88F0-A86ED88BC5F2}" presName="dummy1a" presStyleCnt="0"/>
      <dgm:spPr/>
    </dgm:pt>
    <dgm:pt modelId="{F3B5154E-9EA1-E34C-AC0B-484F6CA27353}" type="pres">
      <dgm:prSet presAssocID="{84B527FB-5E5C-A44F-88F0-A86ED88BC5F2}" presName="dummy1b" presStyleCnt="0"/>
      <dgm:spPr/>
    </dgm:pt>
    <dgm:pt modelId="{A3F4B554-742A-014D-86C8-DA632EBA7797}" type="pres">
      <dgm:prSet presAssocID="{84B527FB-5E5C-A44F-88F0-A86ED88BC5F2}" presName="wedge1Tx" presStyleLbl="node1" presStyleIdx="0" presStyleCnt="6">
        <dgm:presLayoutVars>
          <dgm:chMax val="0"/>
          <dgm:chPref val="0"/>
          <dgm:bulletEnabled val="1"/>
        </dgm:presLayoutVars>
      </dgm:prSet>
      <dgm:spPr/>
      <dgm:t>
        <a:bodyPr/>
        <a:lstStyle/>
        <a:p>
          <a:endParaRPr lang="en-US"/>
        </a:p>
      </dgm:t>
    </dgm:pt>
    <dgm:pt modelId="{9A195098-6437-784C-BE84-C0D67997F254}" type="pres">
      <dgm:prSet presAssocID="{84B527FB-5E5C-A44F-88F0-A86ED88BC5F2}" presName="wedge2" presStyleLbl="node1" presStyleIdx="1" presStyleCnt="6"/>
      <dgm:spPr/>
      <dgm:t>
        <a:bodyPr/>
        <a:lstStyle/>
        <a:p>
          <a:endParaRPr lang="en-US"/>
        </a:p>
      </dgm:t>
    </dgm:pt>
    <dgm:pt modelId="{4E297420-DF36-5841-9E6A-238447D2849F}" type="pres">
      <dgm:prSet presAssocID="{84B527FB-5E5C-A44F-88F0-A86ED88BC5F2}" presName="dummy2a" presStyleCnt="0"/>
      <dgm:spPr/>
    </dgm:pt>
    <dgm:pt modelId="{DB85BDEC-31A0-5841-A8F8-F394B80B9C9B}" type="pres">
      <dgm:prSet presAssocID="{84B527FB-5E5C-A44F-88F0-A86ED88BC5F2}" presName="dummy2b" presStyleCnt="0"/>
      <dgm:spPr/>
    </dgm:pt>
    <dgm:pt modelId="{EF6FA3A2-DB54-6644-A690-1F5C0845140E}" type="pres">
      <dgm:prSet presAssocID="{84B527FB-5E5C-A44F-88F0-A86ED88BC5F2}" presName="wedge2Tx" presStyleLbl="node1" presStyleIdx="1" presStyleCnt="6">
        <dgm:presLayoutVars>
          <dgm:chMax val="0"/>
          <dgm:chPref val="0"/>
          <dgm:bulletEnabled val="1"/>
        </dgm:presLayoutVars>
      </dgm:prSet>
      <dgm:spPr/>
      <dgm:t>
        <a:bodyPr/>
        <a:lstStyle/>
        <a:p>
          <a:endParaRPr lang="en-US"/>
        </a:p>
      </dgm:t>
    </dgm:pt>
    <dgm:pt modelId="{94E83464-95FD-304C-85E2-F4E5AFA9B436}" type="pres">
      <dgm:prSet presAssocID="{84B527FB-5E5C-A44F-88F0-A86ED88BC5F2}" presName="wedge3" presStyleLbl="node1" presStyleIdx="2" presStyleCnt="6"/>
      <dgm:spPr/>
      <dgm:t>
        <a:bodyPr/>
        <a:lstStyle/>
        <a:p>
          <a:endParaRPr lang="en-US"/>
        </a:p>
      </dgm:t>
    </dgm:pt>
    <dgm:pt modelId="{16AF1D1B-939F-0445-B34D-2FE9383D0371}" type="pres">
      <dgm:prSet presAssocID="{84B527FB-5E5C-A44F-88F0-A86ED88BC5F2}" presName="dummy3a" presStyleCnt="0"/>
      <dgm:spPr/>
    </dgm:pt>
    <dgm:pt modelId="{7166A177-E824-254E-978A-ED10D718326C}" type="pres">
      <dgm:prSet presAssocID="{84B527FB-5E5C-A44F-88F0-A86ED88BC5F2}" presName="dummy3b" presStyleCnt="0"/>
      <dgm:spPr/>
    </dgm:pt>
    <dgm:pt modelId="{4D113706-EA92-454D-B1E5-CCBA21BB8FD5}" type="pres">
      <dgm:prSet presAssocID="{84B527FB-5E5C-A44F-88F0-A86ED88BC5F2}" presName="wedge3Tx" presStyleLbl="node1" presStyleIdx="2" presStyleCnt="6">
        <dgm:presLayoutVars>
          <dgm:chMax val="0"/>
          <dgm:chPref val="0"/>
          <dgm:bulletEnabled val="1"/>
        </dgm:presLayoutVars>
      </dgm:prSet>
      <dgm:spPr/>
      <dgm:t>
        <a:bodyPr/>
        <a:lstStyle/>
        <a:p>
          <a:endParaRPr lang="en-US"/>
        </a:p>
      </dgm:t>
    </dgm:pt>
    <dgm:pt modelId="{0A7B1D9C-B3E2-BA41-B1EE-8DFB4E25A5BE}" type="pres">
      <dgm:prSet presAssocID="{84B527FB-5E5C-A44F-88F0-A86ED88BC5F2}" presName="wedge4" presStyleLbl="node1" presStyleIdx="3" presStyleCnt="6"/>
      <dgm:spPr/>
      <dgm:t>
        <a:bodyPr/>
        <a:lstStyle/>
        <a:p>
          <a:endParaRPr lang="en-US"/>
        </a:p>
      </dgm:t>
    </dgm:pt>
    <dgm:pt modelId="{879F137B-7B4B-BC44-A735-B1A7A7A09FF6}" type="pres">
      <dgm:prSet presAssocID="{84B527FB-5E5C-A44F-88F0-A86ED88BC5F2}" presName="dummy4a" presStyleCnt="0"/>
      <dgm:spPr/>
    </dgm:pt>
    <dgm:pt modelId="{E236A5FE-A686-134B-A590-31B14383EE76}" type="pres">
      <dgm:prSet presAssocID="{84B527FB-5E5C-A44F-88F0-A86ED88BC5F2}" presName="dummy4b" presStyleCnt="0"/>
      <dgm:spPr/>
    </dgm:pt>
    <dgm:pt modelId="{5CB3D5B2-B800-494D-B44F-288CEE9823A4}" type="pres">
      <dgm:prSet presAssocID="{84B527FB-5E5C-A44F-88F0-A86ED88BC5F2}" presName="wedge4Tx" presStyleLbl="node1" presStyleIdx="3" presStyleCnt="6">
        <dgm:presLayoutVars>
          <dgm:chMax val="0"/>
          <dgm:chPref val="0"/>
          <dgm:bulletEnabled val="1"/>
        </dgm:presLayoutVars>
      </dgm:prSet>
      <dgm:spPr/>
      <dgm:t>
        <a:bodyPr/>
        <a:lstStyle/>
        <a:p>
          <a:endParaRPr lang="en-US"/>
        </a:p>
      </dgm:t>
    </dgm:pt>
    <dgm:pt modelId="{412DCD46-9FDD-A942-A630-4BEF0C1D8610}" type="pres">
      <dgm:prSet presAssocID="{84B527FB-5E5C-A44F-88F0-A86ED88BC5F2}" presName="wedge5" presStyleLbl="node1" presStyleIdx="4" presStyleCnt="6"/>
      <dgm:spPr/>
      <dgm:t>
        <a:bodyPr/>
        <a:lstStyle/>
        <a:p>
          <a:endParaRPr lang="en-US"/>
        </a:p>
      </dgm:t>
    </dgm:pt>
    <dgm:pt modelId="{D38A66FB-9A7B-6A4F-84BA-526F438EA642}" type="pres">
      <dgm:prSet presAssocID="{84B527FB-5E5C-A44F-88F0-A86ED88BC5F2}" presName="dummy5a" presStyleCnt="0"/>
      <dgm:spPr/>
    </dgm:pt>
    <dgm:pt modelId="{6CAC8AD0-B242-A345-AAE7-C670160A3BF4}" type="pres">
      <dgm:prSet presAssocID="{84B527FB-5E5C-A44F-88F0-A86ED88BC5F2}" presName="dummy5b" presStyleCnt="0"/>
      <dgm:spPr/>
    </dgm:pt>
    <dgm:pt modelId="{483757C0-AA99-7D42-8BF6-37E098C63F26}" type="pres">
      <dgm:prSet presAssocID="{84B527FB-5E5C-A44F-88F0-A86ED88BC5F2}" presName="wedge5Tx" presStyleLbl="node1" presStyleIdx="4" presStyleCnt="6">
        <dgm:presLayoutVars>
          <dgm:chMax val="0"/>
          <dgm:chPref val="0"/>
          <dgm:bulletEnabled val="1"/>
        </dgm:presLayoutVars>
      </dgm:prSet>
      <dgm:spPr/>
      <dgm:t>
        <a:bodyPr/>
        <a:lstStyle/>
        <a:p>
          <a:endParaRPr lang="en-US"/>
        </a:p>
      </dgm:t>
    </dgm:pt>
    <dgm:pt modelId="{55AA290D-ED29-784A-9680-2863B395624D}" type="pres">
      <dgm:prSet presAssocID="{84B527FB-5E5C-A44F-88F0-A86ED88BC5F2}" presName="wedge6" presStyleLbl="node1" presStyleIdx="5" presStyleCnt="6"/>
      <dgm:spPr/>
      <dgm:t>
        <a:bodyPr/>
        <a:lstStyle/>
        <a:p>
          <a:endParaRPr lang="en-US"/>
        </a:p>
      </dgm:t>
    </dgm:pt>
    <dgm:pt modelId="{D0D5735C-3A1B-3A4A-BBE2-C7F5BCCF4CCB}" type="pres">
      <dgm:prSet presAssocID="{84B527FB-5E5C-A44F-88F0-A86ED88BC5F2}" presName="dummy6a" presStyleCnt="0"/>
      <dgm:spPr/>
    </dgm:pt>
    <dgm:pt modelId="{B1BF186B-6B27-F042-91B3-C90DC98B943F}" type="pres">
      <dgm:prSet presAssocID="{84B527FB-5E5C-A44F-88F0-A86ED88BC5F2}" presName="dummy6b" presStyleCnt="0"/>
      <dgm:spPr/>
    </dgm:pt>
    <dgm:pt modelId="{31B51043-F434-7C4D-B970-227F0AF1AB56}" type="pres">
      <dgm:prSet presAssocID="{84B527FB-5E5C-A44F-88F0-A86ED88BC5F2}" presName="wedge6Tx" presStyleLbl="node1" presStyleIdx="5" presStyleCnt="6">
        <dgm:presLayoutVars>
          <dgm:chMax val="0"/>
          <dgm:chPref val="0"/>
          <dgm:bulletEnabled val="1"/>
        </dgm:presLayoutVars>
      </dgm:prSet>
      <dgm:spPr/>
      <dgm:t>
        <a:bodyPr/>
        <a:lstStyle/>
        <a:p>
          <a:endParaRPr lang="en-US"/>
        </a:p>
      </dgm:t>
    </dgm:pt>
    <dgm:pt modelId="{40181777-0120-3246-9239-DF78AA186B50}" type="pres">
      <dgm:prSet presAssocID="{62789F64-497A-A442-AC6F-DA36351D3D5E}" presName="arrowWedge1" presStyleLbl="fgSibTrans2D1" presStyleIdx="0" presStyleCnt="6"/>
      <dgm:spPr>
        <a:solidFill>
          <a:schemeClr val="tx2"/>
        </a:solidFill>
      </dgm:spPr>
    </dgm:pt>
    <dgm:pt modelId="{0A2B7FCD-8C83-D049-9562-4704884B860F}" type="pres">
      <dgm:prSet presAssocID="{E2F878FA-05CC-6A40-8C6A-5C9228C046F8}" presName="arrowWedge2" presStyleLbl="fgSibTrans2D1" presStyleIdx="1" presStyleCnt="6"/>
      <dgm:spPr/>
    </dgm:pt>
    <dgm:pt modelId="{09EA6939-E848-7C41-BA2A-9840F1371A12}" type="pres">
      <dgm:prSet presAssocID="{33BAD474-4E3E-E94E-B6F8-BEFBCD5FD20F}" presName="arrowWedge3" presStyleLbl="fgSibTrans2D1" presStyleIdx="2" presStyleCnt="6"/>
      <dgm:spPr/>
    </dgm:pt>
    <dgm:pt modelId="{A3EECC7C-6DF9-7F43-92F2-89CFF76CDB1C}" type="pres">
      <dgm:prSet presAssocID="{B0793A5C-5475-7C48-B27A-E286CCEF690B}" presName="arrowWedge4" presStyleLbl="fgSibTrans2D1" presStyleIdx="3" presStyleCnt="6"/>
      <dgm:spPr/>
    </dgm:pt>
    <dgm:pt modelId="{68BCF914-9042-0848-B075-98A034844E11}" type="pres">
      <dgm:prSet presAssocID="{00631AE5-8E56-9C4D-AB90-BE7E4464F703}" presName="arrowWedge5" presStyleLbl="fgSibTrans2D1" presStyleIdx="4" presStyleCnt="6"/>
      <dgm:spPr>
        <a:solidFill>
          <a:schemeClr val="bg2">
            <a:lumMod val="50000"/>
          </a:schemeClr>
        </a:solidFill>
      </dgm:spPr>
    </dgm:pt>
    <dgm:pt modelId="{62A1B435-37D3-4645-A284-4DD6B6FC679D}" type="pres">
      <dgm:prSet presAssocID="{A99B78D3-6453-2841-B1A8-F6703E84E01C}" presName="arrowWedge6" presStyleLbl="fgSibTrans2D1" presStyleIdx="5" presStyleCnt="6"/>
      <dgm:spPr/>
    </dgm:pt>
  </dgm:ptLst>
  <dgm:cxnLst>
    <dgm:cxn modelId="{45C86168-98EE-C843-A922-631D6FC7FA31}" type="presOf" srcId="{FA5F3F31-98BE-1B47-AA92-A0697B6278DB}" destId="{55AA290D-ED29-784A-9680-2863B395624D}" srcOrd="0" destOrd="0" presId="urn:microsoft.com/office/officeart/2005/8/layout/cycle8"/>
    <dgm:cxn modelId="{F570B37E-E954-5D40-8F19-B285355D610B}" type="presOf" srcId="{813FF9BF-B115-F94A-AE65-332C851CDC5A}" destId="{FA110E58-AF3C-2B46-828F-E3D3EEE7AFE1}" srcOrd="0" destOrd="0" presId="urn:microsoft.com/office/officeart/2005/8/layout/cycle8"/>
    <dgm:cxn modelId="{D2602A04-4F55-264D-9916-53216D723389}" srcId="{84B527FB-5E5C-A44F-88F0-A86ED88BC5F2}" destId="{C6F66A99-6C24-6A44-8560-65301B09B868}" srcOrd="3" destOrd="0" parTransId="{7579EC1B-F265-654D-A797-8FDA2D334485}" sibTransId="{B0793A5C-5475-7C48-B27A-E286CCEF690B}"/>
    <dgm:cxn modelId="{AA884578-C2BC-D443-BB9E-997F0C68915B}" srcId="{84B527FB-5E5C-A44F-88F0-A86ED88BC5F2}" destId="{813FF9BF-B115-F94A-AE65-332C851CDC5A}" srcOrd="0" destOrd="0" parTransId="{70118D39-3257-784C-BB8B-63CFA1C284E8}" sibTransId="{62789F64-497A-A442-AC6F-DA36351D3D5E}"/>
    <dgm:cxn modelId="{1F3A3AE4-5FEF-0043-95FD-DEF7D63B72D6}" srcId="{84B527FB-5E5C-A44F-88F0-A86ED88BC5F2}" destId="{49F62048-5F01-674B-81C5-365C5B754DFF}" srcOrd="4" destOrd="0" parTransId="{DAF45FAF-E67C-E041-881E-090B713B31FE}" sibTransId="{00631AE5-8E56-9C4D-AB90-BE7E4464F703}"/>
    <dgm:cxn modelId="{A4567341-D714-C340-A1E5-A40EE203CFEC}" type="presOf" srcId="{537B86A3-DA43-D747-A64C-2E17D5CB9BC0}" destId="{4D113706-EA92-454D-B1E5-CCBA21BB8FD5}" srcOrd="1" destOrd="0" presId="urn:microsoft.com/office/officeart/2005/8/layout/cycle8"/>
    <dgm:cxn modelId="{F495075E-896F-E244-81A4-4E9B9ABB43D8}" type="presOf" srcId="{C6F66A99-6C24-6A44-8560-65301B09B868}" destId="{5CB3D5B2-B800-494D-B44F-288CEE9823A4}" srcOrd="1" destOrd="0" presId="urn:microsoft.com/office/officeart/2005/8/layout/cycle8"/>
    <dgm:cxn modelId="{2D2E11EA-2B5C-4141-A1CE-D5DE739594C6}" type="presOf" srcId="{84B527FB-5E5C-A44F-88F0-A86ED88BC5F2}" destId="{5CE7BCB2-35BE-464C-85B8-08AFCF3F5B00}" srcOrd="0" destOrd="0" presId="urn:microsoft.com/office/officeart/2005/8/layout/cycle8"/>
    <dgm:cxn modelId="{814BD961-6217-1E4A-8307-3FAC897B807C}" type="presOf" srcId="{FA5F3F31-98BE-1B47-AA92-A0697B6278DB}" destId="{31B51043-F434-7C4D-B970-227F0AF1AB56}" srcOrd="1" destOrd="0" presId="urn:microsoft.com/office/officeart/2005/8/layout/cycle8"/>
    <dgm:cxn modelId="{4F1ADC6C-8E5A-7C44-9887-A4DAA77C4203}" type="presOf" srcId="{2166C5FA-4D73-F446-8E8B-2A26B73F7DF7}" destId="{EF6FA3A2-DB54-6644-A690-1F5C0845140E}" srcOrd="1" destOrd="0" presId="urn:microsoft.com/office/officeart/2005/8/layout/cycle8"/>
    <dgm:cxn modelId="{3A78A1F4-436E-DF44-9D6F-CD3CE3F49A38}" type="presOf" srcId="{537B86A3-DA43-D747-A64C-2E17D5CB9BC0}" destId="{94E83464-95FD-304C-85E2-F4E5AFA9B436}" srcOrd="0" destOrd="0" presId="urn:microsoft.com/office/officeart/2005/8/layout/cycle8"/>
    <dgm:cxn modelId="{16841DED-B5AD-6546-95A4-3904EBCF2FDF}" srcId="{84B527FB-5E5C-A44F-88F0-A86ED88BC5F2}" destId="{537B86A3-DA43-D747-A64C-2E17D5CB9BC0}" srcOrd="2" destOrd="0" parTransId="{2B7238CA-F19B-2C4B-984B-702CDD9EFC5F}" sibTransId="{33BAD474-4E3E-E94E-B6F8-BEFBCD5FD20F}"/>
    <dgm:cxn modelId="{E2A3C155-AB78-5F46-ABBD-94372CF0A2B3}" type="presOf" srcId="{813FF9BF-B115-F94A-AE65-332C851CDC5A}" destId="{A3F4B554-742A-014D-86C8-DA632EBA7797}" srcOrd="1" destOrd="0" presId="urn:microsoft.com/office/officeart/2005/8/layout/cycle8"/>
    <dgm:cxn modelId="{B6B6A708-4D73-6B45-ADA0-7950A0BF1EC4}" type="presOf" srcId="{49F62048-5F01-674B-81C5-365C5B754DFF}" destId="{412DCD46-9FDD-A942-A630-4BEF0C1D8610}" srcOrd="0" destOrd="0" presId="urn:microsoft.com/office/officeart/2005/8/layout/cycle8"/>
    <dgm:cxn modelId="{BF64082A-8D8B-514B-BF8D-493E3B511FA1}" type="presOf" srcId="{C6F66A99-6C24-6A44-8560-65301B09B868}" destId="{0A7B1D9C-B3E2-BA41-B1EE-8DFB4E25A5BE}" srcOrd="0" destOrd="0" presId="urn:microsoft.com/office/officeart/2005/8/layout/cycle8"/>
    <dgm:cxn modelId="{864BE5F2-64A9-424C-BDCE-97D1F7B9DAC7}" type="presOf" srcId="{49F62048-5F01-674B-81C5-365C5B754DFF}" destId="{483757C0-AA99-7D42-8BF6-37E098C63F26}" srcOrd="1" destOrd="0" presId="urn:microsoft.com/office/officeart/2005/8/layout/cycle8"/>
    <dgm:cxn modelId="{AB58EEE8-676F-D247-848F-AD75F123B3E9}" srcId="{84B527FB-5E5C-A44F-88F0-A86ED88BC5F2}" destId="{2166C5FA-4D73-F446-8E8B-2A26B73F7DF7}" srcOrd="1" destOrd="0" parTransId="{5D44FA91-3D06-6B4B-9473-CEFFF3982994}" sibTransId="{E2F878FA-05CC-6A40-8C6A-5C9228C046F8}"/>
    <dgm:cxn modelId="{227AA429-C608-134C-A9B1-921360CB0265}" srcId="{84B527FB-5E5C-A44F-88F0-A86ED88BC5F2}" destId="{FA5F3F31-98BE-1B47-AA92-A0697B6278DB}" srcOrd="5" destOrd="0" parTransId="{8DBC315B-50E7-9E4A-9D95-18A20D265CCA}" sibTransId="{A99B78D3-6453-2841-B1A8-F6703E84E01C}"/>
    <dgm:cxn modelId="{6B7D5B4E-5928-3F41-8968-D030B58E9B6F}" type="presOf" srcId="{2166C5FA-4D73-F446-8E8B-2A26B73F7DF7}" destId="{9A195098-6437-784C-BE84-C0D67997F254}" srcOrd="0" destOrd="0" presId="urn:microsoft.com/office/officeart/2005/8/layout/cycle8"/>
    <dgm:cxn modelId="{78FD23A3-2E57-E64C-B694-F961042FA8FD}" type="presParOf" srcId="{5CE7BCB2-35BE-464C-85B8-08AFCF3F5B00}" destId="{FA110E58-AF3C-2B46-828F-E3D3EEE7AFE1}" srcOrd="0" destOrd="0" presId="urn:microsoft.com/office/officeart/2005/8/layout/cycle8"/>
    <dgm:cxn modelId="{59273091-3A61-9541-87FF-15DBC1238B2C}" type="presParOf" srcId="{5CE7BCB2-35BE-464C-85B8-08AFCF3F5B00}" destId="{AE6AFCC6-CE59-444C-828D-6E6960F40E64}" srcOrd="1" destOrd="0" presId="urn:microsoft.com/office/officeart/2005/8/layout/cycle8"/>
    <dgm:cxn modelId="{FE68101B-BD62-3C47-8D59-9964DDA73F72}" type="presParOf" srcId="{5CE7BCB2-35BE-464C-85B8-08AFCF3F5B00}" destId="{F3B5154E-9EA1-E34C-AC0B-484F6CA27353}" srcOrd="2" destOrd="0" presId="urn:microsoft.com/office/officeart/2005/8/layout/cycle8"/>
    <dgm:cxn modelId="{7051FDBA-322E-4147-A38F-50F64E8FE378}" type="presParOf" srcId="{5CE7BCB2-35BE-464C-85B8-08AFCF3F5B00}" destId="{A3F4B554-742A-014D-86C8-DA632EBA7797}" srcOrd="3" destOrd="0" presId="urn:microsoft.com/office/officeart/2005/8/layout/cycle8"/>
    <dgm:cxn modelId="{D6416BD1-CDA3-7D4F-AF62-E415FAF18683}" type="presParOf" srcId="{5CE7BCB2-35BE-464C-85B8-08AFCF3F5B00}" destId="{9A195098-6437-784C-BE84-C0D67997F254}" srcOrd="4" destOrd="0" presId="urn:microsoft.com/office/officeart/2005/8/layout/cycle8"/>
    <dgm:cxn modelId="{F4B63FE8-A5C5-734F-A1D3-AC8630A917AA}" type="presParOf" srcId="{5CE7BCB2-35BE-464C-85B8-08AFCF3F5B00}" destId="{4E297420-DF36-5841-9E6A-238447D2849F}" srcOrd="5" destOrd="0" presId="urn:microsoft.com/office/officeart/2005/8/layout/cycle8"/>
    <dgm:cxn modelId="{95FFDFBB-4CA2-5049-9AA0-E0E45F8269D9}" type="presParOf" srcId="{5CE7BCB2-35BE-464C-85B8-08AFCF3F5B00}" destId="{DB85BDEC-31A0-5841-A8F8-F394B80B9C9B}" srcOrd="6" destOrd="0" presId="urn:microsoft.com/office/officeart/2005/8/layout/cycle8"/>
    <dgm:cxn modelId="{EADD7E14-4054-D84D-8709-ED85F61CE457}" type="presParOf" srcId="{5CE7BCB2-35BE-464C-85B8-08AFCF3F5B00}" destId="{EF6FA3A2-DB54-6644-A690-1F5C0845140E}" srcOrd="7" destOrd="0" presId="urn:microsoft.com/office/officeart/2005/8/layout/cycle8"/>
    <dgm:cxn modelId="{5AF435D2-A971-0746-9412-790E5CD48755}" type="presParOf" srcId="{5CE7BCB2-35BE-464C-85B8-08AFCF3F5B00}" destId="{94E83464-95FD-304C-85E2-F4E5AFA9B436}" srcOrd="8" destOrd="0" presId="urn:microsoft.com/office/officeart/2005/8/layout/cycle8"/>
    <dgm:cxn modelId="{74786D99-F484-374C-921E-AD959ECE1AA8}" type="presParOf" srcId="{5CE7BCB2-35BE-464C-85B8-08AFCF3F5B00}" destId="{16AF1D1B-939F-0445-B34D-2FE9383D0371}" srcOrd="9" destOrd="0" presId="urn:microsoft.com/office/officeart/2005/8/layout/cycle8"/>
    <dgm:cxn modelId="{61977C7C-8782-2940-9632-1D9E581D8243}" type="presParOf" srcId="{5CE7BCB2-35BE-464C-85B8-08AFCF3F5B00}" destId="{7166A177-E824-254E-978A-ED10D718326C}" srcOrd="10" destOrd="0" presId="urn:microsoft.com/office/officeart/2005/8/layout/cycle8"/>
    <dgm:cxn modelId="{A97E6E1A-DC82-0440-BEC7-D4C9A971D90A}" type="presParOf" srcId="{5CE7BCB2-35BE-464C-85B8-08AFCF3F5B00}" destId="{4D113706-EA92-454D-B1E5-CCBA21BB8FD5}" srcOrd="11" destOrd="0" presId="urn:microsoft.com/office/officeart/2005/8/layout/cycle8"/>
    <dgm:cxn modelId="{9F720265-1E85-2549-9A90-DEBF61499A44}" type="presParOf" srcId="{5CE7BCB2-35BE-464C-85B8-08AFCF3F5B00}" destId="{0A7B1D9C-B3E2-BA41-B1EE-8DFB4E25A5BE}" srcOrd="12" destOrd="0" presId="urn:microsoft.com/office/officeart/2005/8/layout/cycle8"/>
    <dgm:cxn modelId="{23DE89AA-2225-524B-BC97-E05D7FA182ED}" type="presParOf" srcId="{5CE7BCB2-35BE-464C-85B8-08AFCF3F5B00}" destId="{879F137B-7B4B-BC44-A735-B1A7A7A09FF6}" srcOrd="13" destOrd="0" presId="urn:microsoft.com/office/officeart/2005/8/layout/cycle8"/>
    <dgm:cxn modelId="{2211CF0D-C95E-8548-85D6-8531BBCBFDCA}" type="presParOf" srcId="{5CE7BCB2-35BE-464C-85B8-08AFCF3F5B00}" destId="{E236A5FE-A686-134B-A590-31B14383EE76}" srcOrd="14" destOrd="0" presId="urn:microsoft.com/office/officeart/2005/8/layout/cycle8"/>
    <dgm:cxn modelId="{267B846A-2C57-0147-B2EE-A0DE47C2E2E9}" type="presParOf" srcId="{5CE7BCB2-35BE-464C-85B8-08AFCF3F5B00}" destId="{5CB3D5B2-B800-494D-B44F-288CEE9823A4}" srcOrd="15" destOrd="0" presId="urn:microsoft.com/office/officeart/2005/8/layout/cycle8"/>
    <dgm:cxn modelId="{F4051C7D-19EE-B649-AE3F-6685FE2EAFC6}" type="presParOf" srcId="{5CE7BCB2-35BE-464C-85B8-08AFCF3F5B00}" destId="{412DCD46-9FDD-A942-A630-4BEF0C1D8610}" srcOrd="16" destOrd="0" presId="urn:microsoft.com/office/officeart/2005/8/layout/cycle8"/>
    <dgm:cxn modelId="{CD525AE3-2B41-D044-8CE5-04746842BAE3}" type="presParOf" srcId="{5CE7BCB2-35BE-464C-85B8-08AFCF3F5B00}" destId="{D38A66FB-9A7B-6A4F-84BA-526F438EA642}" srcOrd="17" destOrd="0" presId="urn:microsoft.com/office/officeart/2005/8/layout/cycle8"/>
    <dgm:cxn modelId="{BFB2C475-C334-764A-9172-BA673510C83D}" type="presParOf" srcId="{5CE7BCB2-35BE-464C-85B8-08AFCF3F5B00}" destId="{6CAC8AD0-B242-A345-AAE7-C670160A3BF4}" srcOrd="18" destOrd="0" presId="urn:microsoft.com/office/officeart/2005/8/layout/cycle8"/>
    <dgm:cxn modelId="{E36F5519-F9B2-3545-B853-0D0F7403D3D3}" type="presParOf" srcId="{5CE7BCB2-35BE-464C-85B8-08AFCF3F5B00}" destId="{483757C0-AA99-7D42-8BF6-37E098C63F26}" srcOrd="19" destOrd="0" presId="urn:microsoft.com/office/officeart/2005/8/layout/cycle8"/>
    <dgm:cxn modelId="{6392A6B0-B969-CA48-B064-3F4B0305387F}" type="presParOf" srcId="{5CE7BCB2-35BE-464C-85B8-08AFCF3F5B00}" destId="{55AA290D-ED29-784A-9680-2863B395624D}" srcOrd="20" destOrd="0" presId="urn:microsoft.com/office/officeart/2005/8/layout/cycle8"/>
    <dgm:cxn modelId="{BD3A946E-F673-A34B-B32E-DC84549E367F}" type="presParOf" srcId="{5CE7BCB2-35BE-464C-85B8-08AFCF3F5B00}" destId="{D0D5735C-3A1B-3A4A-BBE2-C7F5BCCF4CCB}" srcOrd="21" destOrd="0" presId="urn:microsoft.com/office/officeart/2005/8/layout/cycle8"/>
    <dgm:cxn modelId="{FCE0CAE3-CBA2-E044-8CD6-81072E533853}" type="presParOf" srcId="{5CE7BCB2-35BE-464C-85B8-08AFCF3F5B00}" destId="{B1BF186B-6B27-F042-91B3-C90DC98B943F}" srcOrd="22" destOrd="0" presId="urn:microsoft.com/office/officeart/2005/8/layout/cycle8"/>
    <dgm:cxn modelId="{879D4F16-9C29-3844-BF21-40264CC39D3A}" type="presParOf" srcId="{5CE7BCB2-35BE-464C-85B8-08AFCF3F5B00}" destId="{31B51043-F434-7C4D-B970-227F0AF1AB56}" srcOrd="23" destOrd="0" presId="urn:microsoft.com/office/officeart/2005/8/layout/cycle8"/>
    <dgm:cxn modelId="{A4A1D390-24A1-144F-AB17-587A52B1282D}" type="presParOf" srcId="{5CE7BCB2-35BE-464C-85B8-08AFCF3F5B00}" destId="{40181777-0120-3246-9239-DF78AA186B50}" srcOrd="24" destOrd="0" presId="urn:microsoft.com/office/officeart/2005/8/layout/cycle8"/>
    <dgm:cxn modelId="{359ABC40-34E8-814C-A4B6-0A1678F86518}" type="presParOf" srcId="{5CE7BCB2-35BE-464C-85B8-08AFCF3F5B00}" destId="{0A2B7FCD-8C83-D049-9562-4704884B860F}" srcOrd="25" destOrd="0" presId="urn:microsoft.com/office/officeart/2005/8/layout/cycle8"/>
    <dgm:cxn modelId="{3422D63D-5783-4C43-92AA-444D5121B4E6}" type="presParOf" srcId="{5CE7BCB2-35BE-464C-85B8-08AFCF3F5B00}" destId="{09EA6939-E848-7C41-BA2A-9840F1371A12}" srcOrd="26" destOrd="0" presId="urn:microsoft.com/office/officeart/2005/8/layout/cycle8"/>
    <dgm:cxn modelId="{41289CD0-B5BF-C446-8946-F62AF80B1D64}" type="presParOf" srcId="{5CE7BCB2-35BE-464C-85B8-08AFCF3F5B00}" destId="{A3EECC7C-6DF9-7F43-92F2-89CFF76CDB1C}" srcOrd="27" destOrd="0" presId="urn:microsoft.com/office/officeart/2005/8/layout/cycle8"/>
    <dgm:cxn modelId="{37AC655E-7982-F448-B65F-63414838CA2E}" type="presParOf" srcId="{5CE7BCB2-35BE-464C-85B8-08AFCF3F5B00}" destId="{68BCF914-9042-0848-B075-98A034844E11}" srcOrd="28" destOrd="0" presId="urn:microsoft.com/office/officeart/2005/8/layout/cycle8"/>
    <dgm:cxn modelId="{D0997EB0-7B3D-E34C-A0C6-DA486F1188A7}" type="presParOf" srcId="{5CE7BCB2-35BE-464C-85B8-08AFCF3F5B00}" destId="{62A1B435-37D3-4645-A284-4DD6B6FC679D}"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F9589F-2158-1843-86CC-DDC4079E9887}" type="doc">
      <dgm:prSet loTypeId="urn:microsoft.com/office/officeart/2005/8/layout/venn1" loCatId="relationship" qsTypeId="urn:microsoft.com/office/officeart/2005/8/quickstyle/3D3" qsCatId="3D" csTypeId="urn:microsoft.com/office/officeart/2005/8/colors/colorful1" csCatId="colorful" phldr="1"/>
      <dgm:spPr/>
      <dgm:t>
        <a:bodyPr/>
        <a:lstStyle/>
        <a:p>
          <a:endParaRPr lang="en-US"/>
        </a:p>
      </dgm:t>
    </dgm:pt>
    <dgm:pt modelId="{82BCFFB3-4DD2-BA46-A987-C3B69BE0A7FA}">
      <dgm:prSet phldrT="[Text]" custT="1"/>
      <dgm:spPr/>
      <dgm:t>
        <a:bodyPr/>
        <a:lstStyle/>
        <a:p>
          <a:r>
            <a:rPr lang="en-US" sz="2200" b="1" dirty="0" smtClean="0"/>
            <a:t>Parental Faith Life &amp; Practice</a:t>
          </a:r>
          <a:endParaRPr lang="en-US" sz="2200" b="1" dirty="0"/>
        </a:p>
      </dgm:t>
    </dgm:pt>
    <dgm:pt modelId="{20AC4BB6-3FB3-2E46-873B-8A654DDFDB71}" type="parTrans" cxnId="{8C4F76C8-9D6E-1A4D-856B-A7FC7CED0BF2}">
      <dgm:prSet/>
      <dgm:spPr/>
      <dgm:t>
        <a:bodyPr/>
        <a:lstStyle/>
        <a:p>
          <a:endParaRPr lang="en-US"/>
        </a:p>
      </dgm:t>
    </dgm:pt>
    <dgm:pt modelId="{7FDC882C-66C1-9B41-B53E-638208BB0E62}" type="sibTrans" cxnId="{8C4F76C8-9D6E-1A4D-856B-A7FC7CED0BF2}">
      <dgm:prSet/>
      <dgm:spPr/>
      <dgm:t>
        <a:bodyPr/>
        <a:lstStyle/>
        <a:p>
          <a:endParaRPr lang="en-US"/>
        </a:p>
      </dgm:t>
    </dgm:pt>
    <dgm:pt modelId="{8D85BC3F-4A3B-1E43-AA28-F78414B794F3}">
      <dgm:prSet phldrT="[Text]" custT="1"/>
      <dgm:spPr/>
      <dgm:t>
        <a:bodyPr/>
        <a:lstStyle/>
        <a:p>
          <a:r>
            <a:rPr lang="en-US" sz="2200" b="1" dirty="0" smtClean="0"/>
            <a:t>Family Harmony</a:t>
          </a:r>
          <a:endParaRPr lang="en-US" sz="2200" b="1" dirty="0"/>
        </a:p>
      </dgm:t>
    </dgm:pt>
    <dgm:pt modelId="{C8E423D4-20E1-384E-A0DF-3343A985A884}" type="parTrans" cxnId="{D2626242-719A-6A4C-A3C0-B36AEECE3251}">
      <dgm:prSet/>
      <dgm:spPr/>
      <dgm:t>
        <a:bodyPr/>
        <a:lstStyle/>
        <a:p>
          <a:endParaRPr lang="en-US"/>
        </a:p>
      </dgm:t>
    </dgm:pt>
    <dgm:pt modelId="{8C70863B-ECB7-9842-B019-99B5062D5639}" type="sibTrans" cxnId="{D2626242-719A-6A4C-A3C0-B36AEECE3251}">
      <dgm:prSet/>
      <dgm:spPr/>
      <dgm:t>
        <a:bodyPr/>
        <a:lstStyle/>
        <a:p>
          <a:endParaRPr lang="en-US"/>
        </a:p>
      </dgm:t>
    </dgm:pt>
    <dgm:pt modelId="{2A846EE4-DA51-E946-9D8A-6FAB2CC2EC9B}">
      <dgm:prSet phldrT="[Text]" custT="1"/>
      <dgm:spPr/>
      <dgm:t>
        <a:bodyPr/>
        <a:lstStyle/>
        <a:p>
          <a:r>
            <a:rPr lang="en-US" sz="2200" b="1" dirty="0" smtClean="0"/>
            <a:t>Parental Affection toward Children</a:t>
          </a:r>
          <a:endParaRPr lang="en-US" sz="2200" b="1" dirty="0"/>
        </a:p>
      </dgm:t>
    </dgm:pt>
    <dgm:pt modelId="{84B022DA-D6D8-6B46-AEFE-59BA52B47523}" type="parTrans" cxnId="{D71579F1-55FB-C049-8FDF-485BBFD08E89}">
      <dgm:prSet/>
      <dgm:spPr/>
      <dgm:t>
        <a:bodyPr/>
        <a:lstStyle/>
        <a:p>
          <a:endParaRPr lang="en-US"/>
        </a:p>
      </dgm:t>
    </dgm:pt>
    <dgm:pt modelId="{61F95D2E-58F6-0746-8DA4-302AD9F959E0}" type="sibTrans" cxnId="{D71579F1-55FB-C049-8FDF-485BBFD08E89}">
      <dgm:prSet/>
      <dgm:spPr/>
      <dgm:t>
        <a:bodyPr/>
        <a:lstStyle/>
        <a:p>
          <a:endParaRPr lang="en-US"/>
        </a:p>
      </dgm:t>
    </dgm:pt>
    <dgm:pt modelId="{9C75D193-2419-C240-8B80-0EC3EAB049BD}">
      <dgm:prSet phldrT="[Text]" custT="1"/>
      <dgm:spPr/>
      <dgm:t>
        <a:bodyPr/>
        <a:lstStyle/>
        <a:p>
          <a:r>
            <a:rPr lang="en-US" sz="2200" b="1" dirty="0" smtClean="0"/>
            <a:t>Parental Help with Problems</a:t>
          </a:r>
          <a:endParaRPr lang="en-US" sz="2200" b="1" dirty="0"/>
        </a:p>
      </dgm:t>
    </dgm:pt>
    <dgm:pt modelId="{6E6B6806-73B3-6349-B341-2493032E58A3}" type="parTrans" cxnId="{3CBBECE5-03DC-3446-9863-F988110203F5}">
      <dgm:prSet/>
      <dgm:spPr/>
      <dgm:t>
        <a:bodyPr/>
        <a:lstStyle/>
        <a:p>
          <a:endParaRPr lang="en-US"/>
        </a:p>
      </dgm:t>
    </dgm:pt>
    <dgm:pt modelId="{36DFFB6A-FC3E-5343-A4AB-D5399A11AA33}" type="sibTrans" cxnId="{3CBBECE5-03DC-3446-9863-F988110203F5}">
      <dgm:prSet/>
      <dgm:spPr/>
      <dgm:t>
        <a:bodyPr/>
        <a:lstStyle/>
        <a:p>
          <a:endParaRPr lang="en-US"/>
        </a:p>
      </dgm:t>
    </dgm:pt>
    <dgm:pt modelId="{FF6B5109-BFEF-6341-897F-157CB5B66216}" type="pres">
      <dgm:prSet presAssocID="{BAF9589F-2158-1843-86CC-DDC4079E9887}" presName="compositeShape" presStyleCnt="0">
        <dgm:presLayoutVars>
          <dgm:chMax val="7"/>
          <dgm:dir/>
          <dgm:resizeHandles val="exact"/>
        </dgm:presLayoutVars>
      </dgm:prSet>
      <dgm:spPr/>
      <dgm:t>
        <a:bodyPr/>
        <a:lstStyle/>
        <a:p>
          <a:endParaRPr lang="en-US"/>
        </a:p>
      </dgm:t>
    </dgm:pt>
    <dgm:pt modelId="{F3202BE3-DA7F-3549-B40E-B4BEE4CB3558}" type="pres">
      <dgm:prSet presAssocID="{82BCFFB3-4DD2-BA46-A987-C3B69BE0A7FA}" presName="circ1" presStyleLbl="vennNode1" presStyleIdx="0" presStyleCnt="4" custScaleX="110725"/>
      <dgm:spPr/>
      <dgm:t>
        <a:bodyPr/>
        <a:lstStyle/>
        <a:p>
          <a:endParaRPr lang="en-US"/>
        </a:p>
      </dgm:t>
    </dgm:pt>
    <dgm:pt modelId="{A021B98B-6AC8-4F4F-B26F-BE248B63CAC0}" type="pres">
      <dgm:prSet presAssocID="{82BCFFB3-4DD2-BA46-A987-C3B69BE0A7FA}" presName="circ1Tx" presStyleLbl="revTx" presStyleIdx="0" presStyleCnt="0">
        <dgm:presLayoutVars>
          <dgm:chMax val="0"/>
          <dgm:chPref val="0"/>
          <dgm:bulletEnabled val="1"/>
        </dgm:presLayoutVars>
      </dgm:prSet>
      <dgm:spPr/>
      <dgm:t>
        <a:bodyPr/>
        <a:lstStyle/>
        <a:p>
          <a:endParaRPr lang="en-US"/>
        </a:p>
      </dgm:t>
    </dgm:pt>
    <dgm:pt modelId="{61BD3B7C-982E-F345-B222-2222B924CC36}" type="pres">
      <dgm:prSet presAssocID="{8D85BC3F-4A3B-1E43-AA28-F78414B794F3}" presName="circ2" presStyleLbl="vennNode1" presStyleIdx="1" presStyleCnt="4" custScaleX="115237"/>
      <dgm:spPr/>
      <dgm:t>
        <a:bodyPr/>
        <a:lstStyle/>
        <a:p>
          <a:endParaRPr lang="en-US"/>
        </a:p>
      </dgm:t>
    </dgm:pt>
    <dgm:pt modelId="{9C3D450E-C223-8641-A608-BCD968E2FBFE}" type="pres">
      <dgm:prSet presAssocID="{8D85BC3F-4A3B-1E43-AA28-F78414B794F3}" presName="circ2Tx" presStyleLbl="revTx" presStyleIdx="0" presStyleCnt="0">
        <dgm:presLayoutVars>
          <dgm:chMax val="0"/>
          <dgm:chPref val="0"/>
          <dgm:bulletEnabled val="1"/>
        </dgm:presLayoutVars>
      </dgm:prSet>
      <dgm:spPr/>
      <dgm:t>
        <a:bodyPr/>
        <a:lstStyle/>
        <a:p>
          <a:endParaRPr lang="en-US"/>
        </a:p>
      </dgm:t>
    </dgm:pt>
    <dgm:pt modelId="{0CD1344E-C153-9849-92DE-1FA01D9ADC29}" type="pres">
      <dgm:prSet presAssocID="{2A846EE4-DA51-E946-9D8A-6FAB2CC2EC9B}" presName="circ3" presStyleLbl="vennNode1" presStyleIdx="2" presStyleCnt="4" custScaleX="110725"/>
      <dgm:spPr/>
      <dgm:t>
        <a:bodyPr/>
        <a:lstStyle/>
        <a:p>
          <a:endParaRPr lang="en-US"/>
        </a:p>
      </dgm:t>
    </dgm:pt>
    <dgm:pt modelId="{50C0917A-0D38-3A44-A620-645425F414C7}" type="pres">
      <dgm:prSet presAssocID="{2A846EE4-DA51-E946-9D8A-6FAB2CC2EC9B}" presName="circ3Tx" presStyleLbl="revTx" presStyleIdx="0" presStyleCnt="0">
        <dgm:presLayoutVars>
          <dgm:chMax val="0"/>
          <dgm:chPref val="0"/>
          <dgm:bulletEnabled val="1"/>
        </dgm:presLayoutVars>
      </dgm:prSet>
      <dgm:spPr/>
      <dgm:t>
        <a:bodyPr/>
        <a:lstStyle/>
        <a:p>
          <a:endParaRPr lang="en-US"/>
        </a:p>
      </dgm:t>
    </dgm:pt>
    <dgm:pt modelId="{75209A13-E8FF-CC4A-9D3A-AA5B4EC98923}" type="pres">
      <dgm:prSet presAssocID="{9C75D193-2419-C240-8B80-0EC3EAB049BD}" presName="circ4" presStyleLbl="vennNode1" presStyleIdx="3" presStyleCnt="4" custScaleX="118639"/>
      <dgm:spPr/>
      <dgm:t>
        <a:bodyPr/>
        <a:lstStyle/>
        <a:p>
          <a:endParaRPr lang="en-US"/>
        </a:p>
      </dgm:t>
    </dgm:pt>
    <dgm:pt modelId="{33C93C75-83FE-B942-949D-402634B24864}" type="pres">
      <dgm:prSet presAssocID="{9C75D193-2419-C240-8B80-0EC3EAB049BD}" presName="circ4Tx" presStyleLbl="revTx" presStyleIdx="0" presStyleCnt="0">
        <dgm:presLayoutVars>
          <dgm:chMax val="0"/>
          <dgm:chPref val="0"/>
          <dgm:bulletEnabled val="1"/>
        </dgm:presLayoutVars>
      </dgm:prSet>
      <dgm:spPr/>
      <dgm:t>
        <a:bodyPr/>
        <a:lstStyle/>
        <a:p>
          <a:endParaRPr lang="en-US"/>
        </a:p>
      </dgm:t>
    </dgm:pt>
  </dgm:ptLst>
  <dgm:cxnLst>
    <dgm:cxn modelId="{A5CB2A4C-9106-8548-94AC-BA4830E020F2}" type="presOf" srcId="{2A846EE4-DA51-E946-9D8A-6FAB2CC2EC9B}" destId="{0CD1344E-C153-9849-92DE-1FA01D9ADC29}" srcOrd="0" destOrd="0" presId="urn:microsoft.com/office/officeart/2005/8/layout/venn1"/>
    <dgm:cxn modelId="{D2626242-719A-6A4C-A3C0-B36AEECE3251}" srcId="{BAF9589F-2158-1843-86CC-DDC4079E9887}" destId="{8D85BC3F-4A3B-1E43-AA28-F78414B794F3}" srcOrd="1" destOrd="0" parTransId="{C8E423D4-20E1-384E-A0DF-3343A985A884}" sibTransId="{8C70863B-ECB7-9842-B019-99B5062D5639}"/>
    <dgm:cxn modelId="{A7E24292-2C6B-F449-9F40-063B6DEF6834}" type="presOf" srcId="{82BCFFB3-4DD2-BA46-A987-C3B69BE0A7FA}" destId="{F3202BE3-DA7F-3549-B40E-B4BEE4CB3558}" srcOrd="0" destOrd="0" presId="urn:microsoft.com/office/officeart/2005/8/layout/venn1"/>
    <dgm:cxn modelId="{CB4C98AF-DB42-1C4C-A1F3-0B34522CB904}" type="presOf" srcId="{9C75D193-2419-C240-8B80-0EC3EAB049BD}" destId="{33C93C75-83FE-B942-949D-402634B24864}" srcOrd="1" destOrd="0" presId="urn:microsoft.com/office/officeart/2005/8/layout/venn1"/>
    <dgm:cxn modelId="{8C4F76C8-9D6E-1A4D-856B-A7FC7CED0BF2}" srcId="{BAF9589F-2158-1843-86CC-DDC4079E9887}" destId="{82BCFFB3-4DD2-BA46-A987-C3B69BE0A7FA}" srcOrd="0" destOrd="0" parTransId="{20AC4BB6-3FB3-2E46-873B-8A654DDFDB71}" sibTransId="{7FDC882C-66C1-9B41-B53E-638208BB0E62}"/>
    <dgm:cxn modelId="{1E39A43E-37B1-2F4F-AB50-72E87BD26B22}" type="presOf" srcId="{BAF9589F-2158-1843-86CC-DDC4079E9887}" destId="{FF6B5109-BFEF-6341-897F-157CB5B66216}" srcOrd="0" destOrd="0" presId="urn:microsoft.com/office/officeart/2005/8/layout/venn1"/>
    <dgm:cxn modelId="{FE15F388-E00D-E94A-9F12-CFB52EAEFCF7}" type="presOf" srcId="{8D85BC3F-4A3B-1E43-AA28-F78414B794F3}" destId="{9C3D450E-C223-8641-A608-BCD968E2FBFE}" srcOrd="1" destOrd="0" presId="urn:microsoft.com/office/officeart/2005/8/layout/venn1"/>
    <dgm:cxn modelId="{3CBBECE5-03DC-3446-9863-F988110203F5}" srcId="{BAF9589F-2158-1843-86CC-DDC4079E9887}" destId="{9C75D193-2419-C240-8B80-0EC3EAB049BD}" srcOrd="3" destOrd="0" parTransId="{6E6B6806-73B3-6349-B341-2493032E58A3}" sibTransId="{36DFFB6A-FC3E-5343-A4AB-D5399A11AA33}"/>
    <dgm:cxn modelId="{15716E34-9A11-C64D-A39E-D523CE1C90CB}" type="presOf" srcId="{9C75D193-2419-C240-8B80-0EC3EAB049BD}" destId="{75209A13-E8FF-CC4A-9D3A-AA5B4EC98923}" srcOrd="0" destOrd="0" presId="urn:microsoft.com/office/officeart/2005/8/layout/venn1"/>
    <dgm:cxn modelId="{8B0DDE4A-5003-1F4C-B56A-1C8A89572BE4}" type="presOf" srcId="{8D85BC3F-4A3B-1E43-AA28-F78414B794F3}" destId="{61BD3B7C-982E-F345-B222-2222B924CC36}" srcOrd="0" destOrd="0" presId="urn:microsoft.com/office/officeart/2005/8/layout/venn1"/>
    <dgm:cxn modelId="{986EEE27-1DAF-8E4D-B670-749EA98D5A4D}" type="presOf" srcId="{2A846EE4-DA51-E946-9D8A-6FAB2CC2EC9B}" destId="{50C0917A-0D38-3A44-A620-645425F414C7}" srcOrd="1" destOrd="0" presId="urn:microsoft.com/office/officeart/2005/8/layout/venn1"/>
    <dgm:cxn modelId="{E4E1662E-6673-724B-B599-B69AD067F12D}" type="presOf" srcId="{82BCFFB3-4DD2-BA46-A987-C3B69BE0A7FA}" destId="{A021B98B-6AC8-4F4F-B26F-BE248B63CAC0}" srcOrd="1" destOrd="0" presId="urn:microsoft.com/office/officeart/2005/8/layout/venn1"/>
    <dgm:cxn modelId="{D71579F1-55FB-C049-8FDF-485BBFD08E89}" srcId="{BAF9589F-2158-1843-86CC-DDC4079E9887}" destId="{2A846EE4-DA51-E946-9D8A-6FAB2CC2EC9B}" srcOrd="2" destOrd="0" parTransId="{84B022DA-D6D8-6B46-AEFE-59BA52B47523}" sibTransId="{61F95D2E-58F6-0746-8DA4-302AD9F959E0}"/>
    <dgm:cxn modelId="{C5F7842A-ECD8-1541-8C88-802F3EFD8C4D}" type="presParOf" srcId="{FF6B5109-BFEF-6341-897F-157CB5B66216}" destId="{F3202BE3-DA7F-3549-B40E-B4BEE4CB3558}" srcOrd="0" destOrd="0" presId="urn:microsoft.com/office/officeart/2005/8/layout/venn1"/>
    <dgm:cxn modelId="{78EA3BC4-B4C2-284D-A2F3-617C6434069C}" type="presParOf" srcId="{FF6B5109-BFEF-6341-897F-157CB5B66216}" destId="{A021B98B-6AC8-4F4F-B26F-BE248B63CAC0}" srcOrd="1" destOrd="0" presId="urn:microsoft.com/office/officeart/2005/8/layout/venn1"/>
    <dgm:cxn modelId="{D814B59D-D8CB-CD46-8949-732A53539C3B}" type="presParOf" srcId="{FF6B5109-BFEF-6341-897F-157CB5B66216}" destId="{61BD3B7C-982E-F345-B222-2222B924CC36}" srcOrd="2" destOrd="0" presId="urn:microsoft.com/office/officeart/2005/8/layout/venn1"/>
    <dgm:cxn modelId="{9C62C217-68C8-2E46-A5D1-3EB7C8363181}" type="presParOf" srcId="{FF6B5109-BFEF-6341-897F-157CB5B66216}" destId="{9C3D450E-C223-8641-A608-BCD968E2FBFE}" srcOrd="3" destOrd="0" presId="urn:microsoft.com/office/officeart/2005/8/layout/venn1"/>
    <dgm:cxn modelId="{3FDDE06B-15E1-FA4E-A136-056A6725121A}" type="presParOf" srcId="{FF6B5109-BFEF-6341-897F-157CB5B66216}" destId="{0CD1344E-C153-9849-92DE-1FA01D9ADC29}" srcOrd="4" destOrd="0" presId="urn:microsoft.com/office/officeart/2005/8/layout/venn1"/>
    <dgm:cxn modelId="{4ED52F55-880C-6945-B669-B6F4A388105D}" type="presParOf" srcId="{FF6B5109-BFEF-6341-897F-157CB5B66216}" destId="{50C0917A-0D38-3A44-A620-645425F414C7}" srcOrd="5" destOrd="0" presId="urn:microsoft.com/office/officeart/2005/8/layout/venn1"/>
    <dgm:cxn modelId="{9A329424-0DE8-DF4D-9B7C-BB40E81DBE82}" type="presParOf" srcId="{FF6B5109-BFEF-6341-897F-157CB5B66216}" destId="{75209A13-E8FF-CC4A-9D3A-AA5B4EC98923}" srcOrd="6" destOrd="0" presId="urn:microsoft.com/office/officeart/2005/8/layout/venn1"/>
    <dgm:cxn modelId="{D3EAA745-2502-CA4E-A3DE-330CDD6B9377}" type="presParOf" srcId="{FF6B5109-BFEF-6341-897F-157CB5B66216}" destId="{33C93C75-83FE-B942-949D-402634B24864}"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B527FB-5E5C-A44F-88F0-A86ED88BC5F2}" type="doc">
      <dgm:prSet loTypeId="urn:microsoft.com/office/officeart/2005/8/layout/cycle8" loCatId="" qsTypeId="urn:microsoft.com/office/officeart/2005/8/quickstyle/simple4" qsCatId="simple" csTypeId="urn:microsoft.com/office/officeart/2005/8/colors/colorful1" csCatId="colorful" phldr="1"/>
      <dgm:spPr/>
    </dgm:pt>
    <dgm:pt modelId="{813FF9BF-B115-F94A-AE65-332C851CDC5A}">
      <dgm:prSet phldrT="[Text]" custT="1"/>
      <dgm:spPr>
        <a:solidFill>
          <a:schemeClr val="tx2"/>
        </a:solidFill>
      </dgm:spPr>
      <dgm:t>
        <a:bodyPr/>
        <a:lstStyle/>
        <a:p>
          <a:r>
            <a:rPr lang="en-US" sz="1900" b="1" dirty="0" smtClean="0"/>
            <a:t>Praying</a:t>
          </a:r>
          <a:endParaRPr lang="en-US" sz="1900" b="1" dirty="0"/>
        </a:p>
      </dgm:t>
    </dgm:pt>
    <dgm:pt modelId="{70118D39-3257-784C-BB8B-63CFA1C284E8}" type="parTrans" cxnId="{AA884578-C2BC-D443-BB9E-997F0C68915B}">
      <dgm:prSet/>
      <dgm:spPr/>
      <dgm:t>
        <a:bodyPr/>
        <a:lstStyle/>
        <a:p>
          <a:endParaRPr lang="en-US"/>
        </a:p>
      </dgm:t>
    </dgm:pt>
    <dgm:pt modelId="{62789F64-497A-A442-AC6F-DA36351D3D5E}" type="sibTrans" cxnId="{AA884578-C2BC-D443-BB9E-997F0C68915B}">
      <dgm:prSet/>
      <dgm:spPr/>
      <dgm:t>
        <a:bodyPr/>
        <a:lstStyle/>
        <a:p>
          <a:endParaRPr lang="en-US"/>
        </a:p>
      </dgm:t>
    </dgm:pt>
    <dgm:pt modelId="{2166C5FA-4D73-F446-8E8B-2A26B73F7DF7}">
      <dgm:prSet phldrT="[Text]" custT="1"/>
      <dgm:spPr/>
      <dgm:t>
        <a:bodyPr/>
        <a:lstStyle/>
        <a:p>
          <a:r>
            <a:rPr lang="en-US" sz="1900" b="1" dirty="0" smtClean="0"/>
            <a:t>Caring Conversation</a:t>
          </a:r>
          <a:endParaRPr lang="en-US" sz="1900" b="1" dirty="0"/>
        </a:p>
      </dgm:t>
    </dgm:pt>
    <dgm:pt modelId="{5D44FA91-3D06-6B4B-9473-CEFFF3982994}" type="parTrans" cxnId="{AB58EEE8-676F-D247-848F-AD75F123B3E9}">
      <dgm:prSet/>
      <dgm:spPr/>
      <dgm:t>
        <a:bodyPr/>
        <a:lstStyle/>
        <a:p>
          <a:endParaRPr lang="en-US"/>
        </a:p>
      </dgm:t>
    </dgm:pt>
    <dgm:pt modelId="{E2F878FA-05CC-6A40-8C6A-5C9228C046F8}" type="sibTrans" cxnId="{AB58EEE8-676F-D247-848F-AD75F123B3E9}">
      <dgm:prSet/>
      <dgm:spPr/>
      <dgm:t>
        <a:bodyPr/>
        <a:lstStyle/>
        <a:p>
          <a:endParaRPr lang="en-US"/>
        </a:p>
      </dgm:t>
    </dgm:pt>
    <dgm:pt modelId="{537B86A3-DA43-D747-A64C-2E17D5CB9BC0}">
      <dgm:prSet phldrT="[Text]" custT="1"/>
      <dgm:spPr/>
      <dgm:t>
        <a:bodyPr/>
        <a:lstStyle/>
        <a:p>
          <a:r>
            <a:rPr lang="en-US" sz="1900" b="1" dirty="0" smtClean="0"/>
            <a:t>Reading the Bible</a:t>
          </a:r>
          <a:endParaRPr lang="en-US" sz="1900" b="1" dirty="0"/>
        </a:p>
      </dgm:t>
    </dgm:pt>
    <dgm:pt modelId="{2B7238CA-F19B-2C4B-984B-702CDD9EFC5F}" type="parTrans" cxnId="{16841DED-B5AD-6546-95A4-3904EBCF2FDF}">
      <dgm:prSet/>
      <dgm:spPr/>
      <dgm:t>
        <a:bodyPr/>
        <a:lstStyle/>
        <a:p>
          <a:endParaRPr lang="en-US"/>
        </a:p>
      </dgm:t>
    </dgm:pt>
    <dgm:pt modelId="{33BAD474-4E3E-E94E-B6F8-BEFBCD5FD20F}" type="sibTrans" cxnId="{16841DED-B5AD-6546-95A4-3904EBCF2FDF}">
      <dgm:prSet/>
      <dgm:spPr/>
      <dgm:t>
        <a:bodyPr/>
        <a:lstStyle/>
        <a:p>
          <a:endParaRPr lang="en-US"/>
        </a:p>
      </dgm:t>
    </dgm:pt>
    <dgm:pt modelId="{C6F66A99-6C24-6A44-8560-65301B09B868}">
      <dgm:prSet phldrT="[Text]" custT="1"/>
      <dgm:spPr/>
      <dgm:t>
        <a:bodyPr/>
        <a:lstStyle/>
        <a:p>
          <a:r>
            <a:rPr lang="en-US" sz="1900" b="1" dirty="0" smtClean="0"/>
            <a:t>Celebrating Rituals</a:t>
          </a:r>
          <a:endParaRPr lang="en-US" sz="1900" b="1" dirty="0"/>
        </a:p>
      </dgm:t>
    </dgm:pt>
    <dgm:pt modelId="{7579EC1B-F265-654D-A797-8FDA2D334485}" type="parTrans" cxnId="{D2602A04-4F55-264D-9916-53216D723389}">
      <dgm:prSet/>
      <dgm:spPr/>
      <dgm:t>
        <a:bodyPr/>
        <a:lstStyle/>
        <a:p>
          <a:endParaRPr lang="en-US"/>
        </a:p>
      </dgm:t>
    </dgm:pt>
    <dgm:pt modelId="{B0793A5C-5475-7C48-B27A-E286CCEF690B}" type="sibTrans" cxnId="{D2602A04-4F55-264D-9916-53216D723389}">
      <dgm:prSet/>
      <dgm:spPr/>
      <dgm:t>
        <a:bodyPr/>
        <a:lstStyle/>
        <a:p>
          <a:endParaRPr lang="en-US"/>
        </a:p>
      </dgm:t>
    </dgm:pt>
    <dgm:pt modelId="{49F62048-5F01-674B-81C5-365C5B754DFF}">
      <dgm:prSet phldrT="[Text]" custT="1"/>
      <dgm:spPr>
        <a:solidFill>
          <a:schemeClr val="bg2">
            <a:lumMod val="50000"/>
          </a:schemeClr>
        </a:solidFill>
      </dgm:spPr>
      <dgm:t>
        <a:bodyPr/>
        <a:lstStyle/>
        <a:p>
          <a:r>
            <a:rPr lang="en-US" sz="1900" b="1" dirty="0" smtClean="0"/>
            <a:t>Serving Others</a:t>
          </a:r>
          <a:endParaRPr lang="en-US" sz="1900" b="1" dirty="0"/>
        </a:p>
      </dgm:t>
    </dgm:pt>
    <dgm:pt modelId="{DAF45FAF-E67C-E041-881E-090B713B31FE}" type="parTrans" cxnId="{1F3A3AE4-5FEF-0043-95FD-DEF7D63B72D6}">
      <dgm:prSet/>
      <dgm:spPr/>
      <dgm:t>
        <a:bodyPr/>
        <a:lstStyle/>
        <a:p>
          <a:endParaRPr lang="en-US"/>
        </a:p>
      </dgm:t>
    </dgm:pt>
    <dgm:pt modelId="{00631AE5-8E56-9C4D-AB90-BE7E4464F703}" type="sibTrans" cxnId="{1F3A3AE4-5FEF-0043-95FD-DEF7D63B72D6}">
      <dgm:prSet/>
      <dgm:spPr/>
      <dgm:t>
        <a:bodyPr/>
        <a:lstStyle/>
        <a:p>
          <a:endParaRPr lang="en-US"/>
        </a:p>
      </dgm:t>
    </dgm:pt>
    <dgm:pt modelId="{FA5F3F31-98BE-1B47-AA92-A0697B6278DB}">
      <dgm:prSet phldrT="[Text]" custT="1"/>
      <dgm:spPr/>
      <dgm:t>
        <a:bodyPr/>
        <a:lstStyle/>
        <a:p>
          <a:r>
            <a:rPr lang="en-US" sz="1900" b="1" dirty="0" smtClean="0"/>
            <a:t>Learning &amp; Applying Faith to Daily Life</a:t>
          </a:r>
          <a:endParaRPr lang="en-US" sz="1900" b="1" dirty="0"/>
        </a:p>
      </dgm:t>
    </dgm:pt>
    <dgm:pt modelId="{A99B78D3-6453-2841-B1A8-F6703E84E01C}" type="sibTrans" cxnId="{227AA429-C608-134C-A9B1-921360CB0265}">
      <dgm:prSet/>
      <dgm:spPr/>
      <dgm:t>
        <a:bodyPr/>
        <a:lstStyle/>
        <a:p>
          <a:endParaRPr lang="en-US"/>
        </a:p>
      </dgm:t>
    </dgm:pt>
    <dgm:pt modelId="{8DBC315B-50E7-9E4A-9D95-18A20D265CCA}" type="parTrans" cxnId="{227AA429-C608-134C-A9B1-921360CB0265}">
      <dgm:prSet/>
      <dgm:spPr/>
      <dgm:t>
        <a:bodyPr/>
        <a:lstStyle/>
        <a:p>
          <a:endParaRPr lang="en-US"/>
        </a:p>
      </dgm:t>
    </dgm:pt>
    <dgm:pt modelId="{5CE7BCB2-35BE-464C-85B8-08AFCF3F5B00}" type="pres">
      <dgm:prSet presAssocID="{84B527FB-5E5C-A44F-88F0-A86ED88BC5F2}" presName="compositeShape" presStyleCnt="0">
        <dgm:presLayoutVars>
          <dgm:chMax val="7"/>
          <dgm:dir/>
          <dgm:resizeHandles val="exact"/>
        </dgm:presLayoutVars>
      </dgm:prSet>
      <dgm:spPr/>
    </dgm:pt>
    <dgm:pt modelId="{FA110E58-AF3C-2B46-828F-E3D3EEE7AFE1}" type="pres">
      <dgm:prSet presAssocID="{84B527FB-5E5C-A44F-88F0-A86ED88BC5F2}" presName="wedge1" presStyleLbl="node1" presStyleIdx="0" presStyleCnt="6"/>
      <dgm:spPr/>
      <dgm:t>
        <a:bodyPr/>
        <a:lstStyle/>
        <a:p>
          <a:endParaRPr lang="en-US"/>
        </a:p>
      </dgm:t>
    </dgm:pt>
    <dgm:pt modelId="{AE6AFCC6-CE59-444C-828D-6E6960F40E64}" type="pres">
      <dgm:prSet presAssocID="{84B527FB-5E5C-A44F-88F0-A86ED88BC5F2}" presName="dummy1a" presStyleCnt="0"/>
      <dgm:spPr/>
    </dgm:pt>
    <dgm:pt modelId="{F3B5154E-9EA1-E34C-AC0B-484F6CA27353}" type="pres">
      <dgm:prSet presAssocID="{84B527FB-5E5C-A44F-88F0-A86ED88BC5F2}" presName="dummy1b" presStyleCnt="0"/>
      <dgm:spPr/>
    </dgm:pt>
    <dgm:pt modelId="{A3F4B554-742A-014D-86C8-DA632EBA7797}" type="pres">
      <dgm:prSet presAssocID="{84B527FB-5E5C-A44F-88F0-A86ED88BC5F2}" presName="wedge1Tx" presStyleLbl="node1" presStyleIdx="0" presStyleCnt="6">
        <dgm:presLayoutVars>
          <dgm:chMax val="0"/>
          <dgm:chPref val="0"/>
          <dgm:bulletEnabled val="1"/>
        </dgm:presLayoutVars>
      </dgm:prSet>
      <dgm:spPr/>
      <dgm:t>
        <a:bodyPr/>
        <a:lstStyle/>
        <a:p>
          <a:endParaRPr lang="en-US"/>
        </a:p>
      </dgm:t>
    </dgm:pt>
    <dgm:pt modelId="{9A195098-6437-784C-BE84-C0D67997F254}" type="pres">
      <dgm:prSet presAssocID="{84B527FB-5E5C-A44F-88F0-A86ED88BC5F2}" presName="wedge2" presStyleLbl="node1" presStyleIdx="1" presStyleCnt="6"/>
      <dgm:spPr/>
      <dgm:t>
        <a:bodyPr/>
        <a:lstStyle/>
        <a:p>
          <a:endParaRPr lang="en-US"/>
        </a:p>
      </dgm:t>
    </dgm:pt>
    <dgm:pt modelId="{4E297420-DF36-5841-9E6A-238447D2849F}" type="pres">
      <dgm:prSet presAssocID="{84B527FB-5E5C-A44F-88F0-A86ED88BC5F2}" presName="dummy2a" presStyleCnt="0"/>
      <dgm:spPr/>
    </dgm:pt>
    <dgm:pt modelId="{DB85BDEC-31A0-5841-A8F8-F394B80B9C9B}" type="pres">
      <dgm:prSet presAssocID="{84B527FB-5E5C-A44F-88F0-A86ED88BC5F2}" presName="dummy2b" presStyleCnt="0"/>
      <dgm:spPr/>
    </dgm:pt>
    <dgm:pt modelId="{EF6FA3A2-DB54-6644-A690-1F5C0845140E}" type="pres">
      <dgm:prSet presAssocID="{84B527FB-5E5C-A44F-88F0-A86ED88BC5F2}" presName="wedge2Tx" presStyleLbl="node1" presStyleIdx="1" presStyleCnt="6">
        <dgm:presLayoutVars>
          <dgm:chMax val="0"/>
          <dgm:chPref val="0"/>
          <dgm:bulletEnabled val="1"/>
        </dgm:presLayoutVars>
      </dgm:prSet>
      <dgm:spPr/>
      <dgm:t>
        <a:bodyPr/>
        <a:lstStyle/>
        <a:p>
          <a:endParaRPr lang="en-US"/>
        </a:p>
      </dgm:t>
    </dgm:pt>
    <dgm:pt modelId="{94E83464-95FD-304C-85E2-F4E5AFA9B436}" type="pres">
      <dgm:prSet presAssocID="{84B527FB-5E5C-A44F-88F0-A86ED88BC5F2}" presName="wedge3" presStyleLbl="node1" presStyleIdx="2" presStyleCnt="6"/>
      <dgm:spPr/>
      <dgm:t>
        <a:bodyPr/>
        <a:lstStyle/>
        <a:p>
          <a:endParaRPr lang="en-US"/>
        </a:p>
      </dgm:t>
    </dgm:pt>
    <dgm:pt modelId="{16AF1D1B-939F-0445-B34D-2FE9383D0371}" type="pres">
      <dgm:prSet presAssocID="{84B527FB-5E5C-A44F-88F0-A86ED88BC5F2}" presName="dummy3a" presStyleCnt="0"/>
      <dgm:spPr/>
    </dgm:pt>
    <dgm:pt modelId="{7166A177-E824-254E-978A-ED10D718326C}" type="pres">
      <dgm:prSet presAssocID="{84B527FB-5E5C-A44F-88F0-A86ED88BC5F2}" presName="dummy3b" presStyleCnt="0"/>
      <dgm:spPr/>
    </dgm:pt>
    <dgm:pt modelId="{4D113706-EA92-454D-B1E5-CCBA21BB8FD5}" type="pres">
      <dgm:prSet presAssocID="{84B527FB-5E5C-A44F-88F0-A86ED88BC5F2}" presName="wedge3Tx" presStyleLbl="node1" presStyleIdx="2" presStyleCnt="6">
        <dgm:presLayoutVars>
          <dgm:chMax val="0"/>
          <dgm:chPref val="0"/>
          <dgm:bulletEnabled val="1"/>
        </dgm:presLayoutVars>
      </dgm:prSet>
      <dgm:spPr/>
      <dgm:t>
        <a:bodyPr/>
        <a:lstStyle/>
        <a:p>
          <a:endParaRPr lang="en-US"/>
        </a:p>
      </dgm:t>
    </dgm:pt>
    <dgm:pt modelId="{0A7B1D9C-B3E2-BA41-B1EE-8DFB4E25A5BE}" type="pres">
      <dgm:prSet presAssocID="{84B527FB-5E5C-A44F-88F0-A86ED88BC5F2}" presName="wedge4" presStyleLbl="node1" presStyleIdx="3" presStyleCnt="6"/>
      <dgm:spPr/>
      <dgm:t>
        <a:bodyPr/>
        <a:lstStyle/>
        <a:p>
          <a:endParaRPr lang="en-US"/>
        </a:p>
      </dgm:t>
    </dgm:pt>
    <dgm:pt modelId="{879F137B-7B4B-BC44-A735-B1A7A7A09FF6}" type="pres">
      <dgm:prSet presAssocID="{84B527FB-5E5C-A44F-88F0-A86ED88BC5F2}" presName="dummy4a" presStyleCnt="0"/>
      <dgm:spPr/>
    </dgm:pt>
    <dgm:pt modelId="{E236A5FE-A686-134B-A590-31B14383EE76}" type="pres">
      <dgm:prSet presAssocID="{84B527FB-5E5C-A44F-88F0-A86ED88BC5F2}" presName="dummy4b" presStyleCnt="0"/>
      <dgm:spPr/>
    </dgm:pt>
    <dgm:pt modelId="{5CB3D5B2-B800-494D-B44F-288CEE9823A4}" type="pres">
      <dgm:prSet presAssocID="{84B527FB-5E5C-A44F-88F0-A86ED88BC5F2}" presName="wedge4Tx" presStyleLbl="node1" presStyleIdx="3" presStyleCnt="6">
        <dgm:presLayoutVars>
          <dgm:chMax val="0"/>
          <dgm:chPref val="0"/>
          <dgm:bulletEnabled val="1"/>
        </dgm:presLayoutVars>
      </dgm:prSet>
      <dgm:spPr/>
      <dgm:t>
        <a:bodyPr/>
        <a:lstStyle/>
        <a:p>
          <a:endParaRPr lang="en-US"/>
        </a:p>
      </dgm:t>
    </dgm:pt>
    <dgm:pt modelId="{412DCD46-9FDD-A942-A630-4BEF0C1D8610}" type="pres">
      <dgm:prSet presAssocID="{84B527FB-5E5C-A44F-88F0-A86ED88BC5F2}" presName="wedge5" presStyleLbl="node1" presStyleIdx="4" presStyleCnt="6"/>
      <dgm:spPr/>
      <dgm:t>
        <a:bodyPr/>
        <a:lstStyle/>
        <a:p>
          <a:endParaRPr lang="en-US"/>
        </a:p>
      </dgm:t>
    </dgm:pt>
    <dgm:pt modelId="{D38A66FB-9A7B-6A4F-84BA-526F438EA642}" type="pres">
      <dgm:prSet presAssocID="{84B527FB-5E5C-A44F-88F0-A86ED88BC5F2}" presName="dummy5a" presStyleCnt="0"/>
      <dgm:spPr/>
    </dgm:pt>
    <dgm:pt modelId="{6CAC8AD0-B242-A345-AAE7-C670160A3BF4}" type="pres">
      <dgm:prSet presAssocID="{84B527FB-5E5C-A44F-88F0-A86ED88BC5F2}" presName="dummy5b" presStyleCnt="0"/>
      <dgm:spPr/>
    </dgm:pt>
    <dgm:pt modelId="{483757C0-AA99-7D42-8BF6-37E098C63F26}" type="pres">
      <dgm:prSet presAssocID="{84B527FB-5E5C-A44F-88F0-A86ED88BC5F2}" presName="wedge5Tx" presStyleLbl="node1" presStyleIdx="4" presStyleCnt="6">
        <dgm:presLayoutVars>
          <dgm:chMax val="0"/>
          <dgm:chPref val="0"/>
          <dgm:bulletEnabled val="1"/>
        </dgm:presLayoutVars>
      </dgm:prSet>
      <dgm:spPr/>
      <dgm:t>
        <a:bodyPr/>
        <a:lstStyle/>
        <a:p>
          <a:endParaRPr lang="en-US"/>
        </a:p>
      </dgm:t>
    </dgm:pt>
    <dgm:pt modelId="{55AA290D-ED29-784A-9680-2863B395624D}" type="pres">
      <dgm:prSet presAssocID="{84B527FB-5E5C-A44F-88F0-A86ED88BC5F2}" presName="wedge6" presStyleLbl="node1" presStyleIdx="5" presStyleCnt="6"/>
      <dgm:spPr/>
      <dgm:t>
        <a:bodyPr/>
        <a:lstStyle/>
        <a:p>
          <a:endParaRPr lang="en-US"/>
        </a:p>
      </dgm:t>
    </dgm:pt>
    <dgm:pt modelId="{D0D5735C-3A1B-3A4A-BBE2-C7F5BCCF4CCB}" type="pres">
      <dgm:prSet presAssocID="{84B527FB-5E5C-A44F-88F0-A86ED88BC5F2}" presName="dummy6a" presStyleCnt="0"/>
      <dgm:spPr/>
    </dgm:pt>
    <dgm:pt modelId="{B1BF186B-6B27-F042-91B3-C90DC98B943F}" type="pres">
      <dgm:prSet presAssocID="{84B527FB-5E5C-A44F-88F0-A86ED88BC5F2}" presName="dummy6b" presStyleCnt="0"/>
      <dgm:spPr/>
    </dgm:pt>
    <dgm:pt modelId="{31B51043-F434-7C4D-B970-227F0AF1AB56}" type="pres">
      <dgm:prSet presAssocID="{84B527FB-5E5C-A44F-88F0-A86ED88BC5F2}" presName="wedge6Tx" presStyleLbl="node1" presStyleIdx="5" presStyleCnt="6">
        <dgm:presLayoutVars>
          <dgm:chMax val="0"/>
          <dgm:chPref val="0"/>
          <dgm:bulletEnabled val="1"/>
        </dgm:presLayoutVars>
      </dgm:prSet>
      <dgm:spPr/>
      <dgm:t>
        <a:bodyPr/>
        <a:lstStyle/>
        <a:p>
          <a:endParaRPr lang="en-US"/>
        </a:p>
      </dgm:t>
    </dgm:pt>
    <dgm:pt modelId="{40181777-0120-3246-9239-DF78AA186B50}" type="pres">
      <dgm:prSet presAssocID="{62789F64-497A-A442-AC6F-DA36351D3D5E}" presName="arrowWedge1" presStyleLbl="fgSibTrans2D1" presStyleIdx="0" presStyleCnt="6"/>
      <dgm:spPr>
        <a:solidFill>
          <a:schemeClr val="tx2"/>
        </a:solidFill>
      </dgm:spPr>
    </dgm:pt>
    <dgm:pt modelId="{0A2B7FCD-8C83-D049-9562-4704884B860F}" type="pres">
      <dgm:prSet presAssocID="{E2F878FA-05CC-6A40-8C6A-5C9228C046F8}" presName="arrowWedge2" presStyleLbl="fgSibTrans2D1" presStyleIdx="1" presStyleCnt="6"/>
      <dgm:spPr/>
    </dgm:pt>
    <dgm:pt modelId="{09EA6939-E848-7C41-BA2A-9840F1371A12}" type="pres">
      <dgm:prSet presAssocID="{33BAD474-4E3E-E94E-B6F8-BEFBCD5FD20F}" presName="arrowWedge3" presStyleLbl="fgSibTrans2D1" presStyleIdx="2" presStyleCnt="6"/>
      <dgm:spPr/>
    </dgm:pt>
    <dgm:pt modelId="{A3EECC7C-6DF9-7F43-92F2-89CFF76CDB1C}" type="pres">
      <dgm:prSet presAssocID="{B0793A5C-5475-7C48-B27A-E286CCEF690B}" presName="arrowWedge4" presStyleLbl="fgSibTrans2D1" presStyleIdx="3" presStyleCnt="6"/>
      <dgm:spPr/>
    </dgm:pt>
    <dgm:pt modelId="{68BCF914-9042-0848-B075-98A034844E11}" type="pres">
      <dgm:prSet presAssocID="{00631AE5-8E56-9C4D-AB90-BE7E4464F703}" presName="arrowWedge5" presStyleLbl="fgSibTrans2D1" presStyleIdx="4" presStyleCnt="6"/>
      <dgm:spPr>
        <a:solidFill>
          <a:schemeClr val="bg2">
            <a:lumMod val="50000"/>
          </a:schemeClr>
        </a:solidFill>
      </dgm:spPr>
    </dgm:pt>
    <dgm:pt modelId="{62A1B435-37D3-4645-A284-4DD6B6FC679D}" type="pres">
      <dgm:prSet presAssocID="{A99B78D3-6453-2841-B1A8-F6703E84E01C}" presName="arrowWedge6" presStyleLbl="fgSibTrans2D1" presStyleIdx="5" presStyleCnt="6"/>
      <dgm:spPr/>
    </dgm:pt>
  </dgm:ptLst>
  <dgm:cxnLst>
    <dgm:cxn modelId="{AB58EEE8-676F-D247-848F-AD75F123B3E9}" srcId="{84B527FB-5E5C-A44F-88F0-A86ED88BC5F2}" destId="{2166C5FA-4D73-F446-8E8B-2A26B73F7DF7}" srcOrd="1" destOrd="0" parTransId="{5D44FA91-3D06-6B4B-9473-CEFFF3982994}" sibTransId="{E2F878FA-05CC-6A40-8C6A-5C9228C046F8}"/>
    <dgm:cxn modelId="{F50518E6-005B-064D-8AF1-03FAD6830EA6}" type="presOf" srcId="{813FF9BF-B115-F94A-AE65-332C851CDC5A}" destId="{A3F4B554-742A-014D-86C8-DA632EBA7797}" srcOrd="1" destOrd="0" presId="urn:microsoft.com/office/officeart/2005/8/layout/cycle8"/>
    <dgm:cxn modelId="{C3AFF3CD-576C-3F46-B756-D2C3F86FEEE4}" type="presOf" srcId="{49F62048-5F01-674B-81C5-365C5B754DFF}" destId="{483757C0-AA99-7D42-8BF6-37E098C63F26}" srcOrd="1" destOrd="0" presId="urn:microsoft.com/office/officeart/2005/8/layout/cycle8"/>
    <dgm:cxn modelId="{16841DED-B5AD-6546-95A4-3904EBCF2FDF}" srcId="{84B527FB-5E5C-A44F-88F0-A86ED88BC5F2}" destId="{537B86A3-DA43-D747-A64C-2E17D5CB9BC0}" srcOrd="2" destOrd="0" parTransId="{2B7238CA-F19B-2C4B-984B-702CDD9EFC5F}" sibTransId="{33BAD474-4E3E-E94E-B6F8-BEFBCD5FD20F}"/>
    <dgm:cxn modelId="{61A86BEF-286F-BE4A-BF13-51DB3ECEB96A}" type="presOf" srcId="{2166C5FA-4D73-F446-8E8B-2A26B73F7DF7}" destId="{9A195098-6437-784C-BE84-C0D67997F254}" srcOrd="0" destOrd="0" presId="urn:microsoft.com/office/officeart/2005/8/layout/cycle8"/>
    <dgm:cxn modelId="{4D1DF614-BF25-6240-B9C9-4645FE05A09A}" type="presOf" srcId="{2166C5FA-4D73-F446-8E8B-2A26B73F7DF7}" destId="{EF6FA3A2-DB54-6644-A690-1F5C0845140E}" srcOrd="1" destOrd="0" presId="urn:microsoft.com/office/officeart/2005/8/layout/cycle8"/>
    <dgm:cxn modelId="{EA68B327-8E70-A24D-9EF3-855580C79344}" type="presOf" srcId="{FA5F3F31-98BE-1B47-AA92-A0697B6278DB}" destId="{55AA290D-ED29-784A-9680-2863B395624D}" srcOrd="0" destOrd="0" presId="urn:microsoft.com/office/officeart/2005/8/layout/cycle8"/>
    <dgm:cxn modelId="{1F3A3AE4-5FEF-0043-95FD-DEF7D63B72D6}" srcId="{84B527FB-5E5C-A44F-88F0-A86ED88BC5F2}" destId="{49F62048-5F01-674B-81C5-365C5B754DFF}" srcOrd="4" destOrd="0" parTransId="{DAF45FAF-E67C-E041-881E-090B713B31FE}" sibTransId="{00631AE5-8E56-9C4D-AB90-BE7E4464F703}"/>
    <dgm:cxn modelId="{7FA17B30-098A-E64A-85AA-DBB443DBDAD6}" type="presOf" srcId="{84B527FB-5E5C-A44F-88F0-A86ED88BC5F2}" destId="{5CE7BCB2-35BE-464C-85B8-08AFCF3F5B00}" srcOrd="0" destOrd="0" presId="urn:microsoft.com/office/officeart/2005/8/layout/cycle8"/>
    <dgm:cxn modelId="{4C7DAADE-2AD8-674D-ACB1-516D1BA7B9DC}" type="presOf" srcId="{537B86A3-DA43-D747-A64C-2E17D5CB9BC0}" destId="{4D113706-EA92-454D-B1E5-CCBA21BB8FD5}" srcOrd="1" destOrd="0" presId="urn:microsoft.com/office/officeart/2005/8/layout/cycle8"/>
    <dgm:cxn modelId="{227AA429-C608-134C-A9B1-921360CB0265}" srcId="{84B527FB-5E5C-A44F-88F0-A86ED88BC5F2}" destId="{FA5F3F31-98BE-1B47-AA92-A0697B6278DB}" srcOrd="5" destOrd="0" parTransId="{8DBC315B-50E7-9E4A-9D95-18A20D265CCA}" sibTransId="{A99B78D3-6453-2841-B1A8-F6703E84E01C}"/>
    <dgm:cxn modelId="{AA884578-C2BC-D443-BB9E-997F0C68915B}" srcId="{84B527FB-5E5C-A44F-88F0-A86ED88BC5F2}" destId="{813FF9BF-B115-F94A-AE65-332C851CDC5A}" srcOrd="0" destOrd="0" parTransId="{70118D39-3257-784C-BB8B-63CFA1C284E8}" sibTransId="{62789F64-497A-A442-AC6F-DA36351D3D5E}"/>
    <dgm:cxn modelId="{983484EF-245D-0044-AB16-D770E132BEF1}" type="presOf" srcId="{C6F66A99-6C24-6A44-8560-65301B09B868}" destId="{0A7B1D9C-B3E2-BA41-B1EE-8DFB4E25A5BE}" srcOrd="0" destOrd="0" presId="urn:microsoft.com/office/officeart/2005/8/layout/cycle8"/>
    <dgm:cxn modelId="{81270146-3EBA-0F48-BA87-FF38D7722AFB}" type="presOf" srcId="{813FF9BF-B115-F94A-AE65-332C851CDC5A}" destId="{FA110E58-AF3C-2B46-828F-E3D3EEE7AFE1}" srcOrd="0" destOrd="0" presId="urn:microsoft.com/office/officeart/2005/8/layout/cycle8"/>
    <dgm:cxn modelId="{A3E8509D-47A8-2844-BE7D-0903A6EE9671}" type="presOf" srcId="{FA5F3F31-98BE-1B47-AA92-A0697B6278DB}" destId="{31B51043-F434-7C4D-B970-227F0AF1AB56}" srcOrd="1" destOrd="0" presId="urn:microsoft.com/office/officeart/2005/8/layout/cycle8"/>
    <dgm:cxn modelId="{D2602A04-4F55-264D-9916-53216D723389}" srcId="{84B527FB-5E5C-A44F-88F0-A86ED88BC5F2}" destId="{C6F66A99-6C24-6A44-8560-65301B09B868}" srcOrd="3" destOrd="0" parTransId="{7579EC1B-F265-654D-A797-8FDA2D334485}" sibTransId="{B0793A5C-5475-7C48-B27A-E286CCEF690B}"/>
    <dgm:cxn modelId="{B0DF753E-9F7E-6A43-B4F0-20FEB6891B66}" type="presOf" srcId="{C6F66A99-6C24-6A44-8560-65301B09B868}" destId="{5CB3D5B2-B800-494D-B44F-288CEE9823A4}" srcOrd="1" destOrd="0" presId="urn:microsoft.com/office/officeart/2005/8/layout/cycle8"/>
    <dgm:cxn modelId="{AAD59941-84F4-594E-B388-C50A4E301840}" type="presOf" srcId="{537B86A3-DA43-D747-A64C-2E17D5CB9BC0}" destId="{94E83464-95FD-304C-85E2-F4E5AFA9B436}" srcOrd="0" destOrd="0" presId="urn:microsoft.com/office/officeart/2005/8/layout/cycle8"/>
    <dgm:cxn modelId="{F80F769D-A896-654C-8DFF-9573D248270D}" type="presOf" srcId="{49F62048-5F01-674B-81C5-365C5B754DFF}" destId="{412DCD46-9FDD-A942-A630-4BEF0C1D8610}" srcOrd="0" destOrd="0" presId="urn:microsoft.com/office/officeart/2005/8/layout/cycle8"/>
    <dgm:cxn modelId="{BA3AE803-7B31-1F45-8252-4DBF68DB9AEE}" type="presParOf" srcId="{5CE7BCB2-35BE-464C-85B8-08AFCF3F5B00}" destId="{FA110E58-AF3C-2B46-828F-E3D3EEE7AFE1}" srcOrd="0" destOrd="0" presId="urn:microsoft.com/office/officeart/2005/8/layout/cycle8"/>
    <dgm:cxn modelId="{DA68EC50-3BF2-DE4B-A3BE-BF87D37FE83C}" type="presParOf" srcId="{5CE7BCB2-35BE-464C-85B8-08AFCF3F5B00}" destId="{AE6AFCC6-CE59-444C-828D-6E6960F40E64}" srcOrd="1" destOrd="0" presId="urn:microsoft.com/office/officeart/2005/8/layout/cycle8"/>
    <dgm:cxn modelId="{FA7863CF-3CF8-CB4A-9C79-7BEF28BAD0E2}" type="presParOf" srcId="{5CE7BCB2-35BE-464C-85B8-08AFCF3F5B00}" destId="{F3B5154E-9EA1-E34C-AC0B-484F6CA27353}" srcOrd="2" destOrd="0" presId="urn:microsoft.com/office/officeart/2005/8/layout/cycle8"/>
    <dgm:cxn modelId="{496C9F2D-9971-9941-A03F-A74AC5857290}" type="presParOf" srcId="{5CE7BCB2-35BE-464C-85B8-08AFCF3F5B00}" destId="{A3F4B554-742A-014D-86C8-DA632EBA7797}" srcOrd="3" destOrd="0" presId="urn:microsoft.com/office/officeart/2005/8/layout/cycle8"/>
    <dgm:cxn modelId="{2145C890-E313-784D-B6F7-B46FDEDA3994}" type="presParOf" srcId="{5CE7BCB2-35BE-464C-85B8-08AFCF3F5B00}" destId="{9A195098-6437-784C-BE84-C0D67997F254}" srcOrd="4" destOrd="0" presId="urn:microsoft.com/office/officeart/2005/8/layout/cycle8"/>
    <dgm:cxn modelId="{6C035D6E-7B99-3C44-8DF5-F2F333A55B14}" type="presParOf" srcId="{5CE7BCB2-35BE-464C-85B8-08AFCF3F5B00}" destId="{4E297420-DF36-5841-9E6A-238447D2849F}" srcOrd="5" destOrd="0" presId="urn:microsoft.com/office/officeart/2005/8/layout/cycle8"/>
    <dgm:cxn modelId="{5B900A70-BE38-FD41-A795-4FDCF02B3967}" type="presParOf" srcId="{5CE7BCB2-35BE-464C-85B8-08AFCF3F5B00}" destId="{DB85BDEC-31A0-5841-A8F8-F394B80B9C9B}" srcOrd="6" destOrd="0" presId="urn:microsoft.com/office/officeart/2005/8/layout/cycle8"/>
    <dgm:cxn modelId="{94FCC2E2-1FD6-7349-A140-5F2917A11C28}" type="presParOf" srcId="{5CE7BCB2-35BE-464C-85B8-08AFCF3F5B00}" destId="{EF6FA3A2-DB54-6644-A690-1F5C0845140E}" srcOrd="7" destOrd="0" presId="urn:microsoft.com/office/officeart/2005/8/layout/cycle8"/>
    <dgm:cxn modelId="{CF62C4AD-803C-0144-80E8-262A41DC7F34}" type="presParOf" srcId="{5CE7BCB2-35BE-464C-85B8-08AFCF3F5B00}" destId="{94E83464-95FD-304C-85E2-F4E5AFA9B436}" srcOrd="8" destOrd="0" presId="urn:microsoft.com/office/officeart/2005/8/layout/cycle8"/>
    <dgm:cxn modelId="{ED7EC273-C935-7F4E-9C1B-C234D4EE6654}" type="presParOf" srcId="{5CE7BCB2-35BE-464C-85B8-08AFCF3F5B00}" destId="{16AF1D1B-939F-0445-B34D-2FE9383D0371}" srcOrd="9" destOrd="0" presId="urn:microsoft.com/office/officeart/2005/8/layout/cycle8"/>
    <dgm:cxn modelId="{14F93E00-63EE-5A46-A82B-42F3B5F70AFD}" type="presParOf" srcId="{5CE7BCB2-35BE-464C-85B8-08AFCF3F5B00}" destId="{7166A177-E824-254E-978A-ED10D718326C}" srcOrd="10" destOrd="0" presId="urn:microsoft.com/office/officeart/2005/8/layout/cycle8"/>
    <dgm:cxn modelId="{843A0E5B-2128-3F41-8062-F4579797B0FB}" type="presParOf" srcId="{5CE7BCB2-35BE-464C-85B8-08AFCF3F5B00}" destId="{4D113706-EA92-454D-B1E5-CCBA21BB8FD5}" srcOrd="11" destOrd="0" presId="urn:microsoft.com/office/officeart/2005/8/layout/cycle8"/>
    <dgm:cxn modelId="{33FB224C-EDA5-AD43-8741-5A32A6BF9076}" type="presParOf" srcId="{5CE7BCB2-35BE-464C-85B8-08AFCF3F5B00}" destId="{0A7B1D9C-B3E2-BA41-B1EE-8DFB4E25A5BE}" srcOrd="12" destOrd="0" presId="urn:microsoft.com/office/officeart/2005/8/layout/cycle8"/>
    <dgm:cxn modelId="{94E3C7FE-7C22-E047-BA9B-CBDF28FC750C}" type="presParOf" srcId="{5CE7BCB2-35BE-464C-85B8-08AFCF3F5B00}" destId="{879F137B-7B4B-BC44-A735-B1A7A7A09FF6}" srcOrd="13" destOrd="0" presId="urn:microsoft.com/office/officeart/2005/8/layout/cycle8"/>
    <dgm:cxn modelId="{318C1F57-E3AC-9049-A860-6CEBD45AFFBB}" type="presParOf" srcId="{5CE7BCB2-35BE-464C-85B8-08AFCF3F5B00}" destId="{E236A5FE-A686-134B-A590-31B14383EE76}" srcOrd="14" destOrd="0" presId="urn:microsoft.com/office/officeart/2005/8/layout/cycle8"/>
    <dgm:cxn modelId="{A3459A55-713D-F449-97AE-058D4623043C}" type="presParOf" srcId="{5CE7BCB2-35BE-464C-85B8-08AFCF3F5B00}" destId="{5CB3D5B2-B800-494D-B44F-288CEE9823A4}" srcOrd="15" destOrd="0" presId="urn:microsoft.com/office/officeart/2005/8/layout/cycle8"/>
    <dgm:cxn modelId="{519A9F03-FF3C-D34D-80A0-29862CB6CE5C}" type="presParOf" srcId="{5CE7BCB2-35BE-464C-85B8-08AFCF3F5B00}" destId="{412DCD46-9FDD-A942-A630-4BEF0C1D8610}" srcOrd="16" destOrd="0" presId="urn:microsoft.com/office/officeart/2005/8/layout/cycle8"/>
    <dgm:cxn modelId="{A8EA32E6-EB46-1145-B2CA-A57F9D9DD484}" type="presParOf" srcId="{5CE7BCB2-35BE-464C-85B8-08AFCF3F5B00}" destId="{D38A66FB-9A7B-6A4F-84BA-526F438EA642}" srcOrd="17" destOrd="0" presId="urn:microsoft.com/office/officeart/2005/8/layout/cycle8"/>
    <dgm:cxn modelId="{D8EBF343-46F6-E74B-9E80-A85A84BC4FF5}" type="presParOf" srcId="{5CE7BCB2-35BE-464C-85B8-08AFCF3F5B00}" destId="{6CAC8AD0-B242-A345-AAE7-C670160A3BF4}" srcOrd="18" destOrd="0" presId="urn:microsoft.com/office/officeart/2005/8/layout/cycle8"/>
    <dgm:cxn modelId="{0EF706B3-9147-7842-8EEB-C859C7B812C8}" type="presParOf" srcId="{5CE7BCB2-35BE-464C-85B8-08AFCF3F5B00}" destId="{483757C0-AA99-7D42-8BF6-37E098C63F26}" srcOrd="19" destOrd="0" presId="urn:microsoft.com/office/officeart/2005/8/layout/cycle8"/>
    <dgm:cxn modelId="{2284243E-DB15-DB42-BA5E-75ACFF977DE3}" type="presParOf" srcId="{5CE7BCB2-35BE-464C-85B8-08AFCF3F5B00}" destId="{55AA290D-ED29-784A-9680-2863B395624D}" srcOrd="20" destOrd="0" presId="urn:microsoft.com/office/officeart/2005/8/layout/cycle8"/>
    <dgm:cxn modelId="{5DA76D36-6876-214A-8D81-5B166992AF94}" type="presParOf" srcId="{5CE7BCB2-35BE-464C-85B8-08AFCF3F5B00}" destId="{D0D5735C-3A1B-3A4A-BBE2-C7F5BCCF4CCB}" srcOrd="21" destOrd="0" presId="urn:microsoft.com/office/officeart/2005/8/layout/cycle8"/>
    <dgm:cxn modelId="{410E46F5-631A-2740-B1B1-352C7B955EE7}" type="presParOf" srcId="{5CE7BCB2-35BE-464C-85B8-08AFCF3F5B00}" destId="{B1BF186B-6B27-F042-91B3-C90DC98B943F}" srcOrd="22" destOrd="0" presId="urn:microsoft.com/office/officeart/2005/8/layout/cycle8"/>
    <dgm:cxn modelId="{5DCBE7E1-6BE6-F246-AEAE-95EFAB4C6B20}" type="presParOf" srcId="{5CE7BCB2-35BE-464C-85B8-08AFCF3F5B00}" destId="{31B51043-F434-7C4D-B970-227F0AF1AB56}" srcOrd="23" destOrd="0" presId="urn:microsoft.com/office/officeart/2005/8/layout/cycle8"/>
    <dgm:cxn modelId="{4F62E83A-7C47-AC42-BF56-12D3DD0772AE}" type="presParOf" srcId="{5CE7BCB2-35BE-464C-85B8-08AFCF3F5B00}" destId="{40181777-0120-3246-9239-DF78AA186B50}" srcOrd="24" destOrd="0" presId="urn:microsoft.com/office/officeart/2005/8/layout/cycle8"/>
    <dgm:cxn modelId="{253B7470-2743-2E4B-BD89-0BFBD8924A72}" type="presParOf" srcId="{5CE7BCB2-35BE-464C-85B8-08AFCF3F5B00}" destId="{0A2B7FCD-8C83-D049-9562-4704884B860F}" srcOrd="25" destOrd="0" presId="urn:microsoft.com/office/officeart/2005/8/layout/cycle8"/>
    <dgm:cxn modelId="{6BA60F96-FD37-1B49-B1D6-83FE8CF6AE4B}" type="presParOf" srcId="{5CE7BCB2-35BE-464C-85B8-08AFCF3F5B00}" destId="{09EA6939-E848-7C41-BA2A-9840F1371A12}" srcOrd="26" destOrd="0" presId="urn:microsoft.com/office/officeart/2005/8/layout/cycle8"/>
    <dgm:cxn modelId="{8B0A108F-2E60-F144-9E2D-22595104D967}" type="presParOf" srcId="{5CE7BCB2-35BE-464C-85B8-08AFCF3F5B00}" destId="{A3EECC7C-6DF9-7F43-92F2-89CFF76CDB1C}" srcOrd="27" destOrd="0" presId="urn:microsoft.com/office/officeart/2005/8/layout/cycle8"/>
    <dgm:cxn modelId="{399AFD96-A28B-9D43-AFF7-76620EDAB616}" type="presParOf" srcId="{5CE7BCB2-35BE-464C-85B8-08AFCF3F5B00}" destId="{68BCF914-9042-0848-B075-98A034844E11}" srcOrd="28" destOrd="0" presId="urn:microsoft.com/office/officeart/2005/8/layout/cycle8"/>
    <dgm:cxn modelId="{F0352475-F0A5-4046-8F4E-B39A3EDA5329}" type="presParOf" srcId="{5CE7BCB2-35BE-464C-85B8-08AFCF3F5B00}" destId="{62A1B435-37D3-4645-A284-4DD6B6FC679D}"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6BE1B7-143A-D443-98AE-5B0BBE1AD575}" type="doc">
      <dgm:prSet loTypeId="urn:microsoft.com/office/officeart/2005/8/layout/cycle1" loCatId="" qsTypeId="urn:microsoft.com/office/officeart/2005/8/quickstyle/simple4" qsCatId="simple" csTypeId="urn:microsoft.com/office/officeart/2005/8/colors/colorful1" csCatId="colorful" phldr="1"/>
      <dgm:spPr/>
      <dgm:t>
        <a:bodyPr/>
        <a:lstStyle/>
        <a:p>
          <a:endParaRPr lang="en-US"/>
        </a:p>
      </dgm:t>
    </dgm:pt>
    <dgm:pt modelId="{3405A536-364F-3741-9AED-E121811A2E83}">
      <dgm:prSet phldrT="[Text]" custT="1"/>
      <dgm:spPr/>
      <dgm:t>
        <a:bodyPr/>
        <a:lstStyle/>
        <a:p>
          <a:r>
            <a:rPr lang="en-US" sz="2000" b="1" i="0" dirty="0" smtClean="0"/>
            <a:t>Fewer Marriages &amp; Later in Life</a:t>
          </a:r>
          <a:endParaRPr lang="en-US" sz="2000" b="1" i="0" dirty="0"/>
        </a:p>
      </dgm:t>
    </dgm:pt>
    <dgm:pt modelId="{5C3A0D09-A935-5E49-9EF9-1E5A95252D6F}" type="parTrans" cxnId="{DD9931EE-25CB-FD48-894D-B1FEDA3B1DD3}">
      <dgm:prSet/>
      <dgm:spPr/>
      <dgm:t>
        <a:bodyPr/>
        <a:lstStyle/>
        <a:p>
          <a:endParaRPr lang="en-US"/>
        </a:p>
      </dgm:t>
    </dgm:pt>
    <dgm:pt modelId="{8C6C0D89-673A-8047-8946-ECC940E86AE9}" type="sibTrans" cxnId="{DD9931EE-25CB-FD48-894D-B1FEDA3B1DD3}">
      <dgm:prSet/>
      <dgm:spPr/>
      <dgm:t>
        <a:bodyPr/>
        <a:lstStyle/>
        <a:p>
          <a:endParaRPr lang="en-US"/>
        </a:p>
      </dgm:t>
    </dgm:pt>
    <dgm:pt modelId="{E6D836FC-D627-F046-B030-251B3C4FEB82}">
      <dgm:prSet phldrT="[Text]" custT="1"/>
      <dgm:spPr/>
      <dgm:t>
        <a:bodyPr/>
        <a:lstStyle/>
        <a:p>
          <a:r>
            <a:rPr lang="en-US" sz="2000" b="1" i="0" dirty="0" smtClean="0"/>
            <a:t>Fewer Baptisms</a:t>
          </a:r>
          <a:endParaRPr lang="en-US" sz="2000" b="1" i="0" dirty="0"/>
        </a:p>
      </dgm:t>
    </dgm:pt>
    <dgm:pt modelId="{F144F3E1-8B2E-E04D-AC8E-020B040101F2}" type="parTrans" cxnId="{C181550A-EF83-9944-B052-9BFDE223590F}">
      <dgm:prSet/>
      <dgm:spPr/>
      <dgm:t>
        <a:bodyPr/>
        <a:lstStyle/>
        <a:p>
          <a:endParaRPr lang="en-US"/>
        </a:p>
      </dgm:t>
    </dgm:pt>
    <dgm:pt modelId="{E34FD1FF-B348-7C4B-BA3F-3817B20BF20E}" type="sibTrans" cxnId="{C181550A-EF83-9944-B052-9BFDE223590F}">
      <dgm:prSet/>
      <dgm:spPr/>
      <dgm:t>
        <a:bodyPr/>
        <a:lstStyle/>
        <a:p>
          <a:endParaRPr lang="en-US"/>
        </a:p>
      </dgm:t>
    </dgm:pt>
    <dgm:pt modelId="{6EB69892-BEFF-F040-AD1B-D065D8FC3C3E}">
      <dgm:prSet phldrT="[Text]" custT="1"/>
      <dgm:spPr/>
      <dgm:t>
        <a:bodyPr/>
        <a:lstStyle/>
        <a:p>
          <a:r>
            <a:rPr lang="en-US" sz="2000" b="1" i="0" dirty="0" smtClean="0"/>
            <a:t>Fewer Young Families</a:t>
          </a:r>
          <a:endParaRPr lang="en-US" sz="2000" b="1" i="0" dirty="0"/>
        </a:p>
      </dgm:t>
    </dgm:pt>
    <dgm:pt modelId="{4639A3A1-CEA8-6646-B3FE-E28B84E11832}" type="parTrans" cxnId="{3495117E-5C9E-A848-A6A2-010BF6DDA70B}">
      <dgm:prSet/>
      <dgm:spPr/>
      <dgm:t>
        <a:bodyPr/>
        <a:lstStyle/>
        <a:p>
          <a:endParaRPr lang="en-US"/>
        </a:p>
      </dgm:t>
    </dgm:pt>
    <dgm:pt modelId="{20EA9AF8-D52D-474E-BA51-2AAE6F092198}" type="sibTrans" cxnId="{3495117E-5C9E-A848-A6A2-010BF6DDA70B}">
      <dgm:prSet/>
      <dgm:spPr/>
      <dgm:t>
        <a:bodyPr/>
        <a:lstStyle/>
        <a:p>
          <a:endParaRPr lang="en-US"/>
        </a:p>
      </dgm:t>
    </dgm:pt>
    <dgm:pt modelId="{02A7B772-1EEF-5D44-B569-0AA92C164656}">
      <dgm:prSet phldrT="[Text]" custT="1"/>
      <dgm:spPr/>
      <dgm:t>
        <a:bodyPr/>
        <a:lstStyle/>
        <a:p>
          <a:r>
            <a:rPr lang="en-US" sz="2000" b="1" i="0" dirty="0" smtClean="0"/>
            <a:t>Lower Sunday Worship </a:t>
          </a:r>
          <a:endParaRPr lang="en-US" sz="2000" b="1" i="0" dirty="0"/>
        </a:p>
      </dgm:t>
    </dgm:pt>
    <dgm:pt modelId="{812D2C54-29F9-8649-B356-87B6BE4AF7D8}" type="parTrans" cxnId="{E3EB5202-A86C-E44A-855C-8D5DD8A4BE11}">
      <dgm:prSet/>
      <dgm:spPr/>
      <dgm:t>
        <a:bodyPr/>
        <a:lstStyle/>
        <a:p>
          <a:endParaRPr lang="en-US"/>
        </a:p>
      </dgm:t>
    </dgm:pt>
    <dgm:pt modelId="{211BB93E-6581-6141-9E62-1BA83B08E182}" type="sibTrans" cxnId="{E3EB5202-A86C-E44A-855C-8D5DD8A4BE11}">
      <dgm:prSet/>
      <dgm:spPr/>
      <dgm:t>
        <a:bodyPr/>
        <a:lstStyle/>
        <a:p>
          <a:endParaRPr lang="en-US"/>
        </a:p>
      </dgm:t>
    </dgm:pt>
    <dgm:pt modelId="{3B421DA0-DEF8-0847-9C90-4880E48E81CA}">
      <dgm:prSet phldrT="[Text]" custT="1"/>
      <dgm:spPr/>
      <dgm:t>
        <a:bodyPr/>
        <a:lstStyle/>
        <a:p>
          <a:r>
            <a:rPr lang="en-US" sz="2000" b="1" i="0" dirty="0" smtClean="0"/>
            <a:t>Fewer First Communions</a:t>
          </a:r>
          <a:endParaRPr lang="en-US" sz="2000" b="1" i="0" dirty="0"/>
        </a:p>
      </dgm:t>
    </dgm:pt>
    <dgm:pt modelId="{4A08ADD1-98F7-DE49-9211-CD547967B987}" type="parTrans" cxnId="{644F945D-07CB-7F41-A384-95D2A693F4F6}">
      <dgm:prSet/>
      <dgm:spPr/>
      <dgm:t>
        <a:bodyPr/>
        <a:lstStyle/>
        <a:p>
          <a:endParaRPr lang="en-US"/>
        </a:p>
      </dgm:t>
    </dgm:pt>
    <dgm:pt modelId="{4EE6A4C7-FBED-2F48-8328-16DA8A5E3656}" type="sibTrans" cxnId="{644F945D-07CB-7F41-A384-95D2A693F4F6}">
      <dgm:prSet/>
      <dgm:spPr/>
      <dgm:t>
        <a:bodyPr/>
        <a:lstStyle/>
        <a:p>
          <a:endParaRPr lang="en-US"/>
        </a:p>
      </dgm:t>
    </dgm:pt>
    <dgm:pt modelId="{D317614E-494D-554D-B6DD-0953083D2792}">
      <dgm:prSet phldrT="[Text]" custT="1"/>
      <dgm:spPr/>
      <dgm:t>
        <a:bodyPr/>
        <a:lstStyle/>
        <a:p>
          <a:r>
            <a:rPr lang="en-US" sz="2000" b="1" i="0" dirty="0" smtClean="0"/>
            <a:t>Fewer Confirmations</a:t>
          </a:r>
          <a:endParaRPr lang="en-US" sz="2000" b="1" i="0" dirty="0"/>
        </a:p>
      </dgm:t>
    </dgm:pt>
    <dgm:pt modelId="{79B3483B-0FE9-694D-AB21-1E3EE4630036}" type="parTrans" cxnId="{3CC32DEE-8298-2547-8C97-9D3CC8D0D8F3}">
      <dgm:prSet/>
      <dgm:spPr/>
      <dgm:t>
        <a:bodyPr/>
        <a:lstStyle/>
        <a:p>
          <a:endParaRPr lang="en-US"/>
        </a:p>
      </dgm:t>
    </dgm:pt>
    <dgm:pt modelId="{93359D3B-3D6D-C04D-B62F-D33554B20789}" type="sibTrans" cxnId="{3CC32DEE-8298-2547-8C97-9D3CC8D0D8F3}">
      <dgm:prSet/>
      <dgm:spPr>
        <a:solidFill>
          <a:schemeClr val="tx2"/>
        </a:solidFill>
      </dgm:spPr>
      <dgm:t>
        <a:bodyPr/>
        <a:lstStyle/>
        <a:p>
          <a:endParaRPr lang="en-US"/>
        </a:p>
      </dgm:t>
    </dgm:pt>
    <dgm:pt modelId="{FE1D28C6-B399-8741-8C55-FAE9CF38253F}" type="pres">
      <dgm:prSet presAssocID="{1C6BE1B7-143A-D443-98AE-5B0BBE1AD575}" presName="cycle" presStyleCnt="0">
        <dgm:presLayoutVars>
          <dgm:dir/>
          <dgm:resizeHandles val="exact"/>
        </dgm:presLayoutVars>
      </dgm:prSet>
      <dgm:spPr/>
      <dgm:t>
        <a:bodyPr/>
        <a:lstStyle/>
        <a:p>
          <a:endParaRPr lang="en-US"/>
        </a:p>
      </dgm:t>
    </dgm:pt>
    <dgm:pt modelId="{DFA635C4-8E10-C745-B199-B68B39DDD9A1}" type="pres">
      <dgm:prSet presAssocID="{3405A536-364F-3741-9AED-E121811A2E83}" presName="dummy" presStyleCnt="0"/>
      <dgm:spPr/>
      <dgm:t>
        <a:bodyPr/>
        <a:lstStyle/>
        <a:p>
          <a:endParaRPr lang="en-US"/>
        </a:p>
      </dgm:t>
    </dgm:pt>
    <dgm:pt modelId="{857B8AE7-CA7B-6244-9727-6579AC585A24}" type="pres">
      <dgm:prSet presAssocID="{3405A536-364F-3741-9AED-E121811A2E83}" presName="node" presStyleLbl="revTx" presStyleIdx="0" presStyleCnt="6" custScaleX="155640" custRadScaleRad="101554" custRadScaleInc="23690">
        <dgm:presLayoutVars>
          <dgm:bulletEnabled val="1"/>
        </dgm:presLayoutVars>
      </dgm:prSet>
      <dgm:spPr/>
      <dgm:t>
        <a:bodyPr/>
        <a:lstStyle/>
        <a:p>
          <a:endParaRPr lang="en-US"/>
        </a:p>
      </dgm:t>
    </dgm:pt>
    <dgm:pt modelId="{267ED55A-C5A1-F74C-8C24-1D6CB87FA093}" type="pres">
      <dgm:prSet presAssocID="{8C6C0D89-673A-8047-8946-ECC940E86AE9}" presName="sibTrans" presStyleLbl="node1" presStyleIdx="0" presStyleCnt="6"/>
      <dgm:spPr/>
      <dgm:t>
        <a:bodyPr/>
        <a:lstStyle/>
        <a:p>
          <a:endParaRPr lang="en-US"/>
        </a:p>
      </dgm:t>
    </dgm:pt>
    <dgm:pt modelId="{57860DA5-315F-2E40-B48C-D88646871DAC}" type="pres">
      <dgm:prSet presAssocID="{E6D836FC-D627-F046-B030-251B3C4FEB82}" presName="dummy" presStyleCnt="0"/>
      <dgm:spPr/>
      <dgm:t>
        <a:bodyPr/>
        <a:lstStyle/>
        <a:p>
          <a:endParaRPr lang="en-US"/>
        </a:p>
      </dgm:t>
    </dgm:pt>
    <dgm:pt modelId="{A9DC56D4-6C02-864D-B9DA-FAC4738F9568}" type="pres">
      <dgm:prSet presAssocID="{E6D836FC-D627-F046-B030-251B3C4FEB82}" presName="node" presStyleLbl="revTx" presStyleIdx="1" presStyleCnt="6" custScaleX="124135">
        <dgm:presLayoutVars>
          <dgm:bulletEnabled val="1"/>
        </dgm:presLayoutVars>
      </dgm:prSet>
      <dgm:spPr/>
      <dgm:t>
        <a:bodyPr/>
        <a:lstStyle/>
        <a:p>
          <a:endParaRPr lang="en-US"/>
        </a:p>
      </dgm:t>
    </dgm:pt>
    <dgm:pt modelId="{0B953CF3-F720-E84C-ABEE-512710AB836D}" type="pres">
      <dgm:prSet presAssocID="{E34FD1FF-B348-7C4B-BA3F-3817B20BF20E}" presName="sibTrans" presStyleLbl="node1" presStyleIdx="1" presStyleCnt="6"/>
      <dgm:spPr/>
      <dgm:t>
        <a:bodyPr/>
        <a:lstStyle/>
        <a:p>
          <a:endParaRPr lang="en-US"/>
        </a:p>
      </dgm:t>
    </dgm:pt>
    <dgm:pt modelId="{49A38B78-AF08-C642-8004-33A6AC7BB348}" type="pres">
      <dgm:prSet presAssocID="{6EB69892-BEFF-F040-AD1B-D065D8FC3C3E}" presName="dummy" presStyleCnt="0"/>
      <dgm:spPr/>
      <dgm:t>
        <a:bodyPr/>
        <a:lstStyle/>
        <a:p>
          <a:endParaRPr lang="en-US"/>
        </a:p>
      </dgm:t>
    </dgm:pt>
    <dgm:pt modelId="{E08E6028-1492-F044-8130-135CDDC24F61}" type="pres">
      <dgm:prSet presAssocID="{6EB69892-BEFF-F040-AD1B-D065D8FC3C3E}" presName="node" presStyleLbl="revTx" presStyleIdx="2" presStyleCnt="6" custScaleX="124135">
        <dgm:presLayoutVars>
          <dgm:bulletEnabled val="1"/>
        </dgm:presLayoutVars>
      </dgm:prSet>
      <dgm:spPr/>
      <dgm:t>
        <a:bodyPr/>
        <a:lstStyle/>
        <a:p>
          <a:endParaRPr lang="en-US"/>
        </a:p>
      </dgm:t>
    </dgm:pt>
    <dgm:pt modelId="{C7EF7EF0-8543-F344-A721-E6A1BB23135C}" type="pres">
      <dgm:prSet presAssocID="{20EA9AF8-D52D-474E-BA51-2AAE6F092198}" presName="sibTrans" presStyleLbl="node1" presStyleIdx="2" presStyleCnt="6"/>
      <dgm:spPr/>
      <dgm:t>
        <a:bodyPr/>
        <a:lstStyle/>
        <a:p>
          <a:endParaRPr lang="en-US"/>
        </a:p>
      </dgm:t>
    </dgm:pt>
    <dgm:pt modelId="{15377C76-C5F1-D44C-94CC-DB22D6429927}" type="pres">
      <dgm:prSet presAssocID="{02A7B772-1EEF-5D44-B569-0AA92C164656}" presName="dummy" presStyleCnt="0"/>
      <dgm:spPr/>
      <dgm:t>
        <a:bodyPr/>
        <a:lstStyle/>
        <a:p>
          <a:endParaRPr lang="en-US"/>
        </a:p>
      </dgm:t>
    </dgm:pt>
    <dgm:pt modelId="{680C9D77-F043-D941-A2AF-6769512570BB}" type="pres">
      <dgm:prSet presAssocID="{02A7B772-1EEF-5D44-B569-0AA92C164656}" presName="node" presStyleLbl="revTx" presStyleIdx="3" presStyleCnt="6" custScaleX="124135">
        <dgm:presLayoutVars>
          <dgm:bulletEnabled val="1"/>
        </dgm:presLayoutVars>
      </dgm:prSet>
      <dgm:spPr/>
      <dgm:t>
        <a:bodyPr/>
        <a:lstStyle/>
        <a:p>
          <a:endParaRPr lang="en-US"/>
        </a:p>
      </dgm:t>
    </dgm:pt>
    <dgm:pt modelId="{5A7D7938-3951-174B-85AA-5E1218F70B48}" type="pres">
      <dgm:prSet presAssocID="{211BB93E-6581-6141-9E62-1BA83B08E182}" presName="sibTrans" presStyleLbl="node1" presStyleIdx="3" presStyleCnt="6"/>
      <dgm:spPr/>
      <dgm:t>
        <a:bodyPr/>
        <a:lstStyle/>
        <a:p>
          <a:endParaRPr lang="en-US"/>
        </a:p>
      </dgm:t>
    </dgm:pt>
    <dgm:pt modelId="{1EBBE82E-DE57-A149-B2CB-4CFE4F752DC1}" type="pres">
      <dgm:prSet presAssocID="{3B421DA0-DEF8-0847-9C90-4880E48E81CA}" presName="dummy" presStyleCnt="0"/>
      <dgm:spPr/>
      <dgm:t>
        <a:bodyPr/>
        <a:lstStyle/>
        <a:p>
          <a:endParaRPr lang="en-US"/>
        </a:p>
      </dgm:t>
    </dgm:pt>
    <dgm:pt modelId="{B95FE37E-AAB8-3745-902F-CB3D46397D9E}" type="pres">
      <dgm:prSet presAssocID="{3B421DA0-DEF8-0847-9C90-4880E48E81CA}" presName="node" presStyleLbl="revTx" presStyleIdx="4" presStyleCnt="6" custScaleX="183482">
        <dgm:presLayoutVars>
          <dgm:bulletEnabled val="1"/>
        </dgm:presLayoutVars>
      </dgm:prSet>
      <dgm:spPr/>
      <dgm:t>
        <a:bodyPr/>
        <a:lstStyle/>
        <a:p>
          <a:endParaRPr lang="en-US"/>
        </a:p>
      </dgm:t>
    </dgm:pt>
    <dgm:pt modelId="{27624A42-394E-8146-8207-81A09BBA45C3}" type="pres">
      <dgm:prSet presAssocID="{4EE6A4C7-FBED-2F48-8328-16DA8A5E3656}" presName="sibTrans" presStyleLbl="node1" presStyleIdx="4" presStyleCnt="6"/>
      <dgm:spPr/>
      <dgm:t>
        <a:bodyPr/>
        <a:lstStyle/>
        <a:p>
          <a:endParaRPr lang="en-US"/>
        </a:p>
      </dgm:t>
    </dgm:pt>
    <dgm:pt modelId="{490B45A2-CF89-8241-9DE3-C728B956A630}" type="pres">
      <dgm:prSet presAssocID="{D317614E-494D-554D-B6DD-0953083D2792}" presName="dummy" presStyleCnt="0"/>
      <dgm:spPr/>
      <dgm:t>
        <a:bodyPr/>
        <a:lstStyle/>
        <a:p>
          <a:endParaRPr lang="en-US"/>
        </a:p>
      </dgm:t>
    </dgm:pt>
    <dgm:pt modelId="{F8CC7C96-9278-3046-8DB2-A867365BE244}" type="pres">
      <dgm:prSet presAssocID="{D317614E-494D-554D-B6DD-0953083D2792}" presName="node" presStyleLbl="revTx" presStyleIdx="5" presStyleCnt="6" custScaleX="193594">
        <dgm:presLayoutVars>
          <dgm:bulletEnabled val="1"/>
        </dgm:presLayoutVars>
      </dgm:prSet>
      <dgm:spPr/>
      <dgm:t>
        <a:bodyPr/>
        <a:lstStyle/>
        <a:p>
          <a:endParaRPr lang="en-US"/>
        </a:p>
      </dgm:t>
    </dgm:pt>
    <dgm:pt modelId="{C8D55650-7DEC-F840-AC59-796E92D32D43}" type="pres">
      <dgm:prSet presAssocID="{93359D3B-3D6D-C04D-B62F-D33554B20789}" presName="sibTrans" presStyleLbl="node1" presStyleIdx="5" presStyleCnt="6" custScaleX="148688"/>
      <dgm:spPr/>
      <dgm:t>
        <a:bodyPr/>
        <a:lstStyle/>
        <a:p>
          <a:endParaRPr lang="en-US"/>
        </a:p>
      </dgm:t>
    </dgm:pt>
  </dgm:ptLst>
  <dgm:cxnLst>
    <dgm:cxn modelId="{644F945D-07CB-7F41-A384-95D2A693F4F6}" srcId="{1C6BE1B7-143A-D443-98AE-5B0BBE1AD575}" destId="{3B421DA0-DEF8-0847-9C90-4880E48E81CA}" srcOrd="4" destOrd="0" parTransId="{4A08ADD1-98F7-DE49-9211-CD547967B987}" sibTransId="{4EE6A4C7-FBED-2F48-8328-16DA8A5E3656}"/>
    <dgm:cxn modelId="{270EB6C0-2E98-7D4A-9302-531C125383D3}" type="presOf" srcId="{3405A536-364F-3741-9AED-E121811A2E83}" destId="{857B8AE7-CA7B-6244-9727-6579AC585A24}" srcOrd="0" destOrd="0" presId="urn:microsoft.com/office/officeart/2005/8/layout/cycle1"/>
    <dgm:cxn modelId="{7436EA47-FBE5-DE4A-9CB2-8B8A9F198EAD}" type="presOf" srcId="{93359D3B-3D6D-C04D-B62F-D33554B20789}" destId="{C8D55650-7DEC-F840-AC59-796E92D32D43}" srcOrd="0" destOrd="0" presId="urn:microsoft.com/office/officeart/2005/8/layout/cycle1"/>
    <dgm:cxn modelId="{7E36EC49-F8C2-7D4C-A715-C0EC0933EA43}" type="presOf" srcId="{D317614E-494D-554D-B6DD-0953083D2792}" destId="{F8CC7C96-9278-3046-8DB2-A867365BE244}" srcOrd="0" destOrd="0" presId="urn:microsoft.com/office/officeart/2005/8/layout/cycle1"/>
    <dgm:cxn modelId="{BBDC52EA-6360-F347-B9D4-8782EF5432F7}" type="presOf" srcId="{20EA9AF8-D52D-474E-BA51-2AAE6F092198}" destId="{C7EF7EF0-8543-F344-A721-E6A1BB23135C}" srcOrd="0" destOrd="0" presId="urn:microsoft.com/office/officeart/2005/8/layout/cycle1"/>
    <dgm:cxn modelId="{3495117E-5C9E-A848-A6A2-010BF6DDA70B}" srcId="{1C6BE1B7-143A-D443-98AE-5B0BBE1AD575}" destId="{6EB69892-BEFF-F040-AD1B-D065D8FC3C3E}" srcOrd="2" destOrd="0" parTransId="{4639A3A1-CEA8-6646-B3FE-E28B84E11832}" sibTransId="{20EA9AF8-D52D-474E-BA51-2AAE6F092198}"/>
    <dgm:cxn modelId="{C181550A-EF83-9944-B052-9BFDE223590F}" srcId="{1C6BE1B7-143A-D443-98AE-5B0BBE1AD575}" destId="{E6D836FC-D627-F046-B030-251B3C4FEB82}" srcOrd="1" destOrd="0" parTransId="{F144F3E1-8B2E-E04D-AC8E-020B040101F2}" sibTransId="{E34FD1FF-B348-7C4B-BA3F-3817B20BF20E}"/>
    <dgm:cxn modelId="{5ECEFAE5-C164-994B-A5D5-C15631BBE12F}" type="presOf" srcId="{3B421DA0-DEF8-0847-9C90-4880E48E81CA}" destId="{B95FE37E-AAB8-3745-902F-CB3D46397D9E}" srcOrd="0" destOrd="0" presId="urn:microsoft.com/office/officeart/2005/8/layout/cycle1"/>
    <dgm:cxn modelId="{DD9931EE-25CB-FD48-894D-B1FEDA3B1DD3}" srcId="{1C6BE1B7-143A-D443-98AE-5B0BBE1AD575}" destId="{3405A536-364F-3741-9AED-E121811A2E83}" srcOrd="0" destOrd="0" parTransId="{5C3A0D09-A935-5E49-9EF9-1E5A95252D6F}" sibTransId="{8C6C0D89-673A-8047-8946-ECC940E86AE9}"/>
    <dgm:cxn modelId="{55471FD9-A8D9-FE4A-952F-67DA637BCAC2}" type="presOf" srcId="{211BB93E-6581-6141-9E62-1BA83B08E182}" destId="{5A7D7938-3951-174B-85AA-5E1218F70B48}" srcOrd="0" destOrd="0" presId="urn:microsoft.com/office/officeart/2005/8/layout/cycle1"/>
    <dgm:cxn modelId="{3CC32DEE-8298-2547-8C97-9D3CC8D0D8F3}" srcId="{1C6BE1B7-143A-D443-98AE-5B0BBE1AD575}" destId="{D317614E-494D-554D-B6DD-0953083D2792}" srcOrd="5" destOrd="0" parTransId="{79B3483B-0FE9-694D-AB21-1E3EE4630036}" sibTransId="{93359D3B-3D6D-C04D-B62F-D33554B20789}"/>
    <dgm:cxn modelId="{D564F083-4CDA-B24E-ACCE-9FEA12F35906}" type="presOf" srcId="{E34FD1FF-B348-7C4B-BA3F-3817B20BF20E}" destId="{0B953CF3-F720-E84C-ABEE-512710AB836D}" srcOrd="0" destOrd="0" presId="urn:microsoft.com/office/officeart/2005/8/layout/cycle1"/>
    <dgm:cxn modelId="{D8F1C8F6-8E3F-0A43-9CE3-718CA5E341D7}" type="presOf" srcId="{6EB69892-BEFF-F040-AD1B-D065D8FC3C3E}" destId="{E08E6028-1492-F044-8130-135CDDC24F61}" srcOrd="0" destOrd="0" presId="urn:microsoft.com/office/officeart/2005/8/layout/cycle1"/>
    <dgm:cxn modelId="{664B04FD-91A5-9D40-BA0E-73F176F70459}" type="presOf" srcId="{4EE6A4C7-FBED-2F48-8328-16DA8A5E3656}" destId="{27624A42-394E-8146-8207-81A09BBA45C3}" srcOrd="0" destOrd="0" presId="urn:microsoft.com/office/officeart/2005/8/layout/cycle1"/>
    <dgm:cxn modelId="{214212EE-6A60-454A-8C3A-DCBB70D86F03}" type="presOf" srcId="{1C6BE1B7-143A-D443-98AE-5B0BBE1AD575}" destId="{FE1D28C6-B399-8741-8C55-FAE9CF38253F}" srcOrd="0" destOrd="0" presId="urn:microsoft.com/office/officeart/2005/8/layout/cycle1"/>
    <dgm:cxn modelId="{4262213F-F89D-8D47-8D69-46D8E5123466}" type="presOf" srcId="{E6D836FC-D627-F046-B030-251B3C4FEB82}" destId="{A9DC56D4-6C02-864D-B9DA-FAC4738F9568}" srcOrd="0" destOrd="0" presId="urn:microsoft.com/office/officeart/2005/8/layout/cycle1"/>
    <dgm:cxn modelId="{E3EB5202-A86C-E44A-855C-8D5DD8A4BE11}" srcId="{1C6BE1B7-143A-D443-98AE-5B0BBE1AD575}" destId="{02A7B772-1EEF-5D44-B569-0AA92C164656}" srcOrd="3" destOrd="0" parTransId="{812D2C54-29F9-8649-B356-87B6BE4AF7D8}" sibTransId="{211BB93E-6581-6141-9E62-1BA83B08E182}"/>
    <dgm:cxn modelId="{1A1CAAAC-860D-7B44-B63A-6E07083E55D9}" type="presOf" srcId="{02A7B772-1EEF-5D44-B569-0AA92C164656}" destId="{680C9D77-F043-D941-A2AF-6769512570BB}" srcOrd="0" destOrd="0" presId="urn:microsoft.com/office/officeart/2005/8/layout/cycle1"/>
    <dgm:cxn modelId="{759A2B3A-AA69-A848-87A1-59C6BB8629CD}" type="presOf" srcId="{8C6C0D89-673A-8047-8946-ECC940E86AE9}" destId="{267ED55A-C5A1-F74C-8C24-1D6CB87FA093}" srcOrd="0" destOrd="0" presId="urn:microsoft.com/office/officeart/2005/8/layout/cycle1"/>
    <dgm:cxn modelId="{552446D4-4BCE-9D4E-84CA-48DE605CD0F9}" type="presParOf" srcId="{FE1D28C6-B399-8741-8C55-FAE9CF38253F}" destId="{DFA635C4-8E10-C745-B199-B68B39DDD9A1}" srcOrd="0" destOrd="0" presId="urn:microsoft.com/office/officeart/2005/8/layout/cycle1"/>
    <dgm:cxn modelId="{790E15CD-A980-FB4F-894F-824A2B9D7995}" type="presParOf" srcId="{FE1D28C6-B399-8741-8C55-FAE9CF38253F}" destId="{857B8AE7-CA7B-6244-9727-6579AC585A24}" srcOrd="1" destOrd="0" presId="urn:microsoft.com/office/officeart/2005/8/layout/cycle1"/>
    <dgm:cxn modelId="{239434CC-9D99-9947-B664-B40426F4849D}" type="presParOf" srcId="{FE1D28C6-B399-8741-8C55-FAE9CF38253F}" destId="{267ED55A-C5A1-F74C-8C24-1D6CB87FA093}" srcOrd="2" destOrd="0" presId="urn:microsoft.com/office/officeart/2005/8/layout/cycle1"/>
    <dgm:cxn modelId="{9ADF8210-4659-F04B-9C1D-16679600EA1E}" type="presParOf" srcId="{FE1D28C6-B399-8741-8C55-FAE9CF38253F}" destId="{57860DA5-315F-2E40-B48C-D88646871DAC}" srcOrd="3" destOrd="0" presId="urn:microsoft.com/office/officeart/2005/8/layout/cycle1"/>
    <dgm:cxn modelId="{C3EF0B0E-F16F-5C4C-8E6A-D3BC3DD5DA2B}" type="presParOf" srcId="{FE1D28C6-B399-8741-8C55-FAE9CF38253F}" destId="{A9DC56D4-6C02-864D-B9DA-FAC4738F9568}" srcOrd="4" destOrd="0" presId="urn:microsoft.com/office/officeart/2005/8/layout/cycle1"/>
    <dgm:cxn modelId="{24E4CAB2-BC79-6B44-ACB6-75CBA287A1A4}" type="presParOf" srcId="{FE1D28C6-B399-8741-8C55-FAE9CF38253F}" destId="{0B953CF3-F720-E84C-ABEE-512710AB836D}" srcOrd="5" destOrd="0" presId="urn:microsoft.com/office/officeart/2005/8/layout/cycle1"/>
    <dgm:cxn modelId="{66B8366F-6009-D740-9BA1-5E4C96199FD4}" type="presParOf" srcId="{FE1D28C6-B399-8741-8C55-FAE9CF38253F}" destId="{49A38B78-AF08-C642-8004-33A6AC7BB348}" srcOrd="6" destOrd="0" presId="urn:microsoft.com/office/officeart/2005/8/layout/cycle1"/>
    <dgm:cxn modelId="{0BCEA240-1F76-1F40-BAB8-88DE3D53AAAC}" type="presParOf" srcId="{FE1D28C6-B399-8741-8C55-FAE9CF38253F}" destId="{E08E6028-1492-F044-8130-135CDDC24F61}" srcOrd="7" destOrd="0" presId="urn:microsoft.com/office/officeart/2005/8/layout/cycle1"/>
    <dgm:cxn modelId="{5170A43B-FBA0-4349-925D-751406481127}" type="presParOf" srcId="{FE1D28C6-B399-8741-8C55-FAE9CF38253F}" destId="{C7EF7EF0-8543-F344-A721-E6A1BB23135C}" srcOrd="8" destOrd="0" presId="urn:microsoft.com/office/officeart/2005/8/layout/cycle1"/>
    <dgm:cxn modelId="{1264E682-BCD2-3741-B6A7-23B8AE2E694A}" type="presParOf" srcId="{FE1D28C6-B399-8741-8C55-FAE9CF38253F}" destId="{15377C76-C5F1-D44C-94CC-DB22D6429927}" srcOrd="9" destOrd="0" presId="urn:microsoft.com/office/officeart/2005/8/layout/cycle1"/>
    <dgm:cxn modelId="{A56F0DDE-EE2A-A747-BE20-4B496E312436}" type="presParOf" srcId="{FE1D28C6-B399-8741-8C55-FAE9CF38253F}" destId="{680C9D77-F043-D941-A2AF-6769512570BB}" srcOrd="10" destOrd="0" presId="urn:microsoft.com/office/officeart/2005/8/layout/cycle1"/>
    <dgm:cxn modelId="{4E9D2B3C-5CE4-9243-A7F1-1B1F55FA7B9A}" type="presParOf" srcId="{FE1D28C6-B399-8741-8C55-FAE9CF38253F}" destId="{5A7D7938-3951-174B-85AA-5E1218F70B48}" srcOrd="11" destOrd="0" presId="urn:microsoft.com/office/officeart/2005/8/layout/cycle1"/>
    <dgm:cxn modelId="{865804A5-C020-EE47-B2D3-747C601A205D}" type="presParOf" srcId="{FE1D28C6-B399-8741-8C55-FAE9CF38253F}" destId="{1EBBE82E-DE57-A149-B2CB-4CFE4F752DC1}" srcOrd="12" destOrd="0" presId="urn:microsoft.com/office/officeart/2005/8/layout/cycle1"/>
    <dgm:cxn modelId="{A805BC29-3043-B84C-A0FE-56501A0F3C59}" type="presParOf" srcId="{FE1D28C6-B399-8741-8C55-FAE9CF38253F}" destId="{B95FE37E-AAB8-3745-902F-CB3D46397D9E}" srcOrd="13" destOrd="0" presId="urn:microsoft.com/office/officeart/2005/8/layout/cycle1"/>
    <dgm:cxn modelId="{9513944B-EB70-8D4A-A52A-7068626601EE}" type="presParOf" srcId="{FE1D28C6-B399-8741-8C55-FAE9CF38253F}" destId="{27624A42-394E-8146-8207-81A09BBA45C3}" srcOrd="14" destOrd="0" presId="urn:microsoft.com/office/officeart/2005/8/layout/cycle1"/>
    <dgm:cxn modelId="{75D87E8E-5050-404B-ACFB-D62211BB9E3E}" type="presParOf" srcId="{FE1D28C6-B399-8741-8C55-FAE9CF38253F}" destId="{490B45A2-CF89-8241-9DE3-C728B956A630}" srcOrd="15" destOrd="0" presId="urn:microsoft.com/office/officeart/2005/8/layout/cycle1"/>
    <dgm:cxn modelId="{FC1C9091-D230-5445-B968-C397A2C59B2B}" type="presParOf" srcId="{FE1D28C6-B399-8741-8C55-FAE9CF38253F}" destId="{F8CC7C96-9278-3046-8DB2-A867365BE244}" srcOrd="16" destOrd="0" presId="urn:microsoft.com/office/officeart/2005/8/layout/cycle1"/>
    <dgm:cxn modelId="{2981B389-E542-714A-93A1-670AF012551B}" type="presParOf" srcId="{FE1D28C6-B399-8741-8C55-FAE9CF38253F}" destId="{C8D55650-7DEC-F840-AC59-796E92D32D43}"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44BA63-7C6F-854B-84D5-C69020EBE7D8}" type="doc">
      <dgm:prSet loTypeId="urn:microsoft.com/office/officeart/2005/8/layout/hList7" loCatId="" qsTypeId="urn:microsoft.com/office/officeart/2005/8/quickstyle/simple2" qsCatId="simple" csTypeId="urn:microsoft.com/office/officeart/2005/8/colors/colorful1" csCatId="colorful" phldr="1"/>
      <dgm:spPr/>
    </dgm:pt>
    <dgm:pt modelId="{96413DC3-3322-E14A-91F2-9024485E7969}">
      <dgm:prSet phldrT="[Text]"/>
      <dgm:spPr/>
      <dgm:t>
        <a:bodyPr/>
        <a:lstStyle/>
        <a:p>
          <a:r>
            <a:rPr lang="en-US" b="1" dirty="0" smtClean="0"/>
            <a:t>Not Religiously Affiliated</a:t>
          </a:r>
          <a:endParaRPr lang="en-US" b="1" dirty="0"/>
        </a:p>
      </dgm:t>
    </dgm:pt>
    <dgm:pt modelId="{7F9400A7-F864-2D41-A709-3FB30A7A8FC1}" type="parTrans" cxnId="{24265A9F-DE87-9E44-BF53-8E342B4919F4}">
      <dgm:prSet/>
      <dgm:spPr/>
      <dgm:t>
        <a:bodyPr/>
        <a:lstStyle/>
        <a:p>
          <a:endParaRPr lang="en-US"/>
        </a:p>
      </dgm:t>
    </dgm:pt>
    <dgm:pt modelId="{74A2A025-F37C-264C-8A32-3CB4B5CE877E}" type="sibTrans" cxnId="{24265A9F-DE87-9E44-BF53-8E342B4919F4}">
      <dgm:prSet/>
      <dgm:spPr/>
      <dgm:t>
        <a:bodyPr/>
        <a:lstStyle/>
        <a:p>
          <a:endParaRPr lang="en-US"/>
        </a:p>
      </dgm:t>
    </dgm:pt>
    <dgm:pt modelId="{41BCE487-CC54-8445-800A-0589BD7276E8}">
      <dgm:prSet phldrT="[Text]"/>
      <dgm:spPr/>
      <dgm:t>
        <a:bodyPr/>
        <a:lstStyle/>
        <a:p>
          <a:r>
            <a:rPr lang="en-US" b="1" dirty="0" smtClean="0"/>
            <a:t>Spiritual but Not Religious</a:t>
          </a:r>
          <a:endParaRPr lang="en-US" b="1" dirty="0"/>
        </a:p>
      </dgm:t>
    </dgm:pt>
    <dgm:pt modelId="{97E3ACEC-6AB9-214A-ABFF-8F0A5B16767F}" type="parTrans" cxnId="{BAEB4EBB-8007-8048-84E2-F634F2A2E240}">
      <dgm:prSet/>
      <dgm:spPr/>
      <dgm:t>
        <a:bodyPr/>
        <a:lstStyle/>
        <a:p>
          <a:endParaRPr lang="en-US"/>
        </a:p>
      </dgm:t>
    </dgm:pt>
    <dgm:pt modelId="{7C77DCC4-D044-6A4C-BEF5-6B011CCA4DA8}" type="sibTrans" cxnId="{BAEB4EBB-8007-8048-84E2-F634F2A2E240}">
      <dgm:prSet/>
      <dgm:spPr/>
      <dgm:t>
        <a:bodyPr/>
        <a:lstStyle/>
        <a:p>
          <a:endParaRPr lang="en-US"/>
        </a:p>
      </dgm:t>
    </dgm:pt>
    <dgm:pt modelId="{55DE33B7-C6DE-1A4A-BBD0-C8774E317DE9}">
      <dgm:prSet phldrT="[Text]"/>
      <dgm:spPr/>
      <dgm:t>
        <a:bodyPr/>
        <a:lstStyle/>
        <a:p>
          <a:r>
            <a:rPr lang="en-US" b="1" dirty="0" smtClean="0"/>
            <a:t>Minimal Engagement with Faith and Community</a:t>
          </a:r>
          <a:endParaRPr lang="en-US" b="1" dirty="0"/>
        </a:p>
      </dgm:t>
    </dgm:pt>
    <dgm:pt modelId="{70785199-E962-8E4E-B7E9-9EB3C1975979}" type="parTrans" cxnId="{A876C699-D802-3946-95BE-6C1DF1987C14}">
      <dgm:prSet/>
      <dgm:spPr/>
      <dgm:t>
        <a:bodyPr/>
        <a:lstStyle/>
        <a:p>
          <a:endParaRPr lang="en-US"/>
        </a:p>
      </dgm:t>
    </dgm:pt>
    <dgm:pt modelId="{00282AAD-7B03-E640-964D-E524F92D1B87}" type="sibTrans" cxnId="{A876C699-D802-3946-95BE-6C1DF1987C14}">
      <dgm:prSet/>
      <dgm:spPr/>
      <dgm:t>
        <a:bodyPr/>
        <a:lstStyle/>
        <a:p>
          <a:endParaRPr lang="en-US"/>
        </a:p>
      </dgm:t>
    </dgm:pt>
    <dgm:pt modelId="{EAC79732-E1B7-D046-A82C-9E41B8C98E85}">
      <dgm:prSet phldrT="[Text]"/>
      <dgm:spPr/>
      <dgm:t>
        <a:bodyPr/>
        <a:lstStyle/>
        <a:p>
          <a:r>
            <a:rPr lang="en-US" b="1" dirty="0" smtClean="0"/>
            <a:t>Vibrant Faith</a:t>
          </a:r>
          <a:br>
            <a:rPr lang="en-US" b="1" dirty="0" smtClean="0"/>
          </a:br>
          <a:r>
            <a:rPr lang="en-US" b="1" dirty="0" smtClean="0"/>
            <a:t>&amp; Active Engagement</a:t>
          </a:r>
          <a:endParaRPr lang="en-US" b="1" dirty="0"/>
        </a:p>
      </dgm:t>
    </dgm:pt>
    <dgm:pt modelId="{A385174B-CD92-BE46-9EDF-6912BB7EAE0A}" type="parTrans" cxnId="{C2C799F2-6CB0-BA4C-B642-FD2F5912EC47}">
      <dgm:prSet/>
      <dgm:spPr/>
      <dgm:t>
        <a:bodyPr/>
        <a:lstStyle/>
        <a:p>
          <a:endParaRPr lang="en-US"/>
        </a:p>
      </dgm:t>
    </dgm:pt>
    <dgm:pt modelId="{61F3CE78-D375-1E47-A9CD-4FC3DB21E9CD}" type="sibTrans" cxnId="{C2C799F2-6CB0-BA4C-B642-FD2F5912EC47}">
      <dgm:prSet/>
      <dgm:spPr/>
      <dgm:t>
        <a:bodyPr/>
        <a:lstStyle/>
        <a:p>
          <a:endParaRPr lang="en-US"/>
        </a:p>
      </dgm:t>
    </dgm:pt>
    <dgm:pt modelId="{3B9E16F6-991E-6D46-81D4-E43E02DA77B8}" type="pres">
      <dgm:prSet presAssocID="{6044BA63-7C6F-854B-84D5-C69020EBE7D8}" presName="Name0" presStyleCnt="0">
        <dgm:presLayoutVars>
          <dgm:dir/>
          <dgm:resizeHandles val="exact"/>
        </dgm:presLayoutVars>
      </dgm:prSet>
      <dgm:spPr/>
    </dgm:pt>
    <dgm:pt modelId="{612614A4-A650-6343-B1C6-C89384F923E7}" type="pres">
      <dgm:prSet presAssocID="{6044BA63-7C6F-854B-84D5-C69020EBE7D8}" presName="fgShape" presStyleLbl="fgShp" presStyleIdx="0" presStyleCnt="1"/>
      <dgm:spPr/>
    </dgm:pt>
    <dgm:pt modelId="{74CCF6AB-1C12-8C42-B033-F5CFC6DE4259}" type="pres">
      <dgm:prSet presAssocID="{6044BA63-7C6F-854B-84D5-C69020EBE7D8}" presName="linComp" presStyleCnt="0"/>
      <dgm:spPr/>
    </dgm:pt>
    <dgm:pt modelId="{48DD22D8-CAB9-FC47-BE5E-7B4EB49BE2A7}" type="pres">
      <dgm:prSet presAssocID="{96413DC3-3322-E14A-91F2-9024485E7969}" presName="compNode" presStyleCnt="0"/>
      <dgm:spPr/>
    </dgm:pt>
    <dgm:pt modelId="{055F0246-E7A3-C64F-96E5-438D0D0341DC}" type="pres">
      <dgm:prSet presAssocID="{96413DC3-3322-E14A-91F2-9024485E7969}" presName="bkgdShape" presStyleLbl="node1" presStyleIdx="0" presStyleCnt="4"/>
      <dgm:spPr/>
      <dgm:t>
        <a:bodyPr/>
        <a:lstStyle/>
        <a:p>
          <a:endParaRPr lang="en-US"/>
        </a:p>
      </dgm:t>
    </dgm:pt>
    <dgm:pt modelId="{62850793-26D3-ED46-8E29-4C5F4B431AD5}" type="pres">
      <dgm:prSet presAssocID="{96413DC3-3322-E14A-91F2-9024485E7969}" presName="nodeTx" presStyleLbl="node1" presStyleIdx="0" presStyleCnt="4">
        <dgm:presLayoutVars>
          <dgm:bulletEnabled val="1"/>
        </dgm:presLayoutVars>
      </dgm:prSet>
      <dgm:spPr/>
      <dgm:t>
        <a:bodyPr/>
        <a:lstStyle/>
        <a:p>
          <a:endParaRPr lang="en-US"/>
        </a:p>
      </dgm:t>
    </dgm:pt>
    <dgm:pt modelId="{E71CC4E9-245E-9342-95D2-209564D3BCD1}" type="pres">
      <dgm:prSet presAssocID="{96413DC3-3322-E14A-91F2-9024485E7969}" presName="invisiNode" presStyleLbl="node1" presStyleIdx="0" presStyleCnt="4"/>
      <dgm:spPr/>
    </dgm:pt>
    <dgm:pt modelId="{8A9EB826-7948-4F4C-88E9-2E150BEBDE25}" type="pres">
      <dgm:prSet presAssocID="{96413DC3-3322-E14A-91F2-9024485E7969}" presName="imagNode" presStyleLbl="fgImgPlace1" presStyleIdx="0" presStyleCnt="4"/>
      <dgm:spPr/>
    </dgm:pt>
    <dgm:pt modelId="{002630CF-B42A-CA4E-8178-43D2C5529C3D}" type="pres">
      <dgm:prSet presAssocID="{74A2A025-F37C-264C-8A32-3CB4B5CE877E}" presName="sibTrans" presStyleLbl="sibTrans2D1" presStyleIdx="0" presStyleCnt="0"/>
      <dgm:spPr/>
      <dgm:t>
        <a:bodyPr/>
        <a:lstStyle/>
        <a:p>
          <a:endParaRPr lang="en-US"/>
        </a:p>
      </dgm:t>
    </dgm:pt>
    <dgm:pt modelId="{F09F4A0B-DDAE-EB46-864C-BFF91419A6E5}" type="pres">
      <dgm:prSet presAssocID="{41BCE487-CC54-8445-800A-0589BD7276E8}" presName="compNode" presStyleCnt="0"/>
      <dgm:spPr/>
    </dgm:pt>
    <dgm:pt modelId="{820A0329-744D-C74A-B522-3516DAF851A3}" type="pres">
      <dgm:prSet presAssocID="{41BCE487-CC54-8445-800A-0589BD7276E8}" presName="bkgdShape" presStyleLbl="node1" presStyleIdx="1" presStyleCnt="4"/>
      <dgm:spPr/>
      <dgm:t>
        <a:bodyPr/>
        <a:lstStyle/>
        <a:p>
          <a:endParaRPr lang="en-US"/>
        </a:p>
      </dgm:t>
    </dgm:pt>
    <dgm:pt modelId="{79A62C1F-0BA0-B949-9632-52A78F1748B3}" type="pres">
      <dgm:prSet presAssocID="{41BCE487-CC54-8445-800A-0589BD7276E8}" presName="nodeTx" presStyleLbl="node1" presStyleIdx="1" presStyleCnt="4">
        <dgm:presLayoutVars>
          <dgm:bulletEnabled val="1"/>
        </dgm:presLayoutVars>
      </dgm:prSet>
      <dgm:spPr/>
      <dgm:t>
        <a:bodyPr/>
        <a:lstStyle/>
        <a:p>
          <a:endParaRPr lang="en-US"/>
        </a:p>
      </dgm:t>
    </dgm:pt>
    <dgm:pt modelId="{E63B8DAC-027A-C744-BA52-08C39F2DFE52}" type="pres">
      <dgm:prSet presAssocID="{41BCE487-CC54-8445-800A-0589BD7276E8}" presName="invisiNode" presStyleLbl="node1" presStyleIdx="1" presStyleCnt="4"/>
      <dgm:spPr/>
    </dgm:pt>
    <dgm:pt modelId="{5AF2C04B-EF9F-BA43-81D4-8E4779A7D97E}" type="pres">
      <dgm:prSet presAssocID="{41BCE487-CC54-8445-800A-0589BD7276E8}" presName="imagNode" presStyleLbl="fgImgPlace1" presStyleIdx="1" presStyleCnt="4"/>
      <dgm:spPr/>
    </dgm:pt>
    <dgm:pt modelId="{897F6FF1-8D5B-FC4E-8FBE-2A6953984DEB}" type="pres">
      <dgm:prSet presAssocID="{7C77DCC4-D044-6A4C-BEF5-6B011CCA4DA8}" presName="sibTrans" presStyleLbl="sibTrans2D1" presStyleIdx="0" presStyleCnt="0"/>
      <dgm:spPr/>
      <dgm:t>
        <a:bodyPr/>
        <a:lstStyle/>
        <a:p>
          <a:endParaRPr lang="en-US"/>
        </a:p>
      </dgm:t>
    </dgm:pt>
    <dgm:pt modelId="{66AE6493-20C4-CA43-990C-32297F05ECFB}" type="pres">
      <dgm:prSet presAssocID="{55DE33B7-C6DE-1A4A-BBD0-C8774E317DE9}" presName="compNode" presStyleCnt="0"/>
      <dgm:spPr/>
    </dgm:pt>
    <dgm:pt modelId="{E631F2B0-23C3-0249-9E08-F3E6F17015C2}" type="pres">
      <dgm:prSet presAssocID="{55DE33B7-C6DE-1A4A-BBD0-C8774E317DE9}" presName="bkgdShape" presStyleLbl="node1" presStyleIdx="2" presStyleCnt="4"/>
      <dgm:spPr/>
      <dgm:t>
        <a:bodyPr/>
        <a:lstStyle/>
        <a:p>
          <a:endParaRPr lang="en-US"/>
        </a:p>
      </dgm:t>
    </dgm:pt>
    <dgm:pt modelId="{D60BE1CD-D88B-1847-842E-E3E60E513B15}" type="pres">
      <dgm:prSet presAssocID="{55DE33B7-C6DE-1A4A-BBD0-C8774E317DE9}" presName="nodeTx" presStyleLbl="node1" presStyleIdx="2" presStyleCnt="4">
        <dgm:presLayoutVars>
          <dgm:bulletEnabled val="1"/>
        </dgm:presLayoutVars>
      </dgm:prSet>
      <dgm:spPr/>
      <dgm:t>
        <a:bodyPr/>
        <a:lstStyle/>
        <a:p>
          <a:endParaRPr lang="en-US"/>
        </a:p>
      </dgm:t>
    </dgm:pt>
    <dgm:pt modelId="{0B542829-C445-494B-8543-8DFA2CF16AF9}" type="pres">
      <dgm:prSet presAssocID="{55DE33B7-C6DE-1A4A-BBD0-C8774E317DE9}" presName="invisiNode" presStyleLbl="node1" presStyleIdx="2" presStyleCnt="4"/>
      <dgm:spPr/>
    </dgm:pt>
    <dgm:pt modelId="{18CF072A-30E2-844B-B81C-6D42C7C135E1}" type="pres">
      <dgm:prSet presAssocID="{55DE33B7-C6DE-1A4A-BBD0-C8774E317DE9}" presName="imagNode" presStyleLbl="fgImgPlace1" presStyleIdx="2" presStyleCnt="4"/>
      <dgm:spPr/>
    </dgm:pt>
    <dgm:pt modelId="{483FE20B-B463-C44E-90F7-218CE750DF52}" type="pres">
      <dgm:prSet presAssocID="{00282AAD-7B03-E640-964D-E524F92D1B87}" presName="sibTrans" presStyleLbl="sibTrans2D1" presStyleIdx="0" presStyleCnt="0"/>
      <dgm:spPr/>
      <dgm:t>
        <a:bodyPr/>
        <a:lstStyle/>
        <a:p>
          <a:endParaRPr lang="en-US"/>
        </a:p>
      </dgm:t>
    </dgm:pt>
    <dgm:pt modelId="{E254221C-C92D-9D4C-82C7-696DDF323DA0}" type="pres">
      <dgm:prSet presAssocID="{EAC79732-E1B7-D046-A82C-9E41B8C98E85}" presName="compNode" presStyleCnt="0"/>
      <dgm:spPr/>
    </dgm:pt>
    <dgm:pt modelId="{CB2AA07B-8D9B-D04A-BB27-F1F82AC034E2}" type="pres">
      <dgm:prSet presAssocID="{EAC79732-E1B7-D046-A82C-9E41B8C98E85}" presName="bkgdShape" presStyleLbl="node1" presStyleIdx="3" presStyleCnt="4" custScaleX="99602"/>
      <dgm:spPr/>
      <dgm:t>
        <a:bodyPr/>
        <a:lstStyle/>
        <a:p>
          <a:endParaRPr lang="en-US"/>
        </a:p>
      </dgm:t>
    </dgm:pt>
    <dgm:pt modelId="{4D97CBBC-C350-C34E-A120-9902BC4A5596}" type="pres">
      <dgm:prSet presAssocID="{EAC79732-E1B7-D046-A82C-9E41B8C98E85}" presName="nodeTx" presStyleLbl="node1" presStyleIdx="3" presStyleCnt="4">
        <dgm:presLayoutVars>
          <dgm:bulletEnabled val="1"/>
        </dgm:presLayoutVars>
      </dgm:prSet>
      <dgm:spPr/>
      <dgm:t>
        <a:bodyPr/>
        <a:lstStyle/>
        <a:p>
          <a:endParaRPr lang="en-US"/>
        </a:p>
      </dgm:t>
    </dgm:pt>
    <dgm:pt modelId="{07777B89-A6F0-A246-B9D3-A0E3A747D34C}" type="pres">
      <dgm:prSet presAssocID="{EAC79732-E1B7-D046-A82C-9E41B8C98E85}" presName="invisiNode" presStyleLbl="node1" presStyleIdx="3" presStyleCnt="4"/>
      <dgm:spPr/>
    </dgm:pt>
    <dgm:pt modelId="{D908F25E-593C-6D40-828D-2A68C1F09009}" type="pres">
      <dgm:prSet presAssocID="{EAC79732-E1B7-D046-A82C-9E41B8C98E85}" presName="imagNode" presStyleLbl="fgImgPlace1" presStyleIdx="3" presStyleCnt="4"/>
      <dgm:spPr/>
    </dgm:pt>
  </dgm:ptLst>
  <dgm:cxnLst>
    <dgm:cxn modelId="{A876C699-D802-3946-95BE-6C1DF1987C14}" srcId="{6044BA63-7C6F-854B-84D5-C69020EBE7D8}" destId="{55DE33B7-C6DE-1A4A-BBD0-C8774E317DE9}" srcOrd="2" destOrd="0" parTransId="{70785199-E962-8E4E-B7E9-9EB3C1975979}" sibTransId="{00282AAD-7B03-E640-964D-E524F92D1B87}"/>
    <dgm:cxn modelId="{73255B0D-34EB-E24B-90A4-67C00C583168}" type="presOf" srcId="{EAC79732-E1B7-D046-A82C-9E41B8C98E85}" destId="{4D97CBBC-C350-C34E-A120-9902BC4A5596}" srcOrd="1" destOrd="0" presId="urn:microsoft.com/office/officeart/2005/8/layout/hList7"/>
    <dgm:cxn modelId="{BCF8B03C-4A29-5F47-92D6-C78E7C0F9583}" type="presOf" srcId="{41BCE487-CC54-8445-800A-0589BD7276E8}" destId="{79A62C1F-0BA0-B949-9632-52A78F1748B3}" srcOrd="1" destOrd="0" presId="urn:microsoft.com/office/officeart/2005/8/layout/hList7"/>
    <dgm:cxn modelId="{04BB1BA9-CD1B-D940-8C4C-0C7727CB444E}" type="presOf" srcId="{7C77DCC4-D044-6A4C-BEF5-6B011CCA4DA8}" destId="{897F6FF1-8D5B-FC4E-8FBE-2A6953984DEB}" srcOrd="0" destOrd="0" presId="urn:microsoft.com/office/officeart/2005/8/layout/hList7"/>
    <dgm:cxn modelId="{27222760-E059-7B42-9AD6-F611B267C27C}" type="presOf" srcId="{55DE33B7-C6DE-1A4A-BBD0-C8774E317DE9}" destId="{D60BE1CD-D88B-1847-842E-E3E60E513B15}" srcOrd="1" destOrd="0" presId="urn:microsoft.com/office/officeart/2005/8/layout/hList7"/>
    <dgm:cxn modelId="{24265A9F-DE87-9E44-BF53-8E342B4919F4}" srcId="{6044BA63-7C6F-854B-84D5-C69020EBE7D8}" destId="{96413DC3-3322-E14A-91F2-9024485E7969}" srcOrd="0" destOrd="0" parTransId="{7F9400A7-F864-2D41-A709-3FB30A7A8FC1}" sibTransId="{74A2A025-F37C-264C-8A32-3CB4B5CE877E}"/>
    <dgm:cxn modelId="{26AB6CC6-60E9-9345-949C-65FC4C6E58E5}" type="presOf" srcId="{00282AAD-7B03-E640-964D-E524F92D1B87}" destId="{483FE20B-B463-C44E-90F7-218CE750DF52}" srcOrd="0" destOrd="0" presId="urn:microsoft.com/office/officeart/2005/8/layout/hList7"/>
    <dgm:cxn modelId="{25ADAD37-E846-5045-96D9-C7695DA5EC61}" type="presOf" srcId="{EAC79732-E1B7-D046-A82C-9E41B8C98E85}" destId="{CB2AA07B-8D9B-D04A-BB27-F1F82AC034E2}" srcOrd="0" destOrd="0" presId="urn:microsoft.com/office/officeart/2005/8/layout/hList7"/>
    <dgm:cxn modelId="{66A88EEF-29A9-2F43-83AF-F2DC45EFC219}" type="presOf" srcId="{96413DC3-3322-E14A-91F2-9024485E7969}" destId="{055F0246-E7A3-C64F-96E5-438D0D0341DC}" srcOrd="0" destOrd="0" presId="urn:microsoft.com/office/officeart/2005/8/layout/hList7"/>
    <dgm:cxn modelId="{6167609C-46D9-A843-B83E-F39375FEE10B}" type="presOf" srcId="{6044BA63-7C6F-854B-84D5-C69020EBE7D8}" destId="{3B9E16F6-991E-6D46-81D4-E43E02DA77B8}" srcOrd="0" destOrd="0" presId="urn:microsoft.com/office/officeart/2005/8/layout/hList7"/>
    <dgm:cxn modelId="{409AFD83-B3FA-6E4C-B1D1-8921A2088803}" type="presOf" srcId="{55DE33B7-C6DE-1A4A-BBD0-C8774E317DE9}" destId="{E631F2B0-23C3-0249-9E08-F3E6F17015C2}" srcOrd="0" destOrd="0" presId="urn:microsoft.com/office/officeart/2005/8/layout/hList7"/>
    <dgm:cxn modelId="{60567908-90B3-BB4B-85B6-CF46E5ADFC87}" type="presOf" srcId="{74A2A025-F37C-264C-8A32-3CB4B5CE877E}" destId="{002630CF-B42A-CA4E-8178-43D2C5529C3D}" srcOrd="0" destOrd="0" presId="urn:microsoft.com/office/officeart/2005/8/layout/hList7"/>
    <dgm:cxn modelId="{009E3647-921C-E141-88EE-463EC3930D6F}" type="presOf" srcId="{41BCE487-CC54-8445-800A-0589BD7276E8}" destId="{820A0329-744D-C74A-B522-3516DAF851A3}" srcOrd="0" destOrd="0" presId="urn:microsoft.com/office/officeart/2005/8/layout/hList7"/>
    <dgm:cxn modelId="{3EACA32A-0C00-B346-9D5C-6A9B00C42FC3}" type="presOf" srcId="{96413DC3-3322-E14A-91F2-9024485E7969}" destId="{62850793-26D3-ED46-8E29-4C5F4B431AD5}" srcOrd="1" destOrd="0" presId="urn:microsoft.com/office/officeart/2005/8/layout/hList7"/>
    <dgm:cxn modelId="{C2C799F2-6CB0-BA4C-B642-FD2F5912EC47}" srcId="{6044BA63-7C6F-854B-84D5-C69020EBE7D8}" destId="{EAC79732-E1B7-D046-A82C-9E41B8C98E85}" srcOrd="3" destOrd="0" parTransId="{A385174B-CD92-BE46-9EDF-6912BB7EAE0A}" sibTransId="{61F3CE78-D375-1E47-A9CD-4FC3DB21E9CD}"/>
    <dgm:cxn modelId="{BAEB4EBB-8007-8048-84E2-F634F2A2E240}" srcId="{6044BA63-7C6F-854B-84D5-C69020EBE7D8}" destId="{41BCE487-CC54-8445-800A-0589BD7276E8}" srcOrd="1" destOrd="0" parTransId="{97E3ACEC-6AB9-214A-ABFF-8F0A5B16767F}" sibTransId="{7C77DCC4-D044-6A4C-BEF5-6B011CCA4DA8}"/>
    <dgm:cxn modelId="{6575CE1A-326E-284A-9E36-0057AB2573EA}" type="presParOf" srcId="{3B9E16F6-991E-6D46-81D4-E43E02DA77B8}" destId="{612614A4-A650-6343-B1C6-C89384F923E7}" srcOrd="0" destOrd="0" presId="urn:microsoft.com/office/officeart/2005/8/layout/hList7"/>
    <dgm:cxn modelId="{43AE6517-CF13-6345-9470-377AE4BB3650}" type="presParOf" srcId="{3B9E16F6-991E-6D46-81D4-E43E02DA77B8}" destId="{74CCF6AB-1C12-8C42-B033-F5CFC6DE4259}" srcOrd="1" destOrd="0" presId="urn:microsoft.com/office/officeart/2005/8/layout/hList7"/>
    <dgm:cxn modelId="{54BB6210-F426-DB44-9A47-9D5CDC06DF67}" type="presParOf" srcId="{74CCF6AB-1C12-8C42-B033-F5CFC6DE4259}" destId="{48DD22D8-CAB9-FC47-BE5E-7B4EB49BE2A7}" srcOrd="0" destOrd="0" presId="urn:microsoft.com/office/officeart/2005/8/layout/hList7"/>
    <dgm:cxn modelId="{07E8C5A3-BECF-7744-9211-8776BFC97897}" type="presParOf" srcId="{48DD22D8-CAB9-FC47-BE5E-7B4EB49BE2A7}" destId="{055F0246-E7A3-C64F-96E5-438D0D0341DC}" srcOrd="0" destOrd="0" presId="urn:microsoft.com/office/officeart/2005/8/layout/hList7"/>
    <dgm:cxn modelId="{4118F0BC-D161-6F44-B1AB-579E88B18B3C}" type="presParOf" srcId="{48DD22D8-CAB9-FC47-BE5E-7B4EB49BE2A7}" destId="{62850793-26D3-ED46-8E29-4C5F4B431AD5}" srcOrd="1" destOrd="0" presId="urn:microsoft.com/office/officeart/2005/8/layout/hList7"/>
    <dgm:cxn modelId="{36195DF3-0B54-AD4E-A99C-B46EFE0F35C3}" type="presParOf" srcId="{48DD22D8-CAB9-FC47-BE5E-7B4EB49BE2A7}" destId="{E71CC4E9-245E-9342-95D2-209564D3BCD1}" srcOrd="2" destOrd="0" presId="urn:microsoft.com/office/officeart/2005/8/layout/hList7"/>
    <dgm:cxn modelId="{A57082C6-226E-C94E-BC33-401101BD3C58}" type="presParOf" srcId="{48DD22D8-CAB9-FC47-BE5E-7B4EB49BE2A7}" destId="{8A9EB826-7948-4F4C-88E9-2E150BEBDE25}" srcOrd="3" destOrd="0" presId="urn:microsoft.com/office/officeart/2005/8/layout/hList7"/>
    <dgm:cxn modelId="{452CD84E-B763-8D4A-9993-7F36DB4A91AF}" type="presParOf" srcId="{74CCF6AB-1C12-8C42-B033-F5CFC6DE4259}" destId="{002630CF-B42A-CA4E-8178-43D2C5529C3D}" srcOrd="1" destOrd="0" presId="urn:microsoft.com/office/officeart/2005/8/layout/hList7"/>
    <dgm:cxn modelId="{C6431630-407B-2143-B8C3-6E1CB814A9C7}" type="presParOf" srcId="{74CCF6AB-1C12-8C42-B033-F5CFC6DE4259}" destId="{F09F4A0B-DDAE-EB46-864C-BFF91419A6E5}" srcOrd="2" destOrd="0" presId="urn:microsoft.com/office/officeart/2005/8/layout/hList7"/>
    <dgm:cxn modelId="{969A902F-AA3D-5B43-B548-373A8CE8E8BB}" type="presParOf" srcId="{F09F4A0B-DDAE-EB46-864C-BFF91419A6E5}" destId="{820A0329-744D-C74A-B522-3516DAF851A3}" srcOrd="0" destOrd="0" presId="urn:microsoft.com/office/officeart/2005/8/layout/hList7"/>
    <dgm:cxn modelId="{26772D18-C381-6047-A8BE-B05686BF0BE3}" type="presParOf" srcId="{F09F4A0B-DDAE-EB46-864C-BFF91419A6E5}" destId="{79A62C1F-0BA0-B949-9632-52A78F1748B3}" srcOrd="1" destOrd="0" presId="urn:microsoft.com/office/officeart/2005/8/layout/hList7"/>
    <dgm:cxn modelId="{10E49279-0BBC-1041-802C-5311DB87D764}" type="presParOf" srcId="{F09F4A0B-DDAE-EB46-864C-BFF91419A6E5}" destId="{E63B8DAC-027A-C744-BA52-08C39F2DFE52}" srcOrd="2" destOrd="0" presId="urn:microsoft.com/office/officeart/2005/8/layout/hList7"/>
    <dgm:cxn modelId="{9024893B-72EF-8747-8851-7446990B2D77}" type="presParOf" srcId="{F09F4A0B-DDAE-EB46-864C-BFF91419A6E5}" destId="{5AF2C04B-EF9F-BA43-81D4-8E4779A7D97E}" srcOrd="3" destOrd="0" presId="urn:microsoft.com/office/officeart/2005/8/layout/hList7"/>
    <dgm:cxn modelId="{A05DC41D-1D27-F741-879E-85BD542D41E4}" type="presParOf" srcId="{74CCF6AB-1C12-8C42-B033-F5CFC6DE4259}" destId="{897F6FF1-8D5B-FC4E-8FBE-2A6953984DEB}" srcOrd="3" destOrd="0" presId="urn:microsoft.com/office/officeart/2005/8/layout/hList7"/>
    <dgm:cxn modelId="{D2D10834-16F0-7044-91D3-8685BCCFE023}" type="presParOf" srcId="{74CCF6AB-1C12-8C42-B033-F5CFC6DE4259}" destId="{66AE6493-20C4-CA43-990C-32297F05ECFB}" srcOrd="4" destOrd="0" presId="urn:microsoft.com/office/officeart/2005/8/layout/hList7"/>
    <dgm:cxn modelId="{8A24DE55-7F80-B044-8173-C073BDC4B280}" type="presParOf" srcId="{66AE6493-20C4-CA43-990C-32297F05ECFB}" destId="{E631F2B0-23C3-0249-9E08-F3E6F17015C2}" srcOrd="0" destOrd="0" presId="urn:microsoft.com/office/officeart/2005/8/layout/hList7"/>
    <dgm:cxn modelId="{539FC89C-D6B8-CB49-A3E2-8B245EC69309}" type="presParOf" srcId="{66AE6493-20C4-CA43-990C-32297F05ECFB}" destId="{D60BE1CD-D88B-1847-842E-E3E60E513B15}" srcOrd="1" destOrd="0" presId="urn:microsoft.com/office/officeart/2005/8/layout/hList7"/>
    <dgm:cxn modelId="{7BFEDA71-963D-BC45-AEF9-96DD68A9EA9C}" type="presParOf" srcId="{66AE6493-20C4-CA43-990C-32297F05ECFB}" destId="{0B542829-C445-494B-8543-8DFA2CF16AF9}" srcOrd="2" destOrd="0" presId="urn:microsoft.com/office/officeart/2005/8/layout/hList7"/>
    <dgm:cxn modelId="{D5EB673E-3AC8-5B4F-901C-139FFF45B06E}" type="presParOf" srcId="{66AE6493-20C4-CA43-990C-32297F05ECFB}" destId="{18CF072A-30E2-844B-B81C-6D42C7C135E1}" srcOrd="3" destOrd="0" presId="urn:microsoft.com/office/officeart/2005/8/layout/hList7"/>
    <dgm:cxn modelId="{DDB4A930-0E42-4F4E-8B0F-E53F68614395}" type="presParOf" srcId="{74CCF6AB-1C12-8C42-B033-F5CFC6DE4259}" destId="{483FE20B-B463-C44E-90F7-218CE750DF52}" srcOrd="5" destOrd="0" presId="urn:microsoft.com/office/officeart/2005/8/layout/hList7"/>
    <dgm:cxn modelId="{345A115F-970E-FA49-B792-06517F7F2518}" type="presParOf" srcId="{74CCF6AB-1C12-8C42-B033-F5CFC6DE4259}" destId="{E254221C-C92D-9D4C-82C7-696DDF323DA0}" srcOrd="6" destOrd="0" presId="urn:microsoft.com/office/officeart/2005/8/layout/hList7"/>
    <dgm:cxn modelId="{505B6C5D-1264-554E-9A2A-3BE25F6B801A}" type="presParOf" srcId="{E254221C-C92D-9D4C-82C7-696DDF323DA0}" destId="{CB2AA07B-8D9B-D04A-BB27-F1F82AC034E2}" srcOrd="0" destOrd="0" presId="urn:microsoft.com/office/officeart/2005/8/layout/hList7"/>
    <dgm:cxn modelId="{D04FACEE-8800-EE4F-81D1-97F738110316}" type="presParOf" srcId="{E254221C-C92D-9D4C-82C7-696DDF323DA0}" destId="{4D97CBBC-C350-C34E-A120-9902BC4A5596}" srcOrd="1" destOrd="0" presId="urn:microsoft.com/office/officeart/2005/8/layout/hList7"/>
    <dgm:cxn modelId="{616A5CE3-0F95-5043-8997-18C93BE4BF39}" type="presParOf" srcId="{E254221C-C92D-9D4C-82C7-696DDF323DA0}" destId="{07777B89-A6F0-A246-B9D3-A0E3A747D34C}" srcOrd="2" destOrd="0" presId="urn:microsoft.com/office/officeart/2005/8/layout/hList7"/>
    <dgm:cxn modelId="{AA7A1F45-B91D-4348-B359-1CCDCACAB440}" type="presParOf" srcId="{E254221C-C92D-9D4C-82C7-696DDF323DA0}" destId="{D908F25E-593C-6D40-828D-2A68C1F0900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9E7DD0-EAE9-354B-9B69-4A1EE4EAA821}" type="doc">
      <dgm:prSet loTypeId="urn:microsoft.com/office/officeart/2005/8/layout/matrix2" loCatId="" qsTypeId="urn:microsoft.com/office/officeart/2005/8/quickstyle/simple4" qsCatId="simple" csTypeId="urn:microsoft.com/office/officeart/2005/8/colors/colorful1" csCatId="colorful" phldr="1"/>
      <dgm:spPr/>
      <dgm:t>
        <a:bodyPr/>
        <a:lstStyle/>
        <a:p>
          <a:endParaRPr lang="en-US"/>
        </a:p>
      </dgm:t>
    </dgm:pt>
    <dgm:pt modelId="{2BBD81FB-FE57-0947-B823-D3D3059888A4}">
      <dgm:prSet phldrT="[Text]"/>
      <dgm:spPr/>
      <dgm:t>
        <a:bodyPr/>
        <a:lstStyle/>
        <a:p>
          <a:r>
            <a:rPr lang="en-US" b="1" i="0" dirty="0" smtClean="0"/>
            <a:t>Scenario 3 Unaffiliated &amp; Uninterested </a:t>
          </a:r>
          <a:endParaRPr lang="en-US" b="1" i="0" dirty="0"/>
        </a:p>
      </dgm:t>
    </dgm:pt>
    <dgm:pt modelId="{97845607-CF96-4042-8453-ACA9D7B75BE0}" type="sibTrans" cxnId="{84F0AEE9-F8D2-424D-9D73-02A2CB0EA84E}">
      <dgm:prSet/>
      <dgm:spPr/>
      <dgm:t>
        <a:bodyPr/>
        <a:lstStyle/>
        <a:p>
          <a:endParaRPr lang="en-US"/>
        </a:p>
      </dgm:t>
    </dgm:pt>
    <dgm:pt modelId="{8435ECFD-9519-7A46-A718-07BC1532E821}" type="parTrans" cxnId="{84F0AEE9-F8D2-424D-9D73-02A2CB0EA84E}">
      <dgm:prSet/>
      <dgm:spPr/>
      <dgm:t>
        <a:bodyPr/>
        <a:lstStyle/>
        <a:p>
          <a:endParaRPr lang="en-US"/>
        </a:p>
      </dgm:t>
    </dgm:pt>
    <dgm:pt modelId="{002A698F-61F2-E142-A3ED-FCF99689E561}">
      <dgm:prSet phldrT="[Text]"/>
      <dgm:spPr/>
      <dgm:t>
        <a:bodyPr/>
        <a:lstStyle/>
        <a:p>
          <a:r>
            <a:rPr lang="en-US" b="1" i="0" dirty="0" smtClean="0"/>
            <a:t>Scenario 1 Vibrant Faith &amp; Active Engagement</a:t>
          </a:r>
          <a:endParaRPr lang="en-US" b="1" i="0" dirty="0"/>
        </a:p>
      </dgm:t>
    </dgm:pt>
    <dgm:pt modelId="{180F8E19-63BD-F142-8F12-F1850F56A2CD}" type="sibTrans" cxnId="{605EDE3D-D77A-2147-8608-CEF433B12BEE}">
      <dgm:prSet/>
      <dgm:spPr/>
      <dgm:t>
        <a:bodyPr/>
        <a:lstStyle/>
        <a:p>
          <a:endParaRPr lang="en-US"/>
        </a:p>
      </dgm:t>
    </dgm:pt>
    <dgm:pt modelId="{66B0CDE0-0852-D94E-848A-AB21AF1EE49E}" type="parTrans" cxnId="{605EDE3D-D77A-2147-8608-CEF433B12BEE}">
      <dgm:prSet/>
      <dgm:spPr/>
      <dgm:t>
        <a:bodyPr/>
        <a:lstStyle/>
        <a:p>
          <a:endParaRPr lang="en-US"/>
        </a:p>
      </dgm:t>
    </dgm:pt>
    <dgm:pt modelId="{AD2F95E8-49B3-5744-83FC-2DF80AA45C76}">
      <dgm:prSet phldrT="[Text]"/>
      <dgm:spPr/>
      <dgm:t>
        <a:bodyPr/>
        <a:lstStyle/>
        <a:p>
          <a:r>
            <a:rPr lang="en-US" b="1" i="0" dirty="0" smtClean="0"/>
            <a:t>Scenario 4 Uncommitted &amp; Participating</a:t>
          </a:r>
          <a:endParaRPr lang="en-US" b="1" i="0" dirty="0"/>
        </a:p>
      </dgm:t>
    </dgm:pt>
    <dgm:pt modelId="{B64B4FF4-207D-F245-9EF2-FFA6A53DCE49}" type="sibTrans" cxnId="{FDDBDFAB-5947-E94D-9EF2-0C75168CF2E0}">
      <dgm:prSet/>
      <dgm:spPr/>
      <dgm:t>
        <a:bodyPr/>
        <a:lstStyle/>
        <a:p>
          <a:endParaRPr lang="en-US"/>
        </a:p>
      </dgm:t>
    </dgm:pt>
    <dgm:pt modelId="{EBCA59AF-5F7A-204B-BB7C-7AEEF9975059}" type="parTrans" cxnId="{FDDBDFAB-5947-E94D-9EF2-0C75168CF2E0}">
      <dgm:prSet/>
      <dgm:spPr/>
      <dgm:t>
        <a:bodyPr/>
        <a:lstStyle/>
        <a:p>
          <a:endParaRPr lang="en-US"/>
        </a:p>
      </dgm:t>
    </dgm:pt>
    <dgm:pt modelId="{5004D3CC-D408-AB4F-A6C5-A3B6753A1F7A}">
      <dgm:prSet phldrT="[Text]"/>
      <dgm:spPr/>
      <dgm:t>
        <a:bodyPr/>
        <a:lstStyle/>
        <a:p>
          <a:r>
            <a:rPr lang="en-US" b="1" i="0" dirty="0" smtClean="0"/>
            <a:t>Scenario 2 Spiritual but Not Religious</a:t>
          </a:r>
          <a:endParaRPr lang="en-US" b="1" i="0" dirty="0"/>
        </a:p>
      </dgm:t>
    </dgm:pt>
    <dgm:pt modelId="{BEC09A01-3BE5-2343-8241-3971F1391C0B}" type="parTrans" cxnId="{DBDE3DBE-E213-9640-8C5E-BB9385723313}">
      <dgm:prSet/>
      <dgm:spPr/>
      <dgm:t>
        <a:bodyPr/>
        <a:lstStyle/>
        <a:p>
          <a:endParaRPr lang="en-US"/>
        </a:p>
      </dgm:t>
    </dgm:pt>
    <dgm:pt modelId="{2C8A0732-6A89-B249-9754-4B381C5CF173}" type="sibTrans" cxnId="{DBDE3DBE-E213-9640-8C5E-BB9385723313}">
      <dgm:prSet/>
      <dgm:spPr/>
      <dgm:t>
        <a:bodyPr/>
        <a:lstStyle/>
        <a:p>
          <a:endParaRPr lang="en-US"/>
        </a:p>
      </dgm:t>
    </dgm:pt>
    <dgm:pt modelId="{AE4DFE1C-9407-9047-AE16-939E85884196}" type="pres">
      <dgm:prSet presAssocID="{469E7DD0-EAE9-354B-9B69-4A1EE4EAA821}" presName="matrix" presStyleCnt="0">
        <dgm:presLayoutVars>
          <dgm:chMax val="1"/>
          <dgm:dir/>
          <dgm:resizeHandles val="exact"/>
        </dgm:presLayoutVars>
      </dgm:prSet>
      <dgm:spPr/>
      <dgm:t>
        <a:bodyPr/>
        <a:lstStyle/>
        <a:p>
          <a:endParaRPr lang="en-US"/>
        </a:p>
      </dgm:t>
    </dgm:pt>
    <dgm:pt modelId="{C73A6604-0AD2-6245-9969-C7AB13D0D400}" type="pres">
      <dgm:prSet presAssocID="{469E7DD0-EAE9-354B-9B69-4A1EE4EAA821}" presName="axisShape" presStyleLbl="bgShp" presStyleIdx="0" presStyleCnt="1"/>
      <dgm:spPr/>
      <dgm:t>
        <a:bodyPr/>
        <a:lstStyle/>
        <a:p>
          <a:endParaRPr lang="en-US"/>
        </a:p>
      </dgm:t>
    </dgm:pt>
    <dgm:pt modelId="{746BA59F-A3F3-AD4C-A69A-D6A8A10A5EE4}" type="pres">
      <dgm:prSet presAssocID="{469E7DD0-EAE9-354B-9B69-4A1EE4EAA821}" presName="rect1" presStyleLbl="node1" presStyleIdx="0" presStyleCnt="4">
        <dgm:presLayoutVars>
          <dgm:chMax val="0"/>
          <dgm:chPref val="0"/>
          <dgm:bulletEnabled val="1"/>
        </dgm:presLayoutVars>
      </dgm:prSet>
      <dgm:spPr/>
      <dgm:t>
        <a:bodyPr/>
        <a:lstStyle/>
        <a:p>
          <a:endParaRPr lang="en-US"/>
        </a:p>
      </dgm:t>
    </dgm:pt>
    <dgm:pt modelId="{8F49A73A-D3B4-544F-AA7C-0CAF0F470597}" type="pres">
      <dgm:prSet presAssocID="{469E7DD0-EAE9-354B-9B69-4A1EE4EAA821}" presName="rect2" presStyleLbl="node1" presStyleIdx="1" presStyleCnt="4">
        <dgm:presLayoutVars>
          <dgm:chMax val="0"/>
          <dgm:chPref val="0"/>
          <dgm:bulletEnabled val="1"/>
        </dgm:presLayoutVars>
      </dgm:prSet>
      <dgm:spPr/>
      <dgm:t>
        <a:bodyPr/>
        <a:lstStyle/>
        <a:p>
          <a:endParaRPr lang="en-US"/>
        </a:p>
      </dgm:t>
    </dgm:pt>
    <dgm:pt modelId="{9E381E28-4D00-A447-8302-36E437A35945}" type="pres">
      <dgm:prSet presAssocID="{469E7DD0-EAE9-354B-9B69-4A1EE4EAA821}" presName="rect3" presStyleLbl="node1" presStyleIdx="2" presStyleCnt="4">
        <dgm:presLayoutVars>
          <dgm:chMax val="0"/>
          <dgm:chPref val="0"/>
          <dgm:bulletEnabled val="1"/>
        </dgm:presLayoutVars>
      </dgm:prSet>
      <dgm:spPr/>
      <dgm:t>
        <a:bodyPr/>
        <a:lstStyle/>
        <a:p>
          <a:endParaRPr lang="en-US"/>
        </a:p>
      </dgm:t>
    </dgm:pt>
    <dgm:pt modelId="{18C7F47C-30AD-0342-838E-91A768C34D0F}" type="pres">
      <dgm:prSet presAssocID="{469E7DD0-EAE9-354B-9B69-4A1EE4EAA821}" presName="rect4" presStyleLbl="node1" presStyleIdx="3" presStyleCnt="4">
        <dgm:presLayoutVars>
          <dgm:chMax val="0"/>
          <dgm:chPref val="0"/>
          <dgm:bulletEnabled val="1"/>
        </dgm:presLayoutVars>
      </dgm:prSet>
      <dgm:spPr/>
      <dgm:t>
        <a:bodyPr/>
        <a:lstStyle/>
        <a:p>
          <a:endParaRPr lang="en-US"/>
        </a:p>
      </dgm:t>
    </dgm:pt>
  </dgm:ptLst>
  <dgm:cxnLst>
    <dgm:cxn modelId="{605EDE3D-D77A-2147-8608-CEF433B12BEE}" srcId="{469E7DD0-EAE9-354B-9B69-4A1EE4EAA821}" destId="{002A698F-61F2-E142-A3ED-FCF99689E561}" srcOrd="1" destOrd="0" parTransId="{66B0CDE0-0852-D94E-848A-AB21AF1EE49E}" sibTransId="{180F8E19-63BD-F142-8F12-F1850F56A2CD}"/>
    <dgm:cxn modelId="{C6415287-5A88-A247-9AAF-968A07326D2E}" type="presOf" srcId="{5004D3CC-D408-AB4F-A6C5-A3B6753A1F7A}" destId="{18C7F47C-30AD-0342-838E-91A768C34D0F}" srcOrd="0" destOrd="0" presId="urn:microsoft.com/office/officeart/2005/8/layout/matrix2"/>
    <dgm:cxn modelId="{1228065E-8C02-264D-B9F3-1A0596373C0D}" type="presOf" srcId="{469E7DD0-EAE9-354B-9B69-4A1EE4EAA821}" destId="{AE4DFE1C-9407-9047-AE16-939E85884196}" srcOrd="0" destOrd="0" presId="urn:microsoft.com/office/officeart/2005/8/layout/matrix2"/>
    <dgm:cxn modelId="{DBDE3DBE-E213-9640-8C5E-BB9385723313}" srcId="{469E7DD0-EAE9-354B-9B69-4A1EE4EAA821}" destId="{5004D3CC-D408-AB4F-A6C5-A3B6753A1F7A}" srcOrd="3" destOrd="0" parTransId="{BEC09A01-3BE5-2343-8241-3971F1391C0B}" sibTransId="{2C8A0732-6A89-B249-9754-4B381C5CF173}"/>
    <dgm:cxn modelId="{5C805011-BA03-E64A-8CCE-95C046B330F3}" type="presOf" srcId="{002A698F-61F2-E142-A3ED-FCF99689E561}" destId="{8F49A73A-D3B4-544F-AA7C-0CAF0F470597}" srcOrd="0" destOrd="0" presId="urn:microsoft.com/office/officeart/2005/8/layout/matrix2"/>
    <dgm:cxn modelId="{FDDBDFAB-5947-E94D-9EF2-0C75168CF2E0}" srcId="{469E7DD0-EAE9-354B-9B69-4A1EE4EAA821}" destId="{AD2F95E8-49B3-5744-83FC-2DF80AA45C76}" srcOrd="0" destOrd="0" parTransId="{EBCA59AF-5F7A-204B-BB7C-7AEEF9975059}" sibTransId="{B64B4FF4-207D-F245-9EF2-FFA6A53DCE49}"/>
    <dgm:cxn modelId="{69D504F5-5DE7-0945-B54E-A1582827E2C3}" type="presOf" srcId="{AD2F95E8-49B3-5744-83FC-2DF80AA45C76}" destId="{746BA59F-A3F3-AD4C-A69A-D6A8A10A5EE4}" srcOrd="0" destOrd="0" presId="urn:microsoft.com/office/officeart/2005/8/layout/matrix2"/>
    <dgm:cxn modelId="{9FBD8338-7658-AA46-BBEC-9667E25B803E}" type="presOf" srcId="{2BBD81FB-FE57-0947-B823-D3D3059888A4}" destId="{9E381E28-4D00-A447-8302-36E437A35945}" srcOrd="0" destOrd="0" presId="urn:microsoft.com/office/officeart/2005/8/layout/matrix2"/>
    <dgm:cxn modelId="{84F0AEE9-F8D2-424D-9D73-02A2CB0EA84E}" srcId="{469E7DD0-EAE9-354B-9B69-4A1EE4EAA821}" destId="{2BBD81FB-FE57-0947-B823-D3D3059888A4}" srcOrd="2" destOrd="0" parTransId="{8435ECFD-9519-7A46-A718-07BC1532E821}" sibTransId="{97845607-CF96-4042-8453-ACA9D7B75BE0}"/>
    <dgm:cxn modelId="{88DE9D06-7105-0F49-9D09-1969B25A7201}" type="presParOf" srcId="{AE4DFE1C-9407-9047-AE16-939E85884196}" destId="{C73A6604-0AD2-6245-9969-C7AB13D0D400}" srcOrd="0" destOrd="0" presId="urn:microsoft.com/office/officeart/2005/8/layout/matrix2"/>
    <dgm:cxn modelId="{92846E6E-7225-4C4A-8CCD-5F470716EB80}" type="presParOf" srcId="{AE4DFE1C-9407-9047-AE16-939E85884196}" destId="{746BA59F-A3F3-AD4C-A69A-D6A8A10A5EE4}" srcOrd="1" destOrd="0" presId="urn:microsoft.com/office/officeart/2005/8/layout/matrix2"/>
    <dgm:cxn modelId="{78B7A134-210C-F647-A3CF-10AE39984B9D}" type="presParOf" srcId="{AE4DFE1C-9407-9047-AE16-939E85884196}" destId="{8F49A73A-D3B4-544F-AA7C-0CAF0F470597}" srcOrd="2" destOrd="0" presId="urn:microsoft.com/office/officeart/2005/8/layout/matrix2"/>
    <dgm:cxn modelId="{4F0E53C2-D43E-1447-BAE8-452162B82D8F}" type="presParOf" srcId="{AE4DFE1C-9407-9047-AE16-939E85884196}" destId="{9E381E28-4D00-A447-8302-36E437A35945}" srcOrd="3" destOrd="0" presId="urn:microsoft.com/office/officeart/2005/8/layout/matrix2"/>
    <dgm:cxn modelId="{C5A9121C-CC3B-7B42-88E5-794DA984521C}" type="presParOf" srcId="{AE4DFE1C-9407-9047-AE16-939E85884196}" destId="{18C7F47C-30AD-0342-838E-91A768C34D0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1BC9CF2-0955-FC49-8E48-E167B2256845}" type="doc">
      <dgm:prSet loTypeId="urn:microsoft.com/office/officeart/2008/layout/RadialCluster" loCatId="" qsTypeId="urn:microsoft.com/office/officeart/2005/8/quickstyle/simple3" qsCatId="simple" csTypeId="urn:microsoft.com/office/officeart/2005/8/colors/colorful1" csCatId="colorful" phldr="1"/>
      <dgm:spPr/>
      <dgm:t>
        <a:bodyPr/>
        <a:lstStyle/>
        <a:p>
          <a:endParaRPr lang="en-US"/>
        </a:p>
      </dgm:t>
    </dgm:pt>
    <dgm:pt modelId="{9E29005F-57AE-974C-8589-46D3669C465E}">
      <dgm:prSet phldrT="[Text]"/>
      <dgm:spPr/>
      <dgm:t>
        <a:bodyPr/>
        <a:lstStyle/>
        <a:p>
          <a:r>
            <a:rPr lang="en-US" b="1" dirty="0" smtClean="0"/>
            <a:t>Individual</a:t>
          </a:r>
          <a:endParaRPr lang="en-US" b="1" dirty="0"/>
        </a:p>
      </dgm:t>
    </dgm:pt>
    <dgm:pt modelId="{50F3568A-CC75-A04D-8F61-6B1B8B82FDCC}" type="parTrans" cxnId="{D4D134A6-3838-3F42-A0C9-0B32BF48AEDD}">
      <dgm:prSet/>
      <dgm:spPr/>
      <dgm:t>
        <a:bodyPr/>
        <a:lstStyle/>
        <a:p>
          <a:endParaRPr lang="en-US"/>
        </a:p>
      </dgm:t>
    </dgm:pt>
    <dgm:pt modelId="{B7F145F5-C678-E449-97C2-86275A36631D}" type="sibTrans" cxnId="{D4D134A6-3838-3F42-A0C9-0B32BF48AEDD}">
      <dgm:prSet/>
      <dgm:spPr/>
      <dgm:t>
        <a:bodyPr/>
        <a:lstStyle/>
        <a:p>
          <a:endParaRPr lang="en-US"/>
        </a:p>
      </dgm:t>
    </dgm:pt>
    <dgm:pt modelId="{DFA37974-9EBE-1B40-BD23-3FF4F7AA18B5}">
      <dgm:prSet phldrT="[Text]" custT="1"/>
      <dgm:spPr/>
      <dgm:t>
        <a:bodyPr/>
        <a:lstStyle/>
        <a:p>
          <a:r>
            <a:rPr lang="en-US" sz="2000" b="1" dirty="0" smtClean="0"/>
            <a:t>Life Stage</a:t>
          </a:r>
          <a:endParaRPr lang="en-US" sz="2000" b="1" dirty="0"/>
        </a:p>
      </dgm:t>
    </dgm:pt>
    <dgm:pt modelId="{9BD4CBC4-AC70-4C43-AF32-BE7A04825F81}" type="parTrans" cxnId="{88363855-32A9-B145-9C20-025DC9C864FE}">
      <dgm:prSet/>
      <dgm:spPr/>
      <dgm:t>
        <a:bodyPr/>
        <a:lstStyle/>
        <a:p>
          <a:endParaRPr lang="en-US"/>
        </a:p>
      </dgm:t>
    </dgm:pt>
    <dgm:pt modelId="{F46BFD48-72D7-3B42-A11D-6F20EB8A206F}" type="sibTrans" cxnId="{88363855-32A9-B145-9C20-025DC9C864FE}">
      <dgm:prSet/>
      <dgm:spPr/>
      <dgm:t>
        <a:bodyPr/>
        <a:lstStyle/>
        <a:p>
          <a:endParaRPr lang="en-US"/>
        </a:p>
      </dgm:t>
    </dgm:pt>
    <dgm:pt modelId="{85690E9C-87F8-0B47-A31D-B36775BBB34C}">
      <dgm:prSet phldrT="[Text]" custT="1"/>
      <dgm:spPr>
        <a:solidFill>
          <a:srgbClr val="FFFF00"/>
        </a:solidFill>
      </dgm:spPr>
      <dgm:t>
        <a:bodyPr/>
        <a:lstStyle/>
        <a:p>
          <a:r>
            <a:rPr lang="en-US" sz="2000" b="1" dirty="0" smtClean="0"/>
            <a:t>Work</a:t>
          </a:r>
          <a:endParaRPr lang="en-US" sz="2000" b="1" dirty="0"/>
        </a:p>
      </dgm:t>
    </dgm:pt>
    <dgm:pt modelId="{64F50A13-2E05-7F46-8341-0482CD96F458}" type="parTrans" cxnId="{C6362E78-BB6D-A140-B3FE-E67DAD89727D}">
      <dgm:prSet/>
      <dgm:spPr/>
      <dgm:t>
        <a:bodyPr/>
        <a:lstStyle/>
        <a:p>
          <a:endParaRPr lang="en-US"/>
        </a:p>
      </dgm:t>
    </dgm:pt>
    <dgm:pt modelId="{E4B0B468-F7E2-C44C-8F1F-738075DF39C6}" type="sibTrans" cxnId="{C6362E78-BB6D-A140-B3FE-E67DAD89727D}">
      <dgm:prSet/>
      <dgm:spPr/>
      <dgm:t>
        <a:bodyPr/>
        <a:lstStyle/>
        <a:p>
          <a:endParaRPr lang="en-US"/>
        </a:p>
      </dgm:t>
    </dgm:pt>
    <dgm:pt modelId="{E91CD0D9-6CAC-054F-B8E5-0C9198FDFD4C}">
      <dgm:prSet phldrT="[Text]" custT="1"/>
      <dgm:spPr>
        <a:solidFill>
          <a:schemeClr val="accent5">
            <a:lumMod val="60000"/>
            <a:lumOff val="40000"/>
          </a:schemeClr>
        </a:solidFill>
      </dgm:spPr>
      <dgm:t>
        <a:bodyPr/>
        <a:lstStyle/>
        <a:p>
          <a:r>
            <a:rPr lang="en-US" sz="2000" b="1" dirty="0" smtClean="0"/>
            <a:t>Sports &amp; Activities</a:t>
          </a:r>
          <a:endParaRPr lang="en-US" sz="2000" b="1" dirty="0"/>
        </a:p>
      </dgm:t>
    </dgm:pt>
    <dgm:pt modelId="{34959362-C47A-2644-83B7-8258E5599B30}" type="parTrans" cxnId="{DF37EEBF-D7D7-F14D-AE4B-F5F6E34DA866}">
      <dgm:prSet/>
      <dgm:spPr/>
      <dgm:t>
        <a:bodyPr/>
        <a:lstStyle/>
        <a:p>
          <a:endParaRPr lang="en-US"/>
        </a:p>
      </dgm:t>
    </dgm:pt>
    <dgm:pt modelId="{5FE254A5-9963-F942-A214-21A9E2442A9A}" type="sibTrans" cxnId="{DF37EEBF-D7D7-F14D-AE4B-F5F6E34DA866}">
      <dgm:prSet/>
      <dgm:spPr/>
      <dgm:t>
        <a:bodyPr/>
        <a:lstStyle/>
        <a:p>
          <a:endParaRPr lang="en-US"/>
        </a:p>
      </dgm:t>
    </dgm:pt>
    <dgm:pt modelId="{518141A2-3E4A-9049-9F03-8C2A3558E009}">
      <dgm:prSet phldrT="[Text]" custT="1"/>
      <dgm:spPr>
        <a:solidFill>
          <a:schemeClr val="tx2">
            <a:lumMod val="60000"/>
            <a:lumOff val="40000"/>
          </a:schemeClr>
        </a:solidFill>
      </dgm:spPr>
      <dgm:t>
        <a:bodyPr/>
        <a:lstStyle/>
        <a:p>
          <a:r>
            <a:rPr lang="en-US" sz="2000" b="1" dirty="0" smtClean="0"/>
            <a:t>Interests</a:t>
          </a:r>
          <a:endParaRPr lang="en-US" sz="2000" b="1" dirty="0"/>
        </a:p>
      </dgm:t>
    </dgm:pt>
    <dgm:pt modelId="{61782796-B36C-084F-A6DC-D5D2381C0272}" type="parTrans" cxnId="{C5FC95AF-D279-7740-9313-771B256DB9B6}">
      <dgm:prSet/>
      <dgm:spPr/>
      <dgm:t>
        <a:bodyPr/>
        <a:lstStyle/>
        <a:p>
          <a:endParaRPr lang="en-US"/>
        </a:p>
      </dgm:t>
    </dgm:pt>
    <dgm:pt modelId="{09EF6506-95E6-9345-864A-DA65DA12B1AE}" type="sibTrans" cxnId="{C5FC95AF-D279-7740-9313-771B256DB9B6}">
      <dgm:prSet/>
      <dgm:spPr/>
      <dgm:t>
        <a:bodyPr/>
        <a:lstStyle/>
        <a:p>
          <a:endParaRPr lang="en-US"/>
        </a:p>
      </dgm:t>
    </dgm:pt>
    <dgm:pt modelId="{E9C49B53-320B-F542-920D-42FD73EF6B59}">
      <dgm:prSet phldrT="[Text]" custT="1"/>
      <dgm:spPr>
        <a:solidFill>
          <a:srgbClr val="CCFFCC"/>
        </a:solidFill>
      </dgm:spPr>
      <dgm:t>
        <a:bodyPr/>
        <a:lstStyle/>
        <a:p>
          <a:r>
            <a:rPr lang="en-US" sz="2000" b="1" dirty="0" smtClean="0"/>
            <a:t>Shared Experiences</a:t>
          </a:r>
          <a:endParaRPr lang="en-US" sz="2000" b="1" dirty="0"/>
        </a:p>
      </dgm:t>
    </dgm:pt>
    <dgm:pt modelId="{5FA50048-9FEC-DE4E-8F4E-8AA54151295E}" type="parTrans" cxnId="{CC216427-ED66-8644-9648-A2C7EDDD2435}">
      <dgm:prSet/>
      <dgm:spPr/>
      <dgm:t>
        <a:bodyPr/>
        <a:lstStyle/>
        <a:p>
          <a:endParaRPr lang="en-US"/>
        </a:p>
      </dgm:t>
    </dgm:pt>
    <dgm:pt modelId="{DF053D06-84B7-494D-8454-0BF4471435A5}" type="sibTrans" cxnId="{CC216427-ED66-8644-9648-A2C7EDDD2435}">
      <dgm:prSet/>
      <dgm:spPr/>
      <dgm:t>
        <a:bodyPr/>
        <a:lstStyle/>
        <a:p>
          <a:endParaRPr lang="en-US"/>
        </a:p>
      </dgm:t>
    </dgm:pt>
    <dgm:pt modelId="{ECD1B793-95F7-DD44-AAEA-688591347B07}">
      <dgm:prSet phldrT="[Text]" custT="1"/>
      <dgm:spPr>
        <a:solidFill>
          <a:schemeClr val="bg2">
            <a:lumMod val="75000"/>
          </a:schemeClr>
        </a:solidFill>
      </dgm:spPr>
      <dgm:t>
        <a:bodyPr/>
        <a:lstStyle/>
        <a:p>
          <a:r>
            <a:rPr lang="en-US" sz="2000" b="1" dirty="0" smtClean="0"/>
            <a:t>Family &amp; Friends</a:t>
          </a:r>
          <a:endParaRPr lang="en-US" sz="2000" b="1" dirty="0"/>
        </a:p>
      </dgm:t>
    </dgm:pt>
    <dgm:pt modelId="{2191E8E3-72FC-7B4D-91A0-3CDFE3626771}" type="parTrans" cxnId="{206FC5D1-5C5D-FB4A-81B4-7FC799181C3B}">
      <dgm:prSet/>
      <dgm:spPr/>
      <dgm:t>
        <a:bodyPr/>
        <a:lstStyle/>
        <a:p>
          <a:endParaRPr lang="en-US"/>
        </a:p>
      </dgm:t>
    </dgm:pt>
    <dgm:pt modelId="{9796649C-AD84-2140-8811-E2F87FDAE2E7}" type="sibTrans" cxnId="{206FC5D1-5C5D-FB4A-81B4-7FC799181C3B}">
      <dgm:prSet/>
      <dgm:spPr/>
      <dgm:t>
        <a:bodyPr/>
        <a:lstStyle/>
        <a:p>
          <a:endParaRPr lang="en-US"/>
        </a:p>
      </dgm:t>
    </dgm:pt>
    <dgm:pt modelId="{B4B43DC8-4803-B643-A227-5425A2EF3DBB}">
      <dgm:prSet phldrT="[Text]" custT="1"/>
      <dgm:spPr/>
      <dgm:t>
        <a:bodyPr/>
        <a:lstStyle/>
        <a:p>
          <a:r>
            <a:rPr lang="en-US" sz="2000" b="1" dirty="0" smtClean="0"/>
            <a:t>Education</a:t>
          </a:r>
          <a:endParaRPr lang="en-US" sz="2000" b="1" dirty="0"/>
        </a:p>
      </dgm:t>
    </dgm:pt>
    <dgm:pt modelId="{0E4C0E78-9516-3344-9FDD-566762E2CAFD}" type="parTrans" cxnId="{8E4A70A3-A9F1-2E43-972E-5C948CC1F326}">
      <dgm:prSet/>
      <dgm:spPr/>
      <dgm:t>
        <a:bodyPr/>
        <a:lstStyle/>
        <a:p>
          <a:endParaRPr lang="en-US"/>
        </a:p>
      </dgm:t>
    </dgm:pt>
    <dgm:pt modelId="{7C169FD2-131E-7249-9BE3-4E886C2835A6}" type="sibTrans" cxnId="{8E4A70A3-A9F1-2E43-972E-5C948CC1F326}">
      <dgm:prSet/>
      <dgm:spPr/>
      <dgm:t>
        <a:bodyPr/>
        <a:lstStyle/>
        <a:p>
          <a:endParaRPr lang="en-US"/>
        </a:p>
      </dgm:t>
    </dgm:pt>
    <dgm:pt modelId="{86822E48-8735-F34A-8668-E9BBF28383B3}" type="pres">
      <dgm:prSet presAssocID="{71BC9CF2-0955-FC49-8E48-E167B2256845}" presName="Name0" presStyleCnt="0">
        <dgm:presLayoutVars>
          <dgm:chMax val="1"/>
          <dgm:chPref val="1"/>
          <dgm:dir/>
          <dgm:animOne val="branch"/>
          <dgm:animLvl val="lvl"/>
        </dgm:presLayoutVars>
      </dgm:prSet>
      <dgm:spPr/>
      <dgm:t>
        <a:bodyPr/>
        <a:lstStyle/>
        <a:p>
          <a:endParaRPr lang="en-US"/>
        </a:p>
      </dgm:t>
    </dgm:pt>
    <dgm:pt modelId="{5DFE02DD-ADCE-9A40-88EC-A4BC93E776C5}" type="pres">
      <dgm:prSet presAssocID="{9E29005F-57AE-974C-8589-46D3669C465E}" presName="singleCycle" presStyleCnt="0"/>
      <dgm:spPr/>
      <dgm:t>
        <a:bodyPr/>
        <a:lstStyle/>
        <a:p>
          <a:endParaRPr lang="en-US"/>
        </a:p>
      </dgm:t>
    </dgm:pt>
    <dgm:pt modelId="{A7EEF96D-425D-3247-95A8-8AA22C20CD10}" type="pres">
      <dgm:prSet presAssocID="{9E29005F-57AE-974C-8589-46D3669C465E}" presName="singleCenter" presStyleLbl="node1" presStyleIdx="0" presStyleCnt="8">
        <dgm:presLayoutVars>
          <dgm:chMax val="7"/>
          <dgm:chPref val="7"/>
        </dgm:presLayoutVars>
      </dgm:prSet>
      <dgm:spPr/>
      <dgm:t>
        <a:bodyPr/>
        <a:lstStyle/>
        <a:p>
          <a:endParaRPr lang="en-US"/>
        </a:p>
      </dgm:t>
    </dgm:pt>
    <dgm:pt modelId="{24E5BED3-A800-4B46-B9CA-BB9C114F2162}" type="pres">
      <dgm:prSet presAssocID="{2191E8E3-72FC-7B4D-91A0-3CDFE3626771}" presName="Name56" presStyleLbl="parChTrans1D2" presStyleIdx="0" presStyleCnt="7"/>
      <dgm:spPr/>
      <dgm:t>
        <a:bodyPr/>
        <a:lstStyle/>
        <a:p>
          <a:endParaRPr lang="en-US"/>
        </a:p>
      </dgm:t>
    </dgm:pt>
    <dgm:pt modelId="{C663EF03-2367-AF41-91F6-54FD9BC2284C}" type="pres">
      <dgm:prSet presAssocID="{ECD1B793-95F7-DD44-AAEA-688591347B07}" presName="text0" presStyleLbl="node1" presStyleIdx="1" presStyleCnt="8" custScaleX="147978">
        <dgm:presLayoutVars>
          <dgm:bulletEnabled val="1"/>
        </dgm:presLayoutVars>
      </dgm:prSet>
      <dgm:spPr/>
      <dgm:t>
        <a:bodyPr/>
        <a:lstStyle/>
        <a:p>
          <a:endParaRPr lang="en-US"/>
        </a:p>
      </dgm:t>
    </dgm:pt>
    <dgm:pt modelId="{10CC61AA-C136-7245-B989-015F302E4990}" type="pres">
      <dgm:prSet presAssocID="{0E4C0E78-9516-3344-9FDD-566762E2CAFD}" presName="Name56" presStyleLbl="parChTrans1D2" presStyleIdx="1" presStyleCnt="7"/>
      <dgm:spPr/>
      <dgm:t>
        <a:bodyPr/>
        <a:lstStyle/>
        <a:p>
          <a:endParaRPr lang="en-US"/>
        </a:p>
      </dgm:t>
    </dgm:pt>
    <dgm:pt modelId="{42047400-334A-4346-8BFB-D45B017CB45B}" type="pres">
      <dgm:prSet presAssocID="{B4B43DC8-4803-B643-A227-5425A2EF3DBB}" presName="text0" presStyleLbl="node1" presStyleIdx="2" presStyleCnt="8" custScaleX="147978">
        <dgm:presLayoutVars>
          <dgm:bulletEnabled val="1"/>
        </dgm:presLayoutVars>
      </dgm:prSet>
      <dgm:spPr/>
      <dgm:t>
        <a:bodyPr/>
        <a:lstStyle/>
        <a:p>
          <a:endParaRPr lang="en-US"/>
        </a:p>
      </dgm:t>
    </dgm:pt>
    <dgm:pt modelId="{316396B3-D48B-554C-B4D3-597ECF3CF2ED}" type="pres">
      <dgm:prSet presAssocID="{9BD4CBC4-AC70-4C43-AF32-BE7A04825F81}" presName="Name56" presStyleLbl="parChTrans1D2" presStyleIdx="2" presStyleCnt="7"/>
      <dgm:spPr/>
      <dgm:t>
        <a:bodyPr/>
        <a:lstStyle/>
        <a:p>
          <a:endParaRPr lang="en-US"/>
        </a:p>
      </dgm:t>
    </dgm:pt>
    <dgm:pt modelId="{50B9FEEE-E8A6-9944-9FD2-2F2E72767E1D}" type="pres">
      <dgm:prSet presAssocID="{DFA37974-9EBE-1B40-BD23-3FF4F7AA18B5}" presName="text0" presStyleLbl="node1" presStyleIdx="3" presStyleCnt="8" custScaleX="147978">
        <dgm:presLayoutVars>
          <dgm:bulletEnabled val="1"/>
        </dgm:presLayoutVars>
      </dgm:prSet>
      <dgm:spPr/>
      <dgm:t>
        <a:bodyPr/>
        <a:lstStyle/>
        <a:p>
          <a:endParaRPr lang="en-US"/>
        </a:p>
      </dgm:t>
    </dgm:pt>
    <dgm:pt modelId="{4CA59C56-31C9-2943-B604-C69FEE7A23A5}" type="pres">
      <dgm:prSet presAssocID="{64F50A13-2E05-7F46-8341-0482CD96F458}" presName="Name56" presStyleLbl="parChTrans1D2" presStyleIdx="3" presStyleCnt="7"/>
      <dgm:spPr/>
      <dgm:t>
        <a:bodyPr/>
        <a:lstStyle/>
        <a:p>
          <a:endParaRPr lang="en-US"/>
        </a:p>
      </dgm:t>
    </dgm:pt>
    <dgm:pt modelId="{1FDBDC28-4A8B-A54E-8785-3B71A4902AF0}" type="pres">
      <dgm:prSet presAssocID="{85690E9C-87F8-0B47-A31D-B36775BBB34C}" presName="text0" presStyleLbl="node1" presStyleIdx="4" presStyleCnt="8" custScaleX="147978">
        <dgm:presLayoutVars>
          <dgm:bulletEnabled val="1"/>
        </dgm:presLayoutVars>
      </dgm:prSet>
      <dgm:spPr/>
      <dgm:t>
        <a:bodyPr/>
        <a:lstStyle/>
        <a:p>
          <a:endParaRPr lang="en-US"/>
        </a:p>
      </dgm:t>
    </dgm:pt>
    <dgm:pt modelId="{021FD781-D705-CF4A-9BF3-3CDFB9FFD871}" type="pres">
      <dgm:prSet presAssocID="{34959362-C47A-2644-83B7-8258E5599B30}" presName="Name56" presStyleLbl="parChTrans1D2" presStyleIdx="4" presStyleCnt="7"/>
      <dgm:spPr/>
      <dgm:t>
        <a:bodyPr/>
        <a:lstStyle/>
        <a:p>
          <a:endParaRPr lang="en-US"/>
        </a:p>
      </dgm:t>
    </dgm:pt>
    <dgm:pt modelId="{80AC1FA2-6DC6-9D47-9764-E711CECFD225}" type="pres">
      <dgm:prSet presAssocID="{E91CD0D9-6CAC-054F-B8E5-0C9198FDFD4C}" presName="text0" presStyleLbl="node1" presStyleIdx="5" presStyleCnt="8" custScaleX="147978">
        <dgm:presLayoutVars>
          <dgm:bulletEnabled val="1"/>
        </dgm:presLayoutVars>
      </dgm:prSet>
      <dgm:spPr/>
      <dgm:t>
        <a:bodyPr/>
        <a:lstStyle/>
        <a:p>
          <a:endParaRPr lang="en-US"/>
        </a:p>
      </dgm:t>
    </dgm:pt>
    <dgm:pt modelId="{4B4E9DA4-8219-E347-8F34-DFE988EEF6F7}" type="pres">
      <dgm:prSet presAssocID="{61782796-B36C-084F-A6DC-D5D2381C0272}" presName="Name56" presStyleLbl="parChTrans1D2" presStyleIdx="5" presStyleCnt="7"/>
      <dgm:spPr/>
      <dgm:t>
        <a:bodyPr/>
        <a:lstStyle/>
        <a:p>
          <a:endParaRPr lang="en-US"/>
        </a:p>
      </dgm:t>
    </dgm:pt>
    <dgm:pt modelId="{6326CF3C-B261-7E40-85A2-CDA56F98E414}" type="pres">
      <dgm:prSet presAssocID="{518141A2-3E4A-9049-9F03-8C2A3558E009}" presName="text0" presStyleLbl="node1" presStyleIdx="6" presStyleCnt="8" custScaleX="147978">
        <dgm:presLayoutVars>
          <dgm:bulletEnabled val="1"/>
        </dgm:presLayoutVars>
      </dgm:prSet>
      <dgm:spPr/>
      <dgm:t>
        <a:bodyPr/>
        <a:lstStyle/>
        <a:p>
          <a:endParaRPr lang="en-US"/>
        </a:p>
      </dgm:t>
    </dgm:pt>
    <dgm:pt modelId="{4B387686-E7B3-D943-BA8E-5F924EA4E842}" type="pres">
      <dgm:prSet presAssocID="{5FA50048-9FEC-DE4E-8F4E-8AA54151295E}" presName="Name56" presStyleLbl="parChTrans1D2" presStyleIdx="6" presStyleCnt="7"/>
      <dgm:spPr/>
      <dgm:t>
        <a:bodyPr/>
        <a:lstStyle/>
        <a:p>
          <a:endParaRPr lang="en-US"/>
        </a:p>
      </dgm:t>
    </dgm:pt>
    <dgm:pt modelId="{352400B1-60DB-7B4D-923D-592F7FE31747}" type="pres">
      <dgm:prSet presAssocID="{E9C49B53-320B-F542-920D-42FD73EF6B59}" presName="text0" presStyleLbl="node1" presStyleIdx="7" presStyleCnt="8" custScaleX="147978">
        <dgm:presLayoutVars>
          <dgm:bulletEnabled val="1"/>
        </dgm:presLayoutVars>
      </dgm:prSet>
      <dgm:spPr/>
      <dgm:t>
        <a:bodyPr/>
        <a:lstStyle/>
        <a:p>
          <a:endParaRPr lang="en-US"/>
        </a:p>
      </dgm:t>
    </dgm:pt>
  </dgm:ptLst>
  <dgm:cxnLst>
    <dgm:cxn modelId="{DF37EEBF-D7D7-F14D-AE4B-F5F6E34DA866}" srcId="{9E29005F-57AE-974C-8589-46D3669C465E}" destId="{E91CD0D9-6CAC-054F-B8E5-0C9198FDFD4C}" srcOrd="4" destOrd="0" parTransId="{34959362-C47A-2644-83B7-8258E5599B30}" sibTransId="{5FE254A5-9963-F942-A214-21A9E2442A9A}"/>
    <dgm:cxn modelId="{8E4A70A3-A9F1-2E43-972E-5C948CC1F326}" srcId="{9E29005F-57AE-974C-8589-46D3669C465E}" destId="{B4B43DC8-4803-B643-A227-5425A2EF3DBB}" srcOrd="1" destOrd="0" parTransId="{0E4C0E78-9516-3344-9FDD-566762E2CAFD}" sibTransId="{7C169FD2-131E-7249-9BE3-4E886C2835A6}"/>
    <dgm:cxn modelId="{206FC5D1-5C5D-FB4A-81B4-7FC799181C3B}" srcId="{9E29005F-57AE-974C-8589-46D3669C465E}" destId="{ECD1B793-95F7-DD44-AAEA-688591347B07}" srcOrd="0" destOrd="0" parTransId="{2191E8E3-72FC-7B4D-91A0-3CDFE3626771}" sibTransId="{9796649C-AD84-2140-8811-E2F87FDAE2E7}"/>
    <dgm:cxn modelId="{88363855-32A9-B145-9C20-025DC9C864FE}" srcId="{9E29005F-57AE-974C-8589-46D3669C465E}" destId="{DFA37974-9EBE-1B40-BD23-3FF4F7AA18B5}" srcOrd="2" destOrd="0" parTransId="{9BD4CBC4-AC70-4C43-AF32-BE7A04825F81}" sibTransId="{F46BFD48-72D7-3B42-A11D-6F20EB8A206F}"/>
    <dgm:cxn modelId="{5825BB76-F555-604D-B403-03C17637BFE3}" type="presOf" srcId="{5FA50048-9FEC-DE4E-8F4E-8AA54151295E}" destId="{4B387686-E7B3-D943-BA8E-5F924EA4E842}" srcOrd="0" destOrd="0" presId="urn:microsoft.com/office/officeart/2008/layout/RadialCluster"/>
    <dgm:cxn modelId="{8D1EA261-0F06-BA48-8A4D-4A47D889C201}" type="presOf" srcId="{E9C49B53-320B-F542-920D-42FD73EF6B59}" destId="{352400B1-60DB-7B4D-923D-592F7FE31747}" srcOrd="0" destOrd="0" presId="urn:microsoft.com/office/officeart/2008/layout/RadialCluster"/>
    <dgm:cxn modelId="{5CBC9EBA-BA15-B541-B351-ADDA7A3E79CE}" type="presOf" srcId="{E91CD0D9-6CAC-054F-B8E5-0C9198FDFD4C}" destId="{80AC1FA2-6DC6-9D47-9764-E711CECFD225}" srcOrd="0" destOrd="0" presId="urn:microsoft.com/office/officeart/2008/layout/RadialCluster"/>
    <dgm:cxn modelId="{CC216427-ED66-8644-9648-A2C7EDDD2435}" srcId="{9E29005F-57AE-974C-8589-46D3669C465E}" destId="{E9C49B53-320B-F542-920D-42FD73EF6B59}" srcOrd="6" destOrd="0" parTransId="{5FA50048-9FEC-DE4E-8F4E-8AA54151295E}" sibTransId="{DF053D06-84B7-494D-8454-0BF4471435A5}"/>
    <dgm:cxn modelId="{D4D134A6-3838-3F42-A0C9-0B32BF48AEDD}" srcId="{71BC9CF2-0955-FC49-8E48-E167B2256845}" destId="{9E29005F-57AE-974C-8589-46D3669C465E}" srcOrd="0" destOrd="0" parTransId="{50F3568A-CC75-A04D-8F61-6B1B8B82FDCC}" sibTransId="{B7F145F5-C678-E449-97C2-86275A36631D}"/>
    <dgm:cxn modelId="{06E9F6BB-CBBA-0F43-A5C7-D1E5634F4480}" type="presOf" srcId="{0E4C0E78-9516-3344-9FDD-566762E2CAFD}" destId="{10CC61AA-C136-7245-B989-015F302E4990}" srcOrd="0" destOrd="0" presId="urn:microsoft.com/office/officeart/2008/layout/RadialCluster"/>
    <dgm:cxn modelId="{801C4D62-59CF-1144-9C68-DDED00D69776}" type="presOf" srcId="{9E29005F-57AE-974C-8589-46D3669C465E}" destId="{A7EEF96D-425D-3247-95A8-8AA22C20CD10}" srcOrd="0" destOrd="0" presId="urn:microsoft.com/office/officeart/2008/layout/RadialCluster"/>
    <dgm:cxn modelId="{3E5E4BCE-C6AF-7F4C-8C1F-1932D0162AC1}" type="presOf" srcId="{64F50A13-2E05-7F46-8341-0482CD96F458}" destId="{4CA59C56-31C9-2943-B604-C69FEE7A23A5}" srcOrd="0" destOrd="0" presId="urn:microsoft.com/office/officeart/2008/layout/RadialCluster"/>
    <dgm:cxn modelId="{878B5C2B-3E06-094E-B062-33021E07C2CA}" type="presOf" srcId="{9BD4CBC4-AC70-4C43-AF32-BE7A04825F81}" destId="{316396B3-D48B-554C-B4D3-597ECF3CF2ED}" srcOrd="0" destOrd="0" presId="urn:microsoft.com/office/officeart/2008/layout/RadialCluster"/>
    <dgm:cxn modelId="{08FFCB4D-05B1-584A-82E2-B8F2C312CCA6}" type="presOf" srcId="{71BC9CF2-0955-FC49-8E48-E167B2256845}" destId="{86822E48-8735-F34A-8668-E9BBF28383B3}" srcOrd="0" destOrd="0" presId="urn:microsoft.com/office/officeart/2008/layout/RadialCluster"/>
    <dgm:cxn modelId="{7BAFC667-6729-2C4F-8974-1A0DC2BC0034}" type="presOf" srcId="{85690E9C-87F8-0B47-A31D-B36775BBB34C}" destId="{1FDBDC28-4A8B-A54E-8785-3B71A4902AF0}" srcOrd="0" destOrd="0" presId="urn:microsoft.com/office/officeart/2008/layout/RadialCluster"/>
    <dgm:cxn modelId="{9B95A3B4-EDE5-8C4D-A7DF-8F23C51D053E}" type="presOf" srcId="{ECD1B793-95F7-DD44-AAEA-688591347B07}" destId="{C663EF03-2367-AF41-91F6-54FD9BC2284C}" srcOrd="0" destOrd="0" presId="urn:microsoft.com/office/officeart/2008/layout/RadialCluster"/>
    <dgm:cxn modelId="{1E9BBEF4-1466-8748-BB33-4923478C8CB9}" type="presOf" srcId="{518141A2-3E4A-9049-9F03-8C2A3558E009}" destId="{6326CF3C-B261-7E40-85A2-CDA56F98E414}" srcOrd="0" destOrd="0" presId="urn:microsoft.com/office/officeart/2008/layout/RadialCluster"/>
    <dgm:cxn modelId="{8BEF58E9-248C-AC44-92AF-0B29DF07E5DD}" type="presOf" srcId="{B4B43DC8-4803-B643-A227-5425A2EF3DBB}" destId="{42047400-334A-4346-8BFB-D45B017CB45B}" srcOrd="0" destOrd="0" presId="urn:microsoft.com/office/officeart/2008/layout/RadialCluster"/>
    <dgm:cxn modelId="{283634C6-E529-154A-8730-6DADDE778FBC}" type="presOf" srcId="{34959362-C47A-2644-83B7-8258E5599B30}" destId="{021FD781-D705-CF4A-9BF3-3CDFB9FFD871}" srcOrd="0" destOrd="0" presId="urn:microsoft.com/office/officeart/2008/layout/RadialCluster"/>
    <dgm:cxn modelId="{C6362E78-BB6D-A140-B3FE-E67DAD89727D}" srcId="{9E29005F-57AE-974C-8589-46D3669C465E}" destId="{85690E9C-87F8-0B47-A31D-B36775BBB34C}" srcOrd="3" destOrd="0" parTransId="{64F50A13-2E05-7F46-8341-0482CD96F458}" sibTransId="{E4B0B468-F7E2-C44C-8F1F-738075DF39C6}"/>
    <dgm:cxn modelId="{799137EA-C027-4343-88A7-BFF6C2BE7053}" type="presOf" srcId="{61782796-B36C-084F-A6DC-D5D2381C0272}" destId="{4B4E9DA4-8219-E347-8F34-DFE988EEF6F7}" srcOrd="0" destOrd="0" presId="urn:microsoft.com/office/officeart/2008/layout/RadialCluster"/>
    <dgm:cxn modelId="{E3F54ACF-5319-BB4C-9BAB-166F4602EBAC}" type="presOf" srcId="{2191E8E3-72FC-7B4D-91A0-3CDFE3626771}" destId="{24E5BED3-A800-4B46-B9CA-BB9C114F2162}" srcOrd="0" destOrd="0" presId="urn:microsoft.com/office/officeart/2008/layout/RadialCluster"/>
    <dgm:cxn modelId="{C5FC95AF-D279-7740-9313-771B256DB9B6}" srcId="{9E29005F-57AE-974C-8589-46D3669C465E}" destId="{518141A2-3E4A-9049-9F03-8C2A3558E009}" srcOrd="5" destOrd="0" parTransId="{61782796-B36C-084F-A6DC-D5D2381C0272}" sibTransId="{09EF6506-95E6-9345-864A-DA65DA12B1AE}"/>
    <dgm:cxn modelId="{031ABC79-B645-394C-A9E5-DC2BE756E93B}" type="presOf" srcId="{DFA37974-9EBE-1B40-BD23-3FF4F7AA18B5}" destId="{50B9FEEE-E8A6-9944-9FD2-2F2E72767E1D}" srcOrd="0" destOrd="0" presId="urn:microsoft.com/office/officeart/2008/layout/RadialCluster"/>
    <dgm:cxn modelId="{6B5496CB-CEDE-5C4B-B4CD-3AE5CA44C8C5}" type="presParOf" srcId="{86822E48-8735-F34A-8668-E9BBF28383B3}" destId="{5DFE02DD-ADCE-9A40-88EC-A4BC93E776C5}" srcOrd="0" destOrd="0" presId="urn:microsoft.com/office/officeart/2008/layout/RadialCluster"/>
    <dgm:cxn modelId="{06E39E8B-15CE-5543-B25B-C20F4C0EFD38}" type="presParOf" srcId="{5DFE02DD-ADCE-9A40-88EC-A4BC93E776C5}" destId="{A7EEF96D-425D-3247-95A8-8AA22C20CD10}" srcOrd="0" destOrd="0" presId="urn:microsoft.com/office/officeart/2008/layout/RadialCluster"/>
    <dgm:cxn modelId="{BED27387-E790-554B-B5CA-DFEEAD842A47}" type="presParOf" srcId="{5DFE02DD-ADCE-9A40-88EC-A4BC93E776C5}" destId="{24E5BED3-A800-4B46-B9CA-BB9C114F2162}" srcOrd="1" destOrd="0" presId="urn:microsoft.com/office/officeart/2008/layout/RadialCluster"/>
    <dgm:cxn modelId="{F1558038-36E6-4E4A-A0AE-5107CBE386A2}" type="presParOf" srcId="{5DFE02DD-ADCE-9A40-88EC-A4BC93E776C5}" destId="{C663EF03-2367-AF41-91F6-54FD9BC2284C}" srcOrd="2" destOrd="0" presId="urn:microsoft.com/office/officeart/2008/layout/RadialCluster"/>
    <dgm:cxn modelId="{1D61376B-9C11-524F-861D-824853172B44}" type="presParOf" srcId="{5DFE02DD-ADCE-9A40-88EC-A4BC93E776C5}" destId="{10CC61AA-C136-7245-B989-015F302E4990}" srcOrd="3" destOrd="0" presId="urn:microsoft.com/office/officeart/2008/layout/RadialCluster"/>
    <dgm:cxn modelId="{414F6978-5C9E-F241-8115-C5D99193D6F9}" type="presParOf" srcId="{5DFE02DD-ADCE-9A40-88EC-A4BC93E776C5}" destId="{42047400-334A-4346-8BFB-D45B017CB45B}" srcOrd="4" destOrd="0" presId="urn:microsoft.com/office/officeart/2008/layout/RadialCluster"/>
    <dgm:cxn modelId="{442DBF4D-6338-3C48-95E7-FCDC99E578C9}" type="presParOf" srcId="{5DFE02DD-ADCE-9A40-88EC-A4BC93E776C5}" destId="{316396B3-D48B-554C-B4D3-597ECF3CF2ED}" srcOrd="5" destOrd="0" presId="urn:microsoft.com/office/officeart/2008/layout/RadialCluster"/>
    <dgm:cxn modelId="{AF993B13-1245-8940-B419-BD714B57B6FF}" type="presParOf" srcId="{5DFE02DD-ADCE-9A40-88EC-A4BC93E776C5}" destId="{50B9FEEE-E8A6-9944-9FD2-2F2E72767E1D}" srcOrd="6" destOrd="0" presId="urn:microsoft.com/office/officeart/2008/layout/RadialCluster"/>
    <dgm:cxn modelId="{BDCBFD76-5682-A840-8767-00FA54A69481}" type="presParOf" srcId="{5DFE02DD-ADCE-9A40-88EC-A4BC93E776C5}" destId="{4CA59C56-31C9-2943-B604-C69FEE7A23A5}" srcOrd="7" destOrd="0" presId="urn:microsoft.com/office/officeart/2008/layout/RadialCluster"/>
    <dgm:cxn modelId="{0B8B4728-9BEB-BB47-BBE0-A81650618DCB}" type="presParOf" srcId="{5DFE02DD-ADCE-9A40-88EC-A4BC93E776C5}" destId="{1FDBDC28-4A8B-A54E-8785-3B71A4902AF0}" srcOrd="8" destOrd="0" presId="urn:microsoft.com/office/officeart/2008/layout/RadialCluster"/>
    <dgm:cxn modelId="{5EF03326-1493-5B4E-8EC4-CBFDE6F66774}" type="presParOf" srcId="{5DFE02DD-ADCE-9A40-88EC-A4BC93E776C5}" destId="{021FD781-D705-CF4A-9BF3-3CDFB9FFD871}" srcOrd="9" destOrd="0" presId="urn:microsoft.com/office/officeart/2008/layout/RadialCluster"/>
    <dgm:cxn modelId="{084516D8-ADE7-F140-BB5C-83C69A6B5000}" type="presParOf" srcId="{5DFE02DD-ADCE-9A40-88EC-A4BC93E776C5}" destId="{80AC1FA2-6DC6-9D47-9764-E711CECFD225}" srcOrd="10" destOrd="0" presId="urn:microsoft.com/office/officeart/2008/layout/RadialCluster"/>
    <dgm:cxn modelId="{79072AC9-68CB-3244-BB93-3A298D0A48CB}" type="presParOf" srcId="{5DFE02DD-ADCE-9A40-88EC-A4BC93E776C5}" destId="{4B4E9DA4-8219-E347-8F34-DFE988EEF6F7}" srcOrd="11" destOrd="0" presId="urn:microsoft.com/office/officeart/2008/layout/RadialCluster"/>
    <dgm:cxn modelId="{4EB61236-15CC-B846-BD58-5ADB1CC7712C}" type="presParOf" srcId="{5DFE02DD-ADCE-9A40-88EC-A4BC93E776C5}" destId="{6326CF3C-B261-7E40-85A2-CDA56F98E414}" srcOrd="12" destOrd="0" presId="urn:microsoft.com/office/officeart/2008/layout/RadialCluster"/>
    <dgm:cxn modelId="{2F46C0F0-055D-CD4E-909E-04248C5B0060}" type="presParOf" srcId="{5DFE02DD-ADCE-9A40-88EC-A4BC93E776C5}" destId="{4B387686-E7B3-D943-BA8E-5F924EA4E842}" srcOrd="13" destOrd="0" presId="urn:microsoft.com/office/officeart/2008/layout/RadialCluster"/>
    <dgm:cxn modelId="{D72B1887-7861-1F40-B3F9-3A458A7DE18F}" type="presParOf" srcId="{5DFE02DD-ADCE-9A40-88EC-A4BC93E776C5}" destId="{352400B1-60DB-7B4D-923D-592F7FE31747}"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672E4-ED63-5E4E-9D52-B5BA60234A7C}">
      <dsp:nvSpPr>
        <dsp:cNvPr id="0" name=""/>
        <dsp:cNvSpPr/>
      </dsp:nvSpPr>
      <dsp:spPr>
        <a:xfrm>
          <a:off x="126996" y="1993903"/>
          <a:ext cx="2503415" cy="1244598"/>
        </a:xfrm>
        <a:prstGeom prst="roundRect">
          <a:avLst>
            <a:gd name="adj" fmla="val 10000"/>
          </a:avLst>
        </a:prstGeom>
        <a:solidFill>
          <a:schemeClr val="accent1"/>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Family Ministry</a:t>
          </a:r>
          <a:endParaRPr lang="en-US" sz="2800" kern="1200" dirty="0"/>
        </a:p>
      </dsp:txBody>
      <dsp:txXfrm>
        <a:off x="163449" y="2030356"/>
        <a:ext cx="2430509" cy="1171692"/>
      </dsp:txXfrm>
    </dsp:sp>
    <dsp:sp modelId="{4B1783D9-F93E-1440-80F8-56709FE1D0EF}">
      <dsp:nvSpPr>
        <dsp:cNvPr id="0" name=""/>
        <dsp:cNvSpPr/>
      </dsp:nvSpPr>
      <dsp:spPr>
        <a:xfrm rot="17743020">
          <a:off x="1954967" y="1525121"/>
          <a:ext cx="2386418" cy="32124"/>
        </a:xfrm>
        <a:custGeom>
          <a:avLst/>
          <a:gdLst/>
          <a:ahLst/>
          <a:cxnLst/>
          <a:rect l="0" t="0" r="0" b="0"/>
          <a:pathLst>
            <a:path>
              <a:moveTo>
                <a:pt x="0" y="16062"/>
              </a:moveTo>
              <a:lnTo>
                <a:pt x="2386418" y="1606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3088516" y="1481523"/>
        <a:ext cx="119320" cy="119320"/>
      </dsp:txXfrm>
    </dsp:sp>
    <dsp:sp modelId="{B1E4F673-C2DC-1F42-8D54-076E8E87299B}">
      <dsp:nvSpPr>
        <dsp:cNvPr id="0" name=""/>
        <dsp:cNvSpPr/>
      </dsp:nvSpPr>
      <dsp:spPr>
        <a:xfrm>
          <a:off x="3665941" y="1525"/>
          <a:ext cx="1858553" cy="929276"/>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Family Assets</a:t>
          </a:r>
          <a:endParaRPr lang="en-US" sz="2300" kern="1200" dirty="0"/>
        </a:p>
      </dsp:txBody>
      <dsp:txXfrm>
        <a:off x="3693159" y="28743"/>
        <a:ext cx="1804117" cy="874840"/>
      </dsp:txXfrm>
    </dsp:sp>
    <dsp:sp modelId="{B2FDF5CC-4F24-F443-8F93-2A8AACE7DC1D}">
      <dsp:nvSpPr>
        <dsp:cNvPr id="0" name=""/>
        <dsp:cNvSpPr/>
      </dsp:nvSpPr>
      <dsp:spPr>
        <a:xfrm rot="18825568">
          <a:off x="2399563" y="2059455"/>
          <a:ext cx="1497226" cy="32124"/>
        </a:xfrm>
        <a:custGeom>
          <a:avLst/>
          <a:gdLst/>
          <a:ahLst/>
          <a:cxnLst/>
          <a:rect l="0" t="0" r="0" b="0"/>
          <a:pathLst>
            <a:path>
              <a:moveTo>
                <a:pt x="0" y="16062"/>
              </a:moveTo>
              <a:lnTo>
                <a:pt x="1497226" y="1606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10746" y="2038086"/>
        <a:ext cx="74861" cy="74861"/>
      </dsp:txXfrm>
    </dsp:sp>
    <dsp:sp modelId="{DB3A5C6E-52A3-DD44-8A64-11E6264760B8}">
      <dsp:nvSpPr>
        <dsp:cNvPr id="0" name=""/>
        <dsp:cNvSpPr/>
      </dsp:nvSpPr>
      <dsp:spPr>
        <a:xfrm>
          <a:off x="3665941" y="1070193"/>
          <a:ext cx="1858553" cy="929276"/>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Family Faith</a:t>
          </a:r>
          <a:endParaRPr lang="en-US" sz="2300" kern="1200" dirty="0"/>
        </a:p>
      </dsp:txBody>
      <dsp:txXfrm>
        <a:off x="3693159" y="1097411"/>
        <a:ext cx="1804117" cy="874840"/>
      </dsp:txXfrm>
    </dsp:sp>
    <dsp:sp modelId="{F4E9FF63-2D90-CD42-A5E9-EDBBD6ADF0CB}">
      <dsp:nvSpPr>
        <dsp:cNvPr id="0" name=""/>
        <dsp:cNvSpPr/>
      </dsp:nvSpPr>
      <dsp:spPr>
        <a:xfrm rot="21557830">
          <a:off x="2630372" y="2593789"/>
          <a:ext cx="1035608" cy="32124"/>
        </a:xfrm>
        <a:custGeom>
          <a:avLst/>
          <a:gdLst/>
          <a:ahLst/>
          <a:cxnLst/>
          <a:rect l="0" t="0" r="0" b="0"/>
          <a:pathLst>
            <a:path>
              <a:moveTo>
                <a:pt x="0" y="16062"/>
              </a:moveTo>
              <a:lnTo>
                <a:pt x="1035608" y="1606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22286" y="2583961"/>
        <a:ext cx="51780" cy="51780"/>
      </dsp:txXfrm>
    </dsp:sp>
    <dsp:sp modelId="{989EDAE8-AA2B-2E4C-96AB-EE0D6A675263}">
      <dsp:nvSpPr>
        <dsp:cNvPr id="0" name=""/>
        <dsp:cNvSpPr/>
      </dsp:nvSpPr>
      <dsp:spPr>
        <a:xfrm>
          <a:off x="3665941" y="2138861"/>
          <a:ext cx="1858553" cy="929276"/>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Parental Faith</a:t>
          </a:r>
          <a:endParaRPr lang="en-US" sz="2300" kern="1200" dirty="0"/>
        </a:p>
      </dsp:txBody>
      <dsp:txXfrm>
        <a:off x="3693159" y="2166079"/>
        <a:ext cx="1804117" cy="874840"/>
      </dsp:txXfrm>
    </dsp:sp>
    <dsp:sp modelId="{91477F17-1930-3645-9568-0D8657FE07E9}">
      <dsp:nvSpPr>
        <dsp:cNvPr id="0" name=""/>
        <dsp:cNvSpPr/>
      </dsp:nvSpPr>
      <dsp:spPr>
        <a:xfrm rot="2733587">
          <a:off x="2408686" y="3128123"/>
          <a:ext cx="1478980" cy="32124"/>
        </a:xfrm>
        <a:custGeom>
          <a:avLst/>
          <a:gdLst/>
          <a:ahLst/>
          <a:cxnLst/>
          <a:rect l="0" t="0" r="0" b="0"/>
          <a:pathLst>
            <a:path>
              <a:moveTo>
                <a:pt x="0" y="16062"/>
              </a:moveTo>
              <a:lnTo>
                <a:pt x="1478980" y="1606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11202" y="3107211"/>
        <a:ext cx="73949" cy="73949"/>
      </dsp:txXfrm>
    </dsp:sp>
    <dsp:sp modelId="{67DB1451-F1F9-5543-AB29-6CEFD78C352B}">
      <dsp:nvSpPr>
        <dsp:cNvPr id="0" name=""/>
        <dsp:cNvSpPr/>
      </dsp:nvSpPr>
      <dsp:spPr>
        <a:xfrm>
          <a:off x="3665941" y="3207529"/>
          <a:ext cx="1858553" cy="929276"/>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Parent Competencies</a:t>
          </a:r>
          <a:endParaRPr lang="en-US" sz="2300" kern="1200" dirty="0"/>
        </a:p>
      </dsp:txBody>
      <dsp:txXfrm>
        <a:off x="3693159" y="3234747"/>
        <a:ext cx="1804117" cy="874840"/>
      </dsp:txXfrm>
    </dsp:sp>
    <dsp:sp modelId="{BE95F97D-051F-E742-9A80-867DC48F1FE0}">
      <dsp:nvSpPr>
        <dsp:cNvPr id="0" name=""/>
        <dsp:cNvSpPr/>
      </dsp:nvSpPr>
      <dsp:spPr>
        <a:xfrm rot="3840945">
          <a:off x="1966399" y="3662457"/>
          <a:ext cx="2363554" cy="32124"/>
        </a:xfrm>
        <a:custGeom>
          <a:avLst/>
          <a:gdLst/>
          <a:ahLst/>
          <a:cxnLst/>
          <a:rect l="0" t="0" r="0" b="0"/>
          <a:pathLst>
            <a:path>
              <a:moveTo>
                <a:pt x="0" y="16062"/>
              </a:moveTo>
              <a:lnTo>
                <a:pt x="2363554" y="16062"/>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3089087" y="3619430"/>
        <a:ext cx="118177" cy="118177"/>
      </dsp:txXfrm>
    </dsp:sp>
    <dsp:sp modelId="{1012EE52-EC2B-C443-92A4-9DFF1F0EEDCF}">
      <dsp:nvSpPr>
        <dsp:cNvPr id="0" name=""/>
        <dsp:cNvSpPr/>
      </dsp:nvSpPr>
      <dsp:spPr>
        <a:xfrm>
          <a:off x="3665941" y="4276197"/>
          <a:ext cx="1858553" cy="929276"/>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Parent Concerns</a:t>
          </a:r>
          <a:endParaRPr lang="en-US" sz="2300" kern="1200" dirty="0"/>
        </a:p>
      </dsp:txBody>
      <dsp:txXfrm>
        <a:off x="3693159" y="4303415"/>
        <a:ext cx="1804117" cy="8748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EC12F-9DEF-964A-AA48-2D53CD55B420}">
      <dsp:nvSpPr>
        <dsp:cNvPr id="0" name=""/>
        <dsp:cNvSpPr/>
      </dsp:nvSpPr>
      <dsp:spPr>
        <a:xfrm>
          <a:off x="3538767" y="2144267"/>
          <a:ext cx="2133012" cy="960075"/>
        </a:xfrm>
        <a:prstGeom prst="roundRect">
          <a:avLst/>
        </a:prstGeom>
        <a:solidFill>
          <a:srgbClr val="FFFF00"/>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b="1" kern="1200" dirty="0" smtClean="0"/>
            <a:t>Face-to-Face</a:t>
          </a:r>
          <a:br>
            <a:rPr lang="en-US" sz="2600" b="1" kern="1200" dirty="0" smtClean="0"/>
          </a:br>
          <a:r>
            <a:rPr lang="en-US" sz="2600" b="1" kern="1200" dirty="0" smtClean="0"/>
            <a:t>&amp; Virtual</a:t>
          </a:r>
          <a:endParaRPr lang="en-US" sz="2600" b="1" kern="1200" dirty="0"/>
        </a:p>
      </dsp:txBody>
      <dsp:txXfrm>
        <a:off x="3585634" y="2191134"/>
        <a:ext cx="2039278" cy="866341"/>
      </dsp:txXfrm>
    </dsp:sp>
    <dsp:sp modelId="{F4386B5E-8BD9-C640-8D78-7FC2E03836FD}">
      <dsp:nvSpPr>
        <dsp:cNvPr id="0" name=""/>
        <dsp:cNvSpPr/>
      </dsp:nvSpPr>
      <dsp:spPr>
        <a:xfrm rot="16200000">
          <a:off x="4065574" y="1604568"/>
          <a:ext cx="1079398" cy="0"/>
        </a:xfrm>
        <a:custGeom>
          <a:avLst/>
          <a:gdLst/>
          <a:ahLst/>
          <a:cxnLst/>
          <a:rect l="0" t="0" r="0" b="0"/>
          <a:pathLst>
            <a:path>
              <a:moveTo>
                <a:pt x="0" y="0"/>
              </a:moveTo>
              <a:lnTo>
                <a:pt x="1079398"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450BA2-362C-5240-9DE6-75414E9D604F}">
      <dsp:nvSpPr>
        <dsp:cNvPr id="0" name=""/>
        <dsp:cNvSpPr/>
      </dsp:nvSpPr>
      <dsp:spPr>
        <a:xfrm>
          <a:off x="3850435" y="51029"/>
          <a:ext cx="1509678" cy="1013839"/>
        </a:xfrm>
        <a:prstGeom prst="roundRect">
          <a:avLst/>
        </a:prstGeom>
        <a:solidFill>
          <a:schemeClr val="bg2">
            <a:lumMod val="75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t>On Your Own</a:t>
          </a:r>
          <a:endParaRPr lang="en-US" sz="2700" b="1" kern="1200" dirty="0"/>
        </a:p>
      </dsp:txBody>
      <dsp:txXfrm>
        <a:off x="3899927" y="100521"/>
        <a:ext cx="1410694" cy="914855"/>
      </dsp:txXfrm>
    </dsp:sp>
    <dsp:sp modelId="{A765CC9B-8671-0146-8C65-FC0A279F0891}">
      <dsp:nvSpPr>
        <dsp:cNvPr id="0" name=""/>
        <dsp:cNvSpPr/>
      </dsp:nvSpPr>
      <dsp:spPr>
        <a:xfrm rot="19876675">
          <a:off x="5418504" y="1899083"/>
          <a:ext cx="1020406" cy="0"/>
        </a:xfrm>
        <a:custGeom>
          <a:avLst/>
          <a:gdLst/>
          <a:ahLst/>
          <a:cxnLst/>
          <a:rect l="0" t="0" r="0" b="0"/>
          <a:pathLst>
            <a:path>
              <a:moveTo>
                <a:pt x="0" y="0"/>
              </a:moveTo>
              <a:lnTo>
                <a:pt x="1020406"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BCE355-51F2-2948-9614-9DFB6B9DFC8B}">
      <dsp:nvSpPr>
        <dsp:cNvPr id="0" name=""/>
        <dsp:cNvSpPr/>
      </dsp:nvSpPr>
      <dsp:spPr>
        <a:xfrm>
          <a:off x="6376135" y="734806"/>
          <a:ext cx="1504325" cy="1013839"/>
        </a:xfrm>
        <a:prstGeom prst="roundRect">
          <a:avLst/>
        </a:prstGeom>
        <a:solidFill>
          <a:srgbClr val="CCFFCC"/>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kern="1200" dirty="0" smtClean="0"/>
            <a:t>Mentored</a:t>
          </a:r>
          <a:endParaRPr lang="en-US" sz="2300" b="1" kern="1200" dirty="0"/>
        </a:p>
      </dsp:txBody>
      <dsp:txXfrm>
        <a:off x="6425627" y="784298"/>
        <a:ext cx="1405341" cy="914855"/>
      </dsp:txXfrm>
    </dsp:sp>
    <dsp:sp modelId="{55B858F8-BF59-3842-A459-35691DDC1F9C}">
      <dsp:nvSpPr>
        <dsp:cNvPr id="0" name=""/>
        <dsp:cNvSpPr/>
      </dsp:nvSpPr>
      <dsp:spPr>
        <a:xfrm rot="595929">
          <a:off x="5665245" y="2886266"/>
          <a:ext cx="872078" cy="0"/>
        </a:xfrm>
        <a:custGeom>
          <a:avLst/>
          <a:gdLst/>
          <a:ahLst/>
          <a:cxnLst/>
          <a:rect l="0" t="0" r="0" b="0"/>
          <a:pathLst>
            <a:path>
              <a:moveTo>
                <a:pt x="0" y="0"/>
              </a:moveTo>
              <a:lnTo>
                <a:pt x="872078"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DB5FE5-A300-7847-91BD-897B4B43751F}">
      <dsp:nvSpPr>
        <dsp:cNvPr id="0" name=""/>
        <dsp:cNvSpPr/>
      </dsp:nvSpPr>
      <dsp:spPr>
        <a:xfrm>
          <a:off x="6530788" y="2590032"/>
          <a:ext cx="1562083" cy="1016414"/>
        </a:xfrm>
        <a:prstGeom prst="round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en-US" sz="2900" b="1" kern="1200" dirty="0" smtClean="0"/>
            <a:t>@Home</a:t>
          </a:r>
          <a:endParaRPr lang="en-US" sz="2900" b="1" kern="1200" dirty="0"/>
        </a:p>
      </dsp:txBody>
      <dsp:txXfrm>
        <a:off x="6580405" y="2639649"/>
        <a:ext cx="1462849" cy="917180"/>
      </dsp:txXfrm>
    </dsp:sp>
    <dsp:sp modelId="{188F7110-2EAD-7648-B4A6-423789D6DCDB}">
      <dsp:nvSpPr>
        <dsp:cNvPr id="0" name=""/>
        <dsp:cNvSpPr/>
      </dsp:nvSpPr>
      <dsp:spPr>
        <a:xfrm rot="3549852">
          <a:off x="4652798" y="3525440"/>
          <a:ext cx="980846" cy="0"/>
        </a:xfrm>
        <a:custGeom>
          <a:avLst/>
          <a:gdLst/>
          <a:ahLst/>
          <a:cxnLst/>
          <a:rect l="0" t="0" r="0" b="0"/>
          <a:pathLst>
            <a:path>
              <a:moveTo>
                <a:pt x="0" y="0"/>
              </a:moveTo>
              <a:lnTo>
                <a:pt x="980846"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262BB8-6ED7-B34C-B11C-95E289AAB074}">
      <dsp:nvSpPr>
        <dsp:cNvPr id="0" name=""/>
        <dsp:cNvSpPr/>
      </dsp:nvSpPr>
      <dsp:spPr>
        <a:xfrm>
          <a:off x="4959678" y="3946537"/>
          <a:ext cx="1475075" cy="1013839"/>
        </a:xfrm>
        <a:prstGeom prst="roundRect">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t>Small Group</a:t>
          </a:r>
          <a:endParaRPr lang="en-US" sz="2700" b="1" kern="1200" dirty="0"/>
        </a:p>
      </dsp:txBody>
      <dsp:txXfrm>
        <a:off x="5009170" y="3996029"/>
        <a:ext cx="1376091" cy="914855"/>
      </dsp:txXfrm>
    </dsp:sp>
    <dsp:sp modelId="{82F10700-3F84-444E-96EC-868772EC67CC}">
      <dsp:nvSpPr>
        <dsp:cNvPr id="0" name=""/>
        <dsp:cNvSpPr/>
      </dsp:nvSpPr>
      <dsp:spPr>
        <a:xfrm rot="7578221">
          <a:off x="3452870" y="3509162"/>
          <a:ext cx="1004649" cy="0"/>
        </a:xfrm>
        <a:custGeom>
          <a:avLst/>
          <a:gdLst/>
          <a:ahLst/>
          <a:cxnLst/>
          <a:rect l="0" t="0" r="0" b="0"/>
          <a:pathLst>
            <a:path>
              <a:moveTo>
                <a:pt x="0" y="0"/>
              </a:moveTo>
              <a:lnTo>
                <a:pt x="1004649"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3DFAB-7395-864F-A7C6-4FA19BD7F08F}">
      <dsp:nvSpPr>
        <dsp:cNvPr id="0" name=""/>
        <dsp:cNvSpPr/>
      </dsp:nvSpPr>
      <dsp:spPr>
        <a:xfrm>
          <a:off x="2516100" y="3913980"/>
          <a:ext cx="1538531" cy="1013839"/>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b="1" kern="1200" dirty="0" smtClean="0"/>
            <a:t>Large Group</a:t>
          </a:r>
          <a:endParaRPr lang="en-US" sz="2700" b="1" kern="1200" dirty="0"/>
        </a:p>
      </dsp:txBody>
      <dsp:txXfrm>
        <a:off x="2565592" y="3963472"/>
        <a:ext cx="1439547" cy="914855"/>
      </dsp:txXfrm>
    </dsp:sp>
    <dsp:sp modelId="{F4AC6BED-6423-4041-9CE4-8E2F7A833E4D}">
      <dsp:nvSpPr>
        <dsp:cNvPr id="0" name=""/>
        <dsp:cNvSpPr/>
      </dsp:nvSpPr>
      <dsp:spPr>
        <a:xfrm rot="10409688">
          <a:off x="2721966" y="2792335"/>
          <a:ext cx="819439" cy="0"/>
        </a:xfrm>
        <a:custGeom>
          <a:avLst/>
          <a:gdLst/>
          <a:ahLst/>
          <a:cxnLst/>
          <a:rect l="0" t="0" r="0" b="0"/>
          <a:pathLst>
            <a:path>
              <a:moveTo>
                <a:pt x="0" y="0"/>
              </a:moveTo>
              <a:lnTo>
                <a:pt x="819439"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544BBD-BE53-3D40-9592-D1923EC0BA44}">
      <dsp:nvSpPr>
        <dsp:cNvPr id="0" name=""/>
        <dsp:cNvSpPr/>
      </dsp:nvSpPr>
      <dsp:spPr>
        <a:xfrm>
          <a:off x="1029424" y="2394630"/>
          <a:ext cx="1695180" cy="1081543"/>
        </a:xfrm>
        <a:prstGeom prst="roundRect">
          <a:avLst/>
        </a:prstGeom>
        <a:solidFill>
          <a:schemeClr val="tx2">
            <a:lumMod val="60000"/>
            <a:lumOff val="40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kern="1200" dirty="0" smtClean="0"/>
            <a:t>Church Community</a:t>
          </a:r>
          <a:endParaRPr lang="en-US" sz="2300" b="1" kern="1200" dirty="0"/>
        </a:p>
      </dsp:txBody>
      <dsp:txXfrm>
        <a:off x="1082221" y="2447427"/>
        <a:ext cx="1589586" cy="975949"/>
      </dsp:txXfrm>
    </dsp:sp>
    <dsp:sp modelId="{8EA45281-E5F6-2244-BAEF-0CBFF3EFB94A}">
      <dsp:nvSpPr>
        <dsp:cNvPr id="0" name=""/>
        <dsp:cNvSpPr/>
      </dsp:nvSpPr>
      <dsp:spPr>
        <a:xfrm rot="12876423">
          <a:off x="2956905" y="1847471"/>
          <a:ext cx="1045159" cy="0"/>
        </a:xfrm>
        <a:custGeom>
          <a:avLst/>
          <a:gdLst/>
          <a:ahLst/>
          <a:cxnLst/>
          <a:rect l="0" t="0" r="0" b="0"/>
          <a:pathLst>
            <a:path>
              <a:moveTo>
                <a:pt x="0" y="0"/>
              </a:moveTo>
              <a:lnTo>
                <a:pt x="1045159"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7279F0-7AD7-154E-B414-6AD7AD1B3924}">
      <dsp:nvSpPr>
        <dsp:cNvPr id="0" name=""/>
        <dsp:cNvSpPr/>
      </dsp:nvSpPr>
      <dsp:spPr>
        <a:xfrm>
          <a:off x="1352353" y="404833"/>
          <a:ext cx="1733473" cy="1145841"/>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kern="1200" dirty="0" smtClean="0"/>
            <a:t>Community &amp; World</a:t>
          </a:r>
          <a:endParaRPr lang="en-US" sz="2300" b="1" kern="1200" dirty="0"/>
        </a:p>
      </dsp:txBody>
      <dsp:txXfrm>
        <a:off x="1408288" y="460768"/>
        <a:ext cx="1621603" cy="10339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DB7E-7082-F347-ACBE-CB118B99727E}">
      <dsp:nvSpPr>
        <dsp:cNvPr id="0" name=""/>
        <dsp:cNvSpPr/>
      </dsp:nvSpPr>
      <dsp:spPr>
        <a:xfrm>
          <a:off x="3106975" y="2131575"/>
          <a:ext cx="2561748" cy="2470792"/>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latin typeface="Calibri"/>
            </a:rPr>
            <a:t>Faith Formation Network Methods</a:t>
          </a:r>
          <a:endParaRPr lang="en-US" sz="2400" b="1" kern="1200" dirty="0">
            <a:latin typeface="Calibri"/>
          </a:endParaRPr>
        </a:p>
      </dsp:txBody>
      <dsp:txXfrm>
        <a:off x="3482134" y="2493414"/>
        <a:ext cx="1811430" cy="1747114"/>
      </dsp:txXfrm>
    </dsp:sp>
    <dsp:sp modelId="{3355EFB3-EE75-A448-9611-C913F0954D7B}">
      <dsp:nvSpPr>
        <dsp:cNvPr id="0" name=""/>
        <dsp:cNvSpPr/>
      </dsp:nvSpPr>
      <dsp:spPr>
        <a:xfrm rot="16200000">
          <a:off x="3882492" y="1615469"/>
          <a:ext cx="1010715" cy="21495"/>
        </a:xfrm>
        <a:custGeom>
          <a:avLst/>
          <a:gdLst/>
          <a:ahLst/>
          <a:cxnLst/>
          <a:rect l="0" t="0" r="0" b="0"/>
          <a:pathLst>
            <a:path>
              <a:moveTo>
                <a:pt x="0" y="10747"/>
              </a:moveTo>
              <a:lnTo>
                <a:pt x="1010715"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362582" y="1600949"/>
        <a:ext cx="50535" cy="50535"/>
      </dsp:txXfrm>
    </dsp:sp>
    <dsp:sp modelId="{F8E32234-4D44-E24E-B66D-45984D489559}">
      <dsp:nvSpPr>
        <dsp:cNvPr id="0" name=""/>
        <dsp:cNvSpPr/>
      </dsp:nvSpPr>
      <dsp:spPr>
        <a:xfrm>
          <a:off x="3778514" y="-89007"/>
          <a:ext cx="1218670" cy="1209866"/>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Church Events </a:t>
          </a:r>
          <a:endParaRPr lang="en-US" sz="1600" b="1" kern="1200" dirty="0">
            <a:latin typeface="Calibri"/>
          </a:endParaRPr>
        </a:p>
      </dsp:txBody>
      <dsp:txXfrm>
        <a:off x="3956984" y="88174"/>
        <a:ext cx="861730" cy="855504"/>
      </dsp:txXfrm>
    </dsp:sp>
    <dsp:sp modelId="{EEC37EB2-4B2A-E148-BBE0-9163135E7592}">
      <dsp:nvSpPr>
        <dsp:cNvPr id="0" name=""/>
        <dsp:cNvSpPr/>
      </dsp:nvSpPr>
      <dsp:spPr>
        <a:xfrm rot="17861538">
          <a:off x="4697691" y="1809600"/>
          <a:ext cx="1003777" cy="21495"/>
        </a:xfrm>
        <a:custGeom>
          <a:avLst/>
          <a:gdLst/>
          <a:ahLst/>
          <a:cxnLst/>
          <a:rect l="0" t="0" r="0" b="0"/>
          <a:pathLst>
            <a:path>
              <a:moveTo>
                <a:pt x="0" y="10747"/>
              </a:moveTo>
              <a:lnTo>
                <a:pt x="1003777"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74485" y="1795254"/>
        <a:ext cx="50188" cy="50188"/>
      </dsp:txXfrm>
    </dsp:sp>
    <dsp:sp modelId="{63BB0881-22D7-FE4A-9006-2F254BFD051A}">
      <dsp:nvSpPr>
        <dsp:cNvPr id="0" name=""/>
        <dsp:cNvSpPr/>
      </dsp:nvSpPr>
      <dsp:spPr>
        <a:xfrm>
          <a:off x="5024793" y="258501"/>
          <a:ext cx="1376006" cy="1167988"/>
        </a:xfrm>
        <a:prstGeom prst="ellipse">
          <a:avLst/>
        </a:prstGeom>
        <a:solidFill>
          <a:srgbClr val="3366FF"/>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Courses Workshops Series</a:t>
          </a:r>
          <a:endParaRPr lang="en-US" sz="1600" b="1" kern="1200" dirty="0">
            <a:latin typeface="Calibri"/>
          </a:endParaRPr>
        </a:p>
      </dsp:txBody>
      <dsp:txXfrm>
        <a:off x="5226304" y="429549"/>
        <a:ext cx="972984" cy="825892"/>
      </dsp:txXfrm>
    </dsp:sp>
    <dsp:sp modelId="{DFD8DBBE-79C8-704C-8157-018D409D0A10}">
      <dsp:nvSpPr>
        <dsp:cNvPr id="0" name=""/>
        <dsp:cNvSpPr/>
      </dsp:nvSpPr>
      <dsp:spPr>
        <a:xfrm rot="19523077">
          <a:off x="5342947" y="2359612"/>
          <a:ext cx="977487" cy="21495"/>
        </a:xfrm>
        <a:custGeom>
          <a:avLst/>
          <a:gdLst/>
          <a:ahLst/>
          <a:cxnLst/>
          <a:rect l="0" t="0" r="0" b="0"/>
          <a:pathLst>
            <a:path>
              <a:moveTo>
                <a:pt x="0" y="10747"/>
              </a:moveTo>
              <a:lnTo>
                <a:pt x="977487"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07253" y="2345922"/>
        <a:ext cx="48874" cy="48874"/>
      </dsp:txXfrm>
    </dsp:sp>
    <dsp:sp modelId="{B5DDE292-1EFF-1745-A12A-7C49692B737E}">
      <dsp:nvSpPr>
        <dsp:cNvPr id="0" name=""/>
        <dsp:cNvSpPr/>
      </dsp:nvSpPr>
      <dsp:spPr>
        <a:xfrm>
          <a:off x="6124879" y="1142459"/>
          <a:ext cx="1218670" cy="1209866"/>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Study &amp; Faith Sharing Groups </a:t>
          </a:r>
          <a:endParaRPr lang="en-US" sz="1600" b="1" kern="1200" dirty="0">
            <a:latin typeface="Calibri"/>
          </a:endParaRPr>
        </a:p>
      </dsp:txBody>
      <dsp:txXfrm>
        <a:off x="6303349" y="1319640"/>
        <a:ext cx="861730" cy="855504"/>
      </dsp:txXfrm>
    </dsp:sp>
    <dsp:sp modelId="{3D47AD88-113F-F84A-9401-344D44FC7888}">
      <dsp:nvSpPr>
        <dsp:cNvPr id="0" name=""/>
        <dsp:cNvSpPr/>
      </dsp:nvSpPr>
      <dsp:spPr>
        <a:xfrm rot="21184615">
          <a:off x="5655187" y="3143961"/>
          <a:ext cx="961598" cy="21495"/>
        </a:xfrm>
        <a:custGeom>
          <a:avLst/>
          <a:gdLst/>
          <a:ahLst/>
          <a:cxnLst/>
          <a:rect l="0" t="0" r="0" b="0"/>
          <a:pathLst>
            <a:path>
              <a:moveTo>
                <a:pt x="0" y="10747"/>
              </a:moveTo>
              <a:lnTo>
                <a:pt x="961598"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111946" y="3130669"/>
        <a:ext cx="48079" cy="48079"/>
      </dsp:txXfrm>
    </dsp:sp>
    <dsp:sp modelId="{F6C4B767-07F0-EB45-98B5-FD27BC40E18B}">
      <dsp:nvSpPr>
        <dsp:cNvPr id="0" name=""/>
        <dsp:cNvSpPr/>
      </dsp:nvSpPr>
      <dsp:spPr>
        <a:xfrm>
          <a:off x="6608773" y="2418382"/>
          <a:ext cx="1218670" cy="1209866"/>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Online Courses &amp; Activities</a:t>
          </a:r>
          <a:endParaRPr lang="en-US" sz="1600" b="1" kern="1200" dirty="0">
            <a:latin typeface="Calibri"/>
          </a:endParaRPr>
        </a:p>
      </dsp:txBody>
      <dsp:txXfrm>
        <a:off x="6787243" y="2595563"/>
        <a:ext cx="861730" cy="855504"/>
      </dsp:txXfrm>
    </dsp:sp>
    <dsp:sp modelId="{5AA9908F-95EC-2846-B5B6-D126B8F96AAD}">
      <dsp:nvSpPr>
        <dsp:cNvPr id="0" name=""/>
        <dsp:cNvSpPr/>
      </dsp:nvSpPr>
      <dsp:spPr>
        <a:xfrm rot="1246154">
          <a:off x="5548449" y="3979822"/>
          <a:ext cx="967390" cy="21495"/>
        </a:xfrm>
        <a:custGeom>
          <a:avLst/>
          <a:gdLst/>
          <a:ahLst/>
          <a:cxnLst/>
          <a:rect l="0" t="0" r="0" b="0"/>
          <a:pathLst>
            <a:path>
              <a:moveTo>
                <a:pt x="0" y="10747"/>
              </a:moveTo>
              <a:lnTo>
                <a:pt x="967390"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07960" y="3966385"/>
        <a:ext cx="48369" cy="48369"/>
      </dsp:txXfrm>
    </dsp:sp>
    <dsp:sp modelId="{852A521F-56FC-0041-991D-B702CAB01E6F}">
      <dsp:nvSpPr>
        <dsp:cNvPr id="0" name=""/>
        <dsp:cNvSpPr/>
      </dsp:nvSpPr>
      <dsp:spPr>
        <a:xfrm>
          <a:off x="6444289" y="3773032"/>
          <a:ext cx="1218670" cy="1209866"/>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Webinars &amp; Video Confer-encing</a:t>
          </a:r>
          <a:endParaRPr lang="en-US" sz="1600" b="1" kern="1200" dirty="0">
            <a:latin typeface="Calibri"/>
          </a:endParaRPr>
        </a:p>
      </dsp:txBody>
      <dsp:txXfrm>
        <a:off x="6622759" y="3950213"/>
        <a:ext cx="861730" cy="855504"/>
      </dsp:txXfrm>
    </dsp:sp>
    <dsp:sp modelId="{5DA40936-6932-7045-B1C3-516BFEEC6D33}">
      <dsp:nvSpPr>
        <dsp:cNvPr id="0" name=""/>
        <dsp:cNvSpPr/>
      </dsp:nvSpPr>
      <dsp:spPr>
        <a:xfrm rot="2907692">
          <a:off x="5058764" y="4653539"/>
          <a:ext cx="956813" cy="21495"/>
        </a:xfrm>
        <a:custGeom>
          <a:avLst/>
          <a:gdLst/>
          <a:ahLst/>
          <a:cxnLst/>
          <a:rect l="0" t="0" r="0" b="0"/>
          <a:pathLst>
            <a:path>
              <a:moveTo>
                <a:pt x="0" y="10747"/>
              </a:moveTo>
              <a:lnTo>
                <a:pt x="956813"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13251" y="4640367"/>
        <a:ext cx="47840" cy="47840"/>
      </dsp:txXfrm>
    </dsp:sp>
    <dsp:sp modelId="{AB11FEE4-6118-4A43-B1D8-2264CE22951C}">
      <dsp:nvSpPr>
        <dsp:cNvPr id="0" name=""/>
        <dsp:cNvSpPr/>
      </dsp:nvSpPr>
      <dsp:spPr>
        <a:xfrm>
          <a:off x="5585068" y="4896076"/>
          <a:ext cx="1386748" cy="1209866"/>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Book Clubs</a:t>
          </a:r>
          <a:endParaRPr lang="en-US" sz="1600" b="1" kern="1200" dirty="0">
            <a:latin typeface="Calibri"/>
          </a:endParaRPr>
        </a:p>
      </dsp:txBody>
      <dsp:txXfrm>
        <a:off x="5788153" y="5073257"/>
        <a:ext cx="980578" cy="855504"/>
      </dsp:txXfrm>
    </dsp:sp>
    <dsp:sp modelId="{0D9CAD42-66EB-0643-B0AA-F4F8A6509E36}">
      <dsp:nvSpPr>
        <dsp:cNvPr id="0" name=""/>
        <dsp:cNvSpPr/>
      </dsp:nvSpPr>
      <dsp:spPr>
        <a:xfrm rot="4569231">
          <a:off x="4325813" y="5015433"/>
          <a:ext cx="941990" cy="21495"/>
        </a:xfrm>
        <a:custGeom>
          <a:avLst/>
          <a:gdLst/>
          <a:ahLst/>
          <a:cxnLst/>
          <a:rect l="0" t="0" r="0" b="0"/>
          <a:pathLst>
            <a:path>
              <a:moveTo>
                <a:pt x="0" y="10747"/>
              </a:moveTo>
              <a:lnTo>
                <a:pt x="941990"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773258" y="5002631"/>
        <a:ext cx="47099" cy="47099"/>
      </dsp:txXfrm>
    </dsp:sp>
    <dsp:sp modelId="{FE05DA49-9A46-014C-9D85-8C5AC2EEAA94}">
      <dsp:nvSpPr>
        <dsp:cNvPr id="0" name=""/>
        <dsp:cNvSpPr/>
      </dsp:nvSpPr>
      <dsp:spPr>
        <a:xfrm>
          <a:off x="4414084" y="5463034"/>
          <a:ext cx="1312131" cy="1344273"/>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Audio &amp; Video Programs</a:t>
          </a:r>
          <a:endParaRPr lang="en-US" sz="1600" b="1" kern="1200" dirty="0">
            <a:latin typeface="Calibri"/>
          </a:endParaRPr>
        </a:p>
      </dsp:txBody>
      <dsp:txXfrm>
        <a:off x="4606241" y="5659898"/>
        <a:ext cx="927817" cy="950545"/>
      </dsp:txXfrm>
    </dsp:sp>
    <dsp:sp modelId="{898D1013-6C5E-BB48-B269-183CB1F91685}">
      <dsp:nvSpPr>
        <dsp:cNvPr id="0" name=""/>
        <dsp:cNvSpPr/>
      </dsp:nvSpPr>
      <dsp:spPr>
        <a:xfrm rot="6230769">
          <a:off x="3466998" y="5047475"/>
          <a:ext cx="1007991" cy="21495"/>
        </a:xfrm>
        <a:custGeom>
          <a:avLst/>
          <a:gdLst/>
          <a:ahLst/>
          <a:cxnLst/>
          <a:rect l="0" t="0" r="0" b="0"/>
          <a:pathLst>
            <a:path>
              <a:moveTo>
                <a:pt x="0" y="10747"/>
              </a:moveTo>
              <a:lnTo>
                <a:pt x="1007991"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945794" y="5033023"/>
        <a:ext cx="50399" cy="50399"/>
      </dsp:txXfrm>
    </dsp:sp>
    <dsp:sp modelId="{275E1A1D-0A49-4B4B-80C6-9838A1FB1CC9}">
      <dsp:nvSpPr>
        <dsp:cNvPr id="0" name=""/>
        <dsp:cNvSpPr/>
      </dsp:nvSpPr>
      <dsp:spPr>
        <a:xfrm>
          <a:off x="3096214" y="5530237"/>
          <a:ext cx="1218670" cy="1209866"/>
        </a:xfrm>
        <a:prstGeom prst="ellipse">
          <a:avLst/>
        </a:prstGeom>
        <a:solidFill>
          <a:srgbClr val="3366FF"/>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Study-Action &amp; Service Projects</a:t>
          </a:r>
          <a:endParaRPr lang="en-US" sz="1600" b="1" kern="1200" dirty="0">
            <a:latin typeface="Calibri"/>
          </a:endParaRPr>
        </a:p>
      </dsp:txBody>
      <dsp:txXfrm>
        <a:off x="3274684" y="5707418"/>
        <a:ext cx="861730" cy="855504"/>
      </dsp:txXfrm>
    </dsp:sp>
    <dsp:sp modelId="{2ECA9611-4884-AB43-A446-D51649998FA5}">
      <dsp:nvSpPr>
        <dsp:cNvPr id="0" name=""/>
        <dsp:cNvSpPr/>
      </dsp:nvSpPr>
      <dsp:spPr>
        <a:xfrm rot="7892308">
          <a:off x="2733024" y="4665734"/>
          <a:ext cx="989399" cy="21495"/>
        </a:xfrm>
        <a:custGeom>
          <a:avLst/>
          <a:gdLst/>
          <a:ahLst/>
          <a:cxnLst/>
          <a:rect l="0" t="0" r="0" b="0"/>
          <a:pathLst>
            <a:path>
              <a:moveTo>
                <a:pt x="0" y="10747"/>
              </a:moveTo>
              <a:lnTo>
                <a:pt x="989399"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202989" y="4651747"/>
        <a:ext cx="49469" cy="49469"/>
      </dsp:txXfrm>
    </dsp:sp>
    <dsp:sp modelId="{A1CFB6AF-409A-B945-B98F-6343817DEB04}">
      <dsp:nvSpPr>
        <dsp:cNvPr id="0" name=""/>
        <dsp:cNvSpPr/>
      </dsp:nvSpPr>
      <dsp:spPr>
        <a:xfrm>
          <a:off x="1887921" y="4896076"/>
          <a:ext cx="1218670" cy="1209866"/>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Retreats Extended Programs Trips</a:t>
          </a:r>
          <a:endParaRPr lang="en-US" sz="1600" b="1" kern="1200" dirty="0">
            <a:latin typeface="Calibri"/>
          </a:endParaRPr>
        </a:p>
      </dsp:txBody>
      <dsp:txXfrm>
        <a:off x="2066391" y="5073257"/>
        <a:ext cx="861730" cy="855504"/>
      </dsp:txXfrm>
    </dsp:sp>
    <dsp:sp modelId="{BA662BBB-B96F-8741-82A3-665DBCE6916C}">
      <dsp:nvSpPr>
        <dsp:cNvPr id="0" name=""/>
        <dsp:cNvSpPr/>
      </dsp:nvSpPr>
      <dsp:spPr>
        <a:xfrm rot="9553846">
          <a:off x="2259859" y="3979822"/>
          <a:ext cx="967390" cy="21495"/>
        </a:xfrm>
        <a:custGeom>
          <a:avLst/>
          <a:gdLst/>
          <a:ahLst/>
          <a:cxnLst/>
          <a:rect l="0" t="0" r="0" b="0"/>
          <a:pathLst>
            <a:path>
              <a:moveTo>
                <a:pt x="0" y="10747"/>
              </a:moveTo>
              <a:lnTo>
                <a:pt x="967390"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719369" y="3966385"/>
        <a:ext cx="48369" cy="48369"/>
      </dsp:txXfrm>
    </dsp:sp>
    <dsp:sp modelId="{8C7F9C19-2C9C-4646-A1AC-FDF7CA080C61}">
      <dsp:nvSpPr>
        <dsp:cNvPr id="0" name=""/>
        <dsp:cNvSpPr/>
      </dsp:nvSpPr>
      <dsp:spPr>
        <a:xfrm>
          <a:off x="1112740" y="3773032"/>
          <a:ext cx="1218670" cy="1209866"/>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Mentors</a:t>
          </a:r>
          <a:endParaRPr lang="en-US" sz="1600" b="1" kern="1200" dirty="0">
            <a:latin typeface="Calibri"/>
          </a:endParaRPr>
        </a:p>
      </dsp:txBody>
      <dsp:txXfrm>
        <a:off x="1291210" y="3950213"/>
        <a:ext cx="861730" cy="855504"/>
      </dsp:txXfrm>
    </dsp:sp>
    <dsp:sp modelId="{CF1F2939-279B-3748-89CB-6BE5B47D7E95}">
      <dsp:nvSpPr>
        <dsp:cNvPr id="0" name=""/>
        <dsp:cNvSpPr/>
      </dsp:nvSpPr>
      <dsp:spPr>
        <a:xfrm rot="11215385">
          <a:off x="2158914" y="3143961"/>
          <a:ext cx="961598" cy="21495"/>
        </a:xfrm>
        <a:custGeom>
          <a:avLst/>
          <a:gdLst/>
          <a:ahLst/>
          <a:cxnLst/>
          <a:rect l="0" t="0" r="0" b="0"/>
          <a:pathLst>
            <a:path>
              <a:moveTo>
                <a:pt x="0" y="10747"/>
              </a:moveTo>
              <a:lnTo>
                <a:pt x="961598"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615673" y="3130669"/>
        <a:ext cx="48079" cy="48079"/>
      </dsp:txXfrm>
    </dsp:sp>
    <dsp:sp modelId="{79A8BE6A-5F1D-4B4B-85E0-BB0CCF5D3575}">
      <dsp:nvSpPr>
        <dsp:cNvPr id="0" name=""/>
        <dsp:cNvSpPr/>
      </dsp:nvSpPr>
      <dsp:spPr>
        <a:xfrm>
          <a:off x="948256" y="2418382"/>
          <a:ext cx="1218670" cy="1209866"/>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Online Blogs &amp; Social Media</a:t>
          </a:r>
          <a:endParaRPr lang="en-US" sz="1600" b="1" kern="1200" dirty="0">
            <a:latin typeface="Calibri"/>
          </a:endParaRPr>
        </a:p>
      </dsp:txBody>
      <dsp:txXfrm>
        <a:off x="1126726" y="2595563"/>
        <a:ext cx="861730" cy="855504"/>
      </dsp:txXfrm>
    </dsp:sp>
    <dsp:sp modelId="{5E34A6DE-A96D-EA49-9B65-FECB0ECCF4B4}">
      <dsp:nvSpPr>
        <dsp:cNvPr id="0" name=""/>
        <dsp:cNvSpPr/>
      </dsp:nvSpPr>
      <dsp:spPr>
        <a:xfrm rot="12876923">
          <a:off x="2506468" y="2375567"/>
          <a:ext cx="921312" cy="21495"/>
        </a:xfrm>
        <a:custGeom>
          <a:avLst/>
          <a:gdLst/>
          <a:ahLst/>
          <a:cxnLst/>
          <a:rect l="0" t="0" r="0" b="0"/>
          <a:pathLst>
            <a:path>
              <a:moveTo>
                <a:pt x="0" y="10747"/>
              </a:moveTo>
              <a:lnTo>
                <a:pt x="921312"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944091" y="2363282"/>
        <a:ext cx="46065" cy="46065"/>
      </dsp:txXfrm>
    </dsp:sp>
    <dsp:sp modelId="{5F276F4B-46BE-1D43-84F7-82422DF119C4}">
      <dsp:nvSpPr>
        <dsp:cNvPr id="0" name=""/>
        <dsp:cNvSpPr/>
      </dsp:nvSpPr>
      <dsp:spPr>
        <a:xfrm>
          <a:off x="1371601" y="1095021"/>
          <a:ext cx="1339766" cy="1304742"/>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Apps &amp; Digital Resources</a:t>
          </a:r>
          <a:endParaRPr lang="en-US" sz="1600" b="1" kern="1200" dirty="0">
            <a:latin typeface="Calibri"/>
          </a:endParaRPr>
        </a:p>
      </dsp:txBody>
      <dsp:txXfrm>
        <a:off x="1567805" y="1286096"/>
        <a:ext cx="947358" cy="922592"/>
      </dsp:txXfrm>
    </dsp:sp>
    <dsp:sp modelId="{D3CD9597-5F0F-5F4F-9900-8202346226AE}">
      <dsp:nvSpPr>
        <dsp:cNvPr id="0" name=""/>
        <dsp:cNvSpPr/>
      </dsp:nvSpPr>
      <dsp:spPr>
        <a:xfrm rot="14538462">
          <a:off x="3088206" y="1818049"/>
          <a:ext cx="984694" cy="21495"/>
        </a:xfrm>
        <a:custGeom>
          <a:avLst/>
          <a:gdLst/>
          <a:ahLst/>
          <a:cxnLst/>
          <a:rect l="0" t="0" r="0" b="0"/>
          <a:pathLst>
            <a:path>
              <a:moveTo>
                <a:pt x="0" y="10747"/>
              </a:moveTo>
              <a:lnTo>
                <a:pt x="984694" y="10747"/>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555936" y="1804179"/>
        <a:ext cx="49234" cy="49234"/>
      </dsp:txXfrm>
    </dsp:sp>
    <dsp:sp modelId="{B204D295-9F7C-D74B-8723-02B42DA87DCC}">
      <dsp:nvSpPr>
        <dsp:cNvPr id="0" name=""/>
        <dsp:cNvSpPr/>
      </dsp:nvSpPr>
      <dsp:spPr>
        <a:xfrm>
          <a:off x="2367081" y="237562"/>
          <a:ext cx="1391643" cy="1209866"/>
        </a:xfrm>
        <a:prstGeom prst="ellipse">
          <a:avLst/>
        </a:prstGeom>
        <a:solidFill>
          <a:srgbClr val="3366FF"/>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rPr>
            <a:t>User-Generated Content</a:t>
          </a:r>
          <a:endParaRPr lang="en-US" sz="1600" b="1" kern="1200" dirty="0">
            <a:latin typeface="Calibri"/>
          </a:endParaRPr>
        </a:p>
      </dsp:txBody>
      <dsp:txXfrm>
        <a:off x="2570882" y="414743"/>
        <a:ext cx="984041" cy="8555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04C3E-EB8C-8C4B-9E08-CA43D7D87110}">
      <dsp:nvSpPr>
        <dsp:cNvPr id="0" name=""/>
        <dsp:cNvSpPr/>
      </dsp:nvSpPr>
      <dsp:spPr>
        <a:xfrm>
          <a:off x="347939" y="579620"/>
          <a:ext cx="3984259" cy="3984259"/>
        </a:xfrm>
        <a:prstGeom prst="blockArc">
          <a:avLst>
            <a:gd name="adj1" fmla="val 12600000"/>
            <a:gd name="adj2" fmla="val 16200000"/>
            <a:gd name="adj3" fmla="val 4501"/>
          </a:avLst>
        </a:prstGeom>
        <a:solidFill>
          <a:schemeClr val="tx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8359768-EAE4-5447-9DFB-84378B2D8DF5}">
      <dsp:nvSpPr>
        <dsp:cNvPr id="0" name=""/>
        <dsp:cNvSpPr/>
      </dsp:nvSpPr>
      <dsp:spPr>
        <a:xfrm>
          <a:off x="347939" y="579620"/>
          <a:ext cx="3984259" cy="3984259"/>
        </a:xfrm>
        <a:prstGeom prst="blockArc">
          <a:avLst>
            <a:gd name="adj1" fmla="val 9000000"/>
            <a:gd name="adj2" fmla="val 12600000"/>
            <a:gd name="adj3" fmla="val 4501"/>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9B8A365-104D-594A-B463-6FA7ECFDCB10}">
      <dsp:nvSpPr>
        <dsp:cNvPr id="0" name=""/>
        <dsp:cNvSpPr/>
      </dsp:nvSpPr>
      <dsp:spPr>
        <a:xfrm>
          <a:off x="347939" y="579620"/>
          <a:ext cx="3984259" cy="3984259"/>
        </a:xfrm>
        <a:prstGeom prst="blockArc">
          <a:avLst>
            <a:gd name="adj1" fmla="val 5400000"/>
            <a:gd name="adj2" fmla="val 9000000"/>
            <a:gd name="adj3" fmla="val 4501"/>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FF94A4F-BB6B-F644-9DFB-A10988FED5F2}">
      <dsp:nvSpPr>
        <dsp:cNvPr id="0" name=""/>
        <dsp:cNvSpPr/>
      </dsp:nvSpPr>
      <dsp:spPr>
        <a:xfrm>
          <a:off x="347939" y="579620"/>
          <a:ext cx="3984259" cy="3984259"/>
        </a:xfrm>
        <a:prstGeom prst="blockArc">
          <a:avLst>
            <a:gd name="adj1" fmla="val 1800000"/>
            <a:gd name="adj2" fmla="val 5400000"/>
            <a:gd name="adj3" fmla="val 4501"/>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347939" y="579620"/>
          <a:ext cx="3984259" cy="3984259"/>
        </a:xfrm>
        <a:prstGeom prst="blockArc">
          <a:avLst>
            <a:gd name="adj1" fmla="val 19800000"/>
            <a:gd name="adj2" fmla="val 1800000"/>
            <a:gd name="adj3" fmla="val 4501"/>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84FEDD-4B4D-9B4B-B52B-84550EC4FAA6}">
      <dsp:nvSpPr>
        <dsp:cNvPr id="0" name=""/>
        <dsp:cNvSpPr/>
      </dsp:nvSpPr>
      <dsp:spPr>
        <a:xfrm>
          <a:off x="347939" y="579620"/>
          <a:ext cx="3984259" cy="3984259"/>
        </a:xfrm>
        <a:prstGeom prst="blockArc">
          <a:avLst>
            <a:gd name="adj1" fmla="val 16200000"/>
            <a:gd name="adj2" fmla="val 19800000"/>
            <a:gd name="adj3" fmla="val 4501"/>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1370417" y="1598487"/>
          <a:ext cx="1939303" cy="1946525"/>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Intergenerational Community &amp; Experiences</a:t>
          </a:r>
          <a:endParaRPr lang="en-US" sz="1400" b="1" kern="1200" dirty="0">
            <a:latin typeface="Calibri"/>
            <a:cs typeface="Calibri"/>
          </a:endParaRPr>
        </a:p>
      </dsp:txBody>
      <dsp:txXfrm>
        <a:off x="1654421" y="1883549"/>
        <a:ext cx="1371295" cy="1376401"/>
      </dsp:txXfrm>
    </dsp:sp>
    <dsp:sp modelId="{55667891-9EE2-7348-A65B-B085845A50C7}">
      <dsp:nvSpPr>
        <dsp:cNvPr id="0" name=""/>
        <dsp:cNvSpPr/>
      </dsp:nvSpPr>
      <dsp:spPr>
        <a:xfrm>
          <a:off x="1717448" y="1828"/>
          <a:ext cx="1245241" cy="1245241"/>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Children &amp; Families</a:t>
          </a:r>
        </a:p>
      </dsp:txBody>
      <dsp:txXfrm>
        <a:off x="1899809" y="184189"/>
        <a:ext cx="880519" cy="880519"/>
      </dsp:txXfrm>
    </dsp:sp>
    <dsp:sp modelId="{552D61EF-6CD1-9442-B725-8930650CE019}">
      <dsp:nvSpPr>
        <dsp:cNvPr id="0" name=""/>
        <dsp:cNvSpPr/>
      </dsp:nvSpPr>
      <dsp:spPr>
        <a:xfrm>
          <a:off x="3352544" y="927101"/>
          <a:ext cx="1347874" cy="1341996"/>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Adolescents &amp; Families</a:t>
          </a:r>
          <a:endParaRPr lang="en-US" sz="1400" b="1" kern="1200" dirty="0">
            <a:latin typeface="Calibri"/>
            <a:cs typeface="Calibri"/>
          </a:endParaRPr>
        </a:p>
      </dsp:txBody>
      <dsp:txXfrm>
        <a:off x="3549936" y="1123632"/>
        <a:ext cx="953090" cy="948934"/>
      </dsp:txXfrm>
    </dsp:sp>
    <dsp:sp modelId="{60C3224B-F422-DC49-8699-A3543E9FD71A}">
      <dsp:nvSpPr>
        <dsp:cNvPr id="0" name=""/>
        <dsp:cNvSpPr/>
      </dsp:nvSpPr>
      <dsp:spPr>
        <a:xfrm>
          <a:off x="3403860" y="2922779"/>
          <a:ext cx="1245241" cy="1245241"/>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Young Adults</a:t>
          </a:r>
          <a:endParaRPr lang="en-US" sz="1400" b="1" kern="1200" dirty="0">
            <a:latin typeface="Calibri"/>
            <a:cs typeface="Calibri"/>
          </a:endParaRPr>
        </a:p>
      </dsp:txBody>
      <dsp:txXfrm>
        <a:off x="3586221" y="3105140"/>
        <a:ext cx="880519" cy="880519"/>
      </dsp:txXfrm>
    </dsp:sp>
    <dsp:sp modelId="{887744E0-E3A8-7141-B176-EBA8FB2A08CB}">
      <dsp:nvSpPr>
        <dsp:cNvPr id="0" name=""/>
        <dsp:cNvSpPr/>
      </dsp:nvSpPr>
      <dsp:spPr>
        <a:xfrm>
          <a:off x="1717448" y="3896430"/>
          <a:ext cx="1245241" cy="1245241"/>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Mid-Life Adults</a:t>
          </a:r>
          <a:endParaRPr lang="en-US" sz="1400" b="1" kern="1200" dirty="0">
            <a:latin typeface="Calibri"/>
            <a:cs typeface="Calibri"/>
          </a:endParaRPr>
        </a:p>
      </dsp:txBody>
      <dsp:txXfrm>
        <a:off x="1899809" y="4078791"/>
        <a:ext cx="880519" cy="880519"/>
      </dsp:txXfrm>
    </dsp:sp>
    <dsp:sp modelId="{5CDCA3E0-D904-2242-BB53-4831F0DCC619}">
      <dsp:nvSpPr>
        <dsp:cNvPr id="0" name=""/>
        <dsp:cNvSpPr/>
      </dsp:nvSpPr>
      <dsp:spPr>
        <a:xfrm>
          <a:off x="31036" y="2922779"/>
          <a:ext cx="1245241" cy="1245241"/>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Mature Adults </a:t>
          </a:r>
          <a:endParaRPr lang="en-US" sz="1400" b="1" kern="1200" dirty="0">
            <a:latin typeface="Calibri"/>
            <a:cs typeface="Calibri"/>
          </a:endParaRPr>
        </a:p>
      </dsp:txBody>
      <dsp:txXfrm>
        <a:off x="213397" y="3105140"/>
        <a:ext cx="880519" cy="880519"/>
      </dsp:txXfrm>
    </dsp:sp>
    <dsp:sp modelId="{6243B74C-3E68-9945-A8C9-4A5E3121B42A}">
      <dsp:nvSpPr>
        <dsp:cNvPr id="0" name=""/>
        <dsp:cNvSpPr/>
      </dsp:nvSpPr>
      <dsp:spPr>
        <a:xfrm>
          <a:off x="31036" y="975478"/>
          <a:ext cx="1245241" cy="1245241"/>
        </a:xfrm>
        <a:prstGeom prst="ellipse">
          <a:avLst/>
        </a:prstGeom>
        <a:solidFill>
          <a:schemeClr val="tx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Older Adults </a:t>
          </a:r>
          <a:endParaRPr lang="en-US" sz="1400" b="1" kern="1200" dirty="0">
            <a:latin typeface="Calibri"/>
            <a:cs typeface="Calibri"/>
          </a:endParaRPr>
        </a:p>
      </dsp:txBody>
      <dsp:txXfrm>
        <a:off x="213397" y="1157839"/>
        <a:ext cx="880519" cy="8805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0246-E7A3-C64F-96E5-438D0D0341DC}">
      <dsp:nvSpPr>
        <dsp:cNvPr id="0" name=""/>
        <dsp:cNvSpPr/>
      </dsp:nvSpPr>
      <dsp:spPr>
        <a:xfrm>
          <a:off x="1953" y="0"/>
          <a:ext cx="2165430" cy="3890963"/>
        </a:xfrm>
        <a:prstGeom prst="roundRect">
          <a:avLst>
            <a:gd name="adj" fmla="val 10000"/>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Not Religiously Affiliated</a:t>
          </a:r>
          <a:endParaRPr lang="en-US" sz="2200" b="1" kern="1200" dirty="0"/>
        </a:p>
      </dsp:txBody>
      <dsp:txXfrm>
        <a:off x="1953" y="1556385"/>
        <a:ext cx="2165430" cy="1556385"/>
      </dsp:txXfrm>
    </dsp:sp>
    <dsp:sp modelId="{8A9EB826-7948-4F4C-88E9-2E150BEBDE25}">
      <dsp:nvSpPr>
        <dsp:cNvPr id="0" name=""/>
        <dsp:cNvSpPr/>
      </dsp:nvSpPr>
      <dsp:spPr>
        <a:xfrm>
          <a:off x="436823" y="233457"/>
          <a:ext cx="1295690" cy="1295690"/>
        </a:xfrm>
        <a:prstGeom prst="ellipse">
          <a:avLst/>
        </a:prstGeom>
        <a:solidFill>
          <a:schemeClr val="accent2">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820A0329-744D-C74A-B522-3516DAF851A3}">
      <dsp:nvSpPr>
        <dsp:cNvPr id="0" name=""/>
        <dsp:cNvSpPr/>
      </dsp:nvSpPr>
      <dsp:spPr>
        <a:xfrm>
          <a:off x="2232347" y="0"/>
          <a:ext cx="2165430" cy="3890963"/>
        </a:xfrm>
        <a:prstGeom prst="roundRect">
          <a:avLst>
            <a:gd name="adj" fmla="val 10000"/>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Spiritual but Not Religious</a:t>
          </a:r>
          <a:endParaRPr lang="en-US" sz="2200" b="1" kern="1200" dirty="0"/>
        </a:p>
      </dsp:txBody>
      <dsp:txXfrm>
        <a:off x="2232347" y="1556385"/>
        <a:ext cx="2165430" cy="1556385"/>
      </dsp:txXfrm>
    </dsp:sp>
    <dsp:sp modelId="{5AF2C04B-EF9F-BA43-81D4-8E4779A7D97E}">
      <dsp:nvSpPr>
        <dsp:cNvPr id="0" name=""/>
        <dsp:cNvSpPr/>
      </dsp:nvSpPr>
      <dsp:spPr>
        <a:xfrm>
          <a:off x="2667217" y="233457"/>
          <a:ext cx="1295690" cy="1295690"/>
        </a:xfrm>
        <a:prstGeom prst="ellipse">
          <a:avLst/>
        </a:prstGeom>
        <a:solidFill>
          <a:schemeClr val="accent3">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E631F2B0-23C3-0249-9E08-F3E6F17015C2}">
      <dsp:nvSpPr>
        <dsp:cNvPr id="0" name=""/>
        <dsp:cNvSpPr/>
      </dsp:nvSpPr>
      <dsp:spPr>
        <a:xfrm>
          <a:off x="4462740" y="0"/>
          <a:ext cx="2165430" cy="3890963"/>
        </a:xfrm>
        <a:prstGeom prst="roundRect">
          <a:avLst>
            <a:gd name="adj" fmla="val 10000"/>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Minimal Engagement with Faith and Community</a:t>
          </a:r>
          <a:endParaRPr lang="en-US" sz="2200" b="1" kern="1200" dirty="0"/>
        </a:p>
      </dsp:txBody>
      <dsp:txXfrm>
        <a:off x="4462740" y="1556385"/>
        <a:ext cx="2165430" cy="1556385"/>
      </dsp:txXfrm>
    </dsp:sp>
    <dsp:sp modelId="{18CF072A-30E2-844B-B81C-6D42C7C135E1}">
      <dsp:nvSpPr>
        <dsp:cNvPr id="0" name=""/>
        <dsp:cNvSpPr/>
      </dsp:nvSpPr>
      <dsp:spPr>
        <a:xfrm>
          <a:off x="4897610" y="233457"/>
          <a:ext cx="1295690" cy="1295690"/>
        </a:xfrm>
        <a:prstGeom prst="ellipse">
          <a:avLst/>
        </a:prstGeom>
        <a:solidFill>
          <a:schemeClr val="accent4">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CB2AA07B-8D9B-D04A-BB27-F1F82AC034E2}">
      <dsp:nvSpPr>
        <dsp:cNvPr id="0" name=""/>
        <dsp:cNvSpPr/>
      </dsp:nvSpPr>
      <dsp:spPr>
        <a:xfrm>
          <a:off x="6693134" y="0"/>
          <a:ext cx="2156812" cy="3890963"/>
        </a:xfrm>
        <a:prstGeom prst="roundRect">
          <a:avLst>
            <a:gd name="adj" fmla="val 10000"/>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smtClean="0"/>
            <a:t>Vibrant Faith</a:t>
          </a:r>
          <a:br>
            <a:rPr lang="en-US" sz="2200" b="1" kern="1200" dirty="0" smtClean="0"/>
          </a:br>
          <a:r>
            <a:rPr lang="en-US" sz="2200" b="1" kern="1200" dirty="0" smtClean="0"/>
            <a:t>&amp; Active Engagement</a:t>
          </a:r>
          <a:endParaRPr lang="en-US" sz="2200" b="1" kern="1200" dirty="0"/>
        </a:p>
      </dsp:txBody>
      <dsp:txXfrm>
        <a:off x="6693134" y="1556385"/>
        <a:ext cx="2156812" cy="1556385"/>
      </dsp:txXfrm>
    </dsp:sp>
    <dsp:sp modelId="{D908F25E-593C-6D40-828D-2A68C1F09009}">
      <dsp:nvSpPr>
        <dsp:cNvPr id="0" name=""/>
        <dsp:cNvSpPr/>
      </dsp:nvSpPr>
      <dsp:spPr>
        <a:xfrm>
          <a:off x="7123694" y="233457"/>
          <a:ext cx="1295690" cy="1295690"/>
        </a:xfrm>
        <a:prstGeom prst="ellipse">
          <a:avLst/>
        </a:prstGeom>
        <a:solidFill>
          <a:schemeClr val="accent5">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12614A4-A650-6343-B1C6-C89384F923E7}">
      <dsp:nvSpPr>
        <dsp:cNvPr id="0" name=""/>
        <dsp:cNvSpPr/>
      </dsp:nvSpPr>
      <dsp:spPr>
        <a:xfrm>
          <a:off x="354260" y="3112770"/>
          <a:ext cx="8143378" cy="583644"/>
        </a:xfrm>
        <a:prstGeom prst="leftRightArrow">
          <a:avLst/>
        </a:prstGeom>
        <a:solidFill>
          <a:schemeClr val="accent2">
            <a:tint val="4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1E71F-2E18-DF4C-8F9B-05FDC8D6E2D0}">
      <dsp:nvSpPr>
        <dsp:cNvPr id="0" name=""/>
        <dsp:cNvSpPr/>
      </dsp:nvSpPr>
      <dsp:spPr>
        <a:xfrm>
          <a:off x="7233" y="1486201"/>
          <a:ext cx="2161877" cy="201151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smtClean="0">
              <a:latin typeface="Calibri"/>
              <a:cs typeface="Calibri"/>
            </a:rPr>
            <a:t>Faith Formation Before Baptism</a:t>
          </a:r>
          <a:endParaRPr lang="en-US" sz="2800" b="0" kern="1200" dirty="0">
            <a:latin typeface="Calibri"/>
            <a:cs typeface="Calibri"/>
          </a:endParaRPr>
        </a:p>
      </dsp:txBody>
      <dsp:txXfrm>
        <a:off x="66148" y="1545116"/>
        <a:ext cx="2044047" cy="1893689"/>
      </dsp:txXfrm>
    </dsp:sp>
    <dsp:sp modelId="{1449CDF5-84F7-8947-AC42-F73683458D46}">
      <dsp:nvSpPr>
        <dsp:cNvPr id="0" name=""/>
        <dsp:cNvSpPr/>
      </dsp:nvSpPr>
      <dsp:spPr>
        <a:xfrm>
          <a:off x="2385298" y="2223888"/>
          <a:ext cx="458317" cy="536145"/>
        </a:xfrm>
        <a:prstGeom prst="righ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2385298" y="2331117"/>
        <a:ext cx="320822" cy="321687"/>
      </dsp:txXfrm>
    </dsp:sp>
    <dsp:sp modelId="{FA257D1D-261E-A94F-AC4D-6F6416075738}">
      <dsp:nvSpPr>
        <dsp:cNvPr id="0" name=""/>
        <dsp:cNvSpPr/>
      </dsp:nvSpPr>
      <dsp:spPr>
        <a:xfrm>
          <a:off x="3033861" y="499664"/>
          <a:ext cx="2161877" cy="3984592"/>
        </a:xfrm>
        <a:prstGeom prst="roundRect">
          <a:avLst>
            <a:gd name="adj" fmla="val 10000"/>
          </a:avLst>
        </a:prstGeom>
        <a:solidFill>
          <a:srgbClr val="3366FF"/>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smtClean="0">
              <a:latin typeface="Calibri"/>
              <a:cs typeface="Calibri"/>
            </a:rPr>
            <a:t>Preparation for and Celebration of Baptism</a:t>
          </a:r>
          <a:endParaRPr lang="en-US" sz="2800" b="0" kern="1200" dirty="0">
            <a:latin typeface="Calibri"/>
            <a:cs typeface="Calibri"/>
          </a:endParaRPr>
        </a:p>
      </dsp:txBody>
      <dsp:txXfrm>
        <a:off x="3097180" y="562983"/>
        <a:ext cx="2035239" cy="3857954"/>
      </dsp:txXfrm>
    </dsp:sp>
    <dsp:sp modelId="{7230CF65-8EC1-454C-8335-E50D35DA1997}">
      <dsp:nvSpPr>
        <dsp:cNvPr id="0" name=""/>
        <dsp:cNvSpPr/>
      </dsp:nvSpPr>
      <dsp:spPr>
        <a:xfrm>
          <a:off x="5411926" y="2223888"/>
          <a:ext cx="458317" cy="536145"/>
        </a:xfrm>
        <a:prstGeom prst="righ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dirty="0"/>
        </a:p>
      </dsp:txBody>
      <dsp:txXfrm>
        <a:off x="5411926" y="2331117"/>
        <a:ext cx="320822" cy="321687"/>
      </dsp:txXfrm>
    </dsp:sp>
    <dsp:sp modelId="{C90D6C3C-2756-1148-A9BA-AB0746EBFB54}">
      <dsp:nvSpPr>
        <dsp:cNvPr id="0" name=""/>
        <dsp:cNvSpPr/>
      </dsp:nvSpPr>
      <dsp:spPr>
        <a:xfrm>
          <a:off x="6060489" y="1319643"/>
          <a:ext cx="2161877" cy="2344635"/>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0" kern="1200" dirty="0" smtClean="0">
              <a:latin typeface="Calibri"/>
              <a:cs typeface="Calibri"/>
            </a:rPr>
            <a:t>Faith Formation with Young Children</a:t>
          </a:r>
        </a:p>
      </dsp:txBody>
      <dsp:txXfrm>
        <a:off x="6123808" y="1382962"/>
        <a:ext cx="2035239" cy="22179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06950-0E37-E74D-A7F5-9A3061B8E825}">
      <dsp:nvSpPr>
        <dsp:cNvPr id="0" name=""/>
        <dsp:cNvSpPr/>
      </dsp:nvSpPr>
      <dsp:spPr>
        <a:xfrm>
          <a:off x="1022365" y="470566"/>
          <a:ext cx="5778430" cy="5778430"/>
        </a:xfrm>
        <a:prstGeom prst="blockArc">
          <a:avLst>
            <a:gd name="adj1" fmla="val 14236364"/>
            <a:gd name="adj2" fmla="val 16200000"/>
            <a:gd name="adj3" fmla="val 2514"/>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523699F-BD5D-B14D-8296-D514932ADDF1}">
      <dsp:nvSpPr>
        <dsp:cNvPr id="0" name=""/>
        <dsp:cNvSpPr/>
      </dsp:nvSpPr>
      <dsp:spPr>
        <a:xfrm>
          <a:off x="1022365" y="470566"/>
          <a:ext cx="5778430" cy="5778430"/>
        </a:xfrm>
        <a:prstGeom prst="blockArc">
          <a:avLst>
            <a:gd name="adj1" fmla="val 12272727"/>
            <a:gd name="adj2" fmla="val 14236364"/>
            <a:gd name="adj3" fmla="val 2514"/>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27320D7F-4401-B748-9C3B-B61904A539ED}">
      <dsp:nvSpPr>
        <dsp:cNvPr id="0" name=""/>
        <dsp:cNvSpPr/>
      </dsp:nvSpPr>
      <dsp:spPr>
        <a:xfrm>
          <a:off x="1022365" y="470566"/>
          <a:ext cx="5778430" cy="5778430"/>
        </a:xfrm>
        <a:prstGeom prst="blockArc">
          <a:avLst>
            <a:gd name="adj1" fmla="val 10309091"/>
            <a:gd name="adj2" fmla="val 12272727"/>
            <a:gd name="adj3" fmla="val 2514"/>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556573F-1C51-6A41-A337-070E5E3BEC67}">
      <dsp:nvSpPr>
        <dsp:cNvPr id="0" name=""/>
        <dsp:cNvSpPr/>
      </dsp:nvSpPr>
      <dsp:spPr>
        <a:xfrm>
          <a:off x="1022365" y="470566"/>
          <a:ext cx="5778430" cy="5778430"/>
        </a:xfrm>
        <a:prstGeom prst="blockArc">
          <a:avLst>
            <a:gd name="adj1" fmla="val 8345455"/>
            <a:gd name="adj2" fmla="val 10309091"/>
            <a:gd name="adj3" fmla="val 2514"/>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FF4EA7C-7615-5544-AF9A-49A8FDEB7575}">
      <dsp:nvSpPr>
        <dsp:cNvPr id="0" name=""/>
        <dsp:cNvSpPr/>
      </dsp:nvSpPr>
      <dsp:spPr>
        <a:xfrm>
          <a:off x="1022365" y="470566"/>
          <a:ext cx="5778430" cy="5778430"/>
        </a:xfrm>
        <a:prstGeom prst="blockArc">
          <a:avLst>
            <a:gd name="adj1" fmla="val 6381818"/>
            <a:gd name="adj2" fmla="val 8345455"/>
            <a:gd name="adj3" fmla="val 2514"/>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DB6AB66-A7E4-9840-9446-E4E552B3B893}">
      <dsp:nvSpPr>
        <dsp:cNvPr id="0" name=""/>
        <dsp:cNvSpPr/>
      </dsp:nvSpPr>
      <dsp:spPr>
        <a:xfrm>
          <a:off x="1022365" y="470566"/>
          <a:ext cx="5778430" cy="5778430"/>
        </a:xfrm>
        <a:prstGeom prst="blockArc">
          <a:avLst>
            <a:gd name="adj1" fmla="val 4418182"/>
            <a:gd name="adj2" fmla="val 6381818"/>
            <a:gd name="adj3" fmla="val 2514"/>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9A9D12A-8C34-5942-AFE1-534D1D9BE760}">
      <dsp:nvSpPr>
        <dsp:cNvPr id="0" name=""/>
        <dsp:cNvSpPr/>
      </dsp:nvSpPr>
      <dsp:spPr>
        <a:xfrm>
          <a:off x="1022365" y="470566"/>
          <a:ext cx="5778430" cy="5778430"/>
        </a:xfrm>
        <a:prstGeom prst="blockArc">
          <a:avLst>
            <a:gd name="adj1" fmla="val 2454545"/>
            <a:gd name="adj2" fmla="val 4418182"/>
            <a:gd name="adj3" fmla="val 2514"/>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5E9BBB93-FBE1-F44E-9C6F-07572071FF12}">
      <dsp:nvSpPr>
        <dsp:cNvPr id="0" name=""/>
        <dsp:cNvSpPr/>
      </dsp:nvSpPr>
      <dsp:spPr>
        <a:xfrm>
          <a:off x="1022365" y="470566"/>
          <a:ext cx="5778430" cy="5778430"/>
        </a:xfrm>
        <a:prstGeom prst="blockArc">
          <a:avLst>
            <a:gd name="adj1" fmla="val 490909"/>
            <a:gd name="adj2" fmla="val 2454545"/>
            <a:gd name="adj3" fmla="val 2514"/>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DF42FB09-DB3A-D246-96D5-BBC52F306FC0}">
      <dsp:nvSpPr>
        <dsp:cNvPr id="0" name=""/>
        <dsp:cNvSpPr/>
      </dsp:nvSpPr>
      <dsp:spPr>
        <a:xfrm>
          <a:off x="1022365" y="470566"/>
          <a:ext cx="5778430" cy="5778430"/>
        </a:xfrm>
        <a:prstGeom prst="blockArc">
          <a:avLst>
            <a:gd name="adj1" fmla="val 20127273"/>
            <a:gd name="adj2" fmla="val 490909"/>
            <a:gd name="adj3" fmla="val 2514"/>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07103A2-8C53-334A-A084-228C85F80B23}">
      <dsp:nvSpPr>
        <dsp:cNvPr id="0" name=""/>
        <dsp:cNvSpPr/>
      </dsp:nvSpPr>
      <dsp:spPr>
        <a:xfrm>
          <a:off x="1022365" y="470566"/>
          <a:ext cx="5778430" cy="5778430"/>
        </a:xfrm>
        <a:prstGeom prst="blockArc">
          <a:avLst>
            <a:gd name="adj1" fmla="val 18163636"/>
            <a:gd name="adj2" fmla="val 20127273"/>
            <a:gd name="adj3" fmla="val 2514"/>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F84FEDD-4B4D-9B4B-B52B-84550EC4FAA6}">
      <dsp:nvSpPr>
        <dsp:cNvPr id="0" name=""/>
        <dsp:cNvSpPr/>
      </dsp:nvSpPr>
      <dsp:spPr>
        <a:xfrm>
          <a:off x="1022365" y="470566"/>
          <a:ext cx="5778430" cy="5778430"/>
        </a:xfrm>
        <a:prstGeom prst="blockArc">
          <a:avLst>
            <a:gd name="adj1" fmla="val 16200000"/>
            <a:gd name="adj2" fmla="val 18163636"/>
            <a:gd name="adj3" fmla="val 2514"/>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F5542E9-152D-E345-8CBD-81CD754B363A}">
      <dsp:nvSpPr>
        <dsp:cNvPr id="0" name=""/>
        <dsp:cNvSpPr/>
      </dsp:nvSpPr>
      <dsp:spPr>
        <a:xfrm>
          <a:off x="2361912" y="1938083"/>
          <a:ext cx="3099335" cy="2843396"/>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1" kern="1200" cap="all" dirty="0" smtClean="0">
            <a:solidFill>
              <a:srgbClr val="000000"/>
            </a:solidFill>
            <a:latin typeface="Calibri"/>
            <a:cs typeface="Calibri"/>
          </a:endParaRPr>
        </a:p>
        <a:p>
          <a:pPr lvl="0" algn="ctr" defTabSz="800100">
            <a:lnSpc>
              <a:spcPct val="90000"/>
            </a:lnSpc>
            <a:spcBef>
              <a:spcPct val="0"/>
            </a:spcBef>
            <a:spcAft>
              <a:spcPct val="35000"/>
            </a:spcAft>
          </a:pPr>
          <a:r>
            <a:rPr lang="en-US" sz="1800" b="1" kern="1200" cap="all" dirty="0" smtClean="0">
              <a:solidFill>
                <a:srgbClr val="000000"/>
              </a:solidFill>
              <a:latin typeface="Calibri"/>
              <a:cs typeface="Calibri"/>
            </a:rPr>
            <a:t>Intergenerational Experiences</a:t>
          </a:r>
          <a:br>
            <a:rPr lang="en-US" sz="1800" b="1" kern="1200" cap="all" dirty="0" smtClean="0">
              <a:solidFill>
                <a:srgbClr val="000000"/>
              </a:solidFill>
              <a:latin typeface="Calibri"/>
              <a:cs typeface="Calibri"/>
            </a:rPr>
          </a:br>
          <a:r>
            <a:rPr lang="en-US" sz="1800" b="1" kern="1200" dirty="0" smtClean="0">
              <a:solidFill>
                <a:srgbClr val="000000"/>
              </a:solidFill>
              <a:latin typeface="Calibri"/>
              <a:cs typeface="Calibri"/>
            </a:rPr>
            <a:t>Worship</a:t>
          </a:r>
          <a:br>
            <a:rPr lang="en-US" sz="1800" b="1" kern="1200" dirty="0" smtClean="0">
              <a:solidFill>
                <a:srgbClr val="000000"/>
              </a:solidFill>
              <a:latin typeface="Calibri"/>
              <a:cs typeface="Calibri"/>
            </a:rPr>
          </a:br>
          <a:r>
            <a:rPr lang="en-US" sz="1800" b="1" kern="1200" dirty="0" smtClean="0">
              <a:solidFill>
                <a:srgbClr val="000000"/>
              </a:solidFill>
              <a:latin typeface="Calibri"/>
              <a:cs typeface="Calibri"/>
            </a:rPr>
            <a:t>Learning</a:t>
          </a:r>
          <a:br>
            <a:rPr lang="en-US" sz="1800" b="1" kern="1200" dirty="0" smtClean="0">
              <a:solidFill>
                <a:srgbClr val="000000"/>
              </a:solidFill>
              <a:latin typeface="Calibri"/>
              <a:cs typeface="Calibri"/>
            </a:rPr>
          </a:br>
          <a:r>
            <a:rPr lang="en-US" sz="1800" b="1" kern="1200" dirty="0" smtClean="0">
              <a:solidFill>
                <a:srgbClr val="000000"/>
              </a:solidFill>
              <a:latin typeface="Calibri"/>
              <a:cs typeface="Calibri"/>
            </a:rPr>
            <a:t>Service</a:t>
          </a:r>
          <a:br>
            <a:rPr lang="en-US" sz="1800" b="1" kern="1200" dirty="0" smtClean="0">
              <a:solidFill>
                <a:srgbClr val="000000"/>
              </a:solidFill>
              <a:latin typeface="Calibri"/>
              <a:cs typeface="Calibri"/>
            </a:rPr>
          </a:br>
          <a:r>
            <a:rPr lang="en-US" sz="1800" b="1" kern="1200" dirty="0" smtClean="0">
              <a:solidFill>
                <a:srgbClr val="000000"/>
              </a:solidFill>
              <a:latin typeface="Calibri"/>
              <a:cs typeface="Calibri"/>
            </a:rPr>
            <a:t>Community Life</a:t>
          </a:r>
          <a:br>
            <a:rPr lang="en-US" sz="1800" b="1" kern="1200" dirty="0" smtClean="0">
              <a:solidFill>
                <a:srgbClr val="000000"/>
              </a:solidFill>
              <a:latin typeface="Calibri"/>
              <a:cs typeface="Calibri"/>
            </a:rPr>
          </a:br>
          <a:endParaRPr lang="en-US" sz="1800" b="1" kern="1200" dirty="0">
            <a:solidFill>
              <a:srgbClr val="000000"/>
            </a:solidFill>
            <a:latin typeface="Calibri"/>
            <a:cs typeface="Calibri"/>
          </a:endParaRPr>
        </a:p>
      </dsp:txBody>
      <dsp:txXfrm>
        <a:off x="2815799" y="2354489"/>
        <a:ext cx="2191561" cy="2010584"/>
      </dsp:txXfrm>
    </dsp:sp>
    <dsp:sp modelId="{55667891-9EE2-7348-A65B-B085845A50C7}">
      <dsp:nvSpPr>
        <dsp:cNvPr id="0" name=""/>
        <dsp:cNvSpPr/>
      </dsp:nvSpPr>
      <dsp:spPr>
        <a:xfrm>
          <a:off x="3099433" y="-147977"/>
          <a:ext cx="1624294" cy="1309716"/>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Bringing Sunday Worship Home</a:t>
          </a:r>
        </a:p>
      </dsp:txBody>
      <dsp:txXfrm>
        <a:off x="3337305" y="43826"/>
        <a:ext cx="1148550" cy="926110"/>
      </dsp:txXfrm>
    </dsp:sp>
    <dsp:sp modelId="{06FB14D1-103C-C84F-B44F-94A259B48B04}">
      <dsp:nvSpPr>
        <dsp:cNvPr id="0" name=""/>
        <dsp:cNvSpPr/>
      </dsp:nvSpPr>
      <dsp:spPr>
        <a:xfrm>
          <a:off x="4641828" y="304910"/>
          <a:ext cx="1624294" cy="1309716"/>
        </a:xfrm>
        <a:prstGeom prst="ellipse">
          <a:avLst/>
        </a:prstGeom>
        <a:solidFill>
          <a:schemeClr val="tx2">
            <a:lumMod val="40000"/>
            <a:lumOff val="6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Whole Family Programs</a:t>
          </a:r>
        </a:p>
      </dsp:txBody>
      <dsp:txXfrm>
        <a:off x="4879700" y="496713"/>
        <a:ext cx="1148550" cy="926110"/>
      </dsp:txXfrm>
    </dsp:sp>
    <dsp:sp modelId="{3E7EE5FB-8CBA-A24D-A0D0-D629BF2256E3}">
      <dsp:nvSpPr>
        <dsp:cNvPr id="0" name=""/>
        <dsp:cNvSpPr/>
      </dsp:nvSpPr>
      <dsp:spPr>
        <a:xfrm>
          <a:off x="5694524" y="1519785"/>
          <a:ext cx="1624294" cy="1309716"/>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Children’s Programs &amp; Events</a:t>
          </a:r>
        </a:p>
      </dsp:txBody>
      <dsp:txXfrm>
        <a:off x="5932396" y="1711588"/>
        <a:ext cx="1148550" cy="926110"/>
      </dsp:txXfrm>
    </dsp:sp>
    <dsp:sp modelId="{552D61EF-6CD1-9442-B725-8930650CE019}">
      <dsp:nvSpPr>
        <dsp:cNvPr id="0" name=""/>
        <dsp:cNvSpPr/>
      </dsp:nvSpPr>
      <dsp:spPr>
        <a:xfrm>
          <a:off x="5890251" y="3110933"/>
          <a:ext cx="1690385" cy="1309716"/>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Faith Practices: Bible, Prayer, Rituals. Service</a:t>
          </a:r>
          <a:endParaRPr lang="en-US" sz="1600" b="1" kern="1200" dirty="0">
            <a:solidFill>
              <a:schemeClr val="tx1"/>
            </a:solidFill>
            <a:latin typeface="Calibri"/>
            <a:cs typeface="Calibri"/>
          </a:endParaRPr>
        </a:p>
      </dsp:txBody>
      <dsp:txXfrm>
        <a:off x="6137802" y="3302736"/>
        <a:ext cx="1195283" cy="926110"/>
      </dsp:txXfrm>
    </dsp:sp>
    <dsp:sp modelId="{99E0B07E-C160-DA4B-987A-65A6D459285D}">
      <dsp:nvSpPr>
        <dsp:cNvPr id="0" name=""/>
        <dsp:cNvSpPr/>
      </dsp:nvSpPr>
      <dsp:spPr>
        <a:xfrm>
          <a:off x="5255512" y="4573176"/>
          <a:ext cx="1624294" cy="1309716"/>
        </a:xfrm>
        <a:prstGeom prst="ellipse">
          <a:avLst/>
        </a:prstGeom>
        <a:solidFill>
          <a:schemeClr val="tx2">
            <a:lumMod val="60000"/>
            <a:lumOff val="4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Milestones </a:t>
          </a:r>
          <a:endParaRPr lang="en-US" sz="1600" b="1" kern="1200" dirty="0">
            <a:solidFill>
              <a:schemeClr val="tx1"/>
            </a:solidFill>
            <a:latin typeface="Calibri"/>
            <a:cs typeface="Calibri"/>
          </a:endParaRPr>
        </a:p>
      </dsp:txBody>
      <dsp:txXfrm>
        <a:off x="5493384" y="4764979"/>
        <a:ext cx="1148550" cy="926110"/>
      </dsp:txXfrm>
    </dsp:sp>
    <dsp:sp modelId="{1AE9074D-179B-4F4D-B3BA-97619A7DBEFE}">
      <dsp:nvSpPr>
        <dsp:cNvPr id="0" name=""/>
        <dsp:cNvSpPr/>
      </dsp:nvSpPr>
      <dsp:spPr>
        <a:xfrm>
          <a:off x="3903188" y="5442262"/>
          <a:ext cx="1624294" cy="1309716"/>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Parent Faith Formation</a:t>
          </a:r>
          <a:endParaRPr lang="en-US" sz="1600" b="1" kern="1200" dirty="0">
            <a:solidFill>
              <a:schemeClr val="tx1"/>
            </a:solidFill>
            <a:latin typeface="Calibri"/>
            <a:cs typeface="Calibri"/>
          </a:endParaRPr>
        </a:p>
      </dsp:txBody>
      <dsp:txXfrm>
        <a:off x="4141060" y="5634065"/>
        <a:ext cx="1148550" cy="926110"/>
      </dsp:txXfrm>
    </dsp:sp>
    <dsp:sp modelId="{D5B8E15C-5176-D14C-9301-6DD51E81D4B4}">
      <dsp:nvSpPr>
        <dsp:cNvPr id="0" name=""/>
        <dsp:cNvSpPr/>
      </dsp:nvSpPr>
      <dsp:spPr>
        <a:xfrm>
          <a:off x="2295678" y="5442262"/>
          <a:ext cx="1624294" cy="1309716"/>
        </a:xfrm>
        <a:prstGeom prst="ellipse">
          <a:avLst/>
        </a:prstGeom>
        <a:solidFill>
          <a:srgbClr val="3366FF"/>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Parenting Education &amp;</a:t>
          </a:r>
          <a:br>
            <a:rPr lang="en-US" sz="1600" b="1" kern="1200" dirty="0" smtClean="0">
              <a:solidFill>
                <a:schemeClr val="tx1"/>
              </a:solidFill>
              <a:latin typeface="Calibri"/>
              <a:cs typeface="Calibri"/>
            </a:rPr>
          </a:br>
          <a:r>
            <a:rPr lang="en-US" sz="1600" b="1" kern="1200" dirty="0" smtClean="0">
              <a:solidFill>
                <a:schemeClr val="tx1"/>
              </a:solidFill>
              <a:latin typeface="Calibri"/>
              <a:cs typeface="Calibri"/>
            </a:rPr>
            <a:t>Support Groups</a:t>
          </a:r>
          <a:endParaRPr lang="en-US" sz="1600" b="1" kern="1200" dirty="0">
            <a:solidFill>
              <a:schemeClr val="tx1"/>
            </a:solidFill>
            <a:latin typeface="Calibri"/>
            <a:cs typeface="Calibri"/>
          </a:endParaRPr>
        </a:p>
      </dsp:txBody>
      <dsp:txXfrm>
        <a:off x="2533550" y="5634065"/>
        <a:ext cx="1148550" cy="926110"/>
      </dsp:txXfrm>
    </dsp:sp>
    <dsp:sp modelId="{2BC3CBA0-204A-3F47-994E-D902D8A61370}">
      <dsp:nvSpPr>
        <dsp:cNvPr id="0" name=""/>
        <dsp:cNvSpPr/>
      </dsp:nvSpPr>
      <dsp:spPr>
        <a:xfrm>
          <a:off x="943354" y="4573176"/>
          <a:ext cx="1624294" cy="1309716"/>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Mentors for Parents</a:t>
          </a:r>
          <a:endParaRPr lang="en-US" sz="1600" b="1" kern="1200" dirty="0">
            <a:solidFill>
              <a:schemeClr val="tx1"/>
            </a:solidFill>
            <a:latin typeface="Calibri"/>
            <a:cs typeface="Calibri"/>
          </a:endParaRPr>
        </a:p>
      </dsp:txBody>
      <dsp:txXfrm>
        <a:off x="1181226" y="4764979"/>
        <a:ext cx="1148550" cy="926110"/>
      </dsp:txXfrm>
    </dsp:sp>
    <dsp:sp modelId="{DC542653-0DE8-8042-BF5D-6FF35AB7DA16}">
      <dsp:nvSpPr>
        <dsp:cNvPr id="0" name=""/>
        <dsp:cNvSpPr/>
      </dsp:nvSpPr>
      <dsp:spPr>
        <a:xfrm>
          <a:off x="331463" y="3111503"/>
          <a:ext cx="1512508" cy="1308576"/>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“Getting Started in Faith” Experiences</a:t>
          </a:r>
          <a:endParaRPr lang="en-US" sz="1600" b="1" kern="1200" dirty="0">
            <a:solidFill>
              <a:schemeClr val="tx1"/>
            </a:solidFill>
            <a:latin typeface="Calibri"/>
            <a:cs typeface="Calibri"/>
          </a:endParaRPr>
        </a:p>
      </dsp:txBody>
      <dsp:txXfrm>
        <a:off x="552965" y="3303140"/>
        <a:ext cx="1069504" cy="925302"/>
      </dsp:txXfrm>
    </dsp:sp>
    <dsp:sp modelId="{3FC7680A-8AB3-404B-9FF4-BBA0CB2770FF}">
      <dsp:nvSpPr>
        <dsp:cNvPr id="0" name=""/>
        <dsp:cNvSpPr/>
      </dsp:nvSpPr>
      <dsp:spPr>
        <a:xfrm>
          <a:off x="504343" y="1519785"/>
          <a:ext cx="1624294" cy="1309716"/>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alibri"/>
              <a:cs typeface="Calibri"/>
            </a:rPr>
            <a:t>Parent Blog Social Media</a:t>
          </a:r>
          <a:endParaRPr lang="en-US" sz="1600" b="1" kern="1200" dirty="0">
            <a:solidFill>
              <a:schemeClr val="tx1"/>
            </a:solidFill>
            <a:latin typeface="Calibri"/>
            <a:cs typeface="Calibri"/>
          </a:endParaRPr>
        </a:p>
      </dsp:txBody>
      <dsp:txXfrm>
        <a:off x="742215" y="1711588"/>
        <a:ext cx="1148550" cy="926110"/>
      </dsp:txXfrm>
    </dsp:sp>
    <dsp:sp modelId="{A90567F4-DAD6-2041-A561-4D4D02D33B29}">
      <dsp:nvSpPr>
        <dsp:cNvPr id="0" name=""/>
        <dsp:cNvSpPr/>
      </dsp:nvSpPr>
      <dsp:spPr>
        <a:xfrm>
          <a:off x="1557038" y="304910"/>
          <a:ext cx="1624294" cy="1309716"/>
        </a:xfrm>
        <a:prstGeom prst="ellipse">
          <a:avLst/>
        </a:prstGeom>
        <a:solidFill>
          <a:srgbClr val="3366FF"/>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0000"/>
              </a:solidFill>
              <a:latin typeface="Calibri"/>
              <a:cs typeface="Calibri"/>
            </a:rPr>
            <a:t>Family Life Cente</a:t>
          </a:r>
          <a:r>
            <a:rPr lang="en-US" sz="1600" kern="1200" dirty="0" smtClean="0">
              <a:solidFill>
                <a:srgbClr val="000000"/>
              </a:solidFill>
            </a:rPr>
            <a:t>r</a:t>
          </a:r>
          <a:endParaRPr lang="en-US" sz="1600" kern="1200" dirty="0">
            <a:solidFill>
              <a:srgbClr val="000000"/>
            </a:solidFill>
          </a:endParaRPr>
        </a:p>
      </dsp:txBody>
      <dsp:txXfrm>
        <a:off x="1794910" y="496713"/>
        <a:ext cx="1148550" cy="9261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7949B-BFFD-F44E-9916-0A9EFBC9CCE2}">
      <dsp:nvSpPr>
        <dsp:cNvPr id="0" name=""/>
        <dsp:cNvSpPr/>
      </dsp:nvSpPr>
      <dsp:spPr>
        <a:xfrm>
          <a:off x="795743" y="456595"/>
          <a:ext cx="5744155" cy="5744155"/>
        </a:xfrm>
        <a:prstGeom prst="blockArc">
          <a:avLst>
            <a:gd name="adj1" fmla="val 14400000"/>
            <a:gd name="adj2" fmla="val 16200000"/>
            <a:gd name="adj3" fmla="val 2307"/>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97751EEE-F67B-214F-B290-56E368502632}">
      <dsp:nvSpPr>
        <dsp:cNvPr id="0" name=""/>
        <dsp:cNvSpPr/>
      </dsp:nvSpPr>
      <dsp:spPr>
        <a:xfrm>
          <a:off x="795743" y="456595"/>
          <a:ext cx="5744155" cy="5744155"/>
        </a:xfrm>
        <a:prstGeom prst="blockArc">
          <a:avLst>
            <a:gd name="adj1" fmla="val 12600000"/>
            <a:gd name="adj2" fmla="val 14400000"/>
            <a:gd name="adj3" fmla="val 2307"/>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C3913C35-71E0-9C43-9BF1-9B63E572C7D2}">
      <dsp:nvSpPr>
        <dsp:cNvPr id="0" name=""/>
        <dsp:cNvSpPr/>
      </dsp:nvSpPr>
      <dsp:spPr>
        <a:xfrm>
          <a:off x="795743" y="456595"/>
          <a:ext cx="5744155" cy="5744155"/>
        </a:xfrm>
        <a:prstGeom prst="blockArc">
          <a:avLst>
            <a:gd name="adj1" fmla="val 10800000"/>
            <a:gd name="adj2" fmla="val 12600000"/>
            <a:gd name="adj3" fmla="val 2307"/>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25F4D7D4-1402-394A-87B8-B4654D55106E}">
      <dsp:nvSpPr>
        <dsp:cNvPr id="0" name=""/>
        <dsp:cNvSpPr/>
      </dsp:nvSpPr>
      <dsp:spPr>
        <a:xfrm>
          <a:off x="795743" y="456595"/>
          <a:ext cx="5744155" cy="5744155"/>
        </a:xfrm>
        <a:prstGeom prst="blockArc">
          <a:avLst>
            <a:gd name="adj1" fmla="val 9000000"/>
            <a:gd name="adj2" fmla="val 10800000"/>
            <a:gd name="adj3" fmla="val 2307"/>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78675446-9EC2-E14D-A2C7-E360784F2763}">
      <dsp:nvSpPr>
        <dsp:cNvPr id="0" name=""/>
        <dsp:cNvSpPr/>
      </dsp:nvSpPr>
      <dsp:spPr>
        <a:xfrm>
          <a:off x="795743" y="456595"/>
          <a:ext cx="5744155" cy="5744155"/>
        </a:xfrm>
        <a:prstGeom prst="blockArc">
          <a:avLst>
            <a:gd name="adj1" fmla="val 7200000"/>
            <a:gd name="adj2" fmla="val 9000000"/>
            <a:gd name="adj3" fmla="val 2307"/>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2C0DBBAC-6F53-3D4D-9716-D85C195BC69F}">
      <dsp:nvSpPr>
        <dsp:cNvPr id="0" name=""/>
        <dsp:cNvSpPr/>
      </dsp:nvSpPr>
      <dsp:spPr>
        <a:xfrm>
          <a:off x="795743" y="456595"/>
          <a:ext cx="5744155" cy="5744155"/>
        </a:xfrm>
        <a:prstGeom prst="blockArc">
          <a:avLst>
            <a:gd name="adj1" fmla="val 5400000"/>
            <a:gd name="adj2" fmla="val 7200000"/>
            <a:gd name="adj3" fmla="val 2307"/>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7FF94A4F-BB6B-F644-9DFB-A10988FED5F2}">
      <dsp:nvSpPr>
        <dsp:cNvPr id="0" name=""/>
        <dsp:cNvSpPr/>
      </dsp:nvSpPr>
      <dsp:spPr>
        <a:xfrm>
          <a:off x="795743" y="456595"/>
          <a:ext cx="5744155" cy="5744155"/>
        </a:xfrm>
        <a:prstGeom prst="blockArc">
          <a:avLst>
            <a:gd name="adj1" fmla="val 3600000"/>
            <a:gd name="adj2" fmla="val 5400000"/>
            <a:gd name="adj3" fmla="val 2307"/>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8E93BD55-20C0-4141-849C-078C2348B652}">
      <dsp:nvSpPr>
        <dsp:cNvPr id="0" name=""/>
        <dsp:cNvSpPr/>
      </dsp:nvSpPr>
      <dsp:spPr>
        <a:xfrm>
          <a:off x="795743" y="456595"/>
          <a:ext cx="5744155" cy="5744155"/>
        </a:xfrm>
        <a:prstGeom prst="blockArc">
          <a:avLst>
            <a:gd name="adj1" fmla="val 1800000"/>
            <a:gd name="adj2" fmla="val 3600000"/>
            <a:gd name="adj3" fmla="val 2307"/>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55C82F8F-3ED9-D146-88B5-C7E659B16676}">
      <dsp:nvSpPr>
        <dsp:cNvPr id="0" name=""/>
        <dsp:cNvSpPr/>
      </dsp:nvSpPr>
      <dsp:spPr>
        <a:xfrm>
          <a:off x="795743" y="456595"/>
          <a:ext cx="5744155" cy="5744155"/>
        </a:xfrm>
        <a:prstGeom prst="blockArc">
          <a:avLst>
            <a:gd name="adj1" fmla="val 0"/>
            <a:gd name="adj2" fmla="val 1800000"/>
            <a:gd name="adj3" fmla="val 2307"/>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23C34A0A-2192-5748-AAC9-C786E1F931F4}">
      <dsp:nvSpPr>
        <dsp:cNvPr id="0" name=""/>
        <dsp:cNvSpPr/>
      </dsp:nvSpPr>
      <dsp:spPr>
        <a:xfrm>
          <a:off x="795743" y="456595"/>
          <a:ext cx="5744155" cy="5744155"/>
        </a:xfrm>
        <a:prstGeom prst="blockArc">
          <a:avLst>
            <a:gd name="adj1" fmla="val 19800000"/>
            <a:gd name="adj2" fmla="val 0"/>
            <a:gd name="adj3" fmla="val 2307"/>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7708E6B3-E01B-FE42-87C6-B564CAE24133}">
      <dsp:nvSpPr>
        <dsp:cNvPr id="0" name=""/>
        <dsp:cNvSpPr/>
      </dsp:nvSpPr>
      <dsp:spPr>
        <a:xfrm>
          <a:off x="795743" y="456595"/>
          <a:ext cx="5744155" cy="5744155"/>
        </a:xfrm>
        <a:prstGeom prst="blockArc">
          <a:avLst>
            <a:gd name="adj1" fmla="val 18000000"/>
            <a:gd name="adj2" fmla="val 19800000"/>
            <a:gd name="adj3" fmla="val 2307"/>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D1D90501-50C5-4C4B-A349-F048F334CBA4}">
      <dsp:nvSpPr>
        <dsp:cNvPr id="0" name=""/>
        <dsp:cNvSpPr/>
      </dsp:nvSpPr>
      <dsp:spPr>
        <a:xfrm>
          <a:off x="795743" y="456595"/>
          <a:ext cx="5744155" cy="5744155"/>
        </a:xfrm>
        <a:prstGeom prst="blockArc">
          <a:avLst>
            <a:gd name="adj1" fmla="val 16200000"/>
            <a:gd name="adj2" fmla="val 18000000"/>
            <a:gd name="adj3" fmla="val 2307"/>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2">
          <a:scrgbClr r="0" g="0" b="0"/>
        </a:fillRef>
        <a:effectRef idx="1">
          <a:scrgbClr r="0" g="0" b="0"/>
        </a:effectRef>
        <a:fontRef idx="minor">
          <a:schemeClr val="dk1"/>
        </a:fontRef>
      </dsp:style>
    </dsp:sp>
    <dsp:sp modelId="{1F5542E9-152D-E345-8CBD-81CD754B363A}">
      <dsp:nvSpPr>
        <dsp:cNvPr id="0" name=""/>
        <dsp:cNvSpPr/>
      </dsp:nvSpPr>
      <dsp:spPr>
        <a:xfrm>
          <a:off x="2484780" y="2151002"/>
          <a:ext cx="2366082" cy="2355342"/>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latin typeface="Calibri"/>
              <a:cs typeface="Calibri"/>
            </a:rPr>
            <a:t>Intergenerational </a:t>
          </a:r>
          <a:r>
            <a:rPr lang="en-US" sz="1600" b="1" u="sng" kern="1200" dirty="0" smtClean="0">
              <a:latin typeface="Calibri"/>
              <a:cs typeface="Calibri"/>
            </a:rPr>
            <a:t>Experiences</a:t>
          </a:r>
          <a:r>
            <a:rPr lang="en-US" sz="1600" b="1" kern="1200" dirty="0" smtClean="0">
              <a:latin typeface="Calibri"/>
              <a:cs typeface="Calibri"/>
            </a:rPr>
            <a:t/>
          </a:r>
          <a:br>
            <a:rPr lang="en-US" sz="1600" b="1" kern="1200" dirty="0" smtClean="0">
              <a:latin typeface="Calibri"/>
              <a:cs typeface="Calibri"/>
            </a:rPr>
          </a:br>
          <a:r>
            <a:rPr lang="en-US" sz="1600" b="1" kern="1200" dirty="0" smtClean="0">
              <a:latin typeface="Calibri"/>
              <a:cs typeface="Calibri"/>
            </a:rPr>
            <a:t>Worship</a:t>
          </a:r>
          <a:br>
            <a:rPr lang="en-US" sz="1600" b="1" kern="1200" dirty="0" smtClean="0">
              <a:latin typeface="Calibri"/>
              <a:cs typeface="Calibri"/>
            </a:rPr>
          </a:br>
          <a:r>
            <a:rPr lang="en-US" sz="1600" b="1" kern="1200" dirty="0" smtClean="0">
              <a:latin typeface="Calibri"/>
              <a:cs typeface="Calibri"/>
            </a:rPr>
            <a:t>Learning</a:t>
          </a:r>
          <a:br>
            <a:rPr lang="en-US" sz="1600" b="1" kern="1200" dirty="0" smtClean="0">
              <a:latin typeface="Calibri"/>
              <a:cs typeface="Calibri"/>
            </a:rPr>
          </a:br>
          <a:r>
            <a:rPr lang="en-US" sz="1600" b="1" kern="1200" dirty="0" smtClean="0">
              <a:latin typeface="Calibri"/>
              <a:cs typeface="Calibri"/>
            </a:rPr>
            <a:t>Service</a:t>
          </a:r>
          <a:br>
            <a:rPr lang="en-US" sz="1600" b="1" kern="1200" dirty="0" smtClean="0">
              <a:latin typeface="Calibri"/>
              <a:cs typeface="Calibri"/>
            </a:rPr>
          </a:br>
          <a:r>
            <a:rPr lang="en-US" sz="1600" b="1" kern="1200" dirty="0" smtClean="0">
              <a:latin typeface="Calibri"/>
              <a:cs typeface="Calibri"/>
            </a:rPr>
            <a:t>Community Life</a:t>
          </a:r>
          <a:endParaRPr lang="en-US" sz="1600" b="1" kern="1200" dirty="0">
            <a:latin typeface="Calibri"/>
            <a:cs typeface="Calibri"/>
          </a:endParaRPr>
        </a:p>
      </dsp:txBody>
      <dsp:txXfrm>
        <a:off x="2831285" y="2495934"/>
        <a:ext cx="1673072" cy="1665478"/>
      </dsp:txXfrm>
    </dsp:sp>
    <dsp:sp modelId="{4908DBAC-CB60-4745-8C1A-E218336319F3}">
      <dsp:nvSpPr>
        <dsp:cNvPr id="0" name=""/>
        <dsp:cNvSpPr/>
      </dsp:nvSpPr>
      <dsp:spPr>
        <a:xfrm>
          <a:off x="2889083" y="-110372"/>
          <a:ext cx="1557476" cy="1200189"/>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Peer Relationships  </a:t>
          </a:r>
          <a:endParaRPr lang="en-US" sz="1400" b="1" kern="1200" dirty="0">
            <a:latin typeface="Calibri"/>
            <a:cs typeface="Calibri"/>
          </a:endParaRPr>
        </a:p>
      </dsp:txBody>
      <dsp:txXfrm>
        <a:off x="3117170" y="65392"/>
        <a:ext cx="1101302" cy="848661"/>
      </dsp:txXfrm>
    </dsp:sp>
    <dsp:sp modelId="{02B4FCE8-CC7E-2947-805A-911CFA349FFE}">
      <dsp:nvSpPr>
        <dsp:cNvPr id="0" name=""/>
        <dsp:cNvSpPr/>
      </dsp:nvSpPr>
      <dsp:spPr>
        <a:xfrm>
          <a:off x="4349649" y="269974"/>
          <a:ext cx="1475295" cy="1200189"/>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Adolescent Life Issues</a:t>
          </a:r>
          <a:endParaRPr lang="en-US" sz="1400" b="1" kern="1200" dirty="0">
            <a:latin typeface="Calibri"/>
            <a:cs typeface="Calibri"/>
          </a:endParaRPr>
        </a:p>
      </dsp:txBody>
      <dsp:txXfrm>
        <a:off x="4565701" y="445738"/>
        <a:ext cx="1043191" cy="848661"/>
      </dsp:txXfrm>
    </dsp:sp>
    <dsp:sp modelId="{62581FDE-90E0-F64B-850E-70672585F1D8}">
      <dsp:nvSpPr>
        <dsp:cNvPr id="0" name=""/>
        <dsp:cNvSpPr/>
      </dsp:nvSpPr>
      <dsp:spPr>
        <a:xfrm>
          <a:off x="5388777" y="1309103"/>
          <a:ext cx="1475295" cy="1200189"/>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Parent-Teen Activities &amp; Resources</a:t>
          </a:r>
          <a:endParaRPr lang="en-US" sz="1400" b="1" kern="1200" dirty="0">
            <a:latin typeface="Calibri"/>
            <a:cs typeface="Calibri"/>
          </a:endParaRPr>
        </a:p>
      </dsp:txBody>
      <dsp:txXfrm>
        <a:off x="5604829" y="1484867"/>
        <a:ext cx="1043191" cy="848661"/>
      </dsp:txXfrm>
    </dsp:sp>
    <dsp:sp modelId="{E8A5A898-E81A-1141-9454-3C4E84A96D5E}">
      <dsp:nvSpPr>
        <dsp:cNvPr id="0" name=""/>
        <dsp:cNvSpPr/>
      </dsp:nvSpPr>
      <dsp:spPr>
        <a:xfrm>
          <a:off x="5769125" y="2728578"/>
          <a:ext cx="1475295" cy="1200189"/>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Bible Study &amp; Religious Learning</a:t>
          </a:r>
          <a:endParaRPr lang="en-US" sz="1400" b="1" kern="1200" dirty="0">
            <a:latin typeface="Calibri"/>
            <a:cs typeface="Calibri"/>
          </a:endParaRPr>
        </a:p>
      </dsp:txBody>
      <dsp:txXfrm>
        <a:off x="5985177" y="2904342"/>
        <a:ext cx="1043191" cy="848661"/>
      </dsp:txXfrm>
    </dsp:sp>
    <dsp:sp modelId="{8A9183D2-C58E-C34D-8500-05ADC822D1AF}">
      <dsp:nvSpPr>
        <dsp:cNvPr id="0" name=""/>
        <dsp:cNvSpPr/>
      </dsp:nvSpPr>
      <dsp:spPr>
        <a:xfrm>
          <a:off x="5388777" y="4148054"/>
          <a:ext cx="1475295" cy="1200189"/>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Prayer &amp; </a:t>
          </a:r>
          <a:br>
            <a:rPr lang="en-US" sz="1400" b="1" kern="1200" dirty="0" smtClean="0">
              <a:latin typeface="Calibri"/>
              <a:cs typeface="Calibri"/>
            </a:rPr>
          </a:br>
          <a:r>
            <a:rPr lang="en-US" sz="1400" b="1" kern="1200" dirty="0" smtClean="0">
              <a:latin typeface="Calibri"/>
              <a:cs typeface="Calibri"/>
            </a:rPr>
            <a:t>Spiritual Formation</a:t>
          </a:r>
          <a:endParaRPr lang="en-US" sz="1400" b="1" kern="1200" dirty="0">
            <a:latin typeface="Calibri"/>
            <a:cs typeface="Calibri"/>
          </a:endParaRPr>
        </a:p>
      </dsp:txBody>
      <dsp:txXfrm>
        <a:off x="5604829" y="4323818"/>
        <a:ext cx="1043191" cy="848661"/>
      </dsp:txXfrm>
    </dsp:sp>
    <dsp:sp modelId="{60C3224B-F422-DC49-8699-A3543E9FD71A}">
      <dsp:nvSpPr>
        <dsp:cNvPr id="0" name=""/>
        <dsp:cNvSpPr/>
      </dsp:nvSpPr>
      <dsp:spPr>
        <a:xfrm>
          <a:off x="4349649" y="5187182"/>
          <a:ext cx="1475295" cy="1200189"/>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Service Projects Mission Trips</a:t>
          </a:r>
          <a:endParaRPr lang="en-US" sz="1400" b="1" kern="1200" dirty="0">
            <a:latin typeface="Calibri"/>
            <a:cs typeface="Calibri"/>
          </a:endParaRPr>
        </a:p>
      </dsp:txBody>
      <dsp:txXfrm>
        <a:off x="4565701" y="5362946"/>
        <a:ext cx="1043191" cy="848661"/>
      </dsp:txXfrm>
    </dsp:sp>
    <dsp:sp modelId="{254B261D-7435-DB46-9E35-30C94DC6FB4D}">
      <dsp:nvSpPr>
        <dsp:cNvPr id="0" name=""/>
        <dsp:cNvSpPr/>
      </dsp:nvSpPr>
      <dsp:spPr>
        <a:xfrm>
          <a:off x="3064207" y="5620877"/>
          <a:ext cx="1207228" cy="1093494"/>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Milestones</a:t>
          </a:r>
          <a:endParaRPr lang="en-US" sz="1400" b="1" kern="1200" dirty="0">
            <a:latin typeface="Calibri"/>
            <a:cs typeface="Calibri"/>
          </a:endParaRPr>
        </a:p>
      </dsp:txBody>
      <dsp:txXfrm>
        <a:off x="3241001" y="5781015"/>
        <a:ext cx="853640" cy="773218"/>
      </dsp:txXfrm>
    </dsp:sp>
    <dsp:sp modelId="{49AF1591-9D34-BC47-A9C1-311085C70F48}">
      <dsp:nvSpPr>
        <dsp:cNvPr id="0" name=""/>
        <dsp:cNvSpPr/>
      </dsp:nvSpPr>
      <dsp:spPr>
        <a:xfrm>
          <a:off x="1510698" y="5187182"/>
          <a:ext cx="1475295" cy="1200189"/>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Youth Leadership</a:t>
          </a:r>
          <a:endParaRPr lang="en-US" sz="1400" b="1" kern="1200" dirty="0">
            <a:latin typeface="Calibri"/>
            <a:cs typeface="Calibri"/>
          </a:endParaRPr>
        </a:p>
      </dsp:txBody>
      <dsp:txXfrm>
        <a:off x="1726750" y="5362946"/>
        <a:ext cx="1043191" cy="848661"/>
      </dsp:txXfrm>
    </dsp:sp>
    <dsp:sp modelId="{CA8EF39F-A862-3A48-8658-F4FCB6EC2497}">
      <dsp:nvSpPr>
        <dsp:cNvPr id="0" name=""/>
        <dsp:cNvSpPr/>
      </dsp:nvSpPr>
      <dsp:spPr>
        <a:xfrm>
          <a:off x="471569" y="4148054"/>
          <a:ext cx="1475295" cy="1200189"/>
        </a:xfrm>
        <a:prstGeom prst="ellipse">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Intergener-ational Connections</a:t>
          </a:r>
          <a:endParaRPr lang="en-US" sz="1400" b="1" kern="1200" dirty="0">
            <a:latin typeface="Calibri"/>
            <a:cs typeface="Calibri"/>
          </a:endParaRPr>
        </a:p>
      </dsp:txBody>
      <dsp:txXfrm>
        <a:off x="687621" y="4323818"/>
        <a:ext cx="1043191" cy="848661"/>
      </dsp:txXfrm>
    </dsp:sp>
    <dsp:sp modelId="{17357270-5681-1742-BD97-F68CCD9DE3C8}">
      <dsp:nvSpPr>
        <dsp:cNvPr id="0" name=""/>
        <dsp:cNvSpPr/>
      </dsp:nvSpPr>
      <dsp:spPr>
        <a:xfrm>
          <a:off x="91222" y="2728578"/>
          <a:ext cx="1475295" cy="1200189"/>
        </a:xfrm>
        <a:prstGeom prst="ellipse">
          <a:avLst/>
        </a:prstGeom>
        <a:solidFill>
          <a:schemeClr val="accent6">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Parent Faith Formation</a:t>
          </a:r>
          <a:endParaRPr lang="en-US" sz="1400" b="1" kern="1200" dirty="0">
            <a:latin typeface="Calibri"/>
            <a:cs typeface="Calibri"/>
          </a:endParaRPr>
        </a:p>
      </dsp:txBody>
      <dsp:txXfrm>
        <a:off x="307274" y="2904342"/>
        <a:ext cx="1043191" cy="848661"/>
      </dsp:txXfrm>
    </dsp:sp>
    <dsp:sp modelId="{D02E92A5-9ACC-BF43-AA5D-CF661EC7906C}">
      <dsp:nvSpPr>
        <dsp:cNvPr id="0" name=""/>
        <dsp:cNvSpPr/>
      </dsp:nvSpPr>
      <dsp:spPr>
        <a:xfrm>
          <a:off x="471569" y="1309103"/>
          <a:ext cx="1475295" cy="1200189"/>
        </a:xfrm>
        <a:prstGeom prst="ellipse">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Parent Education &amp; Support Groups</a:t>
          </a:r>
          <a:endParaRPr lang="en-US" sz="1400" b="1" kern="1200" dirty="0">
            <a:latin typeface="Calibri"/>
            <a:cs typeface="Calibri"/>
          </a:endParaRPr>
        </a:p>
      </dsp:txBody>
      <dsp:txXfrm>
        <a:off x="687621" y="1484867"/>
        <a:ext cx="1043191" cy="848661"/>
      </dsp:txXfrm>
    </dsp:sp>
    <dsp:sp modelId="{8C5B4ABA-E88F-5443-A538-B23EFAF7327E}">
      <dsp:nvSpPr>
        <dsp:cNvPr id="0" name=""/>
        <dsp:cNvSpPr/>
      </dsp:nvSpPr>
      <dsp:spPr>
        <a:xfrm>
          <a:off x="1510698" y="269974"/>
          <a:ext cx="1475295" cy="1200189"/>
        </a:xfrm>
        <a:prstGeom prst="ellipse">
          <a:avLst/>
        </a:prstGeom>
        <a:solidFill>
          <a:schemeClr val="accent3">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latin typeface="Calibri"/>
              <a:cs typeface="Calibri"/>
            </a:rPr>
            <a:t>Parent Blog</a:t>
          </a:r>
          <a:br>
            <a:rPr lang="en-US" sz="1400" b="1" kern="1200" dirty="0" smtClean="0">
              <a:latin typeface="Calibri"/>
              <a:cs typeface="Calibri"/>
            </a:rPr>
          </a:br>
          <a:r>
            <a:rPr lang="en-US" sz="1400" b="1" kern="1200" dirty="0" smtClean="0">
              <a:latin typeface="Calibri"/>
              <a:cs typeface="Calibri"/>
            </a:rPr>
            <a:t>Social Media</a:t>
          </a:r>
          <a:endParaRPr lang="en-US" sz="1400" b="1" kern="1200" dirty="0">
            <a:latin typeface="Calibri"/>
            <a:cs typeface="Calibri"/>
          </a:endParaRPr>
        </a:p>
      </dsp:txBody>
      <dsp:txXfrm>
        <a:off x="1726750" y="445738"/>
        <a:ext cx="1043191" cy="8486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38A8E-0B92-E341-8B21-1D1AFE38C737}">
      <dsp:nvSpPr>
        <dsp:cNvPr id="0" name=""/>
        <dsp:cNvSpPr/>
      </dsp:nvSpPr>
      <dsp:spPr>
        <a:xfrm>
          <a:off x="3015144" y="2668259"/>
          <a:ext cx="2230381" cy="2230381"/>
        </a:xfrm>
        <a:prstGeom prst="ellipse">
          <a:avLst/>
        </a:prstGeom>
        <a:solidFill>
          <a:schemeClr val="accent1">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pPr>
          <a:r>
            <a:rPr lang="en-US" sz="5600" kern="1200" dirty="0" smtClean="0"/>
            <a:t>Faith</a:t>
          </a:r>
          <a:endParaRPr lang="en-US" sz="5600" kern="1200" dirty="0"/>
        </a:p>
      </dsp:txBody>
      <dsp:txXfrm>
        <a:off x="3341776" y="2994891"/>
        <a:ext cx="1577117" cy="1577117"/>
      </dsp:txXfrm>
    </dsp:sp>
    <dsp:sp modelId="{4F0A5140-5689-1749-9494-FDB32DBA7A7F}">
      <dsp:nvSpPr>
        <dsp:cNvPr id="0" name=""/>
        <dsp:cNvSpPr/>
      </dsp:nvSpPr>
      <dsp:spPr>
        <a:xfrm rot="11700000">
          <a:off x="1027610" y="2895387"/>
          <a:ext cx="1949163" cy="635658"/>
        </a:xfrm>
        <a:prstGeom prst="leftArrow">
          <a:avLst>
            <a:gd name="adj1" fmla="val 60000"/>
            <a:gd name="adj2" fmla="val 5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D4953536-5620-7246-841D-825E7B9F809D}">
      <dsp:nvSpPr>
        <dsp:cNvPr id="0" name=""/>
        <dsp:cNvSpPr/>
      </dsp:nvSpPr>
      <dsp:spPr>
        <a:xfrm>
          <a:off x="1387" y="2113431"/>
          <a:ext cx="2118862" cy="1695089"/>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Parental Faith</a:t>
          </a:r>
          <a:endParaRPr lang="en-US" sz="3200" kern="1200" dirty="0"/>
        </a:p>
      </dsp:txBody>
      <dsp:txXfrm>
        <a:off x="51034" y="2163078"/>
        <a:ext cx="2019568" cy="1595795"/>
      </dsp:txXfrm>
    </dsp:sp>
    <dsp:sp modelId="{0F41555F-C66C-4F4E-9407-6A0FD87B2DEE}">
      <dsp:nvSpPr>
        <dsp:cNvPr id="0" name=""/>
        <dsp:cNvSpPr/>
      </dsp:nvSpPr>
      <dsp:spPr>
        <a:xfrm rot="14700000">
          <a:off x="2224634" y="1468829"/>
          <a:ext cx="1949163" cy="635658"/>
        </a:xfrm>
        <a:prstGeom prst="leftArrow">
          <a:avLst>
            <a:gd name="adj1" fmla="val 60000"/>
            <a:gd name="adj2" fmla="val 5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EDD41E4-58A5-2748-BA6D-46765422B765}">
      <dsp:nvSpPr>
        <dsp:cNvPr id="0" name=""/>
        <dsp:cNvSpPr/>
      </dsp:nvSpPr>
      <dsp:spPr>
        <a:xfrm>
          <a:off x="1727909" y="55842"/>
          <a:ext cx="2118862" cy="1695089"/>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Parental Modeling &amp; Teaching</a:t>
          </a:r>
          <a:endParaRPr lang="en-US" sz="3200" kern="1200" dirty="0"/>
        </a:p>
      </dsp:txBody>
      <dsp:txXfrm>
        <a:off x="1777556" y="105489"/>
        <a:ext cx="2019568" cy="1595795"/>
      </dsp:txXfrm>
    </dsp:sp>
    <dsp:sp modelId="{581D5EA0-8CB0-D344-896E-19CEEB35EFC6}">
      <dsp:nvSpPr>
        <dsp:cNvPr id="0" name=""/>
        <dsp:cNvSpPr/>
      </dsp:nvSpPr>
      <dsp:spPr>
        <a:xfrm rot="17700000">
          <a:off x="4086872" y="1468829"/>
          <a:ext cx="1949163" cy="635658"/>
        </a:xfrm>
        <a:prstGeom prst="leftArrow">
          <a:avLst>
            <a:gd name="adj1" fmla="val 60000"/>
            <a:gd name="adj2" fmla="val 5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005CA30-08D0-9144-87FE-737094F012AB}">
      <dsp:nvSpPr>
        <dsp:cNvPr id="0" name=""/>
        <dsp:cNvSpPr/>
      </dsp:nvSpPr>
      <dsp:spPr>
        <a:xfrm>
          <a:off x="4413899" y="55842"/>
          <a:ext cx="2118862" cy="1695089"/>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Prayer</a:t>
          </a:r>
          <a:endParaRPr lang="en-US" sz="3200" kern="1200" dirty="0"/>
        </a:p>
      </dsp:txBody>
      <dsp:txXfrm>
        <a:off x="4463546" y="105489"/>
        <a:ext cx="2019568" cy="1595795"/>
      </dsp:txXfrm>
    </dsp:sp>
    <dsp:sp modelId="{9F4939E3-0E40-9740-BE6A-89F0AF1FCCF8}">
      <dsp:nvSpPr>
        <dsp:cNvPr id="0" name=""/>
        <dsp:cNvSpPr/>
      </dsp:nvSpPr>
      <dsp:spPr>
        <a:xfrm rot="20700000">
          <a:off x="5283896" y="2895387"/>
          <a:ext cx="1949163" cy="635658"/>
        </a:xfrm>
        <a:prstGeom prst="leftArrow">
          <a:avLst>
            <a:gd name="adj1" fmla="val 60000"/>
            <a:gd name="adj2" fmla="val 5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196B9675-8CA0-E344-8584-3819FF6F304B}">
      <dsp:nvSpPr>
        <dsp:cNvPr id="0" name=""/>
        <dsp:cNvSpPr/>
      </dsp:nvSpPr>
      <dsp:spPr>
        <a:xfrm>
          <a:off x="6140421" y="2113431"/>
          <a:ext cx="2118862" cy="1695089"/>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Scripture Reading</a:t>
          </a:r>
          <a:endParaRPr lang="en-US" sz="3200" kern="1200" dirty="0"/>
        </a:p>
      </dsp:txBody>
      <dsp:txXfrm>
        <a:off x="6190068" y="2163078"/>
        <a:ext cx="2019568" cy="1595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10E58-AF3C-2B46-828F-E3D3EEE7AFE1}">
      <dsp:nvSpPr>
        <dsp:cNvPr id="0" name=""/>
        <dsp:cNvSpPr/>
      </dsp:nvSpPr>
      <dsp:spPr>
        <a:xfrm>
          <a:off x="876426" y="371385"/>
          <a:ext cx="5216652" cy="5216652"/>
        </a:xfrm>
        <a:prstGeom prst="pie">
          <a:avLst>
            <a:gd name="adj1" fmla="val 16200000"/>
            <a:gd name="adj2" fmla="val 19800000"/>
          </a:avLst>
        </a:prstGeom>
        <a:solidFill>
          <a:schemeClr val="tx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Praying</a:t>
          </a:r>
          <a:endParaRPr lang="en-US" sz="1900" b="1" kern="1200" dirty="0"/>
        </a:p>
      </dsp:txBody>
      <dsp:txXfrm>
        <a:off x="3608959" y="1037750"/>
        <a:ext cx="1366266" cy="1055751"/>
      </dsp:txXfrm>
    </dsp:sp>
    <dsp:sp modelId="{9A195098-6437-784C-BE84-C0D67997F254}">
      <dsp:nvSpPr>
        <dsp:cNvPr id="0" name=""/>
        <dsp:cNvSpPr/>
      </dsp:nvSpPr>
      <dsp:spPr>
        <a:xfrm>
          <a:off x="938529" y="478823"/>
          <a:ext cx="5216652" cy="5216652"/>
        </a:xfrm>
        <a:prstGeom prst="pie">
          <a:avLst>
            <a:gd name="adj1" fmla="val 19800000"/>
            <a:gd name="adj2" fmla="val 180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Caring Conversation</a:t>
          </a:r>
          <a:endParaRPr lang="en-US" sz="1900" b="1" kern="1200" dirty="0"/>
        </a:p>
      </dsp:txBody>
      <dsp:txXfrm>
        <a:off x="4478401" y="2590325"/>
        <a:ext cx="1428368" cy="1024699"/>
      </dsp:txXfrm>
    </dsp:sp>
    <dsp:sp modelId="{94E83464-95FD-304C-85E2-F4E5AFA9B436}">
      <dsp:nvSpPr>
        <dsp:cNvPr id="0" name=""/>
        <dsp:cNvSpPr/>
      </dsp:nvSpPr>
      <dsp:spPr>
        <a:xfrm>
          <a:off x="876426" y="586262"/>
          <a:ext cx="5216652" cy="5216652"/>
        </a:xfrm>
        <a:prstGeom prst="pie">
          <a:avLst>
            <a:gd name="adj1" fmla="val 1800000"/>
            <a:gd name="adj2" fmla="val 540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Reading the Bible</a:t>
          </a:r>
          <a:endParaRPr lang="en-US" sz="1900" b="1" kern="1200" dirty="0"/>
        </a:p>
      </dsp:txBody>
      <dsp:txXfrm>
        <a:off x="3608959" y="4111849"/>
        <a:ext cx="1366266" cy="1055751"/>
      </dsp:txXfrm>
    </dsp:sp>
    <dsp:sp modelId="{0A7B1D9C-B3E2-BA41-B1EE-8DFB4E25A5BE}">
      <dsp:nvSpPr>
        <dsp:cNvPr id="0" name=""/>
        <dsp:cNvSpPr/>
      </dsp:nvSpPr>
      <dsp:spPr>
        <a:xfrm>
          <a:off x="752220" y="586262"/>
          <a:ext cx="5216652" cy="5216652"/>
        </a:xfrm>
        <a:prstGeom prst="pie">
          <a:avLst>
            <a:gd name="adj1" fmla="val 5400000"/>
            <a:gd name="adj2" fmla="val 900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Celebrating Rituals</a:t>
          </a:r>
          <a:endParaRPr lang="en-US" sz="1900" b="1" kern="1200" dirty="0"/>
        </a:p>
      </dsp:txBody>
      <dsp:txXfrm>
        <a:off x="1870074" y="4111849"/>
        <a:ext cx="1366266" cy="1055751"/>
      </dsp:txXfrm>
    </dsp:sp>
    <dsp:sp modelId="{412DCD46-9FDD-A942-A630-4BEF0C1D8610}">
      <dsp:nvSpPr>
        <dsp:cNvPr id="0" name=""/>
        <dsp:cNvSpPr/>
      </dsp:nvSpPr>
      <dsp:spPr>
        <a:xfrm>
          <a:off x="690117" y="478823"/>
          <a:ext cx="5216652" cy="5216652"/>
        </a:xfrm>
        <a:prstGeom prst="pie">
          <a:avLst>
            <a:gd name="adj1" fmla="val 9000000"/>
            <a:gd name="adj2" fmla="val 12600000"/>
          </a:avLst>
        </a:prstGeom>
        <a:solidFill>
          <a:schemeClr val="bg2">
            <a:lumMod val="5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Serving Others</a:t>
          </a:r>
          <a:endParaRPr lang="en-US" sz="1900" b="1" kern="1200" dirty="0"/>
        </a:p>
      </dsp:txBody>
      <dsp:txXfrm>
        <a:off x="938530" y="2590325"/>
        <a:ext cx="1428368" cy="1024699"/>
      </dsp:txXfrm>
    </dsp:sp>
    <dsp:sp modelId="{55AA290D-ED29-784A-9680-2863B395624D}">
      <dsp:nvSpPr>
        <dsp:cNvPr id="0" name=""/>
        <dsp:cNvSpPr/>
      </dsp:nvSpPr>
      <dsp:spPr>
        <a:xfrm>
          <a:off x="752220" y="371385"/>
          <a:ext cx="5216652" cy="5216652"/>
        </a:xfrm>
        <a:prstGeom prst="pie">
          <a:avLst>
            <a:gd name="adj1" fmla="val 12600000"/>
            <a:gd name="adj2" fmla="val 1620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Learning &amp; Applying Faith to Daily Life</a:t>
          </a:r>
          <a:endParaRPr lang="en-US" sz="1900" b="1" kern="1200" dirty="0"/>
        </a:p>
      </dsp:txBody>
      <dsp:txXfrm>
        <a:off x="1870074" y="1037750"/>
        <a:ext cx="1366266" cy="1055751"/>
      </dsp:txXfrm>
    </dsp:sp>
    <dsp:sp modelId="{40181777-0120-3246-9239-DF78AA186B50}">
      <dsp:nvSpPr>
        <dsp:cNvPr id="0" name=""/>
        <dsp:cNvSpPr/>
      </dsp:nvSpPr>
      <dsp:spPr>
        <a:xfrm>
          <a:off x="553300" y="48450"/>
          <a:ext cx="5862523" cy="5862523"/>
        </a:xfrm>
        <a:prstGeom prst="circularArrow">
          <a:avLst>
            <a:gd name="adj1" fmla="val 5085"/>
            <a:gd name="adj2" fmla="val 327528"/>
            <a:gd name="adj3" fmla="val 19472472"/>
            <a:gd name="adj4" fmla="val 16200251"/>
            <a:gd name="adj5" fmla="val 5932"/>
          </a:avLst>
        </a:prstGeom>
        <a:solidFill>
          <a:schemeClr val="tx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A2B7FCD-8C83-D049-9562-4704884B860F}">
      <dsp:nvSpPr>
        <dsp:cNvPr id="0" name=""/>
        <dsp:cNvSpPr/>
      </dsp:nvSpPr>
      <dsp:spPr>
        <a:xfrm>
          <a:off x="615403" y="155888"/>
          <a:ext cx="5862523" cy="5862523"/>
        </a:xfrm>
        <a:prstGeom prst="circularArrow">
          <a:avLst>
            <a:gd name="adj1" fmla="val 5085"/>
            <a:gd name="adj2" fmla="val 327528"/>
            <a:gd name="adj3" fmla="val 1472472"/>
            <a:gd name="adj4" fmla="val 19800000"/>
            <a:gd name="adj5" fmla="val 5932"/>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9EA6939-E848-7C41-BA2A-9840F1371A12}">
      <dsp:nvSpPr>
        <dsp:cNvPr id="0" name=""/>
        <dsp:cNvSpPr/>
      </dsp:nvSpPr>
      <dsp:spPr>
        <a:xfrm>
          <a:off x="553300" y="263326"/>
          <a:ext cx="5862523" cy="5862523"/>
        </a:xfrm>
        <a:prstGeom prst="circularArrow">
          <a:avLst>
            <a:gd name="adj1" fmla="val 5085"/>
            <a:gd name="adj2" fmla="val 327528"/>
            <a:gd name="adj3" fmla="val 5072221"/>
            <a:gd name="adj4" fmla="val 1800000"/>
            <a:gd name="adj5" fmla="val 5932"/>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3EECC7C-6DF9-7F43-92F2-89CFF76CDB1C}">
      <dsp:nvSpPr>
        <dsp:cNvPr id="0" name=""/>
        <dsp:cNvSpPr/>
      </dsp:nvSpPr>
      <dsp:spPr>
        <a:xfrm>
          <a:off x="429475" y="263326"/>
          <a:ext cx="5862523" cy="5862523"/>
        </a:xfrm>
        <a:prstGeom prst="circularArrow">
          <a:avLst>
            <a:gd name="adj1" fmla="val 5085"/>
            <a:gd name="adj2" fmla="val 327528"/>
            <a:gd name="adj3" fmla="val 8672472"/>
            <a:gd name="adj4" fmla="val 5400251"/>
            <a:gd name="adj5" fmla="val 5932"/>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8BCF914-9042-0848-B075-98A034844E11}">
      <dsp:nvSpPr>
        <dsp:cNvPr id="0" name=""/>
        <dsp:cNvSpPr/>
      </dsp:nvSpPr>
      <dsp:spPr>
        <a:xfrm>
          <a:off x="367372" y="155888"/>
          <a:ext cx="5862523" cy="5862523"/>
        </a:xfrm>
        <a:prstGeom prst="circularArrow">
          <a:avLst>
            <a:gd name="adj1" fmla="val 5085"/>
            <a:gd name="adj2" fmla="val 327528"/>
            <a:gd name="adj3" fmla="val 12272472"/>
            <a:gd name="adj4" fmla="val 9000000"/>
            <a:gd name="adj5" fmla="val 5932"/>
          </a:avLst>
        </a:prstGeom>
        <a:solidFill>
          <a:schemeClr val="bg2">
            <a:lumMod val="5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A1B435-37D3-4645-A284-4DD6B6FC679D}">
      <dsp:nvSpPr>
        <dsp:cNvPr id="0" name=""/>
        <dsp:cNvSpPr/>
      </dsp:nvSpPr>
      <dsp:spPr>
        <a:xfrm>
          <a:off x="429475" y="48450"/>
          <a:ext cx="5862523" cy="5862523"/>
        </a:xfrm>
        <a:prstGeom prst="circularArrow">
          <a:avLst>
            <a:gd name="adj1" fmla="val 5085"/>
            <a:gd name="adj2" fmla="val 327528"/>
            <a:gd name="adj3" fmla="val 15872221"/>
            <a:gd name="adj4" fmla="val 12600000"/>
            <a:gd name="adj5" fmla="val 5932"/>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02BE3-DA7F-3549-B40E-B4BEE4CB3558}">
      <dsp:nvSpPr>
        <dsp:cNvPr id="0" name=""/>
        <dsp:cNvSpPr/>
      </dsp:nvSpPr>
      <dsp:spPr>
        <a:xfrm>
          <a:off x="3074411" y="52831"/>
          <a:ext cx="3041908" cy="2747264"/>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b="1" kern="1200" dirty="0" smtClean="0"/>
            <a:t>Parental Faith Life &amp; Practice</a:t>
          </a:r>
          <a:endParaRPr lang="en-US" sz="2200" b="1" kern="1200" dirty="0"/>
        </a:p>
      </dsp:txBody>
      <dsp:txXfrm>
        <a:off x="3425400" y="422655"/>
        <a:ext cx="2339929" cy="871728"/>
      </dsp:txXfrm>
    </dsp:sp>
    <dsp:sp modelId="{61BD3B7C-982E-F345-B222-2222B924CC36}">
      <dsp:nvSpPr>
        <dsp:cNvPr id="0" name=""/>
        <dsp:cNvSpPr/>
      </dsp:nvSpPr>
      <dsp:spPr>
        <a:xfrm>
          <a:off x="4227569" y="1267967"/>
          <a:ext cx="3165864" cy="2747264"/>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b="1" kern="1200" dirty="0" smtClean="0"/>
            <a:t>Family Harmony</a:t>
          </a:r>
          <a:endParaRPr lang="en-US" sz="2200" b="1" kern="1200" dirty="0"/>
        </a:p>
      </dsp:txBody>
      <dsp:txXfrm>
        <a:off x="5932265" y="1584960"/>
        <a:ext cx="1217640" cy="2113280"/>
      </dsp:txXfrm>
    </dsp:sp>
    <dsp:sp modelId="{0CD1344E-C153-9849-92DE-1FA01D9ADC29}">
      <dsp:nvSpPr>
        <dsp:cNvPr id="0" name=""/>
        <dsp:cNvSpPr/>
      </dsp:nvSpPr>
      <dsp:spPr>
        <a:xfrm>
          <a:off x="3074411" y="2483104"/>
          <a:ext cx="3041908" cy="2747264"/>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b="1" kern="1200" dirty="0" smtClean="0"/>
            <a:t>Parental Affection toward Children</a:t>
          </a:r>
          <a:endParaRPr lang="en-US" sz="2200" b="1" kern="1200" dirty="0"/>
        </a:p>
      </dsp:txBody>
      <dsp:txXfrm>
        <a:off x="3425400" y="3988815"/>
        <a:ext cx="2339929" cy="871728"/>
      </dsp:txXfrm>
    </dsp:sp>
    <dsp:sp modelId="{75209A13-E8FF-CC4A-9D3A-AA5B4EC98923}">
      <dsp:nvSpPr>
        <dsp:cNvPr id="0" name=""/>
        <dsp:cNvSpPr/>
      </dsp:nvSpPr>
      <dsp:spPr>
        <a:xfrm>
          <a:off x="1750566" y="1267967"/>
          <a:ext cx="3259326" cy="274726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b="1" kern="1200" dirty="0" smtClean="0"/>
            <a:t>Parental Help with Problems</a:t>
          </a:r>
          <a:endParaRPr lang="en-US" sz="2200" b="1" kern="1200" dirty="0"/>
        </a:p>
      </dsp:txBody>
      <dsp:txXfrm>
        <a:off x="2001283" y="1584960"/>
        <a:ext cx="1253587" cy="21132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10E58-AF3C-2B46-828F-E3D3EEE7AFE1}">
      <dsp:nvSpPr>
        <dsp:cNvPr id="0" name=""/>
        <dsp:cNvSpPr/>
      </dsp:nvSpPr>
      <dsp:spPr>
        <a:xfrm>
          <a:off x="876426" y="371385"/>
          <a:ext cx="5216652" cy="5216652"/>
        </a:xfrm>
        <a:prstGeom prst="pie">
          <a:avLst>
            <a:gd name="adj1" fmla="val 16200000"/>
            <a:gd name="adj2" fmla="val 19800000"/>
          </a:avLst>
        </a:prstGeom>
        <a:solidFill>
          <a:schemeClr val="tx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Praying</a:t>
          </a:r>
          <a:endParaRPr lang="en-US" sz="1900" b="1" kern="1200" dirty="0"/>
        </a:p>
      </dsp:txBody>
      <dsp:txXfrm>
        <a:off x="3608959" y="1037750"/>
        <a:ext cx="1366266" cy="1055751"/>
      </dsp:txXfrm>
    </dsp:sp>
    <dsp:sp modelId="{9A195098-6437-784C-BE84-C0D67997F254}">
      <dsp:nvSpPr>
        <dsp:cNvPr id="0" name=""/>
        <dsp:cNvSpPr/>
      </dsp:nvSpPr>
      <dsp:spPr>
        <a:xfrm>
          <a:off x="938529" y="478823"/>
          <a:ext cx="5216652" cy="5216652"/>
        </a:xfrm>
        <a:prstGeom prst="pie">
          <a:avLst>
            <a:gd name="adj1" fmla="val 19800000"/>
            <a:gd name="adj2" fmla="val 180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Caring Conversation</a:t>
          </a:r>
          <a:endParaRPr lang="en-US" sz="1900" b="1" kern="1200" dirty="0"/>
        </a:p>
      </dsp:txBody>
      <dsp:txXfrm>
        <a:off x="4478401" y="2590325"/>
        <a:ext cx="1428368" cy="1024699"/>
      </dsp:txXfrm>
    </dsp:sp>
    <dsp:sp modelId="{94E83464-95FD-304C-85E2-F4E5AFA9B436}">
      <dsp:nvSpPr>
        <dsp:cNvPr id="0" name=""/>
        <dsp:cNvSpPr/>
      </dsp:nvSpPr>
      <dsp:spPr>
        <a:xfrm>
          <a:off x="876426" y="586262"/>
          <a:ext cx="5216652" cy="5216652"/>
        </a:xfrm>
        <a:prstGeom prst="pie">
          <a:avLst>
            <a:gd name="adj1" fmla="val 1800000"/>
            <a:gd name="adj2" fmla="val 540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Reading the Bible</a:t>
          </a:r>
          <a:endParaRPr lang="en-US" sz="1900" b="1" kern="1200" dirty="0"/>
        </a:p>
      </dsp:txBody>
      <dsp:txXfrm>
        <a:off x="3608959" y="4111849"/>
        <a:ext cx="1366266" cy="1055751"/>
      </dsp:txXfrm>
    </dsp:sp>
    <dsp:sp modelId="{0A7B1D9C-B3E2-BA41-B1EE-8DFB4E25A5BE}">
      <dsp:nvSpPr>
        <dsp:cNvPr id="0" name=""/>
        <dsp:cNvSpPr/>
      </dsp:nvSpPr>
      <dsp:spPr>
        <a:xfrm>
          <a:off x="752220" y="586262"/>
          <a:ext cx="5216652" cy="5216652"/>
        </a:xfrm>
        <a:prstGeom prst="pie">
          <a:avLst>
            <a:gd name="adj1" fmla="val 5400000"/>
            <a:gd name="adj2" fmla="val 900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Celebrating Rituals</a:t>
          </a:r>
          <a:endParaRPr lang="en-US" sz="1900" b="1" kern="1200" dirty="0"/>
        </a:p>
      </dsp:txBody>
      <dsp:txXfrm>
        <a:off x="1870074" y="4111849"/>
        <a:ext cx="1366266" cy="1055751"/>
      </dsp:txXfrm>
    </dsp:sp>
    <dsp:sp modelId="{412DCD46-9FDD-A942-A630-4BEF0C1D8610}">
      <dsp:nvSpPr>
        <dsp:cNvPr id="0" name=""/>
        <dsp:cNvSpPr/>
      </dsp:nvSpPr>
      <dsp:spPr>
        <a:xfrm>
          <a:off x="690117" y="478823"/>
          <a:ext cx="5216652" cy="5216652"/>
        </a:xfrm>
        <a:prstGeom prst="pie">
          <a:avLst>
            <a:gd name="adj1" fmla="val 9000000"/>
            <a:gd name="adj2" fmla="val 12600000"/>
          </a:avLst>
        </a:prstGeom>
        <a:solidFill>
          <a:schemeClr val="bg2">
            <a:lumMod val="5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Serving Others</a:t>
          </a:r>
          <a:endParaRPr lang="en-US" sz="1900" b="1" kern="1200" dirty="0"/>
        </a:p>
      </dsp:txBody>
      <dsp:txXfrm>
        <a:off x="938530" y="2590325"/>
        <a:ext cx="1428368" cy="1024699"/>
      </dsp:txXfrm>
    </dsp:sp>
    <dsp:sp modelId="{55AA290D-ED29-784A-9680-2863B395624D}">
      <dsp:nvSpPr>
        <dsp:cNvPr id="0" name=""/>
        <dsp:cNvSpPr/>
      </dsp:nvSpPr>
      <dsp:spPr>
        <a:xfrm>
          <a:off x="752220" y="371385"/>
          <a:ext cx="5216652" cy="5216652"/>
        </a:xfrm>
        <a:prstGeom prst="pie">
          <a:avLst>
            <a:gd name="adj1" fmla="val 12600000"/>
            <a:gd name="adj2" fmla="val 1620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smtClean="0"/>
            <a:t>Learning &amp; Applying Faith to Daily Life</a:t>
          </a:r>
          <a:endParaRPr lang="en-US" sz="1900" b="1" kern="1200" dirty="0"/>
        </a:p>
      </dsp:txBody>
      <dsp:txXfrm>
        <a:off x="1870074" y="1037750"/>
        <a:ext cx="1366266" cy="1055751"/>
      </dsp:txXfrm>
    </dsp:sp>
    <dsp:sp modelId="{40181777-0120-3246-9239-DF78AA186B50}">
      <dsp:nvSpPr>
        <dsp:cNvPr id="0" name=""/>
        <dsp:cNvSpPr/>
      </dsp:nvSpPr>
      <dsp:spPr>
        <a:xfrm>
          <a:off x="553300" y="48450"/>
          <a:ext cx="5862523" cy="5862523"/>
        </a:xfrm>
        <a:prstGeom prst="circularArrow">
          <a:avLst>
            <a:gd name="adj1" fmla="val 5085"/>
            <a:gd name="adj2" fmla="val 327528"/>
            <a:gd name="adj3" fmla="val 19472472"/>
            <a:gd name="adj4" fmla="val 16200251"/>
            <a:gd name="adj5" fmla="val 5932"/>
          </a:avLst>
        </a:prstGeom>
        <a:solidFill>
          <a:schemeClr val="tx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A2B7FCD-8C83-D049-9562-4704884B860F}">
      <dsp:nvSpPr>
        <dsp:cNvPr id="0" name=""/>
        <dsp:cNvSpPr/>
      </dsp:nvSpPr>
      <dsp:spPr>
        <a:xfrm>
          <a:off x="615403" y="155888"/>
          <a:ext cx="5862523" cy="5862523"/>
        </a:xfrm>
        <a:prstGeom prst="circularArrow">
          <a:avLst>
            <a:gd name="adj1" fmla="val 5085"/>
            <a:gd name="adj2" fmla="val 327528"/>
            <a:gd name="adj3" fmla="val 1472472"/>
            <a:gd name="adj4" fmla="val 19800000"/>
            <a:gd name="adj5" fmla="val 5932"/>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09EA6939-E848-7C41-BA2A-9840F1371A12}">
      <dsp:nvSpPr>
        <dsp:cNvPr id="0" name=""/>
        <dsp:cNvSpPr/>
      </dsp:nvSpPr>
      <dsp:spPr>
        <a:xfrm>
          <a:off x="553300" y="263326"/>
          <a:ext cx="5862523" cy="5862523"/>
        </a:xfrm>
        <a:prstGeom prst="circularArrow">
          <a:avLst>
            <a:gd name="adj1" fmla="val 5085"/>
            <a:gd name="adj2" fmla="val 327528"/>
            <a:gd name="adj3" fmla="val 5072221"/>
            <a:gd name="adj4" fmla="val 1800000"/>
            <a:gd name="adj5" fmla="val 5932"/>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3EECC7C-6DF9-7F43-92F2-89CFF76CDB1C}">
      <dsp:nvSpPr>
        <dsp:cNvPr id="0" name=""/>
        <dsp:cNvSpPr/>
      </dsp:nvSpPr>
      <dsp:spPr>
        <a:xfrm>
          <a:off x="429475" y="263326"/>
          <a:ext cx="5862523" cy="5862523"/>
        </a:xfrm>
        <a:prstGeom prst="circularArrow">
          <a:avLst>
            <a:gd name="adj1" fmla="val 5085"/>
            <a:gd name="adj2" fmla="val 327528"/>
            <a:gd name="adj3" fmla="val 8672472"/>
            <a:gd name="adj4" fmla="val 5400251"/>
            <a:gd name="adj5" fmla="val 5932"/>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8BCF914-9042-0848-B075-98A034844E11}">
      <dsp:nvSpPr>
        <dsp:cNvPr id="0" name=""/>
        <dsp:cNvSpPr/>
      </dsp:nvSpPr>
      <dsp:spPr>
        <a:xfrm>
          <a:off x="367372" y="155888"/>
          <a:ext cx="5862523" cy="5862523"/>
        </a:xfrm>
        <a:prstGeom prst="circularArrow">
          <a:avLst>
            <a:gd name="adj1" fmla="val 5085"/>
            <a:gd name="adj2" fmla="val 327528"/>
            <a:gd name="adj3" fmla="val 12272472"/>
            <a:gd name="adj4" fmla="val 9000000"/>
            <a:gd name="adj5" fmla="val 5932"/>
          </a:avLst>
        </a:prstGeom>
        <a:solidFill>
          <a:schemeClr val="bg2">
            <a:lumMod val="5000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2A1B435-37D3-4645-A284-4DD6B6FC679D}">
      <dsp:nvSpPr>
        <dsp:cNvPr id="0" name=""/>
        <dsp:cNvSpPr/>
      </dsp:nvSpPr>
      <dsp:spPr>
        <a:xfrm>
          <a:off x="429475" y="48450"/>
          <a:ext cx="5862523" cy="5862523"/>
        </a:xfrm>
        <a:prstGeom prst="circularArrow">
          <a:avLst>
            <a:gd name="adj1" fmla="val 5085"/>
            <a:gd name="adj2" fmla="val 327528"/>
            <a:gd name="adj3" fmla="val 15872221"/>
            <a:gd name="adj4" fmla="val 12600000"/>
            <a:gd name="adj5" fmla="val 5932"/>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B8AE7-CA7B-6244-9727-6579AC585A24}">
      <dsp:nvSpPr>
        <dsp:cNvPr id="0" name=""/>
        <dsp:cNvSpPr/>
      </dsp:nvSpPr>
      <dsp:spPr>
        <a:xfrm>
          <a:off x="4458570" y="88742"/>
          <a:ext cx="1688366" cy="108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t>Fewer Marriages &amp; Later in Life</a:t>
          </a:r>
          <a:endParaRPr lang="en-US" sz="2000" b="1" i="0" kern="1200" dirty="0"/>
        </a:p>
      </dsp:txBody>
      <dsp:txXfrm>
        <a:off x="4458570" y="88742"/>
        <a:ext cx="1688366" cy="1084789"/>
      </dsp:txXfrm>
    </dsp:sp>
    <dsp:sp modelId="{267ED55A-C5A1-F74C-8C24-1D6CB87FA093}">
      <dsp:nvSpPr>
        <dsp:cNvPr id="0" name=""/>
        <dsp:cNvSpPr/>
      </dsp:nvSpPr>
      <dsp:spPr>
        <a:xfrm>
          <a:off x="1230862" y="-88924"/>
          <a:ext cx="5302648" cy="5302648"/>
        </a:xfrm>
        <a:prstGeom prst="circularArrow">
          <a:avLst>
            <a:gd name="adj1" fmla="val 3989"/>
            <a:gd name="adj2" fmla="val 250245"/>
            <a:gd name="adj3" fmla="val 20704059"/>
            <a:gd name="adj4" fmla="val 19500742"/>
            <a:gd name="adj5" fmla="val 4654"/>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9DC56D4-6C02-864D-B9DA-FAC4738F9568}">
      <dsp:nvSpPr>
        <dsp:cNvPr id="0" name=""/>
        <dsp:cNvSpPr/>
      </dsp:nvSpPr>
      <dsp:spPr>
        <a:xfrm>
          <a:off x="5649957" y="2110125"/>
          <a:ext cx="1346603" cy="108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t>Fewer Baptisms</a:t>
          </a:r>
          <a:endParaRPr lang="en-US" sz="2000" b="1" i="0" kern="1200" dirty="0"/>
        </a:p>
      </dsp:txBody>
      <dsp:txXfrm>
        <a:off x="5649957" y="2110125"/>
        <a:ext cx="1346603" cy="1084789"/>
      </dsp:txXfrm>
    </dsp:sp>
    <dsp:sp modelId="{0B953CF3-F720-E84C-ABEE-512710AB836D}">
      <dsp:nvSpPr>
        <dsp:cNvPr id="0" name=""/>
        <dsp:cNvSpPr/>
      </dsp:nvSpPr>
      <dsp:spPr>
        <a:xfrm>
          <a:off x="1249772" y="1196"/>
          <a:ext cx="5302648" cy="5302648"/>
        </a:xfrm>
        <a:prstGeom prst="circularArrow">
          <a:avLst>
            <a:gd name="adj1" fmla="val 3989"/>
            <a:gd name="adj2" fmla="val 250245"/>
            <a:gd name="adj3" fmla="val 2146650"/>
            <a:gd name="adj4" fmla="val 776398"/>
            <a:gd name="adj5" fmla="val 4654"/>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E08E6028-1492-F044-8130-135CDDC24F61}">
      <dsp:nvSpPr>
        <dsp:cNvPr id="0" name=""/>
        <dsp:cNvSpPr/>
      </dsp:nvSpPr>
      <dsp:spPr>
        <a:xfrm>
          <a:off x="4438876" y="4207779"/>
          <a:ext cx="1346603" cy="108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t>Fewer Young Families</a:t>
          </a:r>
          <a:endParaRPr lang="en-US" sz="2000" b="1" i="0" kern="1200" dirty="0"/>
        </a:p>
      </dsp:txBody>
      <dsp:txXfrm>
        <a:off x="4438876" y="4207779"/>
        <a:ext cx="1346603" cy="1084789"/>
      </dsp:txXfrm>
    </dsp:sp>
    <dsp:sp modelId="{C7EF7EF0-8543-F344-A721-E6A1BB23135C}">
      <dsp:nvSpPr>
        <dsp:cNvPr id="0" name=""/>
        <dsp:cNvSpPr/>
      </dsp:nvSpPr>
      <dsp:spPr>
        <a:xfrm>
          <a:off x="1249772" y="1196"/>
          <a:ext cx="5302648" cy="5302648"/>
        </a:xfrm>
        <a:prstGeom prst="circularArrow">
          <a:avLst>
            <a:gd name="adj1" fmla="val 3989"/>
            <a:gd name="adj2" fmla="val 250245"/>
            <a:gd name="adj3" fmla="val 5919433"/>
            <a:gd name="adj4" fmla="val 4630322"/>
            <a:gd name="adj5" fmla="val 4654"/>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680C9D77-F043-D941-A2AF-6769512570BB}">
      <dsp:nvSpPr>
        <dsp:cNvPr id="0" name=""/>
        <dsp:cNvSpPr/>
      </dsp:nvSpPr>
      <dsp:spPr>
        <a:xfrm>
          <a:off x="2016714" y="4207779"/>
          <a:ext cx="1346603" cy="108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t>Lower Sunday Worship </a:t>
          </a:r>
          <a:endParaRPr lang="en-US" sz="2000" b="1" i="0" kern="1200" dirty="0"/>
        </a:p>
      </dsp:txBody>
      <dsp:txXfrm>
        <a:off x="2016714" y="4207779"/>
        <a:ext cx="1346603" cy="1084789"/>
      </dsp:txXfrm>
    </dsp:sp>
    <dsp:sp modelId="{5A7D7938-3951-174B-85AA-5E1218F70B48}">
      <dsp:nvSpPr>
        <dsp:cNvPr id="0" name=""/>
        <dsp:cNvSpPr/>
      </dsp:nvSpPr>
      <dsp:spPr>
        <a:xfrm>
          <a:off x="1249772" y="1196"/>
          <a:ext cx="5302648" cy="5302648"/>
        </a:xfrm>
        <a:prstGeom prst="circularArrow">
          <a:avLst>
            <a:gd name="adj1" fmla="val 3989"/>
            <a:gd name="adj2" fmla="val 250245"/>
            <a:gd name="adj3" fmla="val 9773357"/>
            <a:gd name="adj4" fmla="val 8403105"/>
            <a:gd name="adj5" fmla="val 4654"/>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95FE37E-AAB8-3745-902F-CB3D46397D9E}">
      <dsp:nvSpPr>
        <dsp:cNvPr id="0" name=""/>
        <dsp:cNvSpPr/>
      </dsp:nvSpPr>
      <dsp:spPr>
        <a:xfrm>
          <a:off x="483738" y="2110125"/>
          <a:ext cx="1990393" cy="108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t>Fewer First Communions</a:t>
          </a:r>
          <a:endParaRPr lang="en-US" sz="2000" b="1" i="0" kern="1200" dirty="0"/>
        </a:p>
      </dsp:txBody>
      <dsp:txXfrm>
        <a:off x="483738" y="2110125"/>
        <a:ext cx="1990393" cy="1084789"/>
      </dsp:txXfrm>
    </dsp:sp>
    <dsp:sp modelId="{27624A42-394E-8146-8207-81A09BBA45C3}">
      <dsp:nvSpPr>
        <dsp:cNvPr id="0" name=""/>
        <dsp:cNvSpPr/>
      </dsp:nvSpPr>
      <dsp:spPr>
        <a:xfrm>
          <a:off x="1249772" y="1196"/>
          <a:ext cx="5302648" cy="5302648"/>
        </a:xfrm>
        <a:prstGeom prst="circularArrow">
          <a:avLst>
            <a:gd name="adj1" fmla="val 3989"/>
            <a:gd name="adj2" fmla="val 250245"/>
            <a:gd name="adj3" fmla="val 12946650"/>
            <a:gd name="adj4" fmla="val 11576398"/>
            <a:gd name="adj5" fmla="val 4654"/>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8CC7C96-9278-3046-8DB2-A867365BE244}">
      <dsp:nvSpPr>
        <dsp:cNvPr id="0" name=""/>
        <dsp:cNvSpPr/>
      </dsp:nvSpPr>
      <dsp:spPr>
        <a:xfrm>
          <a:off x="1639972" y="12471"/>
          <a:ext cx="2100087" cy="1084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t>Fewer Confirmations</a:t>
          </a:r>
          <a:endParaRPr lang="en-US" sz="2000" b="1" i="0" kern="1200" dirty="0"/>
        </a:p>
      </dsp:txBody>
      <dsp:txXfrm>
        <a:off x="1639972" y="12471"/>
        <a:ext cx="2100087" cy="1084789"/>
      </dsp:txXfrm>
    </dsp:sp>
    <dsp:sp modelId="{C8D55650-7DEC-F840-AC59-796E92D32D43}">
      <dsp:nvSpPr>
        <dsp:cNvPr id="0" name=""/>
        <dsp:cNvSpPr/>
      </dsp:nvSpPr>
      <dsp:spPr>
        <a:xfrm>
          <a:off x="87121" y="-10778"/>
          <a:ext cx="7884401" cy="5302648"/>
        </a:xfrm>
        <a:prstGeom prst="circularArrow">
          <a:avLst>
            <a:gd name="adj1" fmla="val 3989"/>
            <a:gd name="adj2" fmla="val 250245"/>
            <a:gd name="adj3" fmla="val 16562217"/>
            <a:gd name="adj4" fmla="val 15788471"/>
            <a:gd name="adj5" fmla="val 4654"/>
          </a:avLst>
        </a:prstGeom>
        <a:solidFill>
          <a:schemeClr val="tx2"/>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F0246-E7A3-C64F-96E5-438D0D0341DC}">
      <dsp:nvSpPr>
        <dsp:cNvPr id="0" name=""/>
        <dsp:cNvSpPr/>
      </dsp:nvSpPr>
      <dsp:spPr>
        <a:xfrm>
          <a:off x="1953" y="0"/>
          <a:ext cx="2165430" cy="4779963"/>
        </a:xfrm>
        <a:prstGeom prst="roundRect">
          <a:avLst>
            <a:gd name="adj" fmla="val 10000"/>
          </a:avLst>
        </a:prstGeom>
        <a:solidFill>
          <a:schemeClr val="accent2">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t>Not Religiously Affiliated</a:t>
          </a:r>
          <a:endParaRPr lang="en-US" sz="2300" b="1" kern="1200" dirty="0"/>
        </a:p>
      </dsp:txBody>
      <dsp:txXfrm>
        <a:off x="1953" y="1911985"/>
        <a:ext cx="2165430" cy="1911985"/>
      </dsp:txXfrm>
    </dsp:sp>
    <dsp:sp modelId="{8A9EB826-7948-4F4C-88E9-2E150BEBDE25}">
      <dsp:nvSpPr>
        <dsp:cNvPr id="0" name=""/>
        <dsp:cNvSpPr/>
      </dsp:nvSpPr>
      <dsp:spPr>
        <a:xfrm>
          <a:off x="288805" y="286797"/>
          <a:ext cx="1591727" cy="1591727"/>
        </a:xfrm>
        <a:prstGeom prst="ellipse">
          <a:avLst/>
        </a:prstGeom>
        <a:solidFill>
          <a:schemeClr val="accent2">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820A0329-744D-C74A-B522-3516DAF851A3}">
      <dsp:nvSpPr>
        <dsp:cNvPr id="0" name=""/>
        <dsp:cNvSpPr/>
      </dsp:nvSpPr>
      <dsp:spPr>
        <a:xfrm>
          <a:off x="2232347" y="0"/>
          <a:ext cx="2165430" cy="4779963"/>
        </a:xfrm>
        <a:prstGeom prst="roundRect">
          <a:avLst>
            <a:gd name="adj" fmla="val 10000"/>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t>Spiritual but Not Religious</a:t>
          </a:r>
          <a:endParaRPr lang="en-US" sz="2300" b="1" kern="1200" dirty="0"/>
        </a:p>
      </dsp:txBody>
      <dsp:txXfrm>
        <a:off x="2232347" y="1911985"/>
        <a:ext cx="2165430" cy="1911985"/>
      </dsp:txXfrm>
    </dsp:sp>
    <dsp:sp modelId="{5AF2C04B-EF9F-BA43-81D4-8E4779A7D97E}">
      <dsp:nvSpPr>
        <dsp:cNvPr id="0" name=""/>
        <dsp:cNvSpPr/>
      </dsp:nvSpPr>
      <dsp:spPr>
        <a:xfrm>
          <a:off x="2519198" y="286797"/>
          <a:ext cx="1591727" cy="1591727"/>
        </a:xfrm>
        <a:prstGeom prst="ellipse">
          <a:avLst/>
        </a:prstGeom>
        <a:solidFill>
          <a:schemeClr val="accent3">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E631F2B0-23C3-0249-9E08-F3E6F17015C2}">
      <dsp:nvSpPr>
        <dsp:cNvPr id="0" name=""/>
        <dsp:cNvSpPr/>
      </dsp:nvSpPr>
      <dsp:spPr>
        <a:xfrm>
          <a:off x="4462740" y="0"/>
          <a:ext cx="2165430" cy="4779963"/>
        </a:xfrm>
        <a:prstGeom prst="roundRect">
          <a:avLst>
            <a:gd name="adj" fmla="val 10000"/>
          </a:avLst>
        </a:prstGeom>
        <a:solidFill>
          <a:schemeClr val="accent4">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t>Minimal Engagement with Faith and Community</a:t>
          </a:r>
          <a:endParaRPr lang="en-US" sz="2300" b="1" kern="1200" dirty="0"/>
        </a:p>
      </dsp:txBody>
      <dsp:txXfrm>
        <a:off x="4462740" y="1911985"/>
        <a:ext cx="2165430" cy="1911985"/>
      </dsp:txXfrm>
    </dsp:sp>
    <dsp:sp modelId="{18CF072A-30E2-844B-B81C-6D42C7C135E1}">
      <dsp:nvSpPr>
        <dsp:cNvPr id="0" name=""/>
        <dsp:cNvSpPr/>
      </dsp:nvSpPr>
      <dsp:spPr>
        <a:xfrm>
          <a:off x="4749592" y="286797"/>
          <a:ext cx="1591727" cy="1591727"/>
        </a:xfrm>
        <a:prstGeom prst="ellipse">
          <a:avLst/>
        </a:prstGeom>
        <a:solidFill>
          <a:schemeClr val="accent4">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CB2AA07B-8D9B-D04A-BB27-F1F82AC034E2}">
      <dsp:nvSpPr>
        <dsp:cNvPr id="0" name=""/>
        <dsp:cNvSpPr/>
      </dsp:nvSpPr>
      <dsp:spPr>
        <a:xfrm>
          <a:off x="6693134" y="0"/>
          <a:ext cx="2156812" cy="4779963"/>
        </a:xfrm>
        <a:prstGeom prst="roundRect">
          <a:avLst>
            <a:gd name="adj" fmla="val 10000"/>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smtClean="0"/>
            <a:t>Vibrant Faith</a:t>
          </a:r>
          <a:br>
            <a:rPr lang="en-US" sz="2300" b="1" kern="1200" dirty="0" smtClean="0"/>
          </a:br>
          <a:r>
            <a:rPr lang="en-US" sz="2300" b="1" kern="1200" dirty="0" smtClean="0"/>
            <a:t>&amp; Active Engagement</a:t>
          </a:r>
          <a:endParaRPr lang="en-US" sz="2300" b="1" kern="1200" dirty="0"/>
        </a:p>
      </dsp:txBody>
      <dsp:txXfrm>
        <a:off x="6693134" y="1911985"/>
        <a:ext cx="2156812" cy="1911985"/>
      </dsp:txXfrm>
    </dsp:sp>
    <dsp:sp modelId="{D908F25E-593C-6D40-828D-2A68C1F09009}">
      <dsp:nvSpPr>
        <dsp:cNvPr id="0" name=""/>
        <dsp:cNvSpPr/>
      </dsp:nvSpPr>
      <dsp:spPr>
        <a:xfrm>
          <a:off x="6975676" y="286797"/>
          <a:ext cx="1591727" cy="1591727"/>
        </a:xfrm>
        <a:prstGeom prst="ellipse">
          <a:avLst/>
        </a:prstGeom>
        <a:solidFill>
          <a:schemeClr val="accent5">
            <a:tint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12614A4-A650-6343-B1C6-C89384F923E7}">
      <dsp:nvSpPr>
        <dsp:cNvPr id="0" name=""/>
        <dsp:cNvSpPr/>
      </dsp:nvSpPr>
      <dsp:spPr>
        <a:xfrm>
          <a:off x="354260" y="3823970"/>
          <a:ext cx="8143378" cy="716994"/>
        </a:xfrm>
        <a:prstGeom prst="leftRightArrow">
          <a:avLst/>
        </a:prstGeom>
        <a:solidFill>
          <a:schemeClr val="accent2">
            <a:tint val="4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A6604-0AD2-6245-9969-C7AB13D0D400}">
      <dsp:nvSpPr>
        <dsp:cNvPr id="0" name=""/>
        <dsp:cNvSpPr/>
      </dsp:nvSpPr>
      <dsp:spPr>
        <a:xfrm>
          <a:off x="1323901" y="0"/>
          <a:ext cx="5272952" cy="527295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1">
          <a:scrgbClr r="0" g="0" b="0"/>
        </a:fillRef>
        <a:effectRef idx="2">
          <a:scrgbClr r="0" g="0" b="0"/>
        </a:effectRef>
        <a:fontRef idx="minor"/>
      </dsp:style>
    </dsp:sp>
    <dsp:sp modelId="{746BA59F-A3F3-AD4C-A69A-D6A8A10A5EE4}">
      <dsp:nvSpPr>
        <dsp:cNvPr id="0" name=""/>
        <dsp:cNvSpPr/>
      </dsp:nvSpPr>
      <dsp:spPr>
        <a:xfrm>
          <a:off x="1666642" y="342741"/>
          <a:ext cx="2109181" cy="2109181"/>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i="0" kern="1200" dirty="0" smtClean="0"/>
            <a:t>Scenario 4 Uncommitted &amp; Participating</a:t>
          </a:r>
          <a:endParaRPr lang="en-US" sz="2300" b="1" i="0" kern="1200" dirty="0"/>
        </a:p>
      </dsp:txBody>
      <dsp:txXfrm>
        <a:off x="1769604" y="445703"/>
        <a:ext cx="1903257" cy="1903257"/>
      </dsp:txXfrm>
    </dsp:sp>
    <dsp:sp modelId="{8F49A73A-D3B4-544F-AA7C-0CAF0F470597}">
      <dsp:nvSpPr>
        <dsp:cNvPr id="0" name=""/>
        <dsp:cNvSpPr/>
      </dsp:nvSpPr>
      <dsp:spPr>
        <a:xfrm>
          <a:off x="4144930" y="342741"/>
          <a:ext cx="2109181" cy="2109181"/>
        </a:xfrm>
        <a:prstGeom prst="round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i="0" kern="1200" dirty="0" smtClean="0"/>
            <a:t>Scenario 1 Vibrant Faith &amp; Active Engagement</a:t>
          </a:r>
          <a:endParaRPr lang="en-US" sz="2300" b="1" i="0" kern="1200" dirty="0"/>
        </a:p>
      </dsp:txBody>
      <dsp:txXfrm>
        <a:off x="4247892" y="445703"/>
        <a:ext cx="1903257" cy="1903257"/>
      </dsp:txXfrm>
    </dsp:sp>
    <dsp:sp modelId="{9E381E28-4D00-A447-8302-36E437A35945}">
      <dsp:nvSpPr>
        <dsp:cNvPr id="0" name=""/>
        <dsp:cNvSpPr/>
      </dsp:nvSpPr>
      <dsp:spPr>
        <a:xfrm>
          <a:off x="1666642" y="2821029"/>
          <a:ext cx="2109181" cy="2109181"/>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i="0" kern="1200" dirty="0" smtClean="0"/>
            <a:t>Scenario 3 Unaffiliated &amp; Uninterested </a:t>
          </a:r>
          <a:endParaRPr lang="en-US" sz="2300" b="1" i="0" kern="1200" dirty="0"/>
        </a:p>
      </dsp:txBody>
      <dsp:txXfrm>
        <a:off x="1769604" y="2923991"/>
        <a:ext cx="1903257" cy="1903257"/>
      </dsp:txXfrm>
    </dsp:sp>
    <dsp:sp modelId="{18C7F47C-30AD-0342-838E-91A768C34D0F}">
      <dsp:nvSpPr>
        <dsp:cNvPr id="0" name=""/>
        <dsp:cNvSpPr/>
      </dsp:nvSpPr>
      <dsp:spPr>
        <a:xfrm>
          <a:off x="4144930" y="2821029"/>
          <a:ext cx="2109181" cy="2109181"/>
        </a:xfrm>
        <a:prstGeom prst="round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i="0" kern="1200" dirty="0" smtClean="0"/>
            <a:t>Scenario 2 Spiritual but Not Religious</a:t>
          </a:r>
          <a:endParaRPr lang="en-US" sz="2300" b="1" i="0" kern="1200" dirty="0"/>
        </a:p>
      </dsp:txBody>
      <dsp:txXfrm>
        <a:off x="4247892" y="2923991"/>
        <a:ext cx="1903257" cy="19032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EEF96D-425D-3247-95A8-8AA22C20CD10}">
      <dsp:nvSpPr>
        <dsp:cNvPr id="0" name=""/>
        <dsp:cNvSpPr/>
      </dsp:nvSpPr>
      <dsp:spPr>
        <a:xfrm>
          <a:off x="2890185" y="1910088"/>
          <a:ext cx="1547528" cy="1547528"/>
        </a:xfrm>
        <a:prstGeom prst="round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kern="1200" dirty="0" smtClean="0"/>
            <a:t>Individual</a:t>
          </a:r>
          <a:endParaRPr lang="en-US" sz="2300" b="1" kern="1200" dirty="0"/>
        </a:p>
      </dsp:txBody>
      <dsp:txXfrm>
        <a:off x="2965729" y="1985632"/>
        <a:ext cx="1396440" cy="1396440"/>
      </dsp:txXfrm>
    </dsp:sp>
    <dsp:sp modelId="{24E5BED3-A800-4B46-B9CA-BB9C114F2162}">
      <dsp:nvSpPr>
        <dsp:cNvPr id="0" name=""/>
        <dsp:cNvSpPr/>
      </dsp:nvSpPr>
      <dsp:spPr>
        <a:xfrm rot="16200000">
          <a:off x="3253421" y="1499560"/>
          <a:ext cx="821056" cy="0"/>
        </a:xfrm>
        <a:custGeom>
          <a:avLst/>
          <a:gdLst/>
          <a:ahLst/>
          <a:cxnLst/>
          <a:rect l="0" t="0" r="0" b="0"/>
          <a:pathLst>
            <a:path>
              <a:moveTo>
                <a:pt x="0" y="0"/>
              </a:moveTo>
              <a:lnTo>
                <a:pt x="821056"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3EF03-2367-AF41-91F6-54FD9BC2284C}">
      <dsp:nvSpPr>
        <dsp:cNvPr id="0" name=""/>
        <dsp:cNvSpPr/>
      </dsp:nvSpPr>
      <dsp:spPr>
        <a:xfrm>
          <a:off x="2896799" y="52187"/>
          <a:ext cx="1534301" cy="1036844"/>
        </a:xfrm>
        <a:prstGeom prst="roundRect">
          <a:avLst/>
        </a:prstGeom>
        <a:solidFill>
          <a:schemeClr val="bg2">
            <a:lumMod val="75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Family &amp; Friends</a:t>
          </a:r>
          <a:endParaRPr lang="en-US" sz="2000" b="1" kern="1200" dirty="0"/>
        </a:p>
      </dsp:txBody>
      <dsp:txXfrm>
        <a:off x="2947414" y="102802"/>
        <a:ext cx="1433071" cy="935614"/>
      </dsp:txXfrm>
    </dsp:sp>
    <dsp:sp modelId="{10CC61AA-C136-7245-B989-015F302E4990}">
      <dsp:nvSpPr>
        <dsp:cNvPr id="0" name=""/>
        <dsp:cNvSpPr/>
      </dsp:nvSpPr>
      <dsp:spPr>
        <a:xfrm rot="19285714">
          <a:off x="4405853" y="1975742"/>
          <a:ext cx="292076" cy="0"/>
        </a:xfrm>
        <a:custGeom>
          <a:avLst/>
          <a:gdLst/>
          <a:ahLst/>
          <a:cxnLst/>
          <a:rect l="0" t="0" r="0" b="0"/>
          <a:pathLst>
            <a:path>
              <a:moveTo>
                <a:pt x="0" y="0"/>
              </a:moveTo>
              <a:lnTo>
                <a:pt x="292076"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047400-334A-4346-8BFB-D45B017CB45B}">
      <dsp:nvSpPr>
        <dsp:cNvPr id="0" name=""/>
        <dsp:cNvSpPr/>
      </dsp:nvSpPr>
      <dsp:spPr>
        <a:xfrm>
          <a:off x="4548999" y="847845"/>
          <a:ext cx="1534301" cy="1036844"/>
        </a:xfrm>
        <a:prstGeom prst="round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Education</a:t>
          </a:r>
          <a:endParaRPr lang="en-US" sz="2000" b="1" kern="1200" dirty="0"/>
        </a:p>
      </dsp:txBody>
      <dsp:txXfrm>
        <a:off x="4599614" y="898460"/>
        <a:ext cx="1433071" cy="935614"/>
      </dsp:txXfrm>
    </dsp:sp>
    <dsp:sp modelId="{316396B3-D48B-554C-B4D3-597ECF3CF2ED}">
      <dsp:nvSpPr>
        <dsp:cNvPr id="0" name=""/>
        <dsp:cNvSpPr/>
      </dsp:nvSpPr>
      <dsp:spPr>
        <a:xfrm rot="771429">
          <a:off x="4431036" y="2919728"/>
          <a:ext cx="532700" cy="0"/>
        </a:xfrm>
        <a:custGeom>
          <a:avLst/>
          <a:gdLst/>
          <a:ahLst/>
          <a:cxnLst/>
          <a:rect l="0" t="0" r="0" b="0"/>
          <a:pathLst>
            <a:path>
              <a:moveTo>
                <a:pt x="0" y="0"/>
              </a:moveTo>
              <a:lnTo>
                <a:pt x="532700"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B9FEEE-E8A6-9944-9FD2-2F2E72767E1D}">
      <dsp:nvSpPr>
        <dsp:cNvPr id="0" name=""/>
        <dsp:cNvSpPr/>
      </dsp:nvSpPr>
      <dsp:spPr>
        <a:xfrm>
          <a:off x="4957059" y="2635671"/>
          <a:ext cx="1534301" cy="1036844"/>
        </a:xfrm>
        <a:prstGeom prst="roundRect">
          <a:avLst/>
        </a:prstGeom>
        <a:solidFill>
          <a:schemeClr val="accent5">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Life Stage</a:t>
          </a:r>
          <a:endParaRPr lang="en-US" sz="2000" b="1" kern="1200" dirty="0"/>
        </a:p>
      </dsp:txBody>
      <dsp:txXfrm>
        <a:off x="5007674" y="2686286"/>
        <a:ext cx="1433071" cy="935614"/>
      </dsp:txXfrm>
    </dsp:sp>
    <dsp:sp modelId="{4CA59C56-31C9-2943-B604-C69FEE7A23A5}">
      <dsp:nvSpPr>
        <dsp:cNvPr id="0" name=""/>
        <dsp:cNvSpPr/>
      </dsp:nvSpPr>
      <dsp:spPr>
        <a:xfrm rot="3857143">
          <a:off x="3844371" y="3763507"/>
          <a:ext cx="679024" cy="0"/>
        </a:xfrm>
        <a:custGeom>
          <a:avLst/>
          <a:gdLst/>
          <a:ahLst/>
          <a:cxnLst/>
          <a:rect l="0" t="0" r="0" b="0"/>
          <a:pathLst>
            <a:path>
              <a:moveTo>
                <a:pt x="0" y="0"/>
              </a:moveTo>
              <a:lnTo>
                <a:pt x="679024"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BDC28-4A8B-A54E-8785-3B71A4902AF0}">
      <dsp:nvSpPr>
        <dsp:cNvPr id="0" name=""/>
        <dsp:cNvSpPr/>
      </dsp:nvSpPr>
      <dsp:spPr>
        <a:xfrm>
          <a:off x="3813701" y="4069397"/>
          <a:ext cx="1534301" cy="1036844"/>
        </a:xfrm>
        <a:prstGeom prst="roundRect">
          <a:avLst/>
        </a:prstGeom>
        <a:solidFill>
          <a:srgbClr val="FFFF00"/>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Work</a:t>
          </a:r>
          <a:endParaRPr lang="en-US" sz="2000" b="1" kern="1200" dirty="0"/>
        </a:p>
      </dsp:txBody>
      <dsp:txXfrm>
        <a:off x="3864316" y="4120012"/>
        <a:ext cx="1433071" cy="935614"/>
      </dsp:txXfrm>
    </dsp:sp>
    <dsp:sp modelId="{021FD781-D705-CF4A-9BF3-3CDFB9FFD871}">
      <dsp:nvSpPr>
        <dsp:cNvPr id="0" name=""/>
        <dsp:cNvSpPr/>
      </dsp:nvSpPr>
      <dsp:spPr>
        <a:xfrm rot="6942857">
          <a:off x="2804503" y="3763507"/>
          <a:ext cx="679024" cy="0"/>
        </a:xfrm>
        <a:custGeom>
          <a:avLst/>
          <a:gdLst/>
          <a:ahLst/>
          <a:cxnLst/>
          <a:rect l="0" t="0" r="0" b="0"/>
          <a:pathLst>
            <a:path>
              <a:moveTo>
                <a:pt x="0" y="0"/>
              </a:moveTo>
              <a:lnTo>
                <a:pt x="679024"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AC1FA2-6DC6-9D47-9764-E711CECFD225}">
      <dsp:nvSpPr>
        <dsp:cNvPr id="0" name=""/>
        <dsp:cNvSpPr/>
      </dsp:nvSpPr>
      <dsp:spPr>
        <a:xfrm>
          <a:off x="1979897" y="4069397"/>
          <a:ext cx="1534301" cy="1036844"/>
        </a:xfrm>
        <a:prstGeom prst="roundRect">
          <a:avLst/>
        </a:prstGeom>
        <a:solidFill>
          <a:schemeClr val="accent5">
            <a:lumMod val="60000"/>
            <a:lumOff val="40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Sports &amp; Activities</a:t>
          </a:r>
          <a:endParaRPr lang="en-US" sz="2000" b="1" kern="1200" dirty="0"/>
        </a:p>
      </dsp:txBody>
      <dsp:txXfrm>
        <a:off x="2030512" y="4120012"/>
        <a:ext cx="1433071" cy="935614"/>
      </dsp:txXfrm>
    </dsp:sp>
    <dsp:sp modelId="{4B4E9DA4-8219-E347-8F34-DFE988EEF6F7}">
      <dsp:nvSpPr>
        <dsp:cNvPr id="0" name=""/>
        <dsp:cNvSpPr/>
      </dsp:nvSpPr>
      <dsp:spPr>
        <a:xfrm rot="10028571">
          <a:off x="2364163" y="2919728"/>
          <a:ext cx="532700" cy="0"/>
        </a:xfrm>
        <a:custGeom>
          <a:avLst/>
          <a:gdLst/>
          <a:ahLst/>
          <a:cxnLst/>
          <a:rect l="0" t="0" r="0" b="0"/>
          <a:pathLst>
            <a:path>
              <a:moveTo>
                <a:pt x="0" y="0"/>
              </a:moveTo>
              <a:lnTo>
                <a:pt x="532700"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26CF3C-B261-7E40-85A2-CDA56F98E414}">
      <dsp:nvSpPr>
        <dsp:cNvPr id="0" name=""/>
        <dsp:cNvSpPr/>
      </dsp:nvSpPr>
      <dsp:spPr>
        <a:xfrm>
          <a:off x="836539" y="2635671"/>
          <a:ext cx="1534301" cy="1036844"/>
        </a:xfrm>
        <a:prstGeom prst="roundRect">
          <a:avLst/>
        </a:prstGeom>
        <a:solidFill>
          <a:schemeClr val="tx2">
            <a:lumMod val="60000"/>
            <a:lumOff val="4000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Interests</a:t>
          </a:r>
          <a:endParaRPr lang="en-US" sz="2000" b="1" kern="1200" dirty="0"/>
        </a:p>
      </dsp:txBody>
      <dsp:txXfrm>
        <a:off x="887154" y="2686286"/>
        <a:ext cx="1433071" cy="935614"/>
      </dsp:txXfrm>
    </dsp:sp>
    <dsp:sp modelId="{4B387686-E7B3-D943-BA8E-5F924EA4E842}">
      <dsp:nvSpPr>
        <dsp:cNvPr id="0" name=""/>
        <dsp:cNvSpPr/>
      </dsp:nvSpPr>
      <dsp:spPr>
        <a:xfrm rot="13114286">
          <a:off x="2629969" y="1975742"/>
          <a:ext cx="292076" cy="0"/>
        </a:xfrm>
        <a:custGeom>
          <a:avLst/>
          <a:gdLst/>
          <a:ahLst/>
          <a:cxnLst/>
          <a:rect l="0" t="0" r="0" b="0"/>
          <a:pathLst>
            <a:path>
              <a:moveTo>
                <a:pt x="0" y="0"/>
              </a:moveTo>
              <a:lnTo>
                <a:pt x="292076" y="0"/>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2400B1-60DB-7B4D-923D-592F7FE31747}">
      <dsp:nvSpPr>
        <dsp:cNvPr id="0" name=""/>
        <dsp:cNvSpPr/>
      </dsp:nvSpPr>
      <dsp:spPr>
        <a:xfrm>
          <a:off x="1244599" y="847845"/>
          <a:ext cx="1534301" cy="1036844"/>
        </a:xfrm>
        <a:prstGeom prst="roundRect">
          <a:avLst/>
        </a:prstGeom>
        <a:solidFill>
          <a:srgbClr val="CCFFCC"/>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b="1" kern="1200" dirty="0" smtClean="0"/>
            <a:t>Shared Experiences</a:t>
          </a:r>
          <a:endParaRPr lang="en-US" sz="2000" b="1" kern="1200" dirty="0"/>
        </a:p>
      </dsp:txBody>
      <dsp:txXfrm>
        <a:off x="1295214" y="898460"/>
        <a:ext cx="1433071" cy="9356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A2D94CB-D5BD-D541-969D-F473C68CD90D}" type="datetimeFigureOut">
              <a:rPr lang="en-US" smtClean="0"/>
              <a:t>12/5/12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222B49A-0DFA-CB4C-8F33-37288895753A}" type="slidenum">
              <a:rPr lang="en-US" smtClean="0"/>
              <a:t>‹#›</a:t>
            </a:fld>
            <a:endParaRPr lang="en-US" dirty="0"/>
          </a:p>
        </p:txBody>
      </p:sp>
    </p:spTree>
    <p:extLst>
      <p:ext uri="{BB962C8B-B14F-4D97-AF65-F5344CB8AC3E}">
        <p14:creationId xmlns:p14="http://schemas.microsoft.com/office/powerpoint/2010/main" val="3500262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0455AED-FB4B-2245-900C-9664FC745BB0}" type="datetimeFigureOut">
              <a:rPr lang="en-US" smtClean="0"/>
              <a:t>12/5/12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4F109377-6A85-AF4C-88B7-833447A6C9FF}" type="slidenum">
              <a:rPr lang="en-US" smtClean="0"/>
              <a:t>‹#›</a:t>
            </a:fld>
            <a:endParaRPr lang="en-US" dirty="0"/>
          </a:p>
        </p:txBody>
      </p:sp>
    </p:spTree>
    <p:extLst>
      <p:ext uri="{BB962C8B-B14F-4D97-AF65-F5344CB8AC3E}">
        <p14:creationId xmlns:p14="http://schemas.microsoft.com/office/powerpoint/2010/main" val="22560094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9A593C-037F-D949-9FB8-8BFE134DC877}"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56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16130" indent="-275434">
              <a:defRPr>
                <a:solidFill>
                  <a:schemeClr val="tx1"/>
                </a:solidFill>
                <a:latin typeface="Calibri" charset="0"/>
                <a:ea typeface="ＭＳ Ｐゴシック" charset="0"/>
              </a:defRPr>
            </a:lvl2pPr>
            <a:lvl3pPr marL="1101738" indent="-220348">
              <a:defRPr>
                <a:solidFill>
                  <a:schemeClr val="tx1"/>
                </a:solidFill>
                <a:latin typeface="Calibri" charset="0"/>
                <a:ea typeface="ＭＳ Ｐゴシック" charset="0"/>
              </a:defRPr>
            </a:lvl3pPr>
            <a:lvl4pPr marL="1542433" indent="-220348">
              <a:defRPr>
                <a:solidFill>
                  <a:schemeClr val="tx1"/>
                </a:solidFill>
                <a:latin typeface="Calibri" charset="0"/>
                <a:ea typeface="ＭＳ Ｐゴシック" charset="0"/>
              </a:defRPr>
            </a:lvl4pPr>
            <a:lvl5pPr marL="1983128" indent="-220348">
              <a:defRPr>
                <a:solidFill>
                  <a:schemeClr val="tx1"/>
                </a:solidFill>
                <a:latin typeface="Calibri" charset="0"/>
                <a:ea typeface="ＭＳ Ｐゴシック" charset="0"/>
              </a:defRPr>
            </a:lvl5pPr>
            <a:lvl6pPr marL="2423823" indent="-220348" fontAlgn="base">
              <a:spcBef>
                <a:spcPct val="0"/>
              </a:spcBef>
              <a:spcAft>
                <a:spcPct val="0"/>
              </a:spcAft>
              <a:defRPr>
                <a:solidFill>
                  <a:schemeClr val="tx1"/>
                </a:solidFill>
                <a:latin typeface="Calibri" charset="0"/>
                <a:ea typeface="ＭＳ Ｐゴシック" charset="0"/>
              </a:defRPr>
            </a:lvl6pPr>
            <a:lvl7pPr marL="2864518" indent="-220348" fontAlgn="base">
              <a:spcBef>
                <a:spcPct val="0"/>
              </a:spcBef>
              <a:spcAft>
                <a:spcPct val="0"/>
              </a:spcAft>
              <a:defRPr>
                <a:solidFill>
                  <a:schemeClr val="tx1"/>
                </a:solidFill>
                <a:latin typeface="Calibri" charset="0"/>
                <a:ea typeface="ＭＳ Ｐゴシック" charset="0"/>
              </a:defRPr>
            </a:lvl7pPr>
            <a:lvl8pPr marL="3305213" indent="-220348" fontAlgn="base">
              <a:spcBef>
                <a:spcPct val="0"/>
              </a:spcBef>
              <a:spcAft>
                <a:spcPct val="0"/>
              </a:spcAft>
              <a:defRPr>
                <a:solidFill>
                  <a:schemeClr val="tx1"/>
                </a:solidFill>
                <a:latin typeface="Calibri" charset="0"/>
                <a:ea typeface="ＭＳ Ｐゴシック" charset="0"/>
              </a:defRPr>
            </a:lvl8pPr>
            <a:lvl9pPr marL="3745908" indent="-220348" fontAlgn="base">
              <a:spcBef>
                <a:spcPct val="0"/>
              </a:spcBef>
              <a:spcAft>
                <a:spcPct val="0"/>
              </a:spcAft>
              <a:defRPr>
                <a:solidFill>
                  <a:schemeClr val="tx1"/>
                </a:solidFill>
                <a:latin typeface="Calibri" charset="0"/>
                <a:ea typeface="ＭＳ Ｐゴシック" charset="0"/>
              </a:defRPr>
            </a:lvl9pPr>
          </a:lstStyle>
          <a:p>
            <a:fld id="{53AB5E64-13CD-3F42-B11C-F3ADC6C51E91}" type="slidenum">
              <a:rPr lang="en-US"/>
              <a:pPr/>
              <a:t>70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16130" indent="-275434">
              <a:defRPr>
                <a:solidFill>
                  <a:schemeClr val="tx1"/>
                </a:solidFill>
                <a:latin typeface="Calibri" charset="0"/>
                <a:ea typeface="ＭＳ Ｐゴシック" charset="0"/>
              </a:defRPr>
            </a:lvl2pPr>
            <a:lvl3pPr marL="1101738" indent="-220348">
              <a:defRPr>
                <a:solidFill>
                  <a:schemeClr val="tx1"/>
                </a:solidFill>
                <a:latin typeface="Calibri" charset="0"/>
                <a:ea typeface="ＭＳ Ｐゴシック" charset="0"/>
              </a:defRPr>
            </a:lvl3pPr>
            <a:lvl4pPr marL="1542433" indent="-220348">
              <a:defRPr>
                <a:solidFill>
                  <a:schemeClr val="tx1"/>
                </a:solidFill>
                <a:latin typeface="Calibri" charset="0"/>
                <a:ea typeface="ＭＳ Ｐゴシック" charset="0"/>
              </a:defRPr>
            </a:lvl4pPr>
            <a:lvl5pPr marL="1983128" indent="-220348">
              <a:defRPr>
                <a:solidFill>
                  <a:schemeClr val="tx1"/>
                </a:solidFill>
                <a:latin typeface="Calibri" charset="0"/>
                <a:ea typeface="ＭＳ Ｐゴシック" charset="0"/>
              </a:defRPr>
            </a:lvl5pPr>
            <a:lvl6pPr marL="2423823" indent="-220348" fontAlgn="base">
              <a:spcBef>
                <a:spcPct val="0"/>
              </a:spcBef>
              <a:spcAft>
                <a:spcPct val="0"/>
              </a:spcAft>
              <a:defRPr>
                <a:solidFill>
                  <a:schemeClr val="tx1"/>
                </a:solidFill>
                <a:latin typeface="Calibri" charset="0"/>
                <a:ea typeface="ＭＳ Ｐゴシック" charset="0"/>
              </a:defRPr>
            </a:lvl6pPr>
            <a:lvl7pPr marL="2864518" indent="-220348" fontAlgn="base">
              <a:spcBef>
                <a:spcPct val="0"/>
              </a:spcBef>
              <a:spcAft>
                <a:spcPct val="0"/>
              </a:spcAft>
              <a:defRPr>
                <a:solidFill>
                  <a:schemeClr val="tx1"/>
                </a:solidFill>
                <a:latin typeface="Calibri" charset="0"/>
                <a:ea typeface="ＭＳ Ｐゴシック" charset="0"/>
              </a:defRPr>
            </a:lvl7pPr>
            <a:lvl8pPr marL="3305213" indent="-220348" fontAlgn="base">
              <a:spcBef>
                <a:spcPct val="0"/>
              </a:spcBef>
              <a:spcAft>
                <a:spcPct val="0"/>
              </a:spcAft>
              <a:defRPr>
                <a:solidFill>
                  <a:schemeClr val="tx1"/>
                </a:solidFill>
                <a:latin typeface="Calibri" charset="0"/>
                <a:ea typeface="ＭＳ Ｐゴシック" charset="0"/>
              </a:defRPr>
            </a:lvl8pPr>
            <a:lvl9pPr marL="3745908" indent="-220348" fontAlgn="base">
              <a:spcBef>
                <a:spcPct val="0"/>
              </a:spcBef>
              <a:spcAft>
                <a:spcPct val="0"/>
              </a:spcAft>
              <a:defRPr>
                <a:solidFill>
                  <a:schemeClr val="tx1"/>
                </a:solidFill>
                <a:latin typeface="Calibri" charset="0"/>
                <a:ea typeface="ＭＳ Ｐゴシック" charset="0"/>
              </a:defRPr>
            </a:lvl9pPr>
          </a:lstStyle>
          <a:p>
            <a:fld id="{7207FBC5-0372-C847-B2CF-CF4976B890BA}" type="slidenum">
              <a:rPr lang="en-US"/>
              <a:pPr/>
              <a:t>71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16130" indent="-275434">
              <a:defRPr>
                <a:solidFill>
                  <a:schemeClr val="tx1"/>
                </a:solidFill>
                <a:latin typeface="Calibri" charset="0"/>
                <a:ea typeface="ＭＳ Ｐゴシック" charset="0"/>
              </a:defRPr>
            </a:lvl2pPr>
            <a:lvl3pPr marL="1101738" indent="-220348">
              <a:defRPr>
                <a:solidFill>
                  <a:schemeClr val="tx1"/>
                </a:solidFill>
                <a:latin typeface="Calibri" charset="0"/>
                <a:ea typeface="ＭＳ Ｐゴシック" charset="0"/>
              </a:defRPr>
            </a:lvl3pPr>
            <a:lvl4pPr marL="1542433" indent="-220348">
              <a:defRPr>
                <a:solidFill>
                  <a:schemeClr val="tx1"/>
                </a:solidFill>
                <a:latin typeface="Calibri" charset="0"/>
                <a:ea typeface="ＭＳ Ｐゴシック" charset="0"/>
              </a:defRPr>
            </a:lvl4pPr>
            <a:lvl5pPr marL="1983128" indent="-220348">
              <a:defRPr>
                <a:solidFill>
                  <a:schemeClr val="tx1"/>
                </a:solidFill>
                <a:latin typeface="Calibri" charset="0"/>
                <a:ea typeface="ＭＳ Ｐゴシック" charset="0"/>
              </a:defRPr>
            </a:lvl5pPr>
            <a:lvl6pPr marL="2423823" indent="-220348" fontAlgn="base">
              <a:spcBef>
                <a:spcPct val="0"/>
              </a:spcBef>
              <a:spcAft>
                <a:spcPct val="0"/>
              </a:spcAft>
              <a:defRPr>
                <a:solidFill>
                  <a:schemeClr val="tx1"/>
                </a:solidFill>
                <a:latin typeface="Calibri" charset="0"/>
                <a:ea typeface="ＭＳ Ｐゴシック" charset="0"/>
              </a:defRPr>
            </a:lvl6pPr>
            <a:lvl7pPr marL="2864518" indent="-220348" fontAlgn="base">
              <a:spcBef>
                <a:spcPct val="0"/>
              </a:spcBef>
              <a:spcAft>
                <a:spcPct val="0"/>
              </a:spcAft>
              <a:defRPr>
                <a:solidFill>
                  <a:schemeClr val="tx1"/>
                </a:solidFill>
                <a:latin typeface="Calibri" charset="0"/>
                <a:ea typeface="ＭＳ Ｐゴシック" charset="0"/>
              </a:defRPr>
            </a:lvl7pPr>
            <a:lvl8pPr marL="3305213" indent="-220348" fontAlgn="base">
              <a:spcBef>
                <a:spcPct val="0"/>
              </a:spcBef>
              <a:spcAft>
                <a:spcPct val="0"/>
              </a:spcAft>
              <a:defRPr>
                <a:solidFill>
                  <a:schemeClr val="tx1"/>
                </a:solidFill>
                <a:latin typeface="Calibri" charset="0"/>
                <a:ea typeface="ＭＳ Ｐゴシック" charset="0"/>
              </a:defRPr>
            </a:lvl8pPr>
            <a:lvl9pPr marL="3745908" indent="-220348" fontAlgn="base">
              <a:spcBef>
                <a:spcPct val="0"/>
              </a:spcBef>
              <a:spcAft>
                <a:spcPct val="0"/>
              </a:spcAft>
              <a:defRPr>
                <a:solidFill>
                  <a:schemeClr val="tx1"/>
                </a:solidFill>
                <a:latin typeface="Calibri" charset="0"/>
                <a:ea typeface="ＭＳ Ｐゴシック" charset="0"/>
              </a:defRPr>
            </a:lvl9pPr>
          </a:lstStyle>
          <a:p>
            <a:fld id="{69129579-34A3-9A46-9475-B858DAB79820}" type="slidenum">
              <a:rPr lang="en-US"/>
              <a:pPr/>
              <a:t>72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16130" indent="-275434">
              <a:defRPr>
                <a:solidFill>
                  <a:schemeClr val="tx1"/>
                </a:solidFill>
                <a:latin typeface="Calibri" charset="0"/>
                <a:ea typeface="ＭＳ Ｐゴシック" charset="0"/>
              </a:defRPr>
            </a:lvl2pPr>
            <a:lvl3pPr marL="1101738" indent="-220348">
              <a:defRPr>
                <a:solidFill>
                  <a:schemeClr val="tx1"/>
                </a:solidFill>
                <a:latin typeface="Calibri" charset="0"/>
                <a:ea typeface="ＭＳ Ｐゴシック" charset="0"/>
              </a:defRPr>
            </a:lvl3pPr>
            <a:lvl4pPr marL="1542433" indent="-220348">
              <a:defRPr>
                <a:solidFill>
                  <a:schemeClr val="tx1"/>
                </a:solidFill>
                <a:latin typeface="Calibri" charset="0"/>
                <a:ea typeface="ＭＳ Ｐゴシック" charset="0"/>
              </a:defRPr>
            </a:lvl4pPr>
            <a:lvl5pPr marL="1983128" indent="-220348">
              <a:defRPr>
                <a:solidFill>
                  <a:schemeClr val="tx1"/>
                </a:solidFill>
                <a:latin typeface="Calibri" charset="0"/>
                <a:ea typeface="ＭＳ Ｐゴシック" charset="0"/>
              </a:defRPr>
            </a:lvl5pPr>
            <a:lvl6pPr marL="2423823" indent="-220348" fontAlgn="base">
              <a:spcBef>
                <a:spcPct val="0"/>
              </a:spcBef>
              <a:spcAft>
                <a:spcPct val="0"/>
              </a:spcAft>
              <a:defRPr>
                <a:solidFill>
                  <a:schemeClr val="tx1"/>
                </a:solidFill>
                <a:latin typeface="Calibri" charset="0"/>
                <a:ea typeface="ＭＳ Ｐゴシック" charset="0"/>
              </a:defRPr>
            </a:lvl6pPr>
            <a:lvl7pPr marL="2864518" indent="-220348" fontAlgn="base">
              <a:spcBef>
                <a:spcPct val="0"/>
              </a:spcBef>
              <a:spcAft>
                <a:spcPct val="0"/>
              </a:spcAft>
              <a:defRPr>
                <a:solidFill>
                  <a:schemeClr val="tx1"/>
                </a:solidFill>
                <a:latin typeface="Calibri" charset="0"/>
                <a:ea typeface="ＭＳ Ｐゴシック" charset="0"/>
              </a:defRPr>
            </a:lvl7pPr>
            <a:lvl8pPr marL="3305213" indent="-220348" fontAlgn="base">
              <a:spcBef>
                <a:spcPct val="0"/>
              </a:spcBef>
              <a:spcAft>
                <a:spcPct val="0"/>
              </a:spcAft>
              <a:defRPr>
                <a:solidFill>
                  <a:schemeClr val="tx1"/>
                </a:solidFill>
                <a:latin typeface="Calibri" charset="0"/>
                <a:ea typeface="ＭＳ Ｐゴシック" charset="0"/>
              </a:defRPr>
            </a:lvl8pPr>
            <a:lvl9pPr marL="3745908" indent="-220348" fontAlgn="base">
              <a:spcBef>
                <a:spcPct val="0"/>
              </a:spcBef>
              <a:spcAft>
                <a:spcPct val="0"/>
              </a:spcAft>
              <a:defRPr>
                <a:solidFill>
                  <a:schemeClr val="tx1"/>
                </a:solidFill>
                <a:latin typeface="Calibri" charset="0"/>
                <a:ea typeface="ＭＳ Ｐゴシック" charset="0"/>
              </a:defRPr>
            </a:lvl9pPr>
          </a:lstStyle>
          <a:p>
            <a:fld id="{15BBDC2D-12C1-674F-858D-784713DDB00C}" type="slidenum">
              <a:rPr lang="en-US"/>
              <a:pPr/>
              <a:t>73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92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AD8D91A-A2EE-4B54-B3C6-F6C67903BA9C}" type="datetime1">
              <a:rPr lang="en-US" smtClean="0"/>
              <a:pPr/>
              <a:t>12/5/12</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A84A37A-AFC2-4A01-80A1-FC20F2C0D5B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19785C6-EBAF-49D5-AD4D-BABF4DFAAD59}" type="datetime1">
              <a:rPr lang="en-US" smtClean="0"/>
              <a:pPr/>
              <a:t>12/5/12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A404122-9A3A-4FD8-98B8-22631F32846C}" type="datetime1">
              <a:rPr lang="en-US" smtClean="0"/>
              <a:pPr/>
              <a:t>12/5/12</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FA84A37A-AFC2-4A01-80A1-FC20F2C0D5B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259A7B8-0EC4-44C9-AFEF-25E144F11C06}" type="datetime1">
              <a:rPr lang="en-US" smtClean="0"/>
              <a:pPr/>
              <a:t>12/5/12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A84A37A-AFC2-4A01-80A1-FC20F2C0D5BB}"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2BB47B5-C739-4DAE-AACD-CC58CA843AC4}" type="datetime1">
              <a:rPr lang="en-US" smtClean="0"/>
              <a:pPr/>
              <a:t>12/5/12</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A84A37A-AFC2-4A01-80A1-FC20F2C0D5BB}"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E72AE48-94E6-46E0-BE32-5F0716DE9115}" type="datetime1">
              <a:rPr lang="en-US" smtClean="0"/>
              <a:pPr/>
              <a:t>12/5/12</a:t>
            </a:fld>
            <a:endParaRPr lang="en-US" dirty="0"/>
          </a:p>
        </p:txBody>
      </p:sp>
      <p:sp>
        <p:nvSpPr>
          <p:cNvPr id="10" name="Slide Number Placeholder 9"/>
          <p:cNvSpPr>
            <a:spLocks noGrp="1"/>
          </p:cNvSpPr>
          <p:nvPr>
            <p:ph type="sldNum" sz="quarter" idx="16"/>
          </p:nvPr>
        </p:nvSpPr>
        <p:spPr/>
        <p:txBody>
          <a:bodyPr rtlCol="0"/>
          <a:lstStyle/>
          <a:p>
            <a:fld id="{FA84A37A-AFC2-4A01-80A1-FC20F2C0D5BB}"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0884C285-8BCE-48FC-97D9-E2837AF38351}" type="datetime1">
              <a:rPr lang="en-US" smtClean="0"/>
              <a:pPr/>
              <a:t>12/5/12</a:t>
            </a:fld>
            <a:endParaRPr lang="en-US" dirty="0"/>
          </a:p>
        </p:txBody>
      </p:sp>
      <p:sp>
        <p:nvSpPr>
          <p:cNvPr id="12" name="Slide Number Placeholder 11"/>
          <p:cNvSpPr>
            <a:spLocks noGrp="1"/>
          </p:cNvSpPr>
          <p:nvPr>
            <p:ph type="sldNum" sz="quarter" idx="16"/>
          </p:nvPr>
        </p:nvSpPr>
        <p:spPr/>
        <p:txBody>
          <a:bodyPr rtlCol="0"/>
          <a:lstStyle/>
          <a:p>
            <a:fld id="{FA84A37A-AFC2-4A01-80A1-FC20F2C0D5BB}"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70D3E6-EF16-4488-94A4-211508FE4682}" type="datetime1">
              <a:rPr lang="en-US" smtClean="0"/>
              <a:pPr/>
              <a:t>12/5/12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A84A37A-AFC2-4A01-80A1-FC20F2C0D5B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12/5/12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A84A37A-AFC2-4A01-80A1-FC20F2C0D5B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C273C2C-6BD0-40EC-8D8D-4D51F089C5EB}" type="datetime1">
              <a:rPr lang="en-US" smtClean="0"/>
              <a:pPr/>
              <a:t>12/5/12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A84A37A-AFC2-4A01-80A1-FC20F2C0D5BB}"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2D377F5C-EDA7-4864-9756-35769B0E62CF}" type="datetime1">
              <a:rPr lang="en-US" smtClean="0"/>
              <a:pPr/>
              <a:t>12/5/12</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A84A37A-AFC2-4A01-80A1-FC20F2C0D5BB}"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8B99C93-F56F-46AB-9EB8-53614A95B15F}" type="datetime1">
              <a:rPr lang="en-US" smtClean="0"/>
              <a:pPr/>
              <a:t>12/5/12</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A84A37A-AFC2-4A01-80A1-FC20F2C0D5B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sldNum="0" hdr="0" ftr="0" dt="0"/>
  <p:txStyles>
    <p:titleStyle>
      <a:lvl1pPr algn="l" rtl="0" eaLnBrk="1" latinLnBrk="0" hangingPunct="1">
        <a:spcBef>
          <a:spcPct val="0"/>
        </a:spcBef>
        <a:buNone/>
        <a:defRPr kumimoji="0" sz="4400" kern="1200">
          <a:solidFill>
            <a:schemeClr val="tx2"/>
          </a:solidFill>
          <a:latin typeface="Cambria"/>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eg"/><Relationship Id="rId6"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11.xml"/><Relationship Id="rId2"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11.xml"/><Relationship Id="rId2"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 Id="rId3"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7"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68.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0.gif"/><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43.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chart" Target="../charts/char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oleObject" Target="../embeddings/Microsoft_Excel_97_-_2004_Worksheet2.xls"/><Relationship Id="rId6" Type="http://schemas.openxmlformats.org/officeDocument/2006/relationships/image" Target="../media/image44.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 Id="rId3" Type="http://schemas.openxmlformats.org/officeDocument/2006/relationships/image" Target="../media/image4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7.xml"/><Relationship Id="rId2" Type="http://schemas.openxmlformats.org/officeDocument/2006/relationships/diagramData" Target="../diagrams/data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7.xml"/><Relationship Id="rId2" Type="http://schemas.openxmlformats.org/officeDocument/2006/relationships/diagramData" Target="../diagrams/data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7.xml"/><Relationship Id="rId2" Type="http://schemas.openxmlformats.org/officeDocument/2006/relationships/diagramData" Target="../diagrams/data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 Id="rId3" Type="http://schemas.openxmlformats.org/officeDocument/2006/relationships/image" Target="../media/image5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62200" y="4114800"/>
            <a:ext cx="6477000" cy="1828800"/>
          </a:xfrm>
        </p:spPr>
        <p:txBody>
          <a:bodyPr>
            <a:noAutofit/>
          </a:bodyPr>
          <a:lstStyle/>
          <a:p>
            <a:r>
              <a:rPr lang="en-US" dirty="0" smtClean="0"/>
              <a:t>ministry with 21</a:t>
            </a:r>
            <a:r>
              <a:rPr lang="en-US" baseline="30000" dirty="0" smtClean="0"/>
              <a:t>st</a:t>
            </a:r>
            <a:r>
              <a:rPr lang="en-US" dirty="0" smtClean="0"/>
              <a:t> </a:t>
            </a:r>
            <a:r>
              <a:rPr lang="en-US" dirty="0"/>
              <a:t>century </a:t>
            </a:r>
            <a:r>
              <a:rPr lang="en-US" sz="4400" dirty="0" smtClean="0"/>
              <a:t>Families</a:t>
            </a:r>
            <a:endParaRPr lang="en-US" sz="4400" dirty="0"/>
          </a:p>
        </p:txBody>
      </p:sp>
      <p:sp>
        <p:nvSpPr>
          <p:cNvPr id="5" name="Subtitle 4"/>
          <p:cNvSpPr>
            <a:spLocks noGrp="1"/>
          </p:cNvSpPr>
          <p:nvPr>
            <p:ph type="subTitle" idx="1"/>
          </p:nvPr>
        </p:nvSpPr>
        <p:spPr/>
        <p:txBody>
          <a:bodyPr/>
          <a:lstStyle/>
          <a:p>
            <a:r>
              <a:rPr lang="en-US" dirty="0" smtClean="0"/>
              <a:t>John Roberto</a:t>
            </a:r>
            <a:endParaRPr lang="en-US" dirty="0"/>
          </a:p>
        </p:txBody>
      </p:sp>
      <p:pic>
        <p:nvPicPr>
          <p:cNvPr id="4" name="Picture 3" descr="shutterstock_1259929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22028"/>
            <a:ext cx="2033016" cy="3048000"/>
          </a:xfrm>
          <a:prstGeom prst="rect">
            <a:avLst/>
          </a:prstGeom>
        </p:spPr>
      </p:pic>
      <p:pic>
        <p:nvPicPr>
          <p:cNvPr id="8" name="Picture 7" descr="iStock_000002690345Medi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228" y="2346028"/>
            <a:ext cx="3141572" cy="2093764"/>
          </a:xfrm>
          <a:prstGeom prst="rect">
            <a:avLst/>
          </a:prstGeom>
        </p:spPr>
      </p:pic>
      <p:pic>
        <p:nvPicPr>
          <p:cNvPr id="10" name="Picture 9" descr="iStock_000004281661Mediu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8039" y="214816"/>
            <a:ext cx="3069660" cy="2044633"/>
          </a:xfrm>
          <a:prstGeom prst="rect">
            <a:avLst/>
          </a:prstGeom>
        </p:spPr>
      </p:pic>
      <p:pic>
        <p:nvPicPr>
          <p:cNvPr id="12" name="Picture 11" descr="shutterstock_875480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6299" y="214816"/>
            <a:ext cx="3048000" cy="2033016"/>
          </a:xfrm>
          <a:prstGeom prst="rect">
            <a:avLst/>
          </a:prstGeom>
        </p:spPr>
      </p:pic>
      <p:pic>
        <p:nvPicPr>
          <p:cNvPr id="13" name="Picture 12" descr="iStock_000002380173Mediu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5339" y="2409528"/>
            <a:ext cx="3069660" cy="2044632"/>
          </a:xfrm>
          <a:prstGeom prst="rect">
            <a:avLst/>
          </a:prstGeom>
        </p:spPr>
      </p:pic>
    </p:spTree>
    <p:extLst>
      <p:ext uri="{BB962C8B-B14F-4D97-AF65-F5344CB8AC3E}">
        <p14:creationId xmlns:p14="http://schemas.microsoft.com/office/powerpoint/2010/main" val="3751073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612648" y="177800"/>
            <a:ext cx="8153400" cy="990600"/>
          </a:xfrm>
        </p:spPr>
        <p:txBody>
          <a:bodyPr>
            <a:noAutofit/>
          </a:bodyPr>
          <a:lstStyle/>
          <a:p>
            <a:pPr algn="ctr"/>
            <a:r>
              <a:rPr lang="en-US" sz="4000" dirty="0" smtClean="0">
                <a:solidFill>
                  <a:srgbClr val="AA2B1E"/>
                </a:solidFill>
              </a:rPr>
              <a:t>What happens when churches pay attention to families?</a:t>
            </a:r>
            <a:endParaRPr lang="en-US" sz="4000" dirty="0">
              <a:solidFill>
                <a:srgbClr val="AA2B1E"/>
              </a:solidFill>
            </a:endParaRPr>
          </a:p>
        </p:txBody>
      </p:sp>
      <p:sp>
        <p:nvSpPr>
          <p:cNvPr id="206851" name="Rectangle 3"/>
          <p:cNvSpPr>
            <a:spLocks noGrp="1" noChangeArrowheads="1"/>
          </p:cNvSpPr>
          <p:nvPr>
            <p:ph sz="quarter" idx="1"/>
          </p:nvPr>
        </p:nvSpPr>
        <p:spPr>
          <a:xfrm>
            <a:off x="612648" y="1600200"/>
            <a:ext cx="8153400" cy="4965700"/>
          </a:xfrm>
        </p:spPr>
        <p:txBody>
          <a:bodyPr>
            <a:normAutofit fontScale="92500"/>
          </a:bodyPr>
          <a:lstStyle/>
          <a:p>
            <a:pPr marL="514350" indent="-514350">
              <a:spcBef>
                <a:spcPts val="600"/>
              </a:spcBef>
              <a:buFont typeface="+mj-lt"/>
              <a:buAutoNum type="arabicPeriod" startAt="4"/>
            </a:pPr>
            <a:r>
              <a:rPr lang="en-US" sz="3200" dirty="0" smtClean="0">
                <a:solidFill>
                  <a:srgbClr val="103154"/>
                </a:solidFill>
              </a:rPr>
              <a:t>Churches become attentive to the ways church life and programs affects family time; develop family-sensitive and family-involving programming.</a:t>
            </a:r>
          </a:p>
          <a:p>
            <a:pPr marL="514350" indent="-514350">
              <a:spcBef>
                <a:spcPts val="600"/>
              </a:spcBef>
              <a:buFont typeface="+mj-lt"/>
              <a:buAutoNum type="arabicPeriod" startAt="4"/>
            </a:pPr>
            <a:r>
              <a:rPr lang="en-US" sz="3200" dirty="0" smtClean="0">
                <a:solidFill>
                  <a:srgbClr val="103154"/>
                </a:solidFill>
              </a:rPr>
              <a:t>There is a recognition of the power of relationships for faith formation.</a:t>
            </a:r>
          </a:p>
          <a:p>
            <a:pPr marL="514350" indent="-514350">
              <a:spcBef>
                <a:spcPts val="600"/>
              </a:spcBef>
              <a:buFont typeface="+mj-lt"/>
              <a:buAutoNum type="arabicPeriod" startAt="4"/>
            </a:pPr>
            <a:r>
              <a:rPr lang="en-US" sz="3200" dirty="0" smtClean="0">
                <a:solidFill>
                  <a:srgbClr val="103154"/>
                </a:solidFill>
              </a:rPr>
              <a:t>Churches promote positive community values.</a:t>
            </a:r>
          </a:p>
          <a:p>
            <a:pPr marL="514350" indent="-514350">
              <a:spcBef>
                <a:spcPts val="600"/>
              </a:spcBef>
              <a:buFont typeface="+mj-lt"/>
              <a:buAutoNum type="arabicPeriod" startAt="4"/>
            </a:pPr>
            <a:r>
              <a:rPr lang="en-US" sz="3200" dirty="0" smtClean="0">
                <a:solidFill>
                  <a:srgbClr val="103154"/>
                </a:solidFill>
              </a:rPr>
              <a:t>Church’s vision expands beyond the walls of the church – to the larger context of family’s lives.</a:t>
            </a:r>
          </a:p>
        </p:txBody>
      </p:sp>
    </p:spTree>
    <p:extLst>
      <p:ext uri="{BB962C8B-B14F-4D97-AF65-F5344CB8AC3E}">
        <p14:creationId xmlns:p14="http://schemas.microsoft.com/office/powerpoint/2010/main" val="43988759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612648" y="190500"/>
            <a:ext cx="8153400" cy="990600"/>
          </a:xfrm>
        </p:spPr>
        <p:txBody>
          <a:bodyPr>
            <a:noAutofit/>
          </a:bodyPr>
          <a:lstStyle/>
          <a:p>
            <a:pPr algn="ctr"/>
            <a:r>
              <a:rPr lang="en-US" sz="4000" dirty="0" smtClean="0">
                <a:solidFill>
                  <a:srgbClr val="AA2B1E"/>
                </a:solidFill>
              </a:rPr>
              <a:t>What happens when churches pay attention to families?</a:t>
            </a:r>
            <a:endParaRPr lang="en-US" sz="4000" dirty="0">
              <a:solidFill>
                <a:srgbClr val="AA2B1E"/>
              </a:solidFill>
            </a:endParaRPr>
          </a:p>
        </p:txBody>
      </p:sp>
      <p:sp>
        <p:nvSpPr>
          <p:cNvPr id="206851" name="Rectangle 3"/>
          <p:cNvSpPr>
            <a:spLocks noGrp="1" noChangeArrowheads="1"/>
          </p:cNvSpPr>
          <p:nvPr>
            <p:ph sz="quarter" idx="1"/>
          </p:nvPr>
        </p:nvSpPr>
        <p:spPr>
          <a:xfrm>
            <a:off x="612648" y="1600200"/>
            <a:ext cx="8153400" cy="4800600"/>
          </a:xfrm>
        </p:spPr>
        <p:txBody>
          <a:bodyPr>
            <a:normAutofit/>
          </a:bodyPr>
          <a:lstStyle/>
          <a:p>
            <a:pPr marL="0" indent="0" algn="ctr">
              <a:spcBef>
                <a:spcPts val="600"/>
              </a:spcBef>
              <a:buNone/>
            </a:pPr>
            <a:r>
              <a:rPr lang="en-US" sz="3600" dirty="0" smtClean="0">
                <a:solidFill>
                  <a:srgbClr val="103154"/>
                </a:solidFill>
              </a:rPr>
              <a:t>“Of great significance is the fact that all churches involved in this work share a deep and abiding commitment to families as a source of personal, public, and religious well-being.”</a:t>
            </a:r>
          </a:p>
          <a:p>
            <a:pPr marL="0" indent="0" algn="ctr">
              <a:spcBef>
                <a:spcPts val="600"/>
              </a:spcBef>
              <a:buNone/>
            </a:pPr>
            <a:r>
              <a:rPr lang="en-US" sz="2800" dirty="0" smtClean="0">
                <a:solidFill>
                  <a:srgbClr val="103154"/>
                </a:solidFill>
              </a:rPr>
              <a:t>(“Family Perspectives,” by J. Bradley Wigger</a:t>
            </a:r>
          </a:p>
          <a:p>
            <a:pPr marL="0" indent="0" algn="ctr">
              <a:spcBef>
                <a:spcPts val="600"/>
              </a:spcBef>
              <a:buNone/>
            </a:pPr>
            <a:r>
              <a:rPr lang="en-US" sz="2800" dirty="0" smtClean="0">
                <a:solidFill>
                  <a:srgbClr val="103154"/>
                </a:solidFill>
              </a:rPr>
              <a:t>A Lilly Endowment Report)</a:t>
            </a:r>
          </a:p>
        </p:txBody>
      </p:sp>
    </p:spTree>
    <p:extLst>
      <p:ext uri="{BB962C8B-B14F-4D97-AF65-F5344CB8AC3E}">
        <p14:creationId xmlns:p14="http://schemas.microsoft.com/office/powerpoint/2010/main" val="41167930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solidFill>
                  <a:schemeClr val="tx1"/>
                </a:solidFill>
              </a:rPr>
              <a:t>Part 1. Families Today</a:t>
            </a:r>
            <a:endParaRPr lang="en-US" b="1" dirty="0">
              <a:solidFill>
                <a:schemeClr val="tx1"/>
              </a:solidFill>
            </a:endParaRPr>
          </a:p>
        </p:txBody>
      </p:sp>
    </p:spTree>
    <p:extLst>
      <p:ext uri="{BB962C8B-B14F-4D97-AF65-F5344CB8AC3E}">
        <p14:creationId xmlns:p14="http://schemas.microsoft.com/office/powerpoint/2010/main" val="120082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AA2B1E"/>
                </a:solidFill>
              </a:rPr>
              <a:t>Key Themes</a:t>
            </a:r>
            <a:endParaRPr lang="en-US" dirty="0">
              <a:solidFill>
                <a:srgbClr val="AA2B1E"/>
              </a:solidFill>
            </a:endParaRPr>
          </a:p>
        </p:txBody>
      </p:sp>
      <p:sp>
        <p:nvSpPr>
          <p:cNvPr id="6" name="Text Placeholder 5"/>
          <p:cNvSpPr>
            <a:spLocks noGrp="1"/>
          </p:cNvSpPr>
          <p:nvPr>
            <p:ph type="body" idx="2"/>
          </p:nvPr>
        </p:nvSpPr>
        <p:spPr/>
        <p:txBody>
          <a:bodyPr/>
          <a:lstStyle/>
          <a:p>
            <a:r>
              <a:rPr lang="en-US" dirty="0" smtClean="0"/>
              <a:t> </a:t>
            </a:r>
            <a:endParaRPr lang="en-US" dirty="0"/>
          </a:p>
        </p:txBody>
      </p:sp>
      <p:graphicFrame>
        <p:nvGraphicFramePr>
          <p:cNvPr id="8" name="Content Placeholder 7"/>
          <p:cNvGraphicFramePr>
            <a:graphicFrameLocks noGrp="1"/>
          </p:cNvGraphicFramePr>
          <p:nvPr>
            <p:ph sz="quarter" idx="1"/>
            <p:extLst>
              <p:ext uri="{D42A27DB-BD31-4B8C-83A1-F6EECF244321}">
                <p14:modId xmlns:p14="http://schemas.microsoft.com/office/powerpoint/2010/main" val="2953586703"/>
              </p:ext>
            </p:extLst>
          </p:nvPr>
        </p:nvGraphicFramePr>
        <p:xfrm>
          <a:off x="2273300" y="1600200"/>
          <a:ext cx="5943600" cy="520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4837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AA2B1E"/>
                </a:solidFill>
              </a:rPr>
              <a:t>#1. Family Assets</a:t>
            </a:r>
            <a:endParaRPr lang="en-US" dirty="0">
              <a:solidFill>
                <a:srgbClr val="AA2B1E"/>
              </a:solidFill>
            </a:endParaRPr>
          </a:p>
        </p:txBody>
      </p:sp>
      <p:pic>
        <p:nvPicPr>
          <p:cNvPr id="4" name="Picture 3" descr="American_Family_Assets_Study - COVER.pdf"/>
          <p:cNvPicPr>
            <a:picLocks noChangeAspect="1"/>
          </p:cNvPicPr>
          <p:nvPr/>
        </p:nvPicPr>
        <p:blipFill rotWithShape="1">
          <a:blip r:embed="rId2">
            <a:extLst>
              <a:ext uri="{28A0092B-C50C-407E-A947-70E740481C1C}">
                <a14:useLocalDpi xmlns:a14="http://schemas.microsoft.com/office/drawing/2010/main" val="0"/>
              </a:ext>
            </a:extLst>
          </a:blip>
          <a:srcRect r="30109"/>
          <a:stretch/>
        </p:blipFill>
        <p:spPr>
          <a:xfrm rot="5400000">
            <a:off x="2829791" y="1373909"/>
            <a:ext cx="3703782" cy="68580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3045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_Family_Assets_Study - insert.pdf"/>
          <p:cNvPicPr>
            <a:picLocks noChangeAspect="1"/>
          </p:cNvPicPr>
          <p:nvPr/>
        </p:nvPicPr>
        <p:blipFill rotWithShape="1">
          <a:blip r:embed="rId2">
            <a:extLst>
              <a:ext uri="{28A0092B-C50C-407E-A947-70E740481C1C}">
                <a14:useLocalDpi xmlns:a14="http://schemas.microsoft.com/office/drawing/2010/main" val="0"/>
              </a:ext>
            </a:extLst>
          </a:blip>
          <a:srcRect l="3952" t="30076" r="3435" b="26703"/>
          <a:stretch/>
        </p:blipFill>
        <p:spPr>
          <a:xfrm>
            <a:off x="-88900" y="2082800"/>
            <a:ext cx="9321800" cy="4064000"/>
          </a:xfrm>
          <a:prstGeom prst="rect">
            <a:avLst/>
          </a:prstGeom>
          <a:ln>
            <a:noFill/>
          </a:ln>
          <a:effectLst>
            <a:outerShdw blurRad="190500" algn="tl" rotWithShape="0">
              <a:srgbClr val="000000">
                <a:alpha val="70000"/>
              </a:srgbClr>
            </a:outerShdw>
          </a:effectLst>
        </p:spPr>
      </p:pic>
      <p:sp>
        <p:nvSpPr>
          <p:cNvPr id="5" name="Title 4"/>
          <p:cNvSpPr>
            <a:spLocks noGrp="1"/>
          </p:cNvSpPr>
          <p:nvPr>
            <p:ph type="title"/>
          </p:nvPr>
        </p:nvSpPr>
        <p:spPr/>
        <p:txBody>
          <a:bodyPr/>
          <a:lstStyle/>
          <a:p>
            <a:r>
              <a:rPr lang="en-US" dirty="0" smtClean="0">
                <a:solidFill>
                  <a:srgbClr val="AA2B1E"/>
                </a:solidFill>
              </a:rPr>
              <a:t>Family Assets – </a:t>
            </a:r>
            <a:r>
              <a:rPr lang="en-US" i="1" dirty="0" smtClean="0">
                <a:solidFill>
                  <a:srgbClr val="AA2B1E"/>
                </a:solidFill>
              </a:rPr>
              <a:t>Search Institute</a:t>
            </a:r>
            <a:endParaRPr lang="en-US" i="1" dirty="0">
              <a:solidFill>
                <a:srgbClr val="AA2B1E"/>
              </a:solidFill>
            </a:endParaRPr>
          </a:p>
        </p:txBody>
      </p:sp>
    </p:spTree>
    <p:extLst>
      <p:ext uri="{BB962C8B-B14F-4D97-AF65-F5344CB8AC3E}">
        <p14:creationId xmlns:p14="http://schemas.microsoft.com/office/powerpoint/2010/main" val="1509866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AA2B1E"/>
                </a:solidFill>
              </a:rPr>
              <a:t>Family Assets</a:t>
            </a:r>
            <a:endParaRPr lang="en-US" dirty="0">
              <a:solidFill>
                <a:srgbClr val="AA2B1E"/>
              </a:solidFill>
            </a:endParaRPr>
          </a:p>
        </p:txBody>
      </p:sp>
      <p:sp>
        <p:nvSpPr>
          <p:cNvPr id="5" name="Content Placeholder 4"/>
          <p:cNvSpPr>
            <a:spLocks noGrp="1"/>
          </p:cNvSpPr>
          <p:nvPr>
            <p:ph sz="quarter" idx="1"/>
          </p:nvPr>
        </p:nvSpPr>
        <p:spPr>
          <a:xfrm>
            <a:off x="612648" y="1473200"/>
            <a:ext cx="8153400" cy="5283200"/>
          </a:xfrm>
        </p:spPr>
        <p:txBody>
          <a:bodyPr>
            <a:normAutofit/>
          </a:bodyPr>
          <a:lstStyle/>
          <a:p>
            <a:r>
              <a:rPr lang="en-US" sz="3200" b="1" dirty="0" smtClean="0"/>
              <a:t>Family </a:t>
            </a:r>
            <a:r>
              <a:rPr lang="en-US" sz="3200" b="1" dirty="0"/>
              <a:t>Assets </a:t>
            </a:r>
            <a:r>
              <a:rPr lang="en-US" sz="3200" dirty="0" smtClean="0"/>
              <a:t>name </a:t>
            </a:r>
            <a:r>
              <a:rPr lang="en-US" sz="3200" dirty="0"/>
              <a:t>21 s</a:t>
            </a:r>
            <a:r>
              <a:rPr lang="en-US" sz="3200" dirty="0" smtClean="0"/>
              <a:t>pecific</a:t>
            </a:r>
            <a:r>
              <a:rPr lang="en-US" sz="3200" dirty="0"/>
              <a:t>, </a:t>
            </a:r>
            <a:r>
              <a:rPr lang="en-US" sz="3200" dirty="0" smtClean="0"/>
              <a:t>dynamic </a:t>
            </a:r>
            <a:r>
              <a:rPr lang="en-US" sz="3200" dirty="0"/>
              <a:t>qualities </a:t>
            </a:r>
            <a:r>
              <a:rPr lang="en-US" sz="3200" dirty="0" smtClean="0"/>
              <a:t>that strengthen </a:t>
            </a:r>
            <a:r>
              <a:rPr lang="en-US" sz="3200" dirty="0"/>
              <a:t>families. </a:t>
            </a:r>
            <a:endParaRPr lang="en-US" sz="3200" dirty="0" smtClean="0"/>
          </a:p>
          <a:p>
            <a:r>
              <a:rPr lang="en-US" sz="3200" b="1" dirty="0" smtClean="0"/>
              <a:t>Family Assets </a:t>
            </a:r>
            <a:r>
              <a:rPr lang="en-US" sz="3200" dirty="0" smtClean="0"/>
              <a:t>identify positive </a:t>
            </a:r>
            <a:r>
              <a:rPr lang="en-US" sz="3200" dirty="0"/>
              <a:t>dimensions of day-to-day family life that allow families and their members to flourish. </a:t>
            </a:r>
            <a:endParaRPr lang="en-US" sz="3200" dirty="0" smtClean="0"/>
          </a:p>
          <a:p>
            <a:r>
              <a:rPr lang="en-US" sz="3200" b="1" dirty="0" smtClean="0"/>
              <a:t>Family Assets </a:t>
            </a:r>
            <a:r>
              <a:rPr lang="en-US" sz="3200" dirty="0" smtClean="0"/>
              <a:t>focus </a:t>
            </a:r>
            <a:r>
              <a:rPr lang="en-US" sz="3200" dirty="0"/>
              <a:t>on the family relationships, interactions, opportunities, values, skills, and self-perceptions that position family members to thrive.</a:t>
            </a:r>
          </a:p>
          <a:p>
            <a:endParaRPr lang="en-US" sz="3200" dirty="0" smtClean="0"/>
          </a:p>
        </p:txBody>
      </p:sp>
    </p:spTree>
    <p:extLst>
      <p:ext uri="{BB962C8B-B14F-4D97-AF65-F5344CB8AC3E}">
        <p14:creationId xmlns:p14="http://schemas.microsoft.com/office/powerpoint/2010/main" val="1437783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erica Family Assets Framework-PR.pdf"/>
          <p:cNvPicPr>
            <a:picLocks noChangeAspect="1"/>
          </p:cNvPicPr>
          <p:nvPr/>
        </p:nvPicPr>
        <p:blipFill rotWithShape="1">
          <a:blip r:embed="rId2">
            <a:extLst>
              <a:ext uri="{28A0092B-C50C-407E-A947-70E740481C1C}">
                <a14:useLocalDpi xmlns:a14="http://schemas.microsoft.com/office/drawing/2010/main" val="0"/>
              </a:ext>
            </a:extLst>
          </a:blip>
          <a:srcRect b="26395"/>
          <a:stretch/>
        </p:blipFill>
        <p:spPr>
          <a:xfrm>
            <a:off x="1136137" y="61656"/>
            <a:ext cx="7031629" cy="6697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4186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AA2B1E"/>
                </a:solidFill>
              </a:rPr>
              <a:t>Family </a:t>
            </a:r>
            <a:r>
              <a:rPr lang="en-US" dirty="0">
                <a:solidFill>
                  <a:srgbClr val="AA2B1E"/>
                </a:solidFill>
              </a:rPr>
              <a:t>Assets</a:t>
            </a:r>
          </a:p>
        </p:txBody>
      </p:sp>
      <p:sp>
        <p:nvSpPr>
          <p:cNvPr id="3" name="Content Placeholder 2"/>
          <p:cNvSpPr>
            <a:spLocks noGrp="1"/>
          </p:cNvSpPr>
          <p:nvPr>
            <p:ph sz="quarter" idx="1"/>
          </p:nvPr>
        </p:nvSpPr>
        <p:spPr>
          <a:xfrm>
            <a:off x="612648" y="1600200"/>
            <a:ext cx="8153400" cy="5105400"/>
          </a:xfrm>
        </p:spPr>
        <p:txBody>
          <a:bodyPr>
            <a:normAutofit/>
          </a:bodyPr>
          <a:lstStyle/>
          <a:p>
            <a:pPr marL="0" indent="0">
              <a:buNone/>
            </a:pPr>
            <a:r>
              <a:rPr lang="en-US" sz="2800" dirty="0" smtClean="0"/>
              <a:t>Families </a:t>
            </a:r>
            <a:r>
              <a:rPr lang="en-US" sz="2800" dirty="0"/>
              <a:t>with more assets are more likely to:</a:t>
            </a:r>
            <a:endParaRPr lang="en-US" sz="2800" b="1" dirty="0" smtClean="0"/>
          </a:p>
          <a:p>
            <a:pPr marL="822960" lvl="1" indent="-457200"/>
            <a:r>
              <a:rPr lang="en-US" sz="2800" dirty="0" smtClean="0"/>
              <a:t>Have </a:t>
            </a:r>
            <a:r>
              <a:rPr lang="en-US" sz="2800" dirty="0"/>
              <a:t>children who are actively engaged in school and who earn higher grades</a:t>
            </a:r>
          </a:p>
          <a:p>
            <a:pPr marL="822960" lvl="1" indent="-457200"/>
            <a:r>
              <a:rPr lang="en-US" sz="2800" dirty="0" smtClean="0"/>
              <a:t>Act </a:t>
            </a:r>
            <a:r>
              <a:rPr lang="en-US" sz="2800" dirty="0"/>
              <a:t>in socially responsible ways like spending time together serving their </a:t>
            </a:r>
            <a:r>
              <a:rPr lang="en-US" sz="2800" dirty="0" smtClean="0"/>
              <a:t>communities.</a:t>
            </a:r>
          </a:p>
          <a:p>
            <a:pPr marL="822960" lvl="1" indent="-457200"/>
            <a:r>
              <a:rPr lang="en-US" sz="2800" dirty="0" smtClean="0"/>
              <a:t>Teach youth to make good decisions.</a:t>
            </a:r>
            <a:endParaRPr lang="en-US" sz="2800" dirty="0"/>
          </a:p>
          <a:p>
            <a:pPr marL="822960" lvl="1" indent="-457200"/>
            <a:r>
              <a:rPr lang="en-US" sz="2800" dirty="0" smtClean="0"/>
              <a:t>Foster positive identity and values.</a:t>
            </a:r>
            <a:endParaRPr lang="en-US" sz="2800" dirty="0"/>
          </a:p>
          <a:p>
            <a:pPr marL="822960" lvl="1" indent="-457200"/>
            <a:r>
              <a:rPr lang="en-US" sz="2800" dirty="0" smtClean="0"/>
              <a:t>Nurture spiritual development.</a:t>
            </a:r>
          </a:p>
          <a:p>
            <a:pPr marL="822960" lvl="1" indent="-457200"/>
            <a:r>
              <a:rPr lang="en-US" sz="2800" dirty="0" smtClean="0"/>
              <a:t>Build social-emotional skills.</a:t>
            </a:r>
          </a:p>
          <a:p>
            <a:pPr marL="822960" lvl="1" indent="-457200"/>
            <a:r>
              <a:rPr lang="en-US" sz="2800" dirty="0" smtClean="0"/>
              <a:t>Encourage healthy life habits.</a:t>
            </a:r>
          </a:p>
        </p:txBody>
      </p:sp>
    </p:spTree>
    <p:extLst>
      <p:ext uri="{BB962C8B-B14F-4D97-AF65-F5344CB8AC3E}">
        <p14:creationId xmlns:p14="http://schemas.microsoft.com/office/powerpoint/2010/main" val="1791934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AA2B1E"/>
                </a:solidFill>
              </a:rPr>
              <a:t>Family Assets</a:t>
            </a:r>
            <a:endParaRPr lang="en-US" dirty="0">
              <a:solidFill>
                <a:srgbClr val="AA2B1E"/>
              </a:solidFill>
            </a:endParaRPr>
          </a:p>
        </p:txBody>
      </p:sp>
      <p:sp>
        <p:nvSpPr>
          <p:cNvPr id="3" name="Content Placeholder 2"/>
          <p:cNvSpPr>
            <a:spLocks noGrp="1"/>
          </p:cNvSpPr>
          <p:nvPr>
            <p:ph sz="quarter" idx="1"/>
          </p:nvPr>
        </p:nvSpPr>
        <p:spPr/>
        <p:txBody>
          <a:bodyPr>
            <a:normAutofit/>
          </a:bodyPr>
          <a:lstStyle/>
          <a:p>
            <a:pPr marL="0" indent="0" algn="ctr">
              <a:buNone/>
            </a:pPr>
            <a:r>
              <a:rPr lang="en-US" sz="3200" b="1" dirty="0">
                <a:solidFill>
                  <a:schemeClr val="accent2"/>
                </a:solidFill>
              </a:rPr>
              <a:t>Managing </a:t>
            </a:r>
            <a:r>
              <a:rPr lang="en-US" sz="3200" b="1" dirty="0" smtClean="0">
                <a:solidFill>
                  <a:schemeClr val="accent2"/>
                </a:solidFill>
              </a:rPr>
              <a:t>Commitments</a:t>
            </a:r>
            <a:endParaRPr lang="en-US" sz="3200" b="1" dirty="0">
              <a:solidFill>
                <a:schemeClr val="accent2"/>
              </a:solidFill>
            </a:endParaRPr>
          </a:p>
          <a:p>
            <a:pPr marL="0" indent="0">
              <a:buNone/>
            </a:pPr>
            <a:r>
              <a:rPr lang="en-US" sz="3200" dirty="0"/>
              <a:t>Parenting adults and </a:t>
            </a:r>
            <a:r>
              <a:rPr lang="en-US" sz="3200" dirty="0" smtClean="0"/>
              <a:t>youth struggle to </a:t>
            </a:r>
            <a:r>
              <a:rPr lang="en-US" sz="3200" dirty="0"/>
              <a:t>navigate </a:t>
            </a:r>
            <a:r>
              <a:rPr lang="en-US" sz="3200" dirty="0" smtClean="0"/>
              <a:t>competing activities </a:t>
            </a:r>
            <a:r>
              <a:rPr lang="en-US" sz="3200" dirty="0"/>
              <a:t>and expectations </a:t>
            </a:r>
            <a:r>
              <a:rPr lang="en-US" sz="3200" dirty="0" smtClean="0"/>
              <a:t>at home</a:t>
            </a:r>
            <a:r>
              <a:rPr lang="en-US" sz="3200" dirty="0"/>
              <a:t>, school, and work. </a:t>
            </a:r>
            <a:endParaRPr lang="en-US" sz="3200" dirty="0" smtClean="0"/>
          </a:p>
          <a:p>
            <a:pPr marL="0" indent="0">
              <a:buNone/>
            </a:pPr>
            <a:r>
              <a:rPr lang="en-US" sz="3200" dirty="0" smtClean="0"/>
              <a:t>(Only </a:t>
            </a:r>
            <a:r>
              <a:rPr lang="en-US" sz="3200" dirty="0"/>
              <a:t>about 40% met the </a:t>
            </a:r>
            <a:r>
              <a:rPr lang="en-US" sz="3200" dirty="0" smtClean="0"/>
              <a:t>criterion.)</a:t>
            </a:r>
            <a:endParaRPr lang="en-US" sz="3200" dirty="0"/>
          </a:p>
        </p:txBody>
      </p:sp>
    </p:spTree>
    <p:extLst>
      <p:ext uri="{BB962C8B-B14F-4D97-AF65-F5344CB8AC3E}">
        <p14:creationId xmlns:p14="http://schemas.microsoft.com/office/powerpoint/2010/main" val="4063594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accent2"/>
                </a:solidFill>
              </a:rPr>
              <a:t>21</a:t>
            </a:r>
            <a:r>
              <a:rPr lang="en-US" baseline="30000" dirty="0" smtClean="0">
                <a:solidFill>
                  <a:schemeClr val="accent2"/>
                </a:solidFill>
              </a:rPr>
              <a:t>st</a:t>
            </a:r>
            <a:r>
              <a:rPr lang="en-US" dirty="0" smtClean="0">
                <a:solidFill>
                  <a:schemeClr val="accent2"/>
                </a:solidFill>
              </a:rPr>
              <a:t> Century Ministry with Families</a:t>
            </a:r>
            <a:endParaRPr lang="en-US" dirty="0">
              <a:solidFill>
                <a:schemeClr val="accent2"/>
              </a:solidFill>
            </a:endParaRPr>
          </a:p>
        </p:txBody>
      </p:sp>
      <p:sp>
        <p:nvSpPr>
          <p:cNvPr id="6" name="Text Placeholder 5"/>
          <p:cNvSpPr>
            <a:spLocks noGrp="1"/>
          </p:cNvSpPr>
          <p:nvPr>
            <p:ph type="body" idx="2"/>
          </p:nvPr>
        </p:nvSpPr>
        <p:spPr/>
        <p:txBody>
          <a:bodyPr/>
          <a:lstStyle/>
          <a:p>
            <a:r>
              <a:rPr lang="en-US" dirty="0" smtClean="0"/>
              <a:t> </a:t>
            </a:r>
            <a:endParaRPr lang="en-US" dirty="0"/>
          </a:p>
        </p:txBody>
      </p:sp>
      <p:sp>
        <p:nvSpPr>
          <p:cNvPr id="5" name="Content Placeholder 4"/>
          <p:cNvSpPr>
            <a:spLocks noGrp="1"/>
          </p:cNvSpPr>
          <p:nvPr>
            <p:ph sz="quarter" idx="1"/>
          </p:nvPr>
        </p:nvSpPr>
        <p:spPr>
          <a:xfrm>
            <a:off x="2362200" y="1701799"/>
            <a:ext cx="6604000" cy="5067301"/>
          </a:xfrm>
        </p:spPr>
        <p:txBody>
          <a:bodyPr>
            <a:normAutofit lnSpcReduction="10000"/>
          </a:bodyPr>
          <a:lstStyle/>
          <a:p>
            <a:pPr marL="514350" indent="-514350">
              <a:buFont typeface="+mj-lt"/>
              <a:buAutoNum type="arabicPeriod"/>
            </a:pPr>
            <a:r>
              <a:rPr lang="en-US" dirty="0" smtClean="0"/>
              <a:t>Use the latest family research – family assets, family faith influences, &amp; parenting – to design approaches and strategies for ministry with families </a:t>
            </a:r>
          </a:p>
          <a:p>
            <a:pPr marL="514350" indent="-514350">
              <a:buFont typeface="+mj-lt"/>
              <a:buAutoNum type="arabicPeriod"/>
            </a:pPr>
            <a:r>
              <a:rPr lang="en-US" dirty="0" smtClean="0"/>
              <a:t>Design a 21</a:t>
            </a:r>
            <a:r>
              <a:rPr lang="en-US" baseline="30000" dirty="0" smtClean="0"/>
              <a:t>st</a:t>
            </a:r>
            <a:r>
              <a:rPr lang="en-US" dirty="0" smtClean="0"/>
              <a:t> </a:t>
            </a:r>
            <a:r>
              <a:rPr lang="en-US" dirty="0"/>
              <a:t>c</a:t>
            </a:r>
            <a:r>
              <a:rPr lang="en-US" dirty="0" smtClean="0"/>
              <a:t>entury model for  ministry </a:t>
            </a:r>
            <a:r>
              <a:rPr lang="en-US" dirty="0"/>
              <a:t>and </a:t>
            </a:r>
            <a:r>
              <a:rPr lang="en-US" dirty="0" smtClean="0"/>
              <a:t>faith </a:t>
            </a:r>
            <a:r>
              <a:rPr lang="en-US" dirty="0"/>
              <a:t>f</a:t>
            </a:r>
            <a:r>
              <a:rPr lang="en-US" dirty="0" smtClean="0"/>
              <a:t>ormation </a:t>
            </a:r>
            <a:r>
              <a:rPr lang="en-US" dirty="0"/>
              <a:t>with p</a:t>
            </a:r>
            <a:r>
              <a:rPr lang="en-US" dirty="0" smtClean="0"/>
              <a:t>arents </a:t>
            </a:r>
            <a:r>
              <a:rPr lang="en-US" dirty="0"/>
              <a:t>and f</a:t>
            </a:r>
            <a:r>
              <a:rPr lang="en-US" dirty="0" smtClean="0"/>
              <a:t>amilies </a:t>
            </a:r>
            <a:r>
              <a:rPr lang="en-US" dirty="0"/>
              <a:t>in the </a:t>
            </a:r>
            <a:r>
              <a:rPr lang="en-US" dirty="0" smtClean="0"/>
              <a:t>first two decades </a:t>
            </a:r>
            <a:r>
              <a:rPr lang="en-US" dirty="0"/>
              <a:t>of l</a:t>
            </a:r>
            <a:r>
              <a:rPr lang="en-US" dirty="0" smtClean="0"/>
              <a:t>ife</a:t>
            </a:r>
          </a:p>
          <a:p>
            <a:pPr marL="514350" indent="-514350">
              <a:buFont typeface="+mj-lt"/>
              <a:buAutoNum type="arabicPeriod"/>
            </a:pPr>
            <a:r>
              <a:rPr lang="en-US" dirty="0" smtClean="0"/>
              <a:t>Become familiar with programs, activities, resources, and </a:t>
            </a:r>
            <a:r>
              <a:rPr lang="en-US" dirty="0"/>
              <a:t>technologies for ministry and faith formation </a:t>
            </a:r>
            <a:r>
              <a:rPr lang="en-US" dirty="0" smtClean="0"/>
              <a:t>with families </a:t>
            </a:r>
            <a:endParaRPr lang="en-US" dirty="0"/>
          </a:p>
        </p:txBody>
      </p:sp>
    </p:spTree>
    <p:extLst>
      <p:ext uri="{BB962C8B-B14F-4D97-AF65-F5344CB8AC3E}">
        <p14:creationId xmlns:p14="http://schemas.microsoft.com/office/powerpoint/2010/main" val="3507115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chemeClr val="accent2"/>
                </a:solidFill>
              </a:rPr>
              <a:t>#2. Family Faith</a:t>
            </a:r>
            <a:endParaRPr lang="en-US" dirty="0">
              <a:solidFill>
                <a:schemeClr val="accent2"/>
              </a:solidFill>
            </a:endParaRPr>
          </a:p>
        </p:txBody>
      </p:sp>
      <p:pic>
        <p:nvPicPr>
          <p:cNvPr id="5" name="Picture 4" descr="Souls.jpg"/>
          <p:cNvPicPr>
            <a:picLocks noChangeAspect="1"/>
          </p:cNvPicPr>
          <p:nvPr/>
        </p:nvPicPr>
        <p:blipFill>
          <a:blip r:embed="rId3"/>
          <a:srcRect l="17280" r="17280"/>
          <a:stretch>
            <a:fillRect/>
          </a:stretch>
        </p:blipFill>
        <p:spPr>
          <a:xfrm>
            <a:off x="2264626" y="2768600"/>
            <a:ext cx="1994611"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131199" y="3623998"/>
            <a:ext cx="1875401" cy="2853871"/>
          </a:xfrm>
          <a:prstGeom prst="rect">
            <a:avLst/>
          </a:prstGeom>
        </p:spPr>
      </p:pic>
      <p:pic>
        <p:nvPicPr>
          <p:cNvPr id="3" name="Picture 2"/>
          <p:cNvPicPr>
            <a:picLocks noChangeAspect="1"/>
          </p:cNvPicPr>
          <p:nvPr/>
        </p:nvPicPr>
        <p:blipFill>
          <a:blip r:embed="rId5"/>
          <a:stretch>
            <a:fillRect/>
          </a:stretch>
        </p:blipFill>
        <p:spPr>
          <a:xfrm>
            <a:off x="4521201" y="3725598"/>
            <a:ext cx="2072960" cy="2815771"/>
          </a:xfrm>
          <a:prstGeom prst="rect">
            <a:avLst/>
          </a:prstGeom>
        </p:spPr>
      </p:pic>
      <p:pic>
        <p:nvPicPr>
          <p:cNvPr id="6" name="Content Placeholder 3" descr="EYM_Book_Cover2.jpg"/>
          <p:cNvPicPr>
            <a:picLocks noChangeAspect="1"/>
          </p:cNvPicPr>
          <p:nvPr/>
        </p:nvPicPr>
        <p:blipFill>
          <a:blip r:embed="rId6"/>
          <a:srcRect l="11520" t="9972" r="11520" b="9972"/>
          <a:stretch>
            <a:fillRect/>
          </a:stretch>
        </p:blipFill>
        <p:spPr>
          <a:xfrm>
            <a:off x="6780953" y="2768600"/>
            <a:ext cx="2121747" cy="31867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77306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AA2B1E"/>
                </a:solidFill>
              </a:rPr>
              <a:t>Family Faith</a:t>
            </a:r>
            <a:endParaRPr lang="en-US" dirty="0">
              <a:solidFill>
                <a:srgbClr val="AA2B1E"/>
              </a:solidFill>
            </a:endParaRPr>
          </a:p>
        </p:txBody>
      </p:sp>
      <p:sp>
        <p:nvSpPr>
          <p:cNvPr id="3" name="Content Placeholder 2"/>
          <p:cNvSpPr>
            <a:spLocks noGrp="1"/>
          </p:cNvSpPr>
          <p:nvPr>
            <p:ph sz="quarter" idx="1"/>
          </p:nvPr>
        </p:nvSpPr>
        <p:spPr>
          <a:xfrm>
            <a:off x="426128" y="1574800"/>
            <a:ext cx="8260672" cy="5143500"/>
          </a:xfrm>
        </p:spPr>
        <p:txBody>
          <a:bodyPr>
            <a:normAutofit/>
          </a:bodyPr>
          <a:lstStyle/>
          <a:p>
            <a:pPr marL="676656" indent="-457200"/>
            <a:r>
              <a:rPr lang="en-US" sz="3200" b="1" i="1" dirty="0" smtClean="0">
                <a:solidFill>
                  <a:srgbClr val="AA2B1E"/>
                </a:solidFill>
              </a:rPr>
              <a:t>Parental </a:t>
            </a:r>
            <a:r>
              <a:rPr lang="en-US" sz="3200" b="1" i="1" dirty="0">
                <a:solidFill>
                  <a:srgbClr val="AA2B1E"/>
                </a:solidFill>
              </a:rPr>
              <a:t>Influence</a:t>
            </a:r>
            <a:r>
              <a:rPr lang="en-US" sz="3200" dirty="0">
                <a:solidFill>
                  <a:srgbClr val="AA2B1E"/>
                </a:solidFill>
              </a:rPr>
              <a:t>: </a:t>
            </a:r>
            <a:r>
              <a:rPr lang="en-US" sz="3200" dirty="0"/>
              <a:t>The single most important social influence on the religious and spiritual lives of </a:t>
            </a:r>
            <a:r>
              <a:rPr lang="en-US" sz="3200" dirty="0" smtClean="0"/>
              <a:t>children and adolescents (and emerging adults) is </a:t>
            </a:r>
            <a:r>
              <a:rPr lang="en-US" sz="3200" dirty="0"/>
              <a:t>their parents. </a:t>
            </a:r>
            <a:endParaRPr lang="en-US" sz="3200" dirty="0" smtClean="0"/>
          </a:p>
          <a:p>
            <a:pPr marL="676656" indent="-457200"/>
            <a:r>
              <a:rPr lang="en-US" sz="3200" b="1" i="1" dirty="0" smtClean="0">
                <a:solidFill>
                  <a:srgbClr val="AA2B1E"/>
                </a:solidFill>
              </a:rPr>
              <a:t>Embedded </a:t>
            </a:r>
            <a:r>
              <a:rPr lang="en-US" sz="3200" b="1" i="1" dirty="0">
                <a:solidFill>
                  <a:srgbClr val="AA2B1E"/>
                </a:solidFill>
              </a:rPr>
              <a:t>Family Religious Practices</a:t>
            </a:r>
            <a:r>
              <a:rPr lang="en-US" sz="3200" dirty="0">
                <a:solidFill>
                  <a:srgbClr val="D2610C"/>
                </a:solidFill>
              </a:rPr>
              <a:t>: </a:t>
            </a:r>
            <a:r>
              <a:rPr lang="en-US" sz="3200" dirty="0">
                <a:solidFill>
                  <a:schemeClr val="tx1"/>
                </a:solidFill>
              </a:rPr>
              <a:t>E</a:t>
            </a:r>
            <a:r>
              <a:rPr lang="en-US" sz="3200" dirty="0"/>
              <a:t>ffective religious socialization comes about through specific religious activities that are firmly intertwined with the daily habits of family </a:t>
            </a:r>
            <a:r>
              <a:rPr lang="en-US" sz="3200" dirty="0" smtClean="0"/>
              <a:t>life. </a:t>
            </a:r>
            <a:endParaRPr lang="en-US" sz="3200" dirty="0"/>
          </a:p>
        </p:txBody>
      </p:sp>
    </p:spTree>
    <p:extLst>
      <p:ext uri="{BB962C8B-B14F-4D97-AF65-F5344CB8AC3E}">
        <p14:creationId xmlns:p14="http://schemas.microsoft.com/office/powerpoint/2010/main" val="259691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AA2B1E"/>
                </a:solidFill>
              </a:rPr>
              <a:t>Family Faith - </a:t>
            </a:r>
            <a:r>
              <a:rPr lang="en-US" i="1" dirty="0" smtClean="0">
                <a:solidFill>
                  <a:srgbClr val="AA2B1E"/>
                </a:solidFill>
              </a:rPr>
              <a:t>NSYR</a:t>
            </a:r>
            <a:endParaRPr lang="en-US" i="1" dirty="0">
              <a:solidFill>
                <a:srgbClr val="AA2B1E"/>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948348125"/>
              </p:ext>
            </p:extLst>
          </p:nvPr>
        </p:nvGraphicFramePr>
        <p:xfrm>
          <a:off x="536448" y="1611416"/>
          <a:ext cx="8260671" cy="4954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994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AA2B1E"/>
                </a:solidFill>
              </a:rPr>
              <a:t>Family Faith</a:t>
            </a:r>
            <a:endParaRPr lang="en-US" dirty="0">
              <a:solidFill>
                <a:srgbClr val="AA2B1E"/>
              </a:solidFill>
            </a:endParaRPr>
          </a:p>
        </p:txBody>
      </p:sp>
      <p:sp>
        <p:nvSpPr>
          <p:cNvPr id="3" name="Content Placeholder 2"/>
          <p:cNvSpPr>
            <a:spLocks noGrp="1"/>
          </p:cNvSpPr>
          <p:nvPr>
            <p:ph sz="quarter" idx="1"/>
          </p:nvPr>
        </p:nvSpPr>
        <p:spPr>
          <a:xfrm>
            <a:off x="612648" y="1600200"/>
            <a:ext cx="8153400" cy="5092700"/>
          </a:xfrm>
        </p:spPr>
        <p:txBody>
          <a:bodyPr>
            <a:normAutofit lnSpcReduction="10000"/>
          </a:bodyPr>
          <a:lstStyle/>
          <a:p>
            <a:pPr marL="0" indent="0">
              <a:buNone/>
            </a:pPr>
            <a:r>
              <a:rPr lang="en-US" b="1" dirty="0" smtClean="0">
                <a:solidFill>
                  <a:schemeClr val="accent2"/>
                </a:solidFill>
              </a:rPr>
              <a:t>Embedded Family Religious Practices</a:t>
            </a:r>
          </a:p>
          <a:p>
            <a:pPr lvl="1"/>
            <a:r>
              <a:rPr lang="en-US" sz="2700" dirty="0"/>
              <a:t>E</a:t>
            </a:r>
            <a:r>
              <a:rPr lang="en-US" sz="2700" dirty="0" smtClean="0"/>
              <a:t>ating Together – especially </a:t>
            </a:r>
            <a:r>
              <a:rPr lang="en-US" sz="2700" dirty="0"/>
              <a:t>the power of Sunday meals and </a:t>
            </a:r>
            <a:r>
              <a:rPr lang="en-US" sz="2700" dirty="0" smtClean="0"/>
              <a:t>holidays</a:t>
            </a:r>
            <a:endParaRPr lang="en-US" sz="2700" dirty="0"/>
          </a:p>
          <a:p>
            <a:pPr lvl="1"/>
            <a:r>
              <a:rPr lang="en-US" sz="2700" dirty="0" smtClean="0"/>
              <a:t>Praying –</a:t>
            </a:r>
            <a:r>
              <a:rPr lang="en-US" sz="2700" dirty="0"/>
              <a:t> </a:t>
            </a:r>
            <a:r>
              <a:rPr lang="en-US" sz="2700" dirty="0" smtClean="0"/>
              <a:t>bedtime </a:t>
            </a:r>
            <a:r>
              <a:rPr lang="en-US" sz="2700" dirty="0"/>
              <a:t>rituals and prayer, grace before </a:t>
            </a:r>
            <a:r>
              <a:rPr lang="en-US" sz="2700" dirty="0" smtClean="0"/>
              <a:t>meals </a:t>
            </a:r>
            <a:endParaRPr lang="en-US" sz="2700" dirty="0"/>
          </a:p>
          <a:p>
            <a:pPr lvl="1"/>
            <a:r>
              <a:rPr lang="en-US" sz="2700" dirty="0" smtClean="0"/>
              <a:t>Having </a:t>
            </a:r>
            <a:r>
              <a:rPr lang="en-US" sz="2700" dirty="0"/>
              <a:t>family </a:t>
            </a:r>
            <a:r>
              <a:rPr lang="en-US" sz="2700" dirty="0" smtClean="0"/>
              <a:t>conversations</a:t>
            </a:r>
            <a:endParaRPr lang="en-US" sz="2700" dirty="0"/>
          </a:p>
          <a:p>
            <a:pPr lvl="1"/>
            <a:r>
              <a:rPr lang="en-US" sz="2700" dirty="0"/>
              <a:t>D</a:t>
            </a:r>
            <a:r>
              <a:rPr lang="en-US" sz="2700" dirty="0" smtClean="0"/>
              <a:t>isplaying </a:t>
            </a:r>
            <a:r>
              <a:rPr lang="en-US" sz="2700" dirty="0"/>
              <a:t>sacred objects and religious images, especially the </a:t>
            </a:r>
            <a:r>
              <a:rPr lang="en-US" sz="2700" dirty="0" smtClean="0"/>
              <a:t>Bible</a:t>
            </a:r>
            <a:endParaRPr lang="en-US" sz="2700" dirty="0"/>
          </a:p>
          <a:p>
            <a:pPr lvl="1"/>
            <a:r>
              <a:rPr lang="en-US" sz="2700" dirty="0"/>
              <a:t>C</a:t>
            </a:r>
            <a:r>
              <a:rPr lang="en-US" sz="2700" dirty="0" smtClean="0"/>
              <a:t>elebrating holidays</a:t>
            </a:r>
            <a:endParaRPr lang="en-US" sz="2700" dirty="0"/>
          </a:p>
          <a:p>
            <a:pPr lvl="1"/>
            <a:r>
              <a:rPr lang="en-US" sz="2700" dirty="0"/>
              <a:t>P</a:t>
            </a:r>
            <a:r>
              <a:rPr lang="en-US" sz="2700" dirty="0" smtClean="0"/>
              <a:t>roviding </a:t>
            </a:r>
            <a:r>
              <a:rPr lang="en-US" sz="2700" dirty="0"/>
              <a:t>moral </a:t>
            </a:r>
            <a:r>
              <a:rPr lang="en-US" sz="2700" dirty="0" smtClean="0"/>
              <a:t>instruction</a:t>
            </a:r>
            <a:endParaRPr lang="en-US" sz="2700" dirty="0"/>
          </a:p>
          <a:p>
            <a:pPr lvl="1"/>
            <a:r>
              <a:rPr lang="en-US" sz="2700" dirty="0"/>
              <a:t>E</a:t>
            </a:r>
            <a:r>
              <a:rPr lang="en-US" sz="2700" dirty="0" smtClean="0"/>
              <a:t>ngaging </a:t>
            </a:r>
            <a:r>
              <a:rPr lang="en-US" sz="2700" dirty="0"/>
              <a:t>in family devotions and reading the </a:t>
            </a:r>
            <a:r>
              <a:rPr lang="en-US" sz="2700" dirty="0" smtClean="0"/>
              <a:t>Bible</a:t>
            </a:r>
            <a:endParaRPr lang="en-US" sz="2700" dirty="0"/>
          </a:p>
        </p:txBody>
      </p:sp>
    </p:spTree>
    <p:extLst>
      <p:ext uri="{BB962C8B-B14F-4D97-AF65-F5344CB8AC3E}">
        <p14:creationId xmlns:p14="http://schemas.microsoft.com/office/powerpoint/2010/main" val="2107970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88252823"/>
              </p:ext>
            </p:extLst>
          </p:nvPr>
        </p:nvGraphicFramePr>
        <p:xfrm>
          <a:off x="-330200" y="774700"/>
          <a:ext cx="6845300" cy="621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0" y="227548"/>
            <a:ext cx="6108700" cy="584776"/>
          </a:xfrm>
          <a:prstGeom prst="rect">
            <a:avLst/>
          </a:prstGeom>
          <a:noFill/>
        </p:spPr>
        <p:txBody>
          <a:bodyPr wrap="square" rtlCol="0">
            <a:spAutoFit/>
          </a:bodyPr>
          <a:lstStyle/>
          <a:p>
            <a:pPr algn="ctr"/>
            <a:r>
              <a:rPr lang="en-US" sz="3200" b="1" dirty="0" smtClean="0">
                <a:solidFill>
                  <a:srgbClr val="D2610C"/>
                </a:solidFill>
                <a:cs typeface="Cambria"/>
              </a:rPr>
              <a:t>Six Family Faith Factors</a:t>
            </a:r>
            <a:endParaRPr lang="en-US" sz="3200" b="1" dirty="0">
              <a:solidFill>
                <a:srgbClr val="D2610C"/>
              </a:solidFill>
              <a:cs typeface="Cambria"/>
            </a:endParaRPr>
          </a:p>
        </p:txBody>
      </p:sp>
      <p:sp>
        <p:nvSpPr>
          <p:cNvPr id="2" name="Title 1"/>
          <p:cNvSpPr>
            <a:spLocks noGrp="1"/>
          </p:cNvSpPr>
          <p:nvPr>
            <p:ph type="title" orient="vert"/>
          </p:nvPr>
        </p:nvSpPr>
        <p:spPr/>
        <p:txBody>
          <a:bodyPr>
            <a:normAutofit/>
          </a:bodyPr>
          <a:lstStyle/>
          <a:p>
            <a:r>
              <a:rPr lang="en-US" dirty="0" smtClean="0">
                <a:solidFill>
                  <a:srgbClr val="AA2B1E"/>
                </a:solidFill>
              </a:rPr>
              <a:t>Family Faith</a:t>
            </a:r>
            <a:endParaRPr lang="en-US" i="1" dirty="0">
              <a:solidFill>
                <a:srgbClr val="AA2B1E"/>
              </a:solidFill>
            </a:endParaRPr>
          </a:p>
        </p:txBody>
      </p:sp>
    </p:spTree>
    <p:extLst>
      <p:ext uri="{BB962C8B-B14F-4D97-AF65-F5344CB8AC3E}">
        <p14:creationId xmlns:p14="http://schemas.microsoft.com/office/powerpoint/2010/main" val="181843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AA2B1E"/>
                </a:solidFill>
              </a:rPr>
              <a:t>Family Faith – </a:t>
            </a:r>
            <a:r>
              <a:rPr lang="en-US" i="1" dirty="0" smtClean="0">
                <a:solidFill>
                  <a:srgbClr val="AA2B1E"/>
                </a:solidFill>
              </a:rPr>
              <a:t>Spirit &amp; Culture of YM</a:t>
            </a:r>
            <a:endParaRPr lang="en-US" i="1" dirty="0">
              <a:solidFill>
                <a:srgbClr val="AA2B1E"/>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5934221"/>
              </p:ext>
            </p:extLst>
          </p:nvPr>
        </p:nvGraphicFramePr>
        <p:xfrm>
          <a:off x="1" y="1574800"/>
          <a:ext cx="9144000" cy="528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72349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rgbClr val="AA2B1E"/>
                </a:solidFill>
              </a:rPr>
              <a:t>Family Faith – </a:t>
            </a:r>
            <a:r>
              <a:rPr lang="en-US" i="1" dirty="0" smtClean="0">
                <a:solidFill>
                  <a:srgbClr val="AA2B1E"/>
                </a:solidFill>
              </a:rPr>
              <a:t>Spirit &amp; Culture of YM</a:t>
            </a:r>
            <a:endParaRPr lang="en-US" i="1" dirty="0">
              <a:solidFill>
                <a:srgbClr val="AA2B1E"/>
              </a:solidFill>
            </a:endParaRPr>
          </a:p>
        </p:txBody>
      </p:sp>
      <p:sp>
        <p:nvSpPr>
          <p:cNvPr id="3" name="Content Placeholder 2"/>
          <p:cNvSpPr>
            <a:spLocks noGrp="1"/>
          </p:cNvSpPr>
          <p:nvPr>
            <p:ph sz="quarter" idx="1"/>
          </p:nvPr>
        </p:nvSpPr>
        <p:spPr>
          <a:xfrm>
            <a:off x="612648" y="1600200"/>
            <a:ext cx="8153400" cy="5016500"/>
          </a:xfrm>
        </p:spPr>
        <p:txBody>
          <a:bodyPr>
            <a:normAutofit/>
          </a:bodyPr>
          <a:lstStyle/>
          <a:p>
            <a:r>
              <a:rPr lang="en-US" b="1" i="1" dirty="0" smtClean="0"/>
              <a:t>Parents </a:t>
            </a:r>
            <a:r>
              <a:rPr lang="en-US" b="1" i="1" dirty="0"/>
              <a:t>possess and practice a vital and informed </a:t>
            </a:r>
            <a:r>
              <a:rPr lang="en-US" b="1" i="1" dirty="0" smtClean="0"/>
              <a:t>faith – </a:t>
            </a:r>
            <a:r>
              <a:rPr lang="en-US" dirty="0" smtClean="0"/>
              <a:t>understanding </a:t>
            </a:r>
            <a:r>
              <a:rPr lang="en-US" dirty="0"/>
              <a:t>the Christian faith, participating in worship, praying, and engaging in service and mission</a:t>
            </a:r>
            <a:r>
              <a:rPr lang="en-US" dirty="0" smtClean="0"/>
              <a:t>.</a:t>
            </a:r>
          </a:p>
          <a:p>
            <a:r>
              <a:rPr lang="en-US" b="1" i="1" dirty="0"/>
              <a:t>Family members’ expressions of respect and love create an atmosphere promoting </a:t>
            </a:r>
            <a:r>
              <a:rPr lang="en-US" b="1" i="1" dirty="0" smtClean="0"/>
              <a:t>faith.</a:t>
            </a:r>
            <a:endParaRPr lang="en-US" dirty="0"/>
          </a:p>
          <a:p>
            <a:r>
              <a:rPr lang="en-US" b="1" i="1" dirty="0"/>
              <a:t>Parents engage youth and the whole family in conversations, prayer, Bible reading, and service that nurture faith and life</a:t>
            </a:r>
            <a:r>
              <a:rPr lang="en-US" b="1" i="1" dirty="0" smtClean="0"/>
              <a:t>.</a:t>
            </a:r>
            <a:endParaRPr lang="en-US" dirty="0"/>
          </a:p>
        </p:txBody>
      </p:sp>
    </p:spTree>
    <p:extLst>
      <p:ext uri="{BB962C8B-B14F-4D97-AF65-F5344CB8AC3E}">
        <p14:creationId xmlns:p14="http://schemas.microsoft.com/office/powerpoint/2010/main" val="1336631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AA2B1E"/>
                </a:solidFill>
              </a:rPr>
              <a:t>Faith Factors - NSYR</a:t>
            </a:r>
            <a:endParaRPr lang="en-US" dirty="0">
              <a:solidFill>
                <a:srgbClr val="AA2B1E"/>
              </a:solidFill>
            </a:endParaRPr>
          </a:p>
        </p:txBody>
      </p:sp>
      <p:sp>
        <p:nvSpPr>
          <p:cNvPr id="4" name="Content Placeholder 3"/>
          <p:cNvSpPr>
            <a:spLocks noGrp="1"/>
          </p:cNvSpPr>
          <p:nvPr>
            <p:ph sz="quarter" idx="1"/>
          </p:nvPr>
        </p:nvSpPr>
        <p:spPr>
          <a:xfrm>
            <a:off x="612648" y="1600200"/>
            <a:ext cx="8153400" cy="5092700"/>
          </a:xfrm>
        </p:spPr>
        <p:txBody>
          <a:bodyPr>
            <a:normAutofit fontScale="92500"/>
          </a:bodyPr>
          <a:lstStyle/>
          <a:p>
            <a:pPr marL="2286" indent="0">
              <a:lnSpc>
                <a:spcPct val="90000"/>
              </a:lnSpc>
              <a:spcBef>
                <a:spcPts val="600"/>
              </a:spcBef>
              <a:buNone/>
            </a:pPr>
            <a:r>
              <a:rPr lang="en-US" sz="2800" dirty="0">
                <a:solidFill>
                  <a:srgbClr val="000000"/>
                </a:solidFill>
              </a:rPr>
              <a:t>The combination </a:t>
            </a:r>
            <a:r>
              <a:rPr lang="en-US" sz="2800" dirty="0" smtClean="0">
                <a:solidFill>
                  <a:srgbClr val="000000"/>
                </a:solidFill>
              </a:rPr>
              <a:t>of the following factors </a:t>
            </a:r>
            <a:r>
              <a:rPr lang="en-US" sz="2800" dirty="0">
                <a:solidFill>
                  <a:srgbClr val="000000"/>
                </a:solidFill>
              </a:rPr>
              <a:t>makes an enormous difference in religious outcomes during emerging adulthood</a:t>
            </a:r>
            <a:r>
              <a:rPr lang="en-US" sz="2800" dirty="0" smtClean="0">
                <a:solidFill>
                  <a:srgbClr val="000000"/>
                </a:solidFill>
              </a:rPr>
              <a:t>:</a:t>
            </a:r>
          </a:p>
          <a:p>
            <a:pPr marL="1074420" lvl="2" indent="-514350">
              <a:lnSpc>
                <a:spcPct val="90000"/>
              </a:lnSpc>
              <a:spcBef>
                <a:spcPts val="600"/>
              </a:spcBef>
              <a:buClr>
                <a:schemeClr val="accent1"/>
              </a:buClr>
              <a:buFont typeface="+mj-lt"/>
              <a:buAutoNum type="arabicPeriod"/>
            </a:pPr>
            <a:r>
              <a:rPr lang="en-US" sz="2800" dirty="0" smtClean="0">
                <a:solidFill>
                  <a:srgbClr val="000000"/>
                </a:solidFill>
              </a:rPr>
              <a:t>the </a:t>
            </a:r>
            <a:r>
              <a:rPr lang="en-US" sz="2800" dirty="0">
                <a:solidFill>
                  <a:srgbClr val="000000"/>
                </a:solidFill>
              </a:rPr>
              <a:t>teenager’s parental </a:t>
            </a:r>
            <a:r>
              <a:rPr lang="en-US" sz="2800" dirty="0" smtClean="0">
                <a:solidFill>
                  <a:srgbClr val="000000"/>
                </a:solidFill>
              </a:rPr>
              <a:t>religion </a:t>
            </a:r>
          </a:p>
          <a:p>
            <a:pPr marL="1074420" lvl="2" indent="-514350">
              <a:lnSpc>
                <a:spcPct val="90000"/>
              </a:lnSpc>
              <a:spcBef>
                <a:spcPts val="600"/>
              </a:spcBef>
              <a:buClr>
                <a:schemeClr val="accent1"/>
              </a:buClr>
              <a:buFont typeface="+mj-lt"/>
              <a:buAutoNum type="arabicPeriod"/>
            </a:pPr>
            <a:r>
              <a:rPr lang="en-US" sz="2800" dirty="0" smtClean="0">
                <a:solidFill>
                  <a:srgbClr val="000000"/>
                </a:solidFill>
              </a:rPr>
              <a:t>importance </a:t>
            </a:r>
            <a:r>
              <a:rPr lang="en-US" sz="2800" dirty="0">
                <a:solidFill>
                  <a:srgbClr val="000000"/>
                </a:solidFill>
              </a:rPr>
              <a:t>of </a:t>
            </a:r>
            <a:r>
              <a:rPr lang="en-US" sz="2800" dirty="0" smtClean="0">
                <a:solidFill>
                  <a:srgbClr val="000000"/>
                </a:solidFill>
              </a:rPr>
              <a:t>faith</a:t>
            </a:r>
            <a:endParaRPr lang="en-US" sz="2800" dirty="0">
              <a:solidFill>
                <a:srgbClr val="000000"/>
              </a:solidFill>
            </a:endParaRPr>
          </a:p>
          <a:p>
            <a:pPr marL="1074420" lvl="2" indent="-514350">
              <a:lnSpc>
                <a:spcPct val="90000"/>
              </a:lnSpc>
              <a:spcBef>
                <a:spcPts val="600"/>
              </a:spcBef>
              <a:buClr>
                <a:schemeClr val="accent1"/>
              </a:buClr>
              <a:buFont typeface="+mj-lt"/>
              <a:buAutoNum type="arabicPeriod"/>
            </a:pPr>
            <a:r>
              <a:rPr lang="en-US" sz="2800" dirty="0" smtClean="0">
                <a:solidFill>
                  <a:srgbClr val="000000"/>
                </a:solidFill>
              </a:rPr>
              <a:t>lack </a:t>
            </a:r>
            <a:r>
              <a:rPr lang="en-US" sz="2800" dirty="0">
                <a:solidFill>
                  <a:srgbClr val="000000"/>
                </a:solidFill>
              </a:rPr>
              <a:t>of religious </a:t>
            </a:r>
            <a:r>
              <a:rPr lang="en-US" sz="2800" dirty="0" smtClean="0">
                <a:solidFill>
                  <a:srgbClr val="000000"/>
                </a:solidFill>
              </a:rPr>
              <a:t>doubts</a:t>
            </a:r>
            <a:endParaRPr lang="en-US" sz="2800" dirty="0">
              <a:solidFill>
                <a:srgbClr val="000000"/>
              </a:solidFill>
            </a:endParaRPr>
          </a:p>
          <a:p>
            <a:pPr marL="1074420" lvl="2" indent="-514350">
              <a:lnSpc>
                <a:spcPct val="90000"/>
              </a:lnSpc>
              <a:spcBef>
                <a:spcPts val="600"/>
              </a:spcBef>
              <a:buClr>
                <a:schemeClr val="accent1"/>
              </a:buClr>
              <a:buFont typeface="+mj-lt"/>
              <a:buAutoNum type="arabicPeriod"/>
            </a:pPr>
            <a:r>
              <a:rPr lang="en-US" sz="2800" dirty="0" smtClean="0">
                <a:solidFill>
                  <a:srgbClr val="000000"/>
                </a:solidFill>
              </a:rPr>
              <a:t>prayer</a:t>
            </a:r>
          </a:p>
          <a:p>
            <a:pPr marL="1074420" lvl="2" indent="-514350">
              <a:lnSpc>
                <a:spcPct val="90000"/>
              </a:lnSpc>
              <a:spcBef>
                <a:spcPts val="600"/>
              </a:spcBef>
              <a:buClr>
                <a:schemeClr val="accent1"/>
              </a:buClr>
              <a:buFont typeface="+mj-lt"/>
              <a:buAutoNum type="arabicPeriod"/>
            </a:pPr>
            <a:r>
              <a:rPr lang="en-US" sz="2800" dirty="0" smtClean="0">
                <a:solidFill>
                  <a:srgbClr val="000000"/>
                </a:solidFill>
              </a:rPr>
              <a:t>Scripture reading</a:t>
            </a:r>
            <a:r>
              <a:rPr lang="en-US" sz="2800" dirty="0">
                <a:solidFill>
                  <a:srgbClr val="000000"/>
                </a:solidFill>
              </a:rPr>
              <a:t> </a:t>
            </a:r>
            <a:r>
              <a:rPr lang="en-US" sz="2800" dirty="0" smtClean="0">
                <a:solidFill>
                  <a:srgbClr val="000000"/>
                </a:solidFill>
              </a:rPr>
              <a:t>and </a:t>
            </a:r>
          </a:p>
          <a:p>
            <a:pPr marL="1074420" lvl="2" indent="-514350">
              <a:lnSpc>
                <a:spcPct val="90000"/>
              </a:lnSpc>
              <a:spcBef>
                <a:spcPts val="600"/>
              </a:spcBef>
              <a:buClr>
                <a:schemeClr val="accent1"/>
              </a:buClr>
              <a:buFont typeface="+mj-lt"/>
              <a:buAutoNum type="arabicPeriod"/>
            </a:pPr>
            <a:r>
              <a:rPr lang="en-US" sz="2800" dirty="0" smtClean="0">
                <a:solidFill>
                  <a:srgbClr val="000000"/>
                </a:solidFill>
              </a:rPr>
              <a:t>personal </a:t>
            </a:r>
            <a:r>
              <a:rPr lang="en-US" sz="2800" dirty="0">
                <a:solidFill>
                  <a:srgbClr val="000000"/>
                </a:solidFill>
              </a:rPr>
              <a:t>religious experiences </a:t>
            </a:r>
            <a:endParaRPr lang="en-US" sz="2800" dirty="0" smtClean="0">
              <a:solidFill>
                <a:srgbClr val="000000"/>
              </a:solidFill>
            </a:endParaRPr>
          </a:p>
          <a:p>
            <a:pPr marL="1074420" lvl="2" indent="-514350">
              <a:lnSpc>
                <a:spcPct val="90000"/>
              </a:lnSpc>
              <a:spcBef>
                <a:spcPts val="600"/>
              </a:spcBef>
              <a:buClr>
                <a:schemeClr val="accent1"/>
              </a:buClr>
              <a:buFont typeface="+mj-lt"/>
              <a:buAutoNum type="arabicPeriod"/>
            </a:pPr>
            <a:r>
              <a:rPr lang="en-US" sz="2800" dirty="0" smtClean="0">
                <a:solidFill>
                  <a:srgbClr val="000000"/>
                </a:solidFill>
              </a:rPr>
              <a:t>having support nonparent adults in the church</a:t>
            </a:r>
            <a:endParaRPr lang="en-US" sz="2800" dirty="0">
              <a:solidFill>
                <a:srgbClr val="000000"/>
              </a:solidFill>
            </a:endParaRPr>
          </a:p>
          <a:p>
            <a:pPr marL="2286" indent="0">
              <a:lnSpc>
                <a:spcPct val="90000"/>
              </a:lnSpc>
              <a:spcBef>
                <a:spcPts val="600"/>
              </a:spcBef>
              <a:buNone/>
            </a:pPr>
            <a:r>
              <a:rPr lang="en-US" sz="2800" dirty="0">
                <a:solidFill>
                  <a:srgbClr val="000000"/>
                </a:solidFill>
              </a:rPr>
              <a:t>These most influential factors make differences of sizeable magnitude in substantive outcomes. </a:t>
            </a:r>
          </a:p>
        </p:txBody>
      </p:sp>
    </p:spTree>
    <p:extLst>
      <p:ext uri="{BB962C8B-B14F-4D97-AF65-F5344CB8AC3E}">
        <p14:creationId xmlns:p14="http://schemas.microsoft.com/office/powerpoint/2010/main" val="2060398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AA2B1E"/>
                </a:solidFill>
              </a:rPr>
              <a:t>Faith Factors - NSYR</a:t>
            </a:r>
            <a:endParaRPr lang="en-US" dirty="0">
              <a:solidFill>
                <a:srgbClr val="AA2B1E"/>
              </a:solidFill>
            </a:endParaRPr>
          </a:p>
        </p:txBody>
      </p:sp>
      <p:sp>
        <p:nvSpPr>
          <p:cNvPr id="3" name="Content Placeholder 2"/>
          <p:cNvSpPr>
            <a:spLocks noGrp="1"/>
          </p:cNvSpPr>
          <p:nvPr>
            <p:ph sz="quarter" idx="1"/>
          </p:nvPr>
        </p:nvSpPr>
        <p:spPr>
          <a:xfrm>
            <a:off x="612648" y="1587500"/>
            <a:ext cx="8153400" cy="5067300"/>
          </a:xfrm>
        </p:spPr>
        <p:txBody>
          <a:bodyPr>
            <a:noAutofit/>
          </a:bodyPr>
          <a:lstStyle/>
          <a:p>
            <a:pPr marL="0" indent="0">
              <a:spcBef>
                <a:spcPts val="200"/>
              </a:spcBef>
              <a:buNone/>
            </a:pPr>
            <a:r>
              <a:rPr lang="en-US" sz="2800" dirty="0" smtClean="0">
                <a:solidFill>
                  <a:schemeClr val="tx1"/>
                </a:solidFill>
              </a:rPr>
              <a:t>In these </a:t>
            </a:r>
            <a:r>
              <a:rPr lang="en-US" sz="2800" dirty="0">
                <a:solidFill>
                  <a:schemeClr val="tx1"/>
                </a:solidFill>
              </a:rPr>
              <a:t>seven factors alone, we have identified some powerful teenage factors associated with and, we think, causing differences in emerging adult religious commitment and practice. </a:t>
            </a:r>
            <a:endParaRPr lang="en-US" sz="1200" dirty="0" smtClean="0">
              <a:solidFill>
                <a:schemeClr val="tx1"/>
              </a:solidFill>
            </a:endParaRPr>
          </a:p>
          <a:p>
            <a:pPr marL="457200" lvl="2" indent="-457200">
              <a:spcBef>
                <a:spcPts val="200"/>
              </a:spcBef>
            </a:pPr>
            <a:r>
              <a:rPr lang="en-US" sz="2800" dirty="0" smtClean="0">
                <a:solidFill>
                  <a:schemeClr val="tx1"/>
                </a:solidFill>
              </a:rPr>
              <a:t>85% chance of being Highly Religious as an emerging adult if you were in the top 25% on the scales of: </a:t>
            </a:r>
          </a:p>
          <a:p>
            <a:pPr marL="850900" lvl="3" indent="-514350">
              <a:spcBef>
                <a:spcPts val="200"/>
              </a:spcBef>
              <a:buClr>
                <a:schemeClr val="accent1"/>
              </a:buClr>
              <a:buFont typeface="+mj-lt"/>
              <a:buAutoNum type="arabicPeriod"/>
            </a:pPr>
            <a:r>
              <a:rPr lang="en-US" sz="2800" dirty="0" smtClean="0">
                <a:solidFill>
                  <a:srgbClr val="000000"/>
                </a:solidFill>
              </a:rPr>
              <a:t>parental religion</a:t>
            </a:r>
          </a:p>
          <a:p>
            <a:pPr marL="850900" lvl="3" indent="-514350">
              <a:spcBef>
                <a:spcPts val="200"/>
              </a:spcBef>
              <a:buClr>
                <a:schemeClr val="accent1"/>
              </a:buClr>
              <a:buFont typeface="+mj-lt"/>
              <a:buAutoNum type="arabicPeriod"/>
            </a:pPr>
            <a:r>
              <a:rPr lang="en-US" sz="2800" dirty="0" smtClean="0">
                <a:solidFill>
                  <a:srgbClr val="000000"/>
                </a:solidFill>
              </a:rPr>
              <a:t>prayer</a:t>
            </a:r>
          </a:p>
          <a:p>
            <a:pPr marL="850900" lvl="3" indent="-514350">
              <a:spcBef>
                <a:spcPts val="200"/>
              </a:spcBef>
              <a:buClr>
                <a:schemeClr val="accent1"/>
              </a:buClr>
              <a:buFont typeface="+mj-lt"/>
              <a:buAutoNum type="arabicPeriod"/>
            </a:pPr>
            <a:r>
              <a:rPr lang="en-US" sz="2800" dirty="0" smtClean="0">
                <a:solidFill>
                  <a:srgbClr val="000000"/>
                </a:solidFill>
              </a:rPr>
              <a:t>importance </a:t>
            </a:r>
            <a:r>
              <a:rPr lang="en-US" sz="2800" dirty="0">
                <a:solidFill>
                  <a:srgbClr val="000000"/>
                </a:solidFill>
              </a:rPr>
              <a:t>of </a:t>
            </a:r>
            <a:r>
              <a:rPr lang="en-US" sz="2800" dirty="0" smtClean="0">
                <a:solidFill>
                  <a:srgbClr val="000000"/>
                </a:solidFill>
              </a:rPr>
              <a:t>faith</a:t>
            </a:r>
          </a:p>
          <a:p>
            <a:pPr marL="850900" lvl="3" indent="-514350">
              <a:spcBef>
                <a:spcPts val="200"/>
              </a:spcBef>
              <a:buClr>
                <a:schemeClr val="accent1"/>
              </a:buClr>
              <a:buFont typeface="+mj-lt"/>
              <a:buAutoNum type="arabicPeriod"/>
            </a:pPr>
            <a:r>
              <a:rPr lang="en-US" sz="2800" dirty="0" smtClean="0">
                <a:solidFill>
                  <a:srgbClr val="000000"/>
                </a:solidFill>
              </a:rPr>
              <a:t>Scripture </a:t>
            </a:r>
            <a:r>
              <a:rPr lang="en-US" sz="2800" dirty="0">
                <a:solidFill>
                  <a:srgbClr val="000000"/>
                </a:solidFill>
              </a:rPr>
              <a:t>reading </a:t>
            </a:r>
            <a:endParaRPr lang="en-US" sz="2800" dirty="0" smtClean="0">
              <a:solidFill>
                <a:srgbClr val="000000"/>
              </a:solidFill>
            </a:endParaRPr>
          </a:p>
          <a:p>
            <a:pPr marL="0" indent="0">
              <a:spcBef>
                <a:spcPts val="200"/>
              </a:spcBef>
              <a:buNone/>
            </a:pPr>
            <a:endParaRPr lang="en-US" sz="2800" dirty="0">
              <a:solidFill>
                <a:schemeClr val="tx1"/>
              </a:solidFill>
            </a:endParaRPr>
          </a:p>
        </p:txBody>
      </p:sp>
    </p:spTree>
    <p:extLst>
      <p:ext uri="{BB962C8B-B14F-4D97-AF65-F5344CB8AC3E}">
        <p14:creationId xmlns:p14="http://schemas.microsoft.com/office/powerpoint/2010/main" val="43127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AA2B1E"/>
                </a:solidFill>
              </a:rPr>
              <a:t>Faith Factors - NSYR</a:t>
            </a:r>
            <a:endParaRPr lang="en-US" dirty="0">
              <a:solidFill>
                <a:srgbClr val="AA2B1E"/>
              </a:solidFill>
            </a:endParaRPr>
          </a:p>
        </p:txBody>
      </p:sp>
      <p:sp>
        <p:nvSpPr>
          <p:cNvPr id="3" name="Content Placeholder 2"/>
          <p:cNvSpPr>
            <a:spLocks noGrp="1"/>
          </p:cNvSpPr>
          <p:nvPr>
            <p:ph sz="quarter" idx="1"/>
          </p:nvPr>
        </p:nvSpPr>
        <p:spPr/>
        <p:txBody>
          <a:bodyPr>
            <a:noAutofit/>
          </a:bodyPr>
          <a:lstStyle/>
          <a:p>
            <a:pPr marL="457200" lvl="2" indent="-457200">
              <a:spcBef>
                <a:spcPts val="200"/>
              </a:spcBef>
            </a:pPr>
            <a:r>
              <a:rPr lang="en-US" sz="2800" dirty="0" smtClean="0">
                <a:solidFill>
                  <a:srgbClr val="000000"/>
                </a:solidFill>
              </a:rPr>
              <a:t>75% chance of being a Highly Religious emerging adult if you were in the the top 25% on scales of: </a:t>
            </a:r>
          </a:p>
          <a:p>
            <a:pPr marL="850900" lvl="3" indent="-514350">
              <a:spcBef>
                <a:spcPts val="200"/>
              </a:spcBef>
              <a:buClr>
                <a:schemeClr val="accent1"/>
              </a:buClr>
              <a:buFont typeface="+mj-lt"/>
              <a:buAutoNum type="arabicPeriod" startAt="5"/>
            </a:pPr>
            <a:r>
              <a:rPr lang="en-US" sz="2800" dirty="0" smtClean="0">
                <a:solidFill>
                  <a:srgbClr val="000000"/>
                </a:solidFill>
              </a:rPr>
              <a:t>having </a:t>
            </a:r>
            <a:r>
              <a:rPr lang="en-US" sz="2800" dirty="0">
                <a:solidFill>
                  <a:srgbClr val="000000"/>
                </a:solidFill>
              </a:rPr>
              <a:t>support nonparent adults in the </a:t>
            </a:r>
            <a:r>
              <a:rPr lang="en-US" sz="2800" dirty="0" smtClean="0">
                <a:solidFill>
                  <a:srgbClr val="000000"/>
                </a:solidFill>
              </a:rPr>
              <a:t>church, </a:t>
            </a:r>
          </a:p>
          <a:p>
            <a:pPr marL="850900" lvl="3" indent="-514350">
              <a:spcBef>
                <a:spcPts val="200"/>
              </a:spcBef>
              <a:buClr>
                <a:schemeClr val="accent1"/>
              </a:buClr>
              <a:buFont typeface="+mj-lt"/>
              <a:buAutoNum type="arabicPeriod" startAt="5"/>
            </a:pPr>
            <a:r>
              <a:rPr lang="en-US" sz="2800" dirty="0" smtClean="0">
                <a:solidFill>
                  <a:srgbClr val="000000"/>
                </a:solidFill>
              </a:rPr>
              <a:t>having </a:t>
            </a:r>
            <a:r>
              <a:rPr lang="en-US" sz="2800" dirty="0">
                <a:solidFill>
                  <a:srgbClr val="000000"/>
                </a:solidFill>
              </a:rPr>
              <a:t>personal </a:t>
            </a:r>
            <a:r>
              <a:rPr lang="en-US" sz="2800" dirty="0" smtClean="0">
                <a:solidFill>
                  <a:srgbClr val="000000"/>
                </a:solidFill>
              </a:rPr>
              <a:t>religious experiences </a:t>
            </a:r>
          </a:p>
          <a:p>
            <a:pPr marL="850900" lvl="3" indent="-514350">
              <a:spcBef>
                <a:spcPts val="200"/>
              </a:spcBef>
              <a:buClr>
                <a:schemeClr val="accent1"/>
              </a:buClr>
              <a:buFont typeface="+mj-lt"/>
              <a:buAutoNum type="arabicPeriod" startAt="5"/>
            </a:pPr>
            <a:r>
              <a:rPr lang="en-US" sz="2800" dirty="0" smtClean="0">
                <a:solidFill>
                  <a:srgbClr val="000000"/>
                </a:solidFill>
              </a:rPr>
              <a:t>lack </a:t>
            </a:r>
            <a:r>
              <a:rPr lang="en-US" sz="2800" dirty="0">
                <a:solidFill>
                  <a:srgbClr val="000000"/>
                </a:solidFill>
              </a:rPr>
              <a:t>of religious doubts</a:t>
            </a:r>
          </a:p>
          <a:p>
            <a:pPr marL="0" indent="0">
              <a:spcBef>
                <a:spcPts val="200"/>
              </a:spcBef>
              <a:buNone/>
            </a:pPr>
            <a:endParaRPr lang="en-US" sz="2800" dirty="0">
              <a:solidFill>
                <a:schemeClr val="tx1"/>
              </a:solidFill>
            </a:endParaRPr>
          </a:p>
        </p:txBody>
      </p:sp>
    </p:spTree>
    <p:extLst>
      <p:ext uri="{BB962C8B-B14F-4D97-AF65-F5344CB8AC3E}">
        <p14:creationId xmlns:p14="http://schemas.microsoft.com/office/powerpoint/2010/main" val="2606544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smtClean="0">
                <a:solidFill>
                  <a:schemeClr val="bg1"/>
                </a:solidFill>
              </a:rPr>
              <a:t>LifelongFaith.com</a:t>
            </a:r>
            <a:endParaRPr lang="en-US" dirty="0">
              <a:solidFill>
                <a:schemeClr val="bg1"/>
              </a:solidFill>
            </a:endParaRPr>
          </a:p>
        </p:txBody>
      </p:sp>
      <p:pic>
        <p:nvPicPr>
          <p:cNvPr id="3" name="Picture 2" descr="screen-capture.png"/>
          <p:cNvPicPr>
            <a:picLocks noChangeAspect="1"/>
          </p:cNvPicPr>
          <p:nvPr/>
        </p:nvPicPr>
        <p:blipFill rotWithShape="1">
          <a:blip r:embed="rId2">
            <a:extLst>
              <a:ext uri="{28A0092B-C50C-407E-A947-70E740481C1C}">
                <a14:useLocalDpi xmlns:a14="http://schemas.microsoft.com/office/drawing/2010/main" val="0"/>
              </a:ext>
            </a:extLst>
          </a:blip>
          <a:srcRect l="18750" t="13112" r="23333" b="2000"/>
          <a:stretch/>
        </p:blipFill>
        <p:spPr>
          <a:xfrm>
            <a:off x="1816964" y="1498600"/>
            <a:ext cx="5739536" cy="5257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575815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AA2B1E"/>
                </a:solidFill>
              </a:rPr>
              <a:t>Faith Factors - NSYR</a:t>
            </a:r>
            <a:endParaRPr lang="en-US" dirty="0">
              <a:solidFill>
                <a:srgbClr val="AA2B1E"/>
              </a:solidFill>
            </a:endParaRPr>
          </a:p>
        </p:txBody>
      </p:sp>
      <p:sp>
        <p:nvSpPr>
          <p:cNvPr id="4" name="Content Placeholder 3"/>
          <p:cNvSpPr>
            <a:spLocks noGrp="1"/>
          </p:cNvSpPr>
          <p:nvPr>
            <p:ph sz="quarter" idx="1"/>
          </p:nvPr>
        </p:nvSpPr>
        <p:spPr/>
        <p:txBody>
          <a:bodyPr>
            <a:normAutofit/>
          </a:bodyPr>
          <a:lstStyle/>
          <a:p>
            <a:pPr marL="516636" indent="-514350">
              <a:lnSpc>
                <a:spcPct val="90000"/>
              </a:lnSpc>
              <a:spcBef>
                <a:spcPts val="600"/>
              </a:spcBef>
              <a:buSzPct val="100000"/>
            </a:pPr>
            <a:r>
              <a:rPr lang="en-US" sz="2800" dirty="0">
                <a:solidFill>
                  <a:srgbClr val="000000"/>
                </a:solidFill>
              </a:rPr>
              <a:t>Approximately 70% of youth who at some time or other before mid-emerging adulthood commit to live their lives for God, the vast majority appear to do so early in life, apparently before the age of 14. </a:t>
            </a:r>
          </a:p>
          <a:p>
            <a:pPr marL="516636" indent="-514350">
              <a:lnSpc>
                <a:spcPct val="90000"/>
              </a:lnSpc>
              <a:spcBef>
                <a:spcPts val="600"/>
              </a:spcBef>
              <a:buSzPct val="100000"/>
            </a:pPr>
            <a:r>
              <a:rPr lang="en-US" sz="2800" dirty="0">
                <a:solidFill>
                  <a:srgbClr val="000000"/>
                </a:solidFill>
              </a:rPr>
              <a:t>Most make their first commitments to God as children or during the preteen or very early teen years.</a:t>
            </a:r>
          </a:p>
          <a:p>
            <a:pPr marL="516636" indent="-514350">
              <a:lnSpc>
                <a:spcPct val="90000"/>
              </a:lnSpc>
              <a:spcBef>
                <a:spcPts val="600"/>
              </a:spcBef>
              <a:buSzPct val="100000"/>
            </a:pPr>
            <a:r>
              <a:rPr lang="en-US" sz="2800" dirty="0">
                <a:solidFill>
                  <a:srgbClr val="000000"/>
                </a:solidFill>
              </a:rPr>
              <a:t>Many religious trajectories followed in the course of life’s development seemed to be formed early on in life.  </a:t>
            </a:r>
          </a:p>
        </p:txBody>
      </p:sp>
    </p:spTree>
    <p:extLst>
      <p:ext uri="{BB962C8B-B14F-4D97-AF65-F5344CB8AC3E}">
        <p14:creationId xmlns:p14="http://schemas.microsoft.com/office/powerpoint/2010/main" val="347730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AA2B1E"/>
                </a:solidFill>
              </a:rPr>
              <a:t>Family Faith - NSYR</a:t>
            </a:r>
            <a:endParaRPr lang="en-US" dirty="0">
              <a:solidFill>
                <a:srgbClr val="AA2B1E"/>
              </a:solidFill>
            </a:endParaRPr>
          </a:p>
        </p:txBody>
      </p:sp>
      <p:sp>
        <p:nvSpPr>
          <p:cNvPr id="8" name="Content Placeholder 7"/>
          <p:cNvSpPr>
            <a:spLocks noGrp="1"/>
          </p:cNvSpPr>
          <p:nvPr>
            <p:ph sz="quarter" idx="1"/>
          </p:nvPr>
        </p:nvSpPr>
        <p:spPr>
          <a:xfrm>
            <a:off x="612648" y="1600200"/>
            <a:ext cx="8153400" cy="4965700"/>
          </a:xfrm>
        </p:spPr>
        <p:txBody>
          <a:bodyPr>
            <a:normAutofit lnSpcReduction="10000"/>
          </a:bodyPr>
          <a:lstStyle/>
          <a:p>
            <a:pPr marL="0" indent="0" algn="ctr">
              <a:buNone/>
            </a:pPr>
            <a:r>
              <a:rPr lang="en-US" sz="3200" i="1" dirty="0" smtClean="0"/>
              <a:t>“Emerging adults who grew up with seriously religious parents are through socialization more likely (1) to have internalized their parents religious worldview, (2) to possess the practical religious know-how needed to live more highly religious lives, and (3) to embody the identity orientations and behavioral tendencies toward continuing to practice what they have been taught religiously.”</a:t>
            </a:r>
            <a:r>
              <a:rPr lang="en-US" sz="2800" i="1" dirty="0" smtClean="0"/>
              <a:t> </a:t>
            </a:r>
          </a:p>
          <a:p>
            <a:pPr marL="0" indent="0" algn="ctr">
              <a:buNone/>
            </a:pPr>
            <a:r>
              <a:rPr lang="en-US" sz="2800" dirty="0" smtClean="0"/>
              <a:t>(Christian Smith &amp; Patricia Snell)</a:t>
            </a:r>
            <a:endParaRPr lang="en-US" sz="2800" dirty="0"/>
          </a:p>
        </p:txBody>
      </p:sp>
    </p:spTree>
    <p:extLst>
      <p:ext uri="{BB962C8B-B14F-4D97-AF65-F5344CB8AC3E}">
        <p14:creationId xmlns:p14="http://schemas.microsoft.com/office/powerpoint/2010/main" val="21586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AA2B1E"/>
                </a:solidFill>
              </a:rPr>
              <a:t>Family Faith - NSYR</a:t>
            </a:r>
            <a:endParaRPr lang="en-US" dirty="0">
              <a:solidFill>
                <a:srgbClr val="AA2B1E"/>
              </a:solidFill>
            </a:endParaRPr>
          </a:p>
        </p:txBody>
      </p:sp>
      <p:sp>
        <p:nvSpPr>
          <p:cNvPr id="8" name="Content Placeholder 7"/>
          <p:cNvSpPr>
            <a:spLocks noGrp="1"/>
          </p:cNvSpPr>
          <p:nvPr>
            <p:ph sz="quarter" idx="1"/>
          </p:nvPr>
        </p:nvSpPr>
        <p:spPr/>
        <p:txBody>
          <a:bodyPr>
            <a:normAutofit fontScale="77500" lnSpcReduction="20000"/>
          </a:bodyPr>
          <a:lstStyle/>
          <a:p>
            <a:pPr marL="0" indent="0" algn="ctr">
              <a:buNone/>
            </a:pPr>
            <a:r>
              <a:rPr lang="en-US" sz="3900" i="1" dirty="0" smtClean="0"/>
              <a:t>“At the heart of this social causal mechanism stands the elementary process of teaching—both formal and informal, verbal and nonverbal, oral and behavioral, intentional and unconscious, through both instruction and role modeling. We believe that one of the main ways by which empirically observed strong parental religion produced strong emerging adult religion in offspring is through the teaching involved in socialization.”</a:t>
            </a:r>
          </a:p>
          <a:p>
            <a:pPr marL="0" indent="0" algn="ctr">
              <a:buNone/>
            </a:pPr>
            <a:r>
              <a:rPr lang="en-US" sz="2595" dirty="0" smtClean="0"/>
              <a:t>(</a:t>
            </a:r>
            <a:r>
              <a:rPr lang="en-US" sz="2595" i="1" dirty="0" smtClean="0"/>
              <a:t>Souls in Transition: The Religious &amp; Spiritual Lives of Emerging Adults </a:t>
            </a:r>
            <a:r>
              <a:rPr lang="en-US" sz="2595" dirty="0" smtClean="0"/>
              <a:t>by Christian Smith with Patricia Snell) </a:t>
            </a:r>
          </a:p>
        </p:txBody>
      </p:sp>
    </p:spTree>
    <p:extLst>
      <p:ext uri="{BB962C8B-B14F-4D97-AF65-F5344CB8AC3E}">
        <p14:creationId xmlns:p14="http://schemas.microsoft.com/office/powerpoint/2010/main" val="927539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AA2B1E"/>
                </a:solidFill>
              </a:rPr>
              <a:t>Family </a:t>
            </a:r>
            <a:r>
              <a:rPr lang="en-US" dirty="0">
                <a:solidFill>
                  <a:srgbClr val="AA2B1E"/>
                </a:solidFill>
              </a:rPr>
              <a:t>Faith – </a:t>
            </a:r>
            <a:r>
              <a:rPr lang="en-US" i="1" dirty="0">
                <a:solidFill>
                  <a:srgbClr val="AA2B1E"/>
                </a:solidFill>
              </a:rPr>
              <a:t>Spirit &amp; Culture of YM</a:t>
            </a:r>
            <a:endParaRPr lang="en-US" dirty="0">
              <a:solidFill>
                <a:srgbClr val="AA2B1E"/>
              </a:solidFill>
            </a:endParaRPr>
          </a:p>
        </p:txBody>
      </p:sp>
      <p:sp>
        <p:nvSpPr>
          <p:cNvPr id="3" name="Content Placeholder 2"/>
          <p:cNvSpPr>
            <a:spLocks noGrp="1"/>
          </p:cNvSpPr>
          <p:nvPr>
            <p:ph idx="1"/>
          </p:nvPr>
        </p:nvSpPr>
        <p:spPr>
          <a:xfrm>
            <a:off x="457200" y="1511300"/>
            <a:ext cx="8305800" cy="5130800"/>
          </a:xfrm>
        </p:spPr>
        <p:txBody>
          <a:bodyPr>
            <a:normAutofit/>
          </a:bodyPr>
          <a:lstStyle/>
          <a:p>
            <a:pPr>
              <a:buNone/>
            </a:pPr>
            <a:r>
              <a:rPr lang="en-US" sz="3000" b="1" dirty="0" smtClean="0"/>
              <a:t>Faith of the Parents…</a:t>
            </a:r>
          </a:p>
          <a:p>
            <a:pPr marL="457200" indent="-457200">
              <a:spcBef>
                <a:spcPts val="800"/>
              </a:spcBef>
              <a:buFont typeface="+mj-lt"/>
              <a:buAutoNum type="arabicPeriod"/>
            </a:pPr>
            <a:r>
              <a:rPr lang="en-US" sz="2800" dirty="0" smtClean="0"/>
              <a:t>My faith helps me know right from wrong</a:t>
            </a:r>
          </a:p>
          <a:p>
            <a:pPr marL="457200" indent="-457200">
              <a:spcBef>
                <a:spcPts val="800"/>
              </a:spcBef>
              <a:buFont typeface="+mj-lt"/>
              <a:buAutoNum type="arabicPeriod"/>
            </a:pPr>
            <a:r>
              <a:rPr lang="en-US" sz="2800" dirty="0" smtClean="0"/>
              <a:t>I have a sense of sharing in a great purpose</a:t>
            </a:r>
          </a:p>
          <a:p>
            <a:pPr marL="457200" indent="-457200">
              <a:spcBef>
                <a:spcPts val="800"/>
              </a:spcBef>
              <a:buFont typeface="+mj-lt"/>
              <a:buAutoNum type="arabicPeriod"/>
            </a:pPr>
            <a:r>
              <a:rPr lang="en-US" sz="2800" dirty="0" smtClean="0"/>
              <a:t>I have had feelings of being in the presence of God</a:t>
            </a:r>
          </a:p>
          <a:p>
            <a:pPr marL="457200" indent="-457200">
              <a:spcBef>
                <a:spcPts val="800"/>
              </a:spcBef>
              <a:buFont typeface="+mj-lt"/>
              <a:buAutoNum type="arabicPeriod"/>
            </a:pPr>
            <a:r>
              <a:rPr lang="en-US" sz="2800" dirty="0" smtClean="0"/>
              <a:t>I have a sense of being saved in Christ</a:t>
            </a:r>
          </a:p>
          <a:p>
            <a:pPr marL="457200" indent="-457200">
              <a:spcBef>
                <a:spcPts val="800"/>
              </a:spcBef>
              <a:buFont typeface="+mj-lt"/>
              <a:buAutoNum type="arabicPeriod"/>
            </a:pPr>
            <a:r>
              <a:rPr lang="en-US" sz="2800" dirty="0" smtClean="0"/>
              <a:t>I am spiritually moved by the beauty of God’s creation</a:t>
            </a:r>
          </a:p>
          <a:p>
            <a:pPr marL="457200" indent="-457200">
              <a:spcBef>
                <a:spcPts val="800"/>
              </a:spcBef>
              <a:buFont typeface="+mj-lt"/>
              <a:buAutoNum type="arabicPeriod"/>
            </a:pPr>
            <a:r>
              <a:rPr lang="en-US" sz="2800" dirty="0" smtClean="0"/>
              <a:t>God helps me decide what is right or wrong behavior</a:t>
            </a:r>
          </a:p>
          <a:p>
            <a:pPr marL="457200" indent="-457200">
              <a:spcBef>
                <a:spcPts val="800"/>
              </a:spcBef>
              <a:buFont typeface="+mj-lt"/>
              <a:buAutoNum type="arabicPeriod"/>
            </a:pPr>
            <a:r>
              <a:rPr lang="en-US" sz="2800" dirty="0" smtClean="0"/>
              <a:t>I have found a way of life that gives me direction.</a:t>
            </a:r>
          </a:p>
          <a:p>
            <a:pPr marL="457200" indent="-457200">
              <a:buFont typeface="+mj-lt"/>
              <a:buAutoNum type="arabicPeriod"/>
            </a:pPr>
            <a:endParaRPr lang="en-US" dirty="0"/>
          </a:p>
        </p:txBody>
      </p:sp>
    </p:spTree>
    <p:extLst>
      <p:ext uri="{BB962C8B-B14F-4D97-AF65-F5344CB8AC3E}">
        <p14:creationId xmlns:p14="http://schemas.microsoft.com/office/powerpoint/2010/main" val="4552771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AA2B1E"/>
                </a:solidFill>
              </a:rPr>
              <a:t>Family </a:t>
            </a:r>
            <a:r>
              <a:rPr lang="en-US" dirty="0">
                <a:solidFill>
                  <a:srgbClr val="AA2B1E"/>
                </a:solidFill>
              </a:rPr>
              <a:t>Faith– </a:t>
            </a:r>
            <a:r>
              <a:rPr lang="en-US" i="1" dirty="0">
                <a:solidFill>
                  <a:srgbClr val="AA2B1E"/>
                </a:solidFill>
              </a:rPr>
              <a:t>Spirit &amp; Culture of YM</a:t>
            </a:r>
            <a:endParaRPr lang="en-US" dirty="0">
              <a:solidFill>
                <a:srgbClr val="AA2B1E"/>
              </a:solidFill>
            </a:endParaRPr>
          </a:p>
        </p:txBody>
      </p:sp>
      <p:sp>
        <p:nvSpPr>
          <p:cNvPr id="3" name="Content Placeholder 2"/>
          <p:cNvSpPr>
            <a:spLocks noGrp="1"/>
          </p:cNvSpPr>
          <p:nvPr>
            <p:ph idx="1"/>
          </p:nvPr>
        </p:nvSpPr>
        <p:spPr>
          <a:xfrm>
            <a:off x="457200" y="1663700"/>
            <a:ext cx="8305800" cy="4813300"/>
          </a:xfrm>
        </p:spPr>
        <p:txBody>
          <a:bodyPr/>
          <a:lstStyle/>
          <a:p>
            <a:pPr>
              <a:spcBef>
                <a:spcPts val="600"/>
              </a:spcBef>
              <a:buNone/>
            </a:pPr>
            <a:r>
              <a:rPr lang="en-US" sz="3000" b="1" dirty="0" smtClean="0"/>
              <a:t>Faith of the Parents…</a:t>
            </a:r>
          </a:p>
          <a:p>
            <a:pPr marL="514350" indent="-514350">
              <a:spcBef>
                <a:spcPts val="600"/>
              </a:spcBef>
              <a:buFont typeface="+mj-lt"/>
              <a:buAutoNum type="arabicPeriod" startAt="8"/>
            </a:pPr>
            <a:r>
              <a:rPr lang="en-US" sz="2800" dirty="0" smtClean="0"/>
              <a:t>Religious faith is important in my life.</a:t>
            </a:r>
          </a:p>
          <a:p>
            <a:pPr marL="514350" indent="-514350">
              <a:spcBef>
                <a:spcPts val="600"/>
              </a:spcBef>
              <a:buFont typeface="+mj-lt"/>
              <a:buAutoNum type="arabicPeriod" startAt="8"/>
            </a:pPr>
            <a:r>
              <a:rPr lang="en-US" sz="2800" dirty="0" smtClean="0"/>
              <a:t>My life is committed to Jesus Christ.</a:t>
            </a:r>
          </a:p>
          <a:p>
            <a:pPr marL="514350" indent="-514350">
              <a:spcBef>
                <a:spcPts val="600"/>
              </a:spcBef>
              <a:buFont typeface="+mj-lt"/>
              <a:buAutoNum type="arabicPeriod" startAt="8"/>
            </a:pPr>
            <a:r>
              <a:rPr lang="en-US" sz="2800" dirty="0" smtClean="0"/>
              <a:t>My life is filled with meaning and purpose.</a:t>
            </a:r>
          </a:p>
          <a:p>
            <a:pPr marL="514350" indent="-514350">
              <a:spcBef>
                <a:spcPts val="600"/>
              </a:spcBef>
              <a:buFont typeface="+mj-lt"/>
              <a:buAutoNum type="arabicPeriod" startAt="8"/>
            </a:pPr>
            <a:r>
              <a:rPr lang="en-US" sz="2800" dirty="0" smtClean="0"/>
              <a:t>I have a real sense that God is guiding me. </a:t>
            </a:r>
          </a:p>
          <a:p>
            <a:pPr marL="0" indent="0">
              <a:spcBef>
                <a:spcPts val="600"/>
              </a:spcBef>
              <a:buNone/>
            </a:pPr>
            <a:endParaRPr lang="en-US" sz="2800" dirty="0" smtClean="0"/>
          </a:p>
          <a:p>
            <a:pPr marL="514350" indent="-514350" algn="ctr">
              <a:spcBef>
                <a:spcPts val="600"/>
              </a:spcBef>
              <a:buNone/>
            </a:pPr>
            <a:r>
              <a:rPr lang="en-US" sz="3000" b="1" dirty="0" smtClean="0"/>
              <a:t>Each of the 11 items rate 7.30 or better </a:t>
            </a:r>
            <a:br>
              <a:rPr lang="en-US" sz="3000" b="1" dirty="0" smtClean="0"/>
            </a:br>
            <a:r>
              <a:rPr lang="en-US" sz="3000" b="1" dirty="0" smtClean="0"/>
              <a:t>on a 9.0 scale. </a:t>
            </a:r>
            <a:endParaRPr lang="en-US" sz="3000" b="1" dirty="0"/>
          </a:p>
        </p:txBody>
      </p:sp>
    </p:spTree>
    <p:extLst>
      <p:ext uri="{BB962C8B-B14F-4D97-AF65-F5344CB8AC3E}">
        <p14:creationId xmlns:p14="http://schemas.microsoft.com/office/powerpoint/2010/main" val="33445798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AA2B1E"/>
                </a:solidFill>
              </a:rPr>
              <a:t>Family </a:t>
            </a:r>
            <a:r>
              <a:rPr lang="en-US" dirty="0">
                <a:solidFill>
                  <a:srgbClr val="AA2B1E"/>
                </a:solidFill>
              </a:rPr>
              <a:t>Faith– </a:t>
            </a:r>
            <a:r>
              <a:rPr lang="en-US" i="1" dirty="0">
                <a:solidFill>
                  <a:srgbClr val="AA2B1E"/>
                </a:solidFill>
              </a:rPr>
              <a:t>Spirit &amp; Culture of YM</a:t>
            </a:r>
            <a:endParaRPr lang="en-US" dirty="0">
              <a:solidFill>
                <a:srgbClr val="AA2B1E"/>
              </a:solidFill>
            </a:endParaRPr>
          </a:p>
        </p:txBody>
      </p:sp>
      <p:sp>
        <p:nvSpPr>
          <p:cNvPr id="3" name="Content Placeholder 2"/>
          <p:cNvSpPr>
            <a:spLocks noGrp="1"/>
          </p:cNvSpPr>
          <p:nvPr>
            <p:ph idx="1"/>
          </p:nvPr>
        </p:nvSpPr>
        <p:spPr>
          <a:xfrm>
            <a:off x="457200" y="1612900"/>
            <a:ext cx="8458200" cy="4819276"/>
          </a:xfrm>
        </p:spPr>
        <p:txBody>
          <a:bodyPr>
            <a:normAutofit/>
          </a:bodyPr>
          <a:lstStyle/>
          <a:p>
            <a:pPr marL="0" indent="0">
              <a:spcBef>
                <a:spcPts val="600"/>
              </a:spcBef>
              <a:buNone/>
            </a:pPr>
            <a:r>
              <a:rPr lang="en-US" sz="3000" b="1" dirty="0" smtClean="0"/>
              <a:t>Teens: How have your parents influenced your faith life?</a:t>
            </a:r>
          </a:p>
          <a:p>
            <a:pPr marL="457200" indent="-457200">
              <a:spcBef>
                <a:spcPts val="600"/>
              </a:spcBef>
              <a:buFont typeface="+mj-lt"/>
              <a:buAutoNum type="arabicPeriod"/>
            </a:pPr>
            <a:r>
              <a:rPr lang="en-US" sz="2800" dirty="0" smtClean="0"/>
              <a:t>Values are focused on serving others and God.</a:t>
            </a:r>
          </a:p>
          <a:p>
            <a:pPr marL="457200" indent="-457200">
              <a:spcBef>
                <a:spcPts val="600"/>
              </a:spcBef>
              <a:buFont typeface="+mj-lt"/>
              <a:buAutoNum type="arabicPeriod"/>
            </a:pPr>
            <a:r>
              <a:rPr lang="en-US" sz="2800" dirty="0" smtClean="0"/>
              <a:t>Positive influence on my religious faith</a:t>
            </a:r>
          </a:p>
          <a:p>
            <a:pPr marL="457200" indent="-457200">
              <a:spcBef>
                <a:spcPts val="600"/>
              </a:spcBef>
              <a:buFont typeface="+mj-lt"/>
              <a:buAutoNum type="arabicPeriod"/>
            </a:pPr>
            <a:r>
              <a:rPr lang="en-US" sz="2800" dirty="0" smtClean="0"/>
              <a:t>Talk with me about my relationship with Jesus Christ</a:t>
            </a:r>
          </a:p>
          <a:p>
            <a:pPr marL="457200" indent="-457200">
              <a:spcBef>
                <a:spcPts val="600"/>
              </a:spcBef>
              <a:buFont typeface="+mj-lt"/>
              <a:buAutoNum type="arabicPeriod"/>
            </a:pPr>
            <a:r>
              <a:rPr lang="en-US" sz="2800" dirty="0" smtClean="0"/>
              <a:t>Attending Sunday worship</a:t>
            </a:r>
          </a:p>
          <a:p>
            <a:pPr marL="457200" indent="-457200">
              <a:spcBef>
                <a:spcPts val="600"/>
              </a:spcBef>
              <a:buFont typeface="+mj-lt"/>
              <a:buAutoNum type="arabicPeriod"/>
            </a:pPr>
            <a:r>
              <a:rPr lang="en-US" sz="2800" dirty="0" smtClean="0"/>
              <a:t>Talked with my parent about religious faith</a:t>
            </a:r>
          </a:p>
          <a:p>
            <a:pPr marL="457200" indent="-457200">
              <a:spcBef>
                <a:spcPts val="600"/>
              </a:spcBef>
              <a:buFont typeface="+mj-lt"/>
              <a:buAutoNum type="arabicPeriod"/>
            </a:pPr>
            <a:r>
              <a:rPr lang="en-US" sz="2800" dirty="0" smtClean="0"/>
              <a:t>Reading the Bible </a:t>
            </a:r>
          </a:p>
        </p:txBody>
      </p:sp>
    </p:spTree>
    <p:extLst>
      <p:ext uri="{BB962C8B-B14F-4D97-AF65-F5344CB8AC3E}">
        <p14:creationId xmlns:p14="http://schemas.microsoft.com/office/powerpoint/2010/main" val="36038807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AA2B1E"/>
                </a:solidFill>
              </a:rPr>
              <a:t>Family </a:t>
            </a:r>
            <a:r>
              <a:rPr lang="en-US" dirty="0">
                <a:solidFill>
                  <a:srgbClr val="AA2B1E"/>
                </a:solidFill>
              </a:rPr>
              <a:t>Faith– </a:t>
            </a:r>
            <a:r>
              <a:rPr lang="en-US" i="1" dirty="0">
                <a:solidFill>
                  <a:srgbClr val="AA2B1E"/>
                </a:solidFill>
              </a:rPr>
              <a:t>Spirit &amp; Culture of YM</a:t>
            </a:r>
            <a:endParaRPr lang="en-US" dirty="0">
              <a:solidFill>
                <a:srgbClr val="AA2B1E"/>
              </a:solidFill>
            </a:endParaRPr>
          </a:p>
        </p:txBody>
      </p:sp>
      <p:sp>
        <p:nvSpPr>
          <p:cNvPr id="3" name="Content Placeholder 2"/>
          <p:cNvSpPr>
            <a:spLocks noGrp="1"/>
          </p:cNvSpPr>
          <p:nvPr>
            <p:ph idx="1"/>
          </p:nvPr>
        </p:nvSpPr>
        <p:spPr>
          <a:xfrm>
            <a:off x="457200" y="1752600"/>
            <a:ext cx="8458200" cy="4679576"/>
          </a:xfrm>
        </p:spPr>
        <p:txBody>
          <a:bodyPr>
            <a:normAutofit/>
          </a:bodyPr>
          <a:lstStyle/>
          <a:p>
            <a:pPr marL="457200" indent="-457200"/>
            <a:r>
              <a:rPr lang="en-US" sz="3000" dirty="0" smtClean="0"/>
              <a:t>One in four teens said their family sat down together and talked about God, the Bible, and other religious things on a weekly or daily basis.</a:t>
            </a:r>
          </a:p>
          <a:p>
            <a:pPr marL="457200" indent="-457200"/>
            <a:r>
              <a:rPr lang="en-US" sz="3000" dirty="0" smtClean="0"/>
              <a:t>40% of teens said they did this once or twice a month. </a:t>
            </a:r>
          </a:p>
        </p:txBody>
      </p:sp>
    </p:spTree>
    <p:extLst>
      <p:ext uri="{BB962C8B-B14F-4D97-AF65-F5344CB8AC3E}">
        <p14:creationId xmlns:p14="http://schemas.microsoft.com/office/powerpoint/2010/main" val="35400844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94901033"/>
              </p:ext>
            </p:extLst>
          </p:nvPr>
        </p:nvGraphicFramePr>
        <p:xfrm>
          <a:off x="-330200" y="774700"/>
          <a:ext cx="6845300" cy="621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0" y="227548"/>
            <a:ext cx="6108700" cy="584776"/>
          </a:xfrm>
          <a:prstGeom prst="rect">
            <a:avLst/>
          </a:prstGeom>
          <a:noFill/>
        </p:spPr>
        <p:txBody>
          <a:bodyPr wrap="square" rtlCol="0">
            <a:spAutoFit/>
          </a:bodyPr>
          <a:lstStyle/>
          <a:p>
            <a:pPr algn="ctr"/>
            <a:r>
              <a:rPr lang="en-US" sz="3200" b="1" dirty="0" smtClean="0">
                <a:solidFill>
                  <a:srgbClr val="D2610C"/>
                </a:solidFill>
                <a:cs typeface="Cambria"/>
              </a:rPr>
              <a:t>Six Family Faith Factors</a:t>
            </a:r>
            <a:endParaRPr lang="en-US" sz="3200" b="1" dirty="0">
              <a:solidFill>
                <a:srgbClr val="D2610C"/>
              </a:solidFill>
              <a:cs typeface="Cambria"/>
            </a:endParaRPr>
          </a:p>
        </p:txBody>
      </p:sp>
      <p:sp>
        <p:nvSpPr>
          <p:cNvPr id="2" name="Title 1"/>
          <p:cNvSpPr>
            <a:spLocks noGrp="1"/>
          </p:cNvSpPr>
          <p:nvPr>
            <p:ph type="title" orient="vert"/>
          </p:nvPr>
        </p:nvSpPr>
        <p:spPr/>
        <p:txBody>
          <a:bodyPr>
            <a:normAutofit/>
          </a:bodyPr>
          <a:lstStyle/>
          <a:p>
            <a:r>
              <a:rPr lang="en-US" dirty="0" smtClean="0">
                <a:solidFill>
                  <a:srgbClr val="D2610C"/>
                </a:solidFill>
              </a:rPr>
              <a:t>Family Faith</a:t>
            </a:r>
            <a:endParaRPr lang="en-US" dirty="0">
              <a:solidFill>
                <a:srgbClr val="D2610C"/>
              </a:solidFill>
            </a:endParaRPr>
          </a:p>
        </p:txBody>
      </p:sp>
    </p:spTree>
    <p:extLst>
      <p:ext uri="{BB962C8B-B14F-4D97-AF65-F5344CB8AC3E}">
        <p14:creationId xmlns:p14="http://schemas.microsoft.com/office/powerpoint/2010/main" val="3073165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AA2B1E"/>
                </a:solidFill>
              </a:rPr>
              <a:t>Parents &amp; “Sticky Faith”</a:t>
            </a:r>
            <a:endParaRPr lang="en-US" dirty="0">
              <a:solidFill>
                <a:srgbClr val="AA2B1E"/>
              </a:solidFill>
            </a:endParaRPr>
          </a:p>
        </p:txBody>
      </p:sp>
      <p:pic>
        <p:nvPicPr>
          <p:cNvPr id="4" name="Picture 3"/>
          <p:cNvPicPr>
            <a:picLocks noChangeAspect="1"/>
          </p:cNvPicPr>
          <p:nvPr/>
        </p:nvPicPr>
        <p:blipFill>
          <a:blip r:embed="rId2"/>
          <a:stretch>
            <a:fillRect/>
          </a:stretch>
        </p:blipFill>
        <p:spPr>
          <a:xfrm>
            <a:off x="1727200" y="2941302"/>
            <a:ext cx="2311400" cy="3562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5270500" y="2941302"/>
            <a:ext cx="2369984" cy="3562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7459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2B1E"/>
                </a:solidFill>
              </a:rPr>
              <a:t>Parents &amp; “Sticky Faith”</a:t>
            </a:r>
            <a:endParaRPr lang="en-US" dirty="0">
              <a:solidFill>
                <a:srgbClr val="AA2B1E"/>
              </a:solidFill>
            </a:endParaRPr>
          </a:p>
        </p:txBody>
      </p:sp>
      <p:sp>
        <p:nvSpPr>
          <p:cNvPr id="3" name="Content Placeholder 2"/>
          <p:cNvSpPr>
            <a:spLocks noGrp="1"/>
          </p:cNvSpPr>
          <p:nvPr>
            <p:ph sz="quarter" idx="1"/>
          </p:nvPr>
        </p:nvSpPr>
        <p:spPr>
          <a:xfrm>
            <a:off x="612648" y="1600200"/>
            <a:ext cx="8153400" cy="4826000"/>
          </a:xfrm>
        </p:spPr>
        <p:txBody>
          <a:bodyPr>
            <a:normAutofit fontScale="85000" lnSpcReduction="20000"/>
          </a:bodyPr>
          <a:lstStyle/>
          <a:p>
            <a:pPr lvl="0"/>
            <a:r>
              <a:rPr lang="en-US" dirty="0"/>
              <a:t>Even more important than parental support throughout childhood, the research suggests that Sticky Faith depends on how parents express and live out their faith. Parents’ own faith is one of the primary influencers on their kids’ faith. Attend church just a couple of times a year? Expect the same from your kids</a:t>
            </a:r>
            <a:r>
              <a:rPr lang="en-US" dirty="0" smtClean="0"/>
              <a:t>.</a:t>
            </a:r>
            <a:endParaRPr lang="en-US" dirty="0"/>
          </a:p>
          <a:p>
            <a:pPr lvl="0"/>
            <a:r>
              <a:rPr lang="en-US" dirty="0"/>
              <a:t>When asked what it means to be Christian, one-third of college juniors (prior youth group attendees) listed answers related to “doing” the faith—a lifestyle of external behaviors insufficient to sustain their faith. Instead of the “Gospel of Sin Management”—that is, a long list of dos and don’ts that defines being a Christian—parents need to focus on teaching how to trust (not just obey) Christ along with teaching how he leads, guides, and changes us from the inside</a:t>
            </a:r>
            <a:r>
              <a:rPr lang="en-US" dirty="0" smtClean="0"/>
              <a:t>.</a:t>
            </a:r>
            <a:endParaRPr lang="en-US" dirty="0"/>
          </a:p>
        </p:txBody>
      </p:sp>
    </p:spTree>
    <p:extLst>
      <p:ext uri="{BB962C8B-B14F-4D97-AF65-F5344CB8AC3E}">
        <p14:creationId xmlns:p14="http://schemas.microsoft.com/office/powerpoint/2010/main" val="348472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824" y="1532522"/>
            <a:ext cx="3985176" cy="5157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p:txBody>
          <a:bodyPr/>
          <a:lstStyle/>
          <a:p>
            <a:pPr algn="ctr"/>
            <a:r>
              <a:rPr lang="en-US" dirty="0" smtClean="0">
                <a:solidFill>
                  <a:srgbClr val="FFFFFF"/>
                </a:solidFill>
              </a:rPr>
              <a:t>Lifelong Faith Journal</a:t>
            </a:r>
            <a:endParaRPr lang="en-US" dirty="0">
              <a:solidFill>
                <a:srgbClr val="FFFFFF"/>
              </a:solidFill>
            </a:endParaRPr>
          </a:p>
        </p:txBody>
      </p:sp>
    </p:spTree>
    <p:extLst>
      <p:ext uri="{BB962C8B-B14F-4D97-AF65-F5344CB8AC3E}">
        <p14:creationId xmlns:p14="http://schemas.microsoft.com/office/powerpoint/2010/main" val="5432630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2B1E"/>
                </a:solidFill>
              </a:rPr>
              <a:t>Parents &amp; “Sticky Faith”</a:t>
            </a:r>
            <a:endParaRPr lang="en-US" dirty="0">
              <a:solidFill>
                <a:srgbClr val="AA2B1E"/>
              </a:solidFill>
            </a:endParaRPr>
          </a:p>
        </p:txBody>
      </p:sp>
      <p:sp>
        <p:nvSpPr>
          <p:cNvPr id="3" name="Content Placeholder 2"/>
          <p:cNvSpPr>
            <a:spLocks noGrp="1"/>
          </p:cNvSpPr>
          <p:nvPr>
            <p:ph sz="quarter" idx="1"/>
          </p:nvPr>
        </p:nvSpPr>
        <p:spPr>
          <a:xfrm>
            <a:off x="612648" y="1600200"/>
            <a:ext cx="8153400" cy="4826000"/>
          </a:xfrm>
        </p:spPr>
        <p:txBody>
          <a:bodyPr>
            <a:normAutofit lnSpcReduction="10000"/>
          </a:bodyPr>
          <a:lstStyle/>
          <a:p>
            <a:r>
              <a:rPr lang="en-US" dirty="0" smtClean="0"/>
              <a:t>Kids </a:t>
            </a:r>
            <a:r>
              <a:rPr lang="en-US" dirty="0"/>
              <a:t>need to develop a strong personal identity for faith to stick and community helps do just that. Whether it’s family or friends, building “social capital” into kids’ lives creates a network of caring supporters who aid in the self-discovery process and keep kids connected to faith for the long haul. Build a 5:1 (or 7:1, or 10:1, or whatever you determine works best for your family) sticky web adult to child ratio for mentoring your kids since other adults are often able to speak to them in ways you cannot as the parent. </a:t>
            </a:r>
          </a:p>
          <a:p>
            <a:endParaRPr lang="en-US" dirty="0"/>
          </a:p>
        </p:txBody>
      </p:sp>
    </p:spTree>
    <p:extLst>
      <p:ext uri="{BB962C8B-B14F-4D97-AF65-F5344CB8AC3E}">
        <p14:creationId xmlns:p14="http://schemas.microsoft.com/office/powerpoint/2010/main" val="4282633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2B1E"/>
                </a:solidFill>
              </a:rPr>
              <a:t>Parents &amp; “Sticky Faith”</a:t>
            </a:r>
            <a:endParaRPr lang="en-US" dirty="0">
              <a:solidFill>
                <a:srgbClr val="AA2B1E"/>
              </a:solidFill>
            </a:endParaRPr>
          </a:p>
        </p:txBody>
      </p:sp>
      <p:sp>
        <p:nvSpPr>
          <p:cNvPr id="3" name="Content Placeholder 2"/>
          <p:cNvSpPr>
            <a:spLocks noGrp="1"/>
          </p:cNvSpPr>
          <p:nvPr>
            <p:ph sz="quarter" idx="1"/>
          </p:nvPr>
        </p:nvSpPr>
        <p:spPr>
          <a:xfrm>
            <a:off x="612648" y="1600200"/>
            <a:ext cx="8153400" cy="4826000"/>
          </a:xfrm>
        </p:spPr>
        <p:txBody>
          <a:bodyPr>
            <a:normAutofit lnSpcReduction="10000"/>
          </a:bodyPr>
          <a:lstStyle/>
          <a:p>
            <a:pPr marL="0" indent="0">
              <a:buNone/>
            </a:pPr>
            <a:r>
              <a:rPr lang="en-US" dirty="0" smtClean="0"/>
              <a:t>What can parents &amp; grandparents do?</a:t>
            </a:r>
          </a:p>
          <a:p>
            <a:pPr marL="514350" indent="-514350">
              <a:buSzPct val="80000"/>
              <a:buFont typeface="+mj-lt"/>
              <a:buAutoNum type="arabicPeriod"/>
            </a:pPr>
            <a:r>
              <a:rPr lang="en-US" dirty="0" smtClean="0"/>
              <a:t>Share verbally about their own faith journey.</a:t>
            </a:r>
          </a:p>
          <a:p>
            <a:pPr marL="514350" indent="-514350">
              <a:buSzPct val="80000"/>
              <a:buFont typeface="+mj-lt"/>
              <a:buAutoNum type="arabicPeriod"/>
            </a:pPr>
            <a:r>
              <a:rPr lang="en-US" dirty="0" smtClean="0"/>
              <a:t>Ask their children who they will turn to when they have doubts.</a:t>
            </a:r>
          </a:p>
          <a:p>
            <a:pPr marL="514350" indent="-514350">
              <a:buSzPct val="80000"/>
              <a:buFont typeface="+mj-lt"/>
              <a:buAutoNum type="arabicPeriod"/>
            </a:pPr>
            <a:r>
              <a:rPr lang="en-US" dirty="0" smtClean="0"/>
              <a:t>Connect their sons and daughters to at least 5 caring adults.</a:t>
            </a:r>
          </a:p>
          <a:p>
            <a:pPr marL="514350" indent="-514350">
              <a:buSzPct val="80000"/>
              <a:buFont typeface="+mj-lt"/>
              <a:buAutoNum type="arabicPeriod"/>
            </a:pPr>
            <a:r>
              <a:rPr lang="en-US" dirty="0" smtClean="0"/>
              <a:t>Reinforce that their faith is bigger than any moral failure or mistake.</a:t>
            </a:r>
          </a:p>
          <a:p>
            <a:pPr marL="514350" indent="-514350">
              <a:buSzPct val="80000"/>
              <a:buFont typeface="+mj-lt"/>
              <a:buAutoNum type="arabicPeriod"/>
            </a:pPr>
            <a:r>
              <a:rPr lang="en-US" dirty="0" smtClean="0"/>
              <a:t>Talk to high school juniors and seniors now about life after high school. </a:t>
            </a:r>
            <a:endParaRPr lang="en-US" dirty="0"/>
          </a:p>
        </p:txBody>
      </p:sp>
    </p:spTree>
    <p:extLst>
      <p:ext uri="{BB962C8B-B14F-4D97-AF65-F5344CB8AC3E}">
        <p14:creationId xmlns:p14="http://schemas.microsoft.com/office/powerpoint/2010/main" val="749559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2B1E"/>
                </a:solidFill>
              </a:rPr>
              <a:t>Intergenerational Connections</a:t>
            </a:r>
            <a:endParaRPr lang="en-US" dirty="0">
              <a:solidFill>
                <a:srgbClr val="AA2B1E"/>
              </a:solidFill>
            </a:endParaRPr>
          </a:p>
        </p:txBody>
      </p:sp>
      <p:sp>
        <p:nvSpPr>
          <p:cNvPr id="3" name="Content Placeholder 2"/>
          <p:cNvSpPr>
            <a:spLocks noGrp="1"/>
          </p:cNvSpPr>
          <p:nvPr>
            <p:ph sz="quarter" idx="1"/>
          </p:nvPr>
        </p:nvSpPr>
        <p:spPr/>
        <p:txBody>
          <a:bodyPr>
            <a:normAutofit lnSpcReduction="10000"/>
          </a:bodyPr>
          <a:lstStyle/>
          <a:p>
            <a:pPr marL="0" indent="0">
              <a:spcBef>
                <a:spcPts val="600"/>
              </a:spcBef>
              <a:buNone/>
            </a:pPr>
            <a:r>
              <a:rPr lang="en-US" sz="2800" b="1" dirty="0" smtClean="0"/>
              <a:t>While </a:t>
            </a:r>
            <a:r>
              <a:rPr lang="en-US" sz="2800" b="1" dirty="0"/>
              <a:t>most U.S. churches focus on building strong youth groups, teenagers also need to build relationships with adults of all ages.</a:t>
            </a:r>
            <a:endParaRPr lang="en-US" sz="2800" dirty="0"/>
          </a:p>
          <a:p>
            <a:pPr lvl="1">
              <a:spcBef>
                <a:spcPts val="600"/>
              </a:spcBef>
            </a:pPr>
            <a:r>
              <a:rPr lang="en-US" sz="2800" dirty="0" smtClean="0"/>
              <a:t>Participation </a:t>
            </a:r>
            <a:r>
              <a:rPr lang="en-US" sz="2800" dirty="0"/>
              <a:t>in all-church worship during high school was more consistently linked with developing a mature faith in both high school and college than any other participation variable. </a:t>
            </a:r>
            <a:endParaRPr lang="en-US" sz="2800" dirty="0" smtClean="0"/>
          </a:p>
          <a:p>
            <a:pPr lvl="1">
              <a:spcBef>
                <a:spcPts val="600"/>
              </a:spcBef>
            </a:pPr>
            <a:r>
              <a:rPr lang="en-US" sz="2800" dirty="0" smtClean="0"/>
              <a:t>Churches </a:t>
            </a:r>
            <a:r>
              <a:rPr lang="en-US" sz="2800" dirty="0"/>
              <a:t>and families wanting to instill deep faith in youth should help them build a web of relationships with committed and caring adults</a:t>
            </a:r>
            <a:r>
              <a:rPr lang="en-US" sz="2800" dirty="0" smtClean="0"/>
              <a:t>.</a:t>
            </a:r>
          </a:p>
        </p:txBody>
      </p:sp>
    </p:spTree>
    <p:extLst>
      <p:ext uri="{BB962C8B-B14F-4D97-AF65-F5344CB8AC3E}">
        <p14:creationId xmlns:p14="http://schemas.microsoft.com/office/powerpoint/2010/main" val="37874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AA2B1E"/>
                </a:solidFill>
              </a:rPr>
              <a:t>Intergenerational Connection</a:t>
            </a:r>
            <a:endParaRPr lang="en-US" dirty="0">
              <a:solidFill>
                <a:srgbClr val="AA2B1E"/>
              </a:solidFill>
            </a:endParaRPr>
          </a:p>
        </p:txBody>
      </p:sp>
      <p:sp>
        <p:nvSpPr>
          <p:cNvPr id="3" name="Content Placeholder 2"/>
          <p:cNvSpPr>
            <a:spLocks noGrp="1"/>
          </p:cNvSpPr>
          <p:nvPr>
            <p:ph sz="quarter" idx="1"/>
          </p:nvPr>
        </p:nvSpPr>
        <p:spPr>
          <a:xfrm>
            <a:off x="612648" y="1600200"/>
            <a:ext cx="8153400" cy="4940300"/>
          </a:xfrm>
        </p:spPr>
        <p:txBody>
          <a:bodyPr>
            <a:normAutofit lnSpcReduction="10000"/>
          </a:bodyPr>
          <a:lstStyle/>
          <a:p>
            <a:pPr marL="0" indent="0">
              <a:spcBef>
                <a:spcPts val="600"/>
              </a:spcBef>
              <a:buNone/>
            </a:pPr>
            <a:r>
              <a:rPr lang="en-US" sz="2800" dirty="0" smtClean="0"/>
              <a:t>Intergenerational connection and involvement during </a:t>
            </a:r>
            <a:r>
              <a:rPr lang="en-US" sz="2800" dirty="0"/>
              <a:t>high school </a:t>
            </a:r>
            <a:r>
              <a:rPr lang="en-US" sz="2800" dirty="0" smtClean="0"/>
              <a:t>promotes mature </a:t>
            </a:r>
            <a:r>
              <a:rPr lang="en-US" sz="2800" dirty="0"/>
              <a:t>faith in both high school and </a:t>
            </a:r>
            <a:r>
              <a:rPr lang="en-US" sz="2800" dirty="0" smtClean="0"/>
              <a:t>college – a “sticky faith.”</a:t>
            </a:r>
          </a:p>
          <a:p>
            <a:pPr marL="822960" lvl="1" indent="-457200">
              <a:spcBef>
                <a:spcPts val="600"/>
              </a:spcBef>
            </a:pPr>
            <a:r>
              <a:rPr lang="en-US" sz="2800" dirty="0" smtClean="0"/>
              <a:t>Welcoming and valuing young people’s participation in the life of the church</a:t>
            </a:r>
          </a:p>
          <a:p>
            <a:pPr marL="822960" lvl="1" indent="-457200">
              <a:spcBef>
                <a:spcPts val="600"/>
              </a:spcBef>
            </a:pPr>
            <a:r>
              <a:rPr lang="en-US" sz="2800" dirty="0" smtClean="0"/>
              <a:t>Worshipping with all of the generations</a:t>
            </a:r>
          </a:p>
          <a:p>
            <a:pPr marL="822960" lvl="1" indent="-457200">
              <a:spcBef>
                <a:spcPts val="600"/>
              </a:spcBef>
            </a:pPr>
            <a:r>
              <a:rPr lang="en-US" sz="2800" dirty="0" smtClean="0"/>
              <a:t>Serving </a:t>
            </a:r>
            <a:r>
              <a:rPr lang="en-US" sz="2800" dirty="0"/>
              <a:t>and </a:t>
            </a:r>
            <a:r>
              <a:rPr lang="en-US" sz="2800" dirty="0" smtClean="0"/>
              <a:t>building </a:t>
            </a:r>
            <a:r>
              <a:rPr lang="en-US" sz="2800" dirty="0"/>
              <a:t>relationships with younger </a:t>
            </a:r>
            <a:r>
              <a:rPr lang="en-US" sz="2800" dirty="0" smtClean="0"/>
              <a:t>children</a:t>
            </a:r>
          </a:p>
          <a:p>
            <a:pPr marL="822960" lvl="1" indent="-457200">
              <a:spcBef>
                <a:spcPts val="600"/>
              </a:spcBef>
            </a:pPr>
            <a:r>
              <a:rPr lang="en-US" sz="2800" dirty="0" smtClean="0"/>
              <a:t>Having significant relationships with adults </a:t>
            </a:r>
            <a:r>
              <a:rPr lang="en-US" sz="2800" dirty="0"/>
              <a:t>in the </a:t>
            </a:r>
            <a:r>
              <a:rPr lang="en-US" sz="2800" dirty="0" smtClean="0"/>
              <a:t>church and having the community show </a:t>
            </a:r>
            <a:r>
              <a:rPr lang="en-US" sz="2800" dirty="0"/>
              <a:t>interest in </a:t>
            </a:r>
            <a:r>
              <a:rPr lang="en-US" sz="2800" dirty="0" smtClean="0"/>
              <a:t>them</a:t>
            </a:r>
            <a:endParaRPr lang="en-US" sz="2800" dirty="0"/>
          </a:p>
        </p:txBody>
      </p:sp>
    </p:spTree>
    <p:extLst>
      <p:ext uri="{BB962C8B-B14F-4D97-AF65-F5344CB8AC3E}">
        <p14:creationId xmlns:p14="http://schemas.microsoft.com/office/powerpoint/2010/main" val="1096514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AA2B1E"/>
                </a:solidFill>
              </a:rPr>
              <a:t>Intergenerational Connection</a:t>
            </a:r>
            <a:endParaRPr lang="en-US" dirty="0">
              <a:solidFill>
                <a:srgbClr val="AA2B1E"/>
              </a:solidFill>
            </a:endParaRPr>
          </a:p>
        </p:txBody>
      </p:sp>
      <p:sp>
        <p:nvSpPr>
          <p:cNvPr id="3" name="Content Placeholder 2"/>
          <p:cNvSpPr>
            <a:spLocks noGrp="1"/>
          </p:cNvSpPr>
          <p:nvPr>
            <p:ph sz="quarter" idx="1"/>
          </p:nvPr>
        </p:nvSpPr>
        <p:spPr>
          <a:xfrm>
            <a:off x="612648" y="1600200"/>
            <a:ext cx="8153400" cy="4902200"/>
          </a:xfrm>
        </p:spPr>
        <p:txBody>
          <a:bodyPr>
            <a:normAutofit/>
          </a:bodyPr>
          <a:lstStyle/>
          <a:p>
            <a:pPr marL="0" indent="0">
              <a:spcBef>
                <a:spcPts val="600"/>
              </a:spcBef>
              <a:buNone/>
            </a:pPr>
            <a:r>
              <a:rPr lang="en-US" sz="3200" dirty="0" smtClean="0"/>
              <a:t>Churches </a:t>
            </a:r>
            <a:r>
              <a:rPr lang="en-US" sz="3200" dirty="0"/>
              <a:t>and families wanting to instill deep faith in youth should help them build a web of relationships with committed and caring adults</a:t>
            </a:r>
            <a:r>
              <a:rPr lang="en-US" sz="3200" dirty="0" smtClean="0"/>
              <a:t>.</a:t>
            </a:r>
            <a:endParaRPr lang="en-US" sz="3200" dirty="0"/>
          </a:p>
          <a:p>
            <a:pPr marL="0" indent="0" algn="ctr">
              <a:spcBef>
                <a:spcPts val="600"/>
              </a:spcBef>
              <a:buNone/>
            </a:pPr>
            <a:r>
              <a:rPr lang="en-US" sz="3200" b="1" dirty="0">
                <a:solidFill>
                  <a:srgbClr val="AA2B1E"/>
                </a:solidFill>
              </a:rPr>
              <a:t>Becoming a 5:1 </a:t>
            </a:r>
            <a:r>
              <a:rPr lang="en-US" sz="3200" b="1" dirty="0" smtClean="0">
                <a:solidFill>
                  <a:srgbClr val="AA2B1E"/>
                </a:solidFill>
              </a:rPr>
              <a:t>Church </a:t>
            </a:r>
          </a:p>
          <a:p>
            <a:pPr marL="0" indent="0" algn="ctr">
              <a:spcBef>
                <a:spcPts val="600"/>
              </a:spcBef>
              <a:buNone/>
            </a:pPr>
            <a:r>
              <a:rPr lang="en-US" sz="3200" dirty="0" smtClean="0"/>
              <a:t>5 Adults to 1 Young Person</a:t>
            </a:r>
            <a:r>
              <a:rPr lang="en-US" sz="3200" dirty="0"/>
              <a:t/>
            </a:r>
            <a:br>
              <a:rPr lang="en-US" sz="3200" dirty="0"/>
            </a:br>
            <a:r>
              <a:rPr lang="en-US" sz="3200" dirty="0" smtClean="0"/>
              <a:t>in</a:t>
            </a:r>
          </a:p>
          <a:p>
            <a:pPr marL="0" indent="0" algn="ctr">
              <a:spcBef>
                <a:spcPts val="600"/>
              </a:spcBef>
              <a:buNone/>
            </a:pPr>
            <a:r>
              <a:rPr lang="en-US" sz="3200" dirty="0" smtClean="0"/>
              <a:t>Worship</a:t>
            </a:r>
            <a:r>
              <a:rPr lang="en-US" sz="3200" dirty="0"/>
              <a:t>, </a:t>
            </a:r>
            <a:r>
              <a:rPr lang="en-US" sz="3200" dirty="0" smtClean="0"/>
              <a:t>Teaching</a:t>
            </a:r>
            <a:r>
              <a:rPr lang="en-US" sz="3200" dirty="0"/>
              <a:t>, </a:t>
            </a:r>
            <a:r>
              <a:rPr lang="en-US" sz="3200" dirty="0" smtClean="0"/>
              <a:t>Mentoring</a:t>
            </a:r>
            <a:r>
              <a:rPr lang="en-US" sz="3200" dirty="0"/>
              <a:t>, </a:t>
            </a:r>
            <a:r>
              <a:rPr lang="en-US" sz="3200" dirty="0" smtClean="0"/>
              <a:t>Rituals, and all of Community Life </a:t>
            </a:r>
            <a:endParaRPr lang="en-US" sz="3200" dirty="0"/>
          </a:p>
        </p:txBody>
      </p:sp>
    </p:spTree>
    <p:extLst>
      <p:ext uri="{BB962C8B-B14F-4D97-AF65-F5344CB8AC3E}">
        <p14:creationId xmlns:p14="http://schemas.microsoft.com/office/powerpoint/2010/main" val="3925179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AA2B1E"/>
                </a:solidFill>
              </a:rPr>
              <a:t>#3. Parental Faith</a:t>
            </a:r>
            <a:endParaRPr lang="en-US" dirty="0">
              <a:solidFill>
                <a:srgbClr val="AA2B1E"/>
              </a:solidFill>
            </a:endParaRPr>
          </a:p>
        </p:txBody>
      </p:sp>
    </p:spTree>
    <p:extLst>
      <p:ext uri="{BB962C8B-B14F-4D97-AF65-F5344CB8AC3E}">
        <p14:creationId xmlns:p14="http://schemas.microsoft.com/office/powerpoint/2010/main" val="3059684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4163" y="1639190"/>
            <a:ext cx="8574087" cy="5134679"/>
          </a:xfrm>
        </p:spPr>
        <p:txBody>
          <a:bodyPr>
            <a:normAutofit/>
          </a:bodyPr>
          <a:lstStyle/>
          <a:p>
            <a:pPr marL="514350" indent="-514350">
              <a:spcBef>
                <a:spcPts val="600"/>
              </a:spcBef>
              <a:buSzPct val="100000"/>
              <a:buFont typeface="+mj-lt"/>
              <a:buAutoNum type="arabicPeriod"/>
            </a:pPr>
            <a:r>
              <a:rPr lang="en-US" sz="3000" dirty="0" smtClean="0">
                <a:solidFill>
                  <a:srgbClr val="000000"/>
                </a:solidFill>
              </a:rPr>
              <a:t>Increasing number of “Nones” – no religious affiliation</a:t>
            </a:r>
          </a:p>
          <a:p>
            <a:pPr marL="514350" indent="-514350">
              <a:spcBef>
                <a:spcPts val="600"/>
              </a:spcBef>
              <a:buSzPct val="100000"/>
              <a:buFont typeface="+mj-lt"/>
              <a:buAutoNum type="arabicPeriod"/>
            </a:pPr>
            <a:r>
              <a:rPr lang="en-US" sz="3000" dirty="0" smtClean="0">
                <a:solidFill>
                  <a:srgbClr val="000000"/>
                </a:solidFill>
              </a:rPr>
              <a:t>Increasing number of “Spiritual but not Religious” </a:t>
            </a:r>
          </a:p>
          <a:p>
            <a:pPr marL="514350" indent="-514350">
              <a:spcBef>
                <a:spcPts val="600"/>
              </a:spcBef>
              <a:buSzPct val="100000"/>
              <a:buFont typeface="+mj-lt"/>
              <a:buAutoNum type="arabicPeriod"/>
            </a:pPr>
            <a:r>
              <a:rPr lang="en-US" sz="3000" dirty="0" smtClean="0">
                <a:solidFill>
                  <a:srgbClr val="000000"/>
                </a:solidFill>
              </a:rPr>
              <a:t>Embracing diversity – cultural, ethnic, sexual</a:t>
            </a:r>
            <a:endParaRPr lang="en-US" sz="3000" dirty="0">
              <a:solidFill>
                <a:srgbClr val="000000"/>
              </a:solidFill>
            </a:endParaRPr>
          </a:p>
          <a:p>
            <a:pPr marL="514350" indent="-514350">
              <a:spcBef>
                <a:spcPts val="600"/>
              </a:spcBef>
              <a:buSzPct val="100000"/>
              <a:buFont typeface="+mj-lt"/>
              <a:buAutoNum type="arabicPeriod"/>
            </a:pPr>
            <a:r>
              <a:rPr lang="en-US" sz="3000" dirty="0" smtClean="0">
                <a:solidFill>
                  <a:srgbClr val="000000"/>
                </a:solidFill>
              </a:rPr>
              <a:t>Declining </a:t>
            </a:r>
            <a:r>
              <a:rPr lang="en-US" sz="3000" dirty="0">
                <a:solidFill>
                  <a:srgbClr val="000000"/>
                </a:solidFill>
              </a:rPr>
              <a:t>participation in Sunday worship and sacraments (marriage, baptism)</a:t>
            </a:r>
          </a:p>
          <a:p>
            <a:pPr marL="514350" indent="-514350">
              <a:spcBef>
                <a:spcPts val="600"/>
              </a:spcBef>
              <a:buSzPct val="100000"/>
              <a:buFont typeface="+mj-lt"/>
              <a:buAutoNum type="arabicPeriod"/>
            </a:pPr>
            <a:r>
              <a:rPr lang="en-US" sz="3000" dirty="0" smtClean="0">
                <a:solidFill>
                  <a:srgbClr val="000000"/>
                </a:solidFill>
              </a:rPr>
              <a:t>Declining levels of family faith practice &amp; socialization</a:t>
            </a:r>
            <a:endParaRPr lang="en-US" sz="3000" dirty="0">
              <a:solidFill>
                <a:srgbClr val="000000"/>
              </a:solidFill>
            </a:endParaRPr>
          </a:p>
        </p:txBody>
      </p:sp>
      <p:sp>
        <p:nvSpPr>
          <p:cNvPr id="4" name="Title 3"/>
          <p:cNvSpPr>
            <a:spLocks noGrp="1"/>
          </p:cNvSpPr>
          <p:nvPr>
            <p:ph type="title"/>
          </p:nvPr>
        </p:nvSpPr>
        <p:spPr/>
        <p:txBody>
          <a:bodyPr/>
          <a:lstStyle/>
          <a:p>
            <a:r>
              <a:rPr lang="en-US" dirty="0" smtClean="0">
                <a:solidFill>
                  <a:srgbClr val="AA2B1E"/>
                </a:solidFill>
              </a:rPr>
              <a:t>Trends in Religiosity &amp; Practice</a:t>
            </a:r>
            <a:endParaRPr lang="en-US" dirty="0">
              <a:solidFill>
                <a:srgbClr val="AA2B1E"/>
              </a:solidFill>
            </a:endParaRPr>
          </a:p>
        </p:txBody>
      </p:sp>
    </p:spTree>
    <p:extLst>
      <p:ext uri="{BB962C8B-B14F-4D97-AF65-F5344CB8AC3E}">
        <p14:creationId xmlns:p14="http://schemas.microsoft.com/office/powerpoint/2010/main" val="7360913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84163" y="1447800"/>
            <a:ext cx="4579937" cy="5326070"/>
          </a:xfrm>
        </p:spPr>
        <p:txBody>
          <a:bodyPr>
            <a:noAutofit/>
          </a:bodyPr>
          <a:lstStyle/>
          <a:p>
            <a:pPr marL="0" indent="0">
              <a:spcBef>
                <a:spcPts val="600"/>
              </a:spcBef>
              <a:buClr>
                <a:schemeClr val="accent3"/>
              </a:buClr>
              <a:buSzPct val="100000"/>
              <a:buNone/>
            </a:pPr>
            <a:endParaRPr lang="en-US" sz="1200" dirty="0" smtClean="0"/>
          </a:p>
          <a:p>
            <a:pPr marL="457200" indent="-457200">
              <a:spcBef>
                <a:spcPts val="600"/>
              </a:spcBef>
              <a:buSzPct val="80000"/>
              <a:buFont typeface="Wingdings" charset="2"/>
              <a:buChar char="Ø"/>
            </a:pPr>
            <a:r>
              <a:rPr lang="en-US" sz="3200" dirty="0" smtClean="0"/>
              <a:t>19% of Americans claim no religious affiliation</a:t>
            </a:r>
          </a:p>
          <a:p>
            <a:pPr marL="457200" indent="-457200">
              <a:spcBef>
                <a:spcPts val="600"/>
              </a:spcBef>
              <a:buSzPct val="80000"/>
              <a:buFont typeface="Wingdings" charset="2"/>
              <a:buChar char="Ø"/>
            </a:pPr>
            <a:r>
              <a:rPr lang="en-US" sz="3200" dirty="0" smtClean="0"/>
              <a:t>30% of 18-34 </a:t>
            </a:r>
            <a:br>
              <a:rPr lang="en-US" sz="3200" dirty="0" smtClean="0"/>
            </a:br>
            <a:r>
              <a:rPr lang="en-US" sz="3200" dirty="0" smtClean="0"/>
              <a:t>year olds </a:t>
            </a:r>
          </a:p>
          <a:p>
            <a:pPr marL="457200" indent="-457200">
              <a:spcBef>
                <a:spcPts val="600"/>
              </a:spcBef>
              <a:buSzPct val="80000"/>
              <a:buFont typeface="Wingdings" charset="2"/>
              <a:buChar char="Ø"/>
            </a:pPr>
            <a:endParaRPr lang="en-US" sz="1200" dirty="0" smtClean="0"/>
          </a:p>
          <a:p>
            <a:pPr marL="457200" indent="-457200">
              <a:spcBef>
                <a:spcPts val="600"/>
              </a:spcBef>
              <a:buSzPct val="80000"/>
              <a:buFont typeface="Wingdings" charset="2"/>
              <a:buChar char="Ø"/>
            </a:pPr>
            <a:r>
              <a:rPr lang="en-US" sz="3200" dirty="0" smtClean="0"/>
              <a:t>18</a:t>
            </a:r>
            <a:r>
              <a:rPr lang="en-US" sz="3200" dirty="0"/>
              <a:t>% of 18-39 year olds say that are “spiritual, but not religious” </a:t>
            </a:r>
            <a:r>
              <a:rPr lang="en-US" sz="3200" dirty="0" smtClean="0"/>
              <a:t>  </a:t>
            </a:r>
          </a:p>
        </p:txBody>
      </p:sp>
      <p:sp>
        <p:nvSpPr>
          <p:cNvPr id="4" name="Title 3"/>
          <p:cNvSpPr>
            <a:spLocks noGrp="1"/>
          </p:cNvSpPr>
          <p:nvPr>
            <p:ph type="title"/>
          </p:nvPr>
        </p:nvSpPr>
        <p:spPr/>
        <p:txBody>
          <a:bodyPr/>
          <a:lstStyle/>
          <a:p>
            <a:r>
              <a:rPr lang="en-US" dirty="0">
                <a:solidFill>
                  <a:srgbClr val="AA2B1E"/>
                </a:solidFill>
              </a:rPr>
              <a:t>Trends in Religiosity &amp; Practice</a:t>
            </a:r>
            <a:endParaRPr lang="en-US" dirty="0"/>
          </a:p>
        </p:txBody>
      </p:sp>
      <p:pic>
        <p:nvPicPr>
          <p:cNvPr id="5" name="Picture 4" descr="iStock_000009957221Mediu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700" y="2674337"/>
            <a:ext cx="4013200" cy="2673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492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19580323"/>
              </p:ext>
            </p:extLst>
          </p:nvPr>
        </p:nvGraphicFramePr>
        <p:xfrm>
          <a:off x="612648" y="1540259"/>
          <a:ext cx="7480299" cy="5305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a:solidFill>
                  <a:srgbClr val="AA2B1E"/>
                </a:solidFill>
              </a:rPr>
              <a:t>Trends in Religiosity &amp; Practice</a:t>
            </a:r>
            <a:endParaRPr lang="en-US" dirty="0"/>
          </a:p>
        </p:txBody>
      </p:sp>
    </p:spTree>
    <p:extLst>
      <p:ext uri="{BB962C8B-B14F-4D97-AF65-F5344CB8AC3E}">
        <p14:creationId xmlns:p14="http://schemas.microsoft.com/office/powerpoint/2010/main" val="28617017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quarter" idx="1"/>
            <p:extLst>
              <p:ext uri="{D42A27DB-BD31-4B8C-83A1-F6EECF244321}">
                <p14:modId xmlns:p14="http://schemas.microsoft.com/office/powerpoint/2010/main" val="1119054050"/>
              </p:ext>
            </p:extLst>
          </p:nvPr>
        </p:nvGraphicFramePr>
        <p:xfrm>
          <a:off x="165100" y="1727200"/>
          <a:ext cx="8851900" cy="4779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a:solidFill>
                  <a:srgbClr val="AA2B1E"/>
                </a:solidFill>
              </a:rPr>
              <a:t>Trends in Religiosity &amp; Practice</a:t>
            </a:r>
          </a:p>
        </p:txBody>
      </p:sp>
    </p:spTree>
    <p:extLst>
      <p:ext uri="{BB962C8B-B14F-4D97-AF65-F5344CB8AC3E}">
        <p14:creationId xmlns:p14="http://schemas.microsoft.com/office/powerpoint/2010/main" val="1882175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FF2020 cover rev.jpg"/>
          <p:cNvPicPr>
            <a:picLocks noChangeAspect="1"/>
          </p:cNvPicPr>
          <p:nvPr/>
        </p:nvPicPr>
        <p:blipFill>
          <a:blip r:embed="rId2"/>
          <a:stretch>
            <a:fillRect/>
          </a:stretch>
        </p:blipFill>
        <p:spPr>
          <a:xfrm>
            <a:off x="2946400" y="1725081"/>
            <a:ext cx="3318931" cy="4978397"/>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pPr algn="ctr"/>
            <a:r>
              <a:rPr lang="en-US" dirty="0" smtClean="0">
                <a:solidFill>
                  <a:srgbClr val="FFFFFF"/>
                </a:solidFill>
              </a:rPr>
              <a:t>Faith Formation 2020 Book</a:t>
            </a:r>
            <a:endParaRPr lang="en-US" dirty="0">
              <a:solidFill>
                <a:srgbClr val="FFFFFF"/>
              </a:solidFill>
            </a:endParaRPr>
          </a:p>
        </p:txBody>
      </p:sp>
    </p:spTree>
    <p:extLst>
      <p:ext uri="{BB962C8B-B14F-4D97-AF65-F5344CB8AC3E}">
        <p14:creationId xmlns:p14="http://schemas.microsoft.com/office/powerpoint/2010/main" val="518212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4 Scenarios Chart.jpg"/>
          <p:cNvPicPr>
            <a:picLocks noChangeAspect="1"/>
          </p:cNvPicPr>
          <p:nvPr/>
        </p:nvPicPr>
        <p:blipFill rotWithShape="1">
          <a:blip r:embed="rId2">
            <a:extLst>
              <a:ext uri="{28A0092B-C50C-407E-A947-70E740481C1C}">
                <a14:useLocalDpi xmlns:a14="http://schemas.microsoft.com/office/drawing/2010/main"/>
              </a:ext>
            </a:extLst>
          </a:blip>
          <a:srcRect l="2037" t="2997" r="2013" b="1921"/>
          <a:stretch/>
        </p:blipFill>
        <p:spPr>
          <a:xfrm>
            <a:off x="1527523" y="243417"/>
            <a:ext cx="7389996" cy="6424084"/>
          </a:xfrm>
          <a:prstGeom prst="rect">
            <a:avLst/>
          </a:prstGeom>
        </p:spPr>
      </p:pic>
      <p:pic>
        <p:nvPicPr>
          <p:cNvPr id="4" name="Content Placeholder 6" descr="FF2020_Logo_colorBurst_web.jpg"/>
          <p:cNvPicPr>
            <a:picLocks noChangeAspect="1"/>
          </p:cNvPicPr>
          <p:nvPr/>
        </p:nvPicPr>
        <p:blipFill>
          <a:blip r:embed="rId3"/>
          <a:srcRect/>
          <a:stretch>
            <a:fillRect/>
          </a:stretch>
        </p:blipFill>
        <p:spPr>
          <a:xfrm>
            <a:off x="217828" y="195166"/>
            <a:ext cx="1147418" cy="1147448"/>
          </a:xfrm>
          <a:prstGeom prst="rect">
            <a:avLst/>
          </a:prstGeom>
        </p:spPr>
      </p:pic>
    </p:spTree>
    <p:extLst>
      <p:ext uri="{BB962C8B-B14F-4D97-AF65-F5344CB8AC3E}">
        <p14:creationId xmlns:p14="http://schemas.microsoft.com/office/powerpoint/2010/main" val="28338622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85063300"/>
              </p:ext>
            </p:extLst>
          </p:nvPr>
        </p:nvGraphicFramePr>
        <p:xfrm>
          <a:off x="588245" y="1507067"/>
          <a:ext cx="7920755" cy="5272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6" descr="FF2020_Logo_colorBurst_web.jpg"/>
          <p:cNvPicPr>
            <a:picLocks noChangeAspect="1"/>
          </p:cNvPicPr>
          <p:nvPr/>
        </p:nvPicPr>
        <p:blipFill>
          <a:blip r:embed="rId7"/>
          <a:srcRect/>
          <a:stretch>
            <a:fillRect/>
          </a:stretch>
        </p:blipFill>
        <p:spPr>
          <a:xfrm>
            <a:off x="38939" y="71752"/>
            <a:ext cx="1147418" cy="1147448"/>
          </a:xfrm>
          <a:prstGeom prst="rect">
            <a:avLst/>
          </a:prstGeom>
        </p:spPr>
      </p:pic>
      <p:sp>
        <p:nvSpPr>
          <p:cNvPr id="3" name="Title 2"/>
          <p:cNvSpPr>
            <a:spLocks noGrp="1"/>
          </p:cNvSpPr>
          <p:nvPr>
            <p:ph type="title"/>
          </p:nvPr>
        </p:nvSpPr>
        <p:spPr>
          <a:xfrm>
            <a:off x="1186356" y="228600"/>
            <a:ext cx="7579691" cy="990600"/>
          </a:xfrm>
        </p:spPr>
        <p:txBody>
          <a:bodyPr>
            <a:normAutofit fontScale="90000"/>
          </a:bodyPr>
          <a:lstStyle/>
          <a:p>
            <a:r>
              <a:rPr lang="en-US" dirty="0" smtClean="0">
                <a:solidFill>
                  <a:srgbClr val="AA2B1E"/>
                </a:solidFill>
              </a:rPr>
              <a:t>Interpreting</a:t>
            </a:r>
            <a:r>
              <a:rPr lang="en-US" dirty="0">
                <a:solidFill>
                  <a:srgbClr val="AA2B1E"/>
                </a:solidFill>
              </a:rPr>
              <a:t> </a:t>
            </a:r>
            <a:r>
              <a:rPr lang="en-US" dirty="0" smtClean="0">
                <a:solidFill>
                  <a:srgbClr val="AA2B1E"/>
                </a:solidFill>
              </a:rPr>
              <a:t>through 4 Scenarios</a:t>
            </a:r>
            <a:r>
              <a:rPr lang="en-US" dirty="0" smtClean="0"/>
              <a:t> </a:t>
            </a:r>
            <a:endParaRPr lang="en-US" dirty="0"/>
          </a:p>
        </p:txBody>
      </p:sp>
    </p:spTree>
    <p:extLst>
      <p:ext uri="{BB962C8B-B14F-4D97-AF65-F5344CB8AC3E}">
        <p14:creationId xmlns:p14="http://schemas.microsoft.com/office/powerpoint/2010/main" val="28684798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294" y="1548447"/>
            <a:ext cx="8458844" cy="5207954"/>
          </a:xfrm>
        </p:spPr>
        <p:txBody>
          <a:bodyPr>
            <a:normAutofit lnSpcReduction="10000"/>
          </a:bodyPr>
          <a:lstStyle/>
          <a:p>
            <a:pPr marL="457200" indent="-457200">
              <a:buSzPct val="100000"/>
              <a:buFont typeface="Wingdings" charset="2"/>
              <a:buChar char=""/>
            </a:pPr>
            <a:r>
              <a:rPr lang="en-US" sz="2800" dirty="0" smtClean="0"/>
              <a:t>People are actively </a:t>
            </a:r>
            <a:r>
              <a:rPr lang="en-US" sz="2800" dirty="0"/>
              <a:t>engaged in a Christian </a:t>
            </a:r>
            <a:r>
              <a:rPr lang="en-US" sz="2800" dirty="0" smtClean="0"/>
              <a:t>church, are </a:t>
            </a:r>
            <a:r>
              <a:rPr lang="en-US" sz="2800" dirty="0"/>
              <a:t>spiritually </a:t>
            </a:r>
            <a:r>
              <a:rPr lang="en-US" sz="2800" dirty="0" smtClean="0"/>
              <a:t>committed, and </a:t>
            </a:r>
            <a:r>
              <a:rPr lang="en-US" sz="2800" dirty="0"/>
              <a:t>growing in their </a:t>
            </a:r>
            <a:r>
              <a:rPr lang="en-US" sz="2800" dirty="0" smtClean="0"/>
              <a:t>faith. </a:t>
            </a:r>
          </a:p>
          <a:p>
            <a:pPr marL="457200" indent="-457200">
              <a:buSzPct val="100000"/>
              <a:buFont typeface="Wingdings" charset="2"/>
              <a:buChar char=""/>
            </a:pPr>
            <a:r>
              <a:rPr lang="en-US" sz="2800" dirty="0" smtClean="0"/>
              <a:t>People </a:t>
            </a:r>
            <a:r>
              <a:rPr lang="en-US" sz="2800" dirty="0"/>
              <a:t>have found their spiritual home within an established Christian tradition and a local faith community that provides ways for all ages and generations to grow in faith, worship God, and live their faith in the </a:t>
            </a:r>
            <a:r>
              <a:rPr lang="en-US" sz="2800" dirty="0" smtClean="0"/>
              <a:t>world.</a:t>
            </a:r>
            <a:endParaRPr lang="en-US" sz="2800" dirty="0"/>
          </a:p>
          <a:p>
            <a:pPr marL="457200" indent="-457200">
              <a:buSzPct val="100000"/>
              <a:buFont typeface="Wingdings" charset="2"/>
              <a:buChar char=""/>
            </a:pPr>
            <a:r>
              <a:rPr lang="en-US" sz="2800" dirty="0" smtClean="0"/>
              <a:t>The </a:t>
            </a:r>
            <a:r>
              <a:rPr lang="en-US" sz="2800" dirty="0"/>
              <a:t>future of faith formation in Scenario #1 is being significantly impacted </a:t>
            </a:r>
            <a:r>
              <a:rPr lang="en-US" sz="2800" dirty="0" smtClean="0"/>
              <a:t>by people in their 20s &amp; 30s leaving </a:t>
            </a:r>
            <a:r>
              <a:rPr lang="en-US" sz="2800" dirty="0"/>
              <a:t>established Christian </a:t>
            </a:r>
            <a:r>
              <a:rPr lang="en-US" sz="2800" dirty="0" smtClean="0"/>
              <a:t>churches, and the decline </a:t>
            </a:r>
            <a:r>
              <a:rPr lang="en-US" sz="2800" dirty="0"/>
              <a:t>in family religious socialization </a:t>
            </a:r>
            <a:r>
              <a:rPr lang="en-US" sz="2800" dirty="0" smtClean="0"/>
              <a:t>and practice at home.</a:t>
            </a:r>
          </a:p>
          <a:p>
            <a:pPr marL="118872" indent="0">
              <a:buSzPct val="100000"/>
              <a:buNone/>
            </a:pPr>
            <a:endParaRPr lang="en-US" sz="2800" dirty="0"/>
          </a:p>
        </p:txBody>
      </p:sp>
      <p:pic>
        <p:nvPicPr>
          <p:cNvPr id="4" name="Content Placeholder 6" descr="FF2020_Logo_colorBurst_web.jpg"/>
          <p:cNvPicPr>
            <a:picLocks noChangeAspect="1"/>
          </p:cNvPicPr>
          <p:nvPr/>
        </p:nvPicPr>
        <p:blipFill>
          <a:blip r:embed="rId2"/>
          <a:srcRect/>
          <a:stretch>
            <a:fillRect/>
          </a:stretch>
        </p:blipFill>
        <p:spPr>
          <a:xfrm>
            <a:off x="89738" y="67732"/>
            <a:ext cx="1147418" cy="1147448"/>
          </a:xfrm>
          <a:prstGeom prst="rect">
            <a:avLst/>
          </a:prstGeom>
        </p:spPr>
      </p:pic>
      <p:sp>
        <p:nvSpPr>
          <p:cNvPr id="5" name="Title 4"/>
          <p:cNvSpPr>
            <a:spLocks noGrp="1"/>
          </p:cNvSpPr>
          <p:nvPr>
            <p:ph type="title"/>
          </p:nvPr>
        </p:nvSpPr>
        <p:spPr>
          <a:xfrm>
            <a:off x="1237156" y="228600"/>
            <a:ext cx="7528892" cy="990600"/>
          </a:xfrm>
        </p:spPr>
        <p:txBody>
          <a:bodyPr/>
          <a:lstStyle/>
          <a:p>
            <a:r>
              <a:rPr lang="en-US" dirty="0" smtClean="0">
                <a:solidFill>
                  <a:srgbClr val="AA2B1E"/>
                </a:solidFill>
              </a:rPr>
              <a:t>Scenario #1</a:t>
            </a:r>
            <a:endParaRPr lang="en-US" dirty="0">
              <a:solidFill>
                <a:srgbClr val="AA2B1E"/>
              </a:solidFill>
            </a:endParaRPr>
          </a:p>
        </p:txBody>
      </p:sp>
    </p:spTree>
    <p:extLst>
      <p:ext uri="{BB962C8B-B14F-4D97-AF65-F5344CB8AC3E}">
        <p14:creationId xmlns:p14="http://schemas.microsoft.com/office/powerpoint/2010/main" val="613793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651" y="1660901"/>
            <a:ext cx="8521193" cy="4993556"/>
          </a:xfrm>
        </p:spPr>
        <p:txBody>
          <a:bodyPr>
            <a:normAutofit/>
          </a:bodyPr>
          <a:lstStyle/>
          <a:p>
            <a:pPr marL="457200" indent="-457200">
              <a:buSzPct val="100000"/>
              <a:buFont typeface="Wingdings" charset="2"/>
              <a:buChar char=""/>
            </a:pPr>
            <a:r>
              <a:rPr lang="en-US" sz="2600" dirty="0" smtClean="0"/>
              <a:t>People </a:t>
            </a:r>
            <a:r>
              <a:rPr lang="en-US" sz="2600" dirty="0"/>
              <a:t>are spiritually hungry and searching for God and the spiritual life, but most likely are not affiliated with organized religion and an established Christian tradition. </a:t>
            </a:r>
            <a:endParaRPr lang="en-US" sz="2600" dirty="0" smtClean="0"/>
          </a:p>
          <a:p>
            <a:pPr marL="457200" indent="-457200">
              <a:buSzPct val="100000"/>
              <a:buFont typeface="Wingdings" charset="2"/>
              <a:buChar char=""/>
            </a:pPr>
            <a:r>
              <a:rPr lang="en-US" sz="2600" dirty="0" smtClean="0"/>
              <a:t>Some </a:t>
            </a:r>
            <a:r>
              <a:rPr lang="en-US" sz="2600" dirty="0"/>
              <a:t>may join a nondenominational Christian church focused on their spiritual needs, while others may find an outlet for their spiritual hunger in small communities of like-minded spiritual seekers, in local or global acts of service, or in online spiritual resources and communities. </a:t>
            </a:r>
            <a:endParaRPr lang="en-US" sz="2600" dirty="0" smtClean="0"/>
          </a:p>
          <a:p>
            <a:pPr marL="457200" indent="-457200">
              <a:spcBef>
                <a:spcPts val="600"/>
              </a:spcBef>
              <a:buSzPct val="100000"/>
              <a:buFont typeface="Wingdings" charset="2"/>
              <a:buChar char=""/>
            </a:pPr>
            <a:r>
              <a:rPr lang="en-US" sz="2600" dirty="0" smtClean="0"/>
              <a:t>The </a:t>
            </a:r>
            <a:r>
              <a:rPr lang="en-US" sz="2600" dirty="0"/>
              <a:t>Spiritual but Not Religious reflect a growing minority of the American population, especially among the eighteen- to thirty-nine-year-olds. </a:t>
            </a:r>
            <a:endParaRPr lang="en-US" sz="2600" dirty="0" smtClean="0"/>
          </a:p>
        </p:txBody>
      </p:sp>
      <p:pic>
        <p:nvPicPr>
          <p:cNvPr id="4" name="Content Placeholder 6" descr="FF2020_Logo_colorBurst_web.jpg"/>
          <p:cNvPicPr>
            <a:picLocks noChangeAspect="1"/>
          </p:cNvPicPr>
          <p:nvPr/>
        </p:nvPicPr>
        <p:blipFill>
          <a:blip r:embed="rId2"/>
          <a:srcRect/>
          <a:stretch>
            <a:fillRect/>
          </a:stretch>
        </p:blipFill>
        <p:spPr>
          <a:xfrm>
            <a:off x="72805" y="88685"/>
            <a:ext cx="1147418" cy="1147448"/>
          </a:xfrm>
          <a:prstGeom prst="rect">
            <a:avLst/>
          </a:prstGeom>
        </p:spPr>
      </p:pic>
      <p:sp>
        <p:nvSpPr>
          <p:cNvPr id="5" name="Title 4"/>
          <p:cNvSpPr>
            <a:spLocks noGrp="1"/>
          </p:cNvSpPr>
          <p:nvPr>
            <p:ph type="title"/>
          </p:nvPr>
        </p:nvSpPr>
        <p:spPr>
          <a:xfrm>
            <a:off x="1220222" y="228600"/>
            <a:ext cx="7545825" cy="990600"/>
          </a:xfrm>
        </p:spPr>
        <p:txBody>
          <a:bodyPr/>
          <a:lstStyle/>
          <a:p>
            <a:r>
              <a:rPr lang="en-US" dirty="0">
                <a:solidFill>
                  <a:srgbClr val="AA2B1E"/>
                </a:solidFill>
              </a:rPr>
              <a:t>Scenario </a:t>
            </a:r>
            <a:r>
              <a:rPr lang="en-US" dirty="0" smtClean="0">
                <a:solidFill>
                  <a:srgbClr val="AA2B1E"/>
                </a:solidFill>
              </a:rPr>
              <a:t>#2</a:t>
            </a:r>
            <a:endParaRPr lang="en-US" dirty="0"/>
          </a:p>
        </p:txBody>
      </p:sp>
    </p:spTree>
    <p:extLst>
      <p:ext uri="{BB962C8B-B14F-4D97-AF65-F5344CB8AC3E}">
        <p14:creationId xmlns:p14="http://schemas.microsoft.com/office/powerpoint/2010/main" val="32605106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376" y="1650045"/>
            <a:ext cx="8534830" cy="5036980"/>
          </a:xfrm>
        </p:spPr>
        <p:txBody>
          <a:bodyPr>
            <a:normAutofit/>
          </a:bodyPr>
          <a:lstStyle/>
          <a:p>
            <a:pPr marL="457200" indent="-457200">
              <a:buSzPct val="100000"/>
              <a:buFont typeface="Wingdings" charset="2"/>
              <a:buChar char=""/>
            </a:pPr>
            <a:r>
              <a:rPr lang="en-US" sz="3200" dirty="0" smtClean="0"/>
              <a:t>A </a:t>
            </a:r>
            <a:r>
              <a:rPr lang="en-US" sz="3200" dirty="0"/>
              <a:t>world in which people experience little need for God and the spiritual life and are not affiliated with organized religion and established Christian churches. </a:t>
            </a:r>
            <a:endParaRPr lang="en-US" sz="3200" dirty="0" smtClean="0"/>
          </a:p>
          <a:p>
            <a:pPr marL="457200" indent="-457200">
              <a:buSzPct val="100000"/>
              <a:buFont typeface="Wingdings" charset="2"/>
              <a:buChar char=""/>
            </a:pPr>
            <a:r>
              <a:rPr lang="en-US" sz="3200" dirty="0" smtClean="0"/>
              <a:t>The </a:t>
            </a:r>
            <a:r>
              <a:rPr lang="en-US" sz="3200" dirty="0"/>
              <a:t>Unaffiliated and Uninterested reject all forms of organized religion and reflect </a:t>
            </a:r>
            <a:r>
              <a:rPr lang="en-US" sz="3200" dirty="0" smtClean="0"/>
              <a:t>an </a:t>
            </a:r>
            <a:r>
              <a:rPr lang="en-US" sz="3200" dirty="0"/>
              <a:t>increasing percentage of the American population, especially </a:t>
            </a:r>
            <a:r>
              <a:rPr lang="en-US" sz="3200" dirty="0" smtClean="0"/>
              <a:t>those in their 20s and 30s. </a:t>
            </a:r>
          </a:p>
        </p:txBody>
      </p:sp>
      <p:pic>
        <p:nvPicPr>
          <p:cNvPr id="4" name="Content Placeholder 6" descr="FF2020_Logo_colorBurst_web.jpg"/>
          <p:cNvPicPr>
            <a:picLocks noChangeAspect="1"/>
          </p:cNvPicPr>
          <p:nvPr/>
        </p:nvPicPr>
        <p:blipFill>
          <a:blip r:embed="rId2"/>
          <a:srcRect/>
          <a:stretch>
            <a:fillRect/>
          </a:stretch>
        </p:blipFill>
        <p:spPr>
          <a:xfrm>
            <a:off x="38939" y="63718"/>
            <a:ext cx="1147418" cy="1147448"/>
          </a:xfrm>
          <a:prstGeom prst="rect">
            <a:avLst/>
          </a:prstGeom>
        </p:spPr>
      </p:pic>
      <p:sp>
        <p:nvSpPr>
          <p:cNvPr id="5" name="Title 4"/>
          <p:cNvSpPr>
            <a:spLocks noGrp="1"/>
          </p:cNvSpPr>
          <p:nvPr>
            <p:ph type="title"/>
          </p:nvPr>
        </p:nvSpPr>
        <p:spPr>
          <a:xfrm>
            <a:off x="1320800" y="228600"/>
            <a:ext cx="7445248" cy="990600"/>
          </a:xfrm>
        </p:spPr>
        <p:txBody>
          <a:bodyPr/>
          <a:lstStyle/>
          <a:p>
            <a:r>
              <a:rPr lang="en-US" dirty="0">
                <a:solidFill>
                  <a:srgbClr val="AA2B1E"/>
                </a:solidFill>
              </a:rPr>
              <a:t>Scenario </a:t>
            </a:r>
            <a:r>
              <a:rPr lang="en-US" dirty="0" smtClean="0">
                <a:solidFill>
                  <a:srgbClr val="AA2B1E"/>
                </a:solidFill>
              </a:rPr>
              <a:t>#3</a:t>
            </a:r>
            <a:endParaRPr lang="en-US" dirty="0"/>
          </a:p>
        </p:txBody>
      </p:sp>
    </p:spTree>
    <p:extLst>
      <p:ext uri="{BB962C8B-B14F-4D97-AF65-F5344CB8AC3E}">
        <p14:creationId xmlns:p14="http://schemas.microsoft.com/office/powerpoint/2010/main" val="31121644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941" y="1524000"/>
            <a:ext cx="8597178" cy="5290575"/>
          </a:xfrm>
        </p:spPr>
        <p:txBody>
          <a:bodyPr>
            <a:normAutofit fontScale="92500"/>
          </a:bodyPr>
          <a:lstStyle/>
          <a:p>
            <a:pPr marL="457200" indent="-457200">
              <a:buSzPct val="100000"/>
              <a:buFont typeface="Wingdings" charset="2"/>
              <a:buChar char=""/>
            </a:pPr>
            <a:r>
              <a:rPr lang="en-US" sz="2800" dirty="0" smtClean="0"/>
              <a:t>People </a:t>
            </a:r>
            <a:r>
              <a:rPr lang="en-US" sz="2800" dirty="0"/>
              <a:t>attend church </a:t>
            </a:r>
            <a:r>
              <a:rPr lang="en-US" sz="2800" dirty="0" smtClean="0"/>
              <a:t>activities occasionally, </a:t>
            </a:r>
            <a:r>
              <a:rPr lang="en-US" sz="2800" dirty="0"/>
              <a:t>but are not actively engaged </a:t>
            </a:r>
            <a:r>
              <a:rPr lang="en-US" sz="2800" dirty="0" smtClean="0"/>
              <a:t>or </a:t>
            </a:r>
            <a:r>
              <a:rPr lang="en-US" sz="2800" dirty="0"/>
              <a:t>spiritually committed. </a:t>
            </a:r>
            <a:endParaRPr lang="en-US" sz="2800" dirty="0" smtClean="0"/>
          </a:p>
          <a:p>
            <a:pPr marL="457200" indent="-457200">
              <a:buSzPct val="100000"/>
              <a:buFont typeface="Wingdings" charset="2"/>
              <a:buChar char=""/>
            </a:pPr>
            <a:r>
              <a:rPr lang="en-US" sz="2800" dirty="0" smtClean="0"/>
              <a:t>They </a:t>
            </a:r>
            <a:r>
              <a:rPr lang="en-US" sz="2800" dirty="0"/>
              <a:t>may participate in significant seasonal </a:t>
            </a:r>
            <a:r>
              <a:rPr lang="en-US" sz="2800" dirty="0" smtClean="0"/>
              <a:t>celebrations and </a:t>
            </a:r>
            <a:r>
              <a:rPr lang="en-US" sz="2800" dirty="0"/>
              <a:t>celebrate sacraments and </a:t>
            </a:r>
            <a:r>
              <a:rPr lang="en-US" sz="2800" dirty="0" smtClean="0"/>
              <a:t>milestones (marriage, baptism). </a:t>
            </a:r>
            <a:r>
              <a:rPr lang="en-US" sz="2800" dirty="0"/>
              <a:t>Some may even </a:t>
            </a:r>
            <a:r>
              <a:rPr lang="en-US" sz="2800" dirty="0" smtClean="0"/>
              <a:t>send </a:t>
            </a:r>
            <a:r>
              <a:rPr lang="en-US" sz="2800" dirty="0"/>
              <a:t>their children to religious education classes. </a:t>
            </a:r>
            <a:endParaRPr lang="en-US" sz="2800" dirty="0" smtClean="0"/>
          </a:p>
          <a:p>
            <a:pPr marL="457200" indent="-457200">
              <a:buSzPct val="100000"/>
              <a:buFont typeface="Wingdings" charset="2"/>
              <a:buChar char=""/>
            </a:pPr>
            <a:r>
              <a:rPr lang="en-US" sz="2800" dirty="0"/>
              <a:t>S</a:t>
            </a:r>
            <a:r>
              <a:rPr lang="en-US" sz="2800" dirty="0" smtClean="0"/>
              <a:t>piritual </a:t>
            </a:r>
            <a:r>
              <a:rPr lang="en-US" sz="2800" dirty="0"/>
              <a:t>commitment is low and </a:t>
            </a:r>
            <a:r>
              <a:rPr lang="en-US" sz="2800" dirty="0" smtClean="0"/>
              <a:t>the </a:t>
            </a:r>
            <a:r>
              <a:rPr lang="en-US" sz="2800" dirty="0"/>
              <a:t>connection to the church is more social and utilitarian than spiritual. </a:t>
            </a:r>
          </a:p>
          <a:p>
            <a:pPr marL="457200" indent="-457200">
              <a:buSzPct val="100000"/>
              <a:buFont typeface="Wingdings" charset="2"/>
              <a:buChar char=""/>
            </a:pPr>
            <a:r>
              <a:rPr lang="en-US" sz="2800" dirty="0" smtClean="0"/>
              <a:t>While </a:t>
            </a:r>
            <a:r>
              <a:rPr lang="en-US" sz="2800" dirty="0"/>
              <a:t>receptive to an established church, </a:t>
            </a:r>
            <a:r>
              <a:rPr lang="en-US" sz="2800" dirty="0" smtClean="0"/>
              <a:t>their </a:t>
            </a:r>
            <a:r>
              <a:rPr lang="en-US" sz="2800" dirty="0"/>
              <a:t>occasional engagement in church life does not lead them toward spiritual </a:t>
            </a:r>
            <a:r>
              <a:rPr lang="en-US" sz="2800" dirty="0" smtClean="0"/>
              <a:t>commitment, and their spiritual commitment does not lead them to engagement. </a:t>
            </a:r>
          </a:p>
        </p:txBody>
      </p:sp>
      <p:pic>
        <p:nvPicPr>
          <p:cNvPr id="4" name="Content Placeholder 6" descr="FF2020_Logo_colorBurst_web.jpg"/>
          <p:cNvPicPr>
            <a:picLocks noChangeAspect="1"/>
          </p:cNvPicPr>
          <p:nvPr/>
        </p:nvPicPr>
        <p:blipFill>
          <a:blip r:embed="rId2"/>
          <a:srcRect/>
          <a:stretch>
            <a:fillRect/>
          </a:stretch>
        </p:blipFill>
        <p:spPr>
          <a:xfrm>
            <a:off x="109884" y="93571"/>
            <a:ext cx="1147418" cy="1147448"/>
          </a:xfrm>
          <a:prstGeom prst="rect">
            <a:avLst/>
          </a:prstGeom>
        </p:spPr>
      </p:pic>
      <p:sp>
        <p:nvSpPr>
          <p:cNvPr id="5" name="Title 4"/>
          <p:cNvSpPr>
            <a:spLocks noGrp="1"/>
          </p:cNvSpPr>
          <p:nvPr>
            <p:ph type="title"/>
          </p:nvPr>
        </p:nvSpPr>
        <p:spPr>
          <a:xfrm>
            <a:off x="1257302" y="228600"/>
            <a:ext cx="7508746" cy="990600"/>
          </a:xfrm>
        </p:spPr>
        <p:txBody>
          <a:bodyPr/>
          <a:lstStyle/>
          <a:p>
            <a:r>
              <a:rPr lang="en-US" dirty="0">
                <a:solidFill>
                  <a:srgbClr val="AA2B1E"/>
                </a:solidFill>
              </a:rPr>
              <a:t>Scenario </a:t>
            </a:r>
            <a:r>
              <a:rPr lang="en-US" dirty="0" smtClean="0">
                <a:solidFill>
                  <a:srgbClr val="AA2B1E"/>
                </a:solidFill>
              </a:rPr>
              <a:t>#4</a:t>
            </a:r>
            <a:endParaRPr lang="en-US" dirty="0"/>
          </a:p>
        </p:txBody>
      </p:sp>
    </p:spTree>
    <p:extLst>
      <p:ext uri="{BB962C8B-B14F-4D97-AF65-F5344CB8AC3E}">
        <p14:creationId xmlns:p14="http://schemas.microsoft.com/office/powerpoint/2010/main" val="4843163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160781008"/>
              </p:ext>
            </p:extLst>
          </p:nvPr>
        </p:nvGraphicFramePr>
        <p:xfrm>
          <a:off x="457200" y="1774825"/>
          <a:ext cx="8229600" cy="4803644"/>
        </p:xfrm>
        <a:graphic>
          <a:graphicData uri="http://schemas.openxmlformats.org/drawingml/2006/table">
            <a:tbl>
              <a:tblPr firstRow="1" bandRow="1">
                <a:tableStyleId>{306799F8-075E-4A3A-A7F6-7FBC6576F1A4}</a:tableStyleId>
              </a:tblPr>
              <a:tblGrid>
                <a:gridCol w="4114800"/>
                <a:gridCol w="4114800"/>
              </a:tblGrid>
              <a:tr h="2401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u="sng" dirty="0" smtClean="0">
                          <a:solidFill>
                            <a:schemeClr val="tx1"/>
                          </a:solidFill>
                        </a:rPr>
                        <a:t>Scenario</a:t>
                      </a:r>
                      <a:r>
                        <a:rPr lang="en-US" sz="2400" b="1" u="sng" dirty="0" smtClean="0">
                          <a:solidFill>
                            <a:schemeClr val="tx1"/>
                          </a:solidFill>
                        </a:rPr>
                        <a:t> #4</a:t>
                      </a:r>
                    </a:p>
                    <a:p>
                      <a:pPr marL="548640" indent="-457200" algn="l">
                        <a:buFontTx/>
                        <a:buNone/>
                      </a:pPr>
                      <a:endParaRPr lang="en-US" sz="2400" b="1" baseline="0" dirty="0" smtClean="0">
                        <a:solidFill>
                          <a:schemeClr val="tx1"/>
                        </a:solidFill>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pPr algn="ctr"/>
                      <a:r>
                        <a:rPr lang="en-US" sz="2800" b="1" u="sng" kern="1200" dirty="0" smtClean="0">
                          <a:solidFill>
                            <a:schemeClr val="tx1"/>
                          </a:solidFill>
                        </a:rPr>
                        <a:t>Scenario</a:t>
                      </a:r>
                      <a:r>
                        <a:rPr lang="en-US" sz="2800" b="1" u="sng" dirty="0" smtClean="0">
                          <a:solidFill>
                            <a:schemeClr val="tx1"/>
                          </a:solidFill>
                        </a:rPr>
                        <a:t> #1</a:t>
                      </a:r>
                      <a:endParaRPr lang="en-US" sz="2800" b="1" u="sng" dirty="0" smtClean="0">
                        <a:solidFill>
                          <a:schemeClr val="tx1"/>
                        </a:solidFill>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solidFill>
                  </a:tcPr>
                </a:tc>
              </a:tr>
              <a:tr h="2401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u="sng" dirty="0" smtClean="0">
                          <a:solidFill>
                            <a:schemeClr val="tx1"/>
                          </a:solidFill>
                        </a:rPr>
                        <a:t>Scenario #3</a:t>
                      </a:r>
                    </a:p>
                    <a:p>
                      <a:pPr marL="457200" indent="-457200" algn="l">
                        <a:buFontTx/>
                        <a:buNone/>
                      </a:pPr>
                      <a:endParaRPr lang="en-US" sz="2400" b="1" dirty="0">
                        <a:solidFill>
                          <a:schemeClr val="tx1"/>
                        </a:solidFill>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3366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u="sng" dirty="0" smtClean="0">
                          <a:solidFill>
                            <a:schemeClr val="tx1"/>
                          </a:solidFill>
                        </a:rPr>
                        <a:t>Scenario #2</a:t>
                      </a:r>
                    </a:p>
                    <a:p>
                      <a:pPr marL="457200" marR="0" indent="-457200" algn="l" defTabSz="914400" rtl="0" eaLnBrk="1" fontAlgn="auto" latinLnBrk="0" hangingPunct="1">
                        <a:lnSpc>
                          <a:spcPct val="100000"/>
                        </a:lnSpc>
                        <a:spcBef>
                          <a:spcPts val="0"/>
                        </a:spcBef>
                        <a:spcAft>
                          <a:spcPts val="0"/>
                        </a:spcAft>
                        <a:buClrTx/>
                        <a:buSzTx/>
                        <a:buFontTx/>
                        <a:buNone/>
                        <a:tabLst/>
                        <a:defRPr/>
                      </a:pPr>
                      <a:endParaRPr lang="en-US" sz="2400" b="1" dirty="0" smtClean="0">
                        <a:solidFill>
                          <a:schemeClr val="tx1"/>
                        </a:solidFill>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60000"/>
                        <a:lumOff val="40000"/>
                      </a:schemeClr>
                    </a:solidFill>
                  </a:tcPr>
                </a:tc>
              </a:tr>
            </a:tbl>
          </a:graphicData>
        </a:graphic>
      </p:graphicFrame>
      <p:sp>
        <p:nvSpPr>
          <p:cNvPr id="3" name="Title 2"/>
          <p:cNvSpPr>
            <a:spLocks noGrp="1"/>
          </p:cNvSpPr>
          <p:nvPr>
            <p:ph type="title"/>
          </p:nvPr>
        </p:nvSpPr>
        <p:spPr/>
        <p:txBody>
          <a:bodyPr/>
          <a:lstStyle/>
          <a:p>
            <a:r>
              <a:rPr lang="en-US" dirty="0" smtClean="0">
                <a:solidFill>
                  <a:srgbClr val="AA2B1E"/>
                </a:solidFill>
              </a:rPr>
              <a:t>4-Scenario Thinking</a:t>
            </a:r>
            <a:endParaRPr lang="en-US" dirty="0">
              <a:solidFill>
                <a:srgbClr val="AA2B1E"/>
              </a:solidFill>
            </a:endParaRPr>
          </a:p>
        </p:txBody>
      </p:sp>
    </p:spTree>
    <p:extLst>
      <p:ext uri="{BB962C8B-B14F-4D97-AF65-F5344CB8AC3E}">
        <p14:creationId xmlns:p14="http://schemas.microsoft.com/office/powerpoint/2010/main" val="3032832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AA2B1E"/>
                </a:solidFill>
              </a:rPr>
              <a:t>#4. Parent Competencies</a:t>
            </a:r>
            <a:endParaRPr lang="en-US" dirty="0">
              <a:solidFill>
                <a:srgbClr val="AA2B1E"/>
              </a:solidFill>
            </a:endParaRPr>
          </a:p>
        </p:txBody>
      </p:sp>
    </p:spTree>
    <p:extLst>
      <p:ext uri="{BB962C8B-B14F-4D97-AF65-F5344CB8AC3E}">
        <p14:creationId xmlns:p14="http://schemas.microsoft.com/office/powerpoint/2010/main" val="4282405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_Parenting_Strategies_2012.pdf"/>
          <p:cNvPicPr>
            <a:picLocks noChangeAspect="1"/>
          </p:cNvPicPr>
          <p:nvPr/>
        </p:nvPicPr>
        <p:blipFill rotWithShape="1">
          <a:blip r:embed="rId2">
            <a:extLst>
              <a:ext uri="{28A0092B-C50C-407E-A947-70E740481C1C}">
                <a14:useLocalDpi xmlns:a14="http://schemas.microsoft.com/office/drawing/2010/main" val="0"/>
              </a:ext>
            </a:extLst>
          </a:blip>
          <a:srcRect b="28889"/>
          <a:stretch/>
        </p:blipFill>
        <p:spPr>
          <a:xfrm>
            <a:off x="880533" y="52633"/>
            <a:ext cx="7332133" cy="674748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7993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D2610C"/>
                </a:solidFill>
              </a:rPr>
              <a:t>The Parents’ Ten Competencies</a:t>
            </a:r>
            <a:br>
              <a:rPr lang="en-US" dirty="0" smtClean="0">
                <a:solidFill>
                  <a:srgbClr val="D2610C"/>
                </a:solidFill>
              </a:rPr>
            </a:br>
            <a:r>
              <a:rPr lang="en-US" sz="2700" dirty="0" smtClean="0">
                <a:solidFill>
                  <a:srgbClr val="D2610C"/>
                </a:solidFill>
              </a:rPr>
              <a:t>(Robert Epstein)</a:t>
            </a:r>
            <a:endParaRPr lang="en-US" sz="2700" dirty="0">
              <a:solidFill>
                <a:srgbClr val="D2610C"/>
              </a:solidFill>
            </a:endParaRPr>
          </a:p>
        </p:txBody>
      </p:sp>
      <p:sp>
        <p:nvSpPr>
          <p:cNvPr id="3" name="Content Placeholder 2"/>
          <p:cNvSpPr>
            <a:spLocks noGrp="1"/>
          </p:cNvSpPr>
          <p:nvPr>
            <p:ph sz="quarter" idx="1"/>
          </p:nvPr>
        </p:nvSpPr>
        <p:spPr>
          <a:xfrm>
            <a:off x="612648" y="1600199"/>
            <a:ext cx="8153400" cy="5071533"/>
          </a:xfrm>
        </p:spPr>
        <p:txBody>
          <a:bodyPr>
            <a:noAutofit/>
          </a:bodyPr>
          <a:lstStyle/>
          <a:p>
            <a:pPr marL="0" indent="0">
              <a:buNone/>
            </a:pPr>
            <a:r>
              <a:rPr lang="en-US" sz="2600" dirty="0" smtClean="0"/>
              <a:t>Here </a:t>
            </a:r>
            <a:r>
              <a:rPr lang="en-US" sz="2600" dirty="0"/>
              <a:t>are 10 competencies that predict good parenting </a:t>
            </a:r>
            <a:r>
              <a:rPr lang="en-US" sz="2600" dirty="0" smtClean="0"/>
              <a:t>outcomes. The </a:t>
            </a:r>
            <a:r>
              <a:rPr lang="en-US" sz="2600" dirty="0"/>
              <a:t>skills—all derived from published studies—were ranked based on how well they predict a strong parent-child bond and children’s happiness, health and success</a:t>
            </a:r>
            <a:r>
              <a:rPr lang="en-US" sz="2600" dirty="0" smtClean="0"/>
              <a:t>.</a:t>
            </a:r>
            <a:endParaRPr lang="en-US" sz="2600" dirty="0"/>
          </a:p>
          <a:p>
            <a:pPr marL="457200" lvl="0" indent="-457200">
              <a:buFont typeface="+mj-lt"/>
              <a:buAutoNum type="arabicPeriod"/>
            </a:pPr>
            <a:r>
              <a:rPr lang="en-US" sz="2600" b="1" dirty="0"/>
              <a:t>Love and affection</a:t>
            </a:r>
            <a:r>
              <a:rPr lang="en-US" sz="2600" dirty="0"/>
              <a:t>. You support and accept the child, are physically affectionate, and spend quality one-on-one time together.</a:t>
            </a:r>
          </a:p>
          <a:p>
            <a:pPr marL="457200" lvl="0" indent="-457200">
              <a:buFont typeface="+mj-lt"/>
              <a:buAutoNum type="arabicPeriod"/>
            </a:pPr>
            <a:r>
              <a:rPr lang="en-US" sz="2600" b="1" dirty="0"/>
              <a:t>Stress management</a:t>
            </a:r>
            <a:r>
              <a:rPr lang="en-US" sz="2600" dirty="0"/>
              <a:t>. You take steps to reduce stress for yourself and your child, practice relaxation techniques and promote positive interpretations of events</a:t>
            </a:r>
            <a:r>
              <a:rPr lang="en-US" sz="2600" dirty="0" smtClean="0"/>
              <a:t>. </a:t>
            </a:r>
            <a:endParaRPr lang="en-US" sz="2600" dirty="0"/>
          </a:p>
        </p:txBody>
      </p:sp>
    </p:spTree>
    <p:extLst>
      <p:ext uri="{BB962C8B-B14F-4D97-AF65-F5344CB8AC3E}">
        <p14:creationId xmlns:p14="http://schemas.microsoft.com/office/powerpoint/2010/main" val="2283195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a:extLst>
              <a:ext uri="{28A0092B-C50C-407E-A947-70E740481C1C}">
                <a14:useLocalDpi xmlns:a14="http://schemas.microsoft.com/office/drawing/2010/main" val="0"/>
              </a:ext>
            </a:extLst>
          </a:blip>
          <a:srcRect l="11633" t="14559" r="19722" b="2809"/>
          <a:stretch/>
        </p:blipFill>
        <p:spPr>
          <a:xfrm>
            <a:off x="1228892" y="1587500"/>
            <a:ext cx="6894345" cy="5187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p:cNvSpPr>
            <a:spLocks noGrp="1"/>
          </p:cNvSpPr>
          <p:nvPr>
            <p:ph type="title"/>
          </p:nvPr>
        </p:nvSpPr>
        <p:spPr/>
        <p:txBody>
          <a:bodyPr/>
          <a:lstStyle/>
          <a:p>
            <a:pPr algn="ctr"/>
            <a:r>
              <a:rPr lang="en-US" dirty="0" smtClean="0">
                <a:solidFill>
                  <a:srgbClr val="FFFFFF"/>
                </a:solidFill>
              </a:rPr>
              <a:t>FaithFormation2020</a:t>
            </a:r>
            <a:r>
              <a:rPr lang="en-US" dirty="0">
                <a:solidFill>
                  <a:srgbClr val="FFFFFF"/>
                </a:solidFill>
              </a:rPr>
              <a:t>.net</a:t>
            </a:r>
          </a:p>
        </p:txBody>
      </p:sp>
    </p:spTree>
    <p:extLst>
      <p:ext uri="{BB962C8B-B14F-4D97-AF65-F5344CB8AC3E}">
        <p14:creationId xmlns:p14="http://schemas.microsoft.com/office/powerpoint/2010/main" val="5006751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D2610C"/>
                </a:solidFill>
              </a:rPr>
              <a:t>The Parents’ Ten Competencies</a:t>
            </a:r>
            <a:br>
              <a:rPr lang="en-US" dirty="0" smtClean="0">
                <a:solidFill>
                  <a:srgbClr val="D2610C"/>
                </a:solidFill>
              </a:rPr>
            </a:br>
            <a:r>
              <a:rPr lang="en-US" sz="2700" dirty="0" smtClean="0">
                <a:solidFill>
                  <a:srgbClr val="D2610C"/>
                </a:solidFill>
              </a:rPr>
              <a:t>(Robert Epstein)</a:t>
            </a:r>
            <a:endParaRPr lang="en-US" sz="2700" dirty="0">
              <a:solidFill>
                <a:srgbClr val="D2610C"/>
              </a:solidFill>
            </a:endParaRPr>
          </a:p>
        </p:txBody>
      </p:sp>
      <p:sp>
        <p:nvSpPr>
          <p:cNvPr id="3" name="Content Placeholder 2"/>
          <p:cNvSpPr>
            <a:spLocks noGrp="1"/>
          </p:cNvSpPr>
          <p:nvPr>
            <p:ph sz="quarter" idx="1"/>
          </p:nvPr>
        </p:nvSpPr>
        <p:spPr>
          <a:xfrm>
            <a:off x="612648" y="1600199"/>
            <a:ext cx="8153400" cy="5071533"/>
          </a:xfrm>
        </p:spPr>
        <p:txBody>
          <a:bodyPr>
            <a:noAutofit/>
          </a:bodyPr>
          <a:lstStyle/>
          <a:p>
            <a:pPr marL="514350" lvl="0" indent="-514350">
              <a:buFont typeface="+mj-lt"/>
              <a:buAutoNum type="arabicPeriod" startAt="3"/>
            </a:pPr>
            <a:r>
              <a:rPr lang="en-US" sz="2600" b="1" dirty="0" smtClean="0"/>
              <a:t>Relationship </a:t>
            </a:r>
            <a:r>
              <a:rPr lang="en-US" sz="2600" b="1" dirty="0"/>
              <a:t>skills</a:t>
            </a:r>
            <a:r>
              <a:rPr lang="en-US" sz="2600" dirty="0"/>
              <a:t>. You maintain a healthy relationship with your spouse, significant other or co-parent and model effective relationship skills with other people.</a:t>
            </a:r>
          </a:p>
          <a:p>
            <a:pPr marL="457200" lvl="0" indent="-457200">
              <a:buFont typeface="+mj-lt"/>
              <a:buAutoNum type="arabicPeriod" startAt="3"/>
            </a:pPr>
            <a:r>
              <a:rPr lang="en-US" sz="2600" b="1" dirty="0"/>
              <a:t>Autonomy and independence</a:t>
            </a:r>
            <a:r>
              <a:rPr lang="en-US" sz="2600" dirty="0"/>
              <a:t>. You treat your child with respect and encourage him or her to become self-sufficient and self-reliant. </a:t>
            </a:r>
            <a:endParaRPr lang="en-US" sz="2600" dirty="0" smtClean="0"/>
          </a:p>
          <a:p>
            <a:pPr marL="457200" lvl="0" indent="-457200">
              <a:buFont typeface="+mj-lt"/>
              <a:buAutoNum type="arabicPeriod" startAt="5"/>
            </a:pPr>
            <a:r>
              <a:rPr lang="en-US" sz="2600" b="1" dirty="0"/>
              <a:t>Education and learning</a:t>
            </a:r>
            <a:r>
              <a:rPr lang="en-US" sz="2600" dirty="0"/>
              <a:t>. You promote and model learning and provide educational opportunities for your child.</a:t>
            </a:r>
          </a:p>
          <a:p>
            <a:pPr marL="457200" lvl="0" indent="-457200">
              <a:buFont typeface="+mj-lt"/>
              <a:buAutoNum type="arabicPeriod" startAt="5"/>
            </a:pPr>
            <a:r>
              <a:rPr lang="en-US" sz="2600" b="1" dirty="0"/>
              <a:t>Life skills</a:t>
            </a:r>
            <a:r>
              <a:rPr lang="en-US" sz="2600" dirty="0"/>
              <a:t>. You provide for your child, have a steady income and plan for the future</a:t>
            </a:r>
            <a:r>
              <a:rPr lang="en-US" sz="2600" dirty="0" smtClean="0"/>
              <a:t>.</a:t>
            </a:r>
            <a:endParaRPr lang="en-US" sz="2600" dirty="0"/>
          </a:p>
        </p:txBody>
      </p:sp>
    </p:spTree>
    <p:extLst>
      <p:ext uri="{BB962C8B-B14F-4D97-AF65-F5344CB8AC3E}">
        <p14:creationId xmlns:p14="http://schemas.microsoft.com/office/powerpoint/2010/main" val="2658214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D2610C"/>
                </a:solidFill>
              </a:rPr>
              <a:t>The Parents’ Ten Competencies</a:t>
            </a:r>
            <a:br>
              <a:rPr lang="en-US" dirty="0" smtClean="0">
                <a:solidFill>
                  <a:srgbClr val="D2610C"/>
                </a:solidFill>
              </a:rPr>
            </a:br>
            <a:r>
              <a:rPr lang="en-US" sz="2700" dirty="0" smtClean="0">
                <a:solidFill>
                  <a:srgbClr val="D2610C"/>
                </a:solidFill>
              </a:rPr>
              <a:t>(Robert Epstein)</a:t>
            </a:r>
            <a:endParaRPr lang="en-US" sz="2700" dirty="0">
              <a:solidFill>
                <a:srgbClr val="D2610C"/>
              </a:solidFill>
            </a:endParaRPr>
          </a:p>
        </p:txBody>
      </p:sp>
      <p:sp>
        <p:nvSpPr>
          <p:cNvPr id="3" name="Content Placeholder 2"/>
          <p:cNvSpPr>
            <a:spLocks noGrp="1"/>
          </p:cNvSpPr>
          <p:nvPr>
            <p:ph sz="quarter" idx="1"/>
          </p:nvPr>
        </p:nvSpPr>
        <p:spPr>
          <a:xfrm>
            <a:off x="612648" y="1600199"/>
            <a:ext cx="8153400" cy="5071533"/>
          </a:xfrm>
        </p:spPr>
        <p:txBody>
          <a:bodyPr>
            <a:noAutofit/>
          </a:bodyPr>
          <a:lstStyle/>
          <a:p>
            <a:pPr marL="514350" lvl="0" indent="-514350">
              <a:buFont typeface="+mj-lt"/>
              <a:buAutoNum type="arabicPeriod" startAt="7"/>
            </a:pPr>
            <a:r>
              <a:rPr lang="en-US" sz="2600" b="1" dirty="0" smtClean="0"/>
              <a:t>Behavior </a:t>
            </a:r>
            <a:r>
              <a:rPr lang="en-US" sz="2600" b="1" dirty="0"/>
              <a:t>management</a:t>
            </a:r>
            <a:r>
              <a:rPr lang="en-US" sz="2600" dirty="0"/>
              <a:t>. You make extensive use of positive reinforcement and punish only when other methods of managing behavior have failed.</a:t>
            </a:r>
          </a:p>
          <a:p>
            <a:pPr marL="457200" lvl="0" indent="-457200">
              <a:buFont typeface="+mj-lt"/>
              <a:buAutoNum type="arabicPeriod" startAt="7"/>
            </a:pPr>
            <a:r>
              <a:rPr lang="en-US" sz="2600" b="1" dirty="0"/>
              <a:t>Health</a:t>
            </a:r>
            <a:r>
              <a:rPr lang="en-US" sz="2600" dirty="0"/>
              <a:t>. You model a healthy lifestyle and good habits, such as regular exercise and proper nutrition, for your child.</a:t>
            </a:r>
          </a:p>
          <a:p>
            <a:pPr marL="457200" lvl="0" indent="-457200">
              <a:buFont typeface="+mj-lt"/>
              <a:buAutoNum type="arabicPeriod" startAt="7"/>
            </a:pPr>
            <a:r>
              <a:rPr lang="en-US" sz="2600" b="1" dirty="0"/>
              <a:t>Religion</a:t>
            </a:r>
            <a:r>
              <a:rPr lang="en-US" sz="2600" dirty="0"/>
              <a:t>. You support spiritual or religious development and participate in spiritual or religious activities.</a:t>
            </a:r>
          </a:p>
          <a:p>
            <a:pPr marL="457200" lvl="0" indent="-457200">
              <a:buFont typeface="+mj-lt"/>
              <a:buAutoNum type="arabicPeriod" startAt="7"/>
            </a:pPr>
            <a:r>
              <a:rPr lang="en-US" sz="2600" b="1" dirty="0"/>
              <a:t>Safety</a:t>
            </a:r>
            <a:r>
              <a:rPr lang="en-US" sz="2600" dirty="0"/>
              <a:t>. You take precautions to protect your child and maintain awareness of the child’s activities and friends</a:t>
            </a:r>
            <a:r>
              <a:rPr lang="en-US" sz="2600" dirty="0" smtClean="0"/>
              <a:t>.</a:t>
            </a:r>
            <a:endParaRPr lang="en-US" sz="2600" dirty="0"/>
          </a:p>
        </p:txBody>
      </p:sp>
    </p:spTree>
    <p:extLst>
      <p:ext uri="{BB962C8B-B14F-4D97-AF65-F5344CB8AC3E}">
        <p14:creationId xmlns:p14="http://schemas.microsoft.com/office/powerpoint/2010/main" val="3324325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AA2B1E"/>
                </a:solidFill>
              </a:rPr>
              <a:t>#5. Family/Parent Concerns</a:t>
            </a:r>
            <a:endParaRPr lang="en-US" dirty="0">
              <a:solidFill>
                <a:srgbClr val="AA2B1E"/>
              </a:solidFill>
            </a:endParaRPr>
          </a:p>
        </p:txBody>
      </p:sp>
    </p:spTree>
    <p:extLst>
      <p:ext uri="{BB962C8B-B14F-4D97-AF65-F5344CB8AC3E}">
        <p14:creationId xmlns:p14="http://schemas.microsoft.com/office/powerpoint/2010/main" val="9098412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AA2B1E"/>
                </a:solidFill>
              </a:rPr>
              <a:t>Concerns</a:t>
            </a:r>
            <a:endParaRPr lang="en-US" dirty="0">
              <a:solidFill>
                <a:srgbClr val="AA2B1E"/>
              </a:solidFill>
            </a:endParaRPr>
          </a:p>
        </p:txBody>
      </p:sp>
      <p:sp>
        <p:nvSpPr>
          <p:cNvPr id="5" name="Content Placeholder 4"/>
          <p:cNvSpPr>
            <a:spLocks noGrp="1"/>
          </p:cNvSpPr>
          <p:nvPr>
            <p:ph sz="quarter" idx="1"/>
          </p:nvPr>
        </p:nvSpPr>
        <p:spPr>
          <a:xfrm>
            <a:off x="612648" y="1600200"/>
            <a:ext cx="8153400" cy="5118100"/>
          </a:xfrm>
        </p:spPr>
        <p:txBody>
          <a:bodyPr>
            <a:normAutofit lnSpcReduction="10000"/>
          </a:bodyPr>
          <a:lstStyle/>
          <a:p>
            <a:pPr>
              <a:buSzPct val="75000"/>
            </a:pPr>
            <a:r>
              <a:rPr lang="en-US" sz="3200" dirty="0" smtClean="0"/>
              <a:t>Employment-Underemployment-Unemployment</a:t>
            </a:r>
          </a:p>
          <a:p>
            <a:pPr>
              <a:buSzPct val="75000"/>
            </a:pPr>
            <a:r>
              <a:rPr lang="en-US" sz="3200" dirty="0" smtClean="0"/>
              <a:t>Online presence: interaction with strangers online, reputation management, information available to advertisers, impact on future opportunities (academic, work) [Pew Research]</a:t>
            </a:r>
          </a:p>
          <a:p>
            <a:pPr>
              <a:buSzPct val="75000"/>
            </a:pPr>
            <a:r>
              <a:rPr lang="en-US" sz="3200" dirty="0" smtClean="0"/>
              <a:t>Education of children/teens</a:t>
            </a:r>
          </a:p>
          <a:p>
            <a:pPr>
              <a:buSzPct val="75000"/>
            </a:pPr>
            <a:r>
              <a:rPr lang="en-US" sz="3200" dirty="0" smtClean="0"/>
              <a:t>Future of teens: college, work, etc. </a:t>
            </a:r>
          </a:p>
          <a:p>
            <a:pPr>
              <a:buSzPct val="75000"/>
            </a:pPr>
            <a:r>
              <a:rPr lang="en-US" sz="3200" dirty="0" smtClean="0"/>
              <a:t>Family communication</a:t>
            </a:r>
            <a:endParaRPr lang="en-US" sz="3200" dirty="0"/>
          </a:p>
        </p:txBody>
      </p:sp>
    </p:spTree>
    <p:extLst>
      <p:ext uri="{BB962C8B-B14F-4D97-AF65-F5344CB8AC3E}">
        <p14:creationId xmlns:p14="http://schemas.microsoft.com/office/powerpoint/2010/main" val="3012855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2B1E"/>
                </a:solidFill>
              </a:rPr>
              <a:t>Concerns</a:t>
            </a:r>
            <a:endParaRPr lang="en-US" dirty="0">
              <a:solidFill>
                <a:srgbClr val="AA2B1E"/>
              </a:solidFill>
            </a:endParaRPr>
          </a:p>
        </p:txBody>
      </p:sp>
      <p:sp>
        <p:nvSpPr>
          <p:cNvPr id="3" name="Content Placeholder 2"/>
          <p:cNvSpPr>
            <a:spLocks noGrp="1"/>
          </p:cNvSpPr>
          <p:nvPr>
            <p:ph sz="quarter" idx="1"/>
          </p:nvPr>
        </p:nvSpPr>
        <p:spPr/>
        <p:txBody>
          <a:bodyPr>
            <a:noAutofit/>
          </a:bodyPr>
          <a:lstStyle/>
          <a:p>
            <a:r>
              <a:rPr lang="en-US" sz="3200" dirty="0" smtClean="0"/>
              <a:t>Children &amp; teen health issues: physical inactivity, obesity, drug and alcohol use, smoking</a:t>
            </a:r>
          </a:p>
          <a:p>
            <a:r>
              <a:rPr lang="en-US" sz="3200" dirty="0"/>
              <a:t>Teenage sexuality</a:t>
            </a:r>
          </a:p>
          <a:p>
            <a:r>
              <a:rPr lang="en-US" sz="3200" dirty="0" smtClean="0"/>
              <a:t>Bullying</a:t>
            </a:r>
          </a:p>
          <a:p>
            <a:r>
              <a:rPr lang="en-US" sz="3200" dirty="0" smtClean="0"/>
              <a:t>Stress</a:t>
            </a:r>
          </a:p>
          <a:p>
            <a:pPr marL="0" indent="0">
              <a:buNone/>
            </a:pPr>
            <a:r>
              <a:rPr lang="en-US" sz="3200" dirty="0" smtClean="0"/>
              <a:t> </a:t>
            </a:r>
            <a:endParaRPr lang="en-US" sz="3200" dirty="0"/>
          </a:p>
        </p:txBody>
      </p:sp>
    </p:spTree>
    <p:extLst>
      <p:ext uri="{BB962C8B-B14F-4D97-AF65-F5344CB8AC3E}">
        <p14:creationId xmlns:p14="http://schemas.microsoft.com/office/powerpoint/2010/main" val="1980546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solidFill>
                  <a:srgbClr val="000000"/>
                </a:solidFill>
              </a:rPr>
              <a:t>Part 2. 21</a:t>
            </a:r>
            <a:r>
              <a:rPr lang="en-US" sz="3600" b="1" baseline="30000" dirty="0" smtClean="0">
                <a:solidFill>
                  <a:srgbClr val="000000"/>
                </a:solidFill>
              </a:rPr>
              <a:t>st</a:t>
            </a:r>
            <a:r>
              <a:rPr lang="en-US" sz="3600" b="1" dirty="0" smtClean="0">
                <a:solidFill>
                  <a:srgbClr val="000000"/>
                </a:solidFill>
              </a:rPr>
              <a:t> Century Ministry Model </a:t>
            </a:r>
            <a:endParaRPr lang="en-US" sz="3600" b="1" dirty="0">
              <a:solidFill>
                <a:srgbClr val="000000"/>
              </a:solidFill>
            </a:endParaRPr>
          </a:p>
        </p:txBody>
      </p:sp>
    </p:spTree>
    <p:extLst>
      <p:ext uri="{BB962C8B-B14F-4D97-AF65-F5344CB8AC3E}">
        <p14:creationId xmlns:p14="http://schemas.microsoft.com/office/powerpoint/2010/main" val="13920274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AA2B1E"/>
                </a:solidFill>
              </a:rPr>
              <a:t>#1. Technologies</a:t>
            </a:r>
            <a:endParaRPr lang="en-US" dirty="0">
              <a:solidFill>
                <a:srgbClr val="AA2B1E"/>
              </a:solidFill>
            </a:endParaRPr>
          </a:p>
        </p:txBody>
      </p:sp>
    </p:spTree>
    <p:extLst>
      <p:ext uri="{BB962C8B-B14F-4D97-AF65-F5344CB8AC3E}">
        <p14:creationId xmlns:p14="http://schemas.microsoft.com/office/powerpoint/2010/main" val="27100416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4392"/>
          <a:stretch/>
        </p:blipFill>
        <p:spPr>
          <a:xfrm>
            <a:off x="6918087" y="1850299"/>
            <a:ext cx="1914962" cy="274834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3"/>
          <a:srcRect b="11026"/>
          <a:stretch/>
        </p:blipFill>
        <p:spPr>
          <a:xfrm>
            <a:off x="2923917" y="2078899"/>
            <a:ext cx="3758033" cy="2521609"/>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l="20312" t="2347" r="18258" b="4887"/>
          <a:stretch/>
        </p:blipFill>
        <p:spPr>
          <a:xfrm>
            <a:off x="341786" y="1734998"/>
            <a:ext cx="2290657" cy="333455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0126" y="5260048"/>
            <a:ext cx="6534723" cy="1397704"/>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solidFill>
                  <a:srgbClr val="AA2B1E"/>
                </a:solidFill>
              </a:rPr>
              <a:t>New Technologies </a:t>
            </a:r>
            <a:endParaRPr lang="en-US" dirty="0">
              <a:solidFill>
                <a:srgbClr val="AA2B1E"/>
              </a:solidFill>
            </a:endParaRPr>
          </a:p>
        </p:txBody>
      </p:sp>
    </p:spTree>
    <p:extLst>
      <p:ext uri="{BB962C8B-B14F-4D97-AF65-F5344CB8AC3E}">
        <p14:creationId xmlns:p14="http://schemas.microsoft.com/office/powerpoint/2010/main" val="222512059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come_3.gif"/>
          <p:cNvPicPr>
            <a:picLocks noChangeAspect="1"/>
          </p:cNvPicPr>
          <p:nvPr/>
        </p:nvPicPr>
        <p:blipFill>
          <a:blip r:embed="rId2"/>
          <a:stretch>
            <a:fillRect/>
          </a:stretch>
        </p:blipFill>
        <p:spPr>
          <a:xfrm>
            <a:off x="6108700" y="1593654"/>
            <a:ext cx="2838620" cy="1344610"/>
          </a:xfrm>
          <a:prstGeom prst="rect">
            <a:avLst/>
          </a:prstGeom>
          <a:ln>
            <a:noFill/>
          </a:ln>
          <a:effectLst>
            <a:outerShdw blurRad="190500" algn="tl" rotWithShape="0">
              <a:srgbClr val="000000">
                <a:alpha val="70000"/>
              </a:srgbClr>
            </a:outerShdw>
          </a:effectLst>
        </p:spPr>
      </p:pic>
      <p:pic>
        <p:nvPicPr>
          <p:cNvPr id="6" name="Picture 5" descr="twitter.png"/>
          <p:cNvPicPr>
            <a:picLocks noChangeAspect="1"/>
          </p:cNvPicPr>
          <p:nvPr/>
        </p:nvPicPr>
        <p:blipFill>
          <a:blip r:embed="rId3"/>
          <a:stretch>
            <a:fillRect/>
          </a:stretch>
        </p:blipFill>
        <p:spPr>
          <a:xfrm>
            <a:off x="3039502" y="4711701"/>
            <a:ext cx="3334243" cy="777990"/>
          </a:xfrm>
          <a:prstGeom prst="rect">
            <a:avLst/>
          </a:prstGeom>
          <a:ln>
            <a:noFill/>
          </a:ln>
          <a:effectLst>
            <a:outerShdw blurRad="190500" algn="tl" rotWithShape="0">
              <a:srgbClr val="000000">
                <a:alpha val="70000"/>
              </a:srgbClr>
            </a:outerShdw>
          </a:effectLst>
        </p:spPr>
      </p:pic>
      <p:pic>
        <p:nvPicPr>
          <p:cNvPr id="9" name="Picture 8" descr="googl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78737" y="1644453"/>
            <a:ext cx="3132541" cy="1238447"/>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5"/>
          <a:stretch>
            <a:fillRect/>
          </a:stretch>
        </p:blipFill>
        <p:spPr>
          <a:xfrm>
            <a:off x="4559300" y="3416300"/>
            <a:ext cx="12700" cy="12700"/>
          </a:xfrm>
          <a:prstGeom prst="rect">
            <a:avLst/>
          </a:prstGeom>
        </p:spPr>
      </p:pic>
      <p:pic>
        <p:nvPicPr>
          <p:cNvPr id="12" name="Picture 11"/>
          <p:cNvPicPr>
            <a:picLocks noChangeAspect="1"/>
          </p:cNvPicPr>
          <p:nvPr/>
        </p:nvPicPr>
        <p:blipFill>
          <a:blip r:embed="rId5"/>
          <a:stretch>
            <a:fillRect/>
          </a:stretch>
        </p:blipFill>
        <p:spPr>
          <a:xfrm>
            <a:off x="4559300" y="3416300"/>
            <a:ext cx="12700" cy="12700"/>
          </a:xfrm>
          <a:prstGeom prst="rect">
            <a:avLst/>
          </a:prstGeom>
        </p:spPr>
      </p:pic>
      <p:pic>
        <p:nvPicPr>
          <p:cNvPr id="13" name="Picture 12"/>
          <p:cNvPicPr>
            <a:picLocks noChangeAspect="1"/>
          </p:cNvPicPr>
          <p:nvPr/>
        </p:nvPicPr>
        <p:blipFill>
          <a:blip r:embed="rId5"/>
          <a:stretch>
            <a:fillRect/>
          </a:stretch>
        </p:blipFill>
        <p:spPr>
          <a:xfrm>
            <a:off x="4559300" y="3416300"/>
            <a:ext cx="12700" cy="12700"/>
          </a:xfrm>
          <a:prstGeom prst="rect">
            <a:avLst/>
          </a:prstGeom>
        </p:spPr>
      </p:pic>
      <p:pic>
        <p:nvPicPr>
          <p:cNvPr id="14" name="Picture 13"/>
          <p:cNvPicPr>
            <a:picLocks noChangeAspect="1"/>
          </p:cNvPicPr>
          <p:nvPr/>
        </p:nvPicPr>
        <p:blipFill>
          <a:blip r:embed="rId5"/>
          <a:stretch>
            <a:fillRect/>
          </a:stretch>
        </p:blipFill>
        <p:spPr>
          <a:xfrm>
            <a:off x="4559300" y="3416300"/>
            <a:ext cx="12700" cy="12700"/>
          </a:xfrm>
          <a:prstGeom prst="rect">
            <a:avLst/>
          </a:prstGeom>
        </p:spPr>
      </p:pic>
      <p:pic>
        <p:nvPicPr>
          <p:cNvPr id="15" name="Picture 14"/>
          <p:cNvPicPr>
            <a:picLocks noChangeAspect="1"/>
          </p:cNvPicPr>
          <p:nvPr/>
        </p:nvPicPr>
        <p:blipFill>
          <a:blip r:embed="rId5"/>
          <a:stretch>
            <a:fillRect/>
          </a:stretch>
        </p:blipFill>
        <p:spPr>
          <a:xfrm>
            <a:off x="4559300" y="3416300"/>
            <a:ext cx="12700" cy="12700"/>
          </a:xfrm>
          <a:prstGeom prst="rect">
            <a:avLst/>
          </a:prstGeom>
        </p:spPr>
      </p:pic>
      <p:pic>
        <p:nvPicPr>
          <p:cNvPr id="16" name="Picture 15"/>
          <p:cNvPicPr>
            <a:picLocks noChangeAspect="1"/>
          </p:cNvPicPr>
          <p:nvPr/>
        </p:nvPicPr>
        <p:blipFill>
          <a:blip r:embed="rId5"/>
          <a:stretch>
            <a:fillRect/>
          </a:stretch>
        </p:blipFill>
        <p:spPr>
          <a:xfrm>
            <a:off x="4559300" y="3416300"/>
            <a:ext cx="12700" cy="12700"/>
          </a:xfrm>
          <a:prstGeom prst="rect">
            <a:avLst/>
          </a:prstGeom>
        </p:spPr>
      </p:pic>
      <p:pic>
        <p:nvPicPr>
          <p:cNvPr id="22" name="Picture 21"/>
          <p:cNvPicPr>
            <a:picLocks noChangeAspect="1"/>
          </p:cNvPicPr>
          <p:nvPr/>
        </p:nvPicPr>
        <p:blipFill>
          <a:blip r:embed="rId6"/>
          <a:stretch>
            <a:fillRect/>
          </a:stretch>
        </p:blipFill>
        <p:spPr>
          <a:xfrm>
            <a:off x="5373982" y="5728769"/>
            <a:ext cx="3573338" cy="1009417"/>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7"/>
          <a:stretch>
            <a:fillRect/>
          </a:stretch>
        </p:blipFill>
        <p:spPr>
          <a:xfrm>
            <a:off x="6744023" y="3086627"/>
            <a:ext cx="2018977" cy="2476479"/>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8"/>
          <a:stretch>
            <a:fillRect/>
          </a:stretch>
        </p:blipFill>
        <p:spPr>
          <a:xfrm>
            <a:off x="111919" y="4962594"/>
            <a:ext cx="1641092" cy="1641092"/>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a:stretch>
            <a:fillRect/>
          </a:stretch>
        </p:blipFill>
        <p:spPr>
          <a:xfrm>
            <a:off x="4559300" y="3416300"/>
            <a:ext cx="12700" cy="12700"/>
          </a:xfrm>
          <a:prstGeom prst="rect">
            <a:avLst/>
          </a:prstGeom>
        </p:spPr>
      </p:pic>
      <p:pic>
        <p:nvPicPr>
          <p:cNvPr id="10" name="Picture 9"/>
          <p:cNvPicPr>
            <a:picLocks noChangeAspect="1"/>
          </p:cNvPicPr>
          <p:nvPr/>
        </p:nvPicPr>
        <p:blipFill>
          <a:blip r:embed="rId5"/>
          <a:stretch>
            <a:fillRect/>
          </a:stretch>
        </p:blipFill>
        <p:spPr>
          <a:xfrm>
            <a:off x="4559300" y="3416300"/>
            <a:ext cx="12700" cy="12700"/>
          </a:xfrm>
          <a:prstGeom prst="rect">
            <a:avLst/>
          </a:prstGeom>
        </p:spPr>
      </p:pic>
      <p:pic>
        <p:nvPicPr>
          <p:cNvPr id="21" name="Picture 20"/>
          <p:cNvPicPr>
            <a:picLocks noChangeAspect="1"/>
          </p:cNvPicPr>
          <p:nvPr/>
        </p:nvPicPr>
        <p:blipFill>
          <a:blip r:embed="rId5"/>
          <a:stretch>
            <a:fillRect/>
          </a:stretch>
        </p:blipFill>
        <p:spPr>
          <a:xfrm>
            <a:off x="4559300" y="3416300"/>
            <a:ext cx="12700" cy="12700"/>
          </a:xfrm>
          <a:prstGeom prst="rect">
            <a:avLst/>
          </a:prstGeom>
        </p:spPr>
      </p:pic>
      <p:pic>
        <p:nvPicPr>
          <p:cNvPr id="24" name="Picture 23"/>
          <p:cNvPicPr>
            <a:picLocks noChangeAspect="1"/>
          </p:cNvPicPr>
          <p:nvPr/>
        </p:nvPicPr>
        <p:blipFill rotWithShape="1">
          <a:blip r:embed="rId9"/>
          <a:srcRect t="24691" b="17278"/>
          <a:stretch/>
        </p:blipFill>
        <p:spPr>
          <a:xfrm>
            <a:off x="3487642" y="1856379"/>
            <a:ext cx="2501900" cy="1026521"/>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10"/>
          <a:srcRect t="27425" b="25026"/>
          <a:stretch/>
        </p:blipFill>
        <p:spPr>
          <a:xfrm>
            <a:off x="2137802" y="5728769"/>
            <a:ext cx="2870523" cy="1020267"/>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r>
              <a:rPr lang="en-US" dirty="0" smtClean="0">
                <a:solidFill>
                  <a:srgbClr val="AA2B1E"/>
                </a:solidFill>
              </a:rPr>
              <a:t>New Digital Media Technologies</a:t>
            </a:r>
            <a:endParaRPr lang="en-US" dirty="0">
              <a:solidFill>
                <a:srgbClr val="AA2B1E"/>
              </a:solidFill>
            </a:endParaRPr>
          </a:p>
        </p:txBody>
      </p:sp>
      <p:pic>
        <p:nvPicPr>
          <p:cNvPr id="18" name="Picture 17"/>
          <p:cNvPicPr>
            <a:picLocks noChangeAspect="1"/>
          </p:cNvPicPr>
          <p:nvPr/>
        </p:nvPicPr>
        <p:blipFill>
          <a:blip r:embed="rId11"/>
          <a:stretch>
            <a:fillRect/>
          </a:stretch>
        </p:blipFill>
        <p:spPr>
          <a:xfrm>
            <a:off x="1847050" y="3801866"/>
            <a:ext cx="3281184" cy="830796"/>
          </a:xfrm>
          <a:prstGeom prst="rect">
            <a:avLst/>
          </a:prstGeom>
        </p:spPr>
      </p:pic>
      <p:pic>
        <p:nvPicPr>
          <p:cNvPr id="23" name="Picture 22"/>
          <p:cNvPicPr>
            <a:picLocks noChangeAspect="1"/>
          </p:cNvPicPr>
          <p:nvPr/>
        </p:nvPicPr>
        <p:blipFill>
          <a:blip r:embed="rId12"/>
          <a:stretch>
            <a:fillRect/>
          </a:stretch>
        </p:blipFill>
        <p:spPr>
          <a:xfrm>
            <a:off x="3267155" y="3132334"/>
            <a:ext cx="2584289" cy="593332"/>
          </a:xfrm>
          <a:prstGeom prst="rect">
            <a:avLst/>
          </a:prstGeom>
          <a:solidFill>
            <a:schemeClr val="tx1"/>
          </a:solidFill>
        </p:spPr>
      </p:pic>
      <p:pic>
        <p:nvPicPr>
          <p:cNvPr id="25" name="Picture 24"/>
          <p:cNvPicPr>
            <a:picLocks noChangeAspect="1"/>
          </p:cNvPicPr>
          <p:nvPr/>
        </p:nvPicPr>
        <p:blipFill>
          <a:blip r:embed="rId13"/>
          <a:stretch>
            <a:fillRect/>
          </a:stretch>
        </p:blipFill>
        <p:spPr>
          <a:xfrm>
            <a:off x="178737" y="3086627"/>
            <a:ext cx="1574274" cy="15742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863951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mbrace.pdf"/>
          <p:cNvPicPr>
            <a:picLocks noChangeAspect="1"/>
          </p:cNvPicPr>
          <p:nvPr/>
        </p:nvPicPr>
        <p:blipFill rotWithShape="1">
          <a:blip r:embed="rId2">
            <a:extLst>
              <a:ext uri="{28A0092B-C50C-407E-A947-70E740481C1C}">
                <a14:useLocalDpi xmlns:a14="http://schemas.microsoft.com/office/drawing/2010/main" val="0"/>
              </a:ext>
            </a:extLst>
          </a:blip>
          <a:srcRect l="9667" t="12222" r="9420" b="12777"/>
          <a:stretch/>
        </p:blipFill>
        <p:spPr>
          <a:xfrm>
            <a:off x="279400" y="1663700"/>
            <a:ext cx="8559799" cy="5016500"/>
          </a:xfrm>
          <a:prstGeom prst="rect">
            <a:avLst/>
          </a:prstGeom>
        </p:spPr>
      </p:pic>
      <p:sp>
        <p:nvSpPr>
          <p:cNvPr id="3" name="Title 2"/>
          <p:cNvSpPr>
            <a:spLocks noGrp="1"/>
          </p:cNvSpPr>
          <p:nvPr>
            <p:ph type="title"/>
          </p:nvPr>
        </p:nvSpPr>
        <p:spPr/>
        <p:txBody>
          <a:bodyPr/>
          <a:lstStyle/>
          <a:p>
            <a:r>
              <a:rPr lang="en-US" dirty="0" smtClean="0">
                <a:solidFill>
                  <a:schemeClr val="accent2"/>
                </a:solidFill>
              </a:rPr>
              <a:t>New Digital Resources</a:t>
            </a:r>
            <a:endParaRPr lang="en-US" dirty="0">
              <a:solidFill>
                <a:schemeClr val="accent2"/>
              </a:solidFill>
            </a:endParaRPr>
          </a:p>
        </p:txBody>
      </p:sp>
    </p:spTree>
    <p:extLst>
      <p:ext uri="{BB962C8B-B14F-4D97-AF65-F5344CB8AC3E}">
        <p14:creationId xmlns:p14="http://schemas.microsoft.com/office/powerpoint/2010/main" val="80328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a:extLst>
              <a:ext uri="{28A0092B-C50C-407E-A947-70E740481C1C}">
                <a14:useLocalDpi xmlns:a14="http://schemas.microsoft.com/office/drawing/2010/main" val="0"/>
              </a:ext>
            </a:extLst>
          </a:blip>
          <a:srcRect l="23889" t="13333" r="28611" b="1778"/>
          <a:stretch/>
        </p:blipFill>
        <p:spPr>
          <a:xfrm>
            <a:off x="2489200" y="1575170"/>
            <a:ext cx="4648200" cy="5191849"/>
          </a:xfrm>
          <a:prstGeom prst="rect">
            <a:avLst/>
          </a:prstGeom>
          <a:ln>
            <a:noFill/>
          </a:ln>
          <a:effectLst>
            <a:outerShdw blurRad="190500" algn="tl" rotWithShape="0">
              <a:srgbClr val="000000">
                <a:alpha val="70000"/>
              </a:srgbClr>
            </a:outerShdw>
          </a:effectLst>
        </p:spPr>
      </p:pic>
      <p:sp>
        <p:nvSpPr>
          <p:cNvPr id="4" name="Title 3"/>
          <p:cNvSpPr>
            <a:spLocks noGrp="1"/>
          </p:cNvSpPr>
          <p:nvPr>
            <p:ph type="title"/>
          </p:nvPr>
        </p:nvSpPr>
        <p:spPr/>
        <p:txBody>
          <a:bodyPr>
            <a:normAutofit/>
          </a:bodyPr>
          <a:lstStyle/>
          <a:p>
            <a:pPr algn="ctr"/>
            <a:r>
              <a:rPr lang="en-US" sz="3800" dirty="0" smtClean="0">
                <a:solidFill>
                  <a:srgbClr val="FFFFFF"/>
                </a:solidFill>
              </a:rPr>
              <a:t>FaithFormationLearningExchange.net</a:t>
            </a:r>
            <a:endParaRPr lang="en-US" sz="3800" dirty="0">
              <a:solidFill>
                <a:srgbClr val="FFFFFF"/>
              </a:solidFill>
            </a:endParaRPr>
          </a:p>
        </p:txBody>
      </p:sp>
    </p:spTree>
    <p:extLst>
      <p:ext uri="{BB962C8B-B14F-4D97-AF65-F5344CB8AC3E}">
        <p14:creationId xmlns:p14="http://schemas.microsoft.com/office/powerpoint/2010/main" val="22838816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108557685"/>
              </p:ext>
            </p:extLst>
          </p:nvPr>
        </p:nvGraphicFramePr>
        <p:xfrm>
          <a:off x="304800" y="1651000"/>
          <a:ext cx="86868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20485" name="TextBox 8"/>
          <p:cNvSpPr txBox="1">
            <a:spLocks noChangeArrowheads="1"/>
          </p:cNvSpPr>
          <p:nvPr/>
        </p:nvSpPr>
        <p:spPr bwMode="auto">
          <a:xfrm>
            <a:off x="7772400" y="2782888"/>
            <a:ext cx="106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3600" dirty="0"/>
              <a:t>66%</a:t>
            </a:r>
            <a:r>
              <a:rPr lang="en-US" sz="2400" dirty="0"/>
              <a:t> </a:t>
            </a:r>
          </a:p>
        </p:txBody>
      </p:sp>
      <p:sp>
        <p:nvSpPr>
          <p:cNvPr id="2" name="Title 1"/>
          <p:cNvSpPr>
            <a:spLocks noGrp="1"/>
          </p:cNvSpPr>
          <p:nvPr>
            <p:ph type="title"/>
          </p:nvPr>
        </p:nvSpPr>
        <p:spPr/>
        <p:txBody>
          <a:bodyPr/>
          <a:lstStyle/>
          <a:p>
            <a:r>
              <a:rPr lang="en-US" dirty="0" smtClean="0">
                <a:solidFill>
                  <a:srgbClr val="AA2B1E"/>
                </a:solidFill>
              </a:rPr>
              <a:t>Adoption Patterns</a:t>
            </a:r>
            <a:endParaRPr lang="en-US" dirty="0">
              <a:solidFill>
                <a:srgbClr val="AA2B1E"/>
              </a:solidFill>
            </a:endParaRPr>
          </a:p>
        </p:txBody>
      </p:sp>
    </p:spTree>
    <p:extLst>
      <p:ext uri="{BB962C8B-B14F-4D97-AF65-F5344CB8AC3E}">
        <p14:creationId xmlns:p14="http://schemas.microsoft.com/office/powerpoint/2010/main" val="364384818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dirty="0" smtClean="0">
                <a:solidFill>
                  <a:srgbClr val="AA2B1E"/>
                </a:solidFill>
                <a:cs typeface="Cambria"/>
              </a:rPr>
              <a:t>Adoption Patterns</a:t>
            </a:r>
            <a:endParaRPr lang="en-US" dirty="0">
              <a:solidFill>
                <a:srgbClr val="AA2B1E"/>
              </a:solidFill>
              <a:cs typeface="Cambria"/>
            </a:endParaRPr>
          </a:p>
        </p:txBody>
      </p:sp>
      <p:graphicFrame>
        <p:nvGraphicFramePr>
          <p:cNvPr id="21507" name="Content Placeholder 3"/>
          <p:cNvGraphicFramePr>
            <a:graphicFrameLocks noGrp="1"/>
          </p:cNvGraphicFramePr>
          <p:nvPr>
            <p:extLst>
              <p:ext uri="{D42A27DB-BD31-4B8C-83A1-F6EECF244321}">
                <p14:modId xmlns:p14="http://schemas.microsoft.com/office/powerpoint/2010/main" val="1448729913"/>
              </p:ext>
            </p:extLst>
          </p:nvPr>
        </p:nvGraphicFramePr>
        <p:xfrm>
          <a:off x="571500" y="1536700"/>
          <a:ext cx="8293100" cy="5194300"/>
        </p:xfrm>
        <a:graphic>
          <a:graphicData uri="http://schemas.openxmlformats.org/presentationml/2006/ole">
            <mc:AlternateContent xmlns:mc="http://schemas.openxmlformats.org/markup-compatibility/2006">
              <mc:Choice xmlns:v="urn:schemas-microsoft-com:vml" Requires="v">
                <p:oleObj spid="_x0000_s1144" name="Worksheet" r:id="rId5" imgW="9242337" imgH="6041660" progId="Excel.Sheet.8">
                  <p:embed/>
                </p:oleObj>
              </mc:Choice>
              <mc:Fallback>
                <p:oleObj name="Worksheet" r:id="rId5" imgW="9242337" imgH="6041660" progId="Excel.Shee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 y="1536700"/>
                        <a:ext cx="8293100" cy="5194300"/>
                      </a:xfrm>
                      <a:prstGeom prst="rect">
                        <a:avLst/>
                      </a:prstGeom>
                      <a:noFill/>
                    </p:spPr>
                  </p:pic>
                </p:oleObj>
              </mc:Fallback>
            </mc:AlternateContent>
          </a:graphicData>
        </a:graphic>
      </p:graphicFrame>
    </p:spTree>
    <p:extLst>
      <p:ext uri="{BB962C8B-B14F-4D97-AF65-F5344CB8AC3E}">
        <p14:creationId xmlns:p14="http://schemas.microsoft.com/office/powerpoint/2010/main" val="266840967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1600"/>
            <a:ext cx="8153400" cy="1117600"/>
          </a:xfrm>
        </p:spPr>
        <p:txBody>
          <a:bodyPr>
            <a:noAutofit/>
          </a:bodyPr>
          <a:lstStyle/>
          <a:p>
            <a:r>
              <a:rPr lang="en-US" sz="4000" dirty="0" smtClean="0">
                <a:solidFill>
                  <a:srgbClr val="AA2B1E"/>
                </a:solidFill>
                <a:latin typeface="Calibri" charset="0"/>
              </a:rPr>
              <a:t>Adoption Patterns </a:t>
            </a:r>
            <a:br>
              <a:rPr lang="en-US" sz="4000" dirty="0" smtClean="0">
                <a:solidFill>
                  <a:srgbClr val="AA2B1E"/>
                </a:solidFill>
                <a:latin typeface="Calibri" charset="0"/>
              </a:rPr>
            </a:br>
            <a:r>
              <a:rPr lang="en-US" sz="4000" dirty="0" smtClean="0">
                <a:solidFill>
                  <a:srgbClr val="AA2B1E"/>
                </a:solidFill>
                <a:latin typeface="Calibri" charset="0"/>
              </a:rPr>
              <a:t>Social Networking: 52% of Adults</a:t>
            </a:r>
            <a:endParaRPr lang="en-US" sz="4000" dirty="0">
              <a:solidFill>
                <a:srgbClr val="AA2B1E"/>
              </a:solidFill>
              <a:latin typeface="Calibri" charset="0"/>
            </a:endParaRPr>
          </a:p>
        </p:txBody>
      </p:sp>
      <p:graphicFrame>
        <p:nvGraphicFramePr>
          <p:cNvPr id="4" name="Chart 3"/>
          <p:cNvGraphicFramePr/>
          <p:nvPr>
            <p:extLst>
              <p:ext uri="{D42A27DB-BD31-4B8C-83A1-F6EECF244321}">
                <p14:modId xmlns:p14="http://schemas.microsoft.com/office/powerpoint/2010/main" val="4196725721"/>
              </p:ext>
            </p:extLst>
          </p:nvPr>
        </p:nvGraphicFramePr>
        <p:xfrm>
          <a:off x="0" y="1587500"/>
          <a:ext cx="9144000" cy="5270500"/>
        </p:xfrm>
        <a:graphic>
          <a:graphicData uri="http://schemas.openxmlformats.org/drawingml/2006/chart">
            <c:chart xmlns:c="http://schemas.openxmlformats.org/drawingml/2006/chart" xmlns:r="http://schemas.openxmlformats.org/officeDocument/2006/relationships" r:id="rId3"/>
          </a:graphicData>
        </a:graphic>
      </p:graphicFrame>
      <p:sp>
        <p:nvSpPr>
          <p:cNvPr id="35844" name="TextBox 4"/>
          <p:cNvSpPr txBox="1">
            <a:spLocks noChangeArrowheads="1"/>
          </p:cNvSpPr>
          <p:nvPr/>
        </p:nvSpPr>
        <p:spPr bwMode="auto">
          <a:xfrm>
            <a:off x="1219200" y="1907381"/>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2400" b="1" dirty="0"/>
              <a:t>% of internet users</a:t>
            </a:r>
          </a:p>
        </p:txBody>
      </p:sp>
    </p:spTree>
    <p:extLst>
      <p:ext uri="{BB962C8B-B14F-4D97-AF65-F5344CB8AC3E}">
        <p14:creationId xmlns:p14="http://schemas.microsoft.com/office/powerpoint/2010/main" val="8841389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09600" y="38100"/>
            <a:ext cx="8153400" cy="1219200"/>
          </a:xfrm>
        </p:spPr>
        <p:txBody>
          <a:bodyPr>
            <a:noAutofit/>
          </a:bodyPr>
          <a:lstStyle/>
          <a:p>
            <a:r>
              <a:rPr lang="en-US" sz="4000" dirty="0" smtClean="0">
                <a:solidFill>
                  <a:srgbClr val="AA2B1E"/>
                </a:solidFill>
                <a:latin typeface="Calibri" charset="0"/>
              </a:rPr>
              <a:t>Adoption Patterns</a:t>
            </a:r>
            <a:br>
              <a:rPr lang="en-US" sz="4000" dirty="0" smtClean="0">
                <a:solidFill>
                  <a:srgbClr val="AA2B1E"/>
                </a:solidFill>
                <a:latin typeface="Calibri" charset="0"/>
              </a:rPr>
            </a:br>
            <a:r>
              <a:rPr lang="en-US" sz="4000" dirty="0" smtClean="0">
                <a:solidFill>
                  <a:srgbClr val="AA2B1E"/>
                </a:solidFill>
                <a:latin typeface="Calibri" charset="0"/>
              </a:rPr>
              <a:t>Increase in Smartphones: 46</a:t>
            </a:r>
            <a:r>
              <a:rPr lang="en-US" sz="4000" dirty="0">
                <a:solidFill>
                  <a:srgbClr val="AA2B1E"/>
                </a:solidFill>
                <a:latin typeface="Calibri" charset="0"/>
              </a:rPr>
              <a:t>%</a:t>
            </a:r>
          </a:p>
        </p:txBody>
      </p:sp>
      <p:graphicFrame>
        <p:nvGraphicFramePr>
          <p:cNvPr id="28675" name="Chart 4"/>
          <p:cNvGraphicFramePr>
            <a:graphicFrameLocks/>
          </p:cNvGraphicFramePr>
          <p:nvPr>
            <p:extLst>
              <p:ext uri="{D42A27DB-BD31-4B8C-83A1-F6EECF244321}">
                <p14:modId xmlns:p14="http://schemas.microsoft.com/office/powerpoint/2010/main" val="1466052214"/>
              </p:ext>
            </p:extLst>
          </p:nvPr>
        </p:nvGraphicFramePr>
        <p:xfrm>
          <a:off x="469900" y="1358900"/>
          <a:ext cx="8369300" cy="5435600"/>
        </p:xfrm>
        <a:graphic>
          <a:graphicData uri="http://schemas.openxmlformats.org/presentationml/2006/ole">
            <mc:AlternateContent xmlns:mc="http://schemas.openxmlformats.org/markup-compatibility/2006">
              <mc:Choice xmlns:v="urn:schemas-microsoft-com:vml" Requires="v">
                <p:oleObj spid="_x0000_s2168" name="Worksheet" r:id="rId5" imgW="9242337" imgH="6194073" progId="Excel.Sheet.8">
                  <p:embed/>
                </p:oleObj>
              </mc:Choice>
              <mc:Fallback>
                <p:oleObj name="Worksheet" r:id="rId5" imgW="9242337" imgH="6194073"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00" y="1358900"/>
                        <a:ext cx="8369300" cy="5435600"/>
                      </a:xfrm>
                      <a:prstGeom prst="rect">
                        <a:avLst/>
                      </a:prstGeom>
                      <a:noFill/>
                    </p:spPr>
                  </p:pic>
                </p:oleObj>
              </mc:Fallback>
            </mc:AlternateContent>
          </a:graphicData>
        </a:graphic>
      </p:graphicFrame>
    </p:spTree>
    <p:extLst>
      <p:ext uri="{BB962C8B-B14F-4D97-AF65-F5344CB8AC3E}">
        <p14:creationId xmlns:p14="http://schemas.microsoft.com/office/powerpoint/2010/main" val="21793948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010370"/>
            <a:ext cx="3111500" cy="2062103"/>
          </a:xfrm>
          <a:prstGeom prst="rect">
            <a:avLst/>
          </a:prstGeom>
        </p:spPr>
        <p:txBody>
          <a:bodyPr wrap="square">
            <a:spAutoFit/>
          </a:bodyPr>
          <a:lstStyle/>
          <a:p>
            <a:pPr algn="ctr"/>
            <a:r>
              <a:rPr lang="en-US" sz="3200" b="1" dirty="0" smtClean="0"/>
              <a:t>67 </a:t>
            </a:r>
            <a:r>
              <a:rPr lang="en-US" sz="3200" b="1" dirty="0"/>
              <a:t>million </a:t>
            </a:r>
            <a:r>
              <a:rPr lang="en-US" sz="3200" b="1" dirty="0" smtClean="0"/>
              <a:t>iPads sold since 2010</a:t>
            </a:r>
            <a:r>
              <a:rPr lang="en-US" sz="3200" b="1" dirty="0"/>
              <a:t> </a:t>
            </a:r>
            <a:r>
              <a:rPr lang="en-US" sz="3200" b="1" dirty="0" smtClean="0"/>
              <a:t>when it was introduced.</a:t>
            </a:r>
            <a:endParaRPr lang="en-US" sz="3200" b="1" dirty="0"/>
          </a:p>
        </p:txBody>
      </p:sp>
      <p:sp>
        <p:nvSpPr>
          <p:cNvPr id="7" name="TextBox 6"/>
          <p:cNvSpPr txBox="1"/>
          <p:nvPr/>
        </p:nvSpPr>
        <p:spPr>
          <a:xfrm>
            <a:off x="444500" y="4432300"/>
            <a:ext cx="8229600" cy="2246769"/>
          </a:xfrm>
          <a:prstGeom prst="rect">
            <a:avLst/>
          </a:prstGeom>
          <a:noFill/>
        </p:spPr>
        <p:txBody>
          <a:bodyPr wrap="square" rtlCol="0">
            <a:spAutoFit/>
          </a:bodyPr>
          <a:lstStyle/>
          <a:p>
            <a:r>
              <a:rPr lang="en-US" sz="3200" b="1" dirty="0" smtClean="0">
                <a:solidFill>
                  <a:srgbClr val="000000"/>
                </a:solidFill>
              </a:rPr>
              <a:t>2012 Sales: </a:t>
            </a:r>
          </a:p>
          <a:p>
            <a:r>
              <a:rPr lang="en-US" sz="3200" b="1" dirty="0" smtClean="0">
                <a:solidFill>
                  <a:srgbClr val="000000"/>
                </a:solidFill>
              </a:rPr>
              <a:t>120 million tablets – a 100% increase over 2011</a:t>
            </a:r>
          </a:p>
          <a:p>
            <a:pPr algn="ctr"/>
            <a:endParaRPr lang="en-US" sz="1200" b="1" dirty="0">
              <a:solidFill>
                <a:srgbClr val="000000"/>
              </a:solidFill>
            </a:endParaRPr>
          </a:p>
          <a:p>
            <a:r>
              <a:rPr lang="en-US" sz="3200" b="1" dirty="0" smtClean="0">
                <a:solidFill>
                  <a:srgbClr val="000000"/>
                </a:solidFill>
              </a:rPr>
              <a:t>2016 Prediction: </a:t>
            </a:r>
          </a:p>
          <a:p>
            <a:r>
              <a:rPr lang="en-US" sz="3200" b="1" dirty="0" smtClean="0">
                <a:solidFill>
                  <a:srgbClr val="000000"/>
                </a:solidFill>
              </a:rPr>
              <a:t>665 </a:t>
            </a:r>
            <a:r>
              <a:rPr lang="en-US" sz="3200" b="1" dirty="0">
                <a:solidFill>
                  <a:srgbClr val="000000"/>
                </a:solidFill>
              </a:rPr>
              <a:t>million tablets by </a:t>
            </a:r>
            <a:r>
              <a:rPr lang="en-US" sz="3200" b="1" dirty="0" smtClean="0">
                <a:solidFill>
                  <a:srgbClr val="000000"/>
                </a:solidFill>
              </a:rPr>
              <a:t>2016</a:t>
            </a:r>
            <a:endParaRPr lang="en-US" sz="3200" b="1" dirty="0">
              <a:solidFill>
                <a:srgbClr val="000000"/>
              </a:solidFill>
            </a:endParaRPr>
          </a:p>
        </p:txBody>
      </p:sp>
      <p:pic>
        <p:nvPicPr>
          <p:cNvPr id="3" name="Picture 2"/>
          <p:cNvPicPr>
            <a:picLocks noChangeAspect="1"/>
          </p:cNvPicPr>
          <p:nvPr/>
        </p:nvPicPr>
        <p:blipFill>
          <a:blip r:embed="rId2"/>
          <a:stretch>
            <a:fillRect/>
          </a:stretch>
        </p:blipFill>
        <p:spPr>
          <a:xfrm>
            <a:off x="4102101" y="1621135"/>
            <a:ext cx="4420192" cy="3153071"/>
          </a:xfrm>
          <a:prstGeom prst="rect">
            <a:avLst/>
          </a:prstGeom>
        </p:spPr>
      </p:pic>
      <p:sp>
        <p:nvSpPr>
          <p:cNvPr id="4" name="Title 3"/>
          <p:cNvSpPr>
            <a:spLocks noGrp="1"/>
          </p:cNvSpPr>
          <p:nvPr>
            <p:ph type="title"/>
          </p:nvPr>
        </p:nvSpPr>
        <p:spPr>
          <a:xfrm>
            <a:off x="533400" y="253998"/>
            <a:ext cx="8153400" cy="990600"/>
          </a:xfrm>
        </p:spPr>
        <p:txBody>
          <a:bodyPr/>
          <a:lstStyle/>
          <a:p>
            <a:r>
              <a:rPr lang="en-US" dirty="0" smtClean="0">
                <a:solidFill>
                  <a:srgbClr val="AA2B1E"/>
                </a:solidFill>
              </a:rPr>
              <a:t>Adoption Patterns: Tablets</a:t>
            </a:r>
            <a:endParaRPr lang="en-US" dirty="0">
              <a:solidFill>
                <a:srgbClr val="AA2B1E"/>
              </a:solidFill>
            </a:endParaRPr>
          </a:p>
        </p:txBody>
      </p:sp>
    </p:spTree>
    <p:extLst>
      <p:ext uri="{BB962C8B-B14F-4D97-AF65-F5344CB8AC3E}">
        <p14:creationId xmlns:p14="http://schemas.microsoft.com/office/powerpoint/2010/main" val="418238849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3225800" y="1752600"/>
            <a:ext cx="5461000" cy="4838700"/>
          </a:xfrm>
        </p:spPr>
        <p:txBody>
          <a:bodyPr>
            <a:normAutofit/>
          </a:bodyPr>
          <a:lstStyle/>
          <a:p>
            <a:pPr marL="114300" indent="0" algn="ctr">
              <a:buNone/>
            </a:pPr>
            <a:r>
              <a:rPr lang="en-US" sz="3200" b="1" dirty="0" smtClean="0"/>
              <a:t>The Triple Revolution</a:t>
            </a:r>
          </a:p>
          <a:p>
            <a:pPr marL="114300" indent="0" algn="ctr">
              <a:buNone/>
            </a:pPr>
            <a:endParaRPr lang="en-US" sz="1200" b="1" dirty="0" smtClean="0"/>
          </a:p>
          <a:p>
            <a:pPr marL="571500" indent="-457200">
              <a:buSzPct val="100000"/>
              <a:buFont typeface="+mj-lt"/>
              <a:buAutoNum type="arabicPeriod"/>
            </a:pPr>
            <a:r>
              <a:rPr lang="en-US" sz="3200" dirty="0" smtClean="0"/>
              <a:t>Social Network Revolution</a:t>
            </a:r>
          </a:p>
          <a:p>
            <a:pPr marL="571500" indent="-457200">
              <a:buSzPct val="100000"/>
              <a:buFont typeface="+mj-lt"/>
              <a:buAutoNum type="arabicPeriod"/>
            </a:pPr>
            <a:r>
              <a:rPr lang="en-US" sz="3200" dirty="0" smtClean="0"/>
              <a:t>Internet Revolution</a:t>
            </a:r>
          </a:p>
          <a:p>
            <a:pPr marL="571500" indent="-457200">
              <a:buSzPct val="100000"/>
              <a:buFont typeface="+mj-lt"/>
              <a:buAutoNum type="arabicPeriod"/>
            </a:pPr>
            <a:r>
              <a:rPr lang="en-US" sz="3200" dirty="0" smtClean="0"/>
              <a:t>Mobile Revolution</a:t>
            </a:r>
            <a:endParaRPr lang="en-US" sz="3200" dirty="0"/>
          </a:p>
        </p:txBody>
      </p:sp>
      <p:pic>
        <p:nvPicPr>
          <p:cNvPr id="14" name="Picture 13"/>
          <p:cNvPicPr>
            <a:picLocks noChangeAspect="1"/>
          </p:cNvPicPr>
          <p:nvPr/>
        </p:nvPicPr>
        <p:blipFill>
          <a:blip r:embed="rId2"/>
          <a:stretch>
            <a:fillRect/>
          </a:stretch>
        </p:blipFill>
        <p:spPr>
          <a:xfrm>
            <a:off x="558800" y="1955800"/>
            <a:ext cx="2387600" cy="3403600"/>
          </a:xfrm>
          <a:prstGeom prst="rect">
            <a:avLst/>
          </a:prstGeom>
        </p:spPr>
      </p:pic>
      <p:sp>
        <p:nvSpPr>
          <p:cNvPr id="2" name="Title 1"/>
          <p:cNvSpPr>
            <a:spLocks noGrp="1"/>
          </p:cNvSpPr>
          <p:nvPr>
            <p:ph type="title"/>
          </p:nvPr>
        </p:nvSpPr>
        <p:spPr/>
        <p:txBody>
          <a:bodyPr/>
          <a:lstStyle/>
          <a:p>
            <a:r>
              <a:rPr lang="en-US" dirty="0" smtClean="0">
                <a:solidFill>
                  <a:srgbClr val="AA2B1E"/>
                </a:solidFill>
              </a:rPr>
              <a:t>New Social Operating System </a:t>
            </a:r>
            <a:endParaRPr lang="en-US" dirty="0"/>
          </a:p>
        </p:txBody>
      </p:sp>
    </p:spTree>
    <p:extLst>
      <p:ext uri="{BB962C8B-B14F-4D97-AF65-F5344CB8AC3E}">
        <p14:creationId xmlns:p14="http://schemas.microsoft.com/office/powerpoint/2010/main" val="277982261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
          </p:nvPr>
        </p:nvSpPr>
        <p:spPr/>
        <p:txBody>
          <a:bodyPr/>
          <a:lstStyle/>
          <a:p>
            <a:r>
              <a:rPr lang="en-US" dirty="0" smtClean="0"/>
              <a:t>EMBEDDED </a:t>
            </a:r>
            <a:endParaRPr lang="en-US" dirty="0"/>
          </a:p>
        </p:txBody>
      </p:sp>
      <p:sp>
        <p:nvSpPr>
          <p:cNvPr id="7" name="Text Placeholder 6"/>
          <p:cNvSpPr>
            <a:spLocks noGrp="1"/>
          </p:cNvSpPr>
          <p:nvPr>
            <p:ph type="body" sz="quarter" idx="3"/>
          </p:nvPr>
        </p:nvSpPr>
        <p:spPr/>
        <p:txBody>
          <a:bodyPr/>
          <a:lstStyle/>
          <a:p>
            <a:r>
              <a:rPr lang="en-US" dirty="0" smtClean="0"/>
              <a:t>SOCIAL NETWORKS</a:t>
            </a:r>
            <a:endParaRPr lang="en-US" dirty="0"/>
          </a:p>
        </p:txBody>
      </p:sp>
      <p:pic>
        <p:nvPicPr>
          <p:cNvPr id="3" name="Picture 2"/>
          <p:cNvPicPr>
            <a:picLocks noChangeAspect="1"/>
          </p:cNvPicPr>
          <p:nvPr/>
        </p:nvPicPr>
        <p:blipFill>
          <a:blip r:embed="rId2"/>
          <a:stretch>
            <a:fillRect/>
          </a:stretch>
        </p:blipFill>
        <p:spPr>
          <a:xfrm>
            <a:off x="4746169" y="2641600"/>
            <a:ext cx="4033906" cy="2628900"/>
          </a:xfrm>
          <a:prstGeom prst="rect">
            <a:avLst/>
          </a:prstGeom>
          <a:ln>
            <a:noFill/>
          </a:ln>
          <a:effectLst>
            <a:outerShdw blurRad="190500" algn="tl" rotWithShape="0">
              <a:srgbClr val="000000">
                <a:alpha val="70000"/>
              </a:srgbClr>
            </a:outerShdw>
          </a:effectLst>
        </p:spPr>
      </p:pic>
      <p:pic>
        <p:nvPicPr>
          <p:cNvPr id="9" name="Picture 8" descr="shutterstock_158446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600" y="2641600"/>
            <a:ext cx="3967564" cy="26543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solidFill>
                  <a:srgbClr val="AA2B1E"/>
                </a:solidFill>
              </a:rPr>
              <a:t>Transition. . . . </a:t>
            </a:r>
            <a:endParaRPr lang="en-US" dirty="0">
              <a:solidFill>
                <a:srgbClr val="AA2B1E"/>
              </a:solidFill>
            </a:endParaRPr>
          </a:p>
        </p:txBody>
      </p:sp>
    </p:spTree>
    <p:extLst>
      <p:ext uri="{BB962C8B-B14F-4D97-AF65-F5344CB8AC3E}">
        <p14:creationId xmlns:p14="http://schemas.microsoft.com/office/powerpoint/2010/main" val="259635244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4300" indent="0">
              <a:buNone/>
            </a:pPr>
            <a:r>
              <a:rPr lang="en-US" sz="3200" dirty="0" smtClean="0"/>
              <a:t>The Social Network, Internet, and Mobile Revolutions are coming together to shift people’s social lives away from densely knit family, neighborhood, and group relationships toward more far-flung, less tight, more diverse personal networks. </a:t>
            </a:r>
            <a:endParaRPr lang="en-US" sz="3200" dirty="0"/>
          </a:p>
        </p:txBody>
      </p:sp>
      <p:sp>
        <p:nvSpPr>
          <p:cNvPr id="4" name="Title 3"/>
          <p:cNvSpPr>
            <a:spLocks noGrp="1"/>
          </p:cNvSpPr>
          <p:nvPr>
            <p:ph type="title"/>
          </p:nvPr>
        </p:nvSpPr>
        <p:spPr/>
        <p:txBody>
          <a:bodyPr/>
          <a:lstStyle/>
          <a:p>
            <a:r>
              <a:rPr lang="en-US" dirty="0" smtClean="0">
                <a:solidFill>
                  <a:srgbClr val="AA2B1E"/>
                </a:solidFill>
              </a:rPr>
              <a:t>New Social Operating System</a:t>
            </a:r>
            <a:endParaRPr lang="en-US" dirty="0"/>
          </a:p>
        </p:txBody>
      </p:sp>
    </p:spTree>
    <p:extLst>
      <p:ext uri="{BB962C8B-B14F-4D97-AF65-F5344CB8AC3E}">
        <p14:creationId xmlns:p14="http://schemas.microsoft.com/office/powerpoint/2010/main" val="397873375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9600" cy="4838700"/>
          </a:xfrm>
        </p:spPr>
        <p:txBody>
          <a:bodyPr>
            <a:normAutofit lnSpcReduction="10000"/>
          </a:bodyPr>
          <a:lstStyle/>
          <a:p>
            <a:pPr marL="114300" indent="0" algn="ctr">
              <a:buNone/>
            </a:pPr>
            <a:r>
              <a:rPr lang="en-US" sz="3600" b="1" i="1" dirty="0" smtClean="0">
                <a:solidFill>
                  <a:srgbClr val="B50B1B"/>
                </a:solidFill>
              </a:rPr>
              <a:t>Networked Individualism</a:t>
            </a:r>
          </a:p>
          <a:p>
            <a:pPr marL="114300" indent="0" algn="ctr">
              <a:buNone/>
            </a:pPr>
            <a:r>
              <a:rPr lang="en-US" sz="3500" dirty="0" smtClean="0"/>
              <a:t>The three revolutions have made possible the new social operating system – </a:t>
            </a:r>
            <a:r>
              <a:rPr lang="en-US" sz="3500" b="1" i="1" dirty="0" smtClean="0">
                <a:solidFill>
                  <a:srgbClr val="AA2B1E"/>
                </a:solidFill>
              </a:rPr>
              <a:t>Networked Individualism</a:t>
            </a:r>
            <a:r>
              <a:rPr lang="en-US" sz="3500" dirty="0" smtClean="0"/>
              <a:t>. The hallmark of networked individualism is that people function more as connected individuals and less as embedded group members. </a:t>
            </a:r>
          </a:p>
          <a:p>
            <a:pPr marL="114300" indent="0">
              <a:buNone/>
            </a:pPr>
            <a:endParaRPr lang="en-US" sz="3500" dirty="0" smtClean="0"/>
          </a:p>
          <a:p>
            <a:pPr marL="114300" indent="0">
              <a:buNone/>
            </a:pPr>
            <a:r>
              <a:rPr lang="en-US" dirty="0" smtClean="0"/>
              <a:t> </a:t>
            </a:r>
            <a:endParaRPr lang="en-US" dirty="0"/>
          </a:p>
        </p:txBody>
      </p:sp>
      <p:sp>
        <p:nvSpPr>
          <p:cNvPr id="4" name="Title 3"/>
          <p:cNvSpPr>
            <a:spLocks noGrp="1"/>
          </p:cNvSpPr>
          <p:nvPr>
            <p:ph type="title"/>
          </p:nvPr>
        </p:nvSpPr>
        <p:spPr/>
        <p:txBody>
          <a:bodyPr/>
          <a:lstStyle/>
          <a:p>
            <a:r>
              <a:rPr lang="en-US" dirty="0">
                <a:solidFill>
                  <a:srgbClr val="AA2B1E"/>
                </a:solidFill>
              </a:rPr>
              <a:t>New Social Operating System</a:t>
            </a:r>
            <a:endParaRPr lang="en-US" dirty="0"/>
          </a:p>
        </p:txBody>
      </p:sp>
    </p:spTree>
    <p:extLst>
      <p:ext uri="{BB962C8B-B14F-4D97-AF65-F5344CB8AC3E}">
        <p14:creationId xmlns:p14="http://schemas.microsoft.com/office/powerpoint/2010/main" val="102055654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2B1E"/>
                </a:solidFill>
              </a:rPr>
              <a:t>Networked </a:t>
            </a:r>
            <a:r>
              <a:rPr lang="en-US" dirty="0">
                <a:solidFill>
                  <a:srgbClr val="AA2B1E"/>
                </a:solidFill>
              </a:rPr>
              <a:t>I</a:t>
            </a:r>
            <a:r>
              <a:rPr lang="en-US" dirty="0" smtClean="0">
                <a:solidFill>
                  <a:srgbClr val="AA2B1E"/>
                </a:solidFill>
              </a:rPr>
              <a:t>ndividuals</a:t>
            </a:r>
            <a:endParaRPr lang="en-US" dirty="0">
              <a:solidFill>
                <a:srgbClr val="AA2B1E"/>
              </a:solidFill>
            </a:endParaRPr>
          </a:p>
        </p:txBody>
      </p:sp>
      <p:graphicFrame>
        <p:nvGraphicFramePr>
          <p:cNvPr id="4" name="Diagram 3"/>
          <p:cNvGraphicFramePr/>
          <p:nvPr>
            <p:extLst>
              <p:ext uri="{D42A27DB-BD31-4B8C-83A1-F6EECF244321}">
                <p14:modId xmlns:p14="http://schemas.microsoft.com/office/powerpoint/2010/main" val="116965336"/>
              </p:ext>
            </p:extLst>
          </p:nvPr>
        </p:nvGraphicFramePr>
        <p:xfrm>
          <a:off x="990600" y="1597970"/>
          <a:ext cx="7327900" cy="5158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67566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solidFill>
                  <a:schemeClr val="tx1"/>
                </a:solidFill>
              </a:rPr>
              <a:t>Benefits of Family Ministry</a:t>
            </a:r>
            <a:endParaRPr lang="en-US" b="1" dirty="0">
              <a:solidFill>
                <a:schemeClr val="tx1"/>
              </a:solidFill>
            </a:endParaRPr>
          </a:p>
        </p:txBody>
      </p:sp>
    </p:spTree>
    <p:extLst>
      <p:ext uri="{BB962C8B-B14F-4D97-AF65-F5344CB8AC3E}">
        <p14:creationId xmlns:p14="http://schemas.microsoft.com/office/powerpoint/2010/main" val="3978121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solidFill>
                  <a:srgbClr val="AA2B1E"/>
                </a:solidFill>
              </a:rPr>
              <a:t>#2. Methods</a:t>
            </a:r>
            <a:endParaRPr lang="en-US" dirty="0">
              <a:solidFill>
                <a:srgbClr val="AA2B1E"/>
              </a:solidFill>
            </a:endParaRPr>
          </a:p>
        </p:txBody>
      </p:sp>
    </p:spTree>
    <p:extLst>
      <p:ext uri="{BB962C8B-B14F-4D97-AF65-F5344CB8AC3E}">
        <p14:creationId xmlns:p14="http://schemas.microsoft.com/office/powerpoint/2010/main" val="11709711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5465429"/>
              </p:ext>
            </p:extLst>
          </p:nvPr>
        </p:nvGraphicFramePr>
        <p:xfrm>
          <a:off x="1" y="1733749"/>
          <a:ext cx="9144000" cy="5043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solidFill>
                  <a:srgbClr val="AA2B1E"/>
                </a:solidFill>
              </a:rPr>
              <a:t>Formats </a:t>
            </a:r>
            <a:endParaRPr lang="en-US" dirty="0">
              <a:solidFill>
                <a:srgbClr val="AA2B1E"/>
              </a:solidFill>
            </a:endParaRPr>
          </a:p>
        </p:txBody>
      </p:sp>
    </p:spTree>
    <p:extLst>
      <p:ext uri="{BB962C8B-B14F-4D97-AF65-F5344CB8AC3E}">
        <p14:creationId xmlns:p14="http://schemas.microsoft.com/office/powerpoint/2010/main" val="2605510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48117391"/>
              </p:ext>
            </p:extLst>
          </p:nvPr>
        </p:nvGraphicFramePr>
        <p:xfrm>
          <a:off x="152400" y="76200"/>
          <a:ext cx="8775700" cy="671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11036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Methods</a:t>
            </a:r>
            <a:endParaRPr lang="en-US" dirty="0">
              <a:solidFill>
                <a:schemeClr val="accent2"/>
              </a:solidFill>
            </a:endParaRPr>
          </a:p>
        </p:txBody>
      </p:sp>
      <p:sp>
        <p:nvSpPr>
          <p:cNvPr id="3" name="Content Placeholder 2"/>
          <p:cNvSpPr>
            <a:spLocks noGrp="1"/>
          </p:cNvSpPr>
          <p:nvPr>
            <p:ph sz="quarter" idx="1"/>
          </p:nvPr>
        </p:nvSpPr>
        <p:spPr>
          <a:xfrm>
            <a:off x="183444" y="1524000"/>
            <a:ext cx="8861778" cy="5390444"/>
          </a:xfrm>
        </p:spPr>
        <p:txBody>
          <a:bodyPr>
            <a:normAutofit lnSpcReduction="10000"/>
          </a:bodyPr>
          <a:lstStyle/>
          <a:p>
            <a:pPr lvl="0">
              <a:spcBef>
                <a:spcPts val="100"/>
              </a:spcBef>
            </a:pPr>
            <a:r>
              <a:rPr lang="en-US" sz="2300" b="1" i="1" dirty="0"/>
              <a:t>On your own</a:t>
            </a:r>
            <a:r>
              <a:rPr lang="en-US" sz="2300" dirty="0"/>
              <a:t>: online courses, reading, audio programs and podcasts, video programs and podcasts, apps, online faith formation websites </a:t>
            </a:r>
          </a:p>
          <a:p>
            <a:pPr lvl="0">
              <a:spcBef>
                <a:spcPts val="100"/>
              </a:spcBef>
            </a:pPr>
            <a:r>
              <a:rPr lang="en-US" sz="2300" b="1" i="1" dirty="0"/>
              <a:t>Mentors, spiritual guides, </a:t>
            </a:r>
            <a:r>
              <a:rPr lang="en-US" sz="2300" dirty="0"/>
              <a:t>and</a:t>
            </a:r>
            <a:r>
              <a:rPr lang="en-US" sz="2300" b="1" i="1" dirty="0"/>
              <a:t> apprenticeships</a:t>
            </a:r>
            <a:endParaRPr lang="en-US" sz="2300" b="1" dirty="0"/>
          </a:p>
          <a:p>
            <a:pPr lvl="0">
              <a:spcBef>
                <a:spcPts val="100"/>
              </a:spcBef>
            </a:pPr>
            <a:r>
              <a:rPr lang="en-US" sz="2300" b="1" i="1" dirty="0"/>
              <a:t>Large group</a:t>
            </a:r>
            <a:r>
              <a:rPr lang="en-US" sz="2300" dirty="0"/>
              <a:t>: workshops, speaker series, multi-session programs, single session program, roundtable </a:t>
            </a:r>
            <a:r>
              <a:rPr lang="en-US" sz="2300" dirty="0" smtClean="0"/>
              <a:t>discussions, </a:t>
            </a:r>
            <a:r>
              <a:rPr lang="en-US" sz="2300" dirty="0"/>
              <a:t>intergenerational programs, film festivals, conferences, field trips </a:t>
            </a:r>
          </a:p>
          <a:p>
            <a:pPr lvl="0">
              <a:spcBef>
                <a:spcPts val="100"/>
              </a:spcBef>
            </a:pPr>
            <a:r>
              <a:rPr lang="en-US" sz="2300" b="1" i="1" dirty="0"/>
              <a:t>Small </a:t>
            </a:r>
            <a:r>
              <a:rPr lang="en-US" sz="2300" b="1" i="1" dirty="0" smtClean="0"/>
              <a:t>group</a:t>
            </a:r>
            <a:r>
              <a:rPr lang="en-US" sz="2300" dirty="0" smtClean="0"/>
              <a:t>: </a:t>
            </a:r>
            <a:r>
              <a:rPr lang="en-US" sz="2300" dirty="0"/>
              <a:t>book clubs, online courses, discipleship or faith sharing groups, Bible study groups, theology study groups, Sunday lectionary-based or sermon-based faith sharing groups, practice-focused groups (prayer, service/faith in action), support groups </a:t>
            </a:r>
          </a:p>
          <a:p>
            <a:pPr lvl="0">
              <a:spcBef>
                <a:spcPts val="100"/>
              </a:spcBef>
            </a:pPr>
            <a:r>
              <a:rPr lang="en-US" sz="2300" b="1" i="1" dirty="0"/>
              <a:t>Retreats, camps, </a:t>
            </a:r>
            <a:r>
              <a:rPr lang="en-US" sz="2300" dirty="0"/>
              <a:t>and</a:t>
            </a:r>
            <a:r>
              <a:rPr lang="en-US" sz="2300" b="1" i="1" dirty="0"/>
              <a:t> extended programs </a:t>
            </a:r>
            <a:endParaRPr lang="en-US" sz="2300" b="1" dirty="0"/>
          </a:p>
          <a:p>
            <a:pPr lvl="0">
              <a:spcBef>
                <a:spcPts val="100"/>
              </a:spcBef>
            </a:pPr>
            <a:r>
              <a:rPr lang="en-US" sz="2300" b="1" i="1" dirty="0"/>
              <a:t>Study-action</a:t>
            </a:r>
            <a:r>
              <a:rPr lang="en-US" sz="2300" dirty="0"/>
              <a:t>: study program with action projects, service projects and mission trips with reflection and learning</a:t>
            </a:r>
          </a:p>
          <a:p>
            <a:pPr lvl="0">
              <a:spcBef>
                <a:spcPts val="100"/>
              </a:spcBef>
            </a:pPr>
            <a:r>
              <a:rPr lang="en-US" sz="2300" b="1" i="1" dirty="0"/>
              <a:t>Online tools and social media</a:t>
            </a:r>
            <a:r>
              <a:rPr lang="en-US" sz="2300" dirty="0"/>
              <a:t>: blogs, wikis, video conferencing (Skype, Google+), </a:t>
            </a:r>
            <a:r>
              <a:rPr lang="en-US" sz="2300" dirty="0" smtClean="0"/>
              <a:t>webinars, websites </a:t>
            </a:r>
            <a:endParaRPr lang="en-US" sz="2300" dirty="0"/>
          </a:p>
        </p:txBody>
      </p:sp>
    </p:spTree>
    <p:extLst>
      <p:ext uri="{BB962C8B-B14F-4D97-AF65-F5344CB8AC3E}">
        <p14:creationId xmlns:p14="http://schemas.microsoft.com/office/powerpoint/2010/main" val="17925778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chemeClr val="accent2"/>
                </a:solidFill>
              </a:rPr>
              <a:t>#3. Family &amp; Parent Networks</a:t>
            </a:r>
            <a:endParaRPr lang="en-US" dirty="0">
              <a:solidFill>
                <a:schemeClr val="accent2"/>
              </a:solidFill>
            </a:endParaRPr>
          </a:p>
        </p:txBody>
      </p:sp>
    </p:spTree>
    <p:extLst>
      <p:ext uri="{BB962C8B-B14F-4D97-AF65-F5344CB8AC3E}">
        <p14:creationId xmlns:p14="http://schemas.microsoft.com/office/powerpoint/2010/main" val="1963363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AA2B1E"/>
                </a:solidFill>
              </a:rPr>
              <a:t>21</a:t>
            </a:r>
            <a:r>
              <a:rPr lang="en-US" baseline="30000" dirty="0" smtClean="0">
                <a:solidFill>
                  <a:srgbClr val="AA2B1E"/>
                </a:solidFill>
              </a:rPr>
              <a:t>st</a:t>
            </a:r>
            <a:r>
              <a:rPr lang="en-US" dirty="0" smtClean="0">
                <a:solidFill>
                  <a:srgbClr val="AA2B1E"/>
                </a:solidFill>
              </a:rPr>
              <a:t> Century Model</a:t>
            </a:r>
            <a:endParaRPr lang="en-US" dirty="0">
              <a:solidFill>
                <a:srgbClr val="AA2B1E"/>
              </a:solidFill>
            </a:endParaRPr>
          </a:p>
        </p:txBody>
      </p:sp>
      <p:sp>
        <p:nvSpPr>
          <p:cNvPr id="3" name="Content Placeholder 2"/>
          <p:cNvSpPr>
            <a:spLocks noGrp="1"/>
          </p:cNvSpPr>
          <p:nvPr>
            <p:ph sz="quarter" idx="1"/>
          </p:nvPr>
        </p:nvSpPr>
        <p:spPr>
          <a:xfrm>
            <a:off x="88900" y="1460500"/>
            <a:ext cx="4178300" cy="5257800"/>
          </a:xfrm>
        </p:spPr>
        <p:txBody>
          <a:bodyPr>
            <a:noAutofit/>
          </a:bodyPr>
          <a:lstStyle/>
          <a:p>
            <a:pPr marL="118872" indent="0" algn="ctr">
              <a:buNone/>
            </a:pPr>
            <a:r>
              <a:rPr lang="en-US" sz="3200" b="1" dirty="0" smtClean="0">
                <a:solidFill>
                  <a:srgbClr val="AA2B1E"/>
                </a:solidFill>
              </a:rPr>
              <a:t>Creating Networks of Personalized </a:t>
            </a:r>
            <a:r>
              <a:rPr lang="en-US" sz="3200" b="1" dirty="0">
                <a:solidFill>
                  <a:srgbClr val="AA2B1E"/>
                </a:solidFill>
              </a:rPr>
              <a:t>&amp; Customized </a:t>
            </a:r>
            <a:r>
              <a:rPr lang="en-US" sz="3200" b="1" dirty="0" smtClean="0">
                <a:solidFill>
                  <a:srgbClr val="AA2B1E"/>
                </a:solidFill>
              </a:rPr>
              <a:t>Activities &amp; Resources</a:t>
            </a:r>
            <a:endParaRPr lang="en-US" sz="3200" b="1" dirty="0">
              <a:solidFill>
                <a:srgbClr val="AA2B1E"/>
              </a:solidFill>
            </a:endParaRPr>
          </a:p>
          <a:p>
            <a:pPr marL="118872" indent="0" algn="ctr">
              <a:buNone/>
            </a:pPr>
            <a:r>
              <a:rPr lang="en-US" sz="2800" b="1" i="1" dirty="0" smtClean="0">
                <a:solidFill>
                  <a:srgbClr val="000000"/>
                </a:solidFill>
              </a:rPr>
              <a:t>focusing on </a:t>
            </a:r>
            <a:r>
              <a:rPr lang="en-US" sz="2800" b="1" i="1" dirty="0">
                <a:solidFill>
                  <a:srgbClr val="000000"/>
                </a:solidFill>
              </a:rPr>
              <a:t>addressing </a:t>
            </a:r>
            <a:r>
              <a:rPr lang="en-US" sz="2800" b="1" i="1" dirty="0" smtClean="0">
                <a:solidFill>
                  <a:srgbClr val="000000"/>
                </a:solidFill>
              </a:rPr>
              <a:t>people’s life issues and tasks, needs and  interests, and spiritual and faith journey by </a:t>
            </a:r>
            <a:r>
              <a:rPr lang="en-US" sz="2800" b="1" i="1" dirty="0">
                <a:solidFill>
                  <a:srgbClr val="000000"/>
                </a:solidFill>
              </a:rPr>
              <a:t>offering a wide variety </a:t>
            </a:r>
            <a:r>
              <a:rPr lang="en-US" sz="2800" b="1" i="1" dirty="0" smtClean="0">
                <a:solidFill>
                  <a:srgbClr val="000000"/>
                </a:solidFill>
              </a:rPr>
              <a:t>of content </a:t>
            </a:r>
            <a:r>
              <a:rPr lang="en-US" sz="2800" b="1" i="1" dirty="0">
                <a:solidFill>
                  <a:srgbClr val="000000"/>
                </a:solidFill>
              </a:rPr>
              <a:t>and </a:t>
            </a:r>
            <a:r>
              <a:rPr lang="en-US" sz="2800" b="1" i="1" dirty="0" smtClean="0">
                <a:solidFill>
                  <a:srgbClr val="000000"/>
                </a:solidFill>
              </a:rPr>
              <a:t>experiences</a:t>
            </a:r>
          </a:p>
          <a:p>
            <a:pPr marL="118872" indent="0" algn="ctr">
              <a:buNone/>
            </a:pPr>
            <a:endParaRPr lang="en-US" sz="3200" b="1" i="1" dirty="0" smtClean="0"/>
          </a:p>
        </p:txBody>
      </p:sp>
      <p:graphicFrame>
        <p:nvGraphicFramePr>
          <p:cNvPr id="8" name="Content Placeholder 4"/>
          <p:cNvGraphicFramePr>
            <a:graphicFrameLocks/>
          </p:cNvGraphicFramePr>
          <p:nvPr>
            <p:extLst>
              <p:ext uri="{D42A27DB-BD31-4B8C-83A1-F6EECF244321}">
                <p14:modId xmlns:p14="http://schemas.microsoft.com/office/powerpoint/2010/main" val="1567697181"/>
              </p:ext>
            </p:extLst>
          </p:nvPr>
        </p:nvGraphicFramePr>
        <p:xfrm>
          <a:off x="4267200" y="1574800"/>
          <a:ext cx="4731455"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76002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184804"/>
            <a:ext cx="8153400" cy="990600"/>
          </a:xfrm>
        </p:spPr>
        <p:txBody>
          <a:bodyPr>
            <a:noAutofit/>
          </a:bodyPr>
          <a:lstStyle/>
          <a:p>
            <a:r>
              <a:rPr lang="en-US" sz="4000" dirty="0">
                <a:solidFill>
                  <a:srgbClr val="AA2B1E"/>
                </a:solidFill>
              </a:rPr>
              <a:t>21</a:t>
            </a:r>
            <a:r>
              <a:rPr lang="en-US" sz="4000" baseline="30000" dirty="0">
                <a:solidFill>
                  <a:srgbClr val="AA2B1E"/>
                </a:solidFill>
              </a:rPr>
              <a:t>st</a:t>
            </a:r>
            <a:r>
              <a:rPr lang="en-US" sz="4000" dirty="0">
                <a:solidFill>
                  <a:srgbClr val="AA2B1E"/>
                </a:solidFill>
              </a:rPr>
              <a:t> Century </a:t>
            </a:r>
            <a:r>
              <a:rPr lang="en-US" sz="4000" dirty="0" smtClean="0">
                <a:solidFill>
                  <a:srgbClr val="AA2B1E"/>
                </a:solidFill>
              </a:rPr>
              <a:t>Model </a:t>
            </a:r>
            <a:endParaRPr lang="en-US" sz="4000" dirty="0">
              <a:solidFill>
                <a:srgbClr val="AA2B1E"/>
              </a:solidFill>
            </a:endParaRPr>
          </a:p>
        </p:txBody>
      </p:sp>
      <p:sp>
        <p:nvSpPr>
          <p:cNvPr id="3" name="Content Placeholder 2"/>
          <p:cNvSpPr>
            <a:spLocks noGrp="1"/>
          </p:cNvSpPr>
          <p:nvPr>
            <p:ph sz="half" idx="1"/>
          </p:nvPr>
        </p:nvSpPr>
        <p:spPr>
          <a:xfrm>
            <a:off x="330200" y="1682862"/>
            <a:ext cx="4940300" cy="4994290"/>
          </a:xfrm>
          <a:ln w="38100">
            <a:solidFill>
              <a:schemeClr val="tx1"/>
            </a:solidFill>
          </a:ln>
        </p:spPr>
        <p:txBody>
          <a:bodyPr>
            <a:normAutofit/>
          </a:bodyPr>
          <a:lstStyle/>
          <a:p>
            <a:pPr marL="438912" indent="-514350">
              <a:spcBef>
                <a:spcPts val="1200"/>
              </a:spcBef>
              <a:buSzPct val="100000"/>
              <a:buFont typeface="+mj-lt"/>
              <a:buAutoNum type="arabicPeriod"/>
            </a:pPr>
            <a:r>
              <a:rPr lang="en-US" sz="3200" dirty="0" smtClean="0">
                <a:solidFill>
                  <a:schemeClr val="tx1"/>
                </a:solidFill>
              </a:rPr>
              <a:t>Children &amp; Families</a:t>
            </a:r>
          </a:p>
          <a:p>
            <a:pPr marL="438912" indent="-514350">
              <a:spcBef>
                <a:spcPts val="1200"/>
              </a:spcBef>
              <a:buSzPct val="100000"/>
              <a:buFont typeface="+mj-lt"/>
              <a:buAutoNum type="arabicPeriod"/>
            </a:pPr>
            <a:r>
              <a:rPr lang="en-US" sz="3200" dirty="0" smtClean="0">
                <a:solidFill>
                  <a:schemeClr val="tx1"/>
                </a:solidFill>
              </a:rPr>
              <a:t>Teens &amp; Families</a:t>
            </a:r>
          </a:p>
          <a:p>
            <a:pPr marL="438912" indent="-514350">
              <a:spcBef>
                <a:spcPts val="1200"/>
              </a:spcBef>
              <a:buSzPct val="100000"/>
              <a:buFont typeface="+mj-lt"/>
              <a:buAutoNum type="arabicPeriod"/>
            </a:pPr>
            <a:r>
              <a:rPr lang="en-US" sz="3200" dirty="0" smtClean="0">
                <a:solidFill>
                  <a:schemeClr val="tx1"/>
                </a:solidFill>
              </a:rPr>
              <a:t>Emerging Adults: 20s</a:t>
            </a:r>
          </a:p>
          <a:p>
            <a:pPr marL="438912" indent="-514350">
              <a:spcBef>
                <a:spcPts val="1200"/>
              </a:spcBef>
              <a:buSzPct val="100000"/>
              <a:buFont typeface="+mj-lt"/>
              <a:buAutoNum type="arabicPeriod"/>
            </a:pPr>
            <a:r>
              <a:rPr lang="en-US" sz="3200" dirty="0" smtClean="0">
                <a:solidFill>
                  <a:schemeClr val="tx1"/>
                </a:solidFill>
              </a:rPr>
              <a:t>Young Adults: 30s-40s</a:t>
            </a:r>
          </a:p>
          <a:p>
            <a:pPr marL="438912" indent="-514350">
              <a:spcBef>
                <a:spcPts val="1200"/>
              </a:spcBef>
              <a:buSzPct val="100000"/>
              <a:buFont typeface="+mj-lt"/>
              <a:buAutoNum type="arabicPeriod"/>
            </a:pPr>
            <a:r>
              <a:rPr lang="en-US" sz="3200" dirty="0" smtClean="0">
                <a:solidFill>
                  <a:schemeClr val="tx1"/>
                </a:solidFill>
              </a:rPr>
              <a:t>Mid-Life Adults: 40s-50s</a:t>
            </a:r>
          </a:p>
          <a:p>
            <a:pPr marL="438912" indent="-514350">
              <a:spcBef>
                <a:spcPts val="1200"/>
              </a:spcBef>
              <a:buSzPct val="100000"/>
              <a:buFont typeface="+mj-lt"/>
              <a:buAutoNum type="arabicPeriod"/>
            </a:pPr>
            <a:r>
              <a:rPr lang="en-US" sz="3200" dirty="0" smtClean="0">
                <a:solidFill>
                  <a:schemeClr val="tx1"/>
                </a:solidFill>
              </a:rPr>
              <a:t>Mature Adults: 60s-70s</a:t>
            </a:r>
            <a:br>
              <a:rPr lang="en-US" sz="3200" dirty="0" smtClean="0">
                <a:solidFill>
                  <a:schemeClr val="tx1"/>
                </a:solidFill>
              </a:rPr>
            </a:br>
            <a:r>
              <a:rPr lang="en-US" sz="3200" dirty="0" smtClean="0">
                <a:solidFill>
                  <a:schemeClr val="tx1"/>
                </a:solidFill>
              </a:rPr>
              <a:t> (Baby Boomers)</a:t>
            </a:r>
          </a:p>
          <a:p>
            <a:pPr marL="438912" indent="-514350">
              <a:spcBef>
                <a:spcPts val="1200"/>
              </a:spcBef>
              <a:buSzPct val="100000"/>
              <a:buFont typeface="+mj-lt"/>
              <a:buAutoNum type="arabicPeriod"/>
            </a:pPr>
            <a:r>
              <a:rPr lang="en-US" sz="3200" dirty="0" smtClean="0">
                <a:solidFill>
                  <a:schemeClr val="tx1"/>
                </a:solidFill>
              </a:rPr>
              <a:t>Older Adults: 80+</a:t>
            </a:r>
            <a:endParaRPr lang="en-US" sz="3200" dirty="0">
              <a:solidFill>
                <a:schemeClr val="tx1"/>
              </a:solidFill>
            </a:endParaRPr>
          </a:p>
        </p:txBody>
      </p:sp>
      <p:sp>
        <p:nvSpPr>
          <p:cNvPr id="5" name="Content Placeholder 4"/>
          <p:cNvSpPr>
            <a:spLocks noGrp="1"/>
          </p:cNvSpPr>
          <p:nvPr>
            <p:ph sz="half" idx="2"/>
          </p:nvPr>
        </p:nvSpPr>
        <p:spPr>
          <a:xfrm>
            <a:off x="5435600" y="1691498"/>
            <a:ext cx="3403600" cy="4947554"/>
          </a:xfrm>
          <a:ln w="38100">
            <a:solidFill>
              <a:schemeClr val="tx1"/>
            </a:solidFill>
          </a:ln>
        </p:spPr>
        <p:txBody>
          <a:bodyPr>
            <a:normAutofit/>
          </a:bodyPr>
          <a:lstStyle/>
          <a:p>
            <a:pPr marL="457200" lvl="1" indent="-457200">
              <a:buClr>
                <a:schemeClr val="accent1">
                  <a:lumMod val="75000"/>
                </a:schemeClr>
              </a:buClr>
              <a:buSzPct val="100000"/>
              <a:buFont typeface="+mj-lt"/>
              <a:buAutoNum type="arabicPeriod"/>
            </a:pPr>
            <a:r>
              <a:rPr lang="en-US" sz="3200" dirty="0"/>
              <a:t>Life Tasks</a:t>
            </a:r>
          </a:p>
          <a:p>
            <a:pPr marL="457200" lvl="1" indent="-457200">
              <a:buClr>
                <a:schemeClr val="accent1">
                  <a:lumMod val="75000"/>
                </a:schemeClr>
              </a:buClr>
              <a:buSzPct val="100000"/>
              <a:buFont typeface="+mj-lt"/>
              <a:buAutoNum type="arabicPeriod"/>
            </a:pPr>
            <a:r>
              <a:rPr lang="en-US" sz="3200" dirty="0"/>
              <a:t>Life Issues</a:t>
            </a:r>
          </a:p>
          <a:p>
            <a:pPr marL="457200" lvl="1" indent="-457200">
              <a:buClr>
                <a:schemeClr val="accent1">
                  <a:lumMod val="75000"/>
                </a:schemeClr>
              </a:buClr>
              <a:buSzPct val="100000"/>
              <a:buFont typeface="+mj-lt"/>
              <a:buAutoNum type="arabicPeriod"/>
            </a:pPr>
            <a:r>
              <a:rPr lang="en-US" sz="3200" dirty="0"/>
              <a:t>Milestones and Life Transitions</a:t>
            </a:r>
          </a:p>
          <a:p>
            <a:pPr marL="457200" lvl="1" indent="-457200">
              <a:buClr>
                <a:schemeClr val="accent1">
                  <a:lumMod val="75000"/>
                </a:schemeClr>
              </a:buClr>
              <a:buSzPct val="100000"/>
              <a:buFont typeface="+mj-lt"/>
              <a:buAutoNum type="arabicPeriod"/>
            </a:pPr>
            <a:r>
              <a:rPr lang="en-US" sz="3200" dirty="0"/>
              <a:t>Spiritual &amp; Religious Needs</a:t>
            </a:r>
          </a:p>
          <a:p>
            <a:pPr marL="457200" lvl="1" indent="-457200">
              <a:buClr>
                <a:schemeClr val="accent1">
                  <a:lumMod val="75000"/>
                </a:schemeClr>
              </a:buClr>
              <a:buSzPct val="100000"/>
              <a:buFont typeface="+mj-lt"/>
              <a:buAutoNum type="arabicPeriod"/>
            </a:pPr>
            <a:r>
              <a:rPr lang="en-US" sz="3200" dirty="0"/>
              <a:t>Ethnic-Cultural Needs </a:t>
            </a:r>
          </a:p>
          <a:p>
            <a:endParaRPr lang="en-US" dirty="0"/>
          </a:p>
        </p:txBody>
      </p:sp>
    </p:spTree>
    <p:extLst>
      <p:ext uri="{BB962C8B-B14F-4D97-AF65-F5344CB8AC3E}">
        <p14:creationId xmlns:p14="http://schemas.microsoft.com/office/powerpoint/2010/main" val="3672727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574800"/>
            <a:ext cx="8229600" cy="5155647"/>
          </a:xfrm>
        </p:spPr>
        <p:txBody>
          <a:bodyPr>
            <a:normAutofit fontScale="92500" lnSpcReduction="20000"/>
          </a:bodyPr>
          <a:lstStyle/>
          <a:p>
            <a:pPr marL="0" indent="0">
              <a:spcBef>
                <a:spcPts val="1200"/>
              </a:spcBef>
              <a:buClr>
                <a:schemeClr val="accent6"/>
              </a:buClr>
              <a:buNone/>
            </a:pPr>
            <a:r>
              <a:rPr lang="en-US" sz="3200" dirty="0" smtClean="0">
                <a:solidFill>
                  <a:schemeClr val="tx1"/>
                </a:solidFill>
              </a:rPr>
              <a:t>We now have the resources and technologies to build networks around all of our people by:  </a:t>
            </a:r>
          </a:p>
          <a:p>
            <a:pPr marL="457200" indent="-457200">
              <a:spcBef>
                <a:spcPts val="1200"/>
              </a:spcBef>
              <a:buSzPct val="80000"/>
              <a:buFont typeface="Wingdings" charset="2"/>
              <a:buChar char="Ø"/>
            </a:pPr>
            <a:r>
              <a:rPr lang="en-US" sz="3200" b="1" dirty="0" smtClean="0">
                <a:solidFill>
                  <a:srgbClr val="AA2B1E"/>
                </a:solidFill>
              </a:rPr>
              <a:t>Expanding</a:t>
            </a:r>
            <a:r>
              <a:rPr lang="en-US" sz="3200" dirty="0" smtClean="0">
                <a:solidFill>
                  <a:schemeClr val="tx1"/>
                </a:solidFill>
              </a:rPr>
              <a:t> ministry &amp; faith </a:t>
            </a:r>
            <a:r>
              <a:rPr lang="en-US" sz="3200" dirty="0">
                <a:solidFill>
                  <a:schemeClr val="tx1"/>
                </a:solidFill>
              </a:rPr>
              <a:t>formation to </a:t>
            </a:r>
            <a:r>
              <a:rPr lang="en-US" sz="3200" dirty="0" smtClean="0">
                <a:solidFill>
                  <a:schemeClr val="tx1"/>
                </a:solidFill>
              </a:rPr>
              <a:t>address the diversity </a:t>
            </a:r>
            <a:r>
              <a:rPr lang="en-US" sz="3200" dirty="0">
                <a:solidFill>
                  <a:schemeClr val="tx1"/>
                </a:solidFill>
              </a:rPr>
              <a:t>of </a:t>
            </a:r>
            <a:r>
              <a:rPr lang="en-US" sz="3200" dirty="0" smtClean="0">
                <a:solidFill>
                  <a:schemeClr val="tx1"/>
                </a:solidFill>
              </a:rPr>
              <a:t>people today – life tasks and issues, religious </a:t>
            </a:r>
            <a:r>
              <a:rPr lang="en-US" sz="3200" dirty="0">
                <a:solidFill>
                  <a:schemeClr val="tx1"/>
                </a:solidFill>
              </a:rPr>
              <a:t>and spiritual needs </a:t>
            </a:r>
            <a:endParaRPr lang="en-US" sz="3200" dirty="0" smtClean="0">
              <a:solidFill>
                <a:schemeClr val="tx1"/>
              </a:solidFill>
            </a:endParaRPr>
          </a:p>
          <a:p>
            <a:pPr marL="457200" indent="-457200">
              <a:spcBef>
                <a:spcPts val="1200"/>
              </a:spcBef>
              <a:buSzPct val="80000"/>
              <a:buFont typeface="Wingdings" charset="2"/>
              <a:buChar char="Ø"/>
            </a:pPr>
            <a:r>
              <a:rPr lang="en-US" sz="3200" b="1" dirty="0" smtClean="0">
                <a:solidFill>
                  <a:srgbClr val="AA2B1E"/>
                </a:solidFill>
              </a:rPr>
              <a:t>Delivering</a:t>
            </a:r>
            <a:r>
              <a:rPr lang="en-US" sz="3200" dirty="0" smtClean="0">
                <a:solidFill>
                  <a:schemeClr val="tx1"/>
                </a:solidFill>
              </a:rPr>
              <a:t> content and experiences to people wherever they are, 24 x 7 x 365</a:t>
            </a:r>
            <a:endParaRPr lang="en-US" sz="3200" dirty="0">
              <a:solidFill>
                <a:schemeClr val="tx1"/>
              </a:solidFill>
            </a:endParaRPr>
          </a:p>
          <a:p>
            <a:pPr marL="457200" indent="-457200">
              <a:spcBef>
                <a:spcPts val="1200"/>
              </a:spcBef>
              <a:buSzPct val="80000"/>
              <a:buFont typeface="Wingdings" charset="2"/>
              <a:buChar char="Ø"/>
            </a:pPr>
            <a:r>
              <a:rPr lang="en-US" sz="3200" b="1" dirty="0" smtClean="0">
                <a:solidFill>
                  <a:srgbClr val="AA2B1E"/>
                </a:solidFill>
              </a:rPr>
              <a:t>Engaging</a:t>
            </a:r>
            <a:r>
              <a:rPr lang="en-US" sz="3200" dirty="0" smtClean="0">
                <a:solidFill>
                  <a:schemeClr val="tx1"/>
                </a:solidFill>
              </a:rPr>
              <a:t> people in a wide variety of experiences tailored to their needs, interests, spiritual journey, </a:t>
            </a:r>
            <a:r>
              <a:rPr lang="en-US" sz="3200" u="sng" dirty="0" smtClean="0">
                <a:solidFill>
                  <a:schemeClr val="tx1"/>
                </a:solidFill>
              </a:rPr>
              <a:t>and</a:t>
            </a:r>
            <a:r>
              <a:rPr lang="en-US" sz="3200" dirty="0" smtClean="0">
                <a:solidFill>
                  <a:schemeClr val="tx1"/>
                </a:solidFill>
              </a:rPr>
              <a:t> tailored to their busy lives</a:t>
            </a:r>
          </a:p>
          <a:p>
            <a:pPr marL="457200" indent="-457200">
              <a:spcBef>
                <a:spcPts val="1200"/>
              </a:spcBef>
              <a:buSzPct val="80000"/>
              <a:buFont typeface="Wingdings" charset="2"/>
              <a:buChar char="Ø"/>
            </a:pPr>
            <a:r>
              <a:rPr lang="en-US" sz="3200" b="1" dirty="0" smtClean="0">
                <a:solidFill>
                  <a:srgbClr val="AA2B1E"/>
                </a:solidFill>
              </a:rPr>
              <a:t>Connecting</a:t>
            </a:r>
            <a:r>
              <a:rPr lang="en-US" sz="3200" dirty="0" smtClean="0">
                <a:solidFill>
                  <a:schemeClr val="tx1"/>
                </a:solidFill>
              </a:rPr>
              <a:t> </a:t>
            </a:r>
            <a:r>
              <a:rPr lang="en-US" sz="3200" dirty="0">
                <a:solidFill>
                  <a:schemeClr val="tx1"/>
                </a:solidFill>
              </a:rPr>
              <a:t>people to </a:t>
            </a:r>
            <a:r>
              <a:rPr lang="en-US" sz="3200" dirty="0" smtClean="0">
                <a:solidFill>
                  <a:schemeClr val="tx1"/>
                </a:solidFill>
              </a:rPr>
              <a:t>each other – in physical places and virtual spaces</a:t>
            </a:r>
            <a:endParaRPr lang="en-US" sz="3200" dirty="0">
              <a:solidFill>
                <a:schemeClr val="tx1"/>
              </a:solidFill>
            </a:endParaRPr>
          </a:p>
        </p:txBody>
      </p:sp>
      <p:sp>
        <p:nvSpPr>
          <p:cNvPr id="4" name="Title 3"/>
          <p:cNvSpPr>
            <a:spLocks noGrp="1"/>
          </p:cNvSpPr>
          <p:nvPr>
            <p:ph type="title"/>
          </p:nvPr>
        </p:nvSpPr>
        <p:spPr/>
        <p:txBody>
          <a:bodyPr/>
          <a:lstStyle/>
          <a:p>
            <a:r>
              <a:rPr lang="en-US" dirty="0" smtClean="0">
                <a:solidFill>
                  <a:srgbClr val="AA2B1E"/>
                </a:solidFill>
              </a:rPr>
              <a:t>21</a:t>
            </a:r>
            <a:r>
              <a:rPr lang="en-US" baseline="30000" dirty="0" smtClean="0">
                <a:solidFill>
                  <a:srgbClr val="AA2B1E"/>
                </a:solidFill>
              </a:rPr>
              <a:t>st</a:t>
            </a:r>
            <a:r>
              <a:rPr lang="en-US" dirty="0" smtClean="0">
                <a:solidFill>
                  <a:srgbClr val="AA2B1E"/>
                </a:solidFill>
              </a:rPr>
              <a:t> Century Model</a:t>
            </a:r>
            <a:endParaRPr lang="en-US" dirty="0"/>
          </a:p>
        </p:txBody>
      </p:sp>
    </p:spTree>
    <p:extLst>
      <p:ext uri="{BB962C8B-B14F-4D97-AF65-F5344CB8AC3E}">
        <p14:creationId xmlns:p14="http://schemas.microsoft.com/office/powerpoint/2010/main" val="3631998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quarter" idx="1"/>
            <p:extLst>
              <p:ext uri="{D42A27DB-BD31-4B8C-83A1-F6EECF244321}">
                <p14:modId xmlns:p14="http://schemas.microsoft.com/office/powerpoint/2010/main" val="6246321"/>
              </p:ext>
            </p:extLst>
          </p:nvPr>
        </p:nvGraphicFramePr>
        <p:xfrm>
          <a:off x="165100" y="2616200"/>
          <a:ext cx="8851900" cy="3890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solidFill>
                  <a:srgbClr val="AA2B1E"/>
                </a:solidFill>
              </a:rPr>
              <a:t>21</a:t>
            </a:r>
            <a:r>
              <a:rPr lang="en-US" baseline="30000" dirty="0" smtClean="0">
                <a:solidFill>
                  <a:srgbClr val="AA2B1E"/>
                </a:solidFill>
              </a:rPr>
              <a:t>st</a:t>
            </a:r>
            <a:r>
              <a:rPr lang="en-US" dirty="0" smtClean="0">
                <a:solidFill>
                  <a:srgbClr val="AA2B1E"/>
                </a:solidFill>
              </a:rPr>
              <a:t> Century Model</a:t>
            </a:r>
            <a:endParaRPr lang="en-US" dirty="0">
              <a:solidFill>
                <a:srgbClr val="AA2B1E"/>
              </a:solidFill>
            </a:endParaRPr>
          </a:p>
        </p:txBody>
      </p:sp>
      <p:sp>
        <p:nvSpPr>
          <p:cNvPr id="2" name="TextBox 1"/>
          <p:cNvSpPr txBox="1"/>
          <p:nvPr/>
        </p:nvSpPr>
        <p:spPr>
          <a:xfrm>
            <a:off x="165100" y="1676112"/>
            <a:ext cx="8851900" cy="584776"/>
          </a:xfrm>
          <a:prstGeom prst="rect">
            <a:avLst/>
          </a:prstGeom>
          <a:noFill/>
        </p:spPr>
        <p:txBody>
          <a:bodyPr wrap="square" rtlCol="0">
            <a:spAutoFit/>
          </a:bodyPr>
          <a:lstStyle/>
          <a:p>
            <a:pPr algn="ctr"/>
            <a:r>
              <a:rPr lang="en-US" sz="3200" b="1" dirty="0" smtClean="0">
                <a:solidFill>
                  <a:srgbClr val="AA2B1E"/>
                </a:solidFill>
              </a:rPr>
              <a:t>Targeted Strategies to Respond to Diverse Needs</a:t>
            </a:r>
            <a:endParaRPr lang="en-US" sz="3200" b="1" dirty="0">
              <a:solidFill>
                <a:srgbClr val="AA2B1E"/>
              </a:solidFill>
            </a:endParaRPr>
          </a:p>
        </p:txBody>
      </p:sp>
    </p:spTree>
    <p:extLst>
      <p:ext uri="{BB962C8B-B14F-4D97-AF65-F5344CB8AC3E}">
        <p14:creationId xmlns:p14="http://schemas.microsoft.com/office/powerpoint/2010/main" val="29173428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A2B1E"/>
                </a:solidFill>
              </a:rPr>
              <a:t>21</a:t>
            </a:r>
            <a:r>
              <a:rPr lang="en-US" baseline="30000" dirty="0" smtClean="0">
                <a:solidFill>
                  <a:srgbClr val="AA2B1E"/>
                </a:solidFill>
              </a:rPr>
              <a:t>st</a:t>
            </a:r>
            <a:r>
              <a:rPr lang="en-US" dirty="0" smtClean="0">
                <a:solidFill>
                  <a:srgbClr val="AA2B1E"/>
                </a:solidFill>
              </a:rPr>
              <a:t> Century Model</a:t>
            </a:r>
            <a:endParaRPr lang="en-US" dirty="0">
              <a:solidFill>
                <a:srgbClr val="AA2B1E"/>
              </a:solidFill>
            </a:endParaRPr>
          </a:p>
        </p:txBody>
      </p:sp>
      <p:sp>
        <p:nvSpPr>
          <p:cNvPr id="3" name="Content Placeholder 2"/>
          <p:cNvSpPr>
            <a:spLocks noGrp="1"/>
          </p:cNvSpPr>
          <p:nvPr>
            <p:ph sz="quarter" idx="1"/>
          </p:nvPr>
        </p:nvSpPr>
        <p:spPr>
          <a:xfrm>
            <a:off x="536448" y="1549400"/>
            <a:ext cx="8531352" cy="5118100"/>
          </a:xfrm>
        </p:spPr>
        <p:txBody>
          <a:bodyPr>
            <a:normAutofit/>
          </a:bodyPr>
          <a:lstStyle/>
          <a:p>
            <a:pPr marL="0" lvl="0" indent="0" algn="ctr">
              <a:buNone/>
            </a:pPr>
            <a:r>
              <a:rPr lang="en-US" sz="3200" b="1" dirty="0" smtClean="0">
                <a:solidFill>
                  <a:srgbClr val="AA2B1E"/>
                </a:solidFill>
              </a:rPr>
              <a:t>Become Intentionally Intergenerational </a:t>
            </a:r>
          </a:p>
          <a:p>
            <a:pPr marL="514350" lvl="0" indent="-514350">
              <a:buSzPct val="100000"/>
              <a:buFont typeface="+mj-lt"/>
              <a:buAutoNum type="arabicPeriod"/>
            </a:pPr>
            <a:r>
              <a:rPr lang="en-US" dirty="0" smtClean="0"/>
              <a:t>Intergenerational Community Life &amp; Events (arts festivals, music and concerts, drama)</a:t>
            </a:r>
            <a:endParaRPr lang="en-US" dirty="0"/>
          </a:p>
          <a:p>
            <a:pPr marL="514350" lvl="0" indent="-514350">
              <a:buSzPct val="100000"/>
              <a:buFont typeface="+mj-lt"/>
              <a:buAutoNum type="arabicPeriod"/>
            </a:pPr>
            <a:r>
              <a:rPr lang="en-US" dirty="0"/>
              <a:t>Intergenerational Mentoring </a:t>
            </a:r>
            <a:r>
              <a:rPr lang="en-US" dirty="0" smtClean="0"/>
              <a:t>(Reverse Mentoring)</a:t>
            </a:r>
            <a:endParaRPr lang="en-US" dirty="0"/>
          </a:p>
          <a:p>
            <a:pPr marL="514350" lvl="0" indent="-514350">
              <a:buSzPct val="100000"/>
              <a:buFont typeface="+mj-lt"/>
              <a:buAutoNum type="arabicPeriod"/>
            </a:pPr>
            <a:r>
              <a:rPr lang="en-US" dirty="0" smtClean="0"/>
              <a:t>Intergenerational </a:t>
            </a:r>
            <a:r>
              <a:rPr lang="en-US" dirty="0"/>
              <a:t>Service</a:t>
            </a:r>
          </a:p>
          <a:p>
            <a:pPr marL="514350" indent="-514350">
              <a:buSzPct val="100000"/>
              <a:buFont typeface="+mj-lt"/>
              <a:buAutoNum type="arabicPeriod"/>
            </a:pPr>
            <a:r>
              <a:rPr lang="en-US" dirty="0"/>
              <a:t>Intergenerational Learning </a:t>
            </a:r>
            <a:endParaRPr lang="en-US" dirty="0" smtClean="0"/>
          </a:p>
          <a:p>
            <a:pPr marL="514350" indent="-514350">
              <a:buSzPct val="100000"/>
              <a:buFont typeface="+mj-lt"/>
              <a:buAutoNum type="arabicPeriod"/>
            </a:pPr>
            <a:r>
              <a:rPr lang="en-US" dirty="0" smtClean="0"/>
              <a:t>Intergenerational Retreats &amp; Camps</a:t>
            </a:r>
          </a:p>
          <a:p>
            <a:pPr marL="514350" indent="-514350">
              <a:buSzPct val="100000"/>
              <a:buFont typeface="+mj-lt"/>
              <a:buAutoNum type="arabicPeriod"/>
            </a:pPr>
            <a:r>
              <a:rPr lang="en-US" dirty="0" smtClean="0"/>
              <a:t>Intergenerational Leadership</a:t>
            </a:r>
            <a:endParaRPr lang="en-US" dirty="0"/>
          </a:p>
          <a:p>
            <a:pPr marL="514350" indent="-514350">
              <a:buSzPct val="100000"/>
              <a:buFont typeface="+mj-lt"/>
              <a:buAutoNum type="arabicPeriod"/>
            </a:pPr>
            <a:r>
              <a:rPr lang="en-US" dirty="0" smtClean="0"/>
              <a:t>“Intergenerationalize” Age-Group Programs</a:t>
            </a:r>
          </a:p>
        </p:txBody>
      </p:sp>
    </p:spTree>
    <p:extLst>
      <p:ext uri="{BB962C8B-B14F-4D97-AF65-F5344CB8AC3E}">
        <p14:creationId xmlns:p14="http://schemas.microsoft.com/office/powerpoint/2010/main" val="41950925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612648" y="177800"/>
            <a:ext cx="8153400" cy="990600"/>
          </a:xfrm>
        </p:spPr>
        <p:txBody>
          <a:bodyPr>
            <a:noAutofit/>
          </a:bodyPr>
          <a:lstStyle/>
          <a:p>
            <a:pPr algn="ctr"/>
            <a:r>
              <a:rPr lang="en-US" sz="4000" dirty="0" smtClean="0">
                <a:solidFill>
                  <a:schemeClr val="accent2"/>
                </a:solidFill>
              </a:rPr>
              <a:t>What happens when churches pay attention to families? </a:t>
            </a:r>
            <a:endParaRPr lang="en-US" sz="4000" dirty="0">
              <a:solidFill>
                <a:schemeClr val="accent2"/>
              </a:solidFill>
            </a:endParaRPr>
          </a:p>
        </p:txBody>
      </p:sp>
      <p:sp>
        <p:nvSpPr>
          <p:cNvPr id="206851" name="Rectangle 3"/>
          <p:cNvSpPr>
            <a:spLocks noGrp="1" noChangeArrowheads="1"/>
          </p:cNvSpPr>
          <p:nvPr>
            <p:ph sz="quarter" idx="1"/>
          </p:nvPr>
        </p:nvSpPr>
        <p:spPr>
          <a:xfrm>
            <a:off x="612648" y="1600200"/>
            <a:ext cx="8153400" cy="4902200"/>
          </a:xfrm>
        </p:spPr>
        <p:txBody>
          <a:bodyPr>
            <a:normAutofit/>
          </a:bodyPr>
          <a:lstStyle/>
          <a:p>
            <a:pPr marL="0" indent="0">
              <a:spcBef>
                <a:spcPts val="600"/>
              </a:spcBef>
              <a:buNone/>
            </a:pPr>
            <a:r>
              <a:rPr lang="en-US" sz="3200" b="1" dirty="0" smtClean="0">
                <a:solidFill>
                  <a:srgbClr val="AA2B1E"/>
                </a:solidFill>
              </a:rPr>
              <a:t>What shifts take place in churches when home and family life are a priority?</a:t>
            </a:r>
            <a:endParaRPr lang="en-US" sz="3200" dirty="0" smtClean="0">
              <a:solidFill>
                <a:srgbClr val="AA2B1E"/>
              </a:solidFill>
            </a:endParaRPr>
          </a:p>
          <a:p>
            <a:pPr marL="514350" indent="-514350">
              <a:spcBef>
                <a:spcPts val="600"/>
              </a:spcBef>
              <a:buFont typeface="+mj-lt"/>
              <a:buAutoNum type="arabicPeriod"/>
            </a:pPr>
            <a:r>
              <a:rPr lang="en-US" sz="3200" dirty="0" smtClean="0">
                <a:solidFill>
                  <a:srgbClr val="103154"/>
                </a:solidFill>
              </a:rPr>
              <a:t>Religious formation and practice takes place at homes; parents are prepared.</a:t>
            </a:r>
          </a:p>
          <a:p>
            <a:pPr marL="514350" indent="-514350">
              <a:spcBef>
                <a:spcPts val="600"/>
              </a:spcBef>
              <a:buFont typeface="+mj-lt"/>
              <a:buAutoNum type="arabicPeriod"/>
            </a:pPr>
            <a:r>
              <a:rPr lang="en-US" sz="3200" dirty="0" smtClean="0">
                <a:solidFill>
                  <a:srgbClr val="103154"/>
                </a:solidFill>
              </a:rPr>
              <a:t>Families and congregations are engaged in caring for others, especially hurting families. </a:t>
            </a:r>
          </a:p>
          <a:p>
            <a:pPr marL="514350" indent="-514350">
              <a:spcBef>
                <a:spcPts val="600"/>
              </a:spcBef>
              <a:buFont typeface="+mj-lt"/>
              <a:buAutoNum type="arabicPeriod"/>
            </a:pPr>
            <a:r>
              <a:rPr lang="en-US" sz="3200" dirty="0" smtClean="0">
                <a:solidFill>
                  <a:srgbClr val="103154"/>
                </a:solidFill>
              </a:rPr>
              <a:t>There is greater intergenerational concern, relationships, and activities. </a:t>
            </a:r>
          </a:p>
        </p:txBody>
      </p:sp>
    </p:spTree>
    <p:extLst>
      <p:ext uri="{BB962C8B-B14F-4D97-AF65-F5344CB8AC3E}">
        <p14:creationId xmlns:p14="http://schemas.microsoft.com/office/powerpoint/2010/main" val="291422473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AA2B1E"/>
                </a:solidFill>
              </a:rPr>
              <a:t>Types of Networks</a:t>
            </a:r>
            <a:endParaRPr lang="en-US" dirty="0">
              <a:solidFill>
                <a:srgbClr val="AA2B1E"/>
              </a:solidFill>
            </a:endParaRPr>
          </a:p>
        </p:txBody>
      </p:sp>
      <p:sp>
        <p:nvSpPr>
          <p:cNvPr id="3" name="Content Placeholder 2"/>
          <p:cNvSpPr>
            <a:spLocks noGrp="1"/>
          </p:cNvSpPr>
          <p:nvPr>
            <p:ph sz="quarter" idx="1"/>
          </p:nvPr>
        </p:nvSpPr>
        <p:spPr>
          <a:xfrm>
            <a:off x="612648" y="1600200"/>
            <a:ext cx="8153400" cy="4965700"/>
          </a:xfrm>
        </p:spPr>
        <p:txBody>
          <a:bodyPr>
            <a:normAutofit/>
          </a:bodyPr>
          <a:lstStyle/>
          <a:p>
            <a:pPr marL="571500" indent="-457200">
              <a:buSzPct val="100000"/>
              <a:buFont typeface="+mj-lt"/>
              <a:buAutoNum type="arabicPeriod"/>
            </a:pPr>
            <a:r>
              <a:rPr lang="en-US" sz="3200" b="1" i="1" dirty="0" smtClean="0"/>
              <a:t>Events</a:t>
            </a:r>
            <a:r>
              <a:rPr lang="en-US" sz="3200" dirty="0" smtClean="0"/>
              <a:t>, </a:t>
            </a:r>
            <a:r>
              <a:rPr lang="en-US" sz="3200" b="1" i="1" dirty="0" smtClean="0"/>
              <a:t>ministries</a:t>
            </a:r>
            <a:r>
              <a:rPr lang="en-US" sz="3200" dirty="0" smtClean="0"/>
              <a:t> </a:t>
            </a:r>
            <a:r>
              <a:rPr lang="en-US" sz="3200" dirty="0"/>
              <a:t>and </a:t>
            </a:r>
            <a:r>
              <a:rPr lang="en-US" sz="3200" b="1" i="1" dirty="0"/>
              <a:t>activities</a:t>
            </a:r>
            <a:r>
              <a:rPr lang="en-US" sz="3200" dirty="0"/>
              <a:t> such as Sunday worship, service and mission projects, and programming (children’s faith formation, youth ministry, Vacation Bible School</a:t>
            </a:r>
            <a:r>
              <a:rPr lang="en-US" sz="3200" dirty="0" smtClean="0"/>
              <a:t>)</a:t>
            </a:r>
          </a:p>
          <a:p>
            <a:pPr marL="571500" indent="-457200">
              <a:buSzPct val="100000"/>
              <a:buFont typeface="+mj-lt"/>
              <a:buAutoNum type="arabicPeriod"/>
            </a:pPr>
            <a:r>
              <a:rPr lang="en-US" sz="3200" b="1" i="1" dirty="0" smtClean="0"/>
              <a:t>Age groups, generations, and the whole family</a:t>
            </a:r>
            <a:r>
              <a:rPr lang="en-US" sz="3200" dirty="0" smtClean="0"/>
              <a:t>: </a:t>
            </a:r>
            <a:r>
              <a:rPr lang="en-US" sz="3200" dirty="0"/>
              <a:t>children, adolescents, emerging adults, young </a:t>
            </a:r>
            <a:r>
              <a:rPr lang="en-US" sz="3200" dirty="0" smtClean="0"/>
              <a:t>adults, </a:t>
            </a:r>
            <a:r>
              <a:rPr lang="en-US" sz="3200" dirty="0"/>
              <a:t>midlife </a:t>
            </a:r>
            <a:r>
              <a:rPr lang="en-US" sz="3200" dirty="0" smtClean="0"/>
              <a:t>adults, mature adults, </a:t>
            </a:r>
            <a:r>
              <a:rPr lang="en-US" sz="3200" dirty="0"/>
              <a:t>older </a:t>
            </a:r>
            <a:r>
              <a:rPr lang="en-US" sz="3200" dirty="0" smtClean="0"/>
              <a:t>adults</a:t>
            </a:r>
          </a:p>
        </p:txBody>
      </p:sp>
    </p:spTree>
    <p:extLst>
      <p:ext uri="{BB962C8B-B14F-4D97-AF65-F5344CB8AC3E}">
        <p14:creationId xmlns:p14="http://schemas.microsoft.com/office/powerpoint/2010/main" val="414148149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AA2B1E"/>
                </a:solidFill>
              </a:rPr>
              <a:t>Networks for Families with Children</a:t>
            </a:r>
            <a:endParaRPr lang="en-US" dirty="0">
              <a:solidFill>
                <a:srgbClr val="AA2B1E"/>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7220571"/>
              </p:ext>
            </p:extLst>
          </p:nvPr>
        </p:nvGraphicFramePr>
        <p:xfrm>
          <a:off x="457200" y="1752600"/>
          <a:ext cx="8229600" cy="4983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6591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8153400" cy="990600"/>
          </a:xfrm>
        </p:spPr>
        <p:txBody>
          <a:bodyPr/>
          <a:lstStyle/>
          <a:p>
            <a:r>
              <a:rPr lang="en-US" dirty="0" smtClean="0">
                <a:solidFill>
                  <a:srgbClr val="AA2B1E"/>
                </a:solidFill>
              </a:rPr>
              <a:t>Families with Children Network</a:t>
            </a:r>
            <a:endParaRPr lang="en-US" dirty="0">
              <a:solidFill>
                <a:srgbClr val="AA2B1E"/>
              </a:solidFill>
            </a:endParaRP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242183627"/>
              </p:ext>
            </p:extLst>
          </p:nvPr>
        </p:nvGraphicFramePr>
        <p:xfrm>
          <a:off x="0" y="1060531"/>
          <a:ext cx="9144000" cy="5797469"/>
        </p:xfrm>
        <a:graphic>
          <a:graphicData uri="http://schemas.openxmlformats.org/drawingml/2006/table">
            <a:tbl>
              <a:tblPr firstRow="1" bandRow="1">
                <a:tableStyleId>{306799F8-075E-4A3A-A7F6-7FBC6576F1A4}</a:tableStyleId>
              </a:tblPr>
              <a:tblGrid>
                <a:gridCol w="4572000"/>
                <a:gridCol w="4572000"/>
              </a:tblGrid>
              <a:tr h="29018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smtClean="0">
                          <a:solidFill>
                            <a:schemeClr val="tx1"/>
                          </a:solidFill>
                        </a:rPr>
                        <a:t>Scenario #4</a:t>
                      </a:r>
                    </a:p>
                    <a:p>
                      <a:pPr marL="228600" indent="-228600" algn="l">
                        <a:buFont typeface="Arial"/>
                        <a:buChar char="•"/>
                      </a:pPr>
                      <a:r>
                        <a:rPr lang="en-US" sz="2000" b="1" baseline="0" dirty="0" smtClean="0">
                          <a:solidFill>
                            <a:schemeClr val="tx1"/>
                          </a:solidFill>
                          <a:latin typeface="Calibri"/>
                          <a:cs typeface="Calibri"/>
                        </a:rPr>
                        <a:t>Parent faith formation @Baptism</a:t>
                      </a:r>
                    </a:p>
                    <a:p>
                      <a:pPr marL="228600" indent="-228600" algn="l">
                        <a:buFont typeface="Arial"/>
                        <a:buChar char="•"/>
                      </a:pPr>
                      <a:r>
                        <a:rPr lang="en-US" sz="2000" b="1" baseline="0" dirty="0" smtClean="0">
                          <a:solidFill>
                            <a:schemeClr val="tx1"/>
                          </a:solidFill>
                          <a:latin typeface="Calibri"/>
                          <a:cs typeface="Calibri"/>
                        </a:rPr>
                        <a:t>Parent mentoring–Baptism &amp; beyond</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sz="2000" b="1" baseline="0" dirty="0" smtClean="0">
                          <a:solidFill>
                            <a:schemeClr val="tx1"/>
                          </a:solidFill>
                          <a:latin typeface="Calibri"/>
                          <a:cs typeface="Calibri"/>
                        </a:rPr>
                        <a:t>“Deepening Faith &amp; Engagement”</a:t>
                      </a:r>
                    </a:p>
                    <a:p>
                      <a:pPr marL="228600" indent="-228600" algn="l">
                        <a:buFont typeface="Arial"/>
                        <a:buChar char="•"/>
                      </a:pPr>
                      <a:r>
                        <a:rPr lang="en-US" sz="2000" b="1" baseline="0" dirty="0" smtClean="0">
                          <a:solidFill>
                            <a:schemeClr val="tx1"/>
                          </a:solidFill>
                          <a:latin typeface="Calibri"/>
                          <a:cs typeface="Calibri"/>
                        </a:rPr>
                        <a:t>Milestone &amp; church year celebrations</a:t>
                      </a:r>
                    </a:p>
                    <a:p>
                      <a:pPr marL="228600" indent="-228600" algn="l">
                        <a:buFont typeface="Arial"/>
                        <a:buChar char="•"/>
                      </a:pPr>
                      <a:r>
                        <a:rPr lang="en-US" sz="2000" b="1" u="none" dirty="0" smtClean="0">
                          <a:solidFill>
                            <a:schemeClr val="tx1"/>
                          </a:solidFill>
                          <a:latin typeface="Calibri"/>
                          <a:cs typeface="Calibri"/>
                        </a:rPr>
                        <a:t>VBS (w/ parents), early childhood FF</a:t>
                      </a:r>
                    </a:p>
                    <a:p>
                      <a:pPr marL="228600" indent="-228600" algn="l">
                        <a:buFont typeface="Arial"/>
                        <a:buChar char="•"/>
                      </a:pPr>
                      <a:r>
                        <a:rPr lang="en-US" sz="2000" b="1" u="none" baseline="0" dirty="0" smtClean="0">
                          <a:solidFill>
                            <a:schemeClr val="tx1"/>
                          </a:solidFill>
                          <a:latin typeface="Calibri"/>
                          <a:cs typeface="Calibri"/>
                        </a:rPr>
                        <a:t>Mom’s groups / Dad’s groups</a:t>
                      </a:r>
                    </a:p>
                    <a:p>
                      <a:pPr marL="228600" indent="-228600" algn="l">
                        <a:buFont typeface="Arial"/>
                        <a:buChar char="•"/>
                      </a:pPr>
                      <a:r>
                        <a:rPr lang="en-US" sz="2000" b="1" u="none" baseline="0" dirty="0" smtClean="0">
                          <a:solidFill>
                            <a:schemeClr val="tx1"/>
                          </a:solidFill>
                          <a:latin typeface="Calibri"/>
                          <a:cs typeface="Calibri"/>
                        </a:rPr>
                        <a:t>Family service, family camp</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sz="2000" b="1" u="none" baseline="0" dirty="0" smtClean="0">
                          <a:solidFill>
                            <a:schemeClr val="tx1"/>
                          </a:solidFill>
                          <a:latin typeface="Calibri"/>
                          <a:cs typeface="Calibri"/>
                        </a:rPr>
                        <a:t>Online family resource center</a:t>
                      </a:r>
                      <a:endParaRPr lang="en-US" sz="2000" b="1" baseline="0" dirty="0" smtClean="0">
                        <a:solidFill>
                          <a:schemeClr val="tx1"/>
                        </a:solidFill>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lumMod val="60000"/>
                        <a:lumOff val="40000"/>
                      </a:schemeClr>
                    </a:solidFill>
                  </a:tcPr>
                </a:tc>
                <a:tc>
                  <a:txBody>
                    <a:bodyPr/>
                    <a:lstStyle/>
                    <a:p>
                      <a:pPr algn="ctr"/>
                      <a:r>
                        <a:rPr lang="en-US" sz="2400" b="1" u="sng" kern="1200" dirty="0" smtClean="0">
                          <a:solidFill>
                            <a:schemeClr val="tx1"/>
                          </a:solidFill>
                        </a:rPr>
                        <a:t>Scenario</a:t>
                      </a:r>
                      <a:r>
                        <a:rPr lang="en-US" sz="2400" b="1" u="sng" dirty="0" smtClean="0">
                          <a:solidFill>
                            <a:schemeClr val="tx1"/>
                          </a:solidFill>
                        </a:rPr>
                        <a:t> #1</a:t>
                      </a:r>
                    </a:p>
                    <a:p>
                      <a:pPr marL="228600" indent="-228600" algn="l">
                        <a:buFont typeface="Arial"/>
                        <a:buChar char="•"/>
                      </a:pPr>
                      <a:r>
                        <a:rPr lang="en-US" sz="2000" b="1" u="none" dirty="0" smtClean="0">
                          <a:solidFill>
                            <a:schemeClr val="tx1"/>
                          </a:solidFill>
                          <a:latin typeface="Calibri"/>
                          <a:cs typeface="Calibri"/>
                        </a:rPr>
                        <a:t>Faith Practices @Home </a:t>
                      </a:r>
                      <a:r>
                        <a:rPr lang="en-US" sz="2000" b="0" u="none" dirty="0" smtClean="0">
                          <a:solidFill>
                            <a:schemeClr val="tx1"/>
                          </a:solidFill>
                          <a:latin typeface="Calibri"/>
                          <a:cs typeface="Calibri"/>
                        </a:rPr>
                        <a:t>(rituals, Bible reading, devotions, service, prayer)</a:t>
                      </a:r>
                    </a:p>
                    <a:p>
                      <a:pPr marL="0" indent="-228600" algn="l">
                        <a:buFont typeface="Arial"/>
                        <a:buChar char="•"/>
                      </a:pPr>
                      <a:r>
                        <a:rPr lang="en-US" sz="2000" b="1" u="none" dirty="0" smtClean="0">
                          <a:solidFill>
                            <a:schemeClr val="tx1"/>
                          </a:solidFill>
                          <a:latin typeface="Calibri"/>
                          <a:cs typeface="Calibri"/>
                        </a:rPr>
                        <a:t>Parent faith formation &amp; mentoring</a:t>
                      </a:r>
                    </a:p>
                    <a:p>
                      <a:pPr marL="0" indent="-228600" algn="l">
                        <a:buFont typeface="Arial"/>
                        <a:buChar char="•"/>
                      </a:pPr>
                      <a:r>
                        <a:rPr lang="en-US" sz="2000" b="1" u="none" dirty="0" smtClean="0">
                          <a:solidFill>
                            <a:schemeClr val="tx1"/>
                          </a:solidFill>
                          <a:latin typeface="Calibri"/>
                          <a:cs typeface="Calibri"/>
                        </a:rPr>
                        <a:t>Milestones celebrations</a:t>
                      </a:r>
                    </a:p>
                    <a:p>
                      <a:pPr marL="0" indent="-228600" algn="l">
                        <a:buFont typeface="Arial"/>
                        <a:buChar char="•"/>
                      </a:pPr>
                      <a:r>
                        <a:rPr lang="en-US" sz="2000" b="1" u="none" dirty="0" smtClean="0">
                          <a:solidFill>
                            <a:schemeClr val="tx1"/>
                          </a:solidFill>
                          <a:latin typeface="Calibri"/>
                          <a:cs typeface="Calibri"/>
                        </a:rPr>
                        <a:t>@Church family gatherings</a:t>
                      </a:r>
                    </a:p>
                    <a:p>
                      <a:pPr marL="0" indent="-228600" algn="l">
                        <a:buFont typeface="Arial"/>
                        <a:buChar char="•"/>
                      </a:pPr>
                      <a:r>
                        <a:rPr lang="en-US" sz="2000" b="1" u="none" dirty="0" smtClean="0">
                          <a:solidFill>
                            <a:schemeClr val="tx1"/>
                          </a:solidFill>
                          <a:latin typeface="Calibri"/>
                          <a:cs typeface="Calibri"/>
                        </a:rPr>
                        <a:t>VBS, family camp, family</a:t>
                      </a:r>
                      <a:r>
                        <a:rPr lang="en-US" sz="2000" b="1" u="none" baseline="0" dirty="0" smtClean="0">
                          <a:solidFill>
                            <a:schemeClr val="tx1"/>
                          </a:solidFill>
                          <a:latin typeface="Calibri"/>
                          <a:cs typeface="Calibri"/>
                        </a:rPr>
                        <a:t> service</a:t>
                      </a:r>
                      <a:endParaRPr lang="en-US" sz="2000" b="1" u="none" dirty="0" smtClean="0">
                        <a:solidFill>
                          <a:schemeClr val="tx1"/>
                        </a:solidFill>
                        <a:latin typeface="Calibri"/>
                        <a:cs typeface="Calibri"/>
                      </a:endParaRPr>
                    </a:p>
                    <a:p>
                      <a:pPr marL="0" indent="-228600" algn="l">
                        <a:buFont typeface="Arial"/>
                        <a:buChar char="•"/>
                      </a:pPr>
                      <a:r>
                        <a:rPr lang="en-US" sz="2000" b="1" u="none" dirty="0" smtClean="0">
                          <a:solidFill>
                            <a:schemeClr val="tx1"/>
                          </a:solidFill>
                          <a:latin typeface="Calibri"/>
                          <a:cs typeface="Calibri"/>
                        </a:rPr>
                        <a:t>Early childhood faith formation</a:t>
                      </a:r>
                    </a:p>
                    <a:p>
                      <a:pPr marL="0" indent="-228600" algn="l">
                        <a:buFont typeface="Arial"/>
                        <a:buChar char="•"/>
                      </a:pPr>
                      <a:r>
                        <a:rPr lang="en-US" sz="2000" b="1" u="none" baseline="0" dirty="0" smtClean="0">
                          <a:solidFill>
                            <a:schemeClr val="tx1"/>
                          </a:solidFill>
                          <a:latin typeface="Calibri"/>
                          <a:cs typeface="Calibri"/>
                        </a:rPr>
                        <a:t>Online family resource center</a:t>
                      </a:r>
                      <a:endParaRPr lang="en-US" sz="2000" b="1" u="none" dirty="0" smtClean="0">
                        <a:solidFill>
                          <a:schemeClr val="tx1"/>
                        </a:solidFill>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5">
                        <a:lumMod val="60000"/>
                        <a:lumOff val="40000"/>
                      </a:schemeClr>
                    </a:solidFill>
                  </a:tcPr>
                </a:tc>
              </a:tr>
              <a:tr h="27044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smtClean="0">
                          <a:solidFill>
                            <a:schemeClr val="tx1"/>
                          </a:solidFill>
                        </a:rPr>
                        <a:t>Scenario #3</a:t>
                      </a:r>
                    </a:p>
                    <a:p>
                      <a:pPr marL="228600" lvl="0" indent="-228600" algn="l">
                        <a:buFont typeface="Arial"/>
                        <a:buChar char="•"/>
                      </a:pPr>
                      <a:r>
                        <a:rPr lang="en-US" sz="2000" b="1" baseline="0" dirty="0" smtClean="0">
                          <a:solidFill>
                            <a:schemeClr val="tx1"/>
                          </a:solidFill>
                          <a:latin typeface="Calibri"/>
                          <a:cs typeface="Calibri"/>
                        </a:rPr>
                        <a:t>Family life center</a:t>
                      </a:r>
                    </a:p>
                    <a:p>
                      <a:pPr marL="228600" lvl="0" indent="-228600" algn="l">
                        <a:buFont typeface="Arial"/>
                        <a:buChar char="•"/>
                      </a:pPr>
                      <a:r>
                        <a:rPr lang="en-US" sz="2000" b="1" baseline="0" dirty="0" smtClean="0">
                          <a:solidFill>
                            <a:schemeClr val="tx1"/>
                          </a:solidFill>
                          <a:latin typeface="Calibri"/>
                          <a:cs typeface="Calibri"/>
                        </a:rPr>
                        <a:t>Family events: movie nights, concerts, children’s festivals</a:t>
                      </a:r>
                    </a:p>
                    <a:p>
                      <a:pPr marL="228600" lvl="0" indent="-228600" algn="l">
                        <a:buFont typeface="Arial"/>
                        <a:buChar char="•"/>
                      </a:pPr>
                      <a:r>
                        <a:rPr lang="en-US" sz="2000" b="1" baseline="0" dirty="0" smtClean="0">
                          <a:solidFill>
                            <a:schemeClr val="tx1"/>
                          </a:solidFill>
                          <a:latin typeface="Calibri"/>
                          <a:cs typeface="Calibri"/>
                        </a:rPr>
                        <a:t>Mom’s groups, Dad’s groups</a:t>
                      </a:r>
                    </a:p>
                    <a:p>
                      <a:pPr marL="228600" indent="-228600" algn="l">
                        <a:buFont typeface="Arial"/>
                        <a:buChar char="•"/>
                      </a:pPr>
                      <a:r>
                        <a:rPr lang="en-US" sz="2000" b="1" baseline="0" dirty="0" smtClean="0">
                          <a:solidFill>
                            <a:schemeClr val="tx1"/>
                          </a:solidFill>
                          <a:latin typeface="Calibri"/>
                          <a:cs typeface="Calibri"/>
                        </a:rPr>
                        <a:t>VBS (with parents), family camp, family service</a:t>
                      </a:r>
                    </a:p>
                    <a:p>
                      <a:pPr marL="228600" indent="-228600" algn="l">
                        <a:buFont typeface="Arial"/>
                        <a:buChar char="•"/>
                      </a:pPr>
                      <a:r>
                        <a:rPr lang="en-US" sz="2000" b="1" dirty="0" smtClean="0">
                          <a:solidFill>
                            <a:schemeClr val="tx1"/>
                          </a:solidFill>
                          <a:latin typeface="Calibri"/>
                          <a:cs typeface="Calibri"/>
                        </a:rPr>
                        <a:t>Parenting programs</a:t>
                      </a:r>
                      <a:r>
                        <a:rPr lang="en-US" sz="2000" b="1" baseline="0" dirty="0" smtClean="0">
                          <a:solidFill>
                            <a:schemeClr val="tx1"/>
                          </a:solidFill>
                          <a:latin typeface="Calibri"/>
                          <a:cs typeface="Calibri"/>
                        </a:rPr>
                        <a:t> &amp; resources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sz="2000" b="1" u="none" baseline="0" dirty="0" smtClean="0">
                          <a:solidFill>
                            <a:schemeClr val="tx1"/>
                          </a:solidFill>
                          <a:latin typeface="Calibri"/>
                          <a:cs typeface="Calibri"/>
                        </a:rPr>
                        <a:t>Online family resource center</a:t>
                      </a:r>
                      <a:endParaRPr lang="en-US" sz="2000" b="1" baseline="0" dirty="0" smtClean="0">
                        <a:solidFill>
                          <a:schemeClr val="tx1"/>
                        </a:solidFill>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smtClean="0">
                          <a:solidFill>
                            <a:schemeClr val="tx1"/>
                          </a:solidFill>
                        </a:rPr>
                        <a:t>Scenario #2</a:t>
                      </a:r>
                    </a:p>
                    <a:p>
                      <a:pPr marL="228600" indent="-228600" algn="l">
                        <a:buFont typeface="Arial"/>
                        <a:buChar char="•"/>
                      </a:pPr>
                      <a:r>
                        <a:rPr lang="en-US" sz="2000" b="1" baseline="0" dirty="0" smtClean="0">
                          <a:solidFill>
                            <a:schemeClr val="tx1"/>
                          </a:solidFill>
                          <a:latin typeface="Calibri"/>
                          <a:cs typeface="Calibri"/>
                        </a:rPr>
                        <a:t>Small group family experiences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sz="2000" b="1" baseline="0" dirty="0" smtClean="0">
                          <a:solidFill>
                            <a:schemeClr val="tx1"/>
                          </a:solidFill>
                          <a:latin typeface="Calibri"/>
                          <a:cs typeface="Calibri"/>
                        </a:rPr>
                        <a:t>VBS (w/parents), family camp, family service, children/family events</a:t>
                      </a:r>
                    </a:p>
                    <a:p>
                      <a:pPr marL="228600" marR="0" indent="-228600" algn="l" defTabSz="914400" rtl="0" eaLnBrk="1" fontAlgn="auto" latinLnBrk="0" hangingPunct="1">
                        <a:lnSpc>
                          <a:spcPct val="100000"/>
                        </a:lnSpc>
                        <a:spcBef>
                          <a:spcPts val="0"/>
                        </a:spcBef>
                        <a:spcAft>
                          <a:spcPts val="0"/>
                        </a:spcAft>
                        <a:buClrTx/>
                        <a:buSzTx/>
                        <a:buFont typeface="Arial"/>
                        <a:buChar char="•"/>
                        <a:tabLst/>
                        <a:defRPr/>
                      </a:pPr>
                      <a:r>
                        <a:rPr lang="en-US" sz="2000" b="1" baseline="0" dirty="0" smtClean="0">
                          <a:solidFill>
                            <a:schemeClr val="tx1"/>
                          </a:solidFill>
                          <a:latin typeface="Calibri"/>
                          <a:cs typeface="Calibri"/>
                        </a:rPr>
                        <a:t>Parenting programs</a:t>
                      </a:r>
                    </a:p>
                    <a:p>
                      <a:pPr marL="228600" indent="-228600" algn="l">
                        <a:buFont typeface="Arial"/>
                        <a:buChar char="•"/>
                      </a:pPr>
                      <a:r>
                        <a:rPr lang="en-US" sz="2000" b="1" baseline="0" dirty="0" smtClean="0">
                          <a:solidFill>
                            <a:schemeClr val="tx1"/>
                          </a:solidFill>
                          <a:latin typeface="Calibri"/>
                          <a:cs typeface="Calibri"/>
                        </a:rPr>
                        <a:t>“Spiritual Seeker” experiences for parents</a:t>
                      </a: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lang="en-US" sz="2000" b="1" baseline="0" dirty="0" smtClean="0">
                          <a:solidFill>
                            <a:schemeClr val="tx1"/>
                          </a:solidFill>
                          <a:latin typeface="Calibri"/>
                          <a:cs typeface="Calibri"/>
                        </a:rPr>
                        <a:t>Mom’s groups, Dad’s groups</a:t>
                      </a:r>
                    </a:p>
                    <a:p>
                      <a:pPr marL="228600" indent="-228600" algn="l">
                        <a:buFont typeface="Arial"/>
                        <a:buChar char="•"/>
                      </a:pPr>
                      <a:r>
                        <a:rPr lang="en-US" sz="2000" b="1" baseline="0" dirty="0" smtClean="0">
                          <a:solidFill>
                            <a:schemeClr val="tx1"/>
                          </a:solidFill>
                          <a:latin typeface="Calibri"/>
                          <a:cs typeface="Calibri"/>
                        </a:rPr>
                        <a:t>Online family resource center</a:t>
                      </a: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60000"/>
                        <a:lumOff val="40000"/>
                      </a:schemeClr>
                    </a:solidFill>
                  </a:tcPr>
                </a:tc>
              </a:tr>
            </a:tbl>
          </a:graphicData>
        </a:graphic>
      </p:graphicFrame>
    </p:spTree>
    <p:extLst>
      <p:ext uri="{BB962C8B-B14F-4D97-AF65-F5344CB8AC3E}">
        <p14:creationId xmlns:p14="http://schemas.microsoft.com/office/powerpoint/2010/main" val="1788771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202418044"/>
              </p:ext>
            </p:extLst>
          </p:nvPr>
        </p:nvGraphicFramePr>
        <p:xfrm>
          <a:off x="1435100" y="114298"/>
          <a:ext cx="7912100" cy="6604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0" y="25398"/>
            <a:ext cx="2578100" cy="1938992"/>
          </a:xfrm>
          <a:prstGeom prst="rect">
            <a:avLst/>
          </a:prstGeom>
          <a:noFill/>
        </p:spPr>
        <p:txBody>
          <a:bodyPr wrap="square" rtlCol="0">
            <a:spAutoFit/>
          </a:bodyPr>
          <a:lstStyle/>
          <a:p>
            <a:r>
              <a:rPr lang="en-US" sz="4000" dirty="0" smtClean="0">
                <a:solidFill>
                  <a:srgbClr val="AA2B1E"/>
                </a:solidFill>
                <a:latin typeface="Cambria"/>
                <a:cs typeface="Cambria"/>
              </a:rPr>
              <a:t>Children &amp; Families Network</a:t>
            </a:r>
            <a:endParaRPr lang="en-US" sz="4000" dirty="0">
              <a:solidFill>
                <a:srgbClr val="AA2B1E"/>
              </a:solidFill>
              <a:latin typeface="Cambria"/>
              <a:cs typeface="Cambria"/>
            </a:endParaRPr>
          </a:p>
        </p:txBody>
      </p:sp>
    </p:spTree>
    <p:extLst>
      <p:ext uri="{BB962C8B-B14F-4D97-AF65-F5344CB8AC3E}">
        <p14:creationId xmlns:p14="http://schemas.microsoft.com/office/powerpoint/2010/main" val="30916166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l="25417" t="13556" r="28750" b="12000"/>
          <a:stretch/>
        </p:blipFill>
        <p:spPr>
          <a:xfrm>
            <a:off x="1511300" y="114299"/>
            <a:ext cx="6388100" cy="64848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395895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3688289279"/>
              </p:ext>
            </p:extLst>
          </p:nvPr>
        </p:nvGraphicFramePr>
        <p:xfrm>
          <a:off x="1722782" y="111094"/>
          <a:ext cx="7335643" cy="66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23135" y="56538"/>
            <a:ext cx="2427909" cy="1938992"/>
          </a:xfrm>
          <a:prstGeom prst="rect">
            <a:avLst/>
          </a:prstGeom>
          <a:noFill/>
        </p:spPr>
        <p:txBody>
          <a:bodyPr wrap="square" rtlCol="0">
            <a:spAutoFit/>
          </a:bodyPr>
          <a:lstStyle/>
          <a:p>
            <a:r>
              <a:rPr lang="en-US" sz="4000" dirty="0" smtClean="0">
                <a:solidFill>
                  <a:schemeClr val="accent2"/>
                </a:solidFill>
                <a:latin typeface="Cambria"/>
                <a:cs typeface="Cambria"/>
              </a:rPr>
              <a:t>Youth &amp; Families</a:t>
            </a:r>
          </a:p>
          <a:p>
            <a:r>
              <a:rPr lang="en-US" sz="4000" dirty="0" smtClean="0">
                <a:solidFill>
                  <a:schemeClr val="accent2"/>
                </a:solidFill>
                <a:latin typeface="Cambria"/>
                <a:cs typeface="Cambria"/>
              </a:rPr>
              <a:t>Network</a:t>
            </a:r>
            <a:endParaRPr lang="en-US" sz="4000" dirty="0">
              <a:solidFill>
                <a:schemeClr val="accent2"/>
              </a:solidFill>
              <a:latin typeface="Cambria"/>
              <a:cs typeface="Cambria"/>
            </a:endParaRPr>
          </a:p>
        </p:txBody>
      </p:sp>
      <p:sp>
        <p:nvSpPr>
          <p:cNvPr id="3" name="TextBox 2"/>
          <p:cNvSpPr txBox="1"/>
          <p:nvPr/>
        </p:nvSpPr>
        <p:spPr>
          <a:xfrm>
            <a:off x="977900" y="31115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854777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a:extLst>
              <a:ext uri="{28A0092B-C50C-407E-A947-70E740481C1C}">
                <a14:useLocalDpi xmlns:a14="http://schemas.microsoft.com/office/drawing/2010/main" val="0"/>
              </a:ext>
            </a:extLst>
          </a:blip>
          <a:srcRect l="19028" t="15334" r="23194" b="22889"/>
          <a:stretch/>
        </p:blipFill>
        <p:spPr>
          <a:xfrm>
            <a:off x="1739900" y="38100"/>
            <a:ext cx="5283200" cy="3530600"/>
          </a:xfrm>
          <a:prstGeom prst="rect">
            <a:avLst/>
          </a:prstGeom>
        </p:spPr>
      </p:pic>
      <p:pic>
        <p:nvPicPr>
          <p:cNvPr id="3" name="Picture 2" descr="screen-capture-1.png"/>
          <p:cNvPicPr>
            <a:picLocks noChangeAspect="1"/>
          </p:cNvPicPr>
          <p:nvPr/>
        </p:nvPicPr>
        <p:blipFill rotWithShape="1">
          <a:blip r:embed="rId3">
            <a:extLst>
              <a:ext uri="{28A0092B-C50C-407E-A947-70E740481C1C}">
                <a14:useLocalDpi xmlns:a14="http://schemas.microsoft.com/office/drawing/2010/main" val="0"/>
              </a:ext>
            </a:extLst>
          </a:blip>
          <a:srcRect l="19028" t="28445" r="23194" b="14000"/>
          <a:stretch/>
        </p:blipFill>
        <p:spPr>
          <a:xfrm>
            <a:off x="1739900" y="3505200"/>
            <a:ext cx="5283200" cy="3289300"/>
          </a:xfrm>
          <a:prstGeom prst="rect">
            <a:avLst/>
          </a:prstGeom>
        </p:spPr>
      </p:pic>
    </p:spTree>
    <p:extLst>
      <p:ext uri="{BB962C8B-B14F-4D97-AF65-F5344CB8AC3E}">
        <p14:creationId xmlns:p14="http://schemas.microsoft.com/office/powerpoint/2010/main" val="16281437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536700"/>
            <a:ext cx="8153400" cy="5257800"/>
          </a:xfrm>
        </p:spPr>
        <p:txBody>
          <a:bodyPr>
            <a:noAutofit/>
          </a:bodyPr>
          <a:lstStyle/>
          <a:p>
            <a:pPr marL="114300" indent="0">
              <a:buNone/>
            </a:pPr>
            <a:r>
              <a:rPr lang="en-US" sz="3200" b="1" dirty="0" smtClean="0">
                <a:solidFill>
                  <a:srgbClr val="AA2B1E"/>
                </a:solidFill>
              </a:rPr>
              <a:t>A Ministry &amp; Faith Formation Learning Architect:</a:t>
            </a:r>
            <a:endParaRPr lang="en-US" sz="2800" b="1" dirty="0">
              <a:solidFill>
                <a:schemeClr val="accent3"/>
              </a:solidFill>
            </a:endParaRPr>
          </a:p>
          <a:p>
            <a:pPr marL="628650" indent="-514350">
              <a:buSzPct val="100000"/>
              <a:buFont typeface="+mj-lt"/>
              <a:buAutoNum type="arabicPeriod"/>
            </a:pPr>
            <a:r>
              <a:rPr lang="en-US" sz="2800" dirty="0" smtClean="0"/>
              <a:t>Researches the life tasks and issues, interests and needs, and spiritual and religious needs of of people in our community</a:t>
            </a:r>
          </a:p>
          <a:p>
            <a:pPr marL="628650" indent="-514350">
              <a:buSzPct val="100000"/>
              <a:buFont typeface="+mj-lt"/>
              <a:buAutoNum type="arabicPeriod"/>
            </a:pPr>
            <a:r>
              <a:rPr lang="en-US" sz="2800" dirty="0" smtClean="0"/>
              <a:t>Plans, designs, and implements ministry and faith formation networks –</a:t>
            </a:r>
            <a:r>
              <a:rPr lang="en-US" sz="2800" dirty="0"/>
              <a:t> </a:t>
            </a:r>
            <a:r>
              <a:rPr lang="en-US" sz="2800" dirty="0" smtClean="0"/>
              <a:t>virtual and physical environments in which people can engage in faith formation experiences</a:t>
            </a:r>
            <a:endParaRPr lang="en-US" sz="2800" dirty="0"/>
          </a:p>
          <a:p>
            <a:pPr marL="628650" indent="-514350">
              <a:buSzPct val="100000"/>
              <a:buFont typeface="+mj-lt"/>
              <a:buAutoNum type="arabicPeriod"/>
            </a:pPr>
            <a:r>
              <a:rPr lang="en-US" sz="2800" dirty="0" smtClean="0"/>
              <a:t>Coordinates resources and technologies to support faith formation networks </a:t>
            </a:r>
            <a:endParaRPr lang="en-US" sz="2800" dirty="0"/>
          </a:p>
        </p:txBody>
      </p:sp>
      <p:sp>
        <p:nvSpPr>
          <p:cNvPr id="4" name="Title 3"/>
          <p:cNvSpPr>
            <a:spLocks noGrp="1"/>
          </p:cNvSpPr>
          <p:nvPr>
            <p:ph type="title"/>
          </p:nvPr>
        </p:nvSpPr>
        <p:spPr/>
        <p:txBody>
          <a:bodyPr>
            <a:normAutofit/>
          </a:bodyPr>
          <a:lstStyle/>
          <a:p>
            <a:r>
              <a:rPr lang="en-US" dirty="0">
                <a:solidFill>
                  <a:srgbClr val="AA2B1E"/>
                </a:solidFill>
              </a:rPr>
              <a:t>21</a:t>
            </a:r>
            <a:r>
              <a:rPr lang="en-US" baseline="30000" dirty="0">
                <a:solidFill>
                  <a:srgbClr val="AA2B1E"/>
                </a:solidFill>
              </a:rPr>
              <a:t>st</a:t>
            </a:r>
            <a:r>
              <a:rPr lang="en-US" dirty="0">
                <a:solidFill>
                  <a:srgbClr val="AA2B1E"/>
                </a:solidFill>
              </a:rPr>
              <a:t> Century </a:t>
            </a:r>
            <a:r>
              <a:rPr lang="en-US" dirty="0" smtClean="0">
                <a:solidFill>
                  <a:srgbClr val="AA2B1E"/>
                </a:solidFill>
              </a:rPr>
              <a:t>New Roles</a:t>
            </a:r>
            <a:endParaRPr lang="en-US" dirty="0">
              <a:solidFill>
                <a:srgbClr val="AA2B1E"/>
              </a:solidFill>
            </a:endParaRPr>
          </a:p>
        </p:txBody>
      </p:sp>
    </p:spTree>
    <p:extLst>
      <p:ext uri="{BB962C8B-B14F-4D97-AF65-F5344CB8AC3E}">
        <p14:creationId xmlns:p14="http://schemas.microsoft.com/office/powerpoint/2010/main" val="105846209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4300" indent="0">
              <a:buNone/>
            </a:pPr>
            <a:r>
              <a:rPr lang="en-US" sz="3200" b="1" dirty="0" smtClean="0">
                <a:solidFill>
                  <a:schemeClr val="accent2"/>
                </a:solidFill>
              </a:rPr>
              <a:t>A Faith </a:t>
            </a:r>
            <a:r>
              <a:rPr lang="en-US" sz="3200" b="1" dirty="0">
                <a:solidFill>
                  <a:schemeClr val="accent2"/>
                </a:solidFill>
              </a:rPr>
              <a:t>F</a:t>
            </a:r>
            <a:r>
              <a:rPr lang="en-US" sz="3200" b="1" dirty="0" smtClean="0">
                <a:solidFill>
                  <a:schemeClr val="accent2"/>
                </a:solidFill>
              </a:rPr>
              <a:t>ormation </a:t>
            </a:r>
            <a:r>
              <a:rPr lang="en-US" sz="3200" b="1" dirty="0">
                <a:solidFill>
                  <a:schemeClr val="accent2"/>
                </a:solidFill>
              </a:rPr>
              <a:t>C</a:t>
            </a:r>
            <a:r>
              <a:rPr lang="en-US" sz="3200" b="1" dirty="0" smtClean="0">
                <a:solidFill>
                  <a:schemeClr val="accent2"/>
                </a:solidFill>
              </a:rPr>
              <a:t>urator:</a:t>
            </a:r>
          </a:p>
          <a:p>
            <a:pPr marL="411480" lvl="1" indent="0">
              <a:buNone/>
            </a:pPr>
            <a:r>
              <a:rPr lang="en-US" sz="3200" dirty="0" smtClean="0">
                <a:solidFill>
                  <a:schemeClr val="tx1"/>
                </a:solidFill>
              </a:rPr>
              <a:t>who continually finds, groups, evaluates, organizes, and shares the best and most relevant content and experiences on a specific topic to match the needs of a specific audience</a:t>
            </a:r>
          </a:p>
        </p:txBody>
      </p:sp>
      <p:sp>
        <p:nvSpPr>
          <p:cNvPr id="4" name="Title 3"/>
          <p:cNvSpPr>
            <a:spLocks noGrp="1"/>
          </p:cNvSpPr>
          <p:nvPr>
            <p:ph type="title"/>
          </p:nvPr>
        </p:nvSpPr>
        <p:spPr/>
        <p:txBody>
          <a:bodyPr>
            <a:normAutofit/>
          </a:bodyPr>
          <a:lstStyle/>
          <a:p>
            <a:r>
              <a:rPr lang="en-US" dirty="0">
                <a:solidFill>
                  <a:srgbClr val="AA2B1E"/>
                </a:solidFill>
              </a:rPr>
              <a:t>21</a:t>
            </a:r>
            <a:r>
              <a:rPr lang="en-US" baseline="30000" dirty="0">
                <a:solidFill>
                  <a:srgbClr val="AA2B1E"/>
                </a:solidFill>
              </a:rPr>
              <a:t>st</a:t>
            </a:r>
            <a:r>
              <a:rPr lang="en-US" dirty="0">
                <a:solidFill>
                  <a:srgbClr val="AA2B1E"/>
                </a:solidFill>
              </a:rPr>
              <a:t> Century </a:t>
            </a:r>
            <a:r>
              <a:rPr lang="en-US" dirty="0" smtClean="0">
                <a:solidFill>
                  <a:srgbClr val="AA2B1E"/>
                </a:solidFill>
              </a:rPr>
              <a:t>New </a:t>
            </a:r>
            <a:r>
              <a:rPr lang="en-US" dirty="0">
                <a:solidFill>
                  <a:srgbClr val="AA2B1E"/>
                </a:solidFill>
              </a:rPr>
              <a:t>Roles</a:t>
            </a:r>
          </a:p>
        </p:txBody>
      </p:sp>
    </p:spTree>
    <p:extLst>
      <p:ext uri="{BB962C8B-B14F-4D97-AF65-F5344CB8AC3E}">
        <p14:creationId xmlns:p14="http://schemas.microsoft.com/office/powerpoint/2010/main" val="227385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6624"/>
            <a:ext cx="8229600" cy="5134680"/>
          </a:xfrm>
        </p:spPr>
        <p:txBody>
          <a:bodyPr>
            <a:noAutofit/>
          </a:bodyPr>
          <a:lstStyle/>
          <a:p>
            <a:pPr marL="118872" indent="0">
              <a:buNone/>
            </a:pPr>
            <a:r>
              <a:rPr lang="en-US" sz="3200" b="1" i="1" dirty="0" smtClean="0">
                <a:solidFill>
                  <a:srgbClr val="AA2B1E"/>
                </a:solidFill>
              </a:rPr>
              <a:t>Curating. . . . </a:t>
            </a:r>
          </a:p>
          <a:p>
            <a:pPr lvl="1"/>
            <a:r>
              <a:rPr lang="en-US" sz="3000" dirty="0" smtClean="0">
                <a:solidFill>
                  <a:srgbClr val="000000"/>
                </a:solidFill>
              </a:rPr>
              <a:t>Programs &amp; Activities: Church, Community</a:t>
            </a:r>
          </a:p>
          <a:p>
            <a:pPr lvl="1"/>
            <a:r>
              <a:rPr lang="en-US" sz="3000" dirty="0" smtClean="0">
                <a:solidFill>
                  <a:srgbClr val="000000"/>
                </a:solidFill>
              </a:rPr>
              <a:t>People Resources</a:t>
            </a:r>
          </a:p>
          <a:p>
            <a:pPr lvl="1"/>
            <a:r>
              <a:rPr lang="en-US" sz="3000" dirty="0" smtClean="0">
                <a:solidFill>
                  <a:srgbClr val="000000"/>
                </a:solidFill>
              </a:rPr>
              <a:t>Print Resources</a:t>
            </a:r>
          </a:p>
          <a:p>
            <a:pPr lvl="1"/>
            <a:r>
              <a:rPr lang="en-US" sz="3000" dirty="0" smtClean="0">
                <a:solidFill>
                  <a:srgbClr val="000000"/>
                </a:solidFill>
              </a:rPr>
              <a:t>Audio &amp; Video Resources</a:t>
            </a:r>
          </a:p>
          <a:p>
            <a:pPr lvl="1"/>
            <a:r>
              <a:rPr lang="en-US" sz="3000" dirty="0" smtClean="0">
                <a:solidFill>
                  <a:srgbClr val="000000"/>
                </a:solidFill>
              </a:rPr>
              <a:t>Art, Drama, and Music Resources</a:t>
            </a:r>
          </a:p>
          <a:p>
            <a:pPr lvl="1"/>
            <a:r>
              <a:rPr lang="en-US" sz="3000" dirty="0" smtClean="0">
                <a:solidFill>
                  <a:srgbClr val="000000"/>
                </a:solidFill>
              </a:rPr>
              <a:t>Online Content: Websites, Courses, Blogs </a:t>
            </a:r>
          </a:p>
          <a:p>
            <a:pPr lvl="1"/>
            <a:r>
              <a:rPr lang="en-US" sz="3000" dirty="0" smtClean="0">
                <a:solidFill>
                  <a:srgbClr val="000000"/>
                </a:solidFill>
              </a:rPr>
              <a:t>Apps &amp; Digital Resources</a:t>
            </a:r>
          </a:p>
          <a:p>
            <a:endParaRPr lang="en-US" sz="3200" b="1" dirty="0" smtClean="0">
              <a:solidFill>
                <a:srgbClr val="000000"/>
              </a:solidFill>
            </a:endParaRPr>
          </a:p>
        </p:txBody>
      </p:sp>
      <p:sp>
        <p:nvSpPr>
          <p:cNvPr id="4" name="Title 3"/>
          <p:cNvSpPr>
            <a:spLocks noGrp="1"/>
          </p:cNvSpPr>
          <p:nvPr>
            <p:ph type="title"/>
          </p:nvPr>
        </p:nvSpPr>
        <p:spPr/>
        <p:txBody>
          <a:bodyPr>
            <a:normAutofit/>
          </a:bodyPr>
          <a:lstStyle/>
          <a:p>
            <a:r>
              <a:rPr lang="en-US" dirty="0">
                <a:solidFill>
                  <a:srgbClr val="AA2B1E"/>
                </a:solidFill>
              </a:rPr>
              <a:t>21</a:t>
            </a:r>
            <a:r>
              <a:rPr lang="en-US" baseline="30000" dirty="0">
                <a:solidFill>
                  <a:srgbClr val="AA2B1E"/>
                </a:solidFill>
              </a:rPr>
              <a:t>st</a:t>
            </a:r>
            <a:r>
              <a:rPr lang="en-US" dirty="0">
                <a:solidFill>
                  <a:srgbClr val="AA2B1E"/>
                </a:solidFill>
              </a:rPr>
              <a:t> Century </a:t>
            </a:r>
            <a:r>
              <a:rPr lang="en-US" dirty="0" smtClean="0">
                <a:solidFill>
                  <a:srgbClr val="AA2B1E"/>
                </a:solidFill>
              </a:rPr>
              <a:t>New </a:t>
            </a:r>
            <a:r>
              <a:rPr lang="en-US" dirty="0">
                <a:solidFill>
                  <a:srgbClr val="AA2B1E"/>
                </a:solidFill>
              </a:rPr>
              <a:t>Roles</a:t>
            </a:r>
          </a:p>
        </p:txBody>
      </p:sp>
    </p:spTree>
    <p:extLst>
      <p:ext uri="{BB962C8B-B14F-4D97-AF65-F5344CB8AC3E}">
        <p14:creationId xmlns:p14="http://schemas.microsoft.com/office/powerpoint/2010/main" val="1836997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Infusion">
      <a:majorFont>
        <a:latin typeface="Mistral"/>
        <a:ea typeface=""/>
        <a:cs typeface=""/>
        <a:font script="Jpan" typeface="ＤＦＰ行書体"/>
        <a:font script="Hans" typeface="宋体"/>
        <a:font script="Hant" typeface="新細明體"/>
      </a:majorFont>
      <a:minorFont>
        <a:latin typeface="Candara"/>
        <a:ea typeface=""/>
        <a:cs typeface=""/>
        <a:font script="Jpan" typeface="メイリオ"/>
        <a:font script="Hans" typeface="宋体"/>
        <a:font script="Hant" typeface="新細明體"/>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Median.thmx</Template>
  <TotalTime>18573</TotalTime>
  <Words>4124</Words>
  <Application>Microsoft Macintosh PowerPoint</Application>
  <PresentationFormat>On-screen Show (4:3)</PresentationFormat>
  <Paragraphs>497</Paragraphs>
  <Slides>99</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Median</vt:lpstr>
      <vt:lpstr>Worksheet</vt:lpstr>
      <vt:lpstr>ministry with 21st century Families</vt:lpstr>
      <vt:lpstr>21st Century Ministry with Families</vt:lpstr>
      <vt:lpstr>LifelongFaith.com</vt:lpstr>
      <vt:lpstr>Lifelong Faith Journal</vt:lpstr>
      <vt:lpstr>Faith Formation 2020 Book</vt:lpstr>
      <vt:lpstr>FaithFormation2020.net</vt:lpstr>
      <vt:lpstr>FaithFormationLearningExchange.net</vt:lpstr>
      <vt:lpstr>Benefits of Family Ministry</vt:lpstr>
      <vt:lpstr>What happens when churches pay attention to families? </vt:lpstr>
      <vt:lpstr>What happens when churches pay attention to families?</vt:lpstr>
      <vt:lpstr>What happens when churches pay attention to families?</vt:lpstr>
      <vt:lpstr>Part 1. Families Today</vt:lpstr>
      <vt:lpstr>Key Themes</vt:lpstr>
      <vt:lpstr>#1. Family Assets</vt:lpstr>
      <vt:lpstr>Family Assets – Search Institute</vt:lpstr>
      <vt:lpstr>Family Assets</vt:lpstr>
      <vt:lpstr>PowerPoint Presentation</vt:lpstr>
      <vt:lpstr>Family Assets</vt:lpstr>
      <vt:lpstr>Family Assets</vt:lpstr>
      <vt:lpstr>#2. Family Faith</vt:lpstr>
      <vt:lpstr>Family Faith</vt:lpstr>
      <vt:lpstr>Family Faith - NSYR</vt:lpstr>
      <vt:lpstr>Family Faith</vt:lpstr>
      <vt:lpstr>Family Faith</vt:lpstr>
      <vt:lpstr>Family Faith – Spirit &amp; Culture of YM</vt:lpstr>
      <vt:lpstr>Family Faith – Spirit &amp; Culture of YM</vt:lpstr>
      <vt:lpstr>Faith Factors - NSYR</vt:lpstr>
      <vt:lpstr>Faith Factors - NSYR</vt:lpstr>
      <vt:lpstr>Faith Factors - NSYR</vt:lpstr>
      <vt:lpstr>Faith Factors - NSYR</vt:lpstr>
      <vt:lpstr>Family Faith - NSYR</vt:lpstr>
      <vt:lpstr>Family Faith - NSYR</vt:lpstr>
      <vt:lpstr>Family Faith – Spirit &amp; Culture of YM</vt:lpstr>
      <vt:lpstr>Family Faith– Spirit &amp; Culture of YM</vt:lpstr>
      <vt:lpstr>Family Faith– Spirit &amp; Culture of YM</vt:lpstr>
      <vt:lpstr>Family Faith– Spirit &amp; Culture of YM</vt:lpstr>
      <vt:lpstr>Family Faith</vt:lpstr>
      <vt:lpstr>Parents &amp; “Sticky Faith”</vt:lpstr>
      <vt:lpstr>Parents &amp; “Sticky Faith”</vt:lpstr>
      <vt:lpstr>Parents &amp; “Sticky Faith”</vt:lpstr>
      <vt:lpstr>Parents &amp; “Sticky Faith”</vt:lpstr>
      <vt:lpstr>Intergenerational Connections</vt:lpstr>
      <vt:lpstr>Intergenerational Connection</vt:lpstr>
      <vt:lpstr>Intergenerational Connection</vt:lpstr>
      <vt:lpstr>#3. Parental Faith</vt:lpstr>
      <vt:lpstr>Trends in Religiosity &amp; Practice</vt:lpstr>
      <vt:lpstr>Trends in Religiosity &amp; Practice</vt:lpstr>
      <vt:lpstr>Trends in Religiosity &amp; Practice</vt:lpstr>
      <vt:lpstr>Trends in Religiosity &amp; Practice</vt:lpstr>
      <vt:lpstr>PowerPoint Presentation</vt:lpstr>
      <vt:lpstr>Interpreting through 4 Scenarios </vt:lpstr>
      <vt:lpstr>Scenario #1</vt:lpstr>
      <vt:lpstr>Scenario #2</vt:lpstr>
      <vt:lpstr>Scenario #3</vt:lpstr>
      <vt:lpstr>Scenario #4</vt:lpstr>
      <vt:lpstr>4-Scenario Thinking</vt:lpstr>
      <vt:lpstr>#4. Parent Competencies</vt:lpstr>
      <vt:lpstr>PowerPoint Presentation</vt:lpstr>
      <vt:lpstr>The Parents’ Ten Competencies (Robert Epstein)</vt:lpstr>
      <vt:lpstr>The Parents’ Ten Competencies (Robert Epstein)</vt:lpstr>
      <vt:lpstr>The Parents’ Ten Competencies (Robert Epstein)</vt:lpstr>
      <vt:lpstr>#5. Family/Parent Concerns</vt:lpstr>
      <vt:lpstr>Concerns</vt:lpstr>
      <vt:lpstr>Concerns</vt:lpstr>
      <vt:lpstr>Part 2. 21st Century Ministry Model </vt:lpstr>
      <vt:lpstr>#1. Technologies</vt:lpstr>
      <vt:lpstr>New Technologies </vt:lpstr>
      <vt:lpstr>New Digital Media Technologies</vt:lpstr>
      <vt:lpstr>New Digital Resources</vt:lpstr>
      <vt:lpstr>Adoption Patterns</vt:lpstr>
      <vt:lpstr>Adoption Patterns</vt:lpstr>
      <vt:lpstr>Adoption Patterns  Social Networking: 52% of Adults</vt:lpstr>
      <vt:lpstr>Adoption Patterns Increase in Smartphones: 46%</vt:lpstr>
      <vt:lpstr>Adoption Patterns: Tablets</vt:lpstr>
      <vt:lpstr>New Social Operating System </vt:lpstr>
      <vt:lpstr>Transition. . . . </vt:lpstr>
      <vt:lpstr>New Social Operating System</vt:lpstr>
      <vt:lpstr>New Social Operating System</vt:lpstr>
      <vt:lpstr>Networked Individuals</vt:lpstr>
      <vt:lpstr>#2. Methods</vt:lpstr>
      <vt:lpstr>Formats </vt:lpstr>
      <vt:lpstr>PowerPoint Presentation</vt:lpstr>
      <vt:lpstr>Methods</vt:lpstr>
      <vt:lpstr>#3. Family &amp; Parent Networks</vt:lpstr>
      <vt:lpstr>21st Century Model</vt:lpstr>
      <vt:lpstr>21st Century Model </vt:lpstr>
      <vt:lpstr>21st Century Model</vt:lpstr>
      <vt:lpstr>21st Century Model</vt:lpstr>
      <vt:lpstr>21st Century Model</vt:lpstr>
      <vt:lpstr>Types of Networks</vt:lpstr>
      <vt:lpstr>Networks for Families with Children</vt:lpstr>
      <vt:lpstr>Families with Children Network</vt:lpstr>
      <vt:lpstr>PowerPoint Presentation</vt:lpstr>
      <vt:lpstr>PowerPoint Presentation</vt:lpstr>
      <vt:lpstr>PowerPoint Presentation</vt:lpstr>
      <vt:lpstr>PowerPoint Presentation</vt:lpstr>
      <vt:lpstr>21st Century New Roles</vt:lpstr>
      <vt:lpstr>21st Century New Roles</vt:lpstr>
      <vt:lpstr>21st Century New Roles</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Roberto</dc:creator>
  <cp:lastModifiedBy>John Roberto</cp:lastModifiedBy>
  <cp:revision>642</cp:revision>
  <cp:lastPrinted>2012-10-16T11:45:13Z</cp:lastPrinted>
  <dcterms:created xsi:type="dcterms:W3CDTF">2012-04-22T13:02:08Z</dcterms:created>
  <dcterms:modified xsi:type="dcterms:W3CDTF">2012-12-05T10:11:48Z</dcterms:modified>
</cp:coreProperties>
</file>