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11"/>
  </p:notesMasterIdLst>
  <p:handoutMasterIdLst>
    <p:handoutMasterId r:id="rId112"/>
  </p:handoutMasterIdLst>
  <p:sldIdLst>
    <p:sldId id="256" r:id="rId2"/>
    <p:sldId id="469" r:id="rId3"/>
    <p:sldId id="490" r:id="rId4"/>
    <p:sldId id="329" r:id="rId5"/>
    <p:sldId id="419" r:id="rId6"/>
    <p:sldId id="472" r:id="rId7"/>
    <p:sldId id="421" r:id="rId8"/>
    <p:sldId id="422" r:id="rId9"/>
    <p:sldId id="423" r:id="rId10"/>
    <p:sldId id="266" r:id="rId11"/>
    <p:sldId id="491" r:id="rId12"/>
    <p:sldId id="401" r:id="rId13"/>
    <p:sldId id="427" r:id="rId14"/>
    <p:sldId id="492" r:id="rId15"/>
    <p:sldId id="433" r:id="rId16"/>
    <p:sldId id="489" r:id="rId17"/>
    <p:sldId id="425" r:id="rId18"/>
    <p:sldId id="497" r:id="rId19"/>
    <p:sldId id="495" r:id="rId20"/>
    <p:sldId id="498" r:id="rId21"/>
    <p:sldId id="500" r:id="rId22"/>
    <p:sldId id="445" r:id="rId23"/>
    <p:sldId id="479" r:id="rId24"/>
    <p:sldId id="501" r:id="rId25"/>
    <p:sldId id="502" r:id="rId26"/>
    <p:sldId id="570" r:id="rId27"/>
    <p:sldId id="441" r:id="rId28"/>
    <p:sldId id="442" r:id="rId29"/>
    <p:sldId id="505" r:id="rId30"/>
    <p:sldId id="503" r:id="rId31"/>
    <p:sldId id="509" r:id="rId32"/>
    <p:sldId id="510" r:id="rId33"/>
    <p:sldId id="511" r:id="rId34"/>
    <p:sldId id="526" r:id="rId35"/>
    <p:sldId id="507" r:id="rId36"/>
    <p:sldId id="508" r:id="rId37"/>
    <p:sldId id="554" r:id="rId38"/>
    <p:sldId id="512" r:id="rId39"/>
    <p:sldId id="555" r:id="rId40"/>
    <p:sldId id="506" r:id="rId41"/>
    <p:sldId id="542" r:id="rId42"/>
    <p:sldId id="556" r:id="rId43"/>
    <p:sldId id="543" r:id="rId44"/>
    <p:sldId id="544" r:id="rId45"/>
    <p:sldId id="553" r:id="rId46"/>
    <p:sldId id="548" r:id="rId47"/>
    <p:sldId id="550" r:id="rId48"/>
    <p:sldId id="546" r:id="rId49"/>
    <p:sldId id="547" r:id="rId50"/>
    <p:sldId id="513" r:id="rId51"/>
    <p:sldId id="515" r:id="rId52"/>
    <p:sldId id="558" r:id="rId53"/>
    <p:sldId id="559" r:id="rId54"/>
    <p:sldId id="514" r:id="rId55"/>
    <p:sldId id="504" r:id="rId56"/>
    <p:sldId id="264" r:id="rId57"/>
    <p:sldId id="444" r:id="rId58"/>
    <p:sldId id="516" r:id="rId59"/>
    <p:sldId id="517" r:id="rId60"/>
    <p:sldId id="519" r:id="rId61"/>
    <p:sldId id="520" r:id="rId62"/>
    <p:sldId id="518" r:id="rId63"/>
    <p:sldId id="417" r:id="rId64"/>
    <p:sldId id="318" r:id="rId65"/>
    <p:sldId id="557" r:id="rId66"/>
    <p:sldId id="360" r:id="rId67"/>
    <p:sldId id="564" r:id="rId68"/>
    <p:sldId id="470" r:id="rId69"/>
    <p:sldId id="568" r:id="rId70"/>
    <p:sldId id="404" r:id="rId71"/>
    <p:sldId id="523" r:id="rId72"/>
    <p:sldId id="569" r:id="rId73"/>
    <p:sldId id="521" r:id="rId74"/>
    <p:sldId id="573" r:id="rId75"/>
    <p:sldId id="457" r:id="rId76"/>
    <p:sldId id="527" r:id="rId77"/>
    <p:sldId id="528" r:id="rId78"/>
    <p:sldId id="529" r:id="rId79"/>
    <p:sldId id="522" r:id="rId80"/>
    <p:sldId id="406" r:id="rId81"/>
    <p:sldId id="458" r:id="rId82"/>
    <p:sldId id="524" r:id="rId83"/>
    <p:sldId id="394" r:id="rId84"/>
    <p:sldId id="561" r:id="rId85"/>
    <p:sldId id="562" r:id="rId86"/>
    <p:sldId id="525" r:id="rId87"/>
    <p:sldId id="311" r:id="rId88"/>
    <p:sldId id="280" r:id="rId89"/>
    <p:sldId id="563" r:id="rId90"/>
    <p:sldId id="308" r:id="rId91"/>
    <p:sldId id="309" r:id="rId92"/>
    <p:sldId id="539" r:id="rId93"/>
    <p:sldId id="537" r:id="rId94"/>
    <p:sldId id="538" r:id="rId95"/>
    <p:sldId id="565" r:id="rId96"/>
    <p:sldId id="540" r:id="rId97"/>
    <p:sldId id="567" r:id="rId98"/>
    <p:sldId id="582" r:id="rId99"/>
    <p:sldId id="439" r:id="rId100"/>
    <p:sldId id="571" r:id="rId101"/>
    <p:sldId id="572" r:id="rId102"/>
    <p:sldId id="579" r:id="rId103"/>
    <p:sldId id="575" r:id="rId104"/>
    <p:sldId id="577" r:id="rId105"/>
    <p:sldId id="578" r:id="rId106"/>
    <p:sldId id="580" r:id="rId107"/>
    <p:sldId id="581" r:id="rId108"/>
    <p:sldId id="574" r:id="rId109"/>
    <p:sldId id="583"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1503" autoAdjust="0"/>
    <p:restoredTop sz="98363" autoAdjust="0"/>
  </p:normalViewPr>
  <p:slideViewPr>
    <p:cSldViewPr snapToGrid="0" snapToObjects="1">
      <p:cViewPr varScale="1">
        <p:scale>
          <a:sx n="117" d="100"/>
          <a:sy n="117" d="100"/>
        </p:scale>
        <p:origin x="-384"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69B26-ACD3-494C-A896-81C3FBDB40F2}"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05914D88-DDE0-1045-98BB-196E12E04DB6}">
      <dgm:prSet phldrT="[Text]"/>
      <dgm:spPr>
        <a:solidFill>
          <a:schemeClr val="bg1">
            <a:lumMod val="85000"/>
          </a:schemeClr>
        </a:solidFill>
      </dgm:spPr>
      <dgm:t>
        <a:bodyPr/>
        <a:lstStyle/>
        <a:p>
          <a:r>
            <a:rPr lang="en-US" b="0" dirty="0" smtClean="0">
              <a:solidFill>
                <a:srgbClr val="000000"/>
              </a:solidFill>
              <a:latin typeface="Tw Cen MT"/>
              <a:cs typeface="Tw Cen MT"/>
            </a:rPr>
            <a:t>Diversity</a:t>
          </a:r>
          <a:endParaRPr lang="en-US" b="0" dirty="0">
            <a:solidFill>
              <a:srgbClr val="000000"/>
            </a:solidFill>
            <a:latin typeface="Tw Cen MT"/>
            <a:cs typeface="Tw Cen MT"/>
          </a:endParaRPr>
        </a:p>
      </dgm:t>
    </dgm:pt>
    <dgm:pt modelId="{6869BADA-22B2-C442-A89D-3D5057BF4C43}" type="parTrans" cxnId="{7BDBA868-EF72-CB43-93C9-391A838DCA76}">
      <dgm:prSet/>
      <dgm:spPr/>
      <dgm:t>
        <a:bodyPr/>
        <a:lstStyle/>
        <a:p>
          <a:endParaRPr lang="en-US"/>
        </a:p>
      </dgm:t>
    </dgm:pt>
    <dgm:pt modelId="{71FC1D2A-EEE1-EE4C-976F-7E109A08EC45}" type="sibTrans" cxnId="{7BDBA868-EF72-CB43-93C9-391A838DCA76}">
      <dgm:prSet/>
      <dgm:spPr/>
      <dgm:t>
        <a:bodyPr/>
        <a:lstStyle/>
        <a:p>
          <a:endParaRPr lang="en-US"/>
        </a:p>
      </dgm:t>
    </dgm:pt>
    <dgm:pt modelId="{4D1B50BA-F406-0646-8657-940F780DE853}">
      <dgm:prSet phldrT="[Text]"/>
      <dgm:spPr/>
      <dgm:t>
        <a:bodyPr/>
        <a:lstStyle/>
        <a:p>
          <a:r>
            <a:rPr lang="en-US" b="0" dirty="0" smtClean="0">
              <a:latin typeface="Tw Cen MT"/>
              <a:cs typeface="Tw Cen MT"/>
            </a:rPr>
            <a:t>Life-Span Diversity</a:t>
          </a:r>
          <a:endParaRPr lang="en-US" b="0" dirty="0">
            <a:latin typeface="Tw Cen MT"/>
            <a:cs typeface="Tw Cen MT"/>
          </a:endParaRPr>
        </a:p>
      </dgm:t>
    </dgm:pt>
    <dgm:pt modelId="{C6A66FF5-44F0-794F-9F15-78485B37F627}" type="parTrans" cxnId="{DD274E57-67E3-164C-B9A8-ED22D0518D9D}">
      <dgm:prSet/>
      <dgm:spPr/>
      <dgm:t>
        <a:bodyPr/>
        <a:lstStyle/>
        <a:p>
          <a:endParaRPr lang="en-US"/>
        </a:p>
      </dgm:t>
    </dgm:pt>
    <dgm:pt modelId="{C80899B9-7A30-AB48-B6CF-670941F1351E}" type="sibTrans" cxnId="{DD274E57-67E3-164C-B9A8-ED22D0518D9D}">
      <dgm:prSet/>
      <dgm:spPr/>
      <dgm:t>
        <a:bodyPr/>
        <a:lstStyle/>
        <a:p>
          <a:endParaRPr lang="en-US"/>
        </a:p>
      </dgm:t>
    </dgm:pt>
    <dgm:pt modelId="{2CF2A670-0581-1D46-8F7E-6718D6E9A77E}">
      <dgm:prSet phldrT="[Text]"/>
      <dgm:spPr/>
      <dgm:t>
        <a:bodyPr/>
        <a:lstStyle/>
        <a:p>
          <a:r>
            <a:rPr lang="en-US" b="0" dirty="0" smtClean="0">
              <a:latin typeface="Tw Cen MT"/>
              <a:cs typeface="Tw Cen MT"/>
            </a:rPr>
            <a:t>Generational Diversity</a:t>
          </a:r>
          <a:endParaRPr lang="en-US" b="0" dirty="0">
            <a:latin typeface="Tw Cen MT"/>
            <a:cs typeface="Tw Cen MT"/>
          </a:endParaRPr>
        </a:p>
      </dgm:t>
    </dgm:pt>
    <dgm:pt modelId="{78A3710C-15CE-5F4A-BFFD-976A18FFE70B}" type="parTrans" cxnId="{112BF2A5-126A-D34C-B0FD-04C879F44184}">
      <dgm:prSet/>
      <dgm:spPr/>
      <dgm:t>
        <a:bodyPr/>
        <a:lstStyle/>
        <a:p>
          <a:endParaRPr lang="en-US"/>
        </a:p>
      </dgm:t>
    </dgm:pt>
    <dgm:pt modelId="{BA6FB4A8-855D-8547-ACD0-0F7980124201}" type="sibTrans" cxnId="{112BF2A5-126A-D34C-B0FD-04C879F44184}">
      <dgm:prSet/>
      <dgm:spPr/>
      <dgm:t>
        <a:bodyPr/>
        <a:lstStyle/>
        <a:p>
          <a:endParaRPr lang="en-US"/>
        </a:p>
      </dgm:t>
    </dgm:pt>
    <dgm:pt modelId="{6AFC98F9-113F-4E47-ACC7-B278D0F6E807}">
      <dgm:prSet phldrT="[Text]"/>
      <dgm:spPr/>
      <dgm:t>
        <a:bodyPr/>
        <a:lstStyle/>
        <a:p>
          <a:r>
            <a:rPr lang="en-US" b="0" dirty="0" smtClean="0">
              <a:latin typeface="Tw Cen MT"/>
              <a:cs typeface="Tw Cen MT"/>
            </a:rPr>
            <a:t>Family Diversity</a:t>
          </a:r>
          <a:endParaRPr lang="en-US" b="0" dirty="0">
            <a:latin typeface="Tw Cen MT"/>
            <a:cs typeface="Tw Cen MT"/>
          </a:endParaRPr>
        </a:p>
      </dgm:t>
    </dgm:pt>
    <dgm:pt modelId="{7AFBDDA9-2441-DD47-A5CA-9FBBF1EB83E4}" type="parTrans" cxnId="{23D6FF09-CBF8-9D4A-9BDF-DF6CF66C0394}">
      <dgm:prSet/>
      <dgm:spPr/>
      <dgm:t>
        <a:bodyPr/>
        <a:lstStyle/>
        <a:p>
          <a:endParaRPr lang="en-US"/>
        </a:p>
      </dgm:t>
    </dgm:pt>
    <dgm:pt modelId="{00FC674E-6862-804B-8367-0B7E583129CD}" type="sibTrans" cxnId="{23D6FF09-CBF8-9D4A-9BDF-DF6CF66C0394}">
      <dgm:prSet/>
      <dgm:spPr/>
      <dgm:t>
        <a:bodyPr/>
        <a:lstStyle/>
        <a:p>
          <a:endParaRPr lang="en-US"/>
        </a:p>
      </dgm:t>
    </dgm:pt>
    <dgm:pt modelId="{54174E89-9DDA-DD47-A0BD-71F99CFBBE84}">
      <dgm:prSet phldrT="[Text]"/>
      <dgm:spPr/>
      <dgm:t>
        <a:bodyPr/>
        <a:lstStyle/>
        <a:p>
          <a:r>
            <a:rPr lang="en-US" b="0" dirty="0" smtClean="0">
              <a:latin typeface="Tw Cen MT"/>
              <a:cs typeface="Tw Cen MT"/>
            </a:rPr>
            <a:t>Ethnic Diversity</a:t>
          </a:r>
          <a:endParaRPr lang="en-US" b="0" dirty="0">
            <a:latin typeface="Tw Cen MT"/>
            <a:cs typeface="Tw Cen MT"/>
          </a:endParaRPr>
        </a:p>
      </dgm:t>
    </dgm:pt>
    <dgm:pt modelId="{A21E5FA7-1DE7-9E4D-AAEB-1D2F7EADB0C4}" type="parTrans" cxnId="{1A32D6F9-FAD7-D24A-A9AF-6C68C159A35C}">
      <dgm:prSet/>
      <dgm:spPr/>
      <dgm:t>
        <a:bodyPr/>
        <a:lstStyle/>
        <a:p>
          <a:endParaRPr lang="en-US"/>
        </a:p>
      </dgm:t>
    </dgm:pt>
    <dgm:pt modelId="{62B1BD8E-F3F4-4F4B-8CF5-062B9D163486}" type="sibTrans" cxnId="{1A32D6F9-FAD7-D24A-A9AF-6C68C159A35C}">
      <dgm:prSet/>
      <dgm:spPr/>
      <dgm:t>
        <a:bodyPr/>
        <a:lstStyle/>
        <a:p>
          <a:endParaRPr lang="en-US"/>
        </a:p>
      </dgm:t>
    </dgm:pt>
    <dgm:pt modelId="{FEC194EF-CEEE-1049-89B1-24F598EEA43A}" type="pres">
      <dgm:prSet presAssocID="{9E169B26-ACD3-494C-A896-81C3FBDB40F2}" presName="cycle" presStyleCnt="0">
        <dgm:presLayoutVars>
          <dgm:chMax val="1"/>
          <dgm:dir/>
          <dgm:animLvl val="ctr"/>
          <dgm:resizeHandles val="exact"/>
        </dgm:presLayoutVars>
      </dgm:prSet>
      <dgm:spPr/>
      <dgm:t>
        <a:bodyPr/>
        <a:lstStyle/>
        <a:p>
          <a:endParaRPr lang="en-US"/>
        </a:p>
      </dgm:t>
    </dgm:pt>
    <dgm:pt modelId="{E0666FC2-3660-6445-9B2C-E8DC364B8658}" type="pres">
      <dgm:prSet presAssocID="{05914D88-DDE0-1045-98BB-196E12E04DB6}" presName="centerShape" presStyleLbl="node0" presStyleIdx="0" presStyleCnt="1"/>
      <dgm:spPr/>
      <dgm:t>
        <a:bodyPr/>
        <a:lstStyle/>
        <a:p>
          <a:endParaRPr lang="en-US"/>
        </a:p>
      </dgm:t>
    </dgm:pt>
    <dgm:pt modelId="{1C378EEB-FEF6-584B-8A17-E63E4BC18E03}" type="pres">
      <dgm:prSet presAssocID="{C6A66FF5-44F0-794F-9F15-78485B37F627}" presName="parTrans" presStyleLbl="bgSibTrans2D1" presStyleIdx="0" presStyleCnt="4"/>
      <dgm:spPr/>
      <dgm:t>
        <a:bodyPr/>
        <a:lstStyle/>
        <a:p>
          <a:endParaRPr lang="en-US"/>
        </a:p>
      </dgm:t>
    </dgm:pt>
    <dgm:pt modelId="{205C8EA9-A525-7B48-9CAD-C19704EE32EC}" type="pres">
      <dgm:prSet presAssocID="{4D1B50BA-F406-0646-8657-940F780DE853}" presName="node" presStyleLbl="node1" presStyleIdx="0" presStyleCnt="4">
        <dgm:presLayoutVars>
          <dgm:bulletEnabled val="1"/>
        </dgm:presLayoutVars>
      </dgm:prSet>
      <dgm:spPr/>
      <dgm:t>
        <a:bodyPr/>
        <a:lstStyle/>
        <a:p>
          <a:endParaRPr lang="en-US"/>
        </a:p>
      </dgm:t>
    </dgm:pt>
    <dgm:pt modelId="{1584B238-9C49-964C-88FA-BD8E599489EF}" type="pres">
      <dgm:prSet presAssocID="{78A3710C-15CE-5F4A-BFFD-976A18FFE70B}" presName="parTrans" presStyleLbl="bgSibTrans2D1" presStyleIdx="1" presStyleCnt="4"/>
      <dgm:spPr/>
      <dgm:t>
        <a:bodyPr/>
        <a:lstStyle/>
        <a:p>
          <a:endParaRPr lang="en-US"/>
        </a:p>
      </dgm:t>
    </dgm:pt>
    <dgm:pt modelId="{1D1EF981-F1A1-9E44-8371-5CF13F4D5B93}" type="pres">
      <dgm:prSet presAssocID="{2CF2A670-0581-1D46-8F7E-6718D6E9A77E}" presName="node" presStyleLbl="node1" presStyleIdx="1" presStyleCnt="4">
        <dgm:presLayoutVars>
          <dgm:bulletEnabled val="1"/>
        </dgm:presLayoutVars>
      </dgm:prSet>
      <dgm:spPr/>
      <dgm:t>
        <a:bodyPr/>
        <a:lstStyle/>
        <a:p>
          <a:endParaRPr lang="en-US"/>
        </a:p>
      </dgm:t>
    </dgm:pt>
    <dgm:pt modelId="{5E154AA9-9C89-294E-846D-176B1A2DA37E}" type="pres">
      <dgm:prSet presAssocID="{A21E5FA7-1DE7-9E4D-AAEB-1D2F7EADB0C4}" presName="parTrans" presStyleLbl="bgSibTrans2D1" presStyleIdx="2" presStyleCnt="4"/>
      <dgm:spPr/>
      <dgm:t>
        <a:bodyPr/>
        <a:lstStyle/>
        <a:p>
          <a:endParaRPr lang="en-US"/>
        </a:p>
      </dgm:t>
    </dgm:pt>
    <dgm:pt modelId="{A1082483-8915-C64E-935E-EA53AE9F9CEE}" type="pres">
      <dgm:prSet presAssocID="{54174E89-9DDA-DD47-A0BD-71F99CFBBE84}" presName="node" presStyleLbl="node1" presStyleIdx="2" presStyleCnt="4">
        <dgm:presLayoutVars>
          <dgm:bulletEnabled val="1"/>
        </dgm:presLayoutVars>
      </dgm:prSet>
      <dgm:spPr/>
      <dgm:t>
        <a:bodyPr/>
        <a:lstStyle/>
        <a:p>
          <a:endParaRPr lang="en-US"/>
        </a:p>
      </dgm:t>
    </dgm:pt>
    <dgm:pt modelId="{C63C0154-22E3-704D-9FBA-7F49658F171D}" type="pres">
      <dgm:prSet presAssocID="{7AFBDDA9-2441-DD47-A5CA-9FBBF1EB83E4}" presName="parTrans" presStyleLbl="bgSibTrans2D1" presStyleIdx="3" presStyleCnt="4"/>
      <dgm:spPr/>
      <dgm:t>
        <a:bodyPr/>
        <a:lstStyle/>
        <a:p>
          <a:endParaRPr lang="en-US"/>
        </a:p>
      </dgm:t>
    </dgm:pt>
    <dgm:pt modelId="{114178D4-EDA9-644A-B7B2-00387617A349}" type="pres">
      <dgm:prSet presAssocID="{6AFC98F9-113F-4E47-ACC7-B278D0F6E807}" presName="node" presStyleLbl="node1" presStyleIdx="3" presStyleCnt="4">
        <dgm:presLayoutVars>
          <dgm:bulletEnabled val="1"/>
        </dgm:presLayoutVars>
      </dgm:prSet>
      <dgm:spPr/>
      <dgm:t>
        <a:bodyPr/>
        <a:lstStyle/>
        <a:p>
          <a:endParaRPr lang="en-US"/>
        </a:p>
      </dgm:t>
    </dgm:pt>
  </dgm:ptLst>
  <dgm:cxnLst>
    <dgm:cxn modelId="{7BDBA868-EF72-CB43-93C9-391A838DCA76}" srcId="{9E169B26-ACD3-494C-A896-81C3FBDB40F2}" destId="{05914D88-DDE0-1045-98BB-196E12E04DB6}" srcOrd="0" destOrd="0" parTransId="{6869BADA-22B2-C442-A89D-3D5057BF4C43}" sibTransId="{71FC1D2A-EEE1-EE4C-976F-7E109A08EC45}"/>
    <dgm:cxn modelId="{12F2EAFD-7037-F447-B5F8-52F581960550}" type="presOf" srcId="{78A3710C-15CE-5F4A-BFFD-976A18FFE70B}" destId="{1584B238-9C49-964C-88FA-BD8E599489EF}" srcOrd="0" destOrd="0" presId="urn:microsoft.com/office/officeart/2005/8/layout/radial4"/>
    <dgm:cxn modelId="{2D5AD285-DDD2-5B48-9404-B85BDAF5D8B8}" type="presOf" srcId="{7AFBDDA9-2441-DD47-A5CA-9FBBF1EB83E4}" destId="{C63C0154-22E3-704D-9FBA-7F49658F171D}" srcOrd="0" destOrd="0" presId="urn:microsoft.com/office/officeart/2005/8/layout/radial4"/>
    <dgm:cxn modelId="{17999AC6-E1A6-6D46-BADE-10E35BB776CB}" type="presOf" srcId="{9E169B26-ACD3-494C-A896-81C3FBDB40F2}" destId="{FEC194EF-CEEE-1049-89B1-24F598EEA43A}" srcOrd="0" destOrd="0" presId="urn:microsoft.com/office/officeart/2005/8/layout/radial4"/>
    <dgm:cxn modelId="{112BF2A5-126A-D34C-B0FD-04C879F44184}" srcId="{05914D88-DDE0-1045-98BB-196E12E04DB6}" destId="{2CF2A670-0581-1D46-8F7E-6718D6E9A77E}" srcOrd="1" destOrd="0" parTransId="{78A3710C-15CE-5F4A-BFFD-976A18FFE70B}" sibTransId="{BA6FB4A8-855D-8547-ACD0-0F7980124201}"/>
    <dgm:cxn modelId="{CBF9C6BC-8798-5A42-BD9C-855622D0B9FC}" type="presOf" srcId="{05914D88-DDE0-1045-98BB-196E12E04DB6}" destId="{E0666FC2-3660-6445-9B2C-E8DC364B8658}" srcOrd="0" destOrd="0" presId="urn:microsoft.com/office/officeart/2005/8/layout/radial4"/>
    <dgm:cxn modelId="{A1ACD3BB-0963-3E42-89D6-6BAB54E2710F}" type="presOf" srcId="{A21E5FA7-1DE7-9E4D-AAEB-1D2F7EADB0C4}" destId="{5E154AA9-9C89-294E-846D-176B1A2DA37E}" srcOrd="0" destOrd="0" presId="urn:microsoft.com/office/officeart/2005/8/layout/radial4"/>
    <dgm:cxn modelId="{CF88612A-E3EB-024F-96F9-FE7D69838E47}" type="presOf" srcId="{2CF2A670-0581-1D46-8F7E-6718D6E9A77E}" destId="{1D1EF981-F1A1-9E44-8371-5CF13F4D5B93}" srcOrd="0" destOrd="0" presId="urn:microsoft.com/office/officeart/2005/8/layout/radial4"/>
    <dgm:cxn modelId="{1A32D6F9-FAD7-D24A-A9AF-6C68C159A35C}" srcId="{05914D88-DDE0-1045-98BB-196E12E04DB6}" destId="{54174E89-9DDA-DD47-A0BD-71F99CFBBE84}" srcOrd="2" destOrd="0" parTransId="{A21E5FA7-1DE7-9E4D-AAEB-1D2F7EADB0C4}" sibTransId="{62B1BD8E-F3F4-4F4B-8CF5-062B9D163486}"/>
    <dgm:cxn modelId="{066B055B-A506-C34A-898D-4A744ECCE1E6}" type="presOf" srcId="{6AFC98F9-113F-4E47-ACC7-B278D0F6E807}" destId="{114178D4-EDA9-644A-B7B2-00387617A349}" srcOrd="0" destOrd="0" presId="urn:microsoft.com/office/officeart/2005/8/layout/radial4"/>
    <dgm:cxn modelId="{23D6FF09-CBF8-9D4A-9BDF-DF6CF66C0394}" srcId="{05914D88-DDE0-1045-98BB-196E12E04DB6}" destId="{6AFC98F9-113F-4E47-ACC7-B278D0F6E807}" srcOrd="3" destOrd="0" parTransId="{7AFBDDA9-2441-DD47-A5CA-9FBBF1EB83E4}" sibTransId="{00FC674E-6862-804B-8367-0B7E583129CD}"/>
    <dgm:cxn modelId="{6A4D7D8C-96C9-F049-9BF1-B52249840D09}" type="presOf" srcId="{54174E89-9DDA-DD47-A0BD-71F99CFBBE84}" destId="{A1082483-8915-C64E-935E-EA53AE9F9CEE}" srcOrd="0" destOrd="0" presId="urn:microsoft.com/office/officeart/2005/8/layout/radial4"/>
    <dgm:cxn modelId="{FB6BF2FE-3274-3546-8189-10E155D68323}" type="presOf" srcId="{4D1B50BA-F406-0646-8657-940F780DE853}" destId="{205C8EA9-A525-7B48-9CAD-C19704EE32EC}" srcOrd="0" destOrd="0" presId="urn:microsoft.com/office/officeart/2005/8/layout/radial4"/>
    <dgm:cxn modelId="{DD274E57-67E3-164C-B9A8-ED22D0518D9D}" srcId="{05914D88-DDE0-1045-98BB-196E12E04DB6}" destId="{4D1B50BA-F406-0646-8657-940F780DE853}" srcOrd="0" destOrd="0" parTransId="{C6A66FF5-44F0-794F-9F15-78485B37F627}" sibTransId="{C80899B9-7A30-AB48-B6CF-670941F1351E}"/>
    <dgm:cxn modelId="{7AAA7A96-2415-FA4C-80F1-29073C100D3D}" type="presOf" srcId="{C6A66FF5-44F0-794F-9F15-78485B37F627}" destId="{1C378EEB-FEF6-584B-8A17-E63E4BC18E03}" srcOrd="0" destOrd="0" presId="urn:microsoft.com/office/officeart/2005/8/layout/radial4"/>
    <dgm:cxn modelId="{346532ED-21DE-254D-B286-B788DE2074FA}" type="presParOf" srcId="{FEC194EF-CEEE-1049-89B1-24F598EEA43A}" destId="{E0666FC2-3660-6445-9B2C-E8DC364B8658}" srcOrd="0" destOrd="0" presId="urn:microsoft.com/office/officeart/2005/8/layout/radial4"/>
    <dgm:cxn modelId="{4DAFD6DB-4252-0B41-8B1B-65930A6CB6C3}" type="presParOf" srcId="{FEC194EF-CEEE-1049-89B1-24F598EEA43A}" destId="{1C378EEB-FEF6-584B-8A17-E63E4BC18E03}" srcOrd="1" destOrd="0" presId="urn:microsoft.com/office/officeart/2005/8/layout/radial4"/>
    <dgm:cxn modelId="{C79761D4-0389-9841-8ABC-199032F5CA65}" type="presParOf" srcId="{FEC194EF-CEEE-1049-89B1-24F598EEA43A}" destId="{205C8EA9-A525-7B48-9CAD-C19704EE32EC}" srcOrd="2" destOrd="0" presId="urn:microsoft.com/office/officeart/2005/8/layout/radial4"/>
    <dgm:cxn modelId="{E6F43E40-4B9E-6C4F-9E89-9D2EFFF08646}" type="presParOf" srcId="{FEC194EF-CEEE-1049-89B1-24F598EEA43A}" destId="{1584B238-9C49-964C-88FA-BD8E599489EF}" srcOrd="3" destOrd="0" presId="urn:microsoft.com/office/officeart/2005/8/layout/radial4"/>
    <dgm:cxn modelId="{7ADCFD35-AA2F-CC45-A55F-52A2D47BBD5C}" type="presParOf" srcId="{FEC194EF-CEEE-1049-89B1-24F598EEA43A}" destId="{1D1EF981-F1A1-9E44-8371-5CF13F4D5B93}" srcOrd="4" destOrd="0" presId="urn:microsoft.com/office/officeart/2005/8/layout/radial4"/>
    <dgm:cxn modelId="{20EC68D2-26E9-9942-81DA-8BD58C7E30B8}" type="presParOf" srcId="{FEC194EF-CEEE-1049-89B1-24F598EEA43A}" destId="{5E154AA9-9C89-294E-846D-176B1A2DA37E}" srcOrd="5" destOrd="0" presId="urn:microsoft.com/office/officeart/2005/8/layout/radial4"/>
    <dgm:cxn modelId="{693AD4B7-B004-2641-8CCB-BADA5CA9BC5D}" type="presParOf" srcId="{FEC194EF-CEEE-1049-89B1-24F598EEA43A}" destId="{A1082483-8915-C64E-935E-EA53AE9F9CEE}" srcOrd="6" destOrd="0" presId="urn:microsoft.com/office/officeart/2005/8/layout/radial4"/>
    <dgm:cxn modelId="{688E540B-97CC-6C43-9052-934CE9A642E6}" type="presParOf" srcId="{FEC194EF-CEEE-1049-89B1-24F598EEA43A}" destId="{C63C0154-22E3-704D-9FBA-7F49658F171D}" srcOrd="7" destOrd="0" presId="urn:microsoft.com/office/officeart/2005/8/layout/radial4"/>
    <dgm:cxn modelId="{AA737680-C9A0-5943-89A6-3C78558672CF}" type="presParOf" srcId="{FEC194EF-CEEE-1049-89B1-24F598EEA43A}" destId="{114178D4-EDA9-644A-B7B2-00387617A349}"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simple4" qsCatId="simple" csTypeId="urn:microsoft.com/office/officeart/2005/8/colors/accent3_2" csCatId="accent3" phldr="1"/>
      <dgm:spPr/>
      <dgm:t>
        <a:bodyPr/>
        <a:lstStyle/>
        <a:p>
          <a:endParaRPr lang="en-US"/>
        </a:p>
      </dgm:t>
    </dgm:pt>
    <dgm:pt modelId="{76AA2A43-AFEB-1147-9CC9-AEFEA45E4C59}">
      <dgm:prSet phldrT="[Text]"/>
      <dgm:spPr/>
      <dgm:t>
        <a:bodyPr/>
        <a:lstStyle/>
        <a:p>
          <a:r>
            <a:rPr lang="en-US" b="1" dirty="0" smtClean="0">
              <a:latin typeface="Tw Cen MT"/>
              <a:cs typeface="Tw Cen MT"/>
            </a:rPr>
            <a:t>Intergenerational Faith Formation</a:t>
          </a:r>
          <a:endParaRPr lang="en-US" b="1" dirty="0">
            <a:latin typeface="Tw Cen MT"/>
            <a:cs typeface="Tw Cen MT"/>
          </a:endParaRPr>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b="1" dirty="0" smtClean="0">
              <a:latin typeface="Tw Cen MT"/>
              <a:cs typeface="Tw Cen MT"/>
            </a:rPr>
            <a:t>Age Group/Generational Faith Formation</a:t>
          </a:r>
          <a:endParaRPr lang="en-US" b="1" dirty="0">
            <a:latin typeface="Tw Cen MT"/>
            <a:cs typeface="Tw Cen MT"/>
          </a:endParaRPr>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b="1" dirty="0" smtClean="0">
              <a:latin typeface="Tw Cen MT"/>
              <a:cs typeface="Tw Cen MT"/>
            </a:rPr>
            <a:t>Family Faith Formation</a:t>
          </a:r>
          <a:endParaRPr lang="en-US" b="1" dirty="0">
            <a:latin typeface="Tw Cen MT"/>
            <a:cs typeface="Tw Cen MT"/>
          </a:endParaRPr>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b="1" dirty="0" smtClean="0">
              <a:latin typeface="Tw Cen MT"/>
              <a:cs typeface="Tw Cen MT"/>
            </a:rPr>
            <a:t>Missional Faith Formation</a:t>
          </a:r>
          <a:endParaRPr lang="en-US" b="1" dirty="0">
            <a:latin typeface="Tw Cen MT"/>
            <a:cs typeface="Tw Cen MT"/>
          </a:endParaRPr>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b="1" dirty="0" smtClean="0">
              <a:latin typeface="Tw Cen MT"/>
              <a:cs typeface="Tw Cen MT"/>
            </a:rPr>
            <a:t>Online &amp; Digital Faith Formation</a:t>
          </a:r>
          <a:endParaRPr lang="en-US" b="1" dirty="0">
            <a:latin typeface="Tw Cen MT"/>
            <a:cs typeface="Tw Cen MT"/>
          </a:endParaRPr>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DD46D210-509D-1F47-9F7E-12F96BD62284}" type="presOf" srcId="{3FAD901D-B13C-7B4B-A270-5F579E84885E}" destId="{A062757C-3E46-F64B-9738-B4B36AA170C2}" srcOrd="1" destOrd="0" presId="urn:microsoft.com/office/officeart/2005/8/layout/cycle7"/>
    <dgm:cxn modelId="{B74E40A3-547E-E94D-86C9-759EC767A2C7}" type="presOf" srcId="{91922446-99D4-3E46-9425-8F65001FED74}" destId="{7CA4E01A-3952-0F4B-A29E-7FED05D7EABA}" srcOrd="0" destOrd="0" presId="urn:microsoft.com/office/officeart/2005/8/layout/cycle7"/>
    <dgm:cxn modelId="{C24FBA95-8102-1C4D-B12E-8FCB3D89B57A}" type="presOf" srcId="{F6A06622-E6BC-4943-8221-6CE1240102B6}" destId="{A7CE2B26-2AD6-454B-94B4-4248BB7F8D35}" srcOrd="0" destOrd="0" presId="urn:microsoft.com/office/officeart/2005/8/layout/cycle7"/>
    <dgm:cxn modelId="{5045B556-D92E-994A-87B4-63C5F9D3B636}" type="presOf" srcId="{B24076F3-B49A-244E-B1D4-6342607C8B94}" destId="{BE8A5D0D-DAD9-F24F-AE85-37049FCE6D25}" srcOrd="0" destOrd="0" presId="urn:microsoft.com/office/officeart/2005/8/layout/cycle7"/>
    <dgm:cxn modelId="{A7E22AB3-3E9F-B345-B616-CC955B30051C}" type="presOf" srcId="{17D2D893-3134-764F-A48F-16D3AC846FCB}" destId="{FB54FA89-97A0-7040-8E25-18DCBD0BED75}" srcOrd="0" destOrd="0" presId="urn:microsoft.com/office/officeart/2005/8/layout/cycle7"/>
    <dgm:cxn modelId="{E29D238E-B563-2749-9A06-D166F1AE6281}" type="presOf" srcId="{B24076F3-B49A-244E-B1D4-6342607C8B94}" destId="{3C06F1D1-6ED1-A745-AE8A-DADA5FAEA59F}" srcOrd="1"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9F0E18F7-015E-8444-A66C-226B49FF886C}" type="presOf" srcId="{E5FE01A4-0CFD-D84C-A262-85B6102EBD29}" destId="{8AFC5B97-BE82-6440-91A8-BFBD2BAFE12A}" srcOrd="0" destOrd="0" presId="urn:microsoft.com/office/officeart/2005/8/layout/cycle7"/>
    <dgm:cxn modelId="{03ACE9CE-41C0-C04B-8FE1-2547EDEECD8B}" srcId="{A00FD7EF-D5EF-2D47-8D5B-617EEB4026A9}" destId="{17D2D893-3134-764F-A48F-16D3AC846FCB}" srcOrd="3" destOrd="0" parTransId="{F8C63C46-5312-BA41-94C7-CAE1D93B0BF7}" sibTransId="{B24076F3-B49A-244E-B1D4-6342607C8B94}"/>
    <dgm:cxn modelId="{6390E707-8315-F146-880C-3382E51D678F}" type="presOf" srcId="{3FAD901D-B13C-7B4B-A270-5F579E84885E}" destId="{FA73B8D5-2423-6B4A-85F3-861CB715F718}" srcOrd="0" destOrd="0" presId="urn:microsoft.com/office/officeart/2005/8/layout/cycle7"/>
    <dgm:cxn modelId="{2032A15F-FCDB-EA40-A944-7873372C077C}" type="presOf" srcId="{00818949-743F-F441-9F10-774BA815BEA7}" destId="{BCD68C87-AE95-CB47-8888-2079B8E031E4}" srcOrd="0" destOrd="0" presId="urn:microsoft.com/office/officeart/2005/8/layout/cycle7"/>
    <dgm:cxn modelId="{8874C8B7-1622-6F4D-BAF6-92076872E0CF}" type="presOf" srcId="{0C889600-8DC4-7741-A405-D437FDF29851}" destId="{EE807F27-9308-CA4A-919C-9455DD87D40D}" srcOrd="1" destOrd="0" presId="urn:microsoft.com/office/officeart/2005/8/layout/cycle7"/>
    <dgm:cxn modelId="{E3508DD3-1AB6-4145-AF84-EF0C125C8707}" type="presOf" srcId="{0C889600-8DC4-7741-A405-D437FDF29851}" destId="{E85C7A55-B41D-A449-B13D-D44142926B81}" srcOrd="0" destOrd="0" presId="urn:microsoft.com/office/officeart/2005/8/layout/cycle7"/>
    <dgm:cxn modelId="{8556AEC2-5259-F648-94FB-AEF893FD98B6}" type="presOf" srcId="{00818949-743F-F441-9F10-774BA815BEA7}" destId="{5757A606-3E81-4F41-885E-67635B157521}" srcOrd="1"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50618800-193F-5340-9F53-E20C573740F9}" type="presOf" srcId="{76AA2A43-AFEB-1147-9CC9-AEFEA45E4C59}" destId="{5BEF662F-6A0A-0C4A-9674-A8DEBB29C2A9}" srcOrd="0" destOrd="0" presId="urn:microsoft.com/office/officeart/2005/8/layout/cycle7"/>
    <dgm:cxn modelId="{CE9117A4-333A-9448-B8B6-A96F638C5F7B}" type="presOf" srcId="{0C120AFB-D961-564F-9F41-BAE5B926B609}" destId="{9345814C-7A2F-7249-B023-5EA7D9E3DEEE}" srcOrd="1" destOrd="0" presId="urn:microsoft.com/office/officeart/2005/8/layout/cycle7"/>
    <dgm:cxn modelId="{637F4828-4FDF-0646-BCD7-FC4870E1493C}" type="presOf" srcId="{0C120AFB-D961-564F-9F41-BAE5B926B609}" destId="{8EDD1849-69D0-B64E-8D30-8AF624035E35}" srcOrd="0" destOrd="0" presId="urn:microsoft.com/office/officeart/2005/8/layout/cycle7"/>
    <dgm:cxn modelId="{85D6C7DA-5B5C-6246-91D0-CCBDE4D9B5EF}" type="presOf" srcId="{A00FD7EF-D5EF-2D47-8D5B-617EEB4026A9}" destId="{58E7B6CE-8E80-6B40-AEA6-A6D91BF5DC5E}" srcOrd="0" destOrd="0" presId="urn:microsoft.com/office/officeart/2005/8/layout/cycle7"/>
    <dgm:cxn modelId="{6DEEDF5B-D91C-6342-BEB1-1457A2F9306B}" type="presParOf" srcId="{58E7B6CE-8E80-6B40-AEA6-A6D91BF5DC5E}" destId="{5BEF662F-6A0A-0C4A-9674-A8DEBB29C2A9}" srcOrd="0" destOrd="0" presId="urn:microsoft.com/office/officeart/2005/8/layout/cycle7"/>
    <dgm:cxn modelId="{B8A424BE-4642-5540-9001-C8EBED0E222B}" type="presParOf" srcId="{58E7B6CE-8E80-6B40-AEA6-A6D91BF5DC5E}" destId="{BCD68C87-AE95-CB47-8888-2079B8E031E4}" srcOrd="1" destOrd="0" presId="urn:microsoft.com/office/officeart/2005/8/layout/cycle7"/>
    <dgm:cxn modelId="{78EC185E-BD0E-1A41-9995-16025D9F2ACA}" type="presParOf" srcId="{BCD68C87-AE95-CB47-8888-2079B8E031E4}" destId="{5757A606-3E81-4F41-885E-67635B157521}" srcOrd="0" destOrd="0" presId="urn:microsoft.com/office/officeart/2005/8/layout/cycle7"/>
    <dgm:cxn modelId="{F4783673-CD4C-664F-B78E-BE331874FFA6}" type="presParOf" srcId="{58E7B6CE-8E80-6B40-AEA6-A6D91BF5DC5E}" destId="{7CA4E01A-3952-0F4B-A29E-7FED05D7EABA}" srcOrd="2" destOrd="0" presId="urn:microsoft.com/office/officeart/2005/8/layout/cycle7"/>
    <dgm:cxn modelId="{B2FDD94B-2416-CC4E-B04D-B88A551A0B53}" type="presParOf" srcId="{58E7B6CE-8E80-6B40-AEA6-A6D91BF5DC5E}" destId="{8EDD1849-69D0-B64E-8D30-8AF624035E35}" srcOrd="3" destOrd="0" presId="urn:microsoft.com/office/officeart/2005/8/layout/cycle7"/>
    <dgm:cxn modelId="{E53F6C8D-7256-E247-A57E-07B7E78E20AD}" type="presParOf" srcId="{8EDD1849-69D0-B64E-8D30-8AF624035E35}" destId="{9345814C-7A2F-7249-B023-5EA7D9E3DEEE}" srcOrd="0" destOrd="0" presId="urn:microsoft.com/office/officeart/2005/8/layout/cycle7"/>
    <dgm:cxn modelId="{34E89ED4-5C90-8D4A-8055-8640914E8F01}" type="presParOf" srcId="{58E7B6CE-8E80-6B40-AEA6-A6D91BF5DC5E}" destId="{A7CE2B26-2AD6-454B-94B4-4248BB7F8D35}" srcOrd="4" destOrd="0" presId="urn:microsoft.com/office/officeart/2005/8/layout/cycle7"/>
    <dgm:cxn modelId="{97F1FC79-DE7F-1440-89E0-C8CA8ABCB16E}" type="presParOf" srcId="{58E7B6CE-8E80-6B40-AEA6-A6D91BF5DC5E}" destId="{FA73B8D5-2423-6B4A-85F3-861CB715F718}" srcOrd="5" destOrd="0" presId="urn:microsoft.com/office/officeart/2005/8/layout/cycle7"/>
    <dgm:cxn modelId="{F16568F1-C810-A649-AF84-EB8A6240BE2F}" type="presParOf" srcId="{FA73B8D5-2423-6B4A-85F3-861CB715F718}" destId="{A062757C-3E46-F64B-9738-B4B36AA170C2}" srcOrd="0" destOrd="0" presId="urn:microsoft.com/office/officeart/2005/8/layout/cycle7"/>
    <dgm:cxn modelId="{A234508C-7F84-404C-987C-573B8A7ACA98}" type="presParOf" srcId="{58E7B6CE-8E80-6B40-AEA6-A6D91BF5DC5E}" destId="{FB54FA89-97A0-7040-8E25-18DCBD0BED75}" srcOrd="6" destOrd="0" presId="urn:microsoft.com/office/officeart/2005/8/layout/cycle7"/>
    <dgm:cxn modelId="{D48A8825-C09C-544E-8359-7C832F426ABC}" type="presParOf" srcId="{58E7B6CE-8E80-6B40-AEA6-A6D91BF5DC5E}" destId="{BE8A5D0D-DAD9-F24F-AE85-37049FCE6D25}" srcOrd="7" destOrd="0" presId="urn:microsoft.com/office/officeart/2005/8/layout/cycle7"/>
    <dgm:cxn modelId="{2375C745-0427-D44C-961D-E8EBC068A7DA}" type="presParOf" srcId="{BE8A5D0D-DAD9-F24F-AE85-37049FCE6D25}" destId="{3C06F1D1-6ED1-A745-AE8A-DADA5FAEA59F}" srcOrd="0" destOrd="0" presId="urn:microsoft.com/office/officeart/2005/8/layout/cycle7"/>
    <dgm:cxn modelId="{892C7076-5CEF-4F42-8E56-700FDA98D99C}" type="presParOf" srcId="{58E7B6CE-8E80-6B40-AEA6-A6D91BF5DC5E}" destId="{8AFC5B97-BE82-6440-91A8-BFBD2BAFE12A}" srcOrd="8" destOrd="0" presId="urn:microsoft.com/office/officeart/2005/8/layout/cycle7"/>
    <dgm:cxn modelId="{C1869495-0F2C-D44C-A9DD-22EE4D7003EE}" type="presParOf" srcId="{58E7B6CE-8E80-6B40-AEA6-A6D91BF5DC5E}" destId="{E85C7A55-B41D-A449-B13D-D44142926B81}" srcOrd="9" destOrd="0" presId="urn:microsoft.com/office/officeart/2005/8/layout/cycle7"/>
    <dgm:cxn modelId="{DB8496A8-977F-294B-8076-DDBD0F951A46}"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92E48AE-B46D-AB43-A991-4B8FA928710D}" type="doc">
      <dgm:prSet loTypeId="urn:microsoft.com/office/officeart/2005/8/layout/radial5" loCatId="" qsTypeId="urn:microsoft.com/office/officeart/2005/8/quickstyle/simple4" qsCatId="simple" csTypeId="urn:microsoft.com/office/officeart/2005/8/colors/accent0_3" csCatId="mainScheme" phldr="1"/>
      <dgm:spPr/>
      <dgm:t>
        <a:bodyPr/>
        <a:lstStyle/>
        <a:p>
          <a:endParaRPr lang="en-US"/>
        </a:p>
      </dgm:t>
    </dgm:pt>
    <dgm:pt modelId="{7D87D6BD-0CC8-B14F-92D6-C3E889186F7E}">
      <dgm:prSet phldrT="[Text]"/>
      <dgm:spPr/>
      <dgm:t>
        <a:bodyPr/>
        <a:lstStyle/>
        <a:p>
          <a:r>
            <a:rPr lang="en-US" b="1" dirty="0" smtClean="0"/>
            <a:t>Bible</a:t>
          </a:r>
          <a:endParaRPr lang="en-US" b="1" dirty="0"/>
        </a:p>
      </dgm:t>
    </dgm:pt>
    <dgm:pt modelId="{5DC36FE5-DE24-D343-A588-01D970A0CAEE}" type="parTrans" cxnId="{29CDF9E8-7EB2-704D-80F5-D12F052FA389}">
      <dgm:prSet/>
      <dgm:spPr/>
      <dgm:t>
        <a:bodyPr/>
        <a:lstStyle/>
        <a:p>
          <a:endParaRPr lang="en-US"/>
        </a:p>
      </dgm:t>
    </dgm:pt>
    <dgm:pt modelId="{843862B4-D9F9-E343-B3EE-1EE1A53EE738}" type="sibTrans" cxnId="{29CDF9E8-7EB2-704D-80F5-D12F052FA389}">
      <dgm:prSet/>
      <dgm:spPr/>
      <dgm:t>
        <a:bodyPr/>
        <a:lstStyle/>
        <a:p>
          <a:endParaRPr lang="en-US"/>
        </a:p>
      </dgm:t>
    </dgm:pt>
    <dgm:pt modelId="{EED10C24-0FA4-DF49-8F5F-744750650DBF}">
      <dgm:prSet phldrT="[Text]"/>
      <dgm:spPr/>
      <dgm:t>
        <a:bodyPr/>
        <a:lstStyle/>
        <a:p>
          <a:r>
            <a:rPr lang="en-US" b="1" dirty="0" smtClean="0"/>
            <a:t>Course</a:t>
          </a:r>
          <a:endParaRPr lang="en-US" b="1" dirty="0"/>
        </a:p>
      </dgm:t>
    </dgm:pt>
    <dgm:pt modelId="{325E165B-77BE-184B-B402-8952D9927A9F}" type="parTrans" cxnId="{18124649-7720-1C4E-987F-B5AE14D6BE29}">
      <dgm:prSet/>
      <dgm:spPr/>
      <dgm:t>
        <a:bodyPr/>
        <a:lstStyle/>
        <a:p>
          <a:endParaRPr lang="en-US" dirty="0"/>
        </a:p>
      </dgm:t>
    </dgm:pt>
    <dgm:pt modelId="{C1472FC5-0789-584D-80E0-FA73A0BD636F}" type="sibTrans" cxnId="{18124649-7720-1C4E-987F-B5AE14D6BE29}">
      <dgm:prSet/>
      <dgm:spPr/>
      <dgm:t>
        <a:bodyPr/>
        <a:lstStyle/>
        <a:p>
          <a:endParaRPr lang="en-US"/>
        </a:p>
      </dgm:t>
    </dgm:pt>
    <dgm:pt modelId="{0E596A8C-7265-3049-B95D-5515847AC082}">
      <dgm:prSet phldrT="[Text]"/>
      <dgm:spPr/>
      <dgm:t>
        <a:bodyPr/>
        <a:lstStyle/>
        <a:p>
          <a:r>
            <a:rPr lang="en-US" b="1" dirty="0" smtClean="0"/>
            <a:t>Online course</a:t>
          </a:r>
          <a:endParaRPr lang="en-US" b="1" dirty="0"/>
        </a:p>
      </dgm:t>
    </dgm:pt>
    <dgm:pt modelId="{9B3C5C80-C0DB-F640-AB4D-6FC143F59A0B}" type="parTrans" cxnId="{72F47334-A2B4-3040-A7B2-81226DB64E31}">
      <dgm:prSet/>
      <dgm:spPr/>
      <dgm:t>
        <a:bodyPr/>
        <a:lstStyle/>
        <a:p>
          <a:endParaRPr lang="en-US" dirty="0"/>
        </a:p>
      </dgm:t>
    </dgm:pt>
    <dgm:pt modelId="{125969A4-97EF-2A42-B774-096260494C68}" type="sibTrans" cxnId="{72F47334-A2B4-3040-A7B2-81226DB64E31}">
      <dgm:prSet/>
      <dgm:spPr/>
      <dgm:t>
        <a:bodyPr/>
        <a:lstStyle/>
        <a:p>
          <a:endParaRPr lang="en-US"/>
        </a:p>
      </dgm:t>
    </dgm:pt>
    <dgm:pt modelId="{0AF11BB0-1110-044C-BA29-65C0DA3AC33D}">
      <dgm:prSet phldrT="[Text]"/>
      <dgm:spPr/>
      <dgm:t>
        <a:bodyPr/>
        <a:lstStyle/>
        <a:p>
          <a:r>
            <a:rPr lang="en-US" b="1" dirty="0" smtClean="0"/>
            <a:t>Book</a:t>
          </a:r>
          <a:endParaRPr lang="en-US" b="1" dirty="0"/>
        </a:p>
      </dgm:t>
    </dgm:pt>
    <dgm:pt modelId="{3F28264E-2286-F643-A78C-641288BEC261}" type="parTrans" cxnId="{FAB9B83D-CB07-7D42-9C79-88E5D35EBA75}">
      <dgm:prSet/>
      <dgm:spPr/>
      <dgm:t>
        <a:bodyPr/>
        <a:lstStyle/>
        <a:p>
          <a:endParaRPr lang="en-US" dirty="0"/>
        </a:p>
      </dgm:t>
    </dgm:pt>
    <dgm:pt modelId="{575CEE67-FDCA-A84E-9968-670C18AF1962}" type="sibTrans" cxnId="{FAB9B83D-CB07-7D42-9C79-88E5D35EBA75}">
      <dgm:prSet/>
      <dgm:spPr/>
      <dgm:t>
        <a:bodyPr/>
        <a:lstStyle/>
        <a:p>
          <a:endParaRPr lang="en-US"/>
        </a:p>
      </dgm:t>
    </dgm:pt>
    <dgm:pt modelId="{40EB6814-CE58-0146-A31A-F79E080256DF}">
      <dgm:prSet phldrT="[Text]"/>
      <dgm:spPr/>
      <dgm:t>
        <a:bodyPr/>
        <a:lstStyle/>
        <a:p>
          <a:r>
            <a:rPr lang="en-US" b="1" dirty="0" smtClean="0"/>
            <a:t>Mentor</a:t>
          </a:r>
          <a:endParaRPr lang="en-US" b="1" dirty="0"/>
        </a:p>
      </dgm:t>
    </dgm:pt>
    <dgm:pt modelId="{9934571C-6F60-1E4D-BA12-3B3CD0D0F300}" type="parTrans" cxnId="{5AE5912E-69EE-B842-BBC6-3A1568F47F56}">
      <dgm:prSet/>
      <dgm:spPr/>
      <dgm:t>
        <a:bodyPr/>
        <a:lstStyle/>
        <a:p>
          <a:endParaRPr lang="en-US" dirty="0"/>
        </a:p>
      </dgm:t>
    </dgm:pt>
    <dgm:pt modelId="{4F709D33-3BD7-5748-A291-EDD730FEDA60}" type="sibTrans" cxnId="{5AE5912E-69EE-B842-BBC6-3A1568F47F56}">
      <dgm:prSet/>
      <dgm:spPr/>
      <dgm:t>
        <a:bodyPr/>
        <a:lstStyle/>
        <a:p>
          <a:endParaRPr lang="en-US"/>
        </a:p>
      </dgm:t>
    </dgm:pt>
    <dgm:pt modelId="{5195EFC5-BEC5-1C4D-A014-655BFD499A36}">
      <dgm:prSet phldrT="[Text]"/>
      <dgm:spPr/>
      <dgm:t>
        <a:bodyPr/>
        <a:lstStyle/>
        <a:p>
          <a:r>
            <a:rPr lang="en-US" b="1" dirty="0" smtClean="0"/>
            <a:t>Video Program</a:t>
          </a:r>
          <a:endParaRPr lang="en-US" b="1" dirty="0"/>
        </a:p>
      </dgm:t>
    </dgm:pt>
    <dgm:pt modelId="{7B00F435-42EF-9E46-9CC8-386BFAF46AEF}" type="parTrans" cxnId="{6A1C09ED-4399-204D-8DCE-1DB8C43FC781}">
      <dgm:prSet/>
      <dgm:spPr/>
      <dgm:t>
        <a:bodyPr/>
        <a:lstStyle/>
        <a:p>
          <a:endParaRPr lang="en-US" dirty="0"/>
        </a:p>
      </dgm:t>
    </dgm:pt>
    <dgm:pt modelId="{DBF99E6B-72E0-5E42-97C7-9B44B9954A34}" type="sibTrans" cxnId="{6A1C09ED-4399-204D-8DCE-1DB8C43FC781}">
      <dgm:prSet/>
      <dgm:spPr/>
      <dgm:t>
        <a:bodyPr/>
        <a:lstStyle/>
        <a:p>
          <a:endParaRPr lang="en-US"/>
        </a:p>
      </dgm:t>
    </dgm:pt>
    <dgm:pt modelId="{DD946B16-5570-0646-BA3D-9DC5666B7D8D}">
      <dgm:prSet phldrT="[Text]"/>
      <dgm:spPr/>
      <dgm:t>
        <a:bodyPr/>
        <a:lstStyle/>
        <a:p>
          <a:r>
            <a:rPr lang="en-US" b="1" dirty="0" smtClean="0"/>
            <a:t>Bible study group</a:t>
          </a:r>
          <a:endParaRPr lang="en-US" b="1" dirty="0"/>
        </a:p>
      </dgm:t>
    </dgm:pt>
    <dgm:pt modelId="{5979F2FA-AD14-D74B-AB16-A72FEB244262}" type="parTrans" cxnId="{53631556-B457-7649-8C00-ABA77F52A4B2}">
      <dgm:prSet/>
      <dgm:spPr/>
      <dgm:t>
        <a:bodyPr/>
        <a:lstStyle/>
        <a:p>
          <a:endParaRPr lang="en-US" dirty="0"/>
        </a:p>
      </dgm:t>
    </dgm:pt>
    <dgm:pt modelId="{04301F9B-15B3-9B48-945A-3C3FB11DA0EC}" type="sibTrans" cxnId="{53631556-B457-7649-8C00-ABA77F52A4B2}">
      <dgm:prSet/>
      <dgm:spPr/>
      <dgm:t>
        <a:bodyPr/>
        <a:lstStyle/>
        <a:p>
          <a:endParaRPr lang="en-US"/>
        </a:p>
      </dgm:t>
    </dgm:pt>
    <dgm:pt modelId="{A3AB429F-6BF6-4447-94C7-465DD5214CC1}">
      <dgm:prSet phldrT="[Text]"/>
      <dgm:spPr/>
      <dgm:t>
        <a:bodyPr/>
        <a:lstStyle/>
        <a:p>
          <a:r>
            <a:rPr lang="en-US" b="1" dirty="0" smtClean="0"/>
            <a:t>Bible app</a:t>
          </a:r>
          <a:endParaRPr lang="en-US" b="1" dirty="0"/>
        </a:p>
      </dgm:t>
    </dgm:pt>
    <dgm:pt modelId="{8D960CE0-9005-0744-9FE9-617CB1FA9991}" type="parTrans" cxnId="{33113F6A-D85D-6E46-A2A4-BF504FB68DDD}">
      <dgm:prSet/>
      <dgm:spPr/>
      <dgm:t>
        <a:bodyPr/>
        <a:lstStyle/>
        <a:p>
          <a:endParaRPr lang="en-US" dirty="0"/>
        </a:p>
      </dgm:t>
    </dgm:pt>
    <dgm:pt modelId="{0303D3AB-AE1C-A84B-8E10-4E632C2E0022}" type="sibTrans" cxnId="{33113F6A-D85D-6E46-A2A4-BF504FB68DDD}">
      <dgm:prSet/>
      <dgm:spPr/>
      <dgm:t>
        <a:bodyPr/>
        <a:lstStyle/>
        <a:p>
          <a:endParaRPr lang="en-US"/>
        </a:p>
      </dgm:t>
    </dgm:pt>
    <dgm:pt modelId="{0C8744F6-61DD-A844-931F-A5E4D65D61CE}">
      <dgm:prSet phldrT="[Text]"/>
      <dgm:spPr/>
      <dgm:t>
        <a:bodyPr/>
        <a:lstStyle/>
        <a:p>
          <a:r>
            <a:rPr lang="en-US" b="1" dirty="0" smtClean="0"/>
            <a:t>Audio book/podcast</a:t>
          </a:r>
          <a:endParaRPr lang="en-US" b="1" dirty="0"/>
        </a:p>
      </dgm:t>
    </dgm:pt>
    <dgm:pt modelId="{E598F3C8-C3B7-7F40-886C-84D39216D1BC}" type="parTrans" cxnId="{93AFB975-C491-3042-A997-7CC2D716E686}">
      <dgm:prSet/>
      <dgm:spPr/>
      <dgm:t>
        <a:bodyPr/>
        <a:lstStyle/>
        <a:p>
          <a:endParaRPr lang="en-US" dirty="0"/>
        </a:p>
      </dgm:t>
    </dgm:pt>
    <dgm:pt modelId="{00A3EEC0-B618-4E4D-B51F-83A32496DD80}" type="sibTrans" cxnId="{93AFB975-C491-3042-A997-7CC2D716E686}">
      <dgm:prSet/>
      <dgm:spPr/>
      <dgm:t>
        <a:bodyPr/>
        <a:lstStyle/>
        <a:p>
          <a:endParaRPr lang="en-US"/>
        </a:p>
      </dgm:t>
    </dgm:pt>
    <dgm:pt modelId="{3D368D0F-AF61-F445-9E20-A4D457ADA3DF}">
      <dgm:prSet phldrT="[Text]"/>
      <dgm:spPr/>
      <dgm:t>
        <a:bodyPr/>
        <a:lstStyle/>
        <a:p>
          <a:r>
            <a:rPr lang="en-US" b="1" dirty="0" smtClean="0"/>
            <a:t>Organize a study group</a:t>
          </a:r>
          <a:endParaRPr lang="en-US" b="1" dirty="0"/>
        </a:p>
      </dgm:t>
    </dgm:pt>
    <dgm:pt modelId="{F9D10005-B75B-C848-BDB2-2F5037062E55}" type="parTrans" cxnId="{2866C02B-8913-D447-ADA5-8AD7ECB2536A}">
      <dgm:prSet/>
      <dgm:spPr/>
      <dgm:t>
        <a:bodyPr/>
        <a:lstStyle/>
        <a:p>
          <a:endParaRPr lang="en-US" dirty="0"/>
        </a:p>
      </dgm:t>
    </dgm:pt>
    <dgm:pt modelId="{8F848E9A-8BD6-4449-B144-FECC4DEBC158}" type="sibTrans" cxnId="{2866C02B-8913-D447-ADA5-8AD7ECB2536A}">
      <dgm:prSet/>
      <dgm:spPr/>
      <dgm:t>
        <a:bodyPr/>
        <a:lstStyle/>
        <a:p>
          <a:endParaRPr lang="en-US"/>
        </a:p>
      </dgm:t>
    </dgm:pt>
    <dgm:pt modelId="{46F4FBE3-D71C-6246-8377-6B3BFBF2148B}" type="pres">
      <dgm:prSet presAssocID="{492E48AE-B46D-AB43-A991-4B8FA928710D}" presName="Name0" presStyleCnt="0">
        <dgm:presLayoutVars>
          <dgm:chMax val="1"/>
          <dgm:dir/>
          <dgm:animLvl val="ctr"/>
          <dgm:resizeHandles val="exact"/>
        </dgm:presLayoutVars>
      </dgm:prSet>
      <dgm:spPr/>
      <dgm:t>
        <a:bodyPr/>
        <a:lstStyle/>
        <a:p>
          <a:endParaRPr lang="en-US"/>
        </a:p>
      </dgm:t>
    </dgm:pt>
    <dgm:pt modelId="{A503426A-7570-434A-83A8-98746E062A67}" type="pres">
      <dgm:prSet presAssocID="{7D87D6BD-0CC8-B14F-92D6-C3E889186F7E}" presName="centerShape" presStyleLbl="node0" presStyleIdx="0" presStyleCnt="1"/>
      <dgm:spPr/>
      <dgm:t>
        <a:bodyPr/>
        <a:lstStyle/>
        <a:p>
          <a:endParaRPr lang="en-US"/>
        </a:p>
      </dgm:t>
    </dgm:pt>
    <dgm:pt modelId="{C7B778A8-B788-AB4F-A2C0-D39355234AE5}" type="pres">
      <dgm:prSet presAssocID="{325E165B-77BE-184B-B402-8952D9927A9F}" presName="parTrans" presStyleLbl="sibTrans2D1" presStyleIdx="0" presStyleCnt="9"/>
      <dgm:spPr/>
      <dgm:t>
        <a:bodyPr/>
        <a:lstStyle/>
        <a:p>
          <a:endParaRPr lang="en-US"/>
        </a:p>
      </dgm:t>
    </dgm:pt>
    <dgm:pt modelId="{36E9CF4D-4C46-CE44-B7D0-22D695D5D93C}" type="pres">
      <dgm:prSet presAssocID="{325E165B-77BE-184B-B402-8952D9927A9F}" presName="connectorText" presStyleLbl="sibTrans2D1" presStyleIdx="0" presStyleCnt="9"/>
      <dgm:spPr/>
      <dgm:t>
        <a:bodyPr/>
        <a:lstStyle/>
        <a:p>
          <a:endParaRPr lang="en-US"/>
        </a:p>
      </dgm:t>
    </dgm:pt>
    <dgm:pt modelId="{0512E4DD-7E16-3946-957E-468A1FF4C090}" type="pres">
      <dgm:prSet presAssocID="{EED10C24-0FA4-DF49-8F5F-744750650DBF}" presName="node" presStyleLbl="node1" presStyleIdx="0" presStyleCnt="9">
        <dgm:presLayoutVars>
          <dgm:bulletEnabled val="1"/>
        </dgm:presLayoutVars>
      </dgm:prSet>
      <dgm:spPr/>
      <dgm:t>
        <a:bodyPr/>
        <a:lstStyle/>
        <a:p>
          <a:endParaRPr lang="en-US"/>
        </a:p>
      </dgm:t>
    </dgm:pt>
    <dgm:pt modelId="{89FEE95F-4BC6-114B-8598-344E12B29167}" type="pres">
      <dgm:prSet presAssocID="{9B3C5C80-C0DB-F640-AB4D-6FC143F59A0B}" presName="parTrans" presStyleLbl="sibTrans2D1" presStyleIdx="1" presStyleCnt="9"/>
      <dgm:spPr/>
      <dgm:t>
        <a:bodyPr/>
        <a:lstStyle/>
        <a:p>
          <a:endParaRPr lang="en-US"/>
        </a:p>
      </dgm:t>
    </dgm:pt>
    <dgm:pt modelId="{4EC8CEC4-A495-6243-AEE8-01AF7EDC3149}" type="pres">
      <dgm:prSet presAssocID="{9B3C5C80-C0DB-F640-AB4D-6FC143F59A0B}" presName="connectorText" presStyleLbl="sibTrans2D1" presStyleIdx="1" presStyleCnt="9"/>
      <dgm:spPr/>
      <dgm:t>
        <a:bodyPr/>
        <a:lstStyle/>
        <a:p>
          <a:endParaRPr lang="en-US"/>
        </a:p>
      </dgm:t>
    </dgm:pt>
    <dgm:pt modelId="{AC928FEB-B13A-4E45-BBD1-A008D53991AA}" type="pres">
      <dgm:prSet presAssocID="{0E596A8C-7265-3049-B95D-5515847AC082}" presName="node" presStyleLbl="node1" presStyleIdx="1" presStyleCnt="9">
        <dgm:presLayoutVars>
          <dgm:bulletEnabled val="1"/>
        </dgm:presLayoutVars>
      </dgm:prSet>
      <dgm:spPr/>
      <dgm:t>
        <a:bodyPr/>
        <a:lstStyle/>
        <a:p>
          <a:endParaRPr lang="en-US"/>
        </a:p>
      </dgm:t>
    </dgm:pt>
    <dgm:pt modelId="{0B0C4164-627D-D94D-8CA0-0847EB7398A1}" type="pres">
      <dgm:prSet presAssocID="{5979F2FA-AD14-D74B-AB16-A72FEB244262}" presName="parTrans" presStyleLbl="sibTrans2D1" presStyleIdx="2" presStyleCnt="9"/>
      <dgm:spPr/>
      <dgm:t>
        <a:bodyPr/>
        <a:lstStyle/>
        <a:p>
          <a:endParaRPr lang="en-US"/>
        </a:p>
      </dgm:t>
    </dgm:pt>
    <dgm:pt modelId="{1FC08361-378C-994D-83F6-059D863303EA}" type="pres">
      <dgm:prSet presAssocID="{5979F2FA-AD14-D74B-AB16-A72FEB244262}" presName="connectorText" presStyleLbl="sibTrans2D1" presStyleIdx="2" presStyleCnt="9"/>
      <dgm:spPr/>
      <dgm:t>
        <a:bodyPr/>
        <a:lstStyle/>
        <a:p>
          <a:endParaRPr lang="en-US"/>
        </a:p>
      </dgm:t>
    </dgm:pt>
    <dgm:pt modelId="{6A0497E1-54F0-834A-8E14-6DA8D5BCAEDA}" type="pres">
      <dgm:prSet presAssocID="{DD946B16-5570-0646-BA3D-9DC5666B7D8D}" presName="node" presStyleLbl="node1" presStyleIdx="2" presStyleCnt="9">
        <dgm:presLayoutVars>
          <dgm:bulletEnabled val="1"/>
        </dgm:presLayoutVars>
      </dgm:prSet>
      <dgm:spPr/>
      <dgm:t>
        <a:bodyPr/>
        <a:lstStyle/>
        <a:p>
          <a:endParaRPr lang="en-US"/>
        </a:p>
      </dgm:t>
    </dgm:pt>
    <dgm:pt modelId="{5D11747A-6EB8-5443-8B1E-3637BBD127BC}" type="pres">
      <dgm:prSet presAssocID="{3F28264E-2286-F643-A78C-641288BEC261}" presName="parTrans" presStyleLbl="sibTrans2D1" presStyleIdx="3" presStyleCnt="9"/>
      <dgm:spPr/>
      <dgm:t>
        <a:bodyPr/>
        <a:lstStyle/>
        <a:p>
          <a:endParaRPr lang="en-US"/>
        </a:p>
      </dgm:t>
    </dgm:pt>
    <dgm:pt modelId="{BD2B3556-42C1-F742-91ED-D003EF6770C1}" type="pres">
      <dgm:prSet presAssocID="{3F28264E-2286-F643-A78C-641288BEC261}" presName="connectorText" presStyleLbl="sibTrans2D1" presStyleIdx="3" presStyleCnt="9"/>
      <dgm:spPr/>
      <dgm:t>
        <a:bodyPr/>
        <a:lstStyle/>
        <a:p>
          <a:endParaRPr lang="en-US"/>
        </a:p>
      </dgm:t>
    </dgm:pt>
    <dgm:pt modelId="{B03F02AA-EB4B-B34B-BB0E-328EF339CE15}" type="pres">
      <dgm:prSet presAssocID="{0AF11BB0-1110-044C-BA29-65C0DA3AC33D}" presName="node" presStyleLbl="node1" presStyleIdx="3" presStyleCnt="9">
        <dgm:presLayoutVars>
          <dgm:bulletEnabled val="1"/>
        </dgm:presLayoutVars>
      </dgm:prSet>
      <dgm:spPr/>
      <dgm:t>
        <a:bodyPr/>
        <a:lstStyle/>
        <a:p>
          <a:endParaRPr lang="en-US"/>
        </a:p>
      </dgm:t>
    </dgm:pt>
    <dgm:pt modelId="{A3F1E20D-D3C9-A144-A5C3-544E6E0103C9}" type="pres">
      <dgm:prSet presAssocID="{7B00F435-42EF-9E46-9CC8-386BFAF46AEF}" presName="parTrans" presStyleLbl="sibTrans2D1" presStyleIdx="4" presStyleCnt="9"/>
      <dgm:spPr/>
      <dgm:t>
        <a:bodyPr/>
        <a:lstStyle/>
        <a:p>
          <a:endParaRPr lang="en-US"/>
        </a:p>
      </dgm:t>
    </dgm:pt>
    <dgm:pt modelId="{A7509A4D-95B3-4444-B011-68BE99805E08}" type="pres">
      <dgm:prSet presAssocID="{7B00F435-42EF-9E46-9CC8-386BFAF46AEF}" presName="connectorText" presStyleLbl="sibTrans2D1" presStyleIdx="4" presStyleCnt="9"/>
      <dgm:spPr/>
      <dgm:t>
        <a:bodyPr/>
        <a:lstStyle/>
        <a:p>
          <a:endParaRPr lang="en-US"/>
        </a:p>
      </dgm:t>
    </dgm:pt>
    <dgm:pt modelId="{1B7BC56C-4B92-794F-866A-B2B7715DFA7A}" type="pres">
      <dgm:prSet presAssocID="{5195EFC5-BEC5-1C4D-A014-655BFD499A36}" presName="node" presStyleLbl="node1" presStyleIdx="4" presStyleCnt="9">
        <dgm:presLayoutVars>
          <dgm:bulletEnabled val="1"/>
        </dgm:presLayoutVars>
      </dgm:prSet>
      <dgm:spPr/>
      <dgm:t>
        <a:bodyPr/>
        <a:lstStyle/>
        <a:p>
          <a:endParaRPr lang="en-US"/>
        </a:p>
      </dgm:t>
    </dgm:pt>
    <dgm:pt modelId="{F9BB6F0E-FE16-FF4A-AC5B-CF746FD4EDE1}" type="pres">
      <dgm:prSet presAssocID="{E598F3C8-C3B7-7F40-886C-84D39216D1BC}" presName="parTrans" presStyleLbl="sibTrans2D1" presStyleIdx="5" presStyleCnt="9"/>
      <dgm:spPr/>
      <dgm:t>
        <a:bodyPr/>
        <a:lstStyle/>
        <a:p>
          <a:endParaRPr lang="en-US"/>
        </a:p>
      </dgm:t>
    </dgm:pt>
    <dgm:pt modelId="{31B3F70D-363D-744A-9003-CD1183929D08}" type="pres">
      <dgm:prSet presAssocID="{E598F3C8-C3B7-7F40-886C-84D39216D1BC}" presName="connectorText" presStyleLbl="sibTrans2D1" presStyleIdx="5" presStyleCnt="9"/>
      <dgm:spPr/>
      <dgm:t>
        <a:bodyPr/>
        <a:lstStyle/>
        <a:p>
          <a:endParaRPr lang="en-US"/>
        </a:p>
      </dgm:t>
    </dgm:pt>
    <dgm:pt modelId="{6E12FE79-C54A-4F45-85AE-CACA8FE81C57}" type="pres">
      <dgm:prSet presAssocID="{0C8744F6-61DD-A844-931F-A5E4D65D61CE}" presName="node" presStyleLbl="node1" presStyleIdx="5" presStyleCnt="9">
        <dgm:presLayoutVars>
          <dgm:bulletEnabled val="1"/>
        </dgm:presLayoutVars>
      </dgm:prSet>
      <dgm:spPr/>
      <dgm:t>
        <a:bodyPr/>
        <a:lstStyle/>
        <a:p>
          <a:endParaRPr lang="en-US"/>
        </a:p>
      </dgm:t>
    </dgm:pt>
    <dgm:pt modelId="{021EE319-8056-7A4E-B99A-D7FB3C0056FB}" type="pres">
      <dgm:prSet presAssocID="{9934571C-6F60-1E4D-BA12-3B3CD0D0F300}" presName="parTrans" presStyleLbl="sibTrans2D1" presStyleIdx="6" presStyleCnt="9"/>
      <dgm:spPr/>
      <dgm:t>
        <a:bodyPr/>
        <a:lstStyle/>
        <a:p>
          <a:endParaRPr lang="en-US"/>
        </a:p>
      </dgm:t>
    </dgm:pt>
    <dgm:pt modelId="{251DE262-FBDD-4041-B8B2-222B20B902C4}" type="pres">
      <dgm:prSet presAssocID="{9934571C-6F60-1E4D-BA12-3B3CD0D0F300}" presName="connectorText" presStyleLbl="sibTrans2D1" presStyleIdx="6" presStyleCnt="9"/>
      <dgm:spPr/>
      <dgm:t>
        <a:bodyPr/>
        <a:lstStyle/>
        <a:p>
          <a:endParaRPr lang="en-US"/>
        </a:p>
      </dgm:t>
    </dgm:pt>
    <dgm:pt modelId="{D6A9F5A0-2E2D-2B4E-B258-D3E08C6050DD}" type="pres">
      <dgm:prSet presAssocID="{40EB6814-CE58-0146-A31A-F79E080256DF}" presName="node" presStyleLbl="node1" presStyleIdx="6" presStyleCnt="9">
        <dgm:presLayoutVars>
          <dgm:bulletEnabled val="1"/>
        </dgm:presLayoutVars>
      </dgm:prSet>
      <dgm:spPr/>
      <dgm:t>
        <a:bodyPr/>
        <a:lstStyle/>
        <a:p>
          <a:endParaRPr lang="en-US"/>
        </a:p>
      </dgm:t>
    </dgm:pt>
    <dgm:pt modelId="{C8A9B7DD-EC88-EA44-8E25-55DDEAB5062F}" type="pres">
      <dgm:prSet presAssocID="{8D960CE0-9005-0744-9FE9-617CB1FA9991}" presName="parTrans" presStyleLbl="sibTrans2D1" presStyleIdx="7" presStyleCnt="9"/>
      <dgm:spPr/>
      <dgm:t>
        <a:bodyPr/>
        <a:lstStyle/>
        <a:p>
          <a:endParaRPr lang="en-US"/>
        </a:p>
      </dgm:t>
    </dgm:pt>
    <dgm:pt modelId="{88133F69-3E00-FA40-9557-794CB054B4C2}" type="pres">
      <dgm:prSet presAssocID="{8D960CE0-9005-0744-9FE9-617CB1FA9991}" presName="connectorText" presStyleLbl="sibTrans2D1" presStyleIdx="7" presStyleCnt="9"/>
      <dgm:spPr/>
      <dgm:t>
        <a:bodyPr/>
        <a:lstStyle/>
        <a:p>
          <a:endParaRPr lang="en-US"/>
        </a:p>
      </dgm:t>
    </dgm:pt>
    <dgm:pt modelId="{E2521E59-CA94-B045-91ED-03582D4EB89C}" type="pres">
      <dgm:prSet presAssocID="{A3AB429F-6BF6-4447-94C7-465DD5214CC1}" presName="node" presStyleLbl="node1" presStyleIdx="7" presStyleCnt="9">
        <dgm:presLayoutVars>
          <dgm:bulletEnabled val="1"/>
        </dgm:presLayoutVars>
      </dgm:prSet>
      <dgm:spPr/>
      <dgm:t>
        <a:bodyPr/>
        <a:lstStyle/>
        <a:p>
          <a:endParaRPr lang="en-US"/>
        </a:p>
      </dgm:t>
    </dgm:pt>
    <dgm:pt modelId="{13A75ABF-C1CA-AE45-876F-0F669FD6C3F6}" type="pres">
      <dgm:prSet presAssocID="{F9D10005-B75B-C848-BDB2-2F5037062E55}" presName="parTrans" presStyleLbl="sibTrans2D1" presStyleIdx="8" presStyleCnt="9"/>
      <dgm:spPr/>
      <dgm:t>
        <a:bodyPr/>
        <a:lstStyle/>
        <a:p>
          <a:endParaRPr lang="en-US"/>
        </a:p>
      </dgm:t>
    </dgm:pt>
    <dgm:pt modelId="{CD65A682-4D75-1841-AB43-03ADEC2F2863}" type="pres">
      <dgm:prSet presAssocID="{F9D10005-B75B-C848-BDB2-2F5037062E55}" presName="connectorText" presStyleLbl="sibTrans2D1" presStyleIdx="8" presStyleCnt="9"/>
      <dgm:spPr/>
      <dgm:t>
        <a:bodyPr/>
        <a:lstStyle/>
        <a:p>
          <a:endParaRPr lang="en-US"/>
        </a:p>
      </dgm:t>
    </dgm:pt>
    <dgm:pt modelId="{7499841E-F4A8-724B-BE9F-B6F8C359B3BF}" type="pres">
      <dgm:prSet presAssocID="{3D368D0F-AF61-F445-9E20-A4D457ADA3DF}" presName="node" presStyleLbl="node1" presStyleIdx="8" presStyleCnt="9">
        <dgm:presLayoutVars>
          <dgm:bulletEnabled val="1"/>
        </dgm:presLayoutVars>
      </dgm:prSet>
      <dgm:spPr/>
      <dgm:t>
        <a:bodyPr/>
        <a:lstStyle/>
        <a:p>
          <a:endParaRPr lang="en-US"/>
        </a:p>
      </dgm:t>
    </dgm:pt>
  </dgm:ptLst>
  <dgm:cxnLst>
    <dgm:cxn modelId="{33113F6A-D85D-6E46-A2A4-BF504FB68DDD}" srcId="{7D87D6BD-0CC8-B14F-92D6-C3E889186F7E}" destId="{A3AB429F-6BF6-4447-94C7-465DD5214CC1}" srcOrd="7" destOrd="0" parTransId="{8D960CE0-9005-0744-9FE9-617CB1FA9991}" sibTransId="{0303D3AB-AE1C-A84B-8E10-4E632C2E0022}"/>
    <dgm:cxn modelId="{3887651E-DF34-D34F-B1E0-B4164D10A12E}" type="presOf" srcId="{7B00F435-42EF-9E46-9CC8-386BFAF46AEF}" destId="{A7509A4D-95B3-4444-B011-68BE99805E08}" srcOrd="1" destOrd="0" presId="urn:microsoft.com/office/officeart/2005/8/layout/radial5"/>
    <dgm:cxn modelId="{B743F2E2-1D1A-1F43-8365-AAE7FD1C1BA6}" type="presOf" srcId="{3F28264E-2286-F643-A78C-641288BEC261}" destId="{5D11747A-6EB8-5443-8B1E-3637BBD127BC}" srcOrd="0" destOrd="0" presId="urn:microsoft.com/office/officeart/2005/8/layout/radial5"/>
    <dgm:cxn modelId="{93AFB975-C491-3042-A997-7CC2D716E686}" srcId="{7D87D6BD-0CC8-B14F-92D6-C3E889186F7E}" destId="{0C8744F6-61DD-A844-931F-A5E4D65D61CE}" srcOrd="5" destOrd="0" parTransId="{E598F3C8-C3B7-7F40-886C-84D39216D1BC}" sibTransId="{00A3EEC0-B618-4E4D-B51F-83A32496DD80}"/>
    <dgm:cxn modelId="{29CDF9E8-7EB2-704D-80F5-D12F052FA389}" srcId="{492E48AE-B46D-AB43-A991-4B8FA928710D}" destId="{7D87D6BD-0CC8-B14F-92D6-C3E889186F7E}" srcOrd="0" destOrd="0" parTransId="{5DC36FE5-DE24-D343-A588-01D970A0CAEE}" sibTransId="{843862B4-D9F9-E343-B3EE-1EE1A53EE738}"/>
    <dgm:cxn modelId="{9DDCAB96-B541-9248-B5ED-B8A858738540}" type="presOf" srcId="{8D960CE0-9005-0744-9FE9-617CB1FA9991}" destId="{C8A9B7DD-EC88-EA44-8E25-55DDEAB5062F}" srcOrd="0" destOrd="0" presId="urn:microsoft.com/office/officeart/2005/8/layout/radial5"/>
    <dgm:cxn modelId="{632B2598-EE9E-424A-A090-CD32B5989C7F}" type="presOf" srcId="{9B3C5C80-C0DB-F640-AB4D-6FC143F59A0B}" destId="{4EC8CEC4-A495-6243-AEE8-01AF7EDC3149}" srcOrd="1" destOrd="0" presId="urn:microsoft.com/office/officeart/2005/8/layout/radial5"/>
    <dgm:cxn modelId="{C7F5AAF4-72ED-704D-9E67-433F1659F24F}" type="presOf" srcId="{9934571C-6F60-1E4D-BA12-3B3CD0D0F300}" destId="{251DE262-FBDD-4041-B8B2-222B20B902C4}" srcOrd="1" destOrd="0" presId="urn:microsoft.com/office/officeart/2005/8/layout/radial5"/>
    <dgm:cxn modelId="{5A8B6345-2642-4846-8B45-073A0F54BADD}" type="presOf" srcId="{492E48AE-B46D-AB43-A991-4B8FA928710D}" destId="{46F4FBE3-D71C-6246-8377-6B3BFBF2148B}" srcOrd="0" destOrd="0" presId="urn:microsoft.com/office/officeart/2005/8/layout/radial5"/>
    <dgm:cxn modelId="{FAB9B83D-CB07-7D42-9C79-88E5D35EBA75}" srcId="{7D87D6BD-0CC8-B14F-92D6-C3E889186F7E}" destId="{0AF11BB0-1110-044C-BA29-65C0DA3AC33D}" srcOrd="3" destOrd="0" parTransId="{3F28264E-2286-F643-A78C-641288BEC261}" sibTransId="{575CEE67-FDCA-A84E-9968-670C18AF1962}"/>
    <dgm:cxn modelId="{E589BEAD-8CC8-074B-9479-F99D1720C708}" type="presOf" srcId="{F9D10005-B75B-C848-BDB2-2F5037062E55}" destId="{CD65A682-4D75-1841-AB43-03ADEC2F2863}" srcOrd="1" destOrd="0" presId="urn:microsoft.com/office/officeart/2005/8/layout/radial5"/>
    <dgm:cxn modelId="{18C12E35-7352-A94A-830C-FA45C430A00C}" type="presOf" srcId="{F9D10005-B75B-C848-BDB2-2F5037062E55}" destId="{13A75ABF-C1CA-AE45-876F-0F669FD6C3F6}" srcOrd="0" destOrd="0" presId="urn:microsoft.com/office/officeart/2005/8/layout/radial5"/>
    <dgm:cxn modelId="{342D919D-A03F-3A40-83E8-948241DD143E}" type="presOf" srcId="{9934571C-6F60-1E4D-BA12-3B3CD0D0F300}" destId="{021EE319-8056-7A4E-B99A-D7FB3C0056FB}" srcOrd="0" destOrd="0" presId="urn:microsoft.com/office/officeart/2005/8/layout/radial5"/>
    <dgm:cxn modelId="{2486AF1A-C64B-EF45-B44C-69E65DBD98A8}" type="presOf" srcId="{EED10C24-0FA4-DF49-8F5F-744750650DBF}" destId="{0512E4DD-7E16-3946-957E-468A1FF4C090}" srcOrd="0" destOrd="0" presId="urn:microsoft.com/office/officeart/2005/8/layout/radial5"/>
    <dgm:cxn modelId="{A951A166-70F6-D74E-98F6-5D7BA052BDF1}" type="presOf" srcId="{5195EFC5-BEC5-1C4D-A014-655BFD499A36}" destId="{1B7BC56C-4B92-794F-866A-B2B7715DFA7A}" srcOrd="0" destOrd="0" presId="urn:microsoft.com/office/officeart/2005/8/layout/radial5"/>
    <dgm:cxn modelId="{AE34276A-E490-B744-B391-09BE18D9CB57}" type="presOf" srcId="{0C8744F6-61DD-A844-931F-A5E4D65D61CE}" destId="{6E12FE79-C54A-4F45-85AE-CACA8FE81C57}" srcOrd="0" destOrd="0" presId="urn:microsoft.com/office/officeart/2005/8/layout/radial5"/>
    <dgm:cxn modelId="{4E445E43-4A0A-1D45-B949-7837F4EA53BD}" type="presOf" srcId="{DD946B16-5570-0646-BA3D-9DC5666B7D8D}" destId="{6A0497E1-54F0-834A-8E14-6DA8D5BCAEDA}" srcOrd="0" destOrd="0" presId="urn:microsoft.com/office/officeart/2005/8/layout/radial5"/>
    <dgm:cxn modelId="{605042BF-FC43-994D-91CE-73233AEE91E5}" type="presOf" srcId="{0E596A8C-7265-3049-B95D-5515847AC082}" destId="{AC928FEB-B13A-4E45-BBD1-A008D53991AA}" srcOrd="0" destOrd="0" presId="urn:microsoft.com/office/officeart/2005/8/layout/radial5"/>
    <dgm:cxn modelId="{710757E1-B514-234A-AE44-42A300C48493}" type="presOf" srcId="{3F28264E-2286-F643-A78C-641288BEC261}" destId="{BD2B3556-42C1-F742-91ED-D003EF6770C1}" srcOrd="1" destOrd="0" presId="urn:microsoft.com/office/officeart/2005/8/layout/radial5"/>
    <dgm:cxn modelId="{F15A3EA0-D86E-FE4F-AE27-0DA075ED0175}" type="presOf" srcId="{9B3C5C80-C0DB-F640-AB4D-6FC143F59A0B}" destId="{89FEE95F-4BC6-114B-8598-344E12B29167}" srcOrd="0" destOrd="0" presId="urn:microsoft.com/office/officeart/2005/8/layout/radial5"/>
    <dgm:cxn modelId="{1B7BAFA0-E994-4F44-A348-6E6CAA4FD0EB}" type="presOf" srcId="{A3AB429F-6BF6-4447-94C7-465DD5214CC1}" destId="{E2521E59-CA94-B045-91ED-03582D4EB89C}" srcOrd="0" destOrd="0" presId="urn:microsoft.com/office/officeart/2005/8/layout/radial5"/>
    <dgm:cxn modelId="{3422E614-7DDB-0342-B772-994BD1404A19}" type="presOf" srcId="{7B00F435-42EF-9E46-9CC8-386BFAF46AEF}" destId="{A3F1E20D-D3C9-A144-A5C3-544E6E0103C9}" srcOrd="0" destOrd="0" presId="urn:microsoft.com/office/officeart/2005/8/layout/radial5"/>
    <dgm:cxn modelId="{C7609193-6FD8-C34E-84B8-EF44AB85613E}" type="presOf" srcId="{5979F2FA-AD14-D74B-AB16-A72FEB244262}" destId="{0B0C4164-627D-D94D-8CA0-0847EB7398A1}" srcOrd="0" destOrd="0" presId="urn:microsoft.com/office/officeart/2005/8/layout/radial5"/>
    <dgm:cxn modelId="{F824B273-F4E1-D543-8D7B-2AFDC610F576}" type="presOf" srcId="{E598F3C8-C3B7-7F40-886C-84D39216D1BC}" destId="{F9BB6F0E-FE16-FF4A-AC5B-CF746FD4EDE1}" srcOrd="0" destOrd="0" presId="urn:microsoft.com/office/officeart/2005/8/layout/radial5"/>
    <dgm:cxn modelId="{F865FECB-32F3-2843-9DC9-4792F2CC4502}" type="presOf" srcId="{325E165B-77BE-184B-B402-8952D9927A9F}" destId="{C7B778A8-B788-AB4F-A2C0-D39355234AE5}" srcOrd="0" destOrd="0" presId="urn:microsoft.com/office/officeart/2005/8/layout/radial5"/>
    <dgm:cxn modelId="{6A1C09ED-4399-204D-8DCE-1DB8C43FC781}" srcId="{7D87D6BD-0CC8-B14F-92D6-C3E889186F7E}" destId="{5195EFC5-BEC5-1C4D-A014-655BFD499A36}" srcOrd="4" destOrd="0" parTransId="{7B00F435-42EF-9E46-9CC8-386BFAF46AEF}" sibTransId="{DBF99E6B-72E0-5E42-97C7-9B44B9954A34}"/>
    <dgm:cxn modelId="{AB260A12-07AA-1441-9ED1-F4462B9F6853}" type="presOf" srcId="{E598F3C8-C3B7-7F40-886C-84D39216D1BC}" destId="{31B3F70D-363D-744A-9003-CD1183929D08}" srcOrd="1" destOrd="0" presId="urn:microsoft.com/office/officeart/2005/8/layout/radial5"/>
    <dgm:cxn modelId="{22625059-8134-A64F-8AAC-7BD046F85AAC}" type="presOf" srcId="{325E165B-77BE-184B-B402-8952D9927A9F}" destId="{36E9CF4D-4C46-CE44-B7D0-22D695D5D93C}" srcOrd="1" destOrd="0" presId="urn:microsoft.com/office/officeart/2005/8/layout/radial5"/>
    <dgm:cxn modelId="{AE3C2EDB-4DB8-4047-9DDB-1FEF4FFBFE93}" type="presOf" srcId="{0AF11BB0-1110-044C-BA29-65C0DA3AC33D}" destId="{B03F02AA-EB4B-B34B-BB0E-328EF339CE15}" srcOrd="0" destOrd="0" presId="urn:microsoft.com/office/officeart/2005/8/layout/radial5"/>
    <dgm:cxn modelId="{5AE5912E-69EE-B842-BBC6-3A1568F47F56}" srcId="{7D87D6BD-0CC8-B14F-92D6-C3E889186F7E}" destId="{40EB6814-CE58-0146-A31A-F79E080256DF}" srcOrd="6" destOrd="0" parTransId="{9934571C-6F60-1E4D-BA12-3B3CD0D0F300}" sibTransId="{4F709D33-3BD7-5748-A291-EDD730FEDA60}"/>
    <dgm:cxn modelId="{1EAD485A-BC94-5C4F-8FE1-853E7A5169B5}" type="presOf" srcId="{8D960CE0-9005-0744-9FE9-617CB1FA9991}" destId="{88133F69-3E00-FA40-9557-794CB054B4C2}" srcOrd="1" destOrd="0" presId="urn:microsoft.com/office/officeart/2005/8/layout/radial5"/>
    <dgm:cxn modelId="{852046F0-2701-7546-88A8-5A8CD9A8F1EA}" type="presOf" srcId="{7D87D6BD-0CC8-B14F-92D6-C3E889186F7E}" destId="{A503426A-7570-434A-83A8-98746E062A67}" srcOrd="0" destOrd="0" presId="urn:microsoft.com/office/officeart/2005/8/layout/radial5"/>
    <dgm:cxn modelId="{18124649-7720-1C4E-987F-B5AE14D6BE29}" srcId="{7D87D6BD-0CC8-B14F-92D6-C3E889186F7E}" destId="{EED10C24-0FA4-DF49-8F5F-744750650DBF}" srcOrd="0" destOrd="0" parTransId="{325E165B-77BE-184B-B402-8952D9927A9F}" sibTransId="{C1472FC5-0789-584D-80E0-FA73A0BD636F}"/>
    <dgm:cxn modelId="{72F47334-A2B4-3040-A7B2-81226DB64E31}" srcId="{7D87D6BD-0CC8-B14F-92D6-C3E889186F7E}" destId="{0E596A8C-7265-3049-B95D-5515847AC082}" srcOrd="1" destOrd="0" parTransId="{9B3C5C80-C0DB-F640-AB4D-6FC143F59A0B}" sibTransId="{125969A4-97EF-2A42-B774-096260494C68}"/>
    <dgm:cxn modelId="{2866C02B-8913-D447-ADA5-8AD7ECB2536A}" srcId="{7D87D6BD-0CC8-B14F-92D6-C3E889186F7E}" destId="{3D368D0F-AF61-F445-9E20-A4D457ADA3DF}" srcOrd="8" destOrd="0" parTransId="{F9D10005-B75B-C848-BDB2-2F5037062E55}" sibTransId="{8F848E9A-8BD6-4449-B144-FECC4DEBC158}"/>
    <dgm:cxn modelId="{6C54DBF7-6615-C944-9982-BEA45D178056}" type="presOf" srcId="{40EB6814-CE58-0146-A31A-F79E080256DF}" destId="{D6A9F5A0-2E2D-2B4E-B258-D3E08C6050DD}" srcOrd="0" destOrd="0" presId="urn:microsoft.com/office/officeart/2005/8/layout/radial5"/>
    <dgm:cxn modelId="{F6C38F95-BBDF-7242-B211-8101BE142719}" type="presOf" srcId="{3D368D0F-AF61-F445-9E20-A4D457ADA3DF}" destId="{7499841E-F4A8-724B-BE9F-B6F8C359B3BF}" srcOrd="0" destOrd="0" presId="urn:microsoft.com/office/officeart/2005/8/layout/radial5"/>
    <dgm:cxn modelId="{53631556-B457-7649-8C00-ABA77F52A4B2}" srcId="{7D87D6BD-0CC8-B14F-92D6-C3E889186F7E}" destId="{DD946B16-5570-0646-BA3D-9DC5666B7D8D}" srcOrd="2" destOrd="0" parTransId="{5979F2FA-AD14-D74B-AB16-A72FEB244262}" sibTransId="{04301F9B-15B3-9B48-945A-3C3FB11DA0EC}"/>
    <dgm:cxn modelId="{081654BA-5D82-F046-8723-26ED48C7ED61}" type="presOf" srcId="{5979F2FA-AD14-D74B-AB16-A72FEB244262}" destId="{1FC08361-378C-994D-83F6-059D863303EA}" srcOrd="1" destOrd="0" presId="urn:microsoft.com/office/officeart/2005/8/layout/radial5"/>
    <dgm:cxn modelId="{BCC4D00C-4286-074B-8B75-80D7F1D9E329}" type="presParOf" srcId="{46F4FBE3-D71C-6246-8377-6B3BFBF2148B}" destId="{A503426A-7570-434A-83A8-98746E062A67}" srcOrd="0" destOrd="0" presId="urn:microsoft.com/office/officeart/2005/8/layout/radial5"/>
    <dgm:cxn modelId="{D0FF1BA8-6AF5-F84A-BAA6-A76EEB11D127}" type="presParOf" srcId="{46F4FBE3-D71C-6246-8377-6B3BFBF2148B}" destId="{C7B778A8-B788-AB4F-A2C0-D39355234AE5}" srcOrd="1" destOrd="0" presId="urn:microsoft.com/office/officeart/2005/8/layout/radial5"/>
    <dgm:cxn modelId="{BF2925D0-49C3-AB4A-AE0F-B392AF9CADC0}" type="presParOf" srcId="{C7B778A8-B788-AB4F-A2C0-D39355234AE5}" destId="{36E9CF4D-4C46-CE44-B7D0-22D695D5D93C}" srcOrd="0" destOrd="0" presId="urn:microsoft.com/office/officeart/2005/8/layout/radial5"/>
    <dgm:cxn modelId="{9B8515E2-7A26-704F-92E4-8FC2D9EC44AF}" type="presParOf" srcId="{46F4FBE3-D71C-6246-8377-6B3BFBF2148B}" destId="{0512E4DD-7E16-3946-957E-468A1FF4C090}" srcOrd="2" destOrd="0" presId="urn:microsoft.com/office/officeart/2005/8/layout/radial5"/>
    <dgm:cxn modelId="{162ABBB1-CEB2-B64D-86E2-098392C5AF53}" type="presParOf" srcId="{46F4FBE3-D71C-6246-8377-6B3BFBF2148B}" destId="{89FEE95F-4BC6-114B-8598-344E12B29167}" srcOrd="3" destOrd="0" presId="urn:microsoft.com/office/officeart/2005/8/layout/radial5"/>
    <dgm:cxn modelId="{2F1338CB-12F9-EF4E-9349-2BD83F56190B}" type="presParOf" srcId="{89FEE95F-4BC6-114B-8598-344E12B29167}" destId="{4EC8CEC4-A495-6243-AEE8-01AF7EDC3149}" srcOrd="0" destOrd="0" presId="urn:microsoft.com/office/officeart/2005/8/layout/radial5"/>
    <dgm:cxn modelId="{8AD2E115-CA8B-1042-8FB7-45DDEC3D8691}" type="presParOf" srcId="{46F4FBE3-D71C-6246-8377-6B3BFBF2148B}" destId="{AC928FEB-B13A-4E45-BBD1-A008D53991AA}" srcOrd="4" destOrd="0" presId="urn:microsoft.com/office/officeart/2005/8/layout/radial5"/>
    <dgm:cxn modelId="{3F7B22FB-1818-EC40-A241-4E1E44F53310}" type="presParOf" srcId="{46F4FBE3-D71C-6246-8377-6B3BFBF2148B}" destId="{0B0C4164-627D-D94D-8CA0-0847EB7398A1}" srcOrd="5" destOrd="0" presId="urn:microsoft.com/office/officeart/2005/8/layout/radial5"/>
    <dgm:cxn modelId="{E70C9D75-ED1A-2F40-9D0F-4EA20AB5BAF8}" type="presParOf" srcId="{0B0C4164-627D-D94D-8CA0-0847EB7398A1}" destId="{1FC08361-378C-994D-83F6-059D863303EA}" srcOrd="0" destOrd="0" presId="urn:microsoft.com/office/officeart/2005/8/layout/radial5"/>
    <dgm:cxn modelId="{968EDBB6-B2AF-9D4C-BB45-64D47ABB556F}" type="presParOf" srcId="{46F4FBE3-D71C-6246-8377-6B3BFBF2148B}" destId="{6A0497E1-54F0-834A-8E14-6DA8D5BCAEDA}" srcOrd="6" destOrd="0" presId="urn:microsoft.com/office/officeart/2005/8/layout/radial5"/>
    <dgm:cxn modelId="{358A494E-2DF0-4342-9F8D-FAFF897B8220}" type="presParOf" srcId="{46F4FBE3-D71C-6246-8377-6B3BFBF2148B}" destId="{5D11747A-6EB8-5443-8B1E-3637BBD127BC}" srcOrd="7" destOrd="0" presId="urn:microsoft.com/office/officeart/2005/8/layout/radial5"/>
    <dgm:cxn modelId="{4B8012C3-0C1F-8D4A-ACA2-F328321DBD7A}" type="presParOf" srcId="{5D11747A-6EB8-5443-8B1E-3637BBD127BC}" destId="{BD2B3556-42C1-F742-91ED-D003EF6770C1}" srcOrd="0" destOrd="0" presId="urn:microsoft.com/office/officeart/2005/8/layout/radial5"/>
    <dgm:cxn modelId="{B291C677-6137-3E4C-B415-C60397AFBDBF}" type="presParOf" srcId="{46F4FBE3-D71C-6246-8377-6B3BFBF2148B}" destId="{B03F02AA-EB4B-B34B-BB0E-328EF339CE15}" srcOrd="8" destOrd="0" presId="urn:microsoft.com/office/officeart/2005/8/layout/radial5"/>
    <dgm:cxn modelId="{22B6A929-6AF9-AF49-88B8-4C6CCF8C0AEC}" type="presParOf" srcId="{46F4FBE3-D71C-6246-8377-6B3BFBF2148B}" destId="{A3F1E20D-D3C9-A144-A5C3-544E6E0103C9}" srcOrd="9" destOrd="0" presId="urn:microsoft.com/office/officeart/2005/8/layout/radial5"/>
    <dgm:cxn modelId="{5C00B164-4D25-8646-8B22-3DD4CC533756}" type="presParOf" srcId="{A3F1E20D-D3C9-A144-A5C3-544E6E0103C9}" destId="{A7509A4D-95B3-4444-B011-68BE99805E08}" srcOrd="0" destOrd="0" presId="urn:microsoft.com/office/officeart/2005/8/layout/radial5"/>
    <dgm:cxn modelId="{DCE0760A-1214-2D4B-929D-CADDD173DFBC}" type="presParOf" srcId="{46F4FBE3-D71C-6246-8377-6B3BFBF2148B}" destId="{1B7BC56C-4B92-794F-866A-B2B7715DFA7A}" srcOrd="10" destOrd="0" presId="urn:microsoft.com/office/officeart/2005/8/layout/radial5"/>
    <dgm:cxn modelId="{3F75250C-D006-E046-93BF-1E4EF5A869B2}" type="presParOf" srcId="{46F4FBE3-D71C-6246-8377-6B3BFBF2148B}" destId="{F9BB6F0E-FE16-FF4A-AC5B-CF746FD4EDE1}" srcOrd="11" destOrd="0" presId="urn:microsoft.com/office/officeart/2005/8/layout/radial5"/>
    <dgm:cxn modelId="{5BFC2F24-9423-894D-A3BE-DC7FCD5EDFA7}" type="presParOf" srcId="{F9BB6F0E-FE16-FF4A-AC5B-CF746FD4EDE1}" destId="{31B3F70D-363D-744A-9003-CD1183929D08}" srcOrd="0" destOrd="0" presId="urn:microsoft.com/office/officeart/2005/8/layout/radial5"/>
    <dgm:cxn modelId="{369F8652-E586-A546-A8E3-0CBAB7996D6B}" type="presParOf" srcId="{46F4FBE3-D71C-6246-8377-6B3BFBF2148B}" destId="{6E12FE79-C54A-4F45-85AE-CACA8FE81C57}" srcOrd="12" destOrd="0" presId="urn:microsoft.com/office/officeart/2005/8/layout/radial5"/>
    <dgm:cxn modelId="{19D09C09-36E5-ED43-82A0-0868DA502B39}" type="presParOf" srcId="{46F4FBE3-D71C-6246-8377-6B3BFBF2148B}" destId="{021EE319-8056-7A4E-B99A-D7FB3C0056FB}" srcOrd="13" destOrd="0" presId="urn:microsoft.com/office/officeart/2005/8/layout/radial5"/>
    <dgm:cxn modelId="{DA90EB7E-E746-0B4F-96B4-FE594D0C9F5B}" type="presParOf" srcId="{021EE319-8056-7A4E-B99A-D7FB3C0056FB}" destId="{251DE262-FBDD-4041-B8B2-222B20B902C4}" srcOrd="0" destOrd="0" presId="urn:microsoft.com/office/officeart/2005/8/layout/radial5"/>
    <dgm:cxn modelId="{249DA0E3-C40D-D44B-A75A-3C58C78C03ED}" type="presParOf" srcId="{46F4FBE3-D71C-6246-8377-6B3BFBF2148B}" destId="{D6A9F5A0-2E2D-2B4E-B258-D3E08C6050DD}" srcOrd="14" destOrd="0" presId="urn:microsoft.com/office/officeart/2005/8/layout/radial5"/>
    <dgm:cxn modelId="{4AC6306C-2C81-7946-9641-D58A39B6AF9F}" type="presParOf" srcId="{46F4FBE3-D71C-6246-8377-6B3BFBF2148B}" destId="{C8A9B7DD-EC88-EA44-8E25-55DDEAB5062F}" srcOrd="15" destOrd="0" presId="urn:microsoft.com/office/officeart/2005/8/layout/radial5"/>
    <dgm:cxn modelId="{08FDAAD2-BC5A-4F4E-ADBA-4FBCB95833D1}" type="presParOf" srcId="{C8A9B7DD-EC88-EA44-8E25-55DDEAB5062F}" destId="{88133F69-3E00-FA40-9557-794CB054B4C2}" srcOrd="0" destOrd="0" presId="urn:microsoft.com/office/officeart/2005/8/layout/radial5"/>
    <dgm:cxn modelId="{CC34AF27-F957-C649-ACD5-781B7A5D3E1E}" type="presParOf" srcId="{46F4FBE3-D71C-6246-8377-6B3BFBF2148B}" destId="{E2521E59-CA94-B045-91ED-03582D4EB89C}" srcOrd="16" destOrd="0" presId="urn:microsoft.com/office/officeart/2005/8/layout/radial5"/>
    <dgm:cxn modelId="{D264B2AE-8ADB-D44D-BA00-237C0D159A60}" type="presParOf" srcId="{46F4FBE3-D71C-6246-8377-6B3BFBF2148B}" destId="{13A75ABF-C1CA-AE45-876F-0F669FD6C3F6}" srcOrd="17" destOrd="0" presId="urn:microsoft.com/office/officeart/2005/8/layout/radial5"/>
    <dgm:cxn modelId="{191C882B-6DD6-7B4B-9AD5-1970DE8ACB2D}" type="presParOf" srcId="{13A75ABF-C1CA-AE45-876F-0F669FD6C3F6}" destId="{CD65A682-4D75-1841-AB43-03ADEC2F2863}" srcOrd="0" destOrd="0" presId="urn:microsoft.com/office/officeart/2005/8/layout/radial5"/>
    <dgm:cxn modelId="{D48774E7-D9EE-5145-B4AD-2680A6903801}" type="presParOf" srcId="{46F4FBE3-D71C-6246-8377-6B3BFBF2148B}" destId="{7499841E-F4A8-724B-BE9F-B6F8C359B3BF}"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3_2" csCatId="accent3" phldr="1"/>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400" b="1" dirty="0" smtClean="0"/>
            <a:t>For Parents</a:t>
          </a:r>
          <a:endParaRPr lang="en-US" sz="1400" b="1" dirty="0"/>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400" b="1" dirty="0" smtClean="0"/>
            <a:t>Faith Practices @ Home: Seasons of the Year</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400" b="1" dirty="0" smtClean="0"/>
            <a:t>Sunday Worship </a:t>
          </a:r>
          <a:br>
            <a:rPr lang="en-US" sz="1400" b="1" dirty="0" smtClean="0"/>
          </a:br>
          <a:r>
            <a:rPr lang="en-US" sz="14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400" b="1" dirty="0" smtClean="0"/>
            <a:t>Faith Practices @Home: Bible &amp; Learning the Faith</a:t>
          </a:r>
          <a:endParaRPr lang="en-US" sz="1400" b="1" dirty="0"/>
        </a:p>
      </dgm:t>
    </dgm:pt>
    <dgm:pt modelId="{767B4DB2-6936-8C4C-B1DF-BEC98A402196}" type="parTrans" cxnId="{A52D7FFA-AB11-4344-81F7-34ED0F598E6F}">
      <dgm:prSet/>
      <dgm:spPr/>
      <dgm:t>
        <a:bodyPr/>
        <a:lstStyle/>
        <a:p>
          <a:endParaRPr lang="en-US"/>
        </a:p>
      </dgm:t>
    </dgm:pt>
    <dgm:pt modelId="{3D0693D7-7B7E-DA4E-AC61-72A37CDC7B00}" type="sibTrans" cxnId="{A52D7FFA-AB11-4344-81F7-34ED0F598E6F}">
      <dgm:prSet/>
      <dgm:spPr/>
      <dgm:t>
        <a:bodyPr/>
        <a:lstStyle/>
        <a:p>
          <a:endParaRPr lang="en-US"/>
        </a:p>
      </dgm:t>
    </dgm:pt>
    <dgm:pt modelId="{5BFBCA87-7BAD-E748-8F88-19B6FD9C54C1}">
      <dgm:prSet phldrT="[Text]" custT="1"/>
      <dgm:spPr/>
      <dgm:t>
        <a:bodyPr/>
        <a:lstStyle/>
        <a:p>
          <a:r>
            <a:rPr lang="en-US" sz="1400" b="1" dirty="0" smtClean="0"/>
            <a:t>Children’s Programs &amp; Events</a:t>
          </a:r>
          <a:endParaRPr lang="en-US" sz="1400" b="1" dirty="0"/>
        </a:p>
      </dgm:t>
    </dgm:pt>
    <dgm:pt modelId="{C0ED4669-9416-0948-94BE-66802DCB2153}" type="parTrans" cxnId="{70BF97B2-5056-D845-A18C-1427B82260B9}">
      <dgm:prSet/>
      <dgm:spPr/>
      <dgm:t>
        <a:bodyPr/>
        <a:lstStyle/>
        <a:p>
          <a:endParaRPr lang="en-US"/>
        </a:p>
      </dgm:t>
    </dgm:pt>
    <dgm:pt modelId="{AE79F588-5454-AE4E-A285-95C165D2AF7F}" type="sibTrans" cxnId="{70BF97B2-5056-D845-A18C-1427B82260B9}">
      <dgm:prSet/>
      <dgm:spPr/>
      <dgm:t>
        <a:bodyPr/>
        <a:lstStyle/>
        <a:p>
          <a:endParaRPr lang="en-US"/>
        </a:p>
      </dgm:t>
    </dgm:pt>
    <dgm:pt modelId="{583240FB-CD5D-CE45-A7C1-043AF114A2C5}">
      <dgm:prSet phldrT="[Text]" custT="1"/>
      <dgm:spPr/>
      <dgm:t>
        <a:bodyPr/>
        <a:lstStyle/>
        <a:p>
          <a:r>
            <a:rPr lang="en-US" sz="1400" b="1" dirty="0" smtClean="0"/>
            <a:t>Faith Practices @Home: Rituals &amp; Milestones</a:t>
          </a:r>
          <a:endParaRPr lang="en-US" sz="1400" b="1" dirty="0"/>
        </a:p>
      </dgm:t>
    </dgm:pt>
    <dgm:pt modelId="{3A83DF82-ACDE-A341-8E95-9B412C52B7D3}" type="parTrans" cxnId="{FBFCE296-1267-7444-87EC-CF66B6131A55}">
      <dgm:prSet/>
      <dgm:spPr/>
      <dgm:t>
        <a:bodyPr/>
        <a:lstStyle/>
        <a:p>
          <a:endParaRPr lang="en-US"/>
        </a:p>
      </dgm:t>
    </dgm:pt>
    <dgm:pt modelId="{2DA837AD-94E9-874D-B518-2B2C3A0C5943}" type="sibTrans" cxnId="{FBFCE296-1267-7444-87EC-CF66B6131A55}">
      <dgm:prSet/>
      <dgm:spPr/>
      <dgm:t>
        <a:bodyPr/>
        <a:lstStyle/>
        <a:p>
          <a:endParaRPr lang="en-US"/>
        </a:p>
      </dgm:t>
    </dgm:pt>
    <dgm:pt modelId="{8BAE294D-B6D6-7B42-B507-F48966780F8F}">
      <dgm:prSet phldrT="[Text]" custT="1"/>
      <dgm:spPr/>
      <dgm:t>
        <a:bodyPr/>
        <a:lstStyle/>
        <a:p>
          <a:r>
            <a:rPr lang="en-US" sz="1400" b="1" dirty="0" smtClean="0"/>
            <a:t>Faith Practices @ Home: Service</a:t>
          </a:r>
          <a:endParaRPr lang="en-US" sz="1400" b="1" dirty="0"/>
        </a:p>
      </dgm:t>
    </dgm:pt>
    <dgm:pt modelId="{02BE90D4-646C-B54F-B6C3-48D36FC39511}" type="parTrans" cxnId="{6B16E1A6-060E-564B-937C-6BB561DA4A09}">
      <dgm:prSet/>
      <dgm:spPr/>
      <dgm:t>
        <a:bodyPr/>
        <a:lstStyle/>
        <a:p>
          <a:endParaRPr lang="en-US"/>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400" b="1" dirty="0" smtClean="0"/>
            <a:t>Family Life Assets </a:t>
          </a:r>
          <a:endParaRPr lang="en-US" sz="1400" b="1" dirty="0"/>
        </a:p>
      </dgm:t>
    </dgm:pt>
    <dgm:pt modelId="{BFEBB3D9-DD47-2B48-8744-21B33F39C484}" type="parTrans" cxnId="{FEF70FAF-85D4-8F43-8984-FB22DC94B2DB}">
      <dgm:prSet/>
      <dgm:spPr/>
      <dgm:t>
        <a:bodyPr/>
        <a:lstStyle/>
        <a:p>
          <a:endParaRPr lang="en-US"/>
        </a:p>
      </dgm:t>
    </dgm:pt>
    <dgm:pt modelId="{504BDC30-6545-5846-A128-60E40A5EA05C}" type="sibTrans" cxnId="{FEF70FAF-85D4-8F43-8984-FB22DC94B2DB}">
      <dgm:prSet/>
      <dgm:spPr/>
      <dgm:t>
        <a:bodyPr/>
        <a:lstStyle/>
        <a:p>
          <a:endParaRPr lang="en-US"/>
        </a:p>
      </dgm:t>
    </dgm:pt>
    <dgm:pt modelId="{8C78478B-83F9-1940-8A0B-1567E69107B5}">
      <dgm:prSet phldrT="[Text]" custT="1"/>
      <dgm:spPr/>
      <dgm:t>
        <a:bodyPr/>
        <a:lstStyle/>
        <a:p>
          <a:r>
            <a:rPr lang="en-US" sz="1400" b="1" dirty="0" smtClean="0"/>
            <a:t>Missional / Discovering Faith</a:t>
          </a:r>
          <a:endParaRPr lang="en-US" sz="1400" b="1" dirty="0"/>
        </a:p>
      </dgm:t>
    </dgm:pt>
    <dgm:pt modelId="{B794A0CF-41F9-EA4C-BF65-5EDDA38E49CF}" type="parTrans" cxnId="{F9D65B25-83A3-6C42-9998-30611F5ACCE6}">
      <dgm:prSet/>
      <dgm:spPr/>
      <dgm:t>
        <a:bodyPr/>
        <a:lstStyle/>
        <a:p>
          <a:endParaRPr lang="en-US"/>
        </a:p>
      </dgm:t>
    </dgm:pt>
    <dgm:pt modelId="{CD7B1995-DCF8-F34C-84CF-BA0ABFA21E2C}" type="sibTrans" cxnId="{F9D65B25-83A3-6C42-9998-30611F5ACCE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0403" custScaleY="113475"/>
      <dgm:spPr/>
      <dgm:t>
        <a:bodyPr/>
        <a:lstStyle/>
        <a:p>
          <a:endParaRPr lang="en-US"/>
        </a:p>
      </dgm:t>
    </dgm:pt>
    <dgm:pt modelId="{55667891-9EE2-7348-A65B-B085845A50C7}" type="pres">
      <dgm:prSet presAssocID="{F4891E69-05A1-D940-AD54-1945B596B03B}" presName="node" presStyleLbl="node1" presStyleIdx="0" presStyleCnt="9" custScaleX="121262" custScaleY="1085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9"/>
      <dgm:spPr/>
      <dgm:t>
        <a:bodyPr/>
        <a:lstStyle/>
        <a:p>
          <a:endParaRPr lang="en-US"/>
        </a:p>
      </dgm:t>
    </dgm:pt>
    <dgm:pt modelId="{06FB14D1-103C-C84F-B44F-94A259B48B04}" type="pres">
      <dgm:prSet presAssocID="{EBC59012-128E-D945-A310-A4278BC20966}" presName="node" presStyleLbl="node1" presStyleIdx="1" presStyleCnt="9" custScaleX="121262" custScaleY="1085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9"/>
      <dgm:spPr/>
      <dgm:t>
        <a:bodyPr/>
        <a:lstStyle/>
        <a:p>
          <a:endParaRPr lang="en-US"/>
        </a:p>
      </dgm:t>
    </dgm:pt>
    <dgm:pt modelId="{DDD9949A-4B83-9C43-A852-2B790C83D4DA}" type="pres">
      <dgm:prSet presAssocID="{0F1C742E-51C7-2543-8360-11D7F496E638}" presName="node" presStyleLbl="node1" presStyleIdx="2" presStyleCnt="9" custScaleX="121262" custScaleY="108540">
        <dgm:presLayoutVars>
          <dgm:bulletEnabled val="1"/>
        </dgm:presLayoutVars>
      </dgm:prSet>
      <dgm:spPr/>
      <dgm:t>
        <a:bodyPr/>
        <a:lstStyle/>
        <a:p>
          <a:endParaRPr lang="en-US"/>
        </a:p>
      </dgm:t>
    </dgm:pt>
    <dgm:pt modelId="{9C1AB20D-8A6E-754C-AF2F-42D8DB7F4074}" type="pres">
      <dgm:prSet presAssocID="{0F1C742E-51C7-2543-8360-11D7F496E638}" presName="dummy" presStyleCnt="0"/>
      <dgm:spPr/>
      <dgm:t>
        <a:bodyPr/>
        <a:lstStyle/>
        <a:p>
          <a:endParaRPr lang="en-US"/>
        </a:p>
      </dgm:t>
    </dgm:pt>
    <dgm:pt modelId="{317A0835-047B-B840-AD61-F6950D54960B}" type="pres">
      <dgm:prSet presAssocID="{3D0693D7-7B7E-DA4E-AC61-72A37CDC7B00}" presName="sibTrans" presStyleLbl="sibTrans2D1" presStyleIdx="2" presStyleCnt="9"/>
      <dgm:spPr/>
      <dgm:t>
        <a:bodyPr/>
        <a:lstStyle/>
        <a:p>
          <a:endParaRPr lang="en-US"/>
        </a:p>
      </dgm:t>
    </dgm:pt>
    <dgm:pt modelId="{ADE3CE14-6BF7-C94A-B48E-AD8AF2728543}" type="pres">
      <dgm:prSet presAssocID="{583240FB-CD5D-CE45-A7C1-043AF114A2C5}" presName="node" presStyleLbl="node1" presStyleIdx="3" presStyleCnt="9" custScaleX="121262" custScaleY="108540">
        <dgm:presLayoutVars>
          <dgm:bulletEnabled val="1"/>
        </dgm:presLayoutVars>
      </dgm:prSet>
      <dgm:spPr/>
      <dgm:t>
        <a:bodyPr/>
        <a:lstStyle/>
        <a:p>
          <a:endParaRPr lang="en-US"/>
        </a:p>
      </dgm:t>
    </dgm:pt>
    <dgm:pt modelId="{316BE7AA-D847-1843-BAA8-4A112560461B}" type="pres">
      <dgm:prSet presAssocID="{583240FB-CD5D-CE45-A7C1-043AF114A2C5}" presName="dummy" presStyleCnt="0"/>
      <dgm:spPr/>
      <dgm:t>
        <a:bodyPr/>
        <a:lstStyle/>
        <a:p>
          <a:endParaRPr lang="en-US"/>
        </a:p>
      </dgm:t>
    </dgm:pt>
    <dgm:pt modelId="{BEF97A5D-2660-0A47-AB8A-2E641B4C1285}" type="pres">
      <dgm:prSet presAssocID="{2DA837AD-94E9-874D-B518-2B2C3A0C5943}" presName="sibTrans" presStyleLbl="sibTrans2D1" presStyleIdx="3" presStyleCnt="9"/>
      <dgm:spPr/>
      <dgm:t>
        <a:bodyPr/>
        <a:lstStyle/>
        <a:p>
          <a:endParaRPr lang="en-US"/>
        </a:p>
      </dgm:t>
    </dgm:pt>
    <dgm:pt modelId="{AD804111-FBE1-0E43-8917-3F023C48D7C8}" type="pres">
      <dgm:prSet presAssocID="{8BAE294D-B6D6-7B42-B507-F48966780F8F}" presName="node" presStyleLbl="node1" presStyleIdx="4" presStyleCnt="9" custScaleX="121262" custScaleY="108540">
        <dgm:presLayoutVars>
          <dgm:bulletEnabled val="1"/>
        </dgm:presLayoutVars>
      </dgm:prSet>
      <dgm:spPr/>
      <dgm:t>
        <a:bodyPr/>
        <a:lstStyle/>
        <a:p>
          <a:endParaRPr lang="en-US"/>
        </a:p>
      </dgm:t>
    </dgm:pt>
    <dgm:pt modelId="{05997310-0028-7747-97A2-BB693D73F95C}" type="pres">
      <dgm:prSet presAssocID="{8BAE294D-B6D6-7B42-B507-F48966780F8F}" presName="dummy" presStyleCnt="0"/>
      <dgm:spPr/>
      <dgm:t>
        <a:bodyPr/>
        <a:lstStyle/>
        <a:p>
          <a:endParaRPr lang="en-US"/>
        </a:p>
      </dgm:t>
    </dgm:pt>
    <dgm:pt modelId="{AE63C42E-62A1-024B-B626-42E1208BE178}" type="pres">
      <dgm:prSet presAssocID="{A0BAA2F6-1F2E-9147-A28F-9076704BDDB8}" presName="sibTrans" presStyleLbl="sibTrans2D1" presStyleIdx="4" presStyleCnt="9"/>
      <dgm:spPr/>
      <dgm:t>
        <a:bodyPr/>
        <a:lstStyle/>
        <a:p>
          <a:endParaRPr lang="en-US"/>
        </a:p>
      </dgm:t>
    </dgm:pt>
    <dgm:pt modelId="{F4161C11-D9FE-CC42-82CE-71A74D4515E6}" type="pres">
      <dgm:prSet presAssocID="{2428120A-EC8B-954F-AF54-6812AF71B422}" presName="node" presStyleLbl="node1" presStyleIdx="5" presStyleCnt="9" custScaleX="121262" custScaleY="108540">
        <dgm:presLayoutVars>
          <dgm:bulletEnabled val="1"/>
        </dgm:presLayoutVars>
      </dgm:prSet>
      <dgm:spPr/>
      <dgm:t>
        <a:bodyPr/>
        <a:lstStyle/>
        <a:p>
          <a:endParaRPr lang="en-US"/>
        </a:p>
      </dgm:t>
    </dgm:pt>
    <dgm:pt modelId="{5B9E6CE0-E51C-9140-ADC1-94C0EB1F4A8C}" type="pres">
      <dgm:prSet presAssocID="{2428120A-EC8B-954F-AF54-6812AF71B422}" presName="dummy" presStyleCnt="0"/>
      <dgm:spPr/>
      <dgm:t>
        <a:bodyPr/>
        <a:lstStyle/>
        <a:p>
          <a:endParaRPr lang="en-US"/>
        </a:p>
      </dgm:t>
    </dgm:pt>
    <dgm:pt modelId="{C157EBFD-F0BE-A645-BA82-53258C64AE23}" type="pres">
      <dgm:prSet presAssocID="{504BDC30-6545-5846-A128-60E40A5EA05C}" presName="sibTrans" presStyleLbl="sibTrans2D1" presStyleIdx="5" presStyleCnt="9"/>
      <dgm:spPr/>
      <dgm:t>
        <a:bodyPr/>
        <a:lstStyle/>
        <a:p>
          <a:endParaRPr lang="en-US"/>
        </a:p>
      </dgm:t>
    </dgm:pt>
    <dgm:pt modelId="{D5B8E15C-5176-D14C-9301-6DD51E81D4B4}" type="pres">
      <dgm:prSet presAssocID="{961DD880-A93A-6048-AB97-B2DEE7DA15DC}" presName="node" presStyleLbl="node1" presStyleIdx="6" presStyleCnt="9" custScaleX="121262" custScaleY="1085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9"/>
      <dgm:spPr/>
      <dgm:t>
        <a:bodyPr/>
        <a:lstStyle/>
        <a:p>
          <a:endParaRPr lang="en-US"/>
        </a:p>
      </dgm:t>
    </dgm:pt>
    <dgm:pt modelId="{B60741DA-9B20-3642-9B54-C82FF8812431}" type="pres">
      <dgm:prSet presAssocID="{5BFBCA87-7BAD-E748-8F88-19B6FD9C54C1}" presName="node" presStyleLbl="node1" presStyleIdx="7" presStyleCnt="9" custScaleX="121262" custScaleY="108540">
        <dgm:presLayoutVars>
          <dgm:bulletEnabled val="1"/>
        </dgm:presLayoutVars>
      </dgm:prSet>
      <dgm:spPr/>
      <dgm:t>
        <a:bodyPr/>
        <a:lstStyle/>
        <a:p>
          <a:endParaRPr lang="en-US"/>
        </a:p>
      </dgm:t>
    </dgm:pt>
    <dgm:pt modelId="{2359C42D-2753-7E41-A152-C71298423BEA}" type="pres">
      <dgm:prSet presAssocID="{5BFBCA87-7BAD-E748-8F88-19B6FD9C54C1}" presName="dummy" presStyleCnt="0"/>
      <dgm:spPr/>
      <dgm:t>
        <a:bodyPr/>
        <a:lstStyle/>
        <a:p>
          <a:endParaRPr lang="en-US"/>
        </a:p>
      </dgm:t>
    </dgm:pt>
    <dgm:pt modelId="{54896C96-A28D-E047-B07C-11664921E7F4}" type="pres">
      <dgm:prSet presAssocID="{AE79F588-5454-AE4E-A285-95C165D2AF7F}" presName="sibTrans" presStyleLbl="sibTrans2D1" presStyleIdx="7" presStyleCnt="9"/>
      <dgm:spPr/>
      <dgm:t>
        <a:bodyPr/>
        <a:lstStyle/>
        <a:p>
          <a:endParaRPr lang="en-US"/>
        </a:p>
      </dgm:t>
    </dgm:pt>
    <dgm:pt modelId="{C5C0381B-B303-7841-80BC-E06B2CEBCB2D}" type="pres">
      <dgm:prSet presAssocID="{8C78478B-83F9-1940-8A0B-1567E69107B5}" presName="node" presStyleLbl="node1" presStyleIdx="8" presStyleCnt="9" custScaleX="121262" custScaleY="108540">
        <dgm:presLayoutVars>
          <dgm:bulletEnabled val="1"/>
        </dgm:presLayoutVars>
      </dgm:prSet>
      <dgm:spPr/>
      <dgm:t>
        <a:bodyPr/>
        <a:lstStyle/>
        <a:p>
          <a:endParaRPr lang="en-US"/>
        </a:p>
      </dgm:t>
    </dgm:pt>
    <dgm:pt modelId="{0EF753A8-25DE-704E-8B8F-8D8B6FF5E166}" type="pres">
      <dgm:prSet presAssocID="{8C78478B-83F9-1940-8A0B-1567E69107B5}" presName="dummy" presStyleCnt="0"/>
      <dgm:spPr/>
      <dgm:t>
        <a:bodyPr/>
        <a:lstStyle/>
        <a:p>
          <a:endParaRPr lang="en-US"/>
        </a:p>
      </dgm:t>
    </dgm:pt>
    <dgm:pt modelId="{9ED28279-201E-4A4B-AE4F-C3326A6C9141}" type="pres">
      <dgm:prSet presAssocID="{CD7B1995-DCF8-F34C-84CF-BA0ABFA21E2C}" presName="sibTrans" presStyleLbl="sibTrans2D1" presStyleIdx="8" presStyleCnt="9"/>
      <dgm:spPr/>
      <dgm:t>
        <a:bodyPr/>
        <a:lstStyle/>
        <a:p>
          <a:endParaRPr lang="en-US"/>
        </a:p>
      </dgm:t>
    </dgm:pt>
  </dgm:ptLst>
  <dgm:cxnLst>
    <dgm:cxn modelId="{D5BF67B6-3B4C-6246-8FD2-4ED8323CAD07}" srcId="{4090E13C-FA55-8644-AA81-AAD46FD2B792}" destId="{EBC59012-128E-D945-A310-A4278BC20966}" srcOrd="1" destOrd="0" parTransId="{53EB17F9-ABD7-9043-8EF4-4DD52FAEF979}" sibTransId="{667D8936-2877-754A-B2A7-37045C672D8A}"/>
    <dgm:cxn modelId="{0DC2028E-4901-7744-8D3B-EA3CFAACD708}" type="presOf" srcId="{CD7B1995-DCF8-F34C-84CF-BA0ABFA21E2C}" destId="{9ED28279-201E-4A4B-AE4F-C3326A6C9141}" srcOrd="0" destOrd="0" presId="urn:microsoft.com/office/officeart/2005/8/layout/radial6"/>
    <dgm:cxn modelId="{A81764A2-672B-BF4B-A050-4A84ECEF0A3D}" type="presOf" srcId="{C2251B99-8496-954F-82E8-3B9E37EEFAA6}" destId="{5FF4EA7C-7615-5544-AF9A-49A8FDEB7575}" srcOrd="0" destOrd="0" presId="urn:microsoft.com/office/officeart/2005/8/layout/radial6"/>
    <dgm:cxn modelId="{55036518-3B13-4640-9F35-765D2B9492BF}" type="presOf" srcId="{2DA837AD-94E9-874D-B518-2B2C3A0C5943}" destId="{BEF97A5D-2660-0A47-AB8A-2E641B4C1285}" srcOrd="0" destOrd="0" presId="urn:microsoft.com/office/officeart/2005/8/layout/radial6"/>
    <dgm:cxn modelId="{F9D65B25-83A3-6C42-9998-30611F5ACCE6}" srcId="{4090E13C-FA55-8644-AA81-AAD46FD2B792}" destId="{8C78478B-83F9-1940-8A0B-1567E69107B5}" srcOrd="8" destOrd="0" parTransId="{B794A0CF-41F9-EA4C-BF65-5EDDA38E49CF}" sibTransId="{CD7B1995-DCF8-F34C-84CF-BA0ABFA21E2C}"/>
    <dgm:cxn modelId="{CDD1B8F1-4A99-AE40-A998-E88E2AA0E656}" type="presOf" srcId="{8BAE294D-B6D6-7B42-B507-F48966780F8F}" destId="{AD804111-FBE1-0E43-8917-3F023C48D7C8}" srcOrd="0" destOrd="0" presId="urn:microsoft.com/office/officeart/2005/8/layout/radial6"/>
    <dgm:cxn modelId="{A52D7FFA-AB11-4344-81F7-34ED0F598E6F}" srcId="{4090E13C-FA55-8644-AA81-AAD46FD2B792}" destId="{0F1C742E-51C7-2543-8360-11D7F496E638}" srcOrd="2" destOrd="0" parTransId="{767B4DB2-6936-8C4C-B1DF-BEC98A402196}" sibTransId="{3D0693D7-7B7E-DA4E-AC61-72A37CDC7B00}"/>
    <dgm:cxn modelId="{CF113A5A-9F85-1B49-90C7-EBD9E763F967}" type="presOf" srcId="{D0AE19E6-5955-6641-9A6F-C588B9B28826}" destId="{8F84FEDD-4B4D-9B4B-B52B-84550EC4FAA6}" srcOrd="0" destOrd="0" presId="urn:microsoft.com/office/officeart/2005/8/layout/radial6"/>
    <dgm:cxn modelId="{F667B515-F0F9-9543-BE46-2498AAC054B3}" type="presOf" srcId="{AE79F588-5454-AE4E-A285-95C165D2AF7F}" destId="{54896C96-A28D-E047-B07C-11664921E7F4}" srcOrd="0" destOrd="0" presId="urn:microsoft.com/office/officeart/2005/8/layout/radial6"/>
    <dgm:cxn modelId="{077761C3-1DAA-184D-A2D1-CB041D0FEE4F}" type="presOf" srcId="{EBC59012-128E-D945-A310-A4278BC20966}" destId="{06FB14D1-103C-C84F-B44F-94A259B48B04}" srcOrd="0" destOrd="0" presId="urn:microsoft.com/office/officeart/2005/8/layout/radial6"/>
    <dgm:cxn modelId="{643F83FF-B7FF-A84F-A188-E37B0B229572}" type="presOf" srcId="{2428120A-EC8B-954F-AF54-6812AF71B422}" destId="{F4161C11-D9FE-CC42-82CE-71A74D4515E6}" srcOrd="0" destOrd="0" presId="urn:microsoft.com/office/officeart/2005/8/layout/radial6"/>
    <dgm:cxn modelId="{56C27005-9ABC-0947-9A13-E579679FD288}" type="presOf" srcId="{0F1C742E-51C7-2543-8360-11D7F496E638}" destId="{DDD9949A-4B83-9C43-A852-2B790C83D4DA}" srcOrd="0" destOrd="0" presId="urn:microsoft.com/office/officeart/2005/8/layout/radial6"/>
    <dgm:cxn modelId="{DE1890CB-BA8D-574C-B344-6FDE424382B7}" type="presOf" srcId="{8C78478B-83F9-1940-8A0B-1567E69107B5}" destId="{C5C0381B-B303-7841-80BC-E06B2CEBCB2D}" srcOrd="0" destOrd="0" presId="urn:microsoft.com/office/officeart/2005/8/layout/radial6"/>
    <dgm:cxn modelId="{26EB7DC5-8088-5545-81C5-495EBB0D39CB}" type="presOf" srcId="{667D8936-2877-754A-B2A7-37045C672D8A}" destId="{607103A2-8C53-334A-A084-228C85F80B23}" srcOrd="0" destOrd="0" presId="urn:microsoft.com/office/officeart/2005/8/layout/radial6"/>
    <dgm:cxn modelId="{FEF70FAF-85D4-8F43-8984-FB22DC94B2DB}" srcId="{4090E13C-FA55-8644-AA81-AAD46FD2B792}" destId="{2428120A-EC8B-954F-AF54-6812AF71B422}" srcOrd="5" destOrd="0" parTransId="{BFEBB3D9-DD47-2B48-8744-21B33F39C484}" sibTransId="{504BDC30-6545-5846-A128-60E40A5EA05C}"/>
    <dgm:cxn modelId="{70BF97B2-5056-D845-A18C-1427B82260B9}" srcId="{4090E13C-FA55-8644-AA81-AAD46FD2B792}" destId="{5BFBCA87-7BAD-E748-8F88-19B6FD9C54C1}" srcOrd="7" destOrd="0" parTransId="{C0ED4669-9416-0948-94BE-66802DCB2153}" sibTransId="{AE79F588-5454-AE4E-A285-95C165D2AF7F}"/>
    <dgm:cxn modelId="{18A8C907-1912-344F-AE8C-025242582271}" type="presOf" srcId="{504BDC30-6545-5846-A128-60E40A5EA05C}" destId="{C157EBFD-F0BE-A645-BA82-53258C64AE23}" srcOrd="0" destOrd="0" presId="urn:microsoft.com/office/officeart/2005/8/layout/radial6"/>
    <dgm:cxn modelId="{6E9779D7-EE24-2B44-85F6-9CE55F4A2E25}" srcId="{4090E13C-FA55-8644-AA81-AAD46FD2B792}" destId="{F4891E69-05A1-D940-AD54-1945B596B03B}" srcOrd="0" destOrd="0" parTransId="{4BDBC7F0-DF71-0241-9487-573EA70E0825}" sibTransId="{D0AE19E6-5955-6641-9A6F-C588B9B28826}"/>
    <dgm:cxn modelId="{33B51FF8-AEDA-3844-935D-E388A1CDEBBF}" type="presOf" srcId="{A0BAA2F6-1F2E-9147-A28F-9076704BDDB8}" destId="{AE63C42E-62A1-024B-B626-42E1208BE178}" srcOrd="0" destOrd="0" presId="urn:microsoft.com/office/officeart/2005/8/layout/radial6"/>
    <dgm:cxn modelId="{A4D96709-1465-1E4F-8C88-634A8FF02E8C}" type="presOf" srcId="{3D0693D7-7B7E-DA4E-AC61-72A37CDC7B00}" destId="{317A0835-047B-B840-AD61-F6950D54960B}" srcOrd="0" destOrd="0" presId="urn:microsoft.com/office/officeart/2005/8/layout/radial6"/>
    <dgm:cxn modelId="{64E40251-33A2-7A4E-BCAD-A00A22AB5E7A}" type="presOf" srcId="{583240FB-CD5D-CE45-A7C1-043AF114A2C5}" destId="{ADE3CE14-6BF7-C94A-B48E-AD8AF2728543}" srcOrd="0" destOrd="0" presId="urn:microsoft.com/office/officeart/2005/8/layout/radial6"/>
    <dgm:cxn modelId="{FBFCE296-1267-7444-87EC-CF66B6131A55}" srcId="{4090E13C-FA55-8644-AA81-AAD46FD2B792}" destId="{583240FB-CD5D-CE45-A7C1-043AF114A2C5}" srcOrd="3" destOrd="0" parTransId="{3A83DF82-ACDE-A341-8E95-9B412C52B7D3}" sibTransId="{2DA837AD-94E9-874D-B518-2B2C3A0C5943}"/>
    <dgm:cxn modelId="{07B7DCD5-8D8A-7347-A3C8-62E52A09FBFA}" type="presOf" srcId="{4090E13C-FA55-8644-AA81-AAD46FD2B792}" destId="{1F5542E9-152D-E345-8CBD-81CD754B363A}" srcOrd="0" destOrd="0" presId="urn:microsoft.com/office/officeart/2005/8/layout/radial6"/>
    <dgm:cxn modelId="{850B757C-A141-C840-BA4A-8E13F3B2DF8F}" srcId="{4090E13C-FA55-8644-AA81-AAD46FD2B792}" destId="{961DD880-A93A-6048-AB97-B2DEE7DA15DC}" srcOrd="6" destOrd="0" parTransId="{049F9092-890B-064A-A1C7-BCBFDFBBDB29}" sibTransId="{C2251B99-8496-954F-82E8-3B9E37EEFAA6}"/>
    <dgm:cxn modelId="{7A6D2285-42F1-564F-84B6-A23EF106771F}" srcId="{83B2E4C9-6739-0940-BFE0-6E1FBF8066B7}" destId="{4090E13C-FA55-8644-AA81-AAD46FD2B792}" srcOrd="0" destOrd="0" parTransId="{5E790D68-E624-D643-B2EF-0D05DA187D31}" sibTransId="{4EE8D82B-F843-9B4B-8B59-AD17BC70C0E5}"/>
    <dgm:cxn modelId="{52C43E8D-6885-2245-87F6-3AB93FA81CE2}" type="presOf" srcId="{961DD880-A93A-6048-AB97-B2DEE7DA15DC}" destId="{D5B8E15C-5176-D14C-9301-6DD51E81D4B4}" srcOrd="0" destOrd="0" presId="urn:microsoft.com/office/officeart/2005/8/layout/radial6"/>
    <dgm:cxn modelId="{264C9636-C84B-E14E-87F8-1F17EBD6FB6A}" type="presOf" srcId="{5BFBCA87-7BAD-E748-8F88-19B6FD9C54C1}" destId="{B60741DA-9B20-3642-9B54-C82FF8812431}" srcOrd="0" destOrd="0" presId="urn:microsoft.com/office/officeart/2005/8/layout/radial6"/>
    <dgm:cxn modelId="{1CF0EB6C-75FC-FB44-8828-BF9D6FD2A0D5}" type="presOf" srcId="{F4891E69-05A1-D940-AD54-1945B596B03B}" destId="{55667891-9EE2-7348-A65B-B085845A50C7}" srcOrd="0" destOrd="0" presId="urn:microsoft.com/office/officeart/2005/8/layout/radial6"/>
    <dgm:cxn modelId="{6B16E1A6-060E-564B-937C-6BB561DA4A09}" srcId="{4090E13C-FA55-8644-AA81-AAD46FD2B792}" destId="{8BAE294D-B6D6-7B42-B507-F48966780F8F}" srcOrd="4" destOrd="0" parTransId="{02BE90D4-646C-B54F-B6C3-48D36FC39511}" sibTransId="{A0BAA2F6-1F2E-9147-A28F-9076704BDDB8}"/>
    <dgm:cxn modelId="{DA9B7992-4FCE-DE47-B298-6EC00DC57E52}" type="presOf" srcId="{83B2E4C9-6739-0940-BFE0-6E1FBF8066B7}" destId="{2A3B12F4-3F24-344A-999E-BCBA7DF402FC}" srcOrd="0" destOrd="0" presId="urn:microsoft.com/office/officeart/2005/8/layout/radial6"/>
    <dgm:cxn modelId="{38EBC6B0-C5A7-DB4F-8B38-2D1E1DB3DB17}" type="presParOf" srcId="{2A3B12F4-3F24-344A-999E-BCBA7DF402FC}" destId="{1F5542E9-152D-E345-8CBD-81CD754B363A}" srcOrd="0" destOrd="0" presId="urn:microsoft.com/office/officeart/2005/8/layout/radial6"/>
    <dgm:cxn modelId="{7AD5D3F1-6DFE-FD4F-8591-F2B71500B92E}" type="presParOf" srcId="{2A3B12F4-3F24-344A-999E-BCBA7DF402FC}" destId="{55667891-9EE2-7348-A65B-B085845A50C7}" srcOrd="1" destOrd="0" presId="urn:microsoft.com/office/officeart/2005/8/layout/radial6"/>
    <dgm:cxn modelId="{4A06C9C2-7E7D-0F4B-AA3A-F096DB994284}" type="presParOf" srcId="{2A3B12F4-3F24-344A-999E-BCBA7DF402FC}" destId="{C5D35E2F-0F7B-664C-B5CF-881EFAD112EA}" srcOrd="2" destOrd="0" presId="urn:microsoft.com/office/officeart/2005/8/layout/radial6"/>
    <dgm:cxn modelId="{9038D1E1-12EB-9B4A-A060-830B2A7E7112}" type="presParOf" srcId="{2A3B12F4-3F24-344A-999E-BCBA7DF402FC}" destId="{8F84FEDD-4B4D-9B4B-B52B-84550EC4FAA6}" srcOrd="3" destOrd="0" presId="urn:microsoft.com/office/officeart/2005/8/layout/radial6"/>
    <dgm:cxn modelId="{8B6F51AC-B20B-374C-94AC-A86ED7AAC2E9}" type="presParOf" srcId="{2A3B12F4-3F24-344A-999E-BCBA7DF402FC}" destId="{06FB14D1-103C-C84F-B44F-94A259B48B04}" srcOrd="4" destOrd="0" presId="urn:microsoft.com/office/officeart/2005/8/layout/radial6"/>
    <dgm:cxn modelId="{F5EF010D-05B2-CB46-84C0-FC58E4251505}" type="presParOf" srcId="{2A3B12F4-3F24-344A-999E-BCBA7DF402FC}" destId="{DC0FD9AF-45D4-E44E-B542-A1A56E5F5E1E}" srcOrd="5" destOrd="0" presId="urn:microsoft.com/office/officeart/2005/8/layout/radial6"/>
    <dgm:cxn modelId="{D273998A-7D6F-7949-919D-9E1088849C01}" type="presParOf" srcId="{2A3B12F4-3F24-344A-999E-BCBA7DF402FC}" destId="{607103A2-8C53-334A-A084-228C85F80B23}" srcOrd="6" destOrd="0" presId="urn:microsoft.com/office/officeart/2005/8/layout/radial6"/>
    <dgm:cxn modelId="{95682DE4-C27E-6F4D-82E1-058618852C56}" type="presParOf" srcId="{2A3B12F4-3F24-344A-999E-BCBA7DF402FC}" destId="{DDD9949A-4B83-9C43-A852-2B790C83D4DA}" srcOrd="7" destOrd="0" presId="urn:microsoft.com/office/officeart/2005/8/layout/radial6"/>
    <dgm:cxn modelId="{8396B533-7410-944C-BA96-2958BB53D34A}" type="presParOf" srcId="{2A3B12F4-3F24-344A-999E-BCBA7DF402FC}" destId="{9C1AB20D-8A6E-754C-AF2F-42D8DB7F4074}" srcOrd="8" destOrd="0" presId="urn:microsoft.com/office/officeart/2005/8/layout/radial6"/>
    <dgm:cxn modelId="{FA267687-F9B6-7848-B4DF-AA271677B872}" type="presParOf" srcId="{2A3B12F4-3F24-344A-999E-BCBA7DF402FC}" destId="{317A0835-047B-B840-AD61-F6950D54960B}" srcOrd="9" destOrd="0" presId="urn:microsoft.com/office/officeart/2005/8/layout/radial6"/>
    <dgm:cxn modelId="{DD86E33E-57B3-8B46-B244-DC281F7A20F3}" type="presParOf" srcId="{2A3B12F4-3F24-344A-999E-BCBA7DF402FC}" destId="{ADE3CE14-6BF7-C94A-B48E-AD8AF2728543}" srcOrd="10" destOrd="0" presId="urn:microsoft.com/office/officeart/2005/8/layout/radial6"/>
    <dgm:cxn modelId="{8B307FFF-4001-5845-83A5-275E41BE6862}" type="presParOf" srcId="{2A3B12F4-3F24-344A-999E-BCBA7DF402FC}" destId="{316BE7AA-D847-1843-BAA8-4A112560461B}" srcOrd="11" destOrd="0" presId="urn:microsoft.com/office/officeart/2005/8/layout/radial6"/>
    <dgm:cxn modelId="{BD8425CC-EC4D-9D41-B174-1B77F0C83525}" type="presParOf" srcId="{2A3B12F4-3F24-344A-999E-BCBA7DF402FC}" destId="{BEF97A5D-2660-0A47-AB8A-2E641B4C1285}" srcOrd="12" destOrd="0" presId="urn:microsoft.com/office/officeart/2005/8/layout/radial6"/>
    <dgm:cxn modelId="{2A100B88-4EFF-D94B-8901-349A2E0CE1E6}" type="presParOf" srcId="{2A3B12F4-3F24-344A-999E-BCBA7DF402FC}" destId="{AD804111-FBE1-0E43-8917-3F023C48D7C8}" srcOrd="13" destOrd="0" presId="urn:microsoft.com/office/officeart/2005/8/layout/radial6"/>
    <dgm:cxn modelId="{F16BE886-0D37-5049-BEDF-F928C9C393B7}" type="presParOf" srcId="{2A3B12F4-3F24-344A-999E-BCBA7DF402FC}" destId="{05997310-0028-7747-97A2-BB693D73F95C}" srcOrd="14" destOrd="0" presId="urn:microsoft.com/office/officeart/2005/8/layout/radial6"/>
    <dgm:cxn modelId="{384564B3-426F-6945-BAAE-7E8E05415017}" type="presParOf" srcId="{2A3B12F4-3F24-344A-999E-BCBA7DF402FC}" destId="{AE63C42E-62A1-024B-B626-42E1208BE178}" srcOrd="15" destOrd="0" presId="urn:microsoft.com/office/officeart/2005/8/layout/radial6"/>
    <dgm:cxn modelId="{DB66A6FF-E490-B84C-87D3-11AE822B1CBB}" type="presParOf" srcId="{2A3B12F4-3F24-344A-999E-BCBA7DF402FC}" destId="{F4161C11-D9FE-CC42-82CE-71A74D4515E6}" srcOrd="16" destOrd="0" presId="urn:microsoft.com/office/officeart/2005/8/layout/radial6"/>
    <dgm:cxn modelId="{DB388540-40C7-E548-8D2B-CC47714C3D8D}" type="presParOf" srcId="{2A3B12F4-3F24-344A-999E-BCBA7DF402FC}" destId="{5B9E6CE0-E51C-9140-ADC1-94C0EB1F4A8C}" srcOrd="17" destOrd="0" presId="urn:microsoft.com/office/officeart/2005/8/layout/radial6"/>
    <dgm:cxn modelId="{33B0A31C-28BD-6143-9622-BBCDAB1760DF}" type="presParOf" srcId="{2A3B12F4-3F24-344A-999E-BCBA7DF402FC}" destId="{C157EBFD-F0BE-A645-BA82-53258C64AE23}" srcOrd="18" destOrd="0" presId="urn:microsoft.com/office/officeart/2005/8/layout/radial6"/>
    <dgm:cxn modelId="{2C5963E2-92B1-EC44-BE9B-E4634062C79F}" type="presParOf" srcId="{2A3B12F4-3F24-344A-999E-BCBA7DF402FC}" destId="{D5B8E15C-5176-D14C-9301-6DD51E81D4B4}" srcOrd="19" destOrd="0" presId="urn:microsoft.com/office/officeart/2005/8/layout/radial6"/>
    <dgm:cxn modelId="{829546D8-4F5E-0540-8A5F-CA818DA72C63}" type="presParOf" srcId="{2A3B12F4-3F24-344A-999E-BCBA7DF402FC}" destId="{B01CFCCF-8DEF-C649-98A1-F00013EB54EA}" srcOrd="20" destOrd="0" presId="urn:microsoft.com/office/officeart/2005/8/layout/radial6"/>
    <dgm:cxn modelId="{7BD817E5-02BD-CA43-8EE2-4E7C5AAB42B8}" type="presParOf" srcId="{2A3B12F4-3F24-344A-999E-BCBA7DF402FC}" destId="{5FF4EA7C-7615-5544-AF9A-49A8FDEB7575}" srcOrd="21" destOrd="0" presId="urn:microsoft.com/office/officeart/2005/8/layout/radial6"/>
    <dgm:cxn modelId="{E87DAA5A-F2DD-F340-BC8D-2E5BE242869E}" type="presParOf" srcId="{2A3B12F4-3F24-344A-999E-BCBA7DF402FC}" destId="{B60741DA-9B20-3642-9B54-C82FF8812431}" srcOrd="22" destOrd="0" presId="urn:microsoft.com/office/officeart/2005/8/layout/radial6"/>
    <dgm:cxn modelId="{6B81A3F3-5C4E-1641-8EC9-4D3406E7C95A}" type="presParOf" srcId="{2A3B12F4-3F24-344A-999E-BCBA7DF402FC}" destId="{2359C42D-2753-7E41-A152-C71298423BEA}" srcOrd="23" destOrd="0" presId="urn:microsoft.com/office/officeart/2005/8/layout/radial6"/>
    <dgm:cxn modelId="{924FF04B-DD34-254A-8366-788AC435754A}" type="presParOf" srcId="{2A3B12F4-3F24-344A-999E-BCBA7DF402FC}" destId="{54896C96-A28D-E047-B07C-11664921E7F4}" srcOrd="24" destOrd="0" presId="urn:microsoft.com/office/officeart/2005/8/layout/radial6"/>
    <dgm:cxn modelId="{C9F2AFC2-0B7C-3141-883E-E723862DA470}" type="presParOf" srcId="{2A3B12F4-3F24-344A-999E-BCBA7DF402FC}" destId="{C5C0381B-B303-7841-80BC-E06B2CEBCB2D}" srcOrd="25" destOrd="0" presId="urn:microsoft.com/office/officeart/2005/8/layout/radial6"/>
    <dgm:cxn modelId="{691B268D-7FD1-714F-A5C1-1E177B22AAB0}" type="presParOf" srcId="{2A3B12F4-3F24-344A-999E-BCBA7DF402FC}" destId="{0EF753A8-25DE-704E-8B8F-8D8B6FF5E166}" srcOrd="26" destOrd="0" presId="urn:microsoft.com/office/officeart/2005/8/layout/radial6"/>
    <dgm:cxn modelId="{BABEA6F9-FC4C-B643-944E-AB4FEC8A64B4}" type="presParOf" srcId="{2A3B12F4-3F24-344A-999E-BCBA7DF402FC}" destId="{9ED28279-201E-4A4B-AE4F-C3326A6C9141}"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225E5DA0-6ECA-5845-A3C1-730172FCAABF}">
      <dgm:prSet phldrT="[Text]" custT="1"/>
      <dgm:spPr/>
      <dgm:t>
        <a:bodyPr/>
        <a:lstStyle/>
        <a:p>
          <a:r>
            <a:rPr lang="en-US" sz="1400" b="1" dirty="0" smtClean="0"/>
            <a:t>Faith Enrichment</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400" b="1" dirty="0" smtClean="0"/>
            <a:t>Sunday Worship</a:t>
          </a:r>
          <a:endParaRPr lang="en-US" sz="14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400" b="1" dirty="0" smtClean="0"/>
            <a:t>Grand-parents</a:t>
          </a:r>
          <a:endParaRPr lang="en-US" sz="1400" b="1" dirty="0"/>
        </a:p>
      </dgm:t>
    </dgm:pt>
    <dgm:pt modelId="{B47AF1B3-5211-4342-9949-253C6B632665}" type="parTrans" cxnId="{A2932E48-C00C-F245-9231-CCC0A62F7B8B}">
      <dgm:prSet/>
      <dgm:spPr/>
      <dgm:t>
        <a:bodyPr/>
        <a:lstStyle/>
        <a:p>
          <a:endParaRPr lang="en-US"/>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400" b="1" dirty="0" smtClean="0"/>
            <a:t>Spiritual Enrichment</a:t>
          </a:r>
          <a:endParaRPr lang="en-US" sz="1400" b="1"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400" b="1" dirty="0" smtClean="0"/>
            <a:t>Life Issues &amp; Milestones</a:t>
          </a:r>
          <a:endParaRPr lang="en-US" sz="1400" b="1" dirty="0"/>
        </a:p>
      </dgm:t>
    </dgm:pt>
    <dgm:pt modelId="{21926AC9-8F0F-ED4A-BBE8-100B95B3163B}" type="parTrans" cxnId="{9DAF9105-BFFC-094E-84C8-503E3578F4B4}">
      <dgm:prSet/>
      <dgm:spPr/>
      <dgm:t>
        <a:bodyPr/>
        <a:lstStyle/>
        <a:p>
          <a:endParaRPr lang="en-US"/>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400" b="1" dirty="0" smtClean="0"/>
            <a:t>Scripture Enrichment</a:t>
          </a:r>
          <a:endParaRPr lang="en-US" sz="1400" b="1" dirty="0"/>
        </a:p>
      </dgm:t>
    </dgm:pt>
    <dgm:pt modelId="{F095FF1F-364F-0C42-96B6-ED4E2E0C54B7}" type="parTrans" cxnId="{0340BF53-3474-924D-B9F3-F515773E1F60}">
      <dgm:prSet/>
      <dgm:spPr/>
      <dgm:t>
        <a:bodyPr/>
        <a:lstStyle/>
        <a:p>
          <a:endParaRPr lang="en-US"/>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400" b="1" dirty="0" smtClean="0"/>
            <a:t>Liturgical Seasons</a:t>
          </a:r>
          <a:endParaRPr lang="en-US" sz="1400" b="1" dirty="0"/>
        </a:p>
      </dgm:t>
    </dgm:pt>
    <dgm:pt modelId="{978F2F9E-2428-5D44-AC39-F352C6DB18B6}" type="parTrans" cxnId="{2FF14E62-213E-0F45-B56F-3498440A348E}">
      <dgm:prSet/>
      <dgm:spPr/>
      <dgm:t>
        <a:bodyPr/>
        <a:lstStyle/>
        <a:p>
          <a:endParaRPr lang="en-US"/>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400" b="1" dirty="0" smtClean="0"/>
            <a:t>Service &amp; Mission</a:t>
          </a:r>
          <a:endParaRPr lang="en-US" sz="1400" b="1" dirty="0"/>
        </a:p>
      </dgm:t>
    </dgm:pt>
    <dgm:pt modelId="{0FD7ECDA-6A85-0D47-AA9E-9419B88FDA33}" type="parTrans" cxnId="{418C3B08-2F13-0044-B841-B6A8962C9ED0}">
      <dgm:prSet/>
      <dgm:spPr/>
      <dgm:t>
        <a:bodyPr/>
        <a:lstStyle/>
        <a:p>
          <a:endParaRPr lang="en-US"/>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400" b="1" dirty="0" smtClean="0"/>
            <a:t>Discovering Faith</a:t>
          </a:r>
          <a:endParaRPr lang="en-US" sz="1400" b="1" dirty="0"/>
        </a:p>
      </dgm:t>
    </dgm:pt>
    <dgm:pt modelId="{C88E13B7-D070-164E-80EF-188D9732C36D}" type="parTrans" cxnId="{FD379816-40E0-2F48-806E-CE7DAA56D9DE}">
      <dgm:prSet/>
      <dgm:spPr/>
      <dgm:t>
        <a:bodyPr/>
        <a:lstStyle/>
        <a:p>
          <a:endParaRPr lang="en-US"/>
        </a:p>
      </dgm:t>
    </dgm:pt>
    <dgm:pt modelId="{B32B23ED-3C30-2A48-AF16-DD37250FBD19}" type="sibTrans" cxnId="{FD379816-40E0-2F48-806E-CE7DAA56D9DE}">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16912" custScaleY="106663"/>
      <dgm:spPr/>
      <dgm:t>
        <a:bodyPr/>
        <a:lstStyle/>
        <a:p>
          <a:endParaRPr lang="en-US"/>
        </a:p>
      </dgm:t>
    </dgm:pt>
    <dgm:pt modelId="{552D61EF-6CD1-9442-B725-8930650CE019}" type="pres">
      <dgm:prSet presAssocID="{9B651A59-0684-C64A-8AAF-45B682A48F36}" presName="node" presStyleLbl="node1" presStyleIdx="0" presStyleCnt="9" custScaleX="109981" custScaleY="114374">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0" presStyleCnt="9"/>
      <dgm:spPr/>
      <dgm:t>
        <a:bodyPr/>
        <a:lstStyle/>
        <a:p>
          <a:endParaRPr lang="en-US"/>
        </a:p>
      </dgm:t>
    </dgm:pt>
    <dgm:pt modelId="{0B0E6169-9860-F143-92B8-FA79A51217FB}" type="pres">
      <dgm:prSet presAssocID="{81D46D3F-CE68-4F41-9A0D-1C66C1408C66}" presName="node" presStyleLbl="node1" presStyleIdx="1" presStyleCnt="9" custScaleX="109981" custScaleY="114374">
        <dgm:presLayoutVars>
          <dgm:bulletEnabled val="1"/>
        </dgm:presLayoutVars>
      </dgm:prSet>
      <dgm:spPr/>
      <dgm:t>
        <a:bodyPr/>
        <a:lstStyle/>
        <a:p>
          <a:endParaRPr lang="en-US"/>
        </a:p>
      </dgm:t>
    </dgm:pt>
    <dgm:pt modelId="{C641983D-BD95-844F-A446-C68785ACCE7B}" type="pres">
      <dgm:prSet presAssocID="{81D46D3F-CE68-4F41-9A0D-1C66C1408C66}" presName="dummy" presStyleCnt="0"/>
      <dgm:spPr/>
    </dgm:pt>
    <dgm:pt modelId="{4C945FDD-BB1B-2C4C-AB26-5C21F75FD7FA}" type="pres">
      <dgm:prSet presAssocID="{9381B292-E52C-7E45-B2D4-095D8ADB6B8D}" presName="sibTrans" presStyleLbl="sibTrans2D1" presStyleIdx="1" presStyleCnt="9"/>
      <dgm:spPr/>
      <dgm:t>
        <a:bodyPr/>
        <a:lstStyle/>
        <a:p>
          <a:endParaRPr lang="en-US"/>
        </a:p>
      </dgm:t>
    </dgm:pt>
    <dgm:pt modelId="{F51BD8E4-0B57-F94E-A9FB-F48895972B99}" type="pres">
      <dgm:prSet presAssocID="{5357587B-3AF0-2C46-ACE7-3AACF13EE3F5}" presName="node" presStyleLbl="node1" presStyleIdx="2" presStyleCnt="9" custScaleX="109981" custScaleY="114374">
        <dgm:presLayoutVars>
          <dgm:bulletEnabled val="1"/>
        </dgm:presLayoutVars>
      </dgm:prSet>
      <dgm:spPr/>
      <dgm:t>
        <a:bodyPr/>
        <a:lstStyle/>
        <a:p>
          <a:endParaRPr lang="en-US"/>
        </a:p>
      </dgm:t>
    </dgm:pt>
    <dgm:pt modelId="{D32F3F61-6744-CB49-9D9F-F400938CE4CD}" type="pres">
      <dgm:prSet presAssocID="{5357587B-3AF0-2C46-ACE7-3AACF13EE3F5}" presName="dummy" presStyleCnt="0"/>
      <dgm:spPr/>
    </dgm:pt>
    <dgm:pt modelId="{A154DAA5-3BC2-1D49-8911-A01F5E0FB44B}" type="pres">
      <dgm:prSet presAssocID="{FECAA648-8604-C84B-B34D-88A09FD3567D}" presName="sibTrans" presStyleLbl="sibTrans2D1" presStyleIdx="2" presStyleCnt="9"/>
      <dgm:spPr/>
      <dgm:t>
        <a:bodyPr/>
        <a:lstStyle/>
        <a:p>
          <a:endParaRPr lang="en-US"/>
        </a:p>
      </dgm:t>
    </dgm:pt>
    <dgm:pt modelId="{8A9183D2-C58E-C34D-8500-05ADC822D1AF}" type="pres">
      <dgm:prSet presAssocID="{55A163D1-1D26-D14D-9E87-8410E3DB6204}" presName="node" presStyleLbl="node1" presStyleIdx="3" presStyleCnt="9" custScaleX="109981" custScaleY="114374">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3" presStyleCnt="9"/>
      <dgm:spPr/>
      <dgm:t>
        <a:bodyPr/>
        <a:lstStyle/>
        <a:p>
          <a:endParaRPr lang="en-US"/>
        </a:p>
      </dgm:t>
    </dgm:pt>
    <dgm:pt modelId="{60C3224B-F422-DC49-8699-A3543E9FD71A}" type="pres">
      <dgm:prSet presAssocID="{225E5DA0-6ECA-5845-A3C1-730172FCAABF}" presName="node" presStyleLbl="node1" presStyleIdx="4" presStyleCnt="9" custScaleX="109981" custScaleY="114374">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4" presStyleCnt="9"/>
      <dgm:spPr/>
      <dgm:t>
        <a:bodyPr/>
        <a:lstStyle/>
        <a:p>
          <a:endParaRPr lang="en-US"/>
        </a:p>
      </dgm:t>
    </dgm:pt>
    <dgm:pt modelId="{562B70E9-6B9C-2543-96DE-ACE7F8C5C206}" type="pres">
      <dgm:prSet presAssocID="{D4B152D0-3A6E-3D42-B062-F553DCDFE76C}" presName="node" presStyleLbl="node1" presStyleIdx="5" presStyleCnt="9" custScaleX="109981" custScaleY="114374">
        <dgm:presLayoutVars>
          <dgm:bulletEnabled val="1"/>
        </dgm:presLayoutVars>
      </dgm:prSet>
      <dgm:spPr/>
      <dgm:t>
        <a:bodyPr/>
        <a:lstStyle/>
        <a:p>
          <a:endParaRPr lang="en-US"/>
        </a:p>
      </dgm:t>
    </dgm:pt>
    <dgm:pt modelId="{5869D3F2-AAE4-AA42-BB57-8AF96280AB1E}" type="pres">
      <dgm:prSet presAssocID="{D4B152D0-3A6E-3D42-B062-F553DCDFE76C}" presName="dummy" presStyleCnt="0"/>
      <dgm:spPr/>
    </dgm:pt>
    <dgm:pt modelId="{52CF36AD-E1B7-0847-8B5F-A36018C37A37}" type="pres">
      <dgm:prSet presAssocID="{9C436E8F-B7D1-8C47-8EA3-F49C300DF620}" presName="sibTrans" presStyleLbl="sibTrans2D1" presStyleIdx="5" presStyleCnt="9"/>
      <dgm:spPr/>
      <dgm:t>
        <a:bodyPr/>
        <a:lstStyle/>
        <a:p>
          <a:endParaRPr lang="en-US"/>
        </a:p>
      </dgm:t>
    </dgm:pt>
    <dgm:pt modelId="{3C92E047-FBCD-184D-B1C4-BB408354E0ED}" type="pres">
      <dgm:prSet presAssocID="{69E678C5-3929-AE4D-BEF4-2A03616F54A5}" presName="node" presStyleLbl="node1" presStyleIdx="6" presStyleCnt="9" custScaleX="109981" custScaleY="114374">
        <dgm:presLayoutVars>
          <dgm:bulletEnabled val="1"/>
        </dgm:presLayoutVars>
      </dgm:prSet>
      <dgm:spPr/>
      <dgm:t>
        <a:bodyPr/>
        <a:lstStyle/>
        <a:p>
          <a:endParaRPr lang="en-US"/>
        </a:p>
      </dgm:t>
    </dgm:pt>
    <dgm:pt modelId="{79F450FF-0DDA-1B41-ACFF-B9848104ED54}" type="pres">
      <dgm:prSet presAssocID="{69E678C5-3929-AE4D-BEF4-2A03616F54A5}" presName="dummy" presStyleCnt="0"/>
      <dgm:spPr/>
      <dgm:t>
        <a:bodyPr/>
        <a:lstStyle/>
        <a:p>
          <a:endParaRPr lang="en-US"/>
        </a:p>
      </dgm:t>
    </dgm:pt>
    <dgm:pt modelId="{90FA3CDA-FC02-2F45-B7F0-0C5CDB7F2CB5}" type="pres">
      <dgm:prSet presAssocID="{4E8C46CA-D259-B048-A260-B48CFF79AA3D}" presName="sibTrans" presStyleLbl="sibTrans2D1" presStyleIdx="6" presStyleCnt="9"/>
      <dgm:spPr/>
      <dgm:t>
        <a:bodyPr/>
        <a:lstStyle/>
        <a:p>
          <a:endParaRPr lang="en-US"/>
        </a:p>
      </dgm:t>
    </dgm:pt>
    <dgm:pt modelId="{BF2C562C-2EA6-0244-AC13-E6A106388893}" type="pres">
      <dgm:prSet presAssocID="{F7856D9E-90FF-F24F-B0DA-78F9F28C81B9}" presName="node" presStyleLbl="node1" presStyleIdx="7" presStyleCnt="9" custScaleX="109981" custScaleY="114374">
        <dgm:presLayoutVars>
          <dgm:bulletEnabled val="1"/>
        </dgm:presLayoutVars>
      </dgm:prSet>
      <dgm:spPr/>
      <dgm:t>
        <a:bodyPr/>
        <a:lstStyle/>
        <a:p>
          <a:endParaRPr lang="en-US"/>
        </a:p>
      </dgm:t>
    </dgm:pt>
    <dgm:pt modelId="{CD3C33D9-9582-8C46-A633-59750BC545FA}" type="pres">
      <dgm:prSet presAssocID="{F7856D9E-90FF-F24F-B0DA-78F9F28C81B9}" presName="dummy" presStyleCnt="0"/>
      <dgm:spPr/>
      <dgm:t>
        <a:bodyPr/>
        <a:lstStyle/>
        <a:p>
          <a:endParaRPr lang="en-US"/>
        </a:p>
      </dgm:t>
    </dgm:pt>
    <dgm:pt modelId="{43ED0011-6D38-DB40-88D6-178908744AE6}" type="pres">
      <dgm:prSet presAssocID="{3BA8F435-C135-0641-934E-4BA74D47FEDB}" presName="sibTrans" presStyleLbl="sibTrans2D1" presStyleIdx="7" presStyleCnt="9"/>
      <dgm:spPr/>
      <dgm:t>
        <a:bodyPr/>
        <a:lstStyle/>
        <a:p>
          <a:endParaRPr lang="en-US"/>
        </a:p>
      </dgm:t>
    </dgm:pt>
    <dgm:pt modelId="{3E60C593-4F65-B140-A00D-F4F7785D6EFF}" type="pres">
      <dgm:prSet presAssocID="{B3AFD3B6-4170-4E44-B1EE-B07B968DD101}" presName="node" presStyleLbl="node1" presStyleIdx="8" presStyleCnt="9" custScaleX="109981" custScaleY="114374">
        <dgm:presLayoutVars>
          <dgm:bulletEnabled val="1"/>
        </dgm:presLayoutVars>
      </dgm:prSet>
      <dgm:spPr/>
      <dgm:t>
        <a:bodyPr/>
        <a:lstStyle/>
        <a:p>
          <a:endParaRPr lang="en-US"/>
        </a:p>
      </dgm:t>
    </dgm:pt>
    <dgm:pt modelId="{FD005D25-8A86-F146-BA13-33F6FB87A236}" type="pres">
      <dgm:prSet presAssocID="{B3AFD3B6-4170-4E44-B1EE-B07B968DD101}" presName="dummy" presStyleCnt="0"/>
      <dgm:spPr/>
    </dgm:pt>
    <dgm:pt modelId="{68179415-84E3-CF49-AD4A-92E4271B5755}" type="pres">
      <dgm:prSet presAssocID="{B32B23ED-3C30-2A48-AF16-DD37250FBD19}" presName="sibTrans" presStyleLbl="sibTrans2D1" presStyleIdx="8" presStyleCnt="9"/>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6A16AF26-1332-3E41-BE11-4588830C0FF1}" type="presOf" srcId="{9C436E8F-B7D1-8C47-8EA3-F49C300DF620}" destId="{52CF36AD-E1B7-0847-8B5F-A36018C37A37}" srcOrd="0" destOrd="0" presId="urn:microsoft.com/office/officeart/2005/8/layout/radial6"/>
    <dgm:cxn modelId="{FA655BF7-1270-5D46-B0BE-E4B9CEE83B5E}" type="presOf" srcId="{F7856D9E-90FF-F24F-B0DA-78F9F28C81B9}" destId="{BF2C562C-2EA6-0244-AC13-E6A106388893}" srcOrd="0" destOrd="0" presId="urn:microsoft.com/office/officeart/2005/8/layout/radial6"/>
    <dgm:cxn modelId="{1E11AB5D-22C0-7144-8355-E15305F71DA9}" type="presOf" srcId="{FECAA648-8604-C84B-B34D-88A09FD3567D}" destId="{A154DAA5-3BC2-1D49-8911-A01F5E0FB44B}" srcOrd="0" destOrd="0" presId="urn:microsoft.com/office/officeart/2005/8/layout/radial6"/>
    <dgm:cxn modelId="{6C128DC1-2011-104E-9EF7-ACB684BA51BC}" type="presOf" srcId="{B32B23ED-3C30-2A48-AF16-DD37250FBD19}" destId="{68179415-84E3-CF49-AD4A-92E4271B5755}" srcOrd="0" destOrd="0" presId="urn:microsoft.com/office/officeart/2005/8/layout/radial6"/>
    <dgm:cxn modelId="{58564962-E723-9C4A-B9BE-D0A945F3EE96}" type="presOf" srcId="{9B651A59-0684-C64A-8AAF-45B682A48F36}" destId="{552D61EF-6CD1-9442-B725-8930650CE019}" srcOrd="0" destOrd="0" presId="urn:microsoft.com/office/officeart/2005/8/layout/radial6"/>
    <dgm:cxn modelId="{DB262E35-9242-F143-BD10-F3D4EAE933D9}" type="presOf" srcId="{B3AFD3B6-4170-4E44-B1EE-B07B968DD101}" destId="{3E60C593-4F65-B140-A00D-F4F7785D6EFF}" srcOrd="0" destOrd="0" presId="urn:microsoft.com/office/officeart/2005/8/layout/radial6"/>
    <dgm:cxn modelId="{8589A917-E953-CE4D-A017-08119F96D489}" type="presOf" srcId="{7CC44F90-221C-674A-B4A5-4EBA23FE7657}" destId="{5E9BBB93-FBE1-F44E-9C6F-07572071FF12}" srcOrd="0" destOrd="0" presId="urn:microsoft.com/office/officeart/2005/8/layout/radial6"/>
    <dgm:cxn modelId="{96FA9EA7-FA22-694A-8BC4-87727E115101}" type="presOf" srcId="{5357587B-3AF0-2C46-ACE7-3AACF13EE3F5}" destId="{F51BD8E4-0B57-F94E-A9FB-F48895972B99}" srcOrd="0" destOrd="0" presId="urn:microsoft.com/office/officeart/2005/8/layout/radial6"/>
    <dgm:cxn modelId="{2FF14E62-213E-0F45-B56F-3498440A348E}" srcId="{4090E13C-FA55-8644-AA81-AAD46FD2B792}" destId="{81D46D3F-CE68-4F41-9A0D-1C66C1408C66}" srcOrd="1" destOrd="0" parTransId="{978F2F9E-2428-5D44-AC39-F352C6DB18B6}" sibTransId="{9381B292-E52C-7E45-B2D4-095D8ADB6B8D}"/>
    <dgm:cxn modelId="{CFE06D2F-91F5-AF4A-A903-1AABFD89F0C6}" srcId="{4090E13C-FA55-8644-AA81-AAD46FD2B792}" destId="{9B651A59-0684-C64A-8AAF-45B682A48F36}" srcOrd="0" destOrd="0" parTransId="{7C2F16BB-6538-8842-9CA2-71C8213DDDF2}" sibTransId="{7CC44F90-221C-674A-B4A5-4EBA23FE7657}"/>
    <dgm:cxn modelId="{DB80DF85-8583-2847-A7F2-532ACB895A2D}" type="presOf" srcId="{55A163D1-1D26-D14D-9E87-8410E3DB6204}" destId="{8A9183D2-C58E-C34D-8500-05ADC822D1AF}" srcOrd="0" destOrd="0" presId="urn:microsoft.com/office/officeart/2005/8/layout/radial6"/>
    <dgm:cxn modelId="{B3220F70-48F6-CF42-93AD-6F416F01ADA5}" type="presOf" srcId="{83B2E4C9-6739-0940-BFE0-6E1FBF8066B7}" destId="{2A3B12F4-3F24-344A-999E-BCBA7DF402FC}" srcOrd="0" destOrd="0" presId="urn:microsoft.com/office/officeart/2005/8/layout/radial6"/>
    <dgm:cxn modelId="{FD379816-40E0-2F48-806E-CE7DAA56D9DE}" srcId="{4090E13C-FA55-8644-AA81-AAD46FD2B792}" destId="{B3AFD3B6-4170-4E44-B1EE-B07B968DD101}" srcOrd="8" destOrd="0" parTransId="{C88E13B7-D070-164E-80EF-188D9732C36D}" sibTransId="{B32B23ED-3C30-2A48-AF16-DD37250FBD19}"/>
    <dgm:cxn modelId="{F191C507-F301-074A-A5F3-5F1AA5C8440A}" type="presOf" srcId="{3BA8F435-C135-0641-934E-4BA74D47FEDB}" destId="{43ED0011-6D38-DB40-88D6-178908744AE6}" srcOrd="0" destOrd="0" presId="urn:microsoft.com/office/officeart/2005/8/layout/radial6"/>
    <dgm:cxn modelId="{A2932E48-C00C-F245-9231-CCC0A62F7B8B}" srcId="{4090E13C-FA55-8644-AA81-AAD46FD2B792}" destId="{F7856D9E-90FF-F24F-B0DA-78F9F28C81B9}" srcOrd="7" destOrd="0" parTransId="{B47AF1B3-5211-4342-9949-253C6B632665}" sibTransId="{3BA8F435-C135-0641-934E-4BA74D47FEDB}"/>
    <dgm:cxn modelId="{51C45EDA-B0EC-8248-964C-80D7628CEAC4}" srcId="{4090E13C-FA55-8644-AA81-AAD46FD2B792}" destId="{225E5DA0-6ECA-5845-A3C1-730172FCAABF}" srcOrd="4" destOrd="0" parTransId="{93B20F67-1E67-794E-9682-CA2E507F8A7F}" sibTransId="{57D301EC-B287-254C-8E82-6299E2BB7719}"/>
    <dgm:cxn modelId="{FE8CC726-9505-4943-A88F-14AA4756C35C}" type="presOf" srcId="{69E678C5-3929-AE4D-BEF4-2A03616F54A5}" destId="{3C92E047-FBCD-184D-B1C4-BB408354E0ED}" srcOrd="0" destOrd="0" presId="urn:microsoft.com/office/officeart/2005/8/layout/radial6"/>
    <dgm:cxn modelId="{9DAF9105-BFFC-094E-84C8-503E3578F4B4}" srcId="{4090E13C-FA55-8644-AA81-AAD46FD2B792}" destId="{69E678C5-3929-AE4D-BEF4-2A03616F54A5}" srcOrd="6" destOrd="0" parTransId="{21926AC9-8F0F-ED4A-BBE8-100B95B3163B}" sibTransId="{4E8C46CA-D259-B048-A260-B48CFF79AA3D}"/>
    <dgm:cxn modelId="{4365CDF1-0EC8-BF4C-B57F-764C04945E06}" srcId="{4090E13C-FA55-8644-AA81-AAD46FD2B792}" destId="{55A163D1-1D26-D14D-9E87-8410E3DB6204}" srcOrd="3" destOrd="0" parTransId="{5E15C1BE-BD0B-074C-8F37-B327D3DC4989}" sibTransId="{D2000CB0-ADFF-7349-B91F-D941410D986D}"/>
    <dgm:cxn modelId="{764738A4-63E9-2740-840B-4C8B106591A3}" type="presOf" srcId="{D4B152D0-3A6E-3D42-B062-F553DCDFE76C}" destId="{562B70E9-6B9C-2543-96DE-ACE7F8C5C206}" srcOrd="0" destOrd="0" presId="urn:microsoft.com/office/officeart/2005/8/layout/radial6"/>
    <dgm:cxn modelId="{4BDFF263-5E75-9A4E-BCC4-3053B44A0C90}" type="presOf" srcId="{D2000CB0-ADFF-7349-B91F-D941410D986D}" destId="{8E93BD55-20C0-4141-849C-078C2348B652}" srcOrd="0" destOrd="0" presId="urn:microsoft.com/office/officeart/2005/8/layout/radial6"/>
    <dgm:cxn modelId="{546C7FFE-4A82-3D44-A6A1-EDAD4AA19FED}" type="presOf" srcId="{225E5DA0-6ECA-5845-A3C1-730172FCAABF}" destId="{60C3224B-F422-DC49-8699-A3543E9FD71A}"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08402243-C0B2-F44E-9A2C-A9C3AC5AD91B}" type="presOf" srcId="{9381B292-E52C-7E45-B2D4-095D8ADB6B8D}" destId="{4C945FDD-BB1B-2C4C-AB26-5C21F75FD7FA}" srcOrd="0" destOrd="0" presId="urn:microsoft.com/office/officeart/2005/8/layout/radial6"/>
    <dgm:cxn modelId="{9A85199F-63A2-4B48-90A7-1BAB0CB9DDD3}" type="presOf" srcId="{81D46D3F-CE68-4F41-9A0D-1C66C1408C66}" destId="{0B0E6169-9860-F143-92B8-FA79A51217FB}" srcOrd="0" destOrd="0" presId="urn:microsoft.com/office/officeart/2005/8/layout/radial6"/>
    <dgm:cxn modelId="{B9CAC9AC-23AB-824C-9872-C7AC41DC8ECB}" type="presOf" srcId="{57D301EC-B287-254C-8E82-6299E2BB7719}" destId="{7FF94A4F-BB6B-F644-9DFB-A10988FED5F2}" srcOrd="0" destOrd="0" presId="urn:microsoft.com/office/officeart/2005/8/layout/radial6"/>
    <dgm:cxn modelId="{6C91D378-FF70-3347-BAE9-A9C3C805689F}" type="presOf" srcId="{4090E13C-FA55-8644-AA81-AAD46FD2B792}" destId="{1F5542E9-152D-E345-8CBD-81CD754B363A}" srcOrd="0" destOrd="0" presId="urn:microsoft.com/office/officeart/2005/8/layout/radial6"/>
    <dgm:cxn modelId="{418C3B08-2F13-0044-B841-B6A8962C9ED0}" srcId="{4090E13C-FA55-8644-AA81-AAD46FD2B792}" destId="{D4B152D0-3A6E-3D42-B062-F553DCDFE76C}" srcOrd="5" destOrd="0" parTransId="{0FD7ECDA-6A85-0D47-AA9E-9419B88FDA33}" sibTransId="{9C436E8F-B7D1-8C47-8EA3-F49C300DF620}"/>
    <dgm:cxn modelId="{4C2C6FC6-D8C6-064F-A8CF-604BEE3C1F57}" type="presOf" srcId="{4E8C46CA-D259-B048-A260-B48CFF79AA3D}" destId="{90FA3CDA-FC02-2F45-B7F0-0C5CDB7F2CB5}" srcOrd="0" destOrd="0" presId="urn:microsoft.com/office/officeart/2005/8/layout/radial6"/>
    <dgm:cxn modelId="{1AD4C1C1-EFFB-DC40-AD35-8192C2E856EC}" type="presParOf" srcId="{2A3B12F4-3F24-344A-999E-BCBA7DF402FC}" destId="{1F5542E9-152D-E345-8CBD-81CD754B363A}" srcOrd="0" destOrd="0" presId="urn:microsoft.com/office/officeart/2005/8/layout/radial6"/>
    <dgm:cxn modelId="{9642565E-58CA-F541-8455-DF4023CA9E15}" type="presParOf" srcId="{2A3B12F4-3F24-344A-999E-BCBA7DF402FC}" destId="{552D61EF-6CD1-9442-B725-8930650CE019}" srcOrd="1" destOrd="0" presId="urn:microsoft.com/office/officeart/2005/8/layout/radial6"/>
    <dgm:cxn modelId="{72C45BC7-5B98-8942-B247-ABCC1B9CF0D6}" type="presParOf" srcId="{2A3B12F4-3F24-344A-999E-BCBA7DF402FC}" destId="{6DDB5213-8221-104C-B849-FB50291919DA}" srcOrd="2" destOrd="0" presId="urn:microsoft.com/office/officeart/2005/8/layout/radial6"/>
    <dgm:cxn modelId="{2E3C6B62-B710-6F4F-8EB3-5B5099D92697}" type="presParOf" srcId="{2A3B12F4-3F24-344A-999E-BCBA7DF402FC}" destId="{5E9BBB93-FBE1-F44E-9C6F-07572071FF12}" srcOrd="3" destOrd="0" presId="urn:microsoft.com/office/officeart/2005/8/layout/radial6"/>
    <dgm:cxn modelId="{2E4CB8D0-B7EE-A149-9FAC-CCC1789474DE}" type="presParOf" srcId="{2A3B12F4-3F24-344A-999E-BCBA7DF402FC}" destId="{0B0E6169-9860-F143-92B8-FA79A51217FB}" srcOrd="4" destOrd="0" presId="urn:microsoft.com/office/officeart/2005/8/layout/radial6"/>
    <dgm:cxn modelId="{BF5E3164-8622-E74A-8047-8418C189378C}" type="presParOf" srcId="{2A3B12F4-3F24-344A-999E-BCBA7DF402FC}" destId="{C641983D-BD95-844F-A446-C68785ACCE7B}" srcOrd="5" destOrd="0" presId="urn:microsoft.com/office/officeart/2005/8/layout/radial6"/>
    <dgm:cxn modelId="{25F8A914-9A2B-CC4D-AD2A-79E7E6AEE260}" type="presParOf" srcId="{2A3B12F4-3F24-344A-999E-BCBA7DF402FC}" destId="{4C945FDD-BB1B-2C4C-AB26-5C21F75FD7FA}" srcOrd="6" destOrd="0" presId="urn:microsoft.com/office/officeart/2005/8/layout/radial6"/>
    <dgm:cxn modelId="{33D9F06A-21EE-D847-A997-8672D1C4493F}" type="presParOf" srcId="{2A3B12F4-3F24-344A-999E-BCBA7DF402FC}" destId="{F51BD8E4-0B57-F94E-A9FB-F48895972B99}" srcOrd="7" destOrd="0" presId="urn:microsoft.com/office/officeart/2005/8/layout/radial6"/>
    <dgm:cxn modelId="{C12C4E9D-ADCC-C74A-94C6-D69F726F9621}" type="presParOf" srcId="{2A3B12F4-3F24-344A-999E-BCBA7DF402FC}" destId="{D32F3F61-6744-CB49-9D9F-F400938CE4CD}" srcOrd="8" destOrd="0" presId="urn:microsoft.com/office/officeart/2005/8/layout/radial6"/>
    <dgm:cxn modelId="{E85AFF05-1C01-B34B-9A13-36EB136948CA}" type="presParOf" srcId="{2A3B12F4-3F24-344A-999E-BCBA7DF402FC}" destId="{A154DAA5-3BC2-1D49-8911-A01F5E0FB44B}" srcOrd="9" destOrd="0" presId="urn:microsoft.com/office/officeart/2005/8/layout/radial6"/>
    <dgm:cxn modelId="{79858389-80CE-334D-A9D0-F63A7902577F}" type="presParOf" srcId="{2A3B12F4-3F24-344A-999E-BCBA7DF402FC}" destId="{8A9183D2-C58E-C34D-8500-05ADC822D1AF}" srcOrd="10" destOrd="0" presId="urn:microsoft.com/office/officeart/2005/8/layout/radial6"/>
    <dgm:cxn modelId="{F94DE711-ED4C-C34F-8BD0-70D3ADC38A62}" type="presParOf" srcId="{2A3B12F4-3F24-344A-999E-BCBA7DF402FC}" destId="{E2B09626-186E-7749-9C3A-3C737C998E64}" srcOrd="11" destOrd="0" presId="urn:microsoft.com/office/officeart/2005/8/layout/radial6"/>
    <dgm:cxn modelId="{1A60EAF8-F9A9-C840-A70F-2FAA144CE266}" type="presParOf" srcId="{2A3B12F4-3F24-344A-999E-BCBA7DF402FC}" destId="{8E93BD55-20C0-4141-849C-078C2348B652}" srcOrd="12" destOrd="0" presId="urn:microsoft.com/office/officeart/2005/8/layout/radial6"/>
    <dgm:cxn modelId="{007B3C1D-EDCB-2146-B7D0-2C61003D251F}" type="presParOf" srcId="{2A3B12F4-3F24-344A-999E-BCBA7DF402FC}" destId="{60C3224B-F422-DC49-8699-A3543E9FD71A}" srcOrd="13" destOrd="0" presId="urn:microsoft.com/office/officeart/2005/8/layout/radial6"/>
    <dgm:cxn modelId="{067BFE00-3519-194F-8E4E-A228717D9298}" type="presParOf" srcId="{2A3B12F4-3F24-344A-999E-BCBA7DF402FC}" destId="{1A7A41DB-D0F9-2C4F-AAFC-88CFAA94696E}" srcOrd="14" destOrd="0" presId="urn:microsoft.com/office/officeart/2005/8/layout/radial6"/>
    <dgm:cxn modelId="{B652F57B-7210-2B42-8F2F-64B14B4B85A8}" type="presParOf" srcId="{2A3B12F4-3F24-344A-999E-BCBA7DF402FC}" destId="{7FF94A4F-BB6B-F644-9DFB-A10988FED5F2}" srcOrd="15" destOrd="0" presId="urn:microsoft.com/office/officeart/2005/8/layout/radial6"/>
    <dgm:cxn modelId="{7FB8C509-537D-FD4F-9398-CD21AFFE110E}" type="presParOf" srcId="{2A3B12F4-3F24-344A-999E-BCBA7DF402FC}" destId="{562B70E9-6B9C-2543-96DE-ACE7F8C5C206}" srcOrd="16" destOrd="0" presId="urn:microsoft.com/office/officeart/2005/8/layout/radial6"/>
    <dgm:cxn modelId="{EE62B371-0BC5-8A40-A9B6-E6853949BBD0}" type="presParOf" srcId="{2A3B12F4-3F24-344A-999E-BCBA7DF402FC}" destId="{5869D3F2-AAE4-AA42-BB57-8AF96280AB1E}" srcOrd="17" destOrd="0" presId="urn:microsoft.com/office/officeart/2005/8/layout/radial6"/>
    <dgm:cxn modelId="{5E823F2A-5975-BD42-BBC6-19739FBE30DE}" type="presParOf" srcId="{2A3B12F4-3F24-344A-999E-BCBA7DF402FC}" destId="{52CF36AD-E1B7-0847-8B5F-A36018C37A37}" srcOrd="18" destOrd="0" presId="urn:microsoft.com/office/officeart/2005/8/layout/radial6"/>
    <dgm:cxn modelId="{84B13844-3B2A-7349-847F-BCEDB77BB5AF}" type="presParOf" srcId="{2A3B12F4-3F24-344A-999E-BCBA7DF402FC}" destId="{3C92E047-FBCD-184D-B1C4-BB408354E0ED}" srcOrd="19" destOrd="0" presId="urn:microsoft.com/office/officeart/2005/8/layout/radial6"/>
    <dgm:cxn modelId="{0CF6DFD3-37FC-294F-A03D-A801D120DDD6}" type="presParOf" srcId="{2A3B12F4-3F24-344A-999E-BCBA7DF402FC}" destId="{79F450FF-0DDA-1B41-ACFF-B9848104ED54}" srcOrd="20" destOrd="0" presId="urn:microsoft.com/office/officeart/2005/8/layout/radial6"/>
    <dgm:cxn modelId="{FF828D03-1365-B64F-9123-9A74AD681705}" type="presParOf" srcId="{2A3B12F4-3F24-344A-999E-BCBA7DF402FC}" destId="{90FA3CDA-FC02-2F45-B7F0-0C5CDB7F2CB5}" srcOrd="21" destOrd="0" presId="urn:microsoft.com/office/officeart/2005/8/layout/radial6"/>
    <dgm:cxn modelId="{D02F7003-4B46-7742-9D13-E027D1CAD12B}" type="presParOf" srcId="{2A3B12F4-3F24-344A-999E-BCBA7DF402FC}" destId="{BF2C562C-2EA6-0244-AC13-E6A106388893}" srcOrd="22" destOrd="0" presId="urn:microsoft.com/office/officeart/2005/8/layout/radial6"/>
    <dgm:cxn modelId="{F23F610B-882C-4E4B-BB1A-08A2B0898831}" type="presParOf" srcId="{2A3B12F4-3F24-344A-999E-BCBA7DF402FC}" destId="{CD3C33D9-9582-8C46-A633-59750BC545FA}" srcOrd="23" destOrd="0" presId="urn:microsoft.com/office/officeart/2005/8/layout/radial6"/>
    <dgm:cxn modelId="{58595AE5-A4FB-9C46-9B5A-F08EC7703E11}" type="presParOf" srcId="{2A3B12F4-3F24-344A-999E-BCBA7DF402FC}" destId="{43ED0011-6D38-DB40-88D6-178908744AE6}" srcOrd="24" destOrd="0" presId="urn:microsoft.com/office/officeart/2005/8/layout/radial6"/>
    <dgm:cxn modelId="{8EFE2C37-E6F8-E34D-845B-EB0544572E1D}" type="presParOf" srcId="{2A3B12F4-3F24-344A-999E-BCBA7DF402FC}" destId="{3E60C593-4F65-B140-A00D-F4F7785D6EFF}" srcOrd="25" destOrd="0" presId="urn:microsoft.com/office/officeart/2005/8/layout/radial6"/>
    <dgm:cxn modelId="{E5CDCDFA-B89B-1049-9D15-72F82AD10164}" type="presParOf" srcId="{2A3B12F4-3F24-344A-999E-BCBA7DF402FC}" destId="{FD005D25-8A86-F146-BA13-33F6FB87A236}" srcOrd="26" destOrd="0" presId="urn:microsoft.com/office/officeart/2005/8/layout/radial6"/>
    <dgm:cxn modelId="{06772B88-A263-2143-A597-97F1C5D60304}" type="presParOf" srcId="{2A3B12F4-3F24-344A-999E-BCBA7DF402FC}" destId="{68179415-84E3-CF49-AD4A-92E4271B5755}"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3655713-0C35-3A40-AAF4-2E90CBFF9CA4}" type="doc">
      <dgm:prSet loTypeId="urn:microsoft.com/office/officeart/2005/8/layout/radial5" loCatId="" qsTypeId="urn:microsoft.com/office/officeart/2005/8/quickstyle/simple4" qsCatId="simple" csTypeId="urn:microsoft.com/office/officeart/2005/8/colors/accent0_3" csCatId="mainScheme" phldr="1"/>
      <dgm:spPr/>
      <dgm:t>
        <a:bodyPr/>
        <a:lstStyle/>
        <a:p>
          <a:endParaRPr lang="en-US"/>
        </a:p>
      </dgm:t>
    </dgm:pt>
    <dgm:pt modelId="{61E945C4-DD7B-B44A-A2B4-E539825FECA6}">
      <dgm:prSet phldrT="[Text]"/>
      <dgm:spPr/>
      <dgm:t>
        <a:bodyPr/>
        <a:lstStyle/>
        <a:p>
          <a:r>
            <a:rPr lang="en-US" b="0" dirty="0" smtClean="0">
              <a:latin typeface="Tw Cen MT"/>
              <a:cs typeface="Tw Cen MT"/>
            </a:rPr>
            <a:t>Resource</a:t>
          </a:r>
          <a:endParaRPr lang="en-US" b="0" dirty="0">
            <a:latin typeface="Tw Cen MT"/>
            <a:cs typeface="Tw Cen MT"/>
          </a:endParaRPr>
        </a:p>
      </dgm:t>
    </dgm:pt>
    <dgm:pt modelId="{EBAD2CA1-8A27-A240-8E3F-19BE9A846503}" type="parTrans" cxnId="{380FE4B9-C328-D440-948E-387E094C93AF}">
      <dgm:prSet/>
      <dgm:spPr/>
      <dgm:t>
        <a:bodyPr/>
        <a:lstStyle/>
        <a:p>
          <a:endParaRPr lang="en-US" dirty="0"/>
        </a:p>
      </dgm:t>
    </dgm:pt>
    <dgm:pt modelId="{F5A029D1-7660-E348-A239-6D1974D5EAAB}" type="sibTrans" cxnId="{380FE4B9-C328-D440-948E-387E094C93AF}">
      <dgm:prSet/>
      <dgm:spPr/>
      <dgm:t>
        <a:bodyPr/>
        <a:lstStyle/>
        <a:p>
          <a:endParaRPr lang="en-US"/>
        </a:p>
      </dgm:t>
    </dgm:pt>
    <dgm:pt modelId="{8FD2D676-F979-594E-841E-A682216384F9}">
      <dgm:prSet phldrT="[Text]"/>
      <dgm:spPr/>
      <dgm:t>
        <a:bodyPr/>
        <a:lstStyle/>
        <a:p>
          <a:r>
            <a:rPr lang="en-US" b="0" dirty="0" smtClean="0">
              <a:latin typeface="Tw Cen MT"/>
              <a:cs typeface="Tw Cen MT"/>
            </a:rPr>
            <a:t>Resource</a:t>
          </a:r>
          <a:endParaRPr lang="en-US" b="0" dirty="0">
            <a:latin typeface="Tw Cen MT"/>
            <a:cs typeface="Tw Cen MT"/>
          </a:endParaRPr>
        </a:p>
      </dgm:t>
    </dgm:pt>
    <dgm:pt modelId="{357CA2AB-9519-8243-B640-4D56A7C6E9F5}" type="parTrans" cxnId="{CB9E5FC6-5AA1-7A4E-B535-94B48D839802}">
      <dgm:prSet/>
      <dgm:spPr/>
      <dgm:t>
        <a:bodyPr/>
        <a:lstStyle/>
        <a:p>
          <a:endParaRPr lang="en-US" dirty="0"/>
        </a:p>
      </dgm:t>
    </dgm:pt>
    <dgm:pt modelId="{F8C1F57C-6EA0-8545-B982-5F0AE4BEF011}" type="sibTrans" cxnId="{CB9E5FC6-5AA1-7A4E-B535-94B48D839802}">
      <dgm:prSet/>
      <dgm:spPr/>
      <dgm:t>
        <a:bodyPr/>
        <a:lstStyle/>
        <a:p>
          <a:endParaRPr lang="en-US"/>
        </a:p>
      </dgm:t>
    </dgm:pt>
    <dgm:pt modelId="{713199E0-F4AC-9A43-B0D4-807CAA9B77C1}">
      <dgm:prSet phldrT="[Text]"/>
      <dgm:spPr/>
      <dgm:t>
        <a:bodyPr/>
        <a:lstStyle/>
        <a:p>
          <a:r>
            <a:rPr lang="en-US" b="0" dirty="0" smtClean="0">
              <a:latin typeface="Tw Cen MT"/>
              <a:cs typeface="Tw Cen MT"/>
            </a:rPr>
            <a:t>Resource</a:t>
          </a:r>
          <a:endParaRPr lang="en-US" b="0" dirty="0">
            <a:latin typeface="Tw Cen MT"/>
            <a:cs typeface="Tw Cen MT"/>
          </a:endParaRPr>
        </a:p>
      </dgm:t>
    </dgm:pt>
    <dgm:pt modelId="{9C8C0DA3-D7BD-184B-BD84-3B5B426F4FAD}" type="parTrans" cxnId="{66808F2B-56D6-4F44-9339-AC6190703159}">
      <dgm:prSet/>
      <dgm:spPr/>
      <dgm:t>
        <a:bodyPr/>
        <a:lstStyle/>
        <a:p>
          <a:endParaRPr lang="en-US" dirty="0"/>
        </a:p>
      </dgm:t>
    </dgm:pt>
    <dgm:pt modelId="{7FD317E7-3168-ED43-BAAC-9E7681BA8611}" type="sibTrans" cxnId="{66808F2B-56D6-4F44-9339-AC6190703159}">
      <dgm:prSet/>
      <dgm:spPr/>
      <dgm:t>
        <a:bodyPr/>
        <a:lstStyle/>
        <a:p>
          <a:endParaRPr lang="en-US"/>
        </a:p>
      </dgm:t>
    </dgm:pt>
    <dgm:pt modelId="{04E6E9EA-655D-B649-8B04-77BEB06B06DB}">
      <dgm:prSet phldrT="[Text]"/>
      <dgm:spPr/>
      <dgm:t>
        <a:bodyPr/>
        <a:lstStyle/>
        <a:p>
          <a:r>
            <a:rPr lang="en-US" b="0" dirty="0" smtClean="0">
              <a:latin typeface="Tw Cen MT"/>
              <a:cs typeface="Tw Cen MT"/>
            </a:rPr>
            <a:t>Resource</a:t>
          </a:r>
          <a:endParaRPr lang="en-US" b="0" dirty="0">
            <a:latin typeface="Tw Cen MT"/>
            <a:cs typeface="Tw Cen MT"/>
          </a:endParaRPr>
        </a:p>
      </dgm:t>
    </dgm:pt>
    <dgm:pt modelId="{5F514CE9-EB59-8543-967A-B6D55A4803A0}" type="parTrans" cxnId="{9EFA1921-6C18-0F40-A195-7A29CF098026}">
      <dgm:prSet/>
      <dgm:spPr/>
      <dgm:t>
        <a:bodyPr/>
        <a:lstStyle/>
        <a:p>
          <a:endParaRPr lang="en-US" dirty="0"/>
        </a:p>
      </dgm:t>
    </dgm:pt>
    <dgm:pt modelId="{F3CC04BA-4A2D-1F4E-B380-65E5C4F4EFDA}" type="sibTrans" cxnId="{9EFA1921-6C18-0F40-A195-7A29CF098026}">
      <dgm:prSet/>
      <dgm:spPr/>
      <dgm:t>
        <a:bodyPr/>
        <a:lstStyle/>
        <a:p>
          <a:endParaRPr lang="en-US"/>
        </a:p>
      </dgm:t>
    </dgm:pt>
    <dgm:pt modelId="{56833902-A797-7248-BCDD-4ED42ED890D1}">
      <dgm:prSet phldrT="[Text]"/>
      <dgm:spPr/>
      <dgm:t>
        <a:bodyPr/>
        <a:lstStyle/>
        <a:p>
          <a:r>
            <a:rPr lang="en-US" b="0" dirty="0" smtClean="0">
              <a:latin typeface="Tw Cen MT"/>
              <a:cs typeface="Tw Cen MT"/>
            </a:rPr>
            <a:t>Resource</a:t>
          </a:r>
          <a:endParaRPr lang="en-US" b="0" dirty="0">
            <a:latin typeface="Tw Cen MT"/>
            <a:cs typeface="Tw Cen MT"/>
          </a:endParaRPr>
        </a:p>
      </dgm:t>
    </dgm:pt>
    <dgm:pt modelId="{C2C0C9EA-8859-7843-95C3-78A21D6B54AB}" type="parTrans" cxnId="{1EDA25C2-5EE7-A846-ADCB-D9C7651D31DE}">
      <dgm:prSet/>
      <dgm:spPr/>
      <dgm:t>
        <a:bodyPr/>
        <a:lstStyle/>
        <a:p>
          <a:endParaRPr lang="en-US" dirty="0"/>
        </a:p>
      </dgm:t>
    </dgm:pt>
    <dgm:pt modelId="{5497AF92-3CEA-2E43-B79E-01875B769FAF}" type="sibTrans" cxnId="{1EDA25C2-5EE7-A846-ADCB-D9C7651D31DE}">
      <dgm:prSet/>
      <dgm:spPr/>
      <dgm:t>
        <a:bodyPr/>
        <a:lstStyle/>
        <a:p>
          <a:endParaRPr lang="en-US"/>
        </a:p>
      </dgm:t>
    </dgm:pt>
    <dgm:pt modelId="{CCB56D89-EDC7-AD4D-800A-363BE62CBB67}">
      <dgm:prSet phldrT="[Text]"/>
      <dgm:spPr/>
      <dgm:t>
        <a:bodyPr/>
        <a:lstStyle/>
        <a:p>
          <a:r>
            <a:rPr lang="en-US" b="0" dirty="0" smtClean="0">
              <a:latin typeface="Tw Cen MT"/>
              <a:cs typeface="Tw Cen MT"/>
            </a:rPr>
            <a:t>Resource</a:t>
          </a:r>
          <a:endParaRPr lang="en-US" b="0" dirty="0">
            <a:latin typeface="Tw Cen MT"/>
            <a:cs typeface="Tw Cen MT"/>
          </a:endParaRPr>
        </a:p>
      </dgm:t>
    </dgm:pt>
    <dgm:pt modelId="{86D5459D-1F6B-2E44-8956-12792B312F8D}" type="parTrans" cxnId="{A8F9F828-FCBC-8C44-86FC-F26A53C42E70}">
      <dgm:prSet/>
      <dgm:spPr/>
      <dgm:t>
        <a:bodyPr/>
        <a:lstStyle/>
        <a:p>
          <a:endParaRPr lang="en-US" dirty="0"/>
        </a:p>
      </dgm:t>
    </dgm:pt>
    <dgm:pt modelId="{85022D3B-26E4-EA4B-BD5D-A1056D49B9DF}" type="sibTrans" cxnId="{A8F9F828-FCBC-8C44-86FC-F26A53C42E70}">
      <dgm:prSet/>
      <dgm:spPr/>
      <dgm:t>
        <a:bodyPr/>
        <a:lstStyle/>
        <a:p>
          <a:endParaRPr lang="en-US"/>
        </a:p>
      </dgm:t>
    </dgm:pt>
    <dgm:pt modelId="{AA01C2AE-5E74-FA4E-98DF-9BFB9CE14B85}">
      <dgm:prSet phldrT="[Text]" phldr="1"/>
      <dgm:spPr/>
      <dgm:t>
        <a:bodyPr/>
        <a:lstStyle/>
        <a:p>
          <a:endParaRPr lang="en-US" b="0" dirty="0">
            <a:latin typeface="Tw Cen MT"/>
            <a:cs typeface="Tw Cen MT"/>
          </a:endParaRPr>
        </a:p>
      </dgm:t>
    </dgm:pt>
    <dgm:pt modelId="{BF9339A1-B0C0-7940-8D9E-4C211CC8D545}" type="sibTrans" cxnId="{45F4DB8A-F19D-234C-83C6-11B4F107E5F2}">
      <dgm:prSet/>
      <dgm:spPr/>
      <dgm:t>
        <a:bodyPr/>
        <a:lstStyle/>
        <a:p>
          <a:endParaRPr lang="en-US"/>
        </a:p>
      </dgm:t>
    </dgm:pt>
    <dgm:pt modelId="{51DC06C6-4B7C-FE42-8609-9125EEC089B4}" type="parTrans" cxnId="{45F4DB8A-F19D-234C-83C6-11B4F107E5F2}">
      <dgm:prSet/>
      <dgm:spPr/>
      <dgm:t>
        <a:bodyPr/>
        <a:lstStyle/>
        <a:p>
          <a:endParaRPr lang="en-US"/>
        </a:p>
      </dgm:t>
    </dgm:pt>
    <dgm:pt modelId="{E4C273C1-8ACF-1443-A4CF-F5FDEC711876}" type="pres">
      <dgm:prSet presAssocID="{73655713-0C35-3A40-AAF4-2E90CBFF9CA4}" presName="Name0" presStyleCnt="0">
        <dgm:presLayoutVars>
          <dgm:chMax val="1"/>
          <dgm:dir/>
          <dgm:animLvl val="ctr"/>
          <dgm:resizeHandles val="exact"/>
        </dgm:presLayoutVars>
      </dgm:prSet>
      <dgm:spPr/>
      <dgm:t>
        <a:bodyPr/>
        <a:lstStyle/>
        <a:p>
          <a:endParaRPr lang="en-US"/>
        </a:p>
      </dgm:t>
    </dgm:pt>
    <dgm:pt modelId="{5F415D37-90A1-184A-B9BE-321FAEAE7057}" type="pres">
      <dgm:prSet presAssocID="{AA01C2AE-5E74-FA4E-98DF-9BFB9CE14B85}" presName="centerShape" presStyleLbl="node0" presStyleIdx="0" presStyleCnt="1"/>
      <dgm:spPr/>
      <dgm:t>
        <a:bodyPr/>
        <a:lstStyle/>
        <a:p>
          <a:endParaRPr lang="en-US"/>
        </a:p>
      </dgm:t>
    </dgm:pt>
    <dgm:pt modelId="{75F5C320-DE5D-EC40-A256-B9CF697F735A}" type="pres">
      <dgm:prSet presAssocID="{EBAD2CA1-8A27-A240-8E3F-19BE9A846503}" presName="parTrans" presStyleLbl="sibTrans2D1" presStyleIdx="0" presStyleCnt="6" custLinFactNeighborY="-16044"/>
      <dgm:spPr/>
      <dgm:t>
        <a:bodyPr/>
        <a:lstStyle/>
        <a:p>
          <a:endParaRPr lang="en-US"/>
        </a:p>
      </dgm:t>
    </dgm:pt>
    <dgm:pt modelId="{0BBD626B-5349-9845-BB42-80CCF8DB6DAD}" type="pres">
      <dgm:prSet presAssocID="{EBAD2CA1-8A27-A240-8E3F-19BE9A846503}" presName="connectorText" presStyleLbl="sibTrans2D1" presStyleIdx="0" presStyleCnt="6"/>
      <dgm:spPr/>
      <dgm:t>
        <a:bodyPr/>
        <a:lstStyle/>
        <a:p>
          <a:endParaRPr lang="en-US"/>
        </a:p>
      </dgm:t>
    </dgm:pt>
    <dgm:pt modelId="{3312C540-6E97-4543-8A4B-4CCAD8FAE79A}" type="pres">
      <dgm:prSet presAssocID="{61E945C4-DD7B-B44A-A2B4-E539825FECA6}" presName="node" presStyleLbl="node1" presStyleIdx="0" presStyleCnt="6">
        <dgm:presLayoutVars>
          <dgm:bulletEnabled val="1"/>
        </dgm:presLayoutVars>
      </dgm:prSet>
      <dgm:spPr/>
      <dgm:t>
        <a:bodyPr/>
        <a:lstStyle/>
        <a:p>
          <a:endParaRPr lang="en-US"/>
        </a:p>
      </dgm:t>
    </dgm:pt>
    <dgm:pt modelId="{B5CF42A0-6188-0046-A03A-1BE9B64F18E2}" type="pres">
      <dgm:prSet presAssocID="{357CA2AB-9519-8243-B640-4D56A7C6E9F5}" presName="parTrans" presStyleLbl="sibTrans2D1" presStyleIdx="1" presStyleCnt="6"/>
      <dgm:spPr/>
      <dgm:t>
        <a:bodyPr/>
        <a:lstStyle/>
        <a:p>
          <a:endParaRPr lang="en-US"/>
        </a:p>
      </dgm:t>
    </dgm:pt>
    <dgm:pt modelId="{492A5EB7-DE80-B548-A52A-633C71A275B7}" type="pres">
      <dgm:prSet presAssocID="{357CA2AB-9519-8243-B640-4D56A7C6E9F5}" presName="connectorText" presStyleLbl="sibTrans2D1" presStyleIdx="1" presStyleCnt="6"/>
      <dgm:spPr/>
      <dgm:t>
        <a:bodyPr/>
        <a:lstStyle/>
        <a:p>
          <a:endParaRPr lang="en-US"/>
        </a:p>
      </dgm:t>
    </dgm:pt>
    <dgm:pt modelId="{DF84A613-6320-9A4B-993F-51B069CC9594}" type="pres">
      <dgm:prSet presAssocID="{8FD2D676-F979-594E-841E-A682216384F9}" presName="node" presStyleLbl="node1" presStyleIdx="1" presStyleCnt="6" custRadScaleRad="196367" custRadScaleInc="7425">
        <dgm:presLayoutVars>
          <dgm:bulletEnabled val="1"/>
        </dgm:presLayoutVars>
      </dgm:prSet>
      <dgm:spPr/>
      <dgm:t>
        <a:bodyPr/>
        <a:lstStyle/>
        <a:p>
          <a:endParaRPr lang="en-US"/>
        </a:p>
      </dgm:t>
    </dgm:pt>
    <dgm:pt modelId="{5AFF3D07-C48F-DB47-9DDE-99EFDA5F353E}" type="pres">
      <dgm:prSet presAssocID="{9C8C0DA3-D7BD-184B-BD84-3B5B426F4FAD}" presName="parTrans" presStyleLbl="sibTrans2D1" presStyleIdx="2" presStyleCnt="6"/>
      <dgm:spPr/>
      <dgm:t>
        <a:bodyPr/>
        <a:lstStyle/>
        <a:p>
          <a:endParaRPr lang="en-US"/>
        </a:p>
      </dgm:t>
    </dgm:pt>
    <dgm:pt modelId="{1FD0568C-2D81-5A49-B08A-52089BCBF194}" type="pres">
      <dgm:prSet presAssocID="{9C8C0DA3-D7BD-184B-BD84-3B5B426F4FAD}" presName="connectorText" presStyleLbl="sibTrans2D1" presStyleIdx="2" presStyleCnt="6"/>
      <dgm:spPr/>
      <dgm:t>
        <a:bodyPr/>
        <a:lstStyle/>
        <a:p>
          <a:endParaRPr lang="en-US"/>
        </a:p>
      </dgm:t>
    </dgm:pt>
    <dgm:pt modelId="{A6D959B1-B09F-744A-8778-B0B1B9DDE485}" type="pres">
      <dgm:prSet presAssocID="{713199E0-F4AC-9A43-B0D4-807CAA9B77C1}" presName="node" presStyleLbl="node1" presStyleIdx="2" presStyleCnt="6" custRadScaleRad="189925" custRadScaleInc="-12348">
        <dgm:presLayoutVars>
          <dgm:bulletEnabled val="1"/>
        </dgm:presLayoutVars>
      </dgm:prSet>
      <dgm:spPr/>
      <dgm:t>
        <a:bodyPr/>
        <a:lstStyle/>
        <a:p>
          <a:endParaRPr lang="en-US"/>
        </a:p>
      </dgm:t>
    </dgm:pt>
    <dgm:pt modelId="{7A0F80DF-9030-7144-BD2C-80D02930E273}" type="pres">
      <dgm:prSet presAssocID="{5F514CE9-EB59-8543-967A-B6D55A4803A0}" presName="parTrans" presStyleLbl="sibTrans2D1" presStyleIdx="3" presStyleCnt="6"/>
      <dgm:spPr/>
      <dgm:t>
        <a:bodyPr/>
        <a:lstStyle/>
        <a:p>
          <a:endParaRPr lang="en-US"/>
        </a:p>
      </dgm:t>
    </dgm:pt>
    <dgm:pt modelId="{146E06AC-833D-6242-92E7-BC0EDEB94318}" type="pres">
      <dgm:prSet presAssocID="{5F514CE9-EB59-8543-967A-B6D55A4803A0}" presName="connectorText" presStyleLbl="sibTrans2D1" presStyleIdx="3" presStyleCnt="6"/>
      <dgm:spPr/>
      <dgm:t>
        <a:bodyPr/>
        <a:lstStyle/>
        <a:p>
          <a:endParaRPr lang="en-US"/>
        </a:p>
      </dgm:t>
    </dgm:pt>
    <dgm:pt modelId="{4606A9D0-21EE-8F48-82C2-4BB853E037E4}" type="pres">
      <dgm:prSet presAssocID="{04E6E9EA-655D-B649-8B04-77BEB06B06DB}" presName="node" presStyleLbl="node1" presStyleIdx="3" presStyleCnt="6" custRadScaleRad="182314" custRadScaleInc="1869">
        <dgm:presLayoutVars>
          <dgm:bulletEnabled val="1"/>
        </dgm:presLayoutVars>
      </dgm:prSet>
      <dgm:spPr/>
      <dgm:t>
        <a:bodyPr/>
        <a:lstStyle/>
        <a:p>
          <a:endParaRPr lang="en-US"/>
        </a:p>
      </dgm:t>
    </dgm:pt>
    <dgm:pt modelId="{7EB8980C-E691-304D-AB92-16137A2E1D47}" type="pres">
      <dgm:prSet presAssocID="{86D5459D-1F6B-2E44-8956-12792B312F8D}" presName="parTrans" presStyleLbl="sibTrans2D1" presStyleIdx="4" presStyleCnt="6"/>
      <dgm:spPr/>
      <dgm:t>
        <a:bodyPr/>
        <a:lstStyle/>
        <a:p>
          <a:endParaRPr lang="en-US"/>
        </a:p>
      </dgm:t>
    </dgm:pt>
    <dgm:pt modelId="{F11078CE-C087-FC4F-A1F0-8E0047E85B23}" type="pres">
      <dgm:prSet presAssocID="{86D5459D-1F6B-2E44-8956-12792B312F8D}" presName="connectorText" presStyleLbl="sibTrans2D1" presStyleIdx="4" presStyleCnt="6"/>
      <dgm:spPr/>
      <dgm:t>
        <a:bodyPr/>
        <a:lstStyle/>
        <a:p>
          <a:endParaRPr lang="en-US"/>
        </a:p>
      </dgm:t>
    </dgm:pt>
    <dgm:pt modelId="{48E528C0-1928-7A4E-9189-30D783ED5183}" type="pres">
      <dgm:prSet presAssocID="{CCB56D89-EDC7-AD4D-800A-363BE62CBB67}" presName="node" presStyleLbl="node1" presStyleIdx="4" presStyleCnt="6" custRadScaleRad="184015" custRadScaleInc="17038">
        <dgm:presLayoutVars>
          <dgm:bulletEnabled val="1"/>
        </dgm:presLayoutVars>
      </dgm:prSet>
      <dgm:spPr/>
      <dgm:t>
        <a:bodyPr/>
        <a:lstStyle/>
        <a:p>
          <a:endParaRPr lang="en-US"/>
        </a:p>
      </dgm:t>
    </dgm:pt>
    <dgm:pt modelId="{516AA64A-0BC5-324C-B9DC-F649BDF450E5}" type="pres">
      <dgm:prSet presAssocID="{C2C0C9EA-8859-7843-95C3-78A21D6B54AB}" presName="parTrans" presStyleLbl="sibTrans2D1" presStyleIdx="5" presStyleCnt="6"/>
      <dgm:spPr/>
      <dgm:t>
        <a:bodyPr/>
        <a:lstStyle/>
        <a:p>
          <a:endParaRPr lang="en-US"/>
        </a:p>
      </dgm:t>
    </dgm:pt>
    <dgm:pt modelId="{864E7C13-FF92-0149-9AA1-7BD0965C5A95}" type="pres">
      <dgm:prSet presAssocID="{C2C0C9EA-8859-7843-95C3-78A21D6B54AB}" presName="connectorText" presStyleLbl="sibTrans2D1" presStyleIdx="5" presStyleCnt="6"/>
      <dgm:spPr/>
      <dgm:t>
        <a:bodyPr/>
        <a:lstStyle/>
        <a:p>
          <a:endParaRPr lang="en-US"/>
        </a:p>
      </dgm:t>
    </dgm:pt>
    <dgm:pt modelId="{796871F8-DAF1-3249-A557-BF83532D1BFD}" type="pres">
      <dgm:prSet presAssocID="{56833902-A797-7248-BCDD-4ED42ED890D1}" presName="node" presStyleLbl="node1" presStyleIdx="5" presStyleCnt="6" custRadScaleRad="176202" custRadScaleInc="-23458">
        <dgm:presLayoutVars>
          <dgm:bulletEnabled val="1"/>
        </dgm:presLayoutVars>
      </dgm:prSet>
      <dgm:spPr/>
      <dgm:t>
        <a:bodyPr/>
        <a:lstStyle/>
        <a:p>
          <a:endParaRPr lang="en-US"/>
        </a:p>
      </dgm:t>
    </dgm:pt>
  </dgm:ptLst>
  <dgm:cxnLst>
    <dgm:cxn modelId="{380FE4B9-C328-D440-948E-387E094C93AF}" srcId="{AA01C2AE-5E74-FA4E-98DF-9BFB9CE14B85}" destId="{61E945C4-DD7B-B44A-A2B4-E539825FECA6}" srcOrd="0" destOrd="0" parTransId="{EBAD2CA1-8A27-A240-8E3F-19BE9A846503}" sibTransId="{F5A029D1-7660-E348-A239-6D1974D5EAAB}"/>
    <dgm:cxn modelId="{9EFA1921-6C18-0F40-A195-7A29CF098026}" srcId="{AA01C2AE-5E74-FA4E-98DF-9BFB9CE14B85}" destId="{04E6E9EA-655D-B649-8B04-77BEB06B06DB}" srcOrd="3" destOrd="0" parTransId="{5F514CE9-EB59-8543-967A-B6D55A4803A0}" sibTransId="{F3CC04BA-4A2D-1F4E-B380-65E5C4F4EFDA}"/>
    <dgm:cxn modelId="{B4B92470-3084-E94E-9D6C-701245696C45}" type="presOf" srcId="{713199E0-F4AC-9A43-B0D4-807CAA9B77C1}" destId="{A6D959B1-B09F-744A-8778-B0B1B9DDE485}" srcOrd="0" destOrd="0" presId="urn:microsoft.com/office/officeart/2005/8/layout/radial5"/>
    <dgm:cxn modelId="{45F4DB8A-F19D-234C-83C6-11B4F107E5F2}" srcId="{73655713-0C35-3A40-AAF4-2E90CBFF9CA4}" destId="{AA01C2AE-5E74-FA4E-98DF-9BFB9CE14B85}" srcOrd="0" destOrd="0" parTransId="{51DC06C6-4B7C-FE42-8609-9125EEC089B4}" sibTransId="{BF9339A1-B0C0-7940-8D9E-4C211CC8D545}"/>
    <dgm:cxn modelId="{A636BE66-EBAF-B048-B5E9-01A51292501C}" type="presOf" srcId="{C2C0C9EA-8859-7843-95C3-78A21D6B54AB}" destId="{516AA64A-0BC5-324C-B9DC-F649BDF450E5}" srcOrd="0" destOrd="0" presId="urn:microsoft.com/office/officeart/2005/8/layout/radial5"/>
    <dgm:cxn modelId="{3A381235-F71A-5E44-A2BA-B27E96DEA203}" type="presOf" srcId="{AA01C2AE-5E74-FA4E-98DF-9BFB9CE14B85}" destId="{5F415D37-90A1-184A-B9BE-321FAEAE7057}" srcOrd="0" destOrd="0" presId="urn:microsoft.com/office/officeart/2005/8/layout/radial5"/>
    <dgm:cxn modelId="{898AD64C-1055-2145-BEAD-0E7C1083A4E8}" type="presOf" srcId="{9C8C0DA3-D7BD-184B-BD84-3B5B426F4FAD}" destId="{1FD0568C-2D81-5A49-B08A-52089BCBF194}" srcOrd="1" destOrd="0" presId="urn:microsoft.com/office/officeart/2005/8/layout/radial5"/>
    <dgm:cxn modelId="{E9EDD859-3818-FF4F-8616-DB800ABF0B7D}" type="presOf" srcId="{357CA2AB-9519-8243-B640-4D56A7C6E9F5}" destId="{492A5EB7-DE80-B548-A52A-633C71A275B7}" srcOrd="1" destOrd="0" presId="urn:microsoft.com/office/officeart/2005/8/layout/radial5"/>
    <dgm:cxn modelId="{17D21314-6C44-BE41-B4F7-C46F29AA6EB7}" type="presOf" srcId="{C2C0C9EA-8859-7843-95C3-78A21D6B54AB}" destId="{864E7C13-FF92-0149-9AA1-7BD0965C5A95}" srcOrd="1" destOrd="0" presId="urn:microsoft.com/office/officeart/2005/8/layout/radial5"/>
    <dgm:cxn modelId="{31EE0FEB-799F-CB46-A339-71179143615C}" type="presOf" srcId="{56833902-A797-7248-BCDD-4ED42ED890D1}" destId="{796871F8-DAF1-3249-A557-BF83532D1BFD}" srcOrd="0" destOrd="0" presId="urn:microsoft.com/office/officeart/2005/8/layout/radial5"/>
    <dgm:cxn modelId="{EF74F4B8-C4D1-0D45-8717-1DE500F9ACC8}" type="presOf" srcId="{5F514CE9-EB59-8543-967A-B6D55A4803A0}" destId="{7A0F80DF-9030-7144-BD2C-80D02930E273}" srcOrd="0" destOrd="0" presId="urn:microsoft.com/office/officeart/2005/8/layout/radial5"/>
    <dgm:cxn modelId="{3C0978F4-7814-DA4C-9C41-684CB9E80801}" type="presOf" srcId="{86D5459D-1F6B-2E44-8956-12792B312F8D}" destId="{F11078CE-C087-FC4F-A1F0-8E0047E85B23}" srcOrd="1" destOrd="0" presId="urn:microsoft.com/office/officeart/2005/8/layout/radial5"/>
    <dgm:cxn modelId="{A8F9F828-FCBC-8C44-86FC-F26A53C42E70}" srcId="{AA01C2AE-5E74-FA4E-98DF-9BFB9CE14B85}" destId="{CCB56D89-EDC7-AD4D-800A-363BE62CBB67}" srcOrd="4" destOrd="0" parTransId="{86D5459D-1F6B-2E44-8956-12792B312F8D}" sibTransId="{85022D3B-26E4-EA4B-BD5D-A1056D49B9DF}"/>
    <dgm:cxn modelId="{B6554759-B6B8-A44A-AC91-597CBC7C856B}" type="presOf" srcId="{357CA2AB-9519-8243-B640-4D56A7C6E9F5}" destId="{B5CF42A0-6188-0046-A03A-1BE9B64F18E2}" srcOrd="0" destOrd="0" presId="urn:microsoft.com/office/officeart/2005/8/layout/radial5"/>
    <dgm:cxn modelId="{E4AC50FD-A1C1-8640-9ABF-57986B10C083}" type="presOf" srcId="{86D5459D-1F6B-2E44-8956-12792B312F8D}" destId="{7EB8980C-E691-304D-AB92-16137A2E1D47}" srcOrd="0" destOrd="0" presId="urn:microsoft.com/office/officeart/2005/8/layout/radial5"/>
    <dgm:cxn modelId="{77523C6E-E6F4-F148-AE3E-A75D76332398}" type="presOf" srcId="{5F514CE9-EB59-8543-967A-B6D55A4803A0}" destId="{146E06AC-833D-6242-92E7-BC0EDEB94318}" srcOrd="1" destOrd="0" presId="urn:microsoft.com/office/officeart/2005/8/layout/radial5"/>
    <dgm:cxn modelId="{E968EDA5-22D0-E642-922F-4B8EABD75A77}" type="presOf" srcId="{61E945C4-DD7B-B44A-A2B4-E539825FECA6}" destId="{3312C540-6E97-4543-8A4B-4CCAD8FAE79A}" srcOrd="0" destOrd="0" presId="urn:microsoft.com/office/officeart/2005/8/layout/radial5"/>
    <dgm:cxn modelId="{9FE539FB-C5FB-0A4B-A2EF-182E5D27EF81}" type="presOf" srcId="{CCB56D89-EDC7-AD4D-800A-363BE62CBB67}" destId="{48E528C0-1928-7A4E-9189-30D783ED5183}" srcOrd="0" destOrd="0" presId="urn:microsoft.com/office/officeart/2005/8/layout/radial5"/>
    <dgm:cxn modelId="{119B4C9A-2398-094B-833A-5A4E72A1C168}" type="presOf" srcId="{04E6E9EA-655D-B649-8B04-77BEB06B06DB}" destId="{4606A9D0-21EE-8F48-82C2-4BB853E037E4}" srcOrd="0" destOrd="0" presId="urn:microsoft.com/office/officeart/2005/8/layout/radial5"/>
    <dgm:cxn modelId="{D77388C7-979B-E640-88C7-E34327ED0E7E}" type="presOf" srcId="{EBAD2CA1-8A27-A240-8E3F-19BE9A846503}" destId="{0BBD626B-5349-9845-BB42-80CCF8DB6DAD}" srcOrd="1" destOrd="0" presId="urn:microsoft.com/office/officeart/2005/8/layout/radial5"/>
    <dgm:cxn modelId="{41C56B21-FE99-3D4D-A2C1-231472BF5045}" type="presOf" srcId="{8FD2D676-F979-594E-841E-A682216384F9}" destId="{DF84A613-6320-9A4B-993F-51B069CC9594}" srcOrd="0" destOrd="0" presId="urn:microsoft.com/office/officeart/2005/8/layout/radial5"/>
    <dgm:cxn modelId="{34811787-46D5-E141-BB9D-7F4A0DA6A50B}" type="presOf" srcId="{EBAD2CA1-8A27-A240-8E3F-19BE9A846503}" destId="{75F5C320-DE5D-EC40-A256-B9CF697F735A}" srcOrd="0" destOrd="0" presId="urn:microsoft.com/office/officeart/2005/8/layout/radial5"/>
    <dgm:cxn modelId="{CB9E5FC6-5AA1-7A4E-B535-94B48D839802}" srcId="{AA01C2AE-5E74-FA4E-98DF-9BFB9CE14B85}" destId="{8FD2D676-F979-594E-841E-A682216384F9}" srcOrd="1" destOrd="0" parTransId="{357CA2AB-9519-8243-B640-4D56A7C6E9F5}" sibTransId="{F8C1F57C-6EA0-8545-B982-5F0AE4BEF011}"/>
    <dgm:cxn modelId="{1EDA25C2-5EE7-A846-ADCB-D9C7651D31DE}" srcId="{AA01C2AE-5E74-FA4E-98DF-9BFB9CE14B85}" destId="{56833902-A797-7248-BCDD-4ED42ED890D1}" srcOrd="5" destOrd="0" parTransId="{C2C0C9EA-8859-7843-95C3-78A21D6B54AB}" sibTransId="{5497AF92-3CEA-2E43-B79E-01875B769FAF}"/>
    <dgm:cxn modelId="{7C0D99A9-6CA8-1A4E-B0C0-123DB1292A01}" type="presOf" srcId="{73655713-0C35-3A40-AAF4-2E90CBFF9CA4}" destId="{E4C273C1-8ACF-1443-A4CF-F5FDEC711876}" srcOrd="0" destOrd="0" presId="urn:microsoft.com/office/officeart/2005/8/layout/radial5"/>
    <dgm:cxn modelId="{66808F2B-56D6-4F44-9339-AC6190703159}" srcId="{AA01C2AE-5E74-FA4E-98DF-9BFB9CE14B85}" destId="{713199E0-F4AC-9A43-B0D4-807CAA9B77C1}" srcOrd="2" destOrd="0" parTransId="{9C8C0DA3-D7BD-184B-BD84-3B5B426F4FAD}" sibTransId="{7FD317E7-3168-ED43-BAAC-9E7681BA8611}"/>
    <dgm:cxn modelId="{873E0168-4EF4-1F47-8181-2E00161474D5}" type="presOf" srcId="{9C8C0DA3-D7BD-184B-BD84-3B5B426F4FAD}" destId="{5AFF3D07-C48F-DB47-9DDE-99EFDA5F353E}" srcOrd="0" destOrd="0" presId="urn:microsoft.com/office/officeart/2005/8/layout/radial5"/>
    <dgm:cxn modelId="{462B516D-0EA1-4142-B769-CAC847D38357}" type="presParOf" srcId="{E4C273C1-8ACF-1443-A4CF-F5FDEC711876}" destId="{5F415D37-90A1-184A-B9BE-321FAEAE7057}" srcOrd="0" destOrd="0" presId="urn:microsoft.com/office/officeart/2005/8/layout/radial5"/>
    <dgm:cxn modelId="{33261CEE-F4EB-4F49-8F93-79B05E1EDDE6}" type="presParOf" srcId="{E4C273C1-8ACF-1443-A4CF-F5FDEC711876}" destId="{75F5C320-DE5D-EC40-A256-B9CF697F735A}" srcOrd="1" destOrd="0" presId="urn:microsoft.com/office/officeart/2005/8/layout/radial5"/>
    <dgm:cxn modelId="{40E6A308-480D-5948-A368-5B1C9CAFFF1E}" type="presParOf" srcId="{75F5C320-DE5D-EC40-A256-B9CF697F735A}" destId="{0BBD626B-5349-9845-BB42-80CCF8DB6DAD}" srcOrd="0" destOrd="0" presId="urn:microsoft.com/office/officeart/2005/8/layout/radial5"/>
    <dgm:cxn modelId="{3708C366-EE90-7747-B5A3-C73C5A930FB0}" type="presParOf" srcId="{E4C273C1-8ACF-1443-A4CF-F5FDEC711876}" destId="{3312C540-6E97-4543-8A4B-4CCAD8FAE79A}" srcOrd="2" destOrd="0" presId="urn:microsoft.com/office/officeart/2005/8/layout/radial5"/>
    <dgm:cxn modelId="{B7837C47-FA5F-1C4C-86A3-19D6CBAD9671}" type="presParOf" srcId="{E4C273C1-8ACF-1443-A4CF-F5FDEC711876}" destId="{B5CF42A0-6188-0046-A03A-1BE9B64F18E2}" srcOrd="3" destOrd="0" presId="urn:microsoft.com/office/officeart/2005/8/layout/radial5"/>
    <dgm:cxn modelId="{0E14A926-6669-434C-A723-6C94DF3243FD}" type="presParOf" srcId="{B5CF42A0-6188-0046-A03A-1BE9B64F18E2}" destId="{492A5EB7-DE80-B548-A52A-633C71A275B7}" srcOrd="0" destOrd="0" presId="urn:microsoft.com/office/officeart/2005/8/layout/radial5"/>
    <dgm:cxn modelId="{3192F60B-EAC6-AE4F-8066-74E11B45E049}" type="presParOf" srcId="{E4C273C1-8ACF-1443-A4CF-F5FDEC711876}" destId="{DF84A613-6320-9A4B-993F-51B069CC9594}" srcOrd="4" destOrd="0" presId="urn:microsoft.com/office/officeart/2005/8/layout/radial5"/>
    <dgm:cxn modelId="{E53B1C69-1522-B347-AB66-B6A96DD81C55}" type="presParOf" srcId="{E4C273C1-8ACF-1443-A4CF-F5FDEC711876}" destId="{5AFF3D07-C48F-DB47-9DDE-99EFDA5F353E}" srcOrd="5" destOrd="0" presId="urn:microsoft.com/office/officeart/2005/8/layout/radial5"/>
    <dgm:cxn modelId="{B037BAEC-86E0-C343-B01E-1C9B58F16424}" type="presParOf" srcId="{5AFF3D07-C48F-DB47-9DDE-99EFDA5F353E}" destId="{1FD0568C-2D81-5A49-B08A-52089BCBF194}" srcOrd="0" destOrd="0" presId="urn:microsoft.com/office/officeart/2005/8/layout/radial5"/>
    <dgm:cxn modelId="{F85BB9E4-953E-204E-8B33-A77B42AAF87F}" type="presParOf" srcId="{E4C273C1-8ACF-1443-A4CF-F5FDEC711876}" destId="{A6D959B1-B09F-744A-8778-B0B1B9DDE485}" srcOrd="6" destOrd="0" presId="urn:microsoft.com/office/officeart/2005/8/layout/radial5"/>
    <dgm:cxn modelId="{1C35144C-F453-3444-B1DD-63F4BE8E6DB4}" type="presParOf" srcId="{E4C273C1-8ACF-1443-A4CF-F5FDEC711876}" destId="{7A0F80DF-9030-7144-BD2C-80D02930E273}" srcOrd="7" destOrd="0" presId="urn:microsoft.com/office/officeart/2005/8/layout/radial5"/>
    <dgm:cxn modelId="{ADA3F587-7846-DD44-B861-8943FEFBF1D0}" type="presParOf" srcId="{7A0F80DF-9030-7144-BD2C-80D02930E273}" destId="{146E06AC-833D-6242-92E7-BC0EDEB94318}" srcOrd="0" destOrd="0" presId="urn:microsoft.com/office/officeart/2005/8/layout/radial5"/>
    <dgm:cxn modelId="{472E08E1-C7D2-E54F-8B92-9B3329CBAF25}" type="presParOf" srcId="{E4C273C1-8ACF-1443-A4CF-F5FDEC711876}" destId="{4606A9D0-21EE-8F48-82C2-4BB853E037E4}" srcOrd="8" destOrd="0" presId="urn:microsoft.com/office/officeart/2005/8/layout/radial5"/>
    <dgm:cxn modelId="{BF0C7574-43C8-FB44-B10C-F8F09F39E24B}" type="presParOf" srcId="{E4C273C1-8ACF-1443-A4CF-F5FDEC711876}" destId="{7EB8980C-E691-304D-AB92-16137A2E1D47}" srcOrd="9" destOrd="0" presId="urn:microsoft.com/office/officeart/2005/8/layout/radial5"/>
    <dgm:cxn modelId="{2DCD3AA8-65AC-224A-B7C5-D6ACEA4BED03}" type="presParOf" srcId="{7EB8980C-E691-304D-AB92-16137A2E1D47}" destId="{F11078CE-C087-FC4F-A1F0-8E0047E85B23}" srcOrd="0" destOrd="0" presId="urn:microsoft.com/office/officeart/2005/8/layout/radial5"/>
    <dgm:cxn modelId="{FBCC1116-2805-8643-997F-B59471E746C9}" type="presParOf" srcId="{E4C273C1-8ACF-1443-A4CF-F5FDEC711876}" destId="{48E528C0-1928-7A4E-9189-30D783ED5183}" srcOrd="10" destOrd="0" presId="urn:microsoft.com/office/officeart/2005/8/layout/radial5"/>
    <dgm:cxn modelId="{5261087B-CB09-C84F-8604-82FA4D9EA04F}" type="presParOf" srcId="{E4C273C1-8ACF-1443-A4CF-F5FDEC711876}" destId="{516AA64A-0BC5-324C-B9DC-F649BDF450E5}" srcOrd="11" destOrd="0" presId="urn:microsoft.com/office/officeart/2005/8/layout/radial5"/>
    <dgm:cxn modelId="{5C20F474-7848-F24C-8843-858E2FC87356}" type="presParOf" srcId="{516AA64A-0BC5-324C-B9DC-F649BDF450E5}" destId="{864E7C13-FF92-0149-9AA1-7BD0965C5A95}" srcOrd="0" destOrd="0" presId="urn:microsoft.com/office/officeart/2005/8/layout/radial5"/>
    <dgm:cxn modelId="{BADE97E4-4B08-7F48-9D6A-70691CB42E11}" type="presParOf" srcId="{E4C273C1-8ACF-1443-A4CF-F5FDEC711876}" destId="{796871F8-DAF1-3249-A557-BF83532D1BFD}"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7DA7FF2-F6A7-6741-B5BF-7229CD7D29B8}" type="doc">
      <dgm:prSet loTypeId="urn:microsoft.com/office/officeart/2005/8/layout/cycle3" loCatId="" qsTypeId="urn:microsoft.com/office/officeart/2005/8/quickstyle/simple4" qsCatId="simple" csTypeId="urn:microsoft.com/office/officeart/2005/8/colors/accent0_3" csCatId="mainScheme" phldr="1"/>
      <dgm:spPr/>
      <dgm:t>
        <a:bodyPr/>
        <a:lstStyle/>
        <a:p>
          <a:endParaRPr lang="en-US"/>
        </a:p>
      </dgm:t>
    </dgm:pt>
    <dgm:pt modelId="{33F691E3-48D6-B349-B3B9-8D625FB9F01A}">
      <dgm:prSet phldrT="[Text]"/>
      <dgm:spPr/>
      <dgm:t>
        <a:bodyPr/>
        <a:lstStyle/>
        <a:p>
          <a:r>
            <a:rPr lang="en-US" b="0" dirty="0" smtClean="0">
              <a:latin typeface="Tw Cen MT"/>
              <a:cs typeface="Tw Cen MT"/>
            </a:rPr>
            <a:t>Discerning Learning Needs</a:t>
          </a:r>
          <a:endParaRPr lang="en-US" b="0" dirty="0">
            <a:latin typeface="Tw Cen MT"/>
            <a:cs typeface="Tw Cen MT"/>
          </a:endParaRPr>
        </a:p>
      </dgm:t>
    </dgm:pt>
    <dgm:pt modelId="{67BAA43D-D4E5-D348-BE87-212DFD63B861}" type="parTrans" cxnId="{0292D8F6-F008-CF42-87B1-E351E1CA8F4F}">
      <dgm:prSet/>
      <dgm:spPr/>
      <dgm:t>
        <a:bodyPr/>
        <a:lstStyle/>
        <a:p>
          <a:endParaRPr lang="en-US"/>
        </a:p>
      </dgm:t>
    </dgm:pt>
    <dgm:pt modelId="{8BEB0C87-014C-F940-B3C1-2DAD3E154C4E}" type="sibTrans" cxnId="{0292D8F6-F008-CF42-87B1-E351E1CA8F4F}">
      <dgm:prSet/>
      <dgm:spPr/>
      <dgm:t>
        <a:bodyPr/>
        <a:lstStyle/>
        <a:p>
          <a:endParaRPr lang="en-US"/>
        </a:p>
      </dgm:t>
    </dgm:pt>
    <dgm:pt modelId="{192B78D8-8CB3-D047-AEB8-38E9EE797BDF}">
      <dgm:prSet phldrT="[Text]"/>
      <dgm:spPr/>
      <dgm:t>
        <a:bodyPr/>
        <a:lstStyle/>
        <a:p>
          <a:r>
            <a:rPr lang="en-US" b="0" dirty="0" smtClean="0">
              <a:latin typeface="Tw Cen MT"/>
              <a:cs typeface="Tw Cen MT"/>
            </a:rPr>
            <a:t>Working with a Mentor/Guide</a:t>
          </a:r>
          <a:endParaRPr lang="en-US" b="0" dirty="0">
            <a:latin typeface="Tw Cen MT"/>
            <a:cs typeface="Tw Cen MT"/>
          </a:endParaRPr>
        </a:p>
      </dgm:t>
    </dgm:pt>
    <dgm:pt modelId="{6CB713B5-902D-2147-9625-35B634AE4FC2}" type="parTrans" cxnId="{404C4F19-4DE2-664B-8836-4CB8637D8897}">
      <dgm:prSet/>
      <dgm:spPr/>
      <dgm:t>
        <a:bodyPr/>
        <a:lstStyle/>
        <a:p>
          <a:endParaRPr lang="en-US"/>
        </a:p>
      </dgm:t>
    </dgm:pt>
    <dgm:pt modelId="{907A3ECF-D6B9-8A45-8B76-D068D92DA05C}" type="sibTrans" cxnId="{404C4F19-4DE2-664B-8836-4CB8637D8897}">
      <dgm:prSet/>
      <dgm:spPr/>
      <dgm:t>
        <a:bodyPr/>
        <a:lstStyle/>
        <a:p>
          <a:endParaRPr lang="en-US"/>
        </a:p>
      </dgm:t>
    </dgm:pt>
    <dgm:pt modelId="{9FE12148-6398-E041-9CB7-09E36C9BD397}">
      <dgm:prSet phldrT="[Text]"/>
      <dgm:spPr/>
      <dgm:t>
        <a:bodyPr/>
        <a:lstStyle/>
        <a:p>
          <a:r>
            <a:rPr lang="en-US" b="0" dirty="0" smtClean="0">
              <a:latin typeface="Tw Cen MT"/>
              <a:cs typeface="Tw Cen MT"/>
            </a:rPr>
            <a:t>Finding Resources on the Network</a:t>
          </a:r>
          <a:endParaRPr lang="en-US" b="0" dirty="0">
            <a:latin typeface="Tw Cen MT"/>
            <a:cs typeface="Tw Cen MT"/>
          </a:endParaRPr>
        </a:p>
      </dgm:t>
    </dgm:pt>
    <dgm:pt modelId="{7D69B42C-8FD9-8249-B302-DB2E384F429D}" type="parTrans" cxnId="{E30550E2-2544-6E40-B2D0-870B1CE8BE0E}">
      <dgm:prSet/>
      <dgm:spPr/>
      <dgm:t>
        <a:bodyPr/>
        <a:lstStyle/>
        <a:p>
          <a:endParaRPr lang="en-US"/>
        </a:p>
      </dgm:t>
    </dgm:pt>
    <dgm:pt modelId="{558BF6C8-65E9-1241-A7AA-AF952ED0FD88}" type="sibTrans" cxnId="{E30550E2-2544-6E40-B2D0-870B1CE8BE0E}">
      <dgm:prSet/>
      <dgm:spPr/>
      <dgm:t>
        <a:bodyPr/>
        <a:lstStyle/>
        <a:p>
          <a:endParaRPr lang="en-US"/>
        </a:p>
      </dgm:t>
    </dgm:pt>
    <dgm:pt modelId="{A72ED67D-0181-6349-A260-BF63546F07A4}">
      <dgm:prSet phldrT="[Text]"/>
      <dgm:spPr/>
      <dgm:t>
        <a:bodyPr/>
        <a:lstStyle/>
        <a:p>
          <a:r>
            <a:rPr lang="en-US" b="0" dirty="0" smtClean="0">
              <a:latin typeface="Tw Cen MT"/>
              <a:cs typeface="Tw Cen MT"/>
            </a:rPr>
            <a:t>Engaging in Formation in a Variety of Learning Environments</a:t>
          </a:r>
          <a:endParaRPr lang="en-US" b="0" dirty="0">
            <a:latin typeface="Tw Cen MT"/>
            <a:cs typeface="Tw Cen MT"/>
          </a:endParaRPr>
        </a:p>
      </dgm:t>
    </dgm:pt>
    <dgm:pt modelId="{A156E107-D373-8F40-9268-14A59B911CDA}" type="parTrans" cxnId="{25876FE3-1EFC-534E-8637-C3963CF9DA63}">
      <dgm:prSet/>
      <dgm:spPr/>
      <dgm:t>
        <a:bodyPr/>
        <a:lstStyle/>
        <a:p>
          <a:endParaRPr lang="en-US"/>
        </a:p>
      </dgm:t>
    </dgm:pt>
    <dgm:pt modelId="{69EF67BE-05D8-344E-8ADD-E2514E06707A}" type="sibTrans" cxnId="{25876FE3-1EFC-534E-8637-C3963CF9DA63}">
      <dgm:prSet/>
      <dgm:spPr/>
      <dgm:t>
        <a:bodyPr/>
        <a:lstStyle/>
        <a:p>
          <a:endParaRPr lang="en-US"/>
        </a:p>
      </dgm:t>
    </dgm:pt>
    <dgm:pt modelId="{B584D2DD-4699-7B46-B2FF-E2D0FD243F5C}">
      <dgm:prSet phldrT="[Text]"/>
      <dgm:spPr/>
      <dgm:t>
        <a:bodyPr/>
        <a:lstStyle/>
        <a:p>
          <a:r>
            <a:rPr lang="en-US" b="0" dirty="0" smtClean="0">
              <a:latin typeface="Tw Cen MT"/>
              <a:cs typeface="Tw Cen MT"/>
            </a:rPr>
            <a:t>Sharing Learning with Others</a:t>
          </a:r>
          <a:endParaRPr lang="en-US" b="0" dirty="0">
            <a:latin typeface="Tw Cen MT"/>
            <a:cs typeface="Tw Cen MT"/>
          </a:endParaRPr>
        </a:p>
      </dgm:t>
    </dgm:pt>
    <dgm:pt modelId="{07BC94B0-FBD2-6247-86D3-18D5AB93C8B5}" type="parTrans" cxnId="{8D03FBE5-C313-3540-B152-174CED948E62}">
      <dgm:prSet/>
      <dgm:spPr/>
      <dgm:t>
        <a:bodyPr/>
        <a:lstStyle/>
        <a:p>
          <a:endParaRPr lang="en-US"/>
        </a:p>
      </dgm:t>
    </dgm:pt>
    <dgm:pt modelId="{C243E4AF-93CF-8E46-8530-CED5CE588FBB}" type="sibTrans" cxnId="{8D03FBE5-C313-3540-B152-174CED948E62}">
      <dgm:prSet/>
      <dgm:spPr/>
      <dgm:t>
        <a:bodyPr/>
        <a:lstStyle/>
        <a:p>
          <a:endParaRPr lang="en-US"/>
        </a:p>
      </dgm:t>
    </dgm:pt>
    <dgm:pt modelId="{5A421EDD-6AF4-E64A-81ED-B36A038638F9}">
      <dgm:prSet phldrT="[Text]"/>
      <dgm:spPr/>
      <dgm:t>
        <a:bodyPr/>
        <a:lstStyle/>
        <a:p>
          <a:r>
            <a:rPr lang="en-US" b="0" dirty="0" smtClean="0">
              <a:latin typeface="Tw Cen MT"/>
              <a:cs typeface="Tw Cen MT"/>
            </a:rPr>
            <a:t>Reflecting on Growth &amp; Identifying New Needs</a:t>
          </a:r>
          <a:endParaRPr lang="en-US" b="0" dirty="0">
            <a:latin typeface="Tw Cen MT"/>
            <a:cs typeface="Tw Cen MT"/>
          </a:endParaRPr>
        </a:p>
      </dgm:t>
    </dgm:pt>
    <dgm:pt modelId="{58B16FB8-1A66-A047-B74A-7DCEB54EDAD6}" type="parTrans" cxnId="{354F2506-C525-E441-9637-251C139C7B6B}">
      <dgm:prSet/>
      <dgm:spPr/>
      <dgm:t>
        <a:bodyPr/>
        <a:lstStyle/>
        <a:p>
          <a:endParaRPr lang="en-US"/>
        </a:p>
      </dgm:t>
    </dgm:pt>
    <dgm:pt modelId="{0D2D91AB-39EE-7D43-90C4-25816FC20731}" type="sibTrans" cxnId="{354F2506-C525-E441-9637-251C139C7B6B}">
      <dgm:prSet/>
      <dgm:spPr/>
      <dgm:t>
        <a:bodyPr/>
        <a:lstStyle/>
        <a:p>
          <a:endParaRPr lang="en-US"/>
        </a:p>
      </dgm:t>
    </dgm:pt>
    <dgm:pt modelId="{F0E1E82F-809B-0544-A7D6-B61DB4222F5A}" type="pres">
      <dgm:prSet presAssocID="{87DA7FF2-F6A7-6741-B5BF-7229CD7D29B8}" presName="Name0" presStyleCnt="0">
        <dgm:presLayoutVars>
          <dgm:dir/>
          <dgm:resizeHandles val="exact"/>
        </dgm:presLayoutVars>
      </dgm:prSet>
      <dgm:spPr/>
      <dgm:t>
        <a:bodyPr/>
        <a:lstStyle/>
        <a:p>
          <a:endParaRPr lang="en-US"/>
        </a:p>
      </dgm:t>
    </dgm:pt>
    <dgm:pt modelId="{B3CC4FBC-2C7E-FE41-B834-7CC93F6B5769}" type="pres">
      <dgm:prSet presAssocID="{87DA7FF2-F6A7-6741-B5BF-7229CD7D29B8}" presName="cycle" presStyleCnt="0"/>
      <dgm:spPr/>
    </dgm:pt>
    <dgm:pt modelId="{CF77CEFB-8EBD-F841-B598-E29B1CEF8339}" type="pres">
      <dgm:prSet presAssocID="{33F691E3-48D6-B349-B3B9-8D625FB9F01A}" presName="nodeFirstNode" presStyleLbl="node1" presStyleIdx="0" presStyleCnt="6">
        <dgm:presLayoutVars>
          <dgm:bulletEnabled val="1"/>
        </dgm:presLayoutVars>
      </dgm:prSet>
      <dgm:spPr/>
      <dgm:t>
        <a:bodyPr/>
        <a:lstStyle/>
        <a:p>
          <a:endParaRPr lang="en-US"/>
        </a:p>
      </dgm:t>
    </dgm:pt>
    <dgm:pt modelId="{D3A6E60D-4FF0-E944-9CFD-610BC295AD07}" type="pres">
      <dgm:prSet presAssocID="{8BEB0C87-014C-F940-B3C1-2DAD3E154C4E}" presName="sibTransFirstNode" presStyleLbl="bgShp" presStyleIdx="0" presStyleCnt="1"/>
      <dgm:spPr/>
      <dgm:t>
        <a:bodyPr/>
        <a:lstStyle/>
        <a:p>
          <a:endParaRPr lang="en-US"/>
        </a:p>
      </dgm:t>
    </dgm:pt>
    <dgm:pt modelId="{C7AC7F20-D363-E044-8822-D0FAEAA2BEA0}" type="pres">
      <dgm:prSet presAssocID="{192B78D8-8CB3-D047-AEB8-38E9EE797BDF}" presName="nodeFollowingNodes" presStyleLbl="node1" presStyleIdx="1" presStyleCnt="6">
        <dgm:presLayoutVars>
          <dgm:bulletEnabled val="1"/>
        </dgm:presLayoutVars>
      </dgm:prSet>
      <dgm:spPr/>
      <dgm:t>
        <a:bodyPr/>
        <a:lstStyle/>
        <a:p>
          <a:endParaRPr lang="en-US"/>
        </a:p>
      </dgm:t>
    </dgm:pt>
    <dgm:pt modelId="{C4DEDE24-271F-0743-A9C5-10241F08DE44}" type="pres">
      <dgm:prSet presAssocID="{9FE12148-6398-E041-9CB7-09E36C9BD397}" presName="nodeFollowingNodes" presStyleLbl="node1" presStyleIdx="2" presStyleCnt="6">
        <dgm:presLayoutVars>
          <dgm:bulletEnabled val="1"/>
        </dgm:presLayoutVars>
      </dgm:prSet>
      <dgm:spPr/>
      <dgm:t>
        <a:bodyPr/>
        <a:lstStyle/>
        <a:p>
          <a:endParaRPr lang="en-US"/>
        </a:p>
      </dgm:t>
    </dgm:pt>
    <dgm:pt modelId="{54D270D7-6FDF-3645-8C6A-69DAC85441E0}" type="pres">
      <dgm:prSet presAssocID="{A72ED67D-0181-6349-A260-BF63546F07A4}" presName="nodeFollowingNodes" presStyleLbl="node1" presStyleIdx="3" presStyleCnt="6">
        <dgm:presLayoutVars>
          <dgm:bulletEnabled val="1"/>
        </dgm:presLayoutVars>
      </dgm:prSet>
      <dgm:spPr/>
      <dgm:t>
        <a:bodyPr/>
        <a:lstStyle/>
        <a:p>
          <a:endParaRPr lang="en-US"/>
        </a:p>
      </dgm:t>
    </dgm:pt>
    <dgm:pt modelId="{DFD57B12-F9DC-4B41-8068-A3637E2AA4E4}" type="pres">
      <dgm:prSet presAssocID="{B584D2DD-4699-7B46-B2FF-E2D0FD243F5C}" presName="nodeFollowingNodes" presStyleLbl="node1" presStyleIdx="4" presStyleCnt="6">
        <dgm:presLayoutVars>
          <dgm:bulletEnabled val="1"/>
        </dgm:presLayoutVars>
      </dgm:prSet>
      <dgm:spPr/>
      <dgm:t>
        <a:bodyPr/>
        <a:lstStyle/>
        <a:p>
          <a:endParaRPr lang="en-US"/>
        </a:p>
      </dgm:t>
    </dgm:pt>
    <dgm:pt modelId="{3795E19A-8A1C-DA4A-91E0-37E8F32F47B4}" type="pres">
      <dgm:prSet presAssocID="{5A421EDD-6AF4-E64A-81ED-B36A038638F9}" presName="nodeFollowingNodes" presStyleLbl="node1" presStyleIdx="5" presStyleCnt="6">
        <dgm:presLayoutVars>
          <dgm:bulletEnabled val="1"/>
        </dgm:presLayoutVars>
      </dgm:prSet>
      <dgm:spPr/>
      <dgm:t>
        <a:bodyPr/>
        <a:lstStyle/>
        <a:p>
          <a:endParaRPr lang="en-US"/>
        </a:p>
      </dgm:t>
    </dgm:pt>
  </dgm:ptLst>
  <dgm:cxnLst>
    <dgm:cxn modelId="{5D51FE1C-C6D0-5B4E-BCCE-EE66609078A7}" type="presOf" srcId="{9FE12148-6398-E041-9CB7-09E36C9BD397}" destId="{C4DEDE24-271F-0743-A9C5-10241F08DE44}" srcOrd="0" destOrd="0" presId="urn:microsoft.com/office/officeart/2005/8/layout/cycle3"/>
    <dgm:cxn modelId="{404C4F19-4DE2-664B-8836-4CB8637D8897}" srcId="{87DA7FF2-F6A7-6741-B5BF-7229CD7D29B8}" destId="{192B78D8-8CB3-D047-AEB8-38E9EE797BDF}" srcOrd="1" destOrd="0" parTransId="{6CB713B5-902D-2147-9625-35B634AE4FC2}" sibTransId="{907A3ECF-D6B9-8A45-8B76-D068D92DA05C}"/>
    <dgm:cxn modelId="{403AAAF9-8A00-2346-9E56-B135469725BE}" type="presOf" srcId="{B584D2DD-4699-7B46-B2FF-E2D0FD243F5C}" destId="{DFD57B12-F9DC-4B41-8068-A3637E2AA4E4}" srcOrd="0" destOrd="0" presId="urn:microsoft.com/office/officeart/2005/8/layout/cycle3"/>
    <dgm:cxn modelId="{1E0229D0-CB1A-3541-8D4B-B63B0FC90AD9}" type="presOf" srcId="{87DA7FF2-F6A7-6741-B5BF-7229CD7D29B8}" destId="{F0E1E82F-809B-0544-A7D6-B61DB4222F5A}" srcOrd="0" destOrd="0" presId="urn:microsoft.com/office/officeart/2005/8/layout/cycle3"/>
    <dgm:cxn modelId="{B89F7A9F-5A26-224A-B9A7-F148819882B9}" type="presOf" srcId="{33F691E3-48D6-B349-B3B9-8D625FB9F01A}" destId="{CF77CEFB-8EBD-F841-B598-E29B1CEF8339}" srcOrd="0" destOrd="0" presId="urn:microsoft.com/office/officeart/2005/8/layout/cycle3"/>
    <dgm:cxn modelId="{BCD98A79-2DA9-AB40-B727-7AD59C93197D}" type="presOf" srcId="{A72ED67D-0181-6349-A260-BF63546F07A4}" destId="{54D270D7-6FDF-3645-8C6A-69DAC85441E0}" srcOrd="0" destOrd="0" presId="urn:microsoft.com/office/officeart/2005/8/layout/cycle3"/>
    <dgm:cxn modelId="{54A142E6-F105-0242-8FF7-B96602BB9BA9}" type="presOf" srcId="{192B78D8-8CB3-D047-AEB8-38E9EE797BDF}" destId="{C7AC7F20-D363-E044-8822-D0FAEAA2BEA0}" srcOrd="0" destOrd="0" presId="urn:microsoft.com/office/officeart/2005/8/layout/cycle3"/>
    <dgm:cxn modelId="{8D03FBE5-C313-3540-B152-174CED948E62}" srcId="{87DA7FF2-F6A7-6741-B5BF-7229CD7D29B8}" destId="{B584D2DD-4699-7B46-B2FF-E2D0FD243F5C}" srcOrd="4" destOrd="0" parTransId="{07BC94B0-FBD2-6247-86D3-18D5AB93C8B5}" sibTransId="{C243E4AF-93CF-8E46-8530-CED5CE588FBB}"/>
    <dgm:cxn modelId="{E30550E2-2544-6E40-B2D0-870B1CE8BE0E}" srcId="{87DA7FF2-F6A7-6741-B5BF-7229CD7D29B8}" destId="{9FE12148-6398-E041-9CB7-09E36C9BD397}" srcOrd="2" destOrd="0" parTransId="{7D69B42C-8FD9-8249-B302-DB2E384F429D}" sibTransId="{558BF6C8-65E9-1241-A7AA-AF952ED0FD88}"/>
    <dgm:cxn modelId="{25876FE3-1EFC-534E-8637-C3963CF9DA63}" srcId="{87DA7FF2-F6A7-6741-B5BF-7229CD7D29B8}" destId="{A72ED67D-0181-6349-A260-BF63546F07A4}" srcOrd="3" destOrd="0" parTransId="{A156E107-D373-8F40-9268-14A59B911CDA}" sibTransId="{69EF67BE-05D8-344E-8ADD-E2514E06707A}"/>
    <dgm:cxn modelId="{0292D8F6-F008-CF42-87B1-E351E1CA8F4F}" srcId="{87DA7FF2-F6A7-6741-B5BF-7229CD7D29B8}" destId="{33F691E3-48D6-B349-B3B9-8D625FB9F01A}" srcOrd="0" destOrd="0" parTransId="{67BAA43D-D4E5-D348-BE87-212DFD63B861}" sibTransId="{8BEB0C87-014C-F940-B3C1-2DAD3E154C4E}"/>
    <dgm:cxn modelId="{354F2506-C525-E441-9637-251C139C7B6B}" srcId="{87DA7FF2-F6A7-6741-B5BF-7229CD7D29B8}" destId="{5A421EDD-6AF4-E64A-81ED-B36A038638F9}" srcOrd="5" destOrd="0" parTransId="{58B16FB8-1A66-A047-B74A-7DCEB54EDAD6}" sibTransId="{0D2D91AB-39EE-7D43-90C4-25816FC20731}"/>
    <dgm:cxn modelId="{814E0858-3314-0547-9BCB-0224DF68E2F4}" type="presOf" srcId="{5A421EDD-6AF4-E64A-81ED-B36A038638F9}" destId="{3795E19A-8A1C-DA4A-91E0-37E8F32F47B4}" srcOrd="0" destOrd="0" presId="urn:microsoft.com/office/officeart/2005/8/layout/cycle3"/>
    <dgm:cxn modelId="{E2A59DAB-27E9-C641-8248-F30E8578FB99}" type="presOf" srcId="{8BEB0C87-014C-F940-B3C1-2DAD3E154C4E}" destId="{D3A6E60D-4FF0-E944-9CFD-610BC295AD07}" srcOrd="0" destOrd="0" presId="urn:microsoft.com/office/officeart/2005/8/layout/cycle3"/>
    <dgm:cxn modelId="{3F9D9D15-A352-7545-AE20-5F2846E5D343}" type="presParOf" srcId="{F0E1E82F-809B-0544-A7D6-B61DB4222F5A}" destId="{B3CC4FBC-2C7E-FE41-B834-7CC93F6B5769}" srcOrd="0" destOrd="0" presId="urn:microsoft.com/office/officeart/2005/8/layout/cycle3"/>
    <dgm:cxn modelId="{2767E42C-A0A9-DE46-88E2-B6111BA8672D}" type="presParOf" srcId="{B3CC4FBC-2C7E-FE41-B834-7CC93F6B5769}" destId="{CF77CEFB-8EBD-F841-B598-E29B1CEF8339}" srcOrd="0" destOrd="0" presId="urn:microsoft.com/office/officeart/2005/8/layout/cycle3"/>
    <dgm:cxn modelId="{11DFEA5A-E414-594C-8DEA-C02054E203A6}" type="presParOf" srcId="{B3CC4FBC-2C7E-FE41-B834-7CC93F6B5769}" destId="{D3A6E60D-4FF0-E944-9CFD-610BC295AD07}" srcOrd="1" destOrd="0" presId="urn:microsoft.com/office/officeart/2005/8/layout/cycle3"/>
    <dgm:cxn modelId="{77CCED90-9D66-9544-B4E5-A0EA51DB5543}" type="presParOf" srcId="{B3CC4FBC-2C7E-FE41-B834-7CC93F6B5769}" destId="{C7AC7F20-D363-E044-8822-D0FAEAA2BEA0}" srcOrd="2" destOrd="0" presId="urn:microsoft.com/office/officeart/2005/8/layout/cycle3"/>
    <dgm:cxn modelId="{1C4724AD-BA18-064B-B3E5-F9D7DFE58796}" type="presParOf" srcId="{B3CC4FBC-2C7E-FE41-B834-7CC93F6B5769}" destId="{C4DEDE24-271F-0743-A9C5-10241F08DE44}" srcOrd="3" destOrd="0" presId="urn:microsoft.com/office/officeart/2005/8/layout/cycle3"/>
    <dgm:cxn modelId="{D300D608-746C-CC4F-B907-B91741EF099D}" type="presParOf" srcId="{B3CC4FBC-2C7E-FE41-B834-7CC93F6B5769}" destId="{54D270D7-6FDF-3645-8C6A-69DAC85441E0}" srcOrd="4" destOrd="0" presId="urn:microsoft.com/office/officeart/2005/8/layout/cycle3"/>
    <dgm:cxn modelId="{E23F309C-D2C5-494F-AF62-37D71AF98740}" type="presParOf" srcId="{B3CC4FBC-2C7E-FE41-B834-7CC93F6B5769}" destId="{DFD57B12-F9DC-4B41-8068-A3637E2AA4E4}" srcOrd="5" destOrd="0" presId="urn:microsoft.com/office/officeart/2005/8/layout/cycle3"/>
    <dgm:cxn modelId="{DF989B8D-B591-D54E-B07A-4263775DA2EC}" type="presParOf" srcId="{B3CC4FBC-2C7E-FE41-B834-7CC93F6B5769}" destId="{3795E19A-8A1C-DA4A-91E0-37E8F32F47B4}"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4" qsCatId="simple" csTypeId="urn:microsoft.com/office/officeart/2005/8/colors/accent0_3" csCatId="mainScheme"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767565B4-D9A5-5C41-AF06-9E2714EB07B0}" type="presOf" srcId="{EB88DFC2-4BC1-C84E-9C8F-F6622D73AE0B}" destId="{C93A2DA2-412A-2341-9AF6-1D699AD6C9F4}" srcOrd="0" destOrd="0" presId="urn:microsoft.com/office/officeart/2005/8/layout/radial1"/>
    <dgm:cxn modelId="{4F4D66B4-789A-4A4C-ABCC-656AEC664A36}" type="presOf" srcId="{9AB6ED0B-7D82-6C48-8778-B8F7E8A43D6F}" destId="{4F4E1BF3-F924-F44E-963F-9E887080952B}" srcOrd="1"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EC1D2CB4-2137-1E4C-9451-D663510495BB}" type="presOf" srcId="{3419D897-B286-C241-A36C-1CC01921BB76}" destId="{E983F23C-F1DE-E149-8E97-A3AFD3CF2AC0}" srcOrd="1" destOrd="0" presId="urn:microsoft.com/office/officeart/2005/8/layout/radial1"/>
    <dgm:cxn modelId="{A25025E1-8330-694F-9A09-EE1391E5BE11}" type="presOf" srcId="{3419D897-B286-C241-A36C-1CC01921BB76}" destId="{CCBEC221-D124-B443-9DAE-DBA4D2F97439}" srcOrd="0" destOrd="0" presId="urn:microsoft.com/office/officeart/2005/8/layout/radial1"/>
    <dgm:cxn modelId="{9DC22FAA-CEE7-A848-987C-E53304037185}" type="presOf" srcId="{D9870C9E-0FD5-0942-BF95-E75DB22171FA}" destId="{FB24D420-171C-8945-934A-5001B52B1357}" srcOrd="0" destOrd="0" presId="urn:microsoft.com/office/officeart/2005/8/layout/radial1"/>
    <dgm:cxn modelId="{C989A3BA-95CE-3840-8E7C-E0E51D0B8A70}" type="presOf" srcId="{9E9A85FE-8731-B847-A0E2-F7F1EEBC20D0}" destId="{A2762E0D-F25D-EB4C-BCA1-0B145EA97DDC}" srcOrd="0" destOrd="0" presId="urn:microsoft.com/office/officeart/2005/8/layout/radial1"/>
    <dgm:cxn modelId="{1EB4EDBF-42F5-E242-9A01-1F7542E2426E}" type="presOf" srcId="{F24CDD08-9AF4-C941-82FC-8B79D4C9788F}" destId="{7EF71D51-A944-F742-B5FE-99F3E33B1852}" srcOrd="0" destOrd="0" presId="urn:microsoft.com/office/officeart/2005/8/layout/radial1"/>
    <dgm:cxn modelId="{6F3C98DF-CD1D-AF47-828A-ACAC26BCD398}" type="presOf" srcId="{A534D716-2350-274C-85BB-5C2D56A29131}" destId="{343C0BFE-AB33-8642-AD06-2C0738FC5DF8}" srcOrd="0" destOrd="0" presId="urn:microsoft.com/office/officeart/2005/8/layout/radial1"/>
    <dgm:cxn modelId="{171C5046-94F2-AA43-AEE1-AE59481C1435}" type="presOf" srcId="{1B5B1841-BA7C-0044-8871-CF26B534BAF4}" destId="{786C278A-52AF-F348-81FD-9B6677CBED35}"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FA2B834D-0BD7-814D-9E87-056993727F7D}" type="presOf" srcId="{464B523D-D3D4-D34B-A0C3-7238779A3D0F}" destId="{8B0F3F9B-0D9F-F74C-89DC-D26A9D3B0BAF}" srcOrd="1" destOrd="0" presId="urn:microsoft.com/office/officeart/2005/8/layout/radial1"/>
    <dgm:cxn modelId="{AAEA026D-3C77-3D46-897A-1FACDDD9AF06}" type="presOf" srcId="{F24CDD08-9AF4-C941-82FC-8B79D4C9788F}" destId="{E992A715-3BD0-204B-954C-E9DFAF8124E8}" srcOrd="1" destOrd="0" presId="urn:microsoft.com/office/officeart/2005/8/layout/radial1"/>
    <dgm:cxn modelId="{3686B3A6-4A7F-6549-BBEC-6C7E0A232279}" type="presOf" srcId="{AC619936-E789-8045-B7ED-D82A9CEFD7C9}" destId="{61A0151F-4832-5944-8949-29A2089B7501}" srcOrd="1"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411EE1CF-E5D1-464F-9551-7EFD77DFEEAC}" type="presOf" srcId="{464B523D-D3D4-D34B-A0C3-7238779A3D0F}" destId="{B556F13D-FA4A-B242-B361-004BEA807F24}" srcOrd="0" destOrd="0" presId="urn:microsoft.com/office/officeart/2005/8/layout/radial1"/>
    <dgm:cxn modelId="{CD12E14C-0075-AB45-9F6A-EC6C018D7D67}" type="presOf" srcId="{9AB6ED0B-7D82-6C48-8778-B8F7E8A43D6F}" destId="{8916B3F9-5F46-2D4E-9C78-23BD413D1CD2}" srcOrd="0" destOrd="0" presId="urn:microsoft.com/office/officeart/2005/8/layout/radial1"/>
    <dgm:cxn modelId="{726C353A-C653-984D-9D5F-05FC56C3FA14}" type="presOf" srcId="{AC619936-E789-8045-B7ED-D82A9CEFD7C9}" destId="{53A9F9C0-FCA7-BF4A-87B4-082DB5C58162}" srcOrd="0" destOrd="0" presId="urn:microsoft.com/office/officeart/2005/8/layout/radial1"/>
    <dgm:cxn modelId="{E6757925-1172-C246-A9E3-3E761D77FB03}" type="presOf" srcId="{BA72F9CE-557E-6A46-968F-4BDA8EF29601}" destId="{E790FF7F-F396-5A4B-8261-467BEC4B0315}" srcOrd="0" destOrd="0" presId="urn:microsoft.com/office/officeart/2005/8/layout/radial1"/>
    <dgm:cxn modelId="{409CB981-76D5-D44E-BFDA-F5FDA82EBE7A}" type="presOf" srcId="{E36F81F8-1EE0-D448-B5D0-357B84861751}" destId="{B5BE8A8F-74BF-C446-A808-A06E14558C3E}" srcOrd="0" destOrd="0" presId="urn:microsoft.com/office/officeart/2005/8/layout/radial1"/>
    <dgm:cxn modelId="{9F87B3C5-2E00-2E4B-A3D0-A5191AF0D21C}" type="presOf" srcId="{8FE0BC65-E965-294D-9C16-9DAB50413FE8}" destId="{C233C074-4F5D-014A-9756-C069236FAC1B}" srcOrd="0"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92F796EB-202F-D541-9F33-62401CD23F2D}" type="presOf" srcId="{377566C9-E8B4-7A42-9464-0431795F6FDB}" destId="{EFD14CFB-69B2-2847-821C-81F344D33CEE}" srcOrd="1"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CFC76EC8-3181-A245-9455-2C468C37A079}" srcId="{BA72F9CE-557E-6A46-968F-4BDA8EF29601}" destId="{1B5B1841-BA7C-0044-8871-CF26B534BAF4}" srcOrd="4" destOrd="0" parTransId="{AC619936-E789-8045-B7ED-D82A9CEFD7C9}" sibTransId="{A3706EB4-EAF5-804A-8C7D-55826DAFE1B6}"/>
    <dgm:cxn modelId="{4867FA62-BD04-1648-8FD2-A8B586AF6D30}" type="presOf" srcId="{377566C9-E8B4-7A42-9464-0431795F6FDB}" destId="{DE59AC1F-9DB3-5A48-B70D-AB758C672143}" srcOrd="0"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E3A156D8-3318-3342-A2EC-D486B6F6163D}" type="presParOf" srcId="{A2762E0D-F25D-EB4C-BCA1-0B145EA97DDC}" destId="{E790FF7F-F396-5A4B-8261-467BEC4B0315}" srcOrd="0" destOrd="0" presId="urn:microsoft.com/office/officeart/2005/8/layout/radial1"/>
    <dgm:cxn modelId="{F9E40BFE-FD49-284A-A2F5-CA235C4311B7}" type="presParOf" srcId="{A2762E0D-F25D-EB4C-BCA1-0B145EA97DDC}" destId="{CCBEC221-D124-B443-9DAE-DBA4D2F97439}" srcOrd="1" destOrd="0" presId="urn:microsoft.com/office/officeart/2005/8/layout/radial1"/>
    <dgm:cxn modelId="{11A654BE-AA9C-CB4E-BCFA-1F2F77996BCB}" type="presParOf" srcId="{CCBEC221-D124-B443-9DAE-DBA4D2F97439}" destId="{E983F23C-F1DE-E149-8E97-A3AFD3CF2AC0}" srcOrd="0" destOrd="0" presId="urn:microsoft.com/office/officeart/2005/8/layout/radial1"/>
    <dgm:cxn modelId="{F60890DD-B54B-604B-AA86-09AD066917E2}" type="presParOf" srcId="{A2762E0D-F25D-EB4C-BCA1-0B145EA97DDC}" destId="{C93A2DA2-412A-2341-9AF6-1D699AD6C9F4}" srcOrd="2" destOrd="0" presId="urn:microsoft.com/office/officeart/2005/8/layout/radial1"/>
    <dgm:cxn modelId="{278B625E-8B18-8A40-B896-D0A1926D41AA}" type="presParOf" srcId="{A2762E0D-F25D-EB4C-BCA1-0B145EA97DDC}" destId="{7EF71D51-A944-F742-B5FE-99F3E33B1852}" srcOrd="3" destOrd="0" presId="urn:microsoft.com/office/officeart/2005/8/layout/radial1"/>
    <dgm:cxn modelId="{D3190726-8E0E-1C45-A851-0BDE6EA46504}" type="presParOf" srcId="{7EF71D51-A944-F742-B5FE-99F3E33B1852}" destId="{E992A715-3BD0-204B-954C-E9DFAF8124E8}" srcOrd="0" destOrd="0" presId="urn:microsoft.com/office/officeart/2005/8/layout/radial1"/>
    <dgm:cxn modelId="{44539717-F93E-AD4B-9729-F0BBDBA0FFB7}" type="presParOf" srcId="{A2762E0D-F25D-EB4C-BCA1-0B145EA97DDC}" destId="{B5BE8A8F-74BF-C446-A808-A06E14558C3E}" srcOrd="4" destOrd="0" presId="urn:microsoft.com/office/officeart/2005/8/layout/radial1"/>
    <dgm:cxn modelId="{0388F970-20CC-764B-BEC4-659820F9091E}" type="presParOf" srcId="{A2762E0D-F25D-EB4C-BCA1-0B145EA97DDC}" destId="{B556F13D-FA4A-B242-B361-004BEA807F24}" srcOrd="5" destOrd="0" presId="urn:microsoft.com/office/officeart/2005/8/layout/radial1"/>
    <dgm:cxn modelId="{3159E06F-645C-A743-8945-1898E69D9AB6}" type="presParOf" srcId="{B556F13D-FA4A-B242-B361-004BEA807F24}" destId="{8B0F3F9B-0D9F-F74C-89DC-D26A9D3B0BAF}" srcOrd="0" destOrd="0" presId="urn:microsoft.com/office/officeart/2005/8/layout/radial1"/>
    <dgm:cxn modelId="{D85F3216-7485-974F-B0B0-73036EA8E13F}" type="presParOf" srcId="{A2762E0D-F25D-EB4C-BCA1-0B145EA97DDC}" destId="{FB24D420-171C-8945-934A-5001B52B1357}" srcOrd="6" destOrd="0" presId="urn:microsoft.com/office/officeart/2005/8/layout/radial1"/>
    <dgm:cxn modelId="{30EA9011-BCA1-4E4F-BA64-F6D4010E89F2}" type="presParOf" srcId="{A2762E0D-F25D-EB4C-BCA1-0B145EA97DDC}" destId="{DE59AC1F-9DB3-5A48-B70D-AB758C672143}" srcOrd="7" destOrd="0" presId="urn:microsoft.com/office/officeart/2005/8/layout/radial1"/>
    <dgm:cxn modelId="{C11F0AD2-C0FF-0E4A-ADA4-0197E9B75355}" type="presParOf" srcId="{DE59AC1F-9DB3-5A48-B70D-AB758C672143}" destId="{EFD14CFB-69B2-2847-821C-81F344D33CEE}" srcOrd="0" destOrd="0" presId="urn:microsoft.com/office/officeart/2005/8/layout/radial1"/>
    <dgm:cxn modelId="{A712D127-039E-164D-8718-09E3E45E5F89}" type="presParOf" srcId="{A2762E0D-F25D-EB4C-BCA1-0B145EA97DDC}" destId="{C233C074-4F5D-014A-9756-C069236FAC1B}" srcOrd="8" destOrd="0" presId="urn:microsoft.com/office/officeart/2005/8/layout/radial1"/>
    <dgm:cxn modelId="{95149CBD-5AD8-2D4B-974C-ED81EDF015FC}" type="presParOf" srcId="{A2762E0D-F25D-EB4C-BCA1-0B145EA97DDC}" destId="{53A9F9C0-FCA7-BF4A-87B4-082DB5C58162}" srcOrd="9" destOrd="0" presId="urn:microsoft.com/office/officeart/2005/8/layout/radial1"/>
    <dgm:cxn modelId="{AC2CECF0-0F7F-1944-A2FD-36B7B74F14A4}" type="presParOf" srcId="{53A9F9C0-FCA7-BF4A-87B4-082DB5C58162}" destId="{61A0151F-4832-5944-8949-29A2089B7501}" srcOrd="0" destOrd="0" presId="urn:microsoft.com/office/officeart/2005/8/layout/radial1"/>
    <dgm:cxn modelId="{AB146B00-74CE-014A-95E1-A8A446292793}" type="presParOf" srcId="{A2762E0D-F25D-EB4C-BCA1-0B145EA97DDC}" destId="{786C278A-52AF-F348-81FD-9B6677CBED35}" srcOrd="10" destOrd="0" presId="urn:microsoft.com/office/officeart/2005/8/layout/radial1"/>
    <dgm:cxn modelId="{F4730C85-A946-EE4A-B8AC-C956A23E5D67}" type="presParOf" srcId="{A2762E0D-F25D-EB4C-BCA1-0B145EA97DDC}" destId="{8916B3F9-5F46-2D4E-9C78-23BD413D1CD2}" srcOrd="11" destOrd="0" presId="urn:microsoft.com/office/officeart/2005/8/layout/radial1"/>
    <dgm:cxn modelId="{2E468052-AFFF-B843-8A69-08D3754E8BE5}" type="presParOf" srcId="{8916B3F9-5F46-2D4E-9C78-23BD413D1CD2}" destId="{4F4E1BF3-F924-F44E-963F-9E887080952B}" srcOrd="0" destOrd="0" presId="urn:microsoft.com/office/officeart/2005/8/layout/radial1"/>
    <dgm:cxn modelId="{FA367984-3BA5-B642-893D-C60DFBEF808B}"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807D93F1-D3F0-8C4A-B895-25B4BA564D54}" type="presOf" srcId="{A3043B41-F417-9A47-9E20-E2A7BFA9D702}" destId="{9BC6C76A-0606-8049-8B83-6503ABA222E2}" srcOrd="0" destOrd="0" presId="urn:microsoft.com/office/officeart/2005/8/layout/cycle8"/>
    <dgm:cxn modelId="{4B23F771-1181-5344-9BCE-F7295EE4F9BE}" type="presOf" srcId="{54819F04-8F48-D647-B6B0-192EC1483933}" destId="{958911A2-ED26-4748-9726-3370C1EEC463}" srcOrd="1" destOrd="0" presId="urn:microsoft.com/office/officeart/2005/8/layout/cycle8"/>
    <dgm:cxn modelId="{66E8C6DF-8138-CC44-8696-42C617F7F916}" type="presOf" srcId="{54819F04-8F48-D647-B6B0-192EC1483933}" destId="{B693E6FC-39D2-384F-B23E-F8D1633C9CDE}" srcOrd="0" destOrd="0" presId="urn:microsoft.com/office/officeart/2005/8/layout/cycle8"/>
    <dgm:cxn modelId="{92B8445D-753D-DC4C-A10D-9A285C947996}" type="presOf" srcId="{A3043B41-F417-9A47-9E20-E2A7BFA9D702}" destId="{2B4FE038-2C64-274B-8331-6CFEB4F13BD9}" srcOrd="1" destOrd="0" presId="urn:microsoft.com/office/officeart/2005/8/layout/cycle8"/>
    <dgm:cxn modelId="{66EC2DA8-BF67-074C-9D29-0CC8017FA96C}" type="presOf" srcId="{20F7B7D0-318F-ED41-AACD-C5B781855C08}" destId="{DBFA8338-CC05-2940-A05E-BD3D2B0EE1F4}" srcOrd="0"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854DDCF9-576A-4D45-AF05-0E316E2412ED}" type="presOf" srcId="{20F7B7D0-318F-ED41-AACD-C5B781855C08}" destId="{F5CE888E-1085-C846-8CD3-5BFC2039CED1}" srcOrd="1"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7DE12622-F110-184A-8BDB-C23AEB3999FD}" srcId="{E8DFA070-DC5F-D642-9D32-55C74DBE9193}" destId="{A3043B41-F417-9A47-9E20-E2A7BFA9D702}" srcOrd="0" destOrd="0" parTransId="{F5D1ECDC-A90D-3B4E-8C13-141FF1997556}" sibTransId="{B8E7E9EA-02C2-AE45-9BA3-D7116A955B91}"/>
    <dgm:cxn modelId="{CA3B9370-2290-154A-AF32-A3765FAB2818}" type="presOf" srcId="{E8DFA070-DC5F-D642-9D32-55C74DBE9193}" destId="{091F22CC-0253-0B42-86A8-E4F59E8065AE}" srcOrd="0" destOrd="0" presId="urn:microsoft.com/office/officeart/2005/8/layout/cycle8"/>
    <dgm:cxn modelId="{9240125A-5D19-674E-90AC-C53BD3F7A9D0}" type="presParOf" srcId="{091F22CC-0253-0B42-86A8-E4F59E8065AE}" destId="{9BC6C76A-0606-8049-8B83-6503ABA222E2}" srcOrd="0" destOrd="0" presId="urn:microsoft.com/office/officeart/2005/8/layout/cycle8"/>
    <dgm:cxn modelId="{6A2C5E66-0171-6342-81A1-E36B37D8B65B}" type="presParOf" srcId="{091F22CC-0253-0B42-86A8-E4F59E8065AE}" destId="{483B2915-71DD-0C4F-8B4C-9AAF47E4B1FA}" srcOrd="1" destOrd="0" presId="urn:microsoft.com/office/officeart/2005/8/layout/cycle8"/>
    <dgm:cxn modelId="{38D18FD1-C1E7-BB48-BA86-A8D1F51A05FA}" type="presParOf" srcId="{091F22CC-0253-0B42-86A8-E4F59E8065AE}" destId="{DC96C939-139D-0643-9E28-6A2F80FA477D}" srcOrd="2" destOrd="0" presId="urn:microsoft.com/office/officeart/2005/8/layout/cycle8"/>
    <dgm:cxn modelId="{E29F6F6F-2FFD-184A-B065-8B017AA9B620}" type="presParOf" srcId="{091F22CC-0253-0B42-86A8-E4F59E8065AE}" destId="{2B4FE038-2C64-274B-8331-6CFEB4F13BD9}" srcOrd="3" destOrd="0" presId="urn:microsoft.com/office/officeart/2005/8/layout/cycle8"/>
    <dgm:cxn modelId="{9B17F601-9A78-594A-A819-C3C15BF48EE6}" type="presParOf" srcId="{091F22CC-0253-0B42-86A8-E4F59E8065AE}" destId="{B693E6FC-39D2-384F-B23E-F8D1633C9CDE}" srcOrd="4" destOrd="0" presId="urn:microsoft.com/office/officeart/2005/8/layout/cycle8"/>
    <dgm:cxn modelId="{DBC633E5-7EB1-3D44-861A-CC36A049355F}" type="presParOf" srcId="{091F22CC-0253-0B42-86A8-E4F59E8065AE}" destId="{5FC38D96-B94C-DF46-B520-510C3176FC8A}" srcOrd="5" destOrd="0" presId="urn:microsoft.com/office/officeart/2005/8/layout/cycle8"/>
    <dgm:cxn modelId="{BF8544BB-A587-5747-97D0-BD68C2716957}" type="presParOf" srcId="{091F22CC-0253-0B42-86A8-E4F59E8065AE}" destId="{945835E2-8659-B149-B824-CF68B9A8D9B1}" srcOrd="6" destOrd="0" presId="urn:microsoft.com/office/officeart/2005/8/layout/cycle8"/>
    <dgm:cxn modelId="{2DB623B9-C1AF-6B4C-B181-BCEF9916EB7D}" type="presParOf" srcId="{091F22CC-0253-0B42-86A8-E4F59E8065AE}" destId="{958911A2-ED26-4748-9726-3370C1EEC463}" srcOrd="7" destOrd="0" presId="urn:microsoft.com/office/officeart/2005/8/layout/cycle8"/>
    <dgm:cxn modelId="{1A3778D1-56DF-9B45-A15B-F6DE0AB616E9}" type="presParOf" srcId="{091F22CC-0253-0B42-86A8-E4F59E8065AE}" destId="{DBFA8338-CC05-2940-A05E-BD3D2B0EE1F4}" srcOrd="8" destOrd="0" presId="urn:microsoft.com/office/officeart/2005/8/layout/cycle8"/>
    <dgm:cxn modelId="{CE10993C-70A7-A840-AC85-D506DC4E60DE}" type="presParOf" srcId="{091F22CC-0253-0B42-86A8-E4F59E8065AE}" destId="{C1DC825D-4562-DD4A-8E22-1F6196F2950E}" srcOrd="9" destOrd="0" presId="urn:microsoft.com/office/officeart/2005/8/layout/cycle8"/>
    <dgm:cxn modelId="{E85A05C9-8CD5-604E-B68C-BD7A768B0F3C}" type="presParOf" srcId="{091F22CC-0253-0B42-86A8-E4F59E8065AE}" destId="{986A548C-31A7-8049-AB05-6BF00D1B2DCA}" srcOrd="10" destOrd="0" presId="urn:microsoft.com/office/officeart/2005/8/layout/cycle8"/>
    <dgm:cxn modelId="{B0EAAB43-6677-994D-9893-32857C74A92B}" type="presParOf" srcId="{091F22CC-0253-0B42-86A8-E4F59E8065AE}" destId="{F5CE888E-1085-C846-8CD3-5BFC2039CED1}" srcOrd="11" destOrd="0" presId="urn:microsoft.com/office/officeart/2005/8/layout/cycle8"/>
    <dgm:cxn modelId="{41D353DD-1C2E-9941-9D44-9F8303ABBF81}" type="presParOf" srcId="{091F22CC-0253-0B42-86A8-E4F59E8065AE}" destId="{227F2737-653F-6843-AF58-FFBC079C1985}" srcOrd="12" destOrd="0" presId="urn:microsoft.com/office/officeart/2005/8/layout/cycle8"/>
    <dgm:cxn modelId="{4DFA82AB-16F2-2C4C-B316-2F8A46231A3E}" type="presParOf" srcId="{091F22CC-0253-0B42-86A8-E4F59E8065AE}" destId="{52285EB1-1A71-9D4C-A1EB-7F3C5A2DEEC5}" srcOrd="13" destOrd="0" presId="urn:microsoft.com/office/officeart/2005/8/layout/cycle8"/>
    <dgm:cxn modelId="{122D4240-DEC7-3F4A-8275-4972C4373544}"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BD2D7B6F-F5D3-0045-AA60-FFD24738CB82}">
      <dgm:prSet phldrT="[Text]"/>
      <dgm:spPr/>
      <dgm:t>
        <a:bodyPr/>
        <a:lstStyle/>
        <a:p>
          <a:r>
            <a:rPr lang="en-US" dirty="0" smtClean="0"/>
            <a:t>Content Area</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Activity 1</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611AE16E-D709-A241-AA4A-9E7370958885}">
      <dgm:prSet phldrT="[Text]"/>
      <dgm:spPr/>
      <dgm:t>
        <a:bodyPr/>
        <a:lstStyle/>
        <a:p>
          <a:r>
            <a:rPr lang="en-US" dirty="0" smtClean="0"/>
            <a:t>Resource</a:t>
          </a:r>
          <a:endParaRPr lang="en-US" dirty="0"/>
        </a:p>
      </dgm:t>
    </dgm:pt>
    <dgm:pt modelId="{793FD7A9-1CAF-2140-9E6F-970EE1822F9A}" type="parTrans" cxnId="{4A737021-4AE1-B148-8F3D-EF0BCB5752DF}">
      <dgm:prSet/>
      <dgm:spPr/>
      <dgm:t>
        <a:bodyPr/>
        <a:lstStyle/>
        <a:p>
          <a:endParaRPr lang="en-US" dirty="0"/>
        </a:p>
      </dgm:t>
    </dgm:pt>
    <dgm:pt modelId="{ACFC436D-2E93-A34D-8851-473F6CF7F5D6}" type="sibTrans" cxnId="{4A737021-4AE1-B148-8F3D-EF0BCB5752DF}">
      <dgm:prSet/>
      <dgm:spPr/>
      <dgm:t>
        <a:bodyPr/>
        <a:lstStyle/>
        <a:p>
          <a:endParaRPr lang="en-US"/>
        </a:p>
      </dgm:t>
    </dgm:pt>
    <dgm:pt modelId="{A95C74BA-EA46-5446-8E93-5763C223AB1B}">
      <dgm:prSet phldrT="[Text]"/>
      <dgm:spPr/>
      <dgm:t>
        <a:bodyPr/>
        <a:lstStyle/>
        <a:p>
          <a:r>
            <a:rPr lang="en-US" dirty="0" smtClean="0"/>
            <a:t>Activity 3</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1747E77C-8A5F-6948-A339-1ECEB6313BC7}">
      <dgm:prSet phldrT="[Text]"/>
      <dgm:spPr/>
      <dgm:t>
        <a:bodyPr/>
        <a:lstStyle/>
        <a:p>
          <a:r>
            <a:rPr lang="en-US" dirty="0" smtClean="0"/>
            <a:t>Resource</a:t>
          </a:r>
          <a:endParaRPr lang="en-US" dirty="0"/>
        </a:p>
      </dgm:t>
    </dgm:pt>
    <dgm:pt modelId="{3242D4FC-84B6-1348-97B6-EBA5D87B898A}" type="parTrans" cxnId="{3381E144-3E0C-1044-B3FD-74237BBFF86A}">
      <dgm:prSet/>
      <dgm:spPr/>
      <dgm:t>
        <a:bodyPr/>
        <a:lstStyle/>
        <a:p>
          <a:endParaRPr lang="en-US" dirty="0"/>
        </a:p>
      </dgm:t>
    </dgm:pt>
    <dgm:pt modelId="{09CFC21B-9779-CA48-8AB2-7091F54E7A0A}" type="sibTrans" cxnId="{3381E144-3E0C-1044-B3FD-74237BBFF86A}">
      <dgm:prSet/>
      <dgm:spPr/>
      <dgm:t>
        <a:bodyPr/>
        <a:lstStyle/>
        <a:p>
          <a:endParaRPr lang="en-US"/>
        </a:p>
      </dgm:t>
    </dgm:pt>
    <dgm:pt modelId="{2E4368CB-1C70-DF4A-9524-DA64AFD17CE1}">
      <dgm:prSet phldrT="[Text]"/>
      <dgm:spPr/>
      <dgm:t>
        <a:bodyPr/>
        <a:lstStyle/>
        <a:p>
          <a:r>
            <a:rPr lang="en-US" dirty="0" smtClean="0"/>
            <a:t>Activity 2</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15171A26-B850-A342-BA61-F2CFD5D17A48}">
      <dgm:prSet phldrT="[Text]"/>
      <dgm:spPr/>
      <dgm:t>
        <a:bodyPr/>
        <a:lstStyle/>
        <a:p>
          <a:r>
            <a:rPr lang="en-US" dirty="0" smtClean="0"/>
            <a:t>Resource</a:t>
          </a:r>
          <a:endParaRPr lang="en-US" dirty="0"/>
        </a:p>
      </dgm:t>
    </dgm:pt>
    <dgm:pt modelId="{08124C43-DD5C-0944-92E8-61049EBDF95E}" type="parTrans" cxnId="{4FBAFA0A-BED8-0B4E-87F5-8E324077C4DC}">
      <dgm:prSet/>
      <dgm:spPr/>
      <dgm:t>
        <a:bodyPr/>
        <a:lstStyle/>
        <a:p>
          <a:endParaRPr lang="en-US" dirty="0"/>
        </a:p>
      </dgm:t>
    </dgm:pt>
    <dgm:pt modelId="{440D8F78-40C9-DB4B-8652-06DD946AF718}" type="sibTrans" cxnId="{4FBAFA0A-BED8-0B4E-87F5-8E324077C4DC}">
      <dgm:prSet/>
      <dgm:spPr/>
      <dgm:t>
        <a:bodyPr/>
        <a:lstStyle/>
        <a:p>
          <a:endParaRPr lang="en-US"/>
        </a:p>
      </dgm:t>
    </dgm:pt>
    <dgm:pt modelId="{230DD719-D9EF-814A-AD99-896BA8ACDF49}">
      <dgm:prSet phldrT="[Text]"/>
      <dgm:spPr/>
      <dgm:t>
        <a:bodyPr/>
        <a:lstStyle/>
        <a:p>
          <a:r>
            <a:rPr lang="en-US" dirty="0" smtClean="0"/>
            <a:t>Resource</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LinFactNeighborX="-41773">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3"/>
      <dgm:spPr/>
      <dgm:t>
        <a:bodyPr/>
        <a:lstStyle/>
        <a:p>
          <a:endParaRPr lang="en-US"/>
        </a:p>
      </dgm:t>
    </dgm:pt>
    <dgm:pt modelId="{9AACFB51-A9C4-B04D-8F7B-F3649F8DC69B}" type="pres">
      <dgm:prSet presAssocID="{764951DE-7DCC-C944-B5A8-2099116BF1EC}" presName="connTx" presStyleLbl="parChTrans1D2" presStyleIdx="0" presStyleCnt="3"/>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3">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3423EC6C-BFCF-FA4E-A87E-928E00E792AA}" type="pres">
      <dgm:prSet presAssocID="{793FD7A9-1CAF-2140-9E6F-970EE1822F9A}" presName="conn2-1" presStyleLbl="parChTrans1D3" presStyleIdx="1" presStyleCnt="6"/>
      <dgm:spPr/>
      <dgm:t>
        <a:bodyPr/>
        <a:lstStyle/>
        <a:p>
          <a:endParaRPr lang="en-US"/>
        </a:p>
      </dgm:t>
    </dgm:pt>
    <dgm:pt modelId="{6D119CEA-ED91-EA4E-948F-27BEA715AEE4}" type="pres">
      <dgm:prSet presAssocID="{793FD7A9-1CAF-2140-9E6F-970EE1822F9A}" presName="connTx" presStyleLbl="parChTrans1D3" presStyleIdx="1" presStyleCnt="6"/>
      <dgm:spPr/>
      <dgm:t>
        <a:bodyPr/>
        <a:lstStyle/>
        <a:p>
          <a:endParaRPr lang="en-US"/>
        </a:p>
      </dgm:t>
    </dgm:pt>
    <dgm:pt modelId="{49C957A6-AA94-0145-B8E2-8E314B6C06FB}" type="pres">
      <dgm:prSet presAssocID="{611AE16E-D709-A241-AA4A-9E7370958885}" presName="root2" presStyleCnt="0"/>
      <dgm:spPr/>
      <dgm:t>
        <a:bodyPr/>
        <a:lstStyle/>
        <a:p>
          <a:endParaRPr lang="en-US"/>
        </a:p>
      </dgm:t>
    </dgm:pt>
    <dgm:pt modelId="{7AECD077-784B-4348-A373-67E1F5781BA3}" type="pres">
      <dgm:prSet presAssocID="{611AE16E-D709-A241-AA4A-9E7370958885}" presName="LevelTwoTextNode" presStyleLbl="node3" presStyleIdx="1" presStyleCnt="6">
        <dgm:presLayoutVars>
          <dgm:chPref val="3"/>
        </dgm:presLayoutVars>
      </dgm:prSet>
      <dgm:spPr/>
      <dgm:t>
        <a:bodyPr/>
        <a:lstStyle/>
        <a:p>
          <a:endParaRPr lang="en-US"/>
        </a:p>
      </dgm:t>
    </dgm:pt>
    <dgm:pt modelId="{B871DE93-9BF4-C94D-BBBC-0BA049131614}" type="pres">
      <dgm:prSet presAssocID="{611AE16E-D709-A241-AA4A-9E7370958885}"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3"/>
      <dgm:spPr/>
      <dgm:t>
        <a:bodyPr/>
        <a:lstStyle/>
        <a:p>
          <a:endParaRPr lang="en-US"/>
        </a:p>
      </dgm:t>
    </dgm:pt>
    <dgm:pt modelId="{AA3C1B16-1A08-7347-B6B0-49663A6C9FD5}" type="pres">
      <dgm:prSet presAssocID="{3576A036-AFB6-E140-A598-0B9FE67F9E3A}" presName="connTx" presStyleLbl="parChTrans1D2" presStyleIdx="1" presStyleCnt="3"/>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3">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2" presStyleCnt="6"/>
      <dgm:spPr/>
      <dgm:t>
        <a:bodyPr/>
        <a:lstStyle/>
        <a:p>
          <a:endParaRPr lang="en-US"/>
        </a:p>
      </dgm:t>
    </dgm:pt>
    <dgm:pt modelId="{95E8A329-248C-604F-857A-16DD9DFE1E99}" type="pres">
      <dgm:prSet presAssocID="{584FCDF4-D01B-E946-B78B-B7FDB84C792A}" presName="connTx" presStyleLbl="parChTrans1D3" presStyleIdx="2"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2"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28F5E510-1CAD-034A-BFA9-E8C19F54C1A0}" type="pres">
      <dgm:prSet presAssocID="{08124C43-DD5C-0944-92E8-61049EBDF95E}" presName="conn2-1" presStyleLbl="parChTrans1D3" presStyleIdx="3" presStyleCnt="6"/>
      <dgm:spPr/>
      <dgm:t>
        <a:bodyPr/>
        <a:lstStyle/>
        <a:p>
          <a:endParaRPr lang="en-US"/>
        </a:p>
      </dgm:t>
    </dgm:pt>
    <dgm:pt modelId="{FC9D43E1-6503-3245-8FAD-2C5B3C043729}" type="pres">
      <dgm:prSet presAssocID="{08124C43-DD5C-0944-92E8-61049EBDF95E}" presName="connTx" presStyleLbl="parChTrans1D3" presStyleIdx="3" presStyleCnt="6"/>
      <dgm:spPr/>
      <dgm:t>
        <a:bodyPr/>
        <a:lstStyle/>
        <a:p>
          <a:endParaRPr lang="en-US"/>
        </a:p>
      </dgm:t>
    </dgm:pt>
    <dgm:pt modelId="{74AA0A98-BEBD-BF49-8B92-B8FF0EAE1200}" type="pres">
      <dgm:prSet presAssocID="{15171A26-B850-A342-BA61-F2CFD5D17A48}" presName="root2" presStyleCnt="0"/>
      <dgm:spPr/>
      <dgm:t>
        <a:bodyPr/>
        <a:lstStyle/>
        <a:p>
          <a:endParaRPr lang="en-US"/>
        </a:p>
      </dgm:t>
    </dgm:pt>
    <dgm:pt modelId="{C75FA8CE-685D-694A-85A6-76A7895BB5F4}" type="pres">
      <dgm:prSet presAssocID="{15171A26-B850-A342-BA61-F2CFD5D17A48}" presName="LevelTwoTextNode" presStyleLbl="node3" presStyleIdx="3" presStyleCnt="6">
        <dgm:presLayoutVars>
          <dgm:chPref val="3"/>
        </dgm:presLayoutVars>
      </dgm:prSet>
      <dgm:spPr/>
      <dgm:t>
        <a:bodyPr/>
        <a:lstStyle/>
        <a:p>
          <a:endParaRPr lang="en-US"/>
        </a:p>
      </dgm:t>
    </dgm:pt>
    <dgm:pt modelId="{F4293518-8B04-564A-8EAF-3554F9FFFF11}" type="pres">
      <dgm:prSet presAssocID="{15171A26-B850-A342-BA61-F2CFD5D17A48}"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3"/>
      <dgm:spPr/>
      <dgm:t>
        <a:bodyPr/>
        <a:lstStyle/>
        <a:p>
          <a:endParaRPr lang="en-US"/>
        </a:p>
      </dgm:t>
    </dgm:pt>
    <dgm:pt modelId="{49AFADC5-174B-7140-AB5F-32F4D079E528}" type="pres">
      <dgm:prSet presAssocID="{0406CA50-9F58-CC43-B59C-27CB7F89E703}" presName="connTx" presStyleLbl="parChTrans1D2" presStyleIdx="2" presStyleCnt="3"/>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3">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4" presStyleCnt="6"/>
      <dgm:spPr/>
      <dgm:t>
        <a:bodyPr/>
        <a:lstStyle/>
        <a:p>
          <a:endParaRPr lang="en-US"/>
        </a:p>
      </dgm:t>
    </dgm:pt>
    <dgm:pt modelId="{A6BBCDC8-D92A-6848-B8C3-66C36AB35C66}" type="pres">
      <dgm:prSet presAssocID="{EA2B0C69-C29D-1841-B80F-A2B81D7AA761}" presName="connTx" presStyleLbl="parChTrans1D3" presStyleIdx="4"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4"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9FB0EC69-ACD6-6245-AADE-564B1DDAB509}" type="pres">
      <dgm:prSet presAssocID="{3242D4FC-84B6-1348-97B6-EBA5D87B898A}" presName="conn2-1" presStyleLbl="parChTrans1D3" presStyleIdx="5" presStyleCnt="6"/>
      <dgm:spPr/>
      <dgm:t>
        <a:bodyPr/>
        <a:lstStyle/>
        <a:p>
          <a:endParaRPr lang="en-US"/>
        </a:p>
      </dgm:t>
    </dgm:pt>
    <dgm:pt modelId="{8274D1C6-47D1-E34D-BFD3-67F3CA9AEAB3}" type="pres">
      <dgm:prSet presAssocID="{3242D4FC-84B6-1348-97B6-EBA5D87B898A}" presName="connTx" presStyleLbl="parChTrans1D3" presStyleIdx="5" presStyleCnt="6"/>
      <dgm:spPr/>
      <dgm:t>
        <a:bodyPr/>
        <a:lstStyle/>
        <a:p>
          <a:endParaRPr lang="en-US"/>
        </a:p>
      </dgm:t>
    </dgm:pt>
    <dgm:pt modelId="{1741AD04-F006-5141-8C75-FD33726AA2A5}" type="pres">
      <dgm:prSet presAssocID="{1747E77C-8A5F-6948-A339-1ECEB6313BC7}" presName="root2" presStyleCnt="0"/>
      <dgm:spPr/>
      <dgm:t>
        <a:bodyPr/>
        <a:lstStyle/>
        <a:p>
          <a:endParaRPr lang="en-US"/>
        </a:p>
      </dgm:t>
    </dgm:pt>
    <dgm:pt modelId="{1E434061-1E07-9747-A5B0-AE93148FBFF5}" type="pres">
      <dgm:prSet presAssocID="{1747E77C-8A5F-6948-A339-1ECEB6313BC7}" presName="LevelTwoTextNode" presStyleLbl="node3" presStyleIdx="5" presStyleCnt="6">
        <dgm:presLayoutVars>
          <dgm:chPref val="3"/>
        </dgm:presLayoutVars>
      </dgm:prSet>
      <dgm:spPr/>
      <dgm:t>
        <a:bodyPr/>
        <a:lstStyle/>
        <a:p>
          <a:endParaRPr lang="en-US"/>
        </a:p>
      </dgm:t>
    </dgm:pt>
    <dgm:pt modelId="{CF2F5835-D8A5-3441-A02E-6B75EDEDDEFA}" type="pres">
      <dgm:prSet presAssocID="{1747E77C-8A5F-6948-A339-1ECEB6313BC7}" presName="level3hierChild" presStyleCnt="0"/>
      <dgm:spPr/>
      <dgm:t>
        <a:bodyPr/>
        <a:lstStyle/>
        <a:p>
          <a:endParaRPr lang="en-US"/>
        </a:p>
      </dgm:t>
    </dgm:pt>
  </dgm:ptLst>
  <dgm:cxnLst>
    <dgm:cxn modelId="{6FC3FA31-3C07-4446-AAAA-CBDD678177DA}" type="presOf" srcId="{3242D4FC-84B6-1348-97B6-EBA5D87B898A}" destId="{8274D1C6-47D1-E34D-BFD3-67F3CA9AEAB3}" srcOrd="1" destOrd="0" presId="urn:microsoft.com/office/officeart/2005/8/layout/hierarchy2"/>
    <dgm:cxn modelId="{FAD2F8C8-3785-BF4C-A219-F00F155C2D18}" type="presOf" srcId="{0406CA50-9F58-CC43-B59C-27CB7F89E703}" destId="{49AFADC5-174B-7140-AB5F-32F4D079E528}" srcOrd="1" destOrd="0" presId="urn:microsoft.com/office/officeart/2005/8/layout/hierarchy2"/>
    <dgm:cxn modelId="{44473341-0C78-D24A-BE3D-F7CD16A7B204}" type="presOf" srcId="{793FD7A9-1CAF-2140-9E6F-970EE1822F9A}" destId="{3423EC6C-BFCF-FA4E-A87E-928E00E792AA}" srcOrd="0" destOrd="0" presId="urn:microsoft.com/office/officeart/2005/8/layout/hierarchy2"/>
    <dgm:cxn modelId="{4FBAFA0A-BED8-0B4E-87F5-8E324077C4DC}" srcId="{2E4368CB-1C70-DF4A-9524-DA64AFD17CE1}" destId="{15171A26-B850-A342-BA61-F2CFD5D17A48}" srcOrd="1" destOrd="0" parTransId="{08124C43-DD5C-0944-92E8-61049EBDF95E}" sibTransId="{440D8F78-40C9-DB4B-8652-06DD946AF718}"/>
    <dgm:cxn modelId="{329EE273-B3B2-D04C-A469-F3B20FBDB346}" type="presOf" srcId="{EA2B0C69-C29D-1841-B80F-A2B81D7AA761}" destId="{A6BBCDC8-D92A-6848-B8C3-66C36AB35C66}" srcOrd="1" destOrd="0" presId="urn:microsoft.com/office/officeart/2005/8/layout/hierarchy2"/>
    <dgm:cxn modelId="{0CE49994-5504-7443-ACF8-436236D789C9}" type="presOf" srcId="{3576A036-AFB6-E140-A598-0B9FE67F9E3A}" destId="{AA3C1B16-1A08-7347-B6B0-49663A6C9FD5}" srcOrd="1" destOrd="0" presId="urn:microsoft.com/office/officeart/2005/8/layout/hierarchy2"/>
    <dgm:cxn modelId="{A7E1FF72-CF8A-5E4C-AF80-933FE1F024E4}" type="presOf" srcId="{1747E77C-8A5F-6948-A339-1ECEB6313BC7}" destId="{1E434061-1E07-9747-A5B0-AE93148FBFF5}" srcOrd="0" destOrd="0" presId="urn:microsoft.com/office/officeart/2005/8/layout/hierarchy2"/>
    <dgm:cxn modelId="{65B447F6-0431-A84E-8250-9816AC98CE81}" type="presOf" srcId="{08124C43-DD5C-0944-92E8-61049EBDF95E}" destId="{FC9D43E1-6503-3245-8FAD-2C5B3C043729}" srcOrd="1" destOrd="0" presId="urn:microsoft.com/office/officeart/2005/8/layout/hierarchy2"/>
    <dgm:cxn modelId="{D5D763FB-A3AA-7645-B2C1-F122F3AD2173}" type="presOf" srcId="{764951DE-7DCC-C944-B5A8-2099116BF1EC}" destId="{4B421628-7764-8B48-8402-D7B93410FBAE}" srcOrd="0" destOrd="0" presId="urn:microsoft.com/office/officeart/2005/8/layout/hierarchy2"/>
    <dgm:cxn modelId="{F0F17467-5CA1-D041-B5C3-12D47CE141C1}" type="presOf" srcId="{764951DE-7DCC-C944-B5A8-2099116BF1EC}" destId="{9AACFB51-A9C4-B04D-8F7B-F3649F8DC69B}" srcOrd="1" destOrd="0" presId="urn:microsoft.com/office/officeart/2005/8/layout/hierarchy2"/>
    <dgm:cxn modelId="{3BFABFAB-E998-A34E-83EE-2D68AE1C803A}" type="presOf" srcId="{C80FE5A0-9DAB-D448-A91E-17F419E61695}" destId="{F9268EFC-D573-D648-BC59-AE9548A3F386}" srcOrd="0" destOrd="0" presId="urn:microsoft.com/office/officeart/2005/8/layout/hierarchy2"/>
    <dgm:cxn modelId="{A0A8F8A8-7C33-2F4C-81AF-597877444C94}" type="presOf" srcId="{08124C43-DD5C-0944-92E8-61049EBDF95E}" destId="{28F5E510-1CAD-034A-BFA9-E8C19F54C1A0}"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9971A5C1-6E92-3844-8EEA-4346B7C578D6}" type="presOf" srcId="{A2E274D9-0C34-6940-A954-F173466228EB}" destId="{AB8F7B6C-1675-8C4B-B77C-58C147CBA704}" srcOrd="0" destOrd="0" presId="urn:microsoft.com/office/officeart/2005/8/layout/hierarchy2"/>
    <dgm:cxn modelId="{884928F7-6E16-0742-B52C-610F79F642AA}" type="presOf" srcId="{BD2D7B6F-F5D3-0045-AA60-FFD24738CB82}" destId="{8B0D0BE4-436D-DF42-8835-0F0CD1884F38}" srcOrd="0" destOrd="0" presId="urn:microsoft.com/office/officeart/2005/8/layout/hierarchy2"/>
    <dgm:cxn modelId="{6BD90F09-B055-6448-B9AC-A095DE8FA2FF}" type="presOf" srcId="{6BFBF50A-E61E-2242-8022-AD439606092E}" destId="{4DDAC5BA-CF24-824E-A0B8-90B57E68785D}" srcOrd="1"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6446E02B-9A59-D547-AFD2-527B720DBA25}" type="presOf" srcId="{584FCDF4-D01B-E946-B78B-B7FDB84C792A}" destId="{49B93A5D-10D1-E649-A8C5-9B4DA67F424A}" srcOrd="0" destOrd="0" presId="urn:microsoft.com/office/officeart/2005/8/layout/hierarchy2"/>
    <dgm:cxn modelId="{D6FB86D3-A694-734C-AEE4-36AF4E693A66}" type="presOf" srcId="{584FCDF4-D01B-E946-B78B-B7FDB84C792A}" destId="{95E8A329-248C-604F-857A-16DD9DFE1E99}" srcOrd="1" destOrd="0" presId="urn:microsoft.com/office/officeart/2005/8/layout/hierarchy2"/>
    <dgm:cxn modelId="{BE1A0B9F-1220-9043-A0A7-186B295910AD}" type="presOf" srcId="{3242D4FC-84B6-1348-97B6-EBA5D87B898A}" destId="{9FB0EC69-ACD6-6245-AADE-564B1DDAB509}" srcOrd="0" destOrd="0" presId="urn:microsoft.com/office/officeart/2005/8/layout/hierarchy2"/>
    <dgm:cxn modelId="{4A737021-4AE1-B148-8F3D-EF0BCB5752DF}" srcId="{D28ECA1B-2D94-0B48-AF46-A04F7AE9335E}" destId="{611AE16E-D709-A241-AA4A-9E7370958885}" srcOrd="1" destOrd="0" parTransId="{793FD7A9-1CAF-2140-9E6F-970EE1822F9A}" sibTransId="{ACFC436D-2E93-A34D-8851-473F6CF7F5D6}"/>
    <dgm:cxn modelId="{9205C1FE-96D0-2945-8D53-BEA3CFD96935}" type="presOf" srcId="{3576A036-AFB6-E140-A598-0B9FE67F9E3A}" destId="{87241616-3DE6-7541-9361-AD0DC340EF02}" srcOrd="0" destOrd="0" presId="urn:microsoft.com/office/officeart/2005/8/layout/hierarchy2"/>
    <dgm:cxn modelId="{E77A35A3-9FC3-7646-B659-8BA8A104A6BB}" type="presOf" srcId="{EA2B0C69-C29D-1841-B80F-A2B81D7AA761}" destId="{84C0767C-A604-C840-90F1-57BC1E0877B4}" srcOrd="0" destOrd="0" presId="urn:microsoft.com/office/officeart/2005/8/layout/hierarchy2"/>
    <dgm:cxn modelId="{3381E144-3E0C-1044-B3FD-74237BBFF86A}" srcId="{A95C74BA-EA46-5446-8E93-5763C223AB1B}" destId="{1747E77C-8A5F-6948-A339-1ECEB6313BC7}" srcOrd="1" destOrd="0" parTransId="{3242D4FC-84B6-1348-97B6-EBA5D87B898A}" sibTransId="{09CFC21B-9779-CA48-8AB2-7091F54E7A0A}"/>
    <dgm:cxn modelId="{A6395524-0B07-B642-851D-AD98079A77ED}" type="presOf" srcId="{793FD7A9-1CAF-2140-9E6F-970EE1822F9A}" destId="{6D119CEA-ED91-EA4E-948F-27BEA715AEE4}" srcOrd="1"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C4B86216-3E0B-344C-BA2F-16DF0C4F3106}" type="presOf" srcId="{A95C74BA-EA46-5446-8E93-5763C223AB1B}" destId="{5061476B-1586-AE46-8DA5-7831992C847E}"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0203AEE5-91E3-B743-B260-57E62A27FABD}" srcId="{BD2D7B6F-F5D3-0045-AA60-FFD24738CB82}" destId="{2E4368CB-1C70-DF4A-9524-DA64AFD17CE1}" srcOrd="1" destOrd="0" parTransId="{3576A036-AFB6-E140-A598-0B9FE67F9E3A}" sibTransId="{1FCFEF51-CDE7-AA4E-884F-3C98EDD51E87}"/>
    <dgm:cxn modelId="{ACA76A8C-92D2-364A-9860-480B31F8DEEC}" type="presOf" srcId="{230DD719-D9EF-814A-AD99-896BA8ACDF49}" destId="{4E6941D7-4779-2749-BFAA-34CB83AB58D1}"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320D1E14-2669-C949-BD94-1593E7CBA007}" type="presOf" srcId="{6BFBF50A-E61E-2242-8022-AD439606092E}" destId="{81404C1C-2AF5-9146-8097-75965B6E696A}" srcOrd="0" destOrd="0" presId="urn:microsoft.com/office/officeart/2005/8/layout/hierarchy2"/>
    <dgm:cxn modelId="{949AF63F-AD2C-DF4E-94B4-6EDD47D500BC}" type="presOf" srcId="{0406CA50-9F58-CC43-B59C-27CB7F89E703}" destId="{08A74241-88EA-FE4E-A8B8-525CF0D34D0A}"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1B33E3C8-D150-5743-88BB-3DD0C5707093}" type="presOf" srcId="{2E4368CB-1C70-DF4A-9524-DA64AFD17CE1}" destId="{8B9A6741-112D-5B44-931F-15302F01C809}" srcOrd="0" destOrd="0" presId="urn:microsoft.com/office/officeart/2005/8/layout/hierarchy2"/>
    <dgm:cxn modelId="{EDB000CA-7E89-E24C-986E-7F9F9FFCE928}" type="presOf" srcId="{611AE16E-D709-A241-AA4A-9E7370958885}" destId="{7AECD077-784B-4348-A373-67E1F5781BA3}" srcOrd="0" destOrd="0" presId="urn:microsoft.com/office/officeart/2005/8/layout/hierarchy2"/>
    <dgm:cxn modelId="{C1F80E37-6C47-AD40-A25A-1ADC7FA702DC}" type="presOf" srcId="{D28ECA1B-2D94-0B48-AF46-A04F7AE9335E}" destId="{4F584A9B-E6A1-7144-ABFF-694949592A70}" srcOrd="0" destOrd="0" presId="urn:microsoft.com/office/officeart/2005/8/layout/hierarchy2"/>
    <dgm:cxn modelId="{90206DFD-6DC2-0048-8002-E4A98529F4FE}" type="presOf" srcId="{DB488FCE-375E-FD4A-A99B-2E3041F53B3B}" destId="{0F847F51-0BC6-A540-AE1F-7CCFDC1F0565}" srcOrd="0" destOrd="0" presId="urn:microsoft.com/office/officeart/2005/8/layout/hierarchy2"/>
    <dgm:cxn modelId="{18CA8336-1BA2-8743-A351-058634527F44}" type="presOf" srcId="{15171A26-B850-A342-BA61-F2CFD5D17A48}" destId="{C75FA8CE-685D-694A-85A6-76A7895BB5F4}" srcOrd="0" destOrd="0" presId="urn:microsoft.com/office/officeart/2005/8/layout/hierarchy2"/>
    <dgm:cxn modelId="{8B61A9E1-1FE1-D641-A02F-440BD2F06EE2}" type="presParOf" srcId="{0F847F51-0BC6-A540-AE1F-7CCFDC1F0565}" destId="{DAAA43C5-826B-E34F-B169-F6F33B9B6896}" srcOrd="0" destOrd="0" presId="urn:microsoft.com/office/officeart/2005/8/layout/hierarchy2"/>
    <dgm:cxn modelId="{4B34F440-F0BA-624F-ACF0-4FF8CB9F402D}" type="presParOf" srcId="{DAAA43C5-826B-E34F-B169-F6F33B9B6896}" destId="{8B0D0BE4-436D-DF42-8835-0F0CD1884F38}" srcOrd="0" destOrd="0" presId="urn:microsoft.com/office/officeart/2005/8/layout/hierarchy2"/>
    <dgm:cxn modelId="{C6DBCD36-BCF7-4F4C-96C4-FA7AD190FD84}" type="presParOf" srcId="{DAAA43C5-826B-E34F-B169-F6F33B9B6896}" destId="{AC684639-330E-9D4A-B3F1-194BACD8F112}" srcOrd="1" destOrd="0" presId="urn:microsoft.com/office/officeart/2005/8/layout/hierarchy2"/>
    <dgm:cxn modelId="{D09A5499-AD10-B147-80D5-0A00B3AA2C9A}" type="presParOf" srcId="{AC684639-330E-9D4A-B3F1-194BACD8F112}" destId="{4B421628-7764-8B48-8402-D7B93410FBAE}" srcOrd="0" destOrd="0" presId="urn:microsoft.com/office/officeart/2005/8/layout/hierarchy2"/>
    <dgm:cxn modelId="{7143231F-18DB-9E4D-A3CA-352C07C337C3}" type="presParOf" srcId="{4B421628-7764-8B48-8402-D7B93410FBAE}" destId="{9AACFB51-A9C4-B04D-8F7B-F3649F8DC69B}" srcOrd="0" destOrd="0" presId="urn:microsoft.com/office/officeart/2005/8/layout/hierarchy2"/>
    <dgm:cxn modelId="{C9043B6F-840A-E241-B61E-CEF756F7F263}" type="presParOf" srcId="{AC684639-330E-9D4A-B3F1-194BACD8F112}" destId="{26633AEF-77BE-1447-AFEF-EB8A85053E7A}" srcOrd="1" destOrd="0" presId="urn:microsoft.com/office/officeart/2005/8/layout/hierarchy2"/>
    <dgm:cxn modelId="{568EAA51-7C6D-A843-BACF-78394B78504A}" type="presParOf" srcId="{26633AEF-77BE-1447-AFEF-EB8A85053E7A}" destId="{4F584A9B-E6A1-7144-ABFF-694949592A70}" srcOrd="0" destOrd="0" presId="urn:microsoft.com/office/officeart/2005/8/layout/hierarchy2"/>
    <dgm:cxn modelId="{127910C7-1B24-AA46-8686-FC84A0D3A5DE}" type="presParOf" srcId="{26633AEF-77BE-1447-AFEF-EB8A85053E7A}" destId="{674F2751-7DB2-5F40-BBED-CF8FD394C367}" srcOrd="1" destOrd="0" presId="urn:microsoft.com/office/officeart/2005/8/layout/hierarchy2"/>
    <dgm:cxn modelId="{0FB585CB-A954-B546-9502-EEE1EC1EB224}" type="presParOf" srcId="{674F2751-7DB2-5F40-BBED-CF8FD394C367}" destId="{81404C1C-2AF5-9146-8097-75965B6E696A}" srcOrd="0" destOrd="0" presId="urn:microsoft.com/office/officeart/2005/8/layout/hierarchy2"/>
    <dgm:cxn modelId="{FDC27ED7-5B15-9544-B561-3F0453328F30}" type="presParOf" srcId="{81404C1C-2AF5-9146-8097-75965B6E696A}" destId="{4DDAC5BA-CF24-824E-A0B8-90B57E68785D}" srcOrd="0" destOrd="0" presId="urn:microsoft.com/office/officeart/2005/8/layout/hierarchy2"/>
    <dgm:cxn modelId="{140349B3-5982-3A4A-B271-F1854375FE5E}" type="presParOf" srcId="{674F2751-7DB2-5F40-BBED-CF8FD394C367}" destId="{BF67FE15-C113-9E4F-A662-20BDE956D359}" srcOrd="1" destOrd="0" presId="urn:microsoft.com/office/officeart/2005/8/layout/hierarchy2"/>
    <dgm:cxn modelId="{1272A317-EBC0-5A45-A13B-9F916AC242BB}" type="presParOf" srcId="{BF67FE15-C113-9E4F-A662-20BDE956D359}" destId="{AB8F7B6C-1675-8C4B-B77C-58C147CBA704}" srcOrd="0" destOrd="0" presId="urn:microsoft.com/office/officeart/2005/8/layout/hierarchy2"/>
    <dgm:cxn modelId="{08886736-D5C7-DD46-9DCB-878758593E81}" type="presParOf" srcId="{BF67FE15-C113-9E4F-A662-20BDE956D359}" destId="{807417B7-03F5-9243-A1B4-7F4E87604E31}" srcOrd="1" destOrd="0" presId="urn:microsoft.com/office/officeart/2005/8/layout/hierarchy2"/>
    <dgm:cxn modelId="{7F9C32FD-D155-6740-A0CE-70A359200689}" type="presParOf" srcId="{674F2751-7DB2-5F40-BBED-CF8FD394C367}" destId="{3423EC6C-BFCF-FA4E-A87E-928E00E792AA}" srcOrd="2" destOrd="0" presId="urn:microsoft.com/office/officeart/2005/8/layout/hierarchy2"/>
    <dgm:cxn modelId="{2CB84323-DF03-C348-8762-7BDD02BCC331}" type="presParOf" srcId="{3423EC6C-BFCF-FA4E-A87E-928E00E792AA}" destId="{6D119CEA-ED91-EA4E-948F-27BEA715AEE4}" srcOrd="0" destOrd="0" presId="urn:microsoft.com/office/officeart/2005/8/layout/hierarchy2"/>
    <dgm:cxn modelId="{F4A280F5-9BDC-D84C-965F-FED8DD938040}" type="presParOf" srcId="{674F2751-7DB2-5F40-BBED-CF8FD394C367}" destId="{49C957A6-AA94-0145-B8E2-8E314B6C06FB}" srcOrd="3" destOrd="0" presId="urn:microsoft.com/office/officeart/2005/8/layout/hierarchy2"/>
    <dgm:cxn modelId="{12A1F2B0-6637-A744-A264-1079FA7A047A}" type="presParOf" srcId="{49C957A6-AA94-0145-B8E2-8E314B6C06FB}" destId="{7AECD077-784B-4348-A373-67E1F5781BA3}" srcOrd="0" destOrd="0" presId="urn:microsoft.com/office/officeart/2005/8/layout/hierarchy2"/>
    <dgm:cxn modelId="{5080686A-2D84-A74D-9C4C-775997AE761C}" type="presParOf" srcId="{49C957A6-AA94-0145-B8E2-8E314B6C06FB}" destId="{B871DE93-9BF4-C94D-BBBC-0BA049131614}" srcOrd="1" destOrd="0" presId="urn:microsoft.com/office/officeart/2005/8/layout/hierarchy2"/>
    <dgm:cxn modelId="{C2BE3B0B-5EC5-8B47-9863-A32B9793F59B}" type="presParOf" srcId="{AC684639-330E-9D4A-B3F1-194BACD8F112}" destId="{87241616-3DE6-7541-9361-AD0DC340EF02}" srcOrd="2" destOrd="0" presId="urn:microsoft.com/office/officeart/2005/8/layout/hierarchy2"/>
    <dgm:cxn modelId="{25C56F9E-186D-7D4B-8472-C82172D62431}" type="presParOf" srcId="{87241616-3DE6-7541-9361-AD0DC340EF02}" destId="{AA3C1B16-1A08-7347-B6B0-49663A6C9FD5}" srcOrd="0" destOrd="0" presId="urn:microsoft.com/office/officeart/2005/8/layout/hierarchy2"/>
    <dgm:cxn modelId="{D91A7C07-5AB8-4F4B-9A26-AB4A96137A86}" type="presParOf" srcId="{AC684639-330E-9D4A-B3F1-194BACD8F112}" destId="{7FF2F4CC-DC2C-7844-B734-C4D740994BE3}" srcOrd="3" destOrd="0" presId="urn:microsoft.com/office/officeart/2005/8/layout/hierarchy2"/>
    <dgm:cxn modelId="{1723101C-4305-8D42-B34A-9244C1686FA5}" type="presParOf" srcId="{7FF2F4CC-DC2C-7844-B734-C4D740994BE3}" destId="{8B9A6741-112D-5B44-931F-15302F01C809}" srcOrd="0" destOrd="0" presId="urn:microsoft.com/office/officeart/2005/8/layout/hierarchy2"/>
    <dgm:cxn modelId="{B921C6A7-6C96-964E-9FCE-33577024DCAB}" type="presParOf" srcId="{7FF2F4CC-DC2C-7844-B734-C4D740994BE3}" destId="{7EC9F7E8-2324-0046-BEC5-B070BEA4EBB0}" srcOrd="1" destOrd="0" presId="urn:microsoft.com/office/officeart/2005/8/layout/hierarchy2"/>
    <dgm:cxn modelId="{6314B5E8-57BC-C54F-88E4-CDE7776D5205}" type="presParOf" srcId="{7EC9F7E8-2324-0046-BEC5-B070BEA4EBB0}" destId="{49B93A5D-10D1-E649-A8C5-9B4DA67F424A}" srcOrd="0" destOrd="0" presId="urn:microsoft.com/office/officeart/2005/8/layout/hierarchy2"/>
    <dgm:cxn modelId="{B9B70153-5C55-5541-9581-46A625164A09}" type="presParOf" srcId="{49B93A5D-10D1-E649-A8C5-9B4DA67F424A}" destId="{95E8A329-248C-604F-857A-16DD9DFE1E99}" srcOrd="0" destOrd="0" presId="urn:microsoft.com/office/officeart/2005/8/layout/hierarchy2"/>
    <dgm:cxn modelId="{4A92AA2B-2A13-0B40-9A54-23A034CC9D92}" type="presParOf" srcId="{7EC9F7E8-2324-0046-BEC5-B070BEA4EBB0}" destId="{5A7649E0-5CE0-0E41-83E8-456F5458DAC6}" srcOrd="1" destOrd="0" presId="urn:microsoft.com/office/officeart/2005/8/layout/hierarchy2"/>
    <dgm:cxn modelId="{4E92EA9E-7355-AB41-A7EC-9160DFEB2E96}" type="presParOf" srcId="{5A7649E0-5CE0-0E41-83E8-456F5458DAC6}" destId="{4E6941D7-4779-2749-BFAA-34CB83AB58D1}" srcOrd="0" destOrd="0" presId="urn:microsoft.com/office/officeart/2005/8/layout/hierarchy2"/>
    <dgm:cxn modelId="{C07CB8F0-6122-9243-8E1E-E0841AB83D5B}" type="presParOf" srcId="{5A7649E0-5CE0-0E41-83E8-456F5458DAC6}" destId="{AC3A9576-2609-7C45-B473-D2247E691EFC}" srcOrd="1" destOrd="0" presId="urn:microsoft.com/office/officeart/2005/8/layout/hierarchy2"/>
    <dgm:cxn modelId="{C7175AD9-7C96-F049-A89E-86DE6718C5AA}" type="presParOf" srcId="{7EC9F7E8-2324-0046-BEC5-B070BEA4EBB0}" destId="{28F5E510-1CAD-034A-BFA9-E8C19F54C1A0}" srcOrd="2" destOrd="0" presId="urn:microsoft.com/office/officeart/2005/8/layout/hierarchy2"/>
    <dgm:cxn modelId="{3D2D74B3-CE7C-A747-B65A-FD88C11DDACE}" type="presParOf" srcId="{28F5E510-1CAD-034A-BFA9-E8C19F54C1A0}" destId="{FC9D43E1-6503-3245-8FAD-2C5B3C043729}" srcOrd="0" destOrd="0" presId="urn:microsoft.com/office/officeart/2005/8/layout/hierarchy2"/>
    <dgm:cxn modelId="{1E6BC608-A302-F040-8958-E1400C10C2F1}" type="presParOf" srcId="{7EC9F7E8-2324-0046-BEC5-B070BEA4EBB0}" destId="{74AA0A98-BEBD-BF49-8B92-B8FF0EAE1200}" srcOrd="3" destOrd="0" presId="urn:microsoft.com/office/officeart/2005/8/layout/hierarchy2"/>
    <dgm:cxn modelId="{4E7D9533-7391-1C47-B121-7C4464E7B6C0}" type="presParOf" srcId="{74AA0A98-BEBD-BF49-8B92-B8FF0EAE1200}" destId="{C75FA8CE-685D-694A-85A6-76A7895BB5F4}" srcOrd="0" destOrd="0" presId="urn:microsoft.com/office/officeart/2005/8/layout/hierarchy2"/>
    <dgm:cxn modelId="{0D68F267-E2B8-2E4B-9565-B236911CD084}" type="presParOf" srcId="{74AA0A98-BEBD-BF49-8B92-B8FF0EAE1200}" destId="{F4293518-8B04-564A-8EAF-3554F9FFFF11}" srcOrd="1" destOrd="0" presId="urn:microsoft.com/office/officeart/2005/8/layout/hierarchy2"/>
    <dgm:cxn modelId="{697A360A-2CAB-3242-985B-120B19DE69BE}" type="presParOf" srcId="{AC684639-330E-9D4A-B3F1-194BACD8F112}" destId="{08A74241-88EA-FE4E-A8B8-525CF0D34D0A}" srcOrd="4" destOrd="0" presId="urn:microsoft.com/office/officeart/2005/8/layout/hierarchy2"/>
    <dgm:cxn modelId="{49014066-B1DE-A640-A628-FABFC3D3C81D}" type="presParOf" srcId="{08A74241-88EA-FE4E-A8B8-525CF0D34D0A}" destId="{49AFADC5-174B-7140-AB5F-32F4D079E528}" srcOrd="0" destOrd="0" presId="urn:microsoft.com/office/officeart/2005/8/layout/hierarchy2"/>
    <dgm:cxn modelId="{4331F19E-5890-004C-9A63-CD11D442F17A}" type="presParOf" srcId="{AC684639-330E-9D4A-B3F1-194BACD8F112}" destId="{50424B7D-DF3B-4648-9BCD-DEFF237FB110}" srcOrd="5" destOrd="0" presId="urn:microsoft.com/office/officeart/2005/8/layout/hierarchy2"/>
    <dgm:cxn modelId="{9345BEDF-36E0-E24D-BD96-0BC377635EE6}" type="presParOf" srcId="{50424B7D-DF3B-4648-9BCD-DEFF237FB110}" destId="{5061476B-1586-AE46-8DA5-7831992C847E}" srcOrd="0" destOrd="0" presId="urn:microsoft.com/office/officeart/2005/8/layout/hierarchy2"/>
    <dgm:cxn modelId="{EFD45CC1-ACE1-9541-8620-833C366AA08C}" type="presParOf" srcId="{50424B7D-DF3B-4648-9BCD-DEFF237FB110}" destId="{EAB7B3A2-A823-CA4E-8F89-06C29EAC923F}" srcOrd="1" destOrd="0" presId="urn:microsoft.com/office/officeart/2005/8/layout/hierarchy2"/>
    <dgm:cxn modelId="{97306986-D860-1A42-91E8-88EE3B0BEDA8}" type="presParOf" srcId="{EAB7B3A2-A823-CA4E-8F89-06C29EAC923F}" destId="{84C0767C-A604-C840-90F1-57BC1E0877B4}" srcOrd="0" destOrd="0" presId="urn:microsoft.com/office/officeart/2005/8/layout/hierarchy2"/>
    <dgm:cxn modelId="{6DE45725-B6A9-2D45-9D3A-6BA61FD49442}" type="presParOf" srcId="{84C0767C-A604-C840-90F1-57BC1E0877B4}" destId="{A6BBCDC8-D92A-6848-B8C3-66C36AB35C66}" srcOrd="0" destOrd="0" presId="urn:microsoft.com/office/officeart/2005/8/layout/hierarchy2"/>
    <dgm:cxn modelId="{FD7F7CD2-4C6A-4C43-8D08-F413AAB1C913}" type="presParOf" srcId="{EAB7B3A2-A823-CA4E-8F89-06C29EAC923F}" destId="{F5598E1B-C379-5945-B25B-58F861C6E8AB}" srcOrd="1" destOrd="0" presId="urn:microsoft.com/office/officeart/2005/8/layout/hierarchy2"/>
    <dgm:cxn modelId="{7AA70096-3E7C-A344-B4FD-DC40761D44B5}" type="presParOf" srcId="{F5598E1B-C379-5945-B25B-58F861C6E8AB}" destId="{F9268EFC-D573-D648-BC59-AE9548A3F386}" srcOrd="0" destOrd="0" presId="urn:microsoft.com/office/officeart/2005/8/layout/hierarchy2"/>
    <dgm:cxn modelId="{29415FAF-AAA7-B246-AE7C-37834FAF085D}" type="presParOf" srcId="{F5598E1B-C379-5945-B25B-58F861C6E8AB}" destId="{662B9DD3-6BCC-D34A-9231-A3F8A3886817}" srcOrd="1" destOrd="0" presId="urn:microsoft.com/office/officeart/2005/8/layout/hierarchy2"/>
    <dgm:cxn modelId="{4F5B4070-DA14-654E-9123-ED9193EECDE2}" type="presParOf" srcId="{EAB7B3A2-A823-CA4E-8F89-06C29EAC923F}" destId="{9FB0EC69-ACD6-6245-AADE-564B1DDAB509}" srcOrd="2" destOrd="0" presId="urn:microsoft.com/office/officeart/2005/8/layout/hierarchy2"/>
    <dgm:cxn modelId="{B3106B5A-FB2E-934D-90FF-1458A46E5529}" type="presParOf" srcId="{9FB0EC69-ACD6-6245-AADE-564B1DDAB509}" destId="{8274D1C6-47D1-E34D-BFD3-67F3CA9AEAB3}" srcOrd="0" destOrd="0" presId="urn:microsoft.com/office/officeart/2005/8/layout/hierarchy2"/>
    <dgm:cxn modelId="{FAE2C179-CD57-0D42-B804-79D585B3B6A8}" type="presParOf" srcId="{EAB7B3A2-A823-CA4E-8F89-06C29EAC923F}" destId="{1741AD04-F006-5141-8C75-FD33726AA2A5}" srcOrd="3" destOrd="0" presId="urn:microsoft.com/office/officeart/2005/8/layout/hierarchy2"/>
    <dgm:cxn modelId="{3C1E0C6D-F6AB-4444-98B5-591EDA1F1C80}" type="presParOf" srcId="{1741AD04-F006-5141-8C75-FD33726AA2A5}" destId="{1E434061-1E07-9747-A5B0-AE93148FBFF5}" srcOrd="0" destOrd="0" presId="urn:microsoft.com/office/officeart/2005/8/layout/hierarchy2"/>
    <dgm:cxn modelId="{9DAD75FE-0E78-694A-B21A-EBE04FDB98FF}" type="presParOf" srcId="{1741AD04-F006-5141-8C75-FD33726AA2A5}" destId="{CF2F5835-D8A5-3441-A02E-6B75EDEDDEF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64E2CAD-9036-5F47-948E-12868FB9C4BE}"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4CDB757C-2E2F-F447-8391-EF87FD5F946F}">
      <dgm:prSet phldrT="[Text]" custT="1"/>
      <dgm:spPr/>
      <dgm:t>
        <a:bodyPr/>
        <a:lstStyle/>
        <a:p>
          <a:r>
            <a:rPr lang="en-US" sz="2000" dirty="0" smtClean="0"/>
            <a:t>Faith Community</a:t>
          </a:r>
          <a:endParaRPr lang="en-US" sz="2000" dirty="0"/>
        </a:p>
      </dgm:t>
    </dgm:pt>
    <dgm:pt modelId="{255AE859-9B6F-EC44-BCD2-E533052ABE27}" type="parTrans" cxnId="{CC2F01F5-A7FC-B547-81D2-7F55606FB38E}">
      <dgm:prSet/>
      <dgm:spPr/>
      <dgm:t>
        <a:bodyPr/>
        <a:lstStyle/>
        <a:p>
          <a:endParaRPr lang="en-US"/>
        </a:p>
      </dgm:t>
    </dgm:pt>
    <dgm:pt modelId="{A96834AA-A90D-2844-BE97-6E9E593A4E0C}" type="sibTrans" cxnId="{CC2F01F5-A7FC-B547-81D2-7F55606FB38E}">
      <dgm:prSet/>
      <dgm:spPr/>
      <dgm:t>
        <a:bodyPr/>
        <a:lstStyle/>
        <a:p>
          <a:endParaRPr lang="en-US"/>
        </a:p>
      </dgm:t>
    </dgm:pt>
    <dgm:pt modelId="{06FB4ABE-F076-A749-B6F8-47A4DADE5517}">
      <dgm:prSet phldrT="[Text]"/>
      <dgm:spPr/>
      <dgm:t>
        <a:bodyPr/>
        <a:lstStyle/>
        <a:p>
          <a:r>
            <a:rPr lang="en-US" dirty="0" smtClean="0"/>
            <a:t>Children &amp; Families</a:t>
          </a:r>
          <a:endParaRPr lang="en-US" dirty="0"/>
        </a:p>
      </dgm:t>
    </dgm:pt>
    <dgm:pt modelId="{A371EE58-C284-2E45-86DE-05B65BCC7A2E}" type="parTrans" cxnId="{657AED24-CBE0-954A-8445-059007165754}">
      <dgm:prSet/>
      <dgm:spPr/>
      <dgm:t>
        <a:bodyPr/>
        <a:lstStyle/>
        <a:p>
          <a:endParaRPr lang="en-US" dirty="0"/>
        </a:p>
      </dgm:t>
    </dgm:pt>
    <dgm:pt modelId="{C2A1DCA6-70EF-6040-AA9B-86A391DABA55}" type="sibTrans" cxnId="{657AED24-CBE0-954A-8445-059007165754}">
      <dgm:prSet/>
      <dgm:spPr/>
      <dgm:t>
        <a:bodyPr/>
        <a:lstStyle/>
        <a:p>
          <a:endParaRPr lang="en-US"/>
        </a:p>
      </dgm:t>
    </dgm:pt>
    <dgm:pt modelId="{35AD3176-47D9-7F43-A227-5A3B4BE1C1F0}">
      <dgm:prSet phldrT="[Text]"/>
      <dgm:spPr/>
      <dgm:t>
        <a:bodyPr/>
        <a:lstStyle/>
        <a:p>
          <a:r>
            <a:rPr lang="en-US" dirty="0" smtClean="0"/>
            <a:t>Youth and Families</a:t>
          </a:r>
          <a:endParaRPr lang="en-US" dirty="0"/>
        </a:p>
      </dgm:t>
    </dgm:pt>
    <dgm:pt modelId="{B5877DD8-D68B-D141-B05F-D9C9640808FF}" type="parTrans" cxnId="{9EC7D91E-E5C1-3E4B-AB31-A5EC4BDA6609}">
      <dgm:prSet/>
      <dgm:spPr/>
      <dgm:t>
        <a:bodyPr/>
        <a:lstStyle/>
        <a:p>
          <a:endParaRPr lang="en-US" dirty="0"/>
        </a:p>
      </dgm:t>
    </dgm:pt>
    <dgm:pt modelId="{02AFBD71-7A3A-5E49-8DED-09AD7C6E84A3}" type="sibTrans" cxnId="{9EC7D91E-E5C1-3E4B-AB31-A5EC4BDA6609}">
      <dgm:prSet/>
      <dgm:spPr/>
      <dgm:t>
        <a:bodyPr/>
        <a:lstStyle/>
        <a:p>
          <a:endParaRPr lang="en-US"/>
        </a:p>
      </dgm:t>
    </dgm:pt>
    <dgm:pt modelId="{DA3F6306-A763-3544-AFDE-32B30680DA36}">
      <dgm:prSet phldrT="[Text]"/>
      <dgm:spPr/>
      <dgm:t>
        <a:bodyPr/>
        <a:lstStyle/>
        <a:p>
          <a:r>
            <a:rPr lang="en-US" dirty="0" smtClean="0"/>
            <a:t>Young Adults</a:t>
          </a:r>
          <a:endParaRPr lang="en-US" dirty="0"/>
        </a:p>
      </dgm:t>
    </dgm:pt>
    <dgm:pt modelId="{6DB1357A-0C3E-7C47-9C77-B27A06083731}" type="parTrans" cxnId="{AC9BB14A-CD0E-AE42-9A50-D3A52EE321E2}">
      <dgm:prSet/>
      <dgm:spPr/>
      <dgm:t>
        <a:bodyPr/>
        <a:lstStyle/>
        <a:p>
          <a:endParaRPr lang="en-US" dirty="0"/>
        </a:p>
      </dgm:t>
    </dgm:pt>
    <dgm:pt modelId="{C77B01CD-799C-F145-8D47-107766A97B08}" type="sibTrans" cxnId="{AC9BB14A-CD0E-AE42-9A50-D3A52EE321E2}">
      <dgm:prSet/>
      <dgm:spPr/>
      <dgm:t>
        <a:bodyPr/>
        <a:lstStyle/>
        <a:p>
          <a:endParaRPr lang="en-US"/>
        </a:p>
      </dgm:t>
    </dgm:pt>
    <dgm:pt modelId="{B0DF433C-CBF1-4345-BBA6-60A6AE5A856E}">
      <dgm:prSet phldrT="[Text]"/>
      <dgm:spPr/>
      <dgm:t>
        <a:bodyPr/>
        <a:lstStyle/>
        <a:p>
          <a:r>
            <a:rPr lang="en-US" dirty="0" smtClean="0"/>
            <a:t>Mid-life Adults</a:t>
          </a:r>
          <a:endParaRPr lang="en-US" dirty="0"/>
        </a:p>
      </dgm:t>
    </dgm:pt>
    <dgm:pt modelId="{111B674C-F020-0644-B6DA-0032CF09C2F5}" type="parTrans" cxnId="{0AD458DF-1367-AF4E-957B-A3A31E8AEB79}">
      <dgm:prSet/>
      <dgm:spPr/>
      <dgm:t>
        <a:bodyPr/>
        <a:lstStyle/>
        <a:p>
          <a:endParaRPr lang="en-US" dirty="0"/>
        </a:p>
      </dgm:t>
    </dgm:pt>
    <dgm:pt modelId="{25196D0A-A071-D043-A0C8-19EEB1783A01}" type="sibTrans" cxnId="{0AD458DF-1367-AF4E-957B-A3A31E8AEB79}">
      <dgm:prSet/>
      <dgm:spPr/>
      <dgm:t>
        <a:bodyPr/>
        <a:lstStyle/>
        <a:p>
          <a:endParaRPr lang="en-US"/>
        </a:p>
      </dgm:t>
    </dgm:pt>
    <dgm:pt modelId="{D0958549-295F-6F41-A227-E86F3305C0F4}">
      <dgm:prSet phldrT="[Text]"/>
      <dgm:spPr/>
      <dgm:t>
        <a:bodyPr/>
        <a:lstStyle/>
        <a:p>
          <a:r>
            <a:rPr lang="en-US" dirty="0" smtClean="0"/>
            <a:t>Mature Adults</a:t>
          </a:r>
          <a:endParaRPr lang="en-US" dirty="0"/>
        </a:p>
      </dgm:t>
    </dgm:pt>
    <dgm:pt modelId="{C5AFBEDD-3216-E748-89C8-90BF8FF2150A}" type="parTrans" cxnId="{F86D1912-2800-B64A-A0E5-1E5649DF668C}">
      <dgm:prSet/>
      <dgm:spPr/>
      <dgm:t>
        <a:bodyPr/>
        <a:lstStyle/>
        <a:p>
          <a:endParaRPr lang="en-US" dirty="0"/>
        </a:p>
      </dgm:t>
    </dgm:pt>
    <dgm:pt modelId="{96FC9B20-FD0A-644B-9BC5-6FB8121643A0}" type="sibTrans" cxnId="{F86D1912-2800-B64A-A0E5-1E5649DF668C}">
      <dgm:prSet/>
      <dgm:spPr/>
      <dgm:t>
        <a:bodyPr/>
        <a:lstStyle/>
        <a:p>
          <a:endParaRPr lang="en-US"/>
        </a:p>
      </dgm:t>
    </dgm:pt>
    <dgm:pt modelId="{55F0F424-6811-0547-8E11-B0CC1401D043}">
      <dgm:prSet phldrT="[Text]"/>
      <dgm:spPr/>
      <dgm:t>
        <a:bodyPr/>
        <a:lstStyle/>
        <a:p>
          <a:r>
            <a:rPr lang="en-US" dirty="0" smtClean="0"/>
            <a:t>Older Adults</a:t>
          </a:r>
          <a:endParaRPr lang="en-US" dirty="0"/>
        </a:p>
      </dgm:t>
    </dgm:pt>
    <dgm:pt modelId="{646FF10C-F2F6-3E47-AF57-02890751F5E8}" type="parTrans" cxnId="{75EF37CF-E0B8-4240-9CE6-21002EF96B2D}">
      <dgm:prSet/>
      <dgm:spPr/>
      <dgm:t>
        <a:bodyPr/>
        <a:lstStyle/>
        <a:p>
          <a:endParaRPr lang="en-US" dirty="0"/>
        </a:p>
      </dgm:t>
    </dgm:pt>
    <dgm:pt modelId="{7E7292CC-9394-DD45-B36E-58B103654474}" type="sibTrans" cxnId="{75EF37CF-E0B8-4240-9CE6-21002EF96B2D}">
      <dgm:prSet/>
      <dgm:spPr/>
      <dgm:t>
        <a:bodyPr/>
        <a:lstStyle/>
        <a:p>
          <a:endParaRPr lang="en-US"/>
        </a:p>
      </dgm:t>
    </dgm:pt>
    <dgm:pt modelId="{630D2C9C-22EA-3144-B3BD-1991D7BB7AD9}" type="pres">
      <dgm:prSet presAssocID="{864E2CAD-9036-5F47-948E-12868FB9C4BE}" presName="cycle" presStyleCnt="0">
        <dgm:presLayoutVars>
          <dgm:chMax val="1"/>
          <dgm:dir/>
          <dgm:animLvl val="ctr"/>
          <dgm:resizeHandles val="exact"/>
        </dgm:presLayoutVars>
      </dgm:prSet>
      <dgm:spPr/>
      <dgm:t>
        <a:bodyPr/>
        <a:lstStyle/>
        <a:p>
          <a:endParaRPr lang="en-US"/>
        </a:p>
      </dgm:t>
    </dgm:pt>
    <dgm:pt modelId="{584E9556-47C3-624F-8636-3CA4EF99D1E0}" type="pres">
      <dgm:prSet presAssocID="{4CDB757C-2E2F-F447-8391-EF87FD5F946F}" presName="centerShape" presStyleLbl="node0" presStyleIdx="0" presStyleCnt="1" custScaleX="126555" custScaleY="116673"/>
      <dgm:spPr/>
      <dgm:t>
        <a:bodyPr/>
        <a:lstStyle/>
        <a:p>
          <a:endParaRPr lang="en-US"/>
        </a:p>
      </dgm:t>
    </dgm:pt>
    <dgm:pt modelId="{D8D32A2D-F91B-9442-B40C-90E6E9B2FE75}" type="pres">
      <dgm:prSet presAssocID="{A371EE58-C284-2E45-86DE-05B65BCC7A2E}" presName="Name9" presStyleLbl="parChTrans1D2" presStyleIdx="0" presStyleCnt="6"/>
      <dgm:spPr/>
      <dgm:t>
        <a:bodyPr/>
        <a:lstStyle/>
        <a:p>
          <a:endParaRPr lang="en-US"/>
        </a:p>
      </dgm:t>
    </dgm:pt>
    <dgm:pt modelId="{8BEB6D79-FF9C-5143-A3E7-BA7B85F03EDD}" type="pres">
      <dgm:prSet presAssocID="{A371EE58-C284-2E45-86DE-05B65BCC7A2E}" presName="connTx" presStyleLbl="parChTrans1D2" presStyleIdx="0" presStyleCnt="6"/>
      <dgm:spPr/>
      <dgm:t>
        <a:bodyPr/>
        <a:lstStyle/>
        <a:p>
          <a:endParaRPr lang="en-US"/>
        </a:p>
      </dgm:t>
    </dgm:pt>
    <dgm:pt modelId="{545E3CB4-2E3B-874B-9777-C142BF037CCE}" type="pres">
      <dgm:prSet presAssocID="{06FB4ABE-F076-A749-B6F8-47A4DADE5517}" presName="node" presStyleLbl="node1" presStyleIdx="0" presStyleCnt="6">
        <dgm:presLayoutVars>
          <dgm:bulletEnabled val="1"/>
        </dgm:presLayoutVars>
      </dgm:prSet>
      <dgm:spPr/>
      <dgm:t>
        <a:bodyPr/>
        <a:lstStyle/>
        <a:p>
          <a:endParaRPr lang="en-US"/>
        </a:p>
      </dgm:t>
    </dgm:pt>
    <dgm:pt modelId="{154ADD86-BDFF-AF46-81D0-AA84C341E0CD}" type="pres">
      <dgm:prSet presAssocID="{B5877DD8-D68B-D141-B05F-D9C9640808FF}" presName="Name9" presStyleLbl="parChTrans1D2" presStyleIdx="1" presStyleCnt="6"/>
      <dgm:spPr/>
      <dgm:t>
        <a:bodyPr/>
        <a:lstStyle/>
        <a:p>
          <a:endParaRPr lang="en-US"/>
        </a:p>
      </dgm:t>
    </dgm:pt>
    <dgm:pt modelId="{AACA2A58-8B43-B449-AB4F-7EA5DEFB086B}" type="pres">
      <dgm:prSet presAssocID="{B5877DD8-D68B-D141-B05F-D9C9640808FF}" presName="connTx" presStyleLbl="parChTrans1D2" presStyleIdx="1" presStyleCnt="6"/>
      <dgm:spPr/>
      <dgm:t>
        <a:bodyPr/>
        <a:lstStyle/>
        <a:p>
          <a:endParaRPr lang="en-US"/>
        </a:p>
      </dgm:t>
    </dgm:pt>
    <dgm:pt modelId="{050F5D0C-D4EE-7741-85A0-8CE7676EBA8E}" type="pres">
      <dgm:prSet presAssocID="{35AD3176-47D9-7F43-A227-5A3B4BE1C1F0}" presName="node" presStyleLbl="node1" presStyleIdx="1" presStyleCnt="6">
        <dgm:presLayoutVars>
          <dgm:bulletEnabled val="1"/>
        </dgm:presLayoutVars>
      </dgm:prSet>
      <dgm:spPr/>
      <dgm:t>
        <a:bodyPr/>
        <a:lstStyle/>
        <a:p>
          <a:endParaRPr lang="en-US"/>
        </a:p>
      </dgm:t>
    </dgm:pt>
    <dgm:pt modelId="{BB08D860-7981-714A-AAD6-741B2F72EC5D}" type="pres">
      <dgm:prSet presAssocID="{6DB1357A-0C3E-7C47-9C77-B27A06083731}" presName="Name9" presStyleLbl="parChTrans1D2" presStyleIdx="2" presStyleCnt="6"/>
      <dgm:spPr/>
      <dgm:t>
        <a:bodyPr/>
        <a:lstStyle/>
        <a:p>
          <a:endParaRPr lang="en-US"/>
        </a:p>
      </dgm:t>
    </dgm:pt>
    <dgm:pt modelId="{C459842F-0DD7-284C-A647-484F602B412D}" type="pres">
      <dgm:prSet presAssocID="{6DB1357A-0C3E-7C47-9C77-B27A06083731}" presName="connTx" presStyleLbl="parChTrans1D2" presStyleIdx="2" presStyleCnt="6"/>
      <dgm:spPr/>
      <dgm:t>
        <a:bodyPr/>
        <a:lstStyle/>
        <a:p>
          <a:endParaRPr lang="en-US"/>
        </a:p>
      </dgm:t>
    </dgm:pt>
    <dgm:pt modelId="{9C195ACE-2E65-3742-9F64-FF141F96386A}" type="pres">
      <dgm:prSet presAssocID="{DA3F6306-A763-3544-AFDE-32B30680DA36}" presName="node" presStyleLbl="node1" presStyleIdx="2" presStyleCnt="6">
        <dgm:presLayoutVars>
          <dgm:bulletEnabled val="1"/>
        </dgm:presLayoutVars>
      </dgm:prSet>
      <dgm:spPr/>
      <dgm:t>
        <a:bodyPr/>
        <a:lstStyle/>
        <a:p>
          <a:endParaRPr lang="en-US"/>
        </a:p>
      </dgm:t>
    </dgm:pt>
    <dgm:pt modelId="{8E0C9291-63E8-5B40-8A1F-23BA30C53563}" type="pres">
      <dgm:prSet presAssocID="{111B674C-F020-0644-B6DA-0032CF09C2F5}" presName="Name9" presStyleLbl="parChTrans1D2" presStyleIdx="3" presStyleCnt="6"/>
      <dgm:spPr/>
      <dgm:t>
        <a:bodyPr/>
        <a:lstStyle/>
        <a:p>
          <a:endParaRPr lang="en-US"/>
        </a:p>
      </dgm:t>
    </dgm:pt>
    <dgm:pt modelId="{B9A9AADA-93E5-4F44-A00F-7DB0A55FBF1F}" type="pres">
      <dgm:prSet presAssocID="{111B674C-F020-0644-B6DA-0032CF09C2F5}" presName="connTx" presStyleLbl="parChTrans1D2" presStyleIdx="3" presStyleCnt="6"/>
      <dgm:spPr/>
      <dgm:t>
        <a:bodyPr/>
        <a:lstStyle/>
        <a:p>
          <a:endParaRPr lang="en-US"/>
        </a:p>
      </dgm:t>
    </dgm:pt>
    <dgm:pt modelId="{AD2B2584-B106-F54E-B12C-F5D7CF851840}" type="pres">
      <dgm:prSet presAssocID="{B0DF433C-CBF1-4345-BBA6-60A6AE5A856E}" presName="node" presStyleLbl="node1" presStyleIdx="3" presStyleCnt="6">
        <dgm:presLayoutVars>
          <dgm:bulletEnabled val="1"/>
        </dgm:presLayoutVars>
      </dgm:prSet>
      <dgm:spPr/>
      <dgm:t>
        <a:bodyPr/>
        <a:lstStyle/>
        <a:p>
          <a:endParaRPr lang="en-US"/>
        </a:p>
      </dgm:t>
    </dgm:pt>
    <dgm:pt modelId="{55A6234E-1513-9B42-876E-6600CE7DA508}" type="pres">
      <dgm:prSet presAssocID="{C5AFBEDD-3216-E748-89C8-90BF8FF2150A}" presName="Name9" presStyleLbl="parChTrans1D2" presStyleIdx="4" presStyleCnt="6"/>
      <dgm:spPr/>
      <dgm:t>
        <a:bodyPr/>
        <a:lstStyle/>
        <a:p>
          <a:endParaRPr lang="en-US"/>
        </a:p>
      </dgm:t>
    </dgm:pt>
    <dgm:pt modelId="{9CDC488C-50E2-2A43-98E7-AD24267EBE3E}" type="pres">
      <dgm:prSet presAssocID="{C5AFBEDD-3216-E748-89C8-90BF8FF2150A}" presName="connTx" presStyleLbl="parChTrans1D2" presStyleIdx="4" presStyleCnt="6"/>
      <dgm:spPr/>
      <dgm:t>
        <a:bodyPr/>
        <a:lstStyle/>
        <a:p>
          <a:endParaRPr lang="en-US"/>
        </a:p>
      </dgm:t>
    </dgm:pt>
    <dgm:pt modelId="{4C5D301C-EF97-0A4F-A511-F629743134AF}" type="pres">
      <dgm:prSet presAssocID="{D0958549-295F-6F41-A227-E86F3305C0F4}" presName="node" presStyleLbl="node1" presStyleIdx="4" presStyleCnt="6">
        <dgm:presLayoutVars>
          <dgm:bulletEnabled val="1"/>
        </dgm:presLayoutVars>
      </dgm:prSet>
      <dgm:spPr/>
      <dgm:t>
        <a:bodyPr/>
        <a:lstStyle/>
        <a:p>
          <a:endParaRPr lang="en-US"/>
        </a:p>
      </dgm:t>
    </dgm:pt>
    <dgm:pt modelId="{9CB6D160-771A-4D4B-A4D4-F9032EEAABC6}" type="pres">
      <dgm:prSet presAssocID="{646FF10C-F2F6-3E47-AF57-02890751F5E8}" presName="Name9" presStyleLbl="parChTrans1D2" presStyleIdx="5" presStyleCnt="6"/>
      <dgm:spPr/>
      <dgm:t>
        <a:bodyPr/>
        <a:lstStyle/>
        <a:p>
          <a:endParaRPr lang="en-US"/>
        </a:p>
      </dgm:t>
    </dgm:pt>
    <dgm:pt modelId="{C6EF433F-5F8D-2242-A75F-849A3FBFC4BE}" type="pres">
      <dgm:prSet presAssocID="{646FF10C-F2F6-3E47-AF57-02890751F5E8}" presName="connTx" presStyleLbl="parChTrans1D2" presStyleIdx="5" presStyleCnt="6"/>
      <dgm:spPr/>
      <dgm:t>
        <a:bodyPr/>
        <a:lstStyle/>
        <a:p>
          <a:endParaRPr lang="en-US"/>
        </a:p>
      </dgm:t>
    </dgm:pt>
    <dgm:pt modelId="{8EA835BB-A21B-4846-A0F3-9CEC6EA43938}" type="pres">
      <dgm:prSet presAssocID="{55F0F424-6811-0547-8E11-B0CC1401D043}" presName="node" presStyleLbl="node1" presStyleIdx="5" presStyleCnt="6">
        <dgm:presLayoutVars>
          <dgm:bulletEnabled val="1"/>
        </dgm:presLayoutVars>
      </dgm:prSet>
      <dgm:spPr/>
      <dgm:t>
        <a:bodyPr/>
        <a:lstStyle/>
        <a:p>
          <a:endParaRPr lang="en-US"/>
        </a:p>
      </dgm:t>
    </dgm:pt>
  </dgm:ptLst>
  <dgm:cxnLst>
    <dgm:cxn modelId="{72FD0F0D-EB57-AF42-8A70-F61A367BBBED}" type="presOf" srcId="{06FB4ABE-F076-A749-B6F8-47A4DADE5517}" destId="{545E3CB4-2E3B-874B-9777-C142BF037CCE}" srcOrd="0" destOrd="0" presId="urn:microsoft.com/office/officeart/2005/8/layout/radial1"/>
    <dgm:cxn modelId="{E6357C46-E1DC-164B-B07C-99BAD5E61B48}" type="presOf" srcId="{B5877DD8-D68B-D141-B05F-D9C9640808FF}" destId="{AACA2A58-8B43-B449-AB4F-7EA5DEFB086B}" srcOrd="1" destOrd="0" presId="urn:microsoft.com/office/officeart/2005/8/layout/radial1"/>
    <dgm:cxn modelId="{523B04ED-8FCF-F349-8823-DFAEB506B95D}" type="presOf" srcId="{646FF10C-F2F6-3E47-AF57-02890751F5E8}" destId="{C6EF433F-5F8D-2242-A75F-849A3FBFC4BE}" srcOrd="1" destOrd="0" presId="urn:microsoft.com/office/officeart/2005/8/layout/radial1"/>
    <dgm:cxn modelId="{AC9BB14A-CD0E-AE42-9A50-D3A52EE321E2}" srcId="{4CDB757C-2E2F-F447-8391-EF87FD5F946F}" destId="{DA3F6306-A763-3544-AFDE-32B30680DA36}" srcOrd="2" destOrd="0" parTransId="{6DB1357A-0C3E-7C47-9C77-B27A06083731}" sibTransId="{C77B01CD-799C-F145-8D47-107766A97B08}"/>
    <dgm:cxn modelId="{28275C5A-15E5-5B4B-8B3E-761B4D007E4A}" type="presOf" srcId="{6DB1357A-0C3E-7C47-9C77-B27A06083731}" destId="{C459842F-0DD7-284C-A647-484F602B412D}" srcOrd="1" destOrd="0" presId="urn:microsoft.com/office/officeart/2005/8/layout/radial1"/>
    <dgm:cxn modelId="{9E7E4A08-4D53-334B-8C53-61E3842DD835}" type="presOf" srcId="{A371EE58-C284-2E45-86DE-05B65BCC7A2E}" destId="{8BEB6D79-FF9C-5143-A3E7-BA7B85F03EDD}" srcOrd="1" destOrd="0" presId="urn:microsoft.com/office/officeart/2005/8/layout/radial1"/>
    <dgm:cxn modelId="{9EC7D91E-E5C1-3E4B-AB31-A5EC4BDA6609}" srcId="{4CDB757C-2E2F-F447-8391-EF87FD5F946F}" destId="{35AD3176-47D9-7F43-A227-5A3B4BE1C1F0}" srcOrd="1" destOrd="0" parTransId="{B5877DD8-D68B-D141-B05F-D9C9640808FF}" sibTransId="{02AFBD71-7A3A-5E49-8DED-09AD7C6E84A3}"/>
    <dgm:cxn modelId="{DAC8990C-4BE4-854D-BE58-132FFF4A7B7E}" type="presOf" srcId="{6DB1357A-0C3E-7C47-9C77-B27A06083731}" destId="{BB08D860-7981-714A-AAD6-741B2F72EC5D}" srcOrd="0" destOrd="0" presId="urn:microsoft.com/office/officeart/2005/8/layout/radial1"/>
    <dgm:cxn modelId="{0FA05469-0137-714F-AE9B-DA1672CCCE30}" type="presOf" srcId="{DA3F6306-A763-3544-AFDE-32B30680DA36}" destId="{9C195ACE-2E65-3742-9F64-FF141F96386A}" srcOrd="0" destOrd="0" presId="urn:microsoft.com/office/officeart/2005/8/layout/radial1"/>
    <dgm:cxn modelId="{6C83BA8C-9159-7C4E-8746-A83DB3F058EA}" type="presOf" srcId="{C5AFBEDD-3216-E748-89C8-90BF8FF2150A}" destId="{55A6234E-1513-9B42-876E-6600CE7DA508}" srcOrd="0" destOrd="0" presId="urn:microsoft.com/office/officeart/2005/8/layout/radial1"/>
    <dgm:cxn modelId="{B88A6A04-D0C4-424C-AAEC-39F14DD0A0C7}" type="presOf" srcId="{C5AFBEDD-3216-E748-89C8-90BF8FF2150A}" destId="{9CDC488C-50E2-2A43-98E7-AD24267EBE3E}" srcOrd="1" destOrd="0" presId="urn:microsoft.com/office/officeart/2005/8/layout/radial1"/>
    <dgm:cxn modelId="{35C77C2F-76BD-AA48-A858-C45916BA40AD}" type="presOf" srcId="{B5877DD8-D68B-D141-B05F-D9C9640808FF}" destId="{154ADD86-BDFF-AF46-81D0-AA84C341E0CD}" srcOrd="0" destOrd="0" presId="urn:microsoft.com/office/officeart/2005/8/layout/radial1"/>
    <dgm:cxn modelId="{11491465-0434-5A4F-9707-704A8F4D05BB}" type="presOf" srcId="{D0958549-295F-6F41-A227-E86F3305C0F4}" destId="{4C5D301C-EF97-0A4F-A511-F629743134AF}" srcOrd="0" destOrd="0" presId="urn:microsoft.com/office/officeart/2005/8/layout/radial1"/>
    <dgm:cxn modelId="{0AD458DF-1367-AF4E-957B-A3A31E8AEB79}" srcId="{4CDB757C-2E2F-F447-8391-EF87FD5F946F}" destId="{B0DF433C-CBF1-4345-BBA6-60A6AE5A856E}" srcOrd="3" destOrd="0" parTransId="{111B674C-F020-0644-B6DA-0032CF09C2F5}" sibTransId="{25196D0A-A071-D043-A0C8-19EEB1783A01}"/>
    <dgm:cxn modelId="{76C2E43F-C519-734C-AE34-D20B9749F37D}" type="presOf" srcId="{35AD3176-47D9-7F43-A227-5A3B4BE1C1F0}" destId="{050F5D0C-D4EE-7741-85A0-8CE7676EBA8E}" srcOrd="0" destOrd="0" presId="urn:microsoft.com/office/officeart/2005/8/layout/radial1"/>
    <dgm:cxn modelId="{F86D1912-2800-B64A-A0E5-1E5649DF668C}" srcId="{4CDB757C-2E2F-F447-8391-EF87FD5F946F}" destId="{D0958549-295F-6F41-A227-E86F3305C0F4}" srcOrd="4" destOrd="0" parTransId="{C5AFBEDD-3216-E748-89C8-90BF8FF2150A}" sibTransId="{96FC9B20-FD0A-644B-9BC5-6FB8121643A0}"/>
    <dgm:cxn modelId="{1544F3F6-62AA-4446-962F-E1850EF0299B}" type="presOf" srcId="{111B674C-F020-0644-B6DA-0032CF09C2F5}" destId="{8E0C9291-63E8-5B40-8A1F-23BA30C53563}" srcOrd="0" destOrd="0" presId="urn:microsoft.com/office/officeart/2005/8/layout/radial1"/>
    <dgm:cxn modelId="{CC2F01F5-A7FC-B547-81D2-7F55606FB38E}" srcId="{864E2CAD-9036-5F47-948E-12868FB9C4BE}" destId="{4CDB757C-2E2F-F447-8391-EF87FD5F946F}" srcOrd="0" destOrd="0" parTransId="{255AE859-9B6F-EC44-BCD2-E533052ABE27}" sibTransId="{A96834AA-A90D-2844-BE97-6E9E593A4E0C}"/>
    <dgm:cxn modelId="{657AED24-CBE0-954A-8445-059007165754}" srcId="{4CDB757C-2E2F-F447-8391-EF87FD5F946F}" destId="{06FB4ABE-F076-A749-B6F8-47A4DADE5517}" srcOrd="0" destOrd="0" parTransId="{A371EE58-C284-2E45-86DE-05B65BCC7A2E}" sibTransId="{C2A1DCA6-70EF-6040-AA9B-86A391DABA55}"/>
    <dgm:cxn modelId="{197A182B-6432-5B42-B193-05BCF9D1AFA2}" type="presOf" srcId="{55F0F424-6811-0547-8E11-B0CC1401D043}" destId="{8EA835BB-A21B-4846-A0F3-9CEC6EA43938}" srcOrd="0" destOrd="0" presId="urn:microsoft.com/office/officeart/2005/8/layout/radial1"/>
    <dgm:cxn modelId="{AD38A3F3-15FF-184A-8F6F-E07D2EDFDFEA}" type="presOf" srcId="{111B674C-F020-0644-B6DA-0032CF09C2F5}" destId="{B9A9AADA-93E5-4F44-A00F-7DB0A55FBF1F}" srcOrd="1" destOrd="0" presId="urn:microsoft.com/office/officeart/2005/8/layout/radial1"/>
    <dgm:cxn modelId="{C34D0C4C-1EC9-8046-974F-050A7B2DD37B}" type="presOf" srcId="{4CDB757C-2E2F-F447-8391-EF87FD5F946F}" destId="{584E9556-47C3-624F-8636-3CA4EF99D1E0}" srcOrd="0" destOrd="0" presId="urn:microsoft.com/office/officeart/2005/8/layout/radial1"/>
    <dgm:cxn modelId="{75EF37CF-E0B8-4240-9CE6-21002EF96B2D}" srcId="{4CDB757C-2E2F-F447-8391-EF87FD5F946F}" destId="{55F0F424-6811-0547-8E11-B0CC1401D043}" srcOrd="5" destOrd="0" parTransId="{646FF10C-F2F6-3E47-AF57-02890751F5E8}" sibTransId="{7E7292CC-9394-DD45-B36E-58B103654474}"/>
    <dgm:cxn modelId="{1DB6172B-FE04-9C46-9F11-9B0082DCC244}" type="presOf" srcId="{864E2CAD-9036-5F47-948E-12868FB9C4BE}" destId="{630D2C9C-22EA-3144-B3BD-1991D7BB7AD9}" srcOrd="0" destOrd="0" presId="urn:microsoft.com/office/officeart/2005/8/layout/radial1"/>
    <dgm:cxn modelId="{0E2467FE-9A53-824C-8CCA-15247DEE0C22}" type="presOf" srcId="{646FF10C-F2F6-3E47-AF57-02890751F5E8}" destId="{9CB6D160-771A-4D4B-A4D4-F9032EEAABC6}" srcOrd="0" destOrd="0" presId="urn:microsoft.com/office/officeart/2005/8/layout/radial1"/>
    <dgm:cxn modelId="{557B3E36-7BCD-8246-BA00-499155B481FE}" type="presOf" srcId="{B0DF433C-CBF1-4345-BBA6-60A6AE5A856E}" destId="{AD2B2584-B106-F54E-B12C-F5D7CF851840}" srcOrd="0" destOrd="0" presId="urn:microsoft.com/office/officeart/2005/8/layout/radial1"/>
    <dgm:cxn modelId="{A06F54C1-54CC-E14F-8FD7-41F650207E08}" type="presOf" srcId="{A371EE58-C284-2E45-86DE-05B65BCC7A2E}" destId="{D8D32A2D-F91B-9442-B40C-90E6E9B2FE75}" srcOrd="0" destOrd="0" presId="urn:microsoft.com/office/officeart/2005/8/layout/radial1"/>
    <dgm:cxn modelId="{6444E9AD-E775-7047-8244-D9282960082C}" type="presParOf" srcId="{630D2C9C-22EA-3144-B3BD-1991D7BB7AD9}" destId="{584E9556-47C3-624F-8636-3CA4EF99D1E0}" srcOrd="0" destOrd="0" presId="urn:microsoft.com/office/officeart/2005/8/layout/radial1"/>
    <dgm:cxn modelId="{0A8B1F80-B4BE-BD4B-8AC2-3AB38820BDB0}" type="presParOf" srcId="{630D2C9C-22EA-3144-B3BD-1991D7BB7AD9}" destId="{D8D32A2D-F91B-9442-B40C-90E6E9B2FE75}" srcOrd="1" destOrd="0" presId="urn:microsoft.com/office/officeart/2005/8/layout/radial1"/>
    <dgm:cxn modelId="{50F92153-C25E-1E4A-865A-A47836778B4B}" type="presParOf" srcId="{D8D32A2D-F91B-9442-B40C-90E6E9B2FE75}" destId="{8BEB6D79-FF9C-5143-A3E7-BA7B85F03EDD}" srcOrd="0" destOrd="0" presId="urn:microsoft.com/office/officeart/2005/8/layout/radial1"/>
    <dgm:cxn modelId="{2B70A6C4-DE28-454A-91B0-B69C4225073F}" type="presParOf" srcId="{630D2C9C-22EA-3144-B3BD-1991D7BB7AD9}" destId="{545E3CB4-2E3B-874B-9777-C142BF037CCE}" srcOrd="2" destOrd="0" presId="urn:microsoft.com/office/officeart/2005/8/layout/radial1"/>
    <dgm:cxn modelId="{A6DA840F-1BDB-DF4D-9425-D588017B4381}" type="presParOf" srcId="{630D2C9C-22EA-3144-B3BD-1991D7BB7AD9}" destId="{154ADD86-BDFF-AF46-81D0-AA84C341E0CD}" srcOrd="3" destOrd="0" presId="urn:microsoft.com/office/officeart/2005/8/layout/radial1"/>
    <dgm:cxn modelId="{3F76F6E2-7E01-A949-B62D-B948702584BB}" type="presParOf" srcId="{154ADD86-BDFF-AF46-81D0-AA84C341E0CD}" destId="{AACA2A58-8B43-B449-AB4F-7EA5DEFB086B}" srcOrd="0" destOrd="0" presId="urn:microsoft.com/office/officeart/2005/8/layout/radial1"/>
    <dgm:cxn modelId="{300AE99A-6416-D144-A417-FBCA239DD5C9}" type="presParOf" srcId="{630D2C9C-22EA-3144-B3BD-1991D7BB7AD9}" destId="{050F5D0C-D4EE-7741-85A0-8CE7676EBA8E}" srcOrd="4" destOrd="0" presId="urn:microsoft.com/office/officeart/2005/8/layout/radial1"/>
    <dgm:cxn modelId="{28BC54E5-2DBB-7C4A-BE0D-3F548EF70334}" type="presParOf" srcId="{630D2C9C-22EA-3144-B3BD-1991D7BB7AD9}" destId="{BB08D860-7981-714A-AAD6-741B2F72EC5D}" srcOrd="5" destOrd="0" presId="urn:microsoft.com/office/officeart/2005/8/layout/radial1"/>
    <dgm:cxn modelId="{5C374E1A-6602-444F-A755-D5276A65418A}" type="presParOf" srcId="{BB08D860-7981-714A-AAD6-741B2F72EC5D}" destId="{C459842F-0DD7-284C-A647-484F602B412D}" srcOrd="0" destOrd="0" presId="urn:microsoft.com/office/officeart/2005/8/layout/radial1"/>
    <dgm:cxn modelId="{163D225D-F2E7-4041-A835-6F4F84F5DD92}" type="presParOf" srcId="{630D2C9C-22EA-3144-B3BD-1991D7BB7AD9}" destId="{9C195ACE-2E65-3742-9F64-FF141F96386A}" srcOrd="6" destOrd="0" presId="urn:microsoft.com/office/officeart/2005/8/layout/radial1"/>
    <dgm:cxn modelId="{85A56E01-8B8E-444E-A4CE-79882ABC1FBD}" type="presParOf" srcId="{630D2C9C-22EA-3144-B3BD-1991D7BB7AD9}" destId="{8E0C9291-63E8-5B40-8A1F-23BA30C53563}" srcOrd="7" destOrd="0" presId="urn:microsoft.com/office/officeart/2005/8/layout/radial1"/>
    <dgm:cxn modelId="{11C3F6CF-7D5B-0040-9C8A-5CCEBFD9FE20}" type="presParOf" srcId="{8E0C9291-63E8-5B40-8A1F-23BA30C53563}" destId="{B9A9AADA-93E5-4F44-A00F-7DB0A55FBF1F}" srcOrd="0" destOrd="0" presId="urn:microsoft.com/office/officeart/2005/8/layout/radial1"/>
    <dgm:cxn modelId="{B540FE7A-C96E-1F41-8477-B5201532C8E5}" type="presParOf" srcId="{630D2C9C-22EA-3144-B3BD-1991D7BB7AD9}" destId="{AD2B2584-B106-F54E-B12C-F5D7CF851840}" srcOrd="8" destOrd="0" presId="urn:microsoft.com/office/officeart/2005/8/layout/radial1"/>
    <dgm:cxn modelId="{19BFD43D-9837-F647-84B3-AFC1DE0B8810}" type="presParOf" srcId="{630D2C9C-22EA-3144-B3BD-1991D7BB7AD9}" destId="{55A6234E-1513-9B42-876E-6600CE7DA508}" srcOrd="9" destOrd="0" presId="urn:microsoft.com/office/officeart/2005/8/layout/radial1"/>
    <dgm:cxn modelId="{8A9F7F92-6F69-BD49-BC14-F960CAA7148E}" type="presParOf" srcId="{55A6234E-1513-9B42-876E-6600CE7DA508}" destId="{9CDC488C-50E2-2A43-98E7-AD24267EBE3E}" srcOrd="0" destOrd="0" presId="urn:microsoft.com/office/officeart/2005/8/layout/radial1"/>
    <dgm:cxn modelId="{49CBADD9-CB98-9A4D-B0C3-7CA4B896D4E7}" type="presParOf" srcId="{630D2C9C-22EA-3144-B3BD-1991D7BB7AD9}" destId="{4C5D301C-EF97-0A4F-A511-F629743134AF}" srcOrd="10" destOrd="0" presId="urn:microsoft.com/office/officeart/2005/8/layout/radial1"/>
    <dgm:cxn modelId="{DEDFC784-A181-0F4B-81F6-C6704710C2E2}" type="presParOf" srcId="{630D2C9C-22EA-3144-B3BD-1991D7BB7AD9}" destId="{9CB6D160-771A-4D4B-A4D4-F9032EEAABC6}" srcOrd="11" destOrd="0" presId="urn:microsoft.com/office/officeart/2005/8/layout/radial1"/>
    <dgm:cxn modelId="{7768FD57-B9D5-F54E-B05B-970B1353DA59}" type="presParOf" srcId="{9CB6D160-771A-4D4B-A4D4-F9032EEAABC6}" destId="{C6EF433F-5F8D-2242-A75F-849A3FBFC4BE}" srcOrd="0" destOrd="0" presId="urn:microsoft.com/office/officeart/2005/8/layout/radial1"/>
    <dgm:cxn modelId="{CB50D757-A0C7-944D-9AA7-AADA93F331BC}" type="presParOf" srcId="{630D2C9C-22EA-3144-B3BD-1991D7BB7AD9}" destId="{8EA835BB-A21B-4846-A0F3-9CEC6EA4393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E7B518-84CE-D947-B597-9890C2896CB5}" type="doc">
      <dgm:prSet loTypeId="urn:microsoft.com/office/officeart/2005/8/layout/vList3" loCatId="" qsTypeId="urn:microsoft.com/office/officeart/2005/8/quickstyle/simple5" qsCatId="simple" csTypeId="urn:microsoft.com/office/officeart/2005/8/colors/colorful3" csCatId="colorful" phldr="1"/>
      <dgm:spPr/>
    </dgm:pt>
    <dgm:pt modelId="{3BEA6DDD-D4E1-8245-B90A-BF5CC9A687A3}">
      <dgm:prSet phldrT="[Text]"/>
      <dgm:spPr/>
      <dgm:t>
        <a:bodyPr/>
        <a:lstStyle/>
        <a:p>
          <a:r>
            <a:rPr lang="en-US" dirty="0" smtClean="0"/>
            <a:t>Millennials (1980-99)</a:t>
          </a:r>
          <a:endParaRPr lang="en-US" dirty="0"/>
        </a:p>
      </dgm:t>
    </dgm:pt>
    <dgm:pt modelId="{4F67C154-29F7-BD43-8FBB-D405D587B1BA}" type="parTrans" cxnId="{CDBE65C6-6A95-DA46-838F-BF6CAAFBCF03}">
      <dgm:prSet/>
      <dgm:spPr/>
      <dgm:t>
        <a:bodyPr/>
        <a:lstStyle/>
        <a:p>
          <a:endParaRPr lang="en-US"/>
        </a:p>
      </dgm:t>
    </dgm:pt>
    <dgm:pt modelId="{9392BE83-56AD-AA42-9B42-829DC66E7601}" type="sibTrans" cxnId="{CDBE65C6-6A95-DA46-838F-BF6CAAFBCF03}">
      <dgm:prSet/>
      <dgm:spPr/>
      <dgm:t>
        <a:bodyPr/>
        <a:lstStyle/>
        <a:p>
          <a:endParaRPr lang="en-US"/>
        </a:p>
      </dgm:t>
    </dgm:pt>
    <dgm:pt modelId="{91091C87-C0CB-C241-94DB-698C466B0E94}">
      <dgm:prSet phldrT="[Text]"/>
      <dgm:spPr/>
      <dgm:t>
        <a:bodyPr/>
        <a:lstStyle/>
        <a:p>
          <a:r>
            <a:rPr lang="en-US" dirty="0" smtClean="0"/>
            <a:t>Generation X (1961-79)</a:t>
          </a:r>
          <a:endParaRPr lang="en-US" dirty="0"/>
        </a:p>
      </dgm:t>
    </dgm:pt>
    <dgm:pt modelId="{301EAC4B-1618-D14B-860E-CB885F7A500D}" type="parTrans" cxnId="{DFC1BD59-0DF7-1048-8542-2711B3D1D9CD}">
      <dgm:prSet/>
      <dgm:spPr/>
      <dgm:t>
        <a:bodyPr/>
        <a:lstStyle/>
        <a:p>
          <a:endParaRPr lang="en-US"/>
        </a:p>
      </dgm:t>
    </dgm:pt>
    <dgm:pt modelId="{8B0BA524-D483-C34E-9867-106CB390E9BD}" type="sibTrans" cxnId="{DFC1BD59-0DF7-1048-8542-2711B3D1D9CD}">
      <dgm:prSet/>
      <dgm:spPr/>
      <dgm:t>
        <a:bodyPr/>
        <a:lstStyle/>
        <a:p>
          <a:endParaRPr lang="en-US"/>
        </a:p>
      </dgm:t>
    </dgm:pt>
    <dgm:pt modelId="{C81D75F6-6E7F-CC49-9875-F269D10303B6}">
      <dgm:prSet phldrT="[Text]"/>
      <dgm:spPr/>
      <dgm:t>
        <a:bodyPr/>
        <a:lstStyle/>
        <a:p>
          <a:r>
            <a:rPr lang="en-US" dirty="0" smtClean="0"/>
            <a:t>Baby Boomers (1946-60)</a:t>
          </a:r>
          <a:endParaRPr lang="en-US" dirty="0"/>
        </a:p>
      </dgm:t>
    </dgm:pt>
    <dgm:pt modelId="{B4539C53-BA0D-2A4E-8E2E-64EFA139796A}" type="parTrans" cxnId="{ACE5AB02-A3B2-2642-8CAA-BB3F0E805EFA}">
      <dgm:prSet/>
      <dgm:spPr/>
      <dgm:t>
        <a:bodyPr/>
        <a:lstStyle/>
        <a:p>
          <a:endParaRPr lang="en-US"/>
        </a:p>
      </dgm:t>
    </dgm:pt>
    <dgm:pt modelId="{29F5DC9D-D99F-AF4F-92D9-C32C6DAE8AFB}" type="sibTrans" cxnId="{ACE5AB02-A3B2-2642-8CAA-BB3F0E805EFA}">
      <dgm:prSet/>
      <dgm:spPr/>
      <dgm:t>
        <a:bodyPr/>
        <a:lstStyle/>
        <a:p>
          <a:endParaRPr lang="en-US"/>
        </a:p>
      </dgm:t>
    </dgm:pt>
    <dgm:pt modelId="{0B0EEE3B-82C0-284B-A377-BD5DB5346B96}">
      <dgm:prSet phldrT="[Text]"/>
      <dgm:spPr/>
      <dgm:t>
        <a:bodyPr/>
        <a:lstStyle/>
        <a:p>
          <a:r>
            <a:rPr lang="en-US" dirty="0" smtClean="0"/>
            <a:t>Builders (pre 1946)</a:t>
          </a:r>
          <a:endParaRPr lang="en-US" dirty="0"/>
        </a:p>
      </dgm:t>
    </dgm:pt>
    <dgm:pt modelId="{8EC62363-93E2-0E4C-BC2F-496B5F02BED8}" type="parTrans" cxnId="{4BED71DD-6EEB-BE48-95F3-4F96198D3CA8}">
      <dgm:prSet/>
      <dgm:spPr/>
      <dgm:t>
        <a:bodyPr/>
        <a:lstStyle/>
        <a:p>
          <a:endParaRPr lang="en-US"/>
        </a:p>
      </dgm:t>
    </dgm:pt>
    <dgm:pt modelId="{45942E40-5EBE-244B-81D4-EF07D81E8DAB}" type="sibTrans" cxnId="{4BED71DD-6EEB-BE48-95F3-4F96198D3CA8}">
      <dgm:prSet/>
      <dgm:spPr/>
      <dgm:t>
        <a:bodyPr/>
        <a:lstStyle/>
        <a:p>
          <a:endParaRPr lang="en-US"/>
        </a:p>
      </dgm:t>
    </dgm:pt>
    <dgm:pt modelId="{E74FC6AD-22C0-734F-8093-E82309376528}">
      <dgm:prSet phldrT="[Text]"/>
      <dgm:spPr/>
      <dgm:t>
        <a:bodyPr/>
        <a:lstStyle/>
        <a:p>
          <a:r>
            <a:rPr lang="en-US" dirty="0" smtClean="0"/>
            <a:t>iGeneration (2000 - )</a:t>
          </a:r>
          <a:endParaRPr lang="en-US" dirty="0"/>
        </a:p>
      </dgm:t>
    </dgm:pt>
    <dgm:pt modelId="{351D1F7A-239C-7B47-8723-395B3B571ED3}" type="sibTrans" cxnId="{EC4525C7-3DEB-324B-A32C-6A8CCD384A78}">
      <dgm:prSet/>
      <dgm:spPr/>
      <dgm:t>
        <a:bodyPr/>
        <a:lstStyle/>
        <a:p>
          <a:endParaRPr lang="en-US"/>
        </a:p>
      </dgm:t>
    </dgm:pt>
    <dgm:pt modelId="{CFD48153-0217-9447-91F6-601EC22FC846}" type="parTrans" cxnId="{EC4525C7-3DEB-324B-A32C-6A8CCD384A78}">
      <dgm:prSet/>
      <dgm:spPr/>
      <dgm:t>
        <a:bodyPr/>
        <a:lstStyle/>
        <a:p>
          <a:endParaRPr lang="en-US"/>
        </a:p>
      </dgm:t>
    </dgm:pt>
    <dgm:pt modelId="{99D9E379-04DF-2E43-9C3E-7B56E8ED0ECD}" type="pres">
      <dgm:prSet presAssocID="{6CE7B518-84CE-D947-B597-9890C2896CB5}" presName="linearFlow" presStyleCnt="0">
        <dgm:presLayoutVars>
          <dgm:dir/>
          <dgm:resizeHandles val="exact"/>
        </dgm:presLayoutVars>
      </dgm:prSet>
      <dgm:spPr/>
    </dgm:pt>
    <dgm:pt modelId="{4AC98DA4-3A7A-8C49-AE1B-ECB29BE7D2E4}" type="pres">
      <dgm:prSet presAssocID="{E74FC6AD-22C0-734F-8093-E82309376528}" presName="composite" presStyleCnt="0"/>
      <dgm:spPr/>
    </dgm:pt>
    <dgm:pt modelId="{C14D3CB5-1FD6-C448-BBFB-C52107A6702B}" type="pres">
      <dgm:prSet presAssocID="{E74FC6AD-22C0-734F-8093-E82309376528}" presName="imgShp" presStyleLbl="fgImgPlace1" presStyleIdx="0" presStyleCnt="5" custScaleX="109246"/>
      <dgm:spPr/>
    </dgm:pt>
    <dgm:pt modelId="{ED344254-060A-764C-B1E1-2BEC5BCB070F}" type="pres">
      <dgm:prSet presAssocID="{E74FC6AD-22C0-734F-8093-E82309376528}" presName="txShp" presStyleLbl="node1" presStyleIdx="0" presStyleCnt="5" custScaleX="109247">
        <dgm:presLayoutVars>
          <dgm:bulletEnabled val="1"/>
        </dgm:presLayoutVars>
      </dgm:prSet>
      <dgm:spPr/>
      <dgm:t>
        <a:bodyPr/>
        <a:lstStyle/>
        <a:p>
          <a:endParaRPr lang="en-US"/>
        </a:p>
      </dgm:t>
    </dgm:pt>
    <dgm:pt modelId="{CC509CE4-DDE9-484A-88B8-B978E64FFF2B}" type="pres">
      <dgm:prSet presAssocID="{351D1F7A-239C-7B47-8723-395B3B571ED3}" presName="spacing" presStyleCnt="0"/>
      <dgm:spPr/>
    </dgm:pt>
    <dgm:pt modelId="{ED10C649-3F54-014F-8932-9D321783E9E5}" type="pres">
      <dgm:prSet presAssocID="{3BEA6DDD-D4E1-8245-B90A-BF5CC9A687A3}" presName="composite" presStyleCnt="0"/>
      <dgm:spPr/>
    </dgm:pt>
    <dgm:pt modelId="{C8F6EB13-1DC1-0940-B8C8-32DF694C33AD}" type="pres">
      <dgm:prSet presAssocID="{3BEA6DDD-D4E1-8245-B90A-BF5CC9A687A3}" presName="imgShp" presStyleLbl="fgImgPlace1" presStyleIdx="1" presStyleCnt="5" custScaleX="109246"/>
      <dgm:spPr/>
    </dgm:pt>
    <dgm:pt modelId="{C25134F0-20D1-2840-960C-E3D81315144B}" type="pres">
      <dgm:prSet presAssocID="{3BEA6DDD-D4E1-8245-B90A-BF5CC9A687A3}" presName="txShp" presStyleLbl="node1" presStyleIdx="1" presStyleCnt="5" custScaleX="109247">
        <dgm:presLayoutVars>
          <dgm:bulletEnabled val="1"/>
        </dgm:presLayoutVars>
      </dgm:prSet>
      <dgm:spPr/>
      <dgm:t>
        <a:bodyPr/>
        <a:lstStyle/>
        <a:p>
          <a:endParaRPr lang="en-US"/>
        </a:p>
      </dgm:t>
    </dgm:pt>
    <dgm:pt modelId="{D8302CE7-0D52-8D47-98D2-9A4ED6AD491A}" type="pres">
      <dgm:prSet presAssocID="{9392BE83-56AD-AA42-9B42-829DC66E7601}" presName="spacing" presStyleCnt="0"/>
      <dgm:spPr/>
    </dgm:pt>
    <dgm:pt modelId="{CB2CA3F6-BD9D-9043-8546-B6B2BF276D67}" type="pres">
      <dgm:prSet presAssocID="{91091C87-C0CB-C241-94DB-698C466B0E94}" presName="composite" presStyleCnt="0"/>
      <dgm:spPr/>
    </dgm:pt>
    <dgm:pt modelId="{8E49EAD5-92AD-444A-8778-CE30B0DA7425}" type="pres">
      <dgm:prSet presAssocID="{91091C87-C0CB-C241-94DB-698C466B0E94}" presName="imgShp" presStyleLbl="fgImgPlace1" presStyleIdx="2" presStyleCnt="5" custScaleX="109246"/>
      <dgm:spPr/>
    </dgm:pt>
    <dgm:pt modelId="{B35E1075-14A8-9E4E-B84D-B77645CC9B9D}" type="pres">
      <dgm:prSet presAssocID="{91091C87-C0CB-C241-94DB-698C466B0E94}" presName="txShp" presStyleLbl="node1" presStyleIdx="2" presStyleCnt="5" custScaleX="109247">
        <dgm:presLayoutVars>
          <dgm:bulletEnabled val="1"/>
        </dgm:presLayoutVars>
      </dgm:prSet>
      <dgm:spPr/>
      <dgm:t>
        <a:bodyPr/>
        <a:lstStyle/>
        <a:p>
          <a:endParaRPr lang="en-US"/>
        </a:p>
      </dgm:t>
    </dgm:pt>
    <dgm:pt modelId="{E1B682F1-B802-7344-9F0F-EEC1D4C9C2A1}" type="pres">
      <dgm:prSet presAssocID="{8B0BA524-D483-C34E-9867-106CB390E9BD}" presName="spacing" presStyleCnt="0"/>
      <dgm:spPr/>
    </dgm:pt>
    <dgm:pt modelId="{1C82AE2B-1BD2-DB4D-B16C-07A7E6B28159}" type="pres">
      <dgm:prSet presAssocID="{C81D75F6-6E7F-CC49-9875-F269D10303B6}" presName="composite" presStyleCnt="0"/>
      <dgm:spPr/>
    </dgm:pt>
    <dgm:pt modelId="{F302AAC5-B0FE-4444-AB44-D8D59F61012F}" type="pres">
      <dgm:prSet presAssocID="{C81D75F6-6E7F-CC49-9875-F269D10303B6}" presName="imgShp" presStyleLbl="fgImgPlace1" presStyleIdx="3" presStyleCnt="5" custScaleX="109246"/>
      <dgm:spPr/>
    </dgm:pt>
    <dgm:pt modelId="{BD98A0D7-5D86-E642-BB30-854F2CB4159C}" type="pres">
      <dgm:prSet presAssocID="{C81D75F6-6E7F-CC49-9875-F269D10303B6}" presName="txShp" presStyleLbl="node1" presStyleIdx="3" presStyleCnt="5" custScaleX="109247">
        <dgm:presLayoutVars>
          <dgm:bulletEnabled val="1"/>
        </dgm:presLayoutVars>
      </dgm:prSet>
      <dgm:spPr/>
      <dgm:t>
        <a:bodyPr/>
        <a:lstStyle/>
        <a:p>
          <a:endParaRPr lang="en-US"/>
        </a:p>
      </dgm:t>
    </dgm:pt>
    <dgm:pt modelId="{ABDF7CB9-991D-B749-A08C-1FA84C93CF47}" type="pres">
      <dgm:prSet presAssocID="{29F5DC9D-D99F-AF4F-92D9-C32C6DAE8AFB}" presName="spacing" presStyleCnt="0"/>
      <dgm:spPr/>
    </dgm:pt>
    <dgm:pt modelId="{42EAFFA7-4C96-5449-9901-B5FE5F2EF3E8}" type="pres">
      <dgm:prSet presAssocID="{0B0EEE3B-82C0-284B-A377-BD5DB5346B96}" presName="composite" presStyleCnt="0"/>
      <dgm:spPr/>
    </dgm:pt>
    <dgm:pt modelId="{43633516-B9C1-C445-A6B3-3258064231F8}" type="pres">
      <dgm:prSet presAssocID="{0B0EEE3B-82C0-284B-A377-BD5DB5346B96}" presName="imgShp" presStyleLbl="fgImgPlace1" presStyleIdx="4" presStyleCnt="5" custScaleX="109246"/>
      <dgm:spPr/>
    </dgm:pt>
    <dgm:pt modelId="{4D7F6ABE-0491-D541-A9A0-48D537DE75FB}" type="pres">
      <dgm:prSet presAssocID="{0B0EEE3B-82C0-284B-A377-BD5DB5346B96}" presName="txShp" presStyleLbl="node1" presStyleIdx="4" presStyleCnt="5" custScaleX="109247">
        <dgm:presLayoutVars>
          <dgm:bulletEnabled val="1"/>
        </dgm:presLayoutVars>
      </dgm:prSet>
      <dgm:spPr/>
      <dgm:t>
        <a:bodyPr/>
        <a:lstStyle/>
        <a:p>
          <a:endParaRPr lang="en-US"/>
        </a:p>
      </dgm:t>
    </dgm:pt>
  </dgm:ptLst>
  <dgm:cxnLst>
    <dgm:cxn modelId="{4DCA54C4-77BA-754E-8E82-B64ACDA995B6}" type="presOf" srcId="{91091C87-C0CB-C241-94DB-698C466B0E94}" destId="{B35E1075-14A8-9E4E-B84D-B77645CC9B9D}" srcOrd="0" destOrd="0" presId="urn:microsoft.com/office/officeart/2005/8/layout/vList3"/>
    <dgm:cxn modelId="{9AD6DAAD-C68C-A84C-80EB-05B3752F60C9}" type="presOf" srcId="{E74FC6AD-22C0-734F-8093-E82309376528}" destId="{ED344254-060A-764C-B1E1-2BEC5BCB070F}" srcOrd="0" destOrd="0" presId="urn:microsoft.com/office/officeart/2005/8/layout/vList3"/>
    <dgm:cxn modelId="{ACE5AB02-A3B2-2642-8CAA-BB3F0E805EFA}" srcId="{6CE7B518-84CE-D947-B597-9890C2896CB5}" destId="{C81D75F6-6E7F-CC49-9875-F269D10303B6}" srcOrd="3" destOrd="0" parTransId="{B4539C53-BA0D-2A4E-8E2E-64EFA139796A}" sibTransId="{29F5DC9D-D99F-AF4F-92D9-C32C6DAE8AFB}"/>
    <dgm:cxn modelId="{57FE23C1-70C9-A646-818F-3807770FC14D}" type="presOf" srcId="{C81D75F6-6E7F-CC49-9875-F269D10303B6}" destId="{BD98A0D7-5D86-E642-BB30-854F2CB4159C}" srcOrd="0" destOrd="0" presId="urn:microsoft.com/office/officeart/2005/8/layout/vList3"/>
    <dgm:cxn modelId="{67A18761-96B6-4B4F-8312-6869FC8BB535}" type="presOf" srcId="{0B0EEE3B-82C0-284B-A377-BD5DB5346B96}" destId="{4D7F6ABE-0491-D541-A9A0-48D537DE75FB}" srcOrd="0" destOrd="0" presId="urn:microsoft.com/office/officeart/2005/8/layout/vList3"/>
    <dgm:cxn modelId="{CDBE65C6-6A95-DA46-838F-BF6CAAFBCF03}" srcId="{6CE7B518-84CE-D947-B597-9890C2896CB5}" destId="{3BEA6DDD-D4E1-8245-B90A-BF5CC9A687A3}" srcOrd="1" destOrd="0" parTransId="{4F67C154-29F7-BD43-8FBB-D405D587B1BA}" sibTransId="{9392BE83-56AD-AA42-9B42-829DC66E7601}"/>
    <dgm:cxn modelId="{DFC1BD59-0DF7-1048-8542-2711B3D1D9CD}" srcId="{6CE7B518-84CE-D947-B597-9890C2896CB5}" destId="{91091C87-C0CB-C241-94DB-698C466B0E94}" srcOrd="2" destOrd="0" parTransId="{301EAC4B-1618-D14B-860E-CB885F7A500D}" sibTransId="{8B0BA524-D483-C34E-9867-106CB390E9BD}"/>
    <dgm:cxn modelId="{368726E8-88C8-CA41-970E-2F73CA71B966}" type="presOf" srcId="{6CE7B518-84CE-D947-B597-9890C2896CB5}" destId="{99D9E379-04DF-2E43-9C3E-7B56E8ED0ECD}" srcOrd="0" destOrd="0" presId="urn:microsoft.com/office/officeart/2005/8/layout/vList3"/>
    <dgm:cxn modelId="{4BED71DD-6EEB-BE48-95F3-4F96198D3CA8}" srcId="{6CE7B518-84CE-D947-B597-9890C2896CB5}" destId="{0B0EEE3B-82C0-284B-A377-BD5DB5346B96}" srcOrd="4" destOrd="0" parTransId="{8EC62363-93E2-0E4C-BC2F-496B5F02BED8}" sibTransId="{45942E40-5EBE-244B-81D4-EF07D81E8DAB}"/>
    <dgm:cxn modelId="{97B85A29-1A6C-4548-8373-6E54EFC64578}" type="presOf" srcId="{3BEA6DDD-D4E1-8245-B90A-BF5CC9A687A3}" destId="{C25134F0-20D1-2840-960C-E3D81315144B}" srcOrd="0" destOrd="0" presId="urn:microsoft.com/office/officeart/2005/8/layout/vList3"/>
    <dgm:cxn modelId="{EC4525C7-3DEB-324B-A32C-6A8CCD384A78}" srcId="{6CE7B518-84CE-D947-B597-9890C2896CB5}" destId="{E74FC6AD-22C0-734F-8093-E82309376528}" srcOrd="0" destOrd="0" parTransId="{CFD48153-0217-9447-91F6-601EC22FC846}" sibTransId="{351D1F7A-239C-7B47-8723-395B3B571ED3}"/>
    <dgm:cxn modelId="{2F6B13F0-8DD0-EA45-BAF4-A394FB2EAF56}" type="presParOf" srcId="{99D9E379-04DF-2E43-9C3E-7B56E8ED0ECD}" destId="{4AC98DA4-3A7A-8C49-AE1B-ECB29BE7D2E4}" srcOrd="0" destOrd="0" presId="urn:microsoft.com/office/officeart/2005/8/layout/vList3"/>
    <dgm:cxn modelId="{A676BC37-E3C0-184A-8EF4-4B4A407D149D}" type="presParOf" srcId="{4AC98DA4-3A7A-8C49-AE1B-ECB29BE7D2E4}" destId="{C14D3CB5-1FD6-C448-BBFB-C52107A6702B}" srcOrd="0" destOrd="0" presId="urn:microsoft.com/office/officeart/2005/8/layout/vList3"/>
    <dgm:cxn modelId="{95132B2E-7F7A-704D-83C3-52B2C21C2849}" type="presParOf" srcId="{4AC98DA4-3A7A-8C49-AE1B-ECB29BE7D2E4}" destId="{ED344254-060A-764C-B1E1-2BEC5BCB070F}" srcOrd="1" destOrd="0" presId="urn:microsoft.com/office/officeart/2005/8/layout/vList3"/>
    <dgm:cxn modelId="{AD1DE8E2-6C46-0548-8D34-67482476D968}" type="presParOf" srcId="{99D9E379-04DF-2E43-9C3E-7B56E8ED0ECD}" destId="{CC509CE4-DDE9-484A-88B8-B978E64FFF2B}" srcOrd="1" destOrd="0" presId="urn:microsoft.com/office/officeart/2005/8/layout/vList3"/>
    <dgm:cxn modelId="{1B47BC7F-0C38-174C-8C9B-D1ED52A4FDBA}" type="presParOf" srcId="{99D9E379-04DF-2E43-9C3E-7B56E8ED0ECD}" destId="{ED10C649-3F54-014F-8932-9D321783E9E5}" srcOrd="2" destOrd="0" presId="urn:microsoft.com/office/officeart/2005/8/layout/vList3"/>
    <dgm:cxn modelId="{29A33B09-9FBF-AC4F-9E8C-CE62FFFF03A7}" type="presParOf" srcId="{ED10C649-3F54-014F-8932-9D321783E9E5}" destId="{C8F6EB13-1DC1-0940-B8C8-32DF694C33AD}" srcOrd="0" destOrd="0" presId="urn:microsoft.com/office/officeart/2005/8/layout/vList3"/>
    <dgm:cxn modelId="{60A99F6C-43EE-9546-BB55-335B83E287E7}" type="presParOf" srcId="{ED10C649-3F54-014F-8932-9D321783E9E5}" destId="{C25134F0-20D1-2840-960C-E3D81315144B}" srcOrd="1" destOrd="0" presId="urn:microsoft.com/office/officeart/2005/8/layout/vList3"/>
    <dgm:cxn modelId="{884386A6-6D23-FD49-8CB9-DFDF7E9FD50B}" type="presParOf" srcId="{99D9E379-04DF-2E43-9C3E-7B56E8ED0ECD}" destId="{D8302CE7-0D52-8D47-98D2-9A4ED6AD491A}" srcOrd="3" destOrd="0" presId="urn:microsoft.com/office/officeart/2005/8/layout/vList3"/>
    <dgm:cxn modelId="{EDD70A88-BC24-0D4C-B118-1E7FE8D75A2C}" type="presParOf" srcId="{99D9E379-04DF-2E43-9C3E-7B56E8ED0ECD}" destId="{CB2CA3F6-BD9D-9043-8546-B6B2BF276D67}" srcOrd="4" destOrd="0" presId="urn:microsoft.com/office/officeart/2005/8/layout/vList3"/>
    <dgm:cxn modelId="{4A961FAD-6FE3-B648-8740-8C7BFBB8E0ED}" type="presParOf" srcId="{CB2CA3F6-BD9D-9043-8546-B6B2BF276D67}" destId="{8E49EAD5-92AD-444A-8778-CE30B0DA7425}" srcOrd="0" destOrd="0" presId="urn:microsoft.com/office/officeart/2005/8/layout/vList3"/>
    <dgm:cxn modelId="{A15FB060-6723-0248-A774-4597F01798D3}" type="presParOf" srcId="{CB2CA3F6-BD9D-9043-8546-B6B2BF276D67}" destId="{B35E1075-14A8-9E4E-B84D-B77645CC9B9D}" srcOrd="1" destOrd="0" presId="urn:microsoft.com/office/officeart/2005/8/layout/vList3"/>
    <dgm:cxn modelId="{9EC20AEB-E936-F74A-A7E0-0F5E63D32747}" type="presParOf" srcId="{99D9E379-04DF-2E43-9C3E-7B56E8ED0ECD}" destId="{E1B682F1-B802-7344-9F0F-EEC1D4C9C2A1}" srcOrd="5" destOrd="0" presId="urn:microsoft.com/office/officeart/2005/8/layout/vList3"/>
    <dgm:cxn modelId="{6E42290F-DE51-7443-AACE-7E701336ABDB}" type="presParOf" srcId="{99D9E379-04DF-2E43-9C3E-7B56E8ED0ECD}" destId="{1C82AE2B-1BD2-DB4D-B16C-07A7E6B28159}" srcOrd="6" destOrd="0" presId="urn:microsoft.com/office/officeart/2005/8/layout/vList3"/>
    <dgm:cxn modelId="{976C61BE-5944-384F-B9F1-9FF3F8A0D62C}" type="presParOf" srcId="{1C82AE2B-1BD2-DB4D-B16C-07A7E6B28159}" destId="{F302AAC5-B0FE-4444-AB44-D8D59F61012F}" srcOrd="0" destOrd="0" presId="urn:microsoft.com/office/officeart/2005/8/layout/vList3"/>
    <dgm:cxn modelId="{B4809855-AB6A-0F46-B578-3B1A92AE1039}" type="presParOf" srcId="{1C82AE2B-1BD2-DB4D-B16C-07A7E6B28159}" destId="{BD98A0D7-5D86-E642-BB30-854F2CB4159C}" srcOrd="1" destOrd="0" presId="urn:microsoft.com/office/officeart/2005/8/layout/vList3"/>
    <dgm:cxn modelId="{0495FE2A-6E7F-E84F-8B0C-7CF0CE1411F6}" type="presParOf" srcId="{99D9E379-04DF-2E43-9C3E-7B56E8ED0ECD}" destId="{ABDF7CB9-991D-B749-A08C-1FA84C93CF47}" srcOrd="7" destOrd="0" presId="urn:microsoft.com/office/officeart/2005/8/layout/vList3"/>
    <dgm:cxn modelId="{B0D4E350-8BF4-A344-9A8E-B458A8E3EF16}" type="presParOf" srcId="{99D9E379-04DF-2E43-9C3E-7B56E8ED0ECD}" destId="{42EAFFA7-4C96-5449-9901-B5FE5F2EF3E8}" srcOrd="8" destOrd="0" presId="urn:microsoft.com/office/officeart/2005/8/layout/vList3"/>
    <dgm:cxn modelId="{3418C99E-F39D-D240-A1DF-04DBBFA457C5}" type="presParOf" srcId="{42EAFFA7-4C96-5449-9901-B5FE5F2EF3E8}" destId="{43633516-B9C1-C445-A6B3-3258064231F8}" srcOrd="0" destOrd="0" presId="urn:microsoft.com/office/officeart/2005/8/layout/vList3"/>
    <dgm:cxn modelId="{C767D73F-0A55-2546-91C8-6A1FF786E199}" type="presParOf" srcId="{42EAFFA7-4C96-5449-9901-B5FE5F2EF3E8}" destId="{4D7F6ABE-0491-D541-A9A0-48D537DE75F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3_2" csCatId="accent3" phldr="1"/>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400" b="1" dirty="0" smtClean="0"/>
            <a:t>For Parents</a:t>
          </a:r>
          <a:endParaRPr lang="en-US" sz="1400" b="1" dirty="0"/>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400" b="1" dirty="0" smtClean="0"/>
            <a:t>Faith Practices @ Home: Seasons of the Year</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400" b="1" dirty="0" smtClean="0"/>
            <a:t>Sunday Worship </a:t>
          </a:r>
          <a:br>
            <a:rPr lang="en-US" sz="1400" b="1" dirty="0" smtClean="0"/>
          </a:br>
          <a:r>
            <a:rPr lang="en-US" sz="14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400" b="1" dirty="0" smtClean="0"/>
            <a:t>Faith Practices @Home: Bible &amp; Learning the Faith</a:t>
          </a:r>
          <a:endParaRPr lang="en-US" sz="1400" b="1" dirty="0"/>
        </a:p>
      </dgm:t>
    </dgm:pt>
    <dgm:pt modelId="{767B4DB2-6936-8C4C-B1DF-BEC98A402196}" type="parTrans" cxnId="{A52D7FFA-AB11-4344-81F7-34ED0F598E6F}">
      <dgm:prSet/>
      <dgm:spPr/>
      <dgm:t>
        <a:bodyPr/>
        <a:lstStyle/>
        <a:p>
          <a:endParaRPr lang="en-US"/>
        </a:p>
      </dgm:t>
    </dgm:pt>
    <dgm:pt modelId="{3D0693D7-7B7E-DA4E-AC61-72A37CDC7B00}" type="sibTrans" cxnId="{A52D7FFA-AB11-4344-81F7-34ED0F598E6F}">
      <dgm:prSet/>
      <dgm:spPr/>
      <dgm:t>
        <a:bodyPr/>
        <a:lstStyle/>
        <a:p>
          <a:endParaRPr lang="en-US"/>
        </a:p>
      </dgm:t>
    </dgm:pt>
    <dgm:pt modelId="{5BFBCA87-7BAD-E748-8F88-19B6FD9C54C1}">
      <dgm:prSet phldrT="[Text]" custT="1"/>
      <dgm:spPr/>
      <dgm:t>
        <a:bodyPr/>
        <a:lstStyle/>
        <a:p>
          <a:r>
            <a:rPr lang="en-US" sz="1400" b="1" dirty="0" smtClean="0"/>
            <a:t>Children’s Programs &amp; Events</a:t>
          </a:r>
          <a:endParaRPr lang="en-US" sz="1400" b="1" dirty="0"/>
        </a:p>
      </dgm:t>
    </dgm:pt>
    <dgm:pt modelId="{C0ED4669-9416-0948-94BE-66802DCB2153}" type="parTrans" cxnId="{70BF97B2-5056-D845-A18C-1427B82260B9}">
      <dgm:prSet/>
      <dgm:spPr/>
      <dgm:t>
        <a:bodyPr/>
        <a:lstStyle/>
        <a:p>
          <a:endParaRPr lang="en-US"/>
        </a:p>
      </dgm:t>
    </dgm:pt>
    <dgm:pt modelId="{AE79F588-5454-AE4E-A285-95C165D2AF7F}" type="sibTrans" cxnId="{70BF97B2-5056-D845-A18C-1427B82260B9}">
      <dgm:prSet/>
      <dgm:spPr/>
      <dgm:t>
        <a:bodyPr/>
        <a:lstStyle/>
        <a:p>
          <a:endParaRPr lang="en-US"/>
        </a:p>
      </dgm:t>
    </dgm:pt>
    <dgm:pt modelId="{583240FB-CD5D-CE45-A7C1-043AF114A2C5}">
      <dgm:prSet phldrT="[Text]" custT="1"/>
      <dgm:spPr/>
      <dgm:t>
        <a:bodyPr/>
        <a:lstStyle/>
        <a:p>
          <a:r>
            <a:rPr lang="en-US" sz="1400" b="1" dirty="0" smtClean="0"/>
            <a:t>Faith Practices @Home: Rituals &amp; Milestones</a:t>
          </a:r>
          <a:endParaRPr lang="en-US" sz="1400" b="1" dirty="0"/>
        </a:p>
      </dgm:t>
    </dgm:pt>
    <dgm:pt modelId="{3A83DF82-ACDE-A341-8E95-9B412C52B7D3}" type="parTrans" cxnId="{FBFCE296-1267-7444-87EC-CF66B6131A55}">
      <dgm:prSet/>
      <dgm:spPr/>
      <dgm:t>
        <a:bodyPr/>
        <a:lstStyle/>
        <a:p>
          <a:endParaRPr lang="en-US"/>
        </a:p>
      </dgm:t>
    </dgm:pt>
    <dgm:pt modelId="{2DA837AD-94E9-874D-B518-2B2C3A0C5943}" type="sibTrans" cxnId="{FBFCE296-1267-7444-87EC-CF66B6131A55}">
      <dgm:prSet/>
      <dgm:spPr/>
      <dgm:t>
        <a:bodyPr/>
        <a:lstStyle/>
        <a:p>
          <a:endParaRPr lang="en-US"/>
        </a:p>
      </dgm:t>
    </dgm:pt>
    <dgm:pt modelId="{8BAE294D-B6D6-7B42-B507-F48966780F8F}">
      <dgm:prSet phldrT="[Text]" custT="1"/>
      <dgm:spPr/>
      <dgm:t>
        <a:bodyPr/>
        <a:lstStyle/>
        <a:p>
          <a:r>
            <a:rPr lang="en-US" sz="1400" b="1" dirty="0" smtClean="0"/>
            <a:t>Faith Practices @ Home: Service</a:t>
          </a:r>
          <a:endParaRPr lang="en-US" sz="1400" b="1" dirty="0"/>
        </a:p>
      </dgm:t>
    </dgm:pt>
    <dgm:pt modelId="{02BE90D4-646C-B54F-B6C3-48D36FC39511}" type="parTrans" cxnId="{6B16E1A6-060E-564B-937C-6BB561DA4A09}">
      <dgm:prSet/>
      <dgm:spPr/>
      <dgm:t>
        <a:bodyPr/>
        <a:lstStyle/>
        <a:p>
          <a:endParaRPr lang="en-US"/>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400" b="1" dirty="0" smtClean="0"/>
            <a:t>Family Life Assets </a:t>
          </a:r>
          <a:endParaRPr lang="en-US" sz="1400" b="1" dirty="0"/>
        </a:p>
      </dgm:t>
    </dgm:pt>
    <dgm:pt modelId="{BFEBB3D9-DD47-2B48-8744-21B33F39C484}" type="parTrans" cxnId="{FEF70FAF-85D4-8F43-8984-FB22DC94B2DB}">
      <dgm:prSet/>
      <dgm:spPr/>
      <dgm:t>
        <a:bodyPr/>
        <a:lstStyle/>
        <a:p>
          <a:endParaRPr lang="en-US"/>
        </a:p>
      </dgm:t>
    </dgm:pt>
    <dgm:pt modelId="{504BDC30-6545-5846-A128-60E40A5EA05C}" type="sibTrans" cxnId="{FEF70FAF-85D4-8F43-8984-FB22DC94B2DB}">
      <dgm:prSet/>
      <dgm:spPr/>
      <dgm:t>
        <a:bodyPr/>
        <a:lstStyle/>
        <a:p>
          <a:endParaRPr lang="en-US"/>
        </a:p>
      </dgm:t>
    </dgm:pt>
    <dgm:pt modelId="{8C78478B-83F9-1940-8A0B-1567E69107B5}">
      <dgm:prSet phldrT="[Text]" custT="1"/>
      <dgm:spPr/>
      <dgm:t>
        <a:bodyPr/>
        <a:lstStyle/>
        <a:p>
          <a:r>
            <a:rPr lang="en-US" sz="1400" b="1" dirty="0" smtClean="0"/>
            <a:t>Missional / Discovering Faith</a:t>
          </a:r>
          <a:endParaRPr lang="en-US" sz="1400" b="1" dirty="0"/>
        </a:p>
      </dgm:t>
    </dgm:pt>
    <dgm:pt modelId="{B794A0CF-41F9-EA4C-BF65-5EDDA38E49CF}" type="parTrans" cxnId="{F9D65B25-83A3-6C42-9998-30611F5ACCE6}">
      <dgm:prSet/>
      <dgm:spPr/>
      <dgm:t>
        <a:bodyPr/>
        <a:lstStyle/>
        <a:p>
          <a:endParaRPr lang="en-US"/>
        </a:p>
      </dgm:t>
    </dgm:pt>
    <dgm:pt modelId="{CD7B1995-DCF8-F34C-84CF-BA0ABFA21E2C}" type="sibTrans" cxnId="{F9D65B25-83A3-6C42-9998-30611F5ACCE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0403" custScaleY="113475"/>
      <dgm:spPr/>
      <dgm:t>
        <a:bodyPr/>
        <a:lstStyle/>
        <a:p>
          <a:endParaRPr lang="en-US"/>
        </a:p>
      </dgm:t>
    </dgm:pt>
    <dgm:pt modelId="{55667891-9EE2-7348-A65B-B085845A50C7}" type="pres">
      <dgm:prSet presAssocID="{F4891E69-05A1-D940-AD54-1945B596B03B}" presName="node" presStyleLbl="node1" presStyleIdx="0" presStyleCnt="9" custScaleX="121262" custScaleY="1085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9"/>
      <dgm:spPr/>
      <dgm:t>
        <a:bodyPr/>
        <a:lstStyle/>
        <a:p>
          <a:endParaRPr lang="en-US"/>
        </a:p>
      </dgm:t>
    </dgm:pt>
    <dgm:pt modelId="{06FB14D1-103C-C84F-B44F-94A259B48B04}" type="pres">
      <dgm:prSet presAssocID="{EBC59012-128E-D945-A310-A4278BC20966}" presName="node" presStyleLbl="node1" presStyleIdx="1" presStyleCnt="9" custScaleX="121262" custScaleY="1085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9"/>
      <dgm:spPr/>
      <dgm:t>
        <a:bodyPr/>
        <a:lstStyle/>
        <a:p>
          <a:endParaRPr lang="en-US"/>
        </a:p>
      </dgm:t>
    </dgm:pt>
    <dgm:pt modelId="{DDD9949A-4B83-9C43-A852-2B790C83D4DA}" type="pres">
      <dgm:prSet presAssocID="{0F1C742E-51C7-2543-8360-11D7F496E638}" presName="node" presStyleLbl="node1" presStyleIdx="2" presStyleCnt="9" custScaleX="121262" custScaleY="108540">
        <dgm:presLayoutVars>
          <dgm:bulletEnabled val="1"/>
        </dgm:presLayoutVars>
      </dgm:prSet>
      <dgm:spPr/>
      <dgm:t>
        <a:bodyPr/>
        <a:lstStyle/>
        <a:p>
          <a:endParaRPr lang="en-US"/>
        </a:p>
      </dgm:t>
    </dgm:pt>
    <dgm:pt modelId="{9C1AB20D-8A6E-754C-AF2F-42D8DB7F4074}" type="pres">
      <dgm:prSet presAssocID="{0F1C742E-51C7-2543-8360-11D7F496E638}" presName="dummy" presStyleCnt="0"/>
      <dgm:spPr/>
      <dgm:t>
        <a:bodyPr/>
        <a:lstStyle/>
        <a:p>
          <a:endParaRPr lang="en-US"/>
        </a:p>
      </dgm:t>
    </dgm:pt>
    <dgm:pt modelId="{317A0835-047B-B840-AD61-F6950D54960B}" type="pres">
      <dgm:prSet presAssocID="{3D0693D7-7B7E-DA4E-AC61-72A37CDC7B00}" presName="sibTrans" presStyleLbl="sibTrans2D1" presStyleIdx="2" presStyleCnt="9"/>
      <dgm:spPr/>
      <dgm:t>
        <a:bodyPr/>
        <a:lstStyle/>
        <a:p>
          <a:endParaRPr lang="en-US"/>
        </a:p>
      </dgm:t>
    </dgm:pt>
    <dgm:pt modelId="{ADE3CE14-6BF7-C94A-B48E-AD8AF2728543}" type="pres">
      <dgm:prSet presAssocID="{583240FB-CD5D-CE45-A7C1-043AF114A2C5}" presName="node" presStyleLbl="node1" presStyleIdx="3" presStyleCnt="9" custScaleX="121262" custScaleY="108540">
        <dgm:presLayoutVars>
          <dgm:bulletEnabled val="1"/>
        </dgm:presLayoutVars>
      </dgm:prSet>
      <dgm:spPr/>
      <dgm:t>
        <a:bodyPr/>
        <a:lstStyle/>
        <a:p>
          <a:endParaRPr lang="en-US"/>
        </a:p>
      </dgm:t>
    </dgm:pt>
    <dgm:pt modelId="{316BE7AA-D847-1843-BAA8-4A112560461B}" type="pres">
      <dgm:prSet presAssocID="{583240FB-CD5D-CE45-A7C1-043AF114A2C5}" presName="dummy" presStyleCnt="0"/>
      <dgm:spPr/>
    </dgm:pt>
    <dgm:pt modelId="{BEF97A5D-2660-0A47-AB8A-2E641B4C1285}" type="pres">
      <dgm:prSet presAssocID="{2DA837AD-94E9-874D-B518-2B2C3A0C5943}" presName="sibTrans" presStyleLbl="sibTrans2D1" presStyleIdx="3" presStyleCnt="9"/>
      <dgm:spPr/>
      <dgm:t>
        <a:bodyPr/>
        <a:lstStyle/>
        <a:p>
          <a:endParaRPr lang="en-US"/>
        </a:p>
      </dgm:t>
    </dgm:pt>
    <dgm:pt modelId="{AD804111-FBE1-0E43-8917-3F023C48D7C8}" type="pres">
      <dgm:prSet presAssocID="{8BAE294D-B6D6-7B42-B507-F48966780F8F}" presName="node" presStyleLbl="node1" presStyleIdx="4" presStyleCnt="9" custScaleX="121262" custScaleY="108540">
        <dgm:presLayoutVars>
          <dgm:bulletEnabled val="1"/>
        </dgm:presLayoutVars>
      </dgm:prSet>
      <dgm:spPr/>
      <dgm:t>
        <a:bodyPr/>
        <a:lstStyle/>
        <a:p>
          <a:endParaRPr lang="en-US"/>
        </a:p>
      </dgm:t>
    </dgm:pt>
    <dgm:pt modelId="{05997310-0028-7747-97A2-BB693D73F95C}" type="pres">
      <dgm:prSet presAssocID="{8BAE294D-B6D6-7B42-B507-F48966780F8F}" presName="dummy" presStyleCnt="0"/>
      <dgm:spPr/>
    </dgm:pt>
    <dgm:pt modelId="{AE63C42E-62A1-024B-B626-42E1208BE178}" type="pres">
      <dgm:prSet presAssocID="{A0BAA2F6-1F2E-9147-A28F-9076704BDDB8}" presName="sibTrans" presStyleLbl="sibTrans2D1" presStyleIdx="4" presStyleCnt="9"/>
      <dgm:spPr/>
      <dgm:t>
        <a:bodyPr/>
        <a:lstStyle/>
        <a:p>
          <a:endParaRPr lang="en-US"/>
        </a:p>
      </dgm:t>
    </dgm:pt>
    <dgm:pt modelId="{F4161C11-D9FE-CC42-82CE-71A74D4515E6}" type="pres">
      <dgm:prSet presAssocID="{2428120A-EC8B-954F-AF54-6812AF71B422}" presName="node" presStyleLbl="node1" presStyleIdx="5" presStyleCnt="9" custScaleX="121262" custScaleY="108540">
        <dgm:presLayoutVars>
          <dgm:bulletEnabled val="1"/>
        </dgm:presLayoutVars>
      </dgm:prSet>
      <dgm:spPr/>
      <dgm:t>
        <a:bodyPr/>
        <a:lstStyle/>
        <a:p>
          <a:endParaRPr lang="en-US"/>
        </a:p>
      </dgm:t>
    </dgm:pt>
    <dgm:pt modelId="{5B9E6CE0-E51C-9140-ADC1-94C0EB1F4A8C}" type="pres">
      <dgm:prSet presAssocID="{2428120A-EC8B-954F-AF54-6812AF71B422}" presName="dummy" presStyleCnt="0"/>
      <dgm:spPr/>
    </dgm:pt>
    <dgm:pt modelId="{C157EBFD-F0BE-A645-BA82-53258C64AE23}" type="pres">
      <dgm:prSet presAssocID="{504BDC30-6545-5846-A128-60E40A5EA05C}" presName="sibTrans" presStyleLbl="sibTrans2D1" presStyleIdx="5" presStyleCnt="9"/>
      <dgm:spPr/>
      <dgm:t>
        <a:bodyPr/>
        <a:lstStyle/>
        <a:p>
          <a:endParaRPr lang="en-US"/>
        </a:p>
      </dgm:t>
    </dgm:pt>
    <dgm:pt modelId="{D5B8E15C-5176-D14C-9301-6DD51E81D4B4}" type="pres">
      <dgm:prSet presAssocID="{961DD880-A93A-6048-AB97-B2DEE7DA15DC}" presName="node" presStyleLbl="node1" presStyleIdx="6" presStyleCnt="9" custScaleX="121262" custScaleY="1085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9"/>
      <dgm:spPr/>
      <dgm:t>
        <a:bodyPr/>
        <a:lstStyle/>
        <a:p>
          <a:endParaRPr lang="en-US"/>
        </a:p>
      </dgm:t>
    </dgm:pt>
    <dgm:pt modelId="{B60741DA-9B20-3642-9B54-C82FF8812431}" type="pres">
      <dgm:prSet presAssocID="{5BFBCA87-7BAD-E748-8F88-19B6FD9C54C1}" presName="node" presStyleLbl="node1" presStyleIdx="7" presStyleCnt="9" custScaleX="121262" custScaleY="108540">
        <dgm:presLayoutVars>
          <dgm:bulletEnabled val="1"/>
        </dgm:presLayoutVars>
      </dgm:prSet>
      <dgm:spPr/>
      <dgm:t>
        <a:bodyPr/>
        <a:lstStyle/>
        <a:p>
          <a:endParaRPr lang="en-US"/>
        </a:p>
      </dgm:t>
    </dgm:pt>
    <dgm:pt modelId="{2359C42D-2753-7E41-A152-C71298423BEA}" type="pres">
      <dgm:prSet presAssocID="{5BFBCA87-7BAD-E748-8F88-19B6FD9C54C1}" presName="dummy" presStyleCnt="0"/>
      <dgm:spPr/>
      <dgm:t>
        <a:bodyPr/>
        <a:lstStyle/>
        <a:p>
          <a:endParaRPr lang="en-US"/>
        </a:p>
      </dgm:t>
    </dgm:pt>
    <dgm:pt modelId="{54896C96-A28D-E047-B07C-11664921E7F4}" type="pres">
      <dgm:prSet presAssocID="{AE79F588-5454-AE4E-A285-95C165D2AF7F}" presName="sibTrans" presStyleLbl="sibTrans2D1" presStyleIdx="7" presStyleCnt="9"/>
      <dgm:spPr/>
      <dgm:t>
        <a:bodyPr/>
        <a:lstStyle/>
        <a:p>
          <a:endParaRPr lang="en-US"/>
        </a:p>
      </dgm:t>
    </dgm:pt>
    <dgm:pt modelId="{C5C0381B-B303-7841-80BC-E06B2CEBCB2D}" type="pres">
      <dgm:prSet presAssocID="{8C78478B-83F9-1940-8A0B-1567E69107B5}" presName="node" presStyleLbl="node1" presStyleIdx="8" presStyleCnt="9" custScaleX="121262" custScaleY="108540">
        <dgm:presLayoutVars>
          <dgm:bulletEnabled val="1"/>
        </dgm:presLayoutVars>
      </dgm:prSet>
      <dgm:spPr/>
      <dgm:t>
        <a:bodyPr/>
        <a:lstStyle/>
        <a:p>
          <a:endParaRPr lang="en-US"/>
        </a:p>
      </dgm:t>
    </dgm:pt>
    <dgm:pt modelId="{0EF753A8-25DE-704E-8B8F-8D8B6FF5E166}" type="pres">
      <dgm:prSet presAssocID="{8C78478B-83F9-1940-8A0B-1567E69107B5}" presName="dummy" presStyleCnt="0"/>
      <dgm:spPr/>
    </dgm:pt>
    <dgm:pt modelId="{9ED28279-201E-4A4B-AE4F-C3326A6C9141}" type="pres">
      <dgm:prSet presAssocID="{CD7B1995-DCF8-F34C-84CF-BA0ABFA21E2C}" presName="sibTrans" presStyleLbl="sibTrans2D1" presStyleIdx="8" presStyleCnt="9"/>
      <dgm:spPr/>
      <dgm:t>
        <a:bodyPr/>
        <a:lstStyle/>
        <a:p>
          <a:endParaRPr lang="en-US"/>
        </a:p>
      </dgm:t>
    </dgm:pt>
  </dgm:ptLst>
  <dgm:cxnLst>
    <dgm:cxn modelId="{D5BF67B6-3B4C-6246-8FD2-4ED8323CAD07}" srcId="{4090E13C-FA55-8644-AA81-AAD46FD2B792}" destId="{EBC59012-128E-D945-A310-A4278BC20966}" srcOrd="1" destOrd="0" parTransId="{53EB17F9-ABD7-9043-8EF4-4DD52FAEF979}" sibTransId="{667D8936-2877-754A-B2A7-37045C672D8A}"/>
    <dgm:cxn modelId="{44017C18-6436-C244-885E-86EB11173AE7}" type="presOf" srcId="{583240FB-CD5D-CE45-A7C1-043AF114A2C5}" destId="{ADE3CE14-6BF7-C94A-B48E-AD8AF2728543}" srcOrd="0" destOrd="0" presId="urn:microsoft.com/office/officeart/2005/8/layout/radial6"/>
    <dgm:cxn modelId="{4D00B0FB-BA89-1744-A5C5-F2F1DBC06D14}" type="presOf" srcId="{D0AE19E6-5955-6641-9A6F-C588B9B28826}" destId="{8F84FEDD-4B4D-9B4B-B52B-84550EC4FAA6}" srcOrd="0" destOrd="0" presId="urn:microsoft.com/office/officeart/2005/8/layout/radial6"/>
    <dgm:cxn modelId="{F9D65B25-83A3-6C42-9998-30611F5ACCE6}" srcId="{4090E13C-FA55-8644-AA81-AAD46FD2B792}" destId="{8C78478B-83F9-1940-8A0B-1567E69107B5}" srcOrd="8" destOrd="0" parTransId="{B794A0CF-41F9-EA4C-BF65-5EDDA38E49CF}" sibTransId="{CD7B1995-DCF8-F34C-84CF-BA0ABFA21E2C}"/>
    <dgm:cxn modelId="{A52D7FFA-AB11-4344-81F7-34ED0F598E6F}" srcId="{4090E13C-FA55-8644-AA81-AAD46FD2B792}" destId="{0F1C742E-51C7-2543-8360-11D7F496E638}" srcOrd="2" destOrd="0" parTransId="{767B4DB2-6936-8C4C-B1DF-BEC98A402196}" sibTransId="{3D0693D7-7B7E-DA4E-AC61-72A37CDC7B00}"/>
    <dgm:cxn modelId="{13BDFB2C-D1FB-BE44-BCDD-A749CA18AACE}" type="presOf" srcId="{3D0693D7-7B7E-DA4E-AC61-72A37CDC7B00}" destId="{317A0835-047B-B840-AD61-F6950D54960B}" srcOrd="0" destOrd="0" presId="urn:microsoft.com/office/officeart/2005/8/layout/radial6"/>
    <dgm:cxn modelId="{B8A80914-2501-2A4A-945A-AB86F908BD11}" type="presOf" srcId="{0F1C742E-51C7-2543-8360-11D7F496E638}" destId="{DDD9949A-4B83-9C43-A852-2B790C83D4DA}" srcOrd="0" destOrd="0" presId="urn:microsoft.com/office/officeart/2005/8/layout/radial6"/>
    <dgm:cxn modelId="{700ED5DF-9045-8447-B786-0D68506C095C}" type="presOf" srcId="{4090E13C-FA55-8644-AA81-AAD46FD2B792}" destId="{1F5542E9-152D-E345-8CBD-81CD754B363A}" srcOrd="0" destOrd="0" presId="urn:microsoft.com/office/officeart/2005/8/layout/radial6"/>
    <dgm:cxn modelId="{9A96BCA4-C7B5-1D46-A00A-CEAD6665301C}" type="presOf" srcId="{2428120A-EC8B-954F-AF54-6812AF71B422}" destId="{F4161C11-D9FE-CC42-82CE-71A74D4515E6}" srcOrd="0" destOrd="0" presId="urn:microsoft.com/office/officeart/2005/8/layout/radial6"/>
    <dgm:cxn modelId="{D150510B-EAB5-084F-B3C4-9CC5C15FA724}" type="presOf" srcId="{EBC59012-128E-D945-A310-A4278BC20966}" destId="{06FB14D1-103C-C84F-B44F-94A259B48B04}" srcOrd="0" destOrd="0" presId="urn:microsoft.com/office/officeart/2005/8/layout/radial6"/>
    <dgm:cxn modelId="{D145D728-E319-6C4A-AAD8-BC1D47D66380}" type="presOf" srcId="{667D8936-2877-754A-B2A7-37045C672D8A}" destId="{607103A2-8C53-334A-A084-228C85F80B23}" srcOrd="0" destOrd="0" presId="urn:microsoft.com/office/officeart/2005/8/layout/radial6"/>
    <dgm:cxn modelId="{FEF70FAF-85D4-8F43-8984-FB22DC94B2DB}" srcId="{4090E13C-FA55-8644-AA81-AAD46FD2B792}" destId="{2428120A-EC8B-954F-AF54-6812AF71B422}" srcOrd="5" destOrd="0" parTransId="{BFEBB3D9-DD47-2B48-8744-21B33F39C484}" sibTransId="{504BDC30-6545-5846-A128-60E40A5EA05C}"/>
    <dgm:cxn modelId="{87CD0AF7-1A71-9049-8F68-E265845A531C}" type="presOf" srcId="{CD7B1995-DCF8-F34C-84CF-BA0ABFA21E2C}" destId="{9ED28279-201E-4A4B-AE4F-C3326A6C9141}" srcOrd="0" destOrd="0" presId="urn:microsoft.com/office/officeart/2005/8/layout/radial6"/>
    <dgm:cxn modelId="{70BF97B2-5056-D845-A18C-1427B82260B9}" srcId="{4090E13C-FA55-8644-AA81-AAD46FD2B792}" destId="{5BFBCA87-7BAD-E748-8F88-19B6FD9C54C1}" srcOrd="7" destOrd="0" parTransId="{C0ED4669-9416-0948-94BE-66802DCB2153}" sibTransId="{AE79F588-5454-AE4E-A285-95C165D2AF7F}"/>
    <dgm:cxn modelId="{50699906-8DF1-2B49-A45C-7660DE596BE1}" type="presOf" srcId="{8BAE294D-B6D6-7B42-B507-F48966780F8F}" destId="{AD804111-FBE1-0E43-8917-3F023C48D7C8}" srcOrd="0" destOrd="0" presId="urn:microsoft.com/office/officeart/2005/8/layout/radial6"/>
    <dgm:cxn modelId="{3AA9BF60-3D0A-B54A-85D6-46183EF83EF9}" type="presOf" srcId="{8C78478B-83F9-1940-8A0B-1567E69107B5}" destId="{C5C0381B-B303-7841-80BC-E06B2CEBCB2D}" srcOrd="0" destOrd="0" presId="urn:microsoft.com/office/officeart/2005/8/layout/radial6"/>
    <dgm:cxn modelId="{6E9779D7-EE24-2B44-85F6-9CE55F4A2E25}" srcId="{4090E13C-FA55-8644-AA81-AAD46FD2B792}" destId="{F4891E69-05A1-D940-AD54-1945B596B03B}" srcOrd="0" destOrd="0" parTransId="{4BDBC7F0-DF71-0241-9487-573EA70E0825}" sibTransId="{D0AE19E6-5955-6641-9A6F-C588B9B28826}"/>
    <dgm:cxn modelId="{28320B53-2C6B-D643-9F37-13849AA3EE9E}" type="presOf" srcId="{2DA837AD-94E9-874D-B518-2B2C3A0C5943}" destId="{BEF97A5D-2660-0A47-AB8A-2E641B4C1285}" srcOrd="0" destOrd="0" presId="urn:microsoft.com/office/officeart/2005/8/layout/radial6"/>
    <dgm:cxn modelId="{E17D4C28-3EDA-2640-8E49-512956B1ACDC}" type="presOf" srcId="{AE79F588-5454-AE4E-A285-95C165D2AF7F}" destId="{54896C96-A28D-E047-B07C-11664921E7F4}" srcOrd="0" destOrd="0" presId="urn:microsoft.com/office/officeart/2005/8/layout/radial6"/>
    <dgm:cxn modelId="{FBFCE296-1267-7444-87EC-CF66B6131A55}" srcId="{4090E13C-FA55-8644-AA81-AAD46FD2B792}" destId="{583240FB-CD5D-CE45-A7C1-043AF114A2C5}" srcOrd="3" destOrd="0" parTransId="{3A83DF82-ACDE-A341-8E95-9B412C52B7D3}" sibTransId="{2DA837AD-94E9-874D-B518-2B2C3A0C5943}"/>
    <dgm:cxn modelId="{F1066448-EEFB-2B48-AF13-0A40E50283ED}" type="presOf" srcId="{83B2E4C9-6739-0940-BFE0-6E1FBF8066B7}" destId="{2A3B12F4-3F24-344A-999E-BCBA7DF402FC}" srcOrd="0" destOrd="0" presId="urn:microsoft.com/office/officeart/2005/8/layout/radial6"/>
    <dgm:cxn modelId="{850B757C-A141-C840-BA4A-8E13F3B2DF8F}" srcId="{4090E13C-FA55-8644-AA81-AAD46FD2B792}" destId="{961DD880-A93A-6048-AB97-B2DEE7DA15DC}" srcOrd="6" destOrd="0" parTransId="{049F9092-890B-064A-A1C7-BCBFDFBBDB29}" sibTransId="{C2251B99-8496-954F-82E8-3B9E37EEFAA6}"/>
    <dgm:cxn modelId="{7A6D2285-42F1-564F-84B6-A23EF106771F}" srcId="{83B2E4C9-6739-0940-BFE0-6E1FBF8066B7}" destId="{4090E13C-FA55-8644-AA81-AAD46FD2B792}" srcOrd="0" destOrd="0" parTransId="{5E790D68-E624-D643-B2EF-0D05DA187D31}" sibTransId="{4EE8D82B-F843-9B4B-8B59-AD17BC70C0E5}"/>
    <dgm:cxn modelId="{EABE53AA-DBCA-2D48-80B0-B22CF4860032}" type="presOf" srcId="{F4891E69-05A1-D940-AD54-1945B596B03B}" destId="{55667891-9EE2-7348-A65B-B085845A50C7}" srcOrd="0" destOrd="0" presId="urn:microsoft.com/office/officeart/2005/8/layout/radial6"/>
    <dgm:cxn modelId="{EF42EBB1-7981-4544-9913-B6007DF499F1}" type="presOf" srcId="{C2251B99-8496-954F-82E8-3B9E37EEFAA6}" destId="{5FF4EA7C-7615-5544-AF9A-49A8FDEB7575}" srcOrd="0" destOrd="0" presId="urn:microsoft.com/office/officeart/2005/8/layout/radial6"/>
    <dgm:cxn modelId="{EDEC9620-2D72-CF4D-A738-F4D4E133EFE4}" type="presOf" srcId="{5BFBCA87-7BAD-E748-8F88-19B6FD9C54C1}" destId="{B60741DA-9B20-3642-9B54-C82FF8812431}" srcOrd="0" destOrd="0" presId="urn:microsoft.com/office/officeart/2005/8/layout/radial6"/>
    <dgm:cxn modelId="{A6B3B54E-124B-FA43-BD8F-CFC8879CE85E}" type="presOf" srcId="{A0BAA2F6-1F2E-9147-A28F-9076704BDDB8}" destId="{AE63C42E-62A1-024B-B626-42E1208BE178}" srcOrd="0" destOrd="0" presId="urn:microsoft.com/office/officeart/2005/8/layout/radial6"/>
    <dgm:cxn modelId="{5768370C-25B7-9840-88E3-6889A487EF94}" type="presOf" srcId="{961DD880-A93A-6048-AB97-B2DEE7DA15DC}" destId="{D5B8E15C-5176-D14C-9301-6DD51E81D4B4}" srcOrd="0" destOrd="0" presId="urn:microsoft.com/office/officeart/2005/8/layout/radial6"/>
    <dgm:cxn modelId="{6B16E1A6-060E-564B-937C-6BB561DA4A09}" srcId="{4090E13C-FA55-8644-AA81-AAD46FD2B792}" destId="{8BAE294D-B6D6-7B42-B507-F48966780F8F}" srcOrd="4" destOrd="0" parTransId="{02BE90D4-646C-B54F-B6C3-48D36FC39511}" sibTransId="{A0BAA2F6-1F2E-9147-A28F-9076704BDDB8}"/>
    <dgm:cxn modelId="{F6BD8C9F-6788-514A-8D65-AED25E86BA49}" type="presOf" srcId="{504BDC30-6545-5846-A128-60E40A5EA05C}" destId="{C157EBFD-F0BE-A645-BA82-53258C64AE23}" srcOrd="0" destOrd="0" presId="urn:microsoft.com/office/officeart/2005/8/layout/radial6"/>
    <dgm:cxn modelId="{FFCD9FBB-D226-F04C-8B08-2058EF23E91D}" type="presParOf" srcId="{2A3B12F4-3F24-344A-999E-BCBA7DF402FC}" destId="{1F5542E9-152D-E345-8CBD-81CD754B363A}" srcOrd="0" destOrd="0" presId="urn:microsoft.com/office/officeart/2005/8/layout/radial6"/>
    <dgm:cxn modelId="{D4079B08-6942-3044-BE49-1050AF3F33E6}" type="presParOf" srcId="{2A3B12F4-3F24-344A-999E-BCBA7DF402FC}" destId="{55667891-9EE2-7348-A65B-B085845A50C7}" srcOrd="1" destOrd="0" presId="urn:microsoft.com/office/officeart/2005/8/layout/radial6"/>
    <dgm:cxn modelId="{89E8DC58-A36A-DA48-B38B-2675EA54B235}" type="presParOf" srcId="{2A3B12F4-3F24-344A-999E-BCBA7DF402FC}" destId="{C5D35E2F-0F7B-664C-B5CF-881EFAD112EA}" srcOrd="2" destOrd="0" presId="urn:microsoft.com/office/officeart/2005/8/layout/radial6"/>
    <dgm:cxn modelId="{534D5742-C313-5E49-A163-9BB3B91BB851}" type="presParOf" srcId="{2A3B12F4-3F24-344A-999E-BCBA7DF402FC}" destId="{8F84FEDD-4B4D-9B4B-B52B-84550EC4FAA6}" srcOrd="3" destOrd="0" presId="urn:microsoft.com/office/officeart/2005/8/layout/radial6"/>
    <dgm:cxn modelId="{CB1CB86E-52B9-B84F-80E4-5453657C2884}" type="presParOf" srcId="{2A3B12F4-3F24-344A-999E-BCBA7DF402FC}" destId="{06FB14D1-103C-C84F-B44F-94A259B48B04}" srcOrd="4" destOrd="0" presId="urn:microsoft.com/office/officeart/2005/8/layout/radial6"/>
    <dgm:cxn modelId="{F101FF4E-39BC-BC48-B45A-2BA40481A4FF}" type="presParOf" srcId="{2A3B12F4-3F24-344A-999E-BCBA7DF402FC}" destId="{DC0FD9AF-45D4-E44E-B542-A1A56E5F5E1E}" srcOrd="5" destOrd="0" presId="urn:microsoft.com/office/officeart/2005/8/layout/radial6"/>
    <dgm:cxn modelId="{EA7170A7-8B51-2746-8F03-9EACEA77D7BD}" type="presParOf" srcId="{2A3B12F4-3F24-344A-999E-BCBA7DF402FC}" destId="{607103A2-8C53-334A-A084-228C85F80B23}" srcOrd="6" destOrd="0" presId="urn:microsoft.com/office/officeart/2005/8/layout/radial6"/>
    <dgm:cxn modelId="{3A8DDC42-EDC6-9145-9D65-E15BFE5806FD}" type="presParOf" srcId="{2A3B12F4-3F24-344A-999E-BCBA7DF402FC}" destId="{DDD9949A-4B83-9C43-A852-2B790C83D4DA}" srcOrd="7" destOrd="0" presId="urn:microsoft.com/office/officeart/2005/8/layout/radial6"/>
    <dgm:cxn modelId="{6808AD10-DA84-8243-94A5-489C19A3D040}" type="presParOf" srcId="{2A3B12F4-3F24-344A-999E-BCBA7DF402FC}" destId="{9C1AB20D-8A6E-754C-AF2F-42D8DB7F4074}" srcOrd="8" destOrd="0" presId="urn:microsoft.com/office/officeart/2005/8/layout/radial6"/>
    <dgm:cxn modelId="{079BC7FD-BD09-A841-B481-C2F8F83DF666}" type="presParOf" srcId="{2A3B12F4-3F24-344A-999E-BCBA7DF402FC}" destId="{317A0835-047B-B840-AD61-F6950D54960B}" srcOrd="9" destOrd="0" presId="urn:microsoft.com/office/officeart/2005/8/layout/radial6"/>
    <dgm:cxn modelId="{EEDF75E8-94C4-BB44-996B-431D2F0E904A}" type="presParOf" srcId="{2A3B12F4-3F24-344A-999E-BCBA7DF402FC}" destId="{ADE3CE14-6BF7-C94A-B48E-AD8AF2728543}" srcOrd="10" destOrd="0" presId="urn:microsoft.com/office/officeart/2005/8/layout/radial6"/>
    <dgm:cxn modelId="{1EF0F90B-3395-2242-9BD9-23330E46CA95}" type="presParOf" srcId="{2A3B12F4-3F24-344A-999E-BCBA7DF402FC}" destId="{316BE7AA-D847-1843-BAA8-4A112560461B}" srcOrd="11" destOrd="0" presId="urn:microsoft.com/office/officeart/2005/8/layout/radial6"/>
    <dgm:cxn modelId="{394E2B5D-CD58-FC4B-BC06-3B580AFCB32E}" type="presParOf" srcId="{2A3B12F4-3F24-344A-999E-BCBA7DF402FC}" destId="{BEF97A5D-2660-0A47-AB8A-2E641B4C1285}" srcOrd="12" destOrd="0" presId="urn:microsoft.com/office/officeart/2005/8/layout/radial6"/>
    <dgm:cxn modelId="{E62293E8-ADD7-A24C-87B4-427BE58CBE2F}" type="presParOf" srcId="{2A3B12F4-3F24-344A-999E-BCBA7DF402FC}" destId="{AD804111-FBE1-0E43-8917-3F023C48D7C8}" srcOrd="13" destOrd="0" presId="urn:microsoft.com/office/officeart/2005/8/layout/radial6"/>
    <dgm:cxn modelId="{3EF8F3FB-BD0F-B444-8B95-5595A81DCE30}" type="presParOf" srcId="{2A3B12F4-3F24-344A-999E-BCBA7DF402FC}" destId="{05997310-0028-7747-97A2-BB693D73F95C}" srcOrd="14" destOrd="0" presId="urn:microsoft.com/office/officeart/2005/8/layout/radial6"/>
    <dgm:cxn modelId="{B4840FD2-0FFE-4946-B2F6-A09650E6308D}" type="presParOf" srcId="{2A3B12F4-3F24-344A-999E-BCBA7DF402FC}" destId="{AE63C42E-62A1-024B-B626-42E1208BE178}" srcOrd="15" destOrd="0" presId="urn:microsoft.com/office/officeart/2005/8/layout/radial6"/>
    <dgm:cxn modelId="{EC960587-557A-944B-875C-B5DF82F75BBB}" type="presParOf" srcId="{2A3B12F4-3F24-344A-999E-BCBA7DF402FC}" destId="{F4161C11-D9FE-CC42-82CE-71A74D4515E6}" srcOrd="16" destOrd="0" presId="urn:microsoft.com/office/officeart/2005/8/layout/radial6"/>
    <dgm:cxn modelId="{1EAEDA9A-2969-0C4D-9319-A031BF299B62}" type="presParOf" srcId="{2A3B12F4-3F24-344A-999E-BCBA7DF402FC}" destId="{5B9E6CE0-E51C-9140-ADC1-94C0EB1F4A8C}" srcOrd="17" destOrd="0" presId="urn:microsoft.com/office/officeart/2005/8/layout/radial6"/>
    <dgm:cxn modelId="{62423D27-0570-E248-8E39-2B02D43872DA}" type="presParOf" srcId="{2A3B12F4-3F24-344A-999E-BCBA7DF402FC}" destId="{C157EBFD-F0BE-A645-BA82-53258C64AE23}" srcOrd="18" destOrd="0" presId="urn:microsoft.com/office/officeart/2005/8/layout/radial6"/>
    <dgm:cxn modelId="{2BCB8FCE-0B0C-DA4D-A2F4-0598B1B9F5A3}" type="presParOf" srcId="{2A3B12F4-3F24-344A-999E-BCBA7DF402FC}" destId="{D5B8E15C-5176-D14C-9301-6DD51E81D4B4}" srcOrd="19" destOrd="0" presId="urn:microsoft.com/office/officeart/2005/8/layout/radial6"/>
    <dgm:cxn modelId="{81AF1F7E-09FB-D741-B292-FF36A0AB0FD4}" type="presParOf" srcId="{2A3B12F4-3F24-344A-999E-BCBA7DF402FC}" destId="{B01CFCCF-8DEF-C649-98A1-F00013EB54EA}" srcOrd="20" destOrd="0" presId="urn:microsoft.com/office/officeart/2005/8/layout/radial6"/>
    <dgm:cxn modelId="{4AF971B6-B661-F94A-82A0-9A231932BD36}" type="presParOf" srcId="{2A3B12F4-3F24-344A-999E-BCBA7DF402FC}" destId="{5FF4EA7C-7615-5544-AF9A-49A8FDEB7575}" srcOrd="21" destOrd="0" presId="urn:microsoft.com/office/officeart/2005/8/layout/radial6"/>
    <dgm:cxn modelId="{BC0A6F6E-F9F0-2848-BD4D-2C6600E97797}" type="presParOf" srcId="{2A3B12F4-3F24-344A-999E-BCBA7DF402FC}" destId="{B60741DA-9B20-3642-9B54-C82FF8812431}" srcOrd="22" destOrd="0" presId="urn:microsoft.com/office/officeart/2005/8/layout/radial6"/>
    <dgm:cxn modelId="{27E5B3BF-8824-DC4D-BBC3-31ED92A37BF2}" type="presParOf" srcId="{2A3B12F4-3F24-344A-999E-BCBA7DF402FC}" destId="{2359C42D-2753-7E41-A152-C71298423BEA}" srcOrd="23" destOrd="0" presId="urn:microsoft.com/office/officeart/2005/8/layout/radial6"/>
    <dgm:cxn modelId="{005AB19B-D72E-5447-8177-B56BCFB3C5B2}" type="presParOf" srcId="{2A3B12F4-3F24-344A-999E-BCBA7DF402FC}" destId="{54896C96-A28D-E047-B07C-11664921E7F4}" srcOrd="24" destOrd="0" presId="urn:microsoft.com/office/officeart/2005/8/layout/radial6"/>
    <dgm:cxn modelId="{0BDCCFAD-5582-6147-BE3C-213283B3A275}" type="presParOf" srcId="{2A3B12F4-3F24-344A-999E-BCBA7DF402FC}" destId="{C5C0381B-B303-7841-80BC-E06B2CEBCB2D}" srcOrd="25" destOrd="0" presId="urn:microsoft.com/office/officeart/2005/8/layout/radial6"/>
    <dgm:cxn modelId="{2292B038-4A84-F147-8DDB-839CA4A54929}" type="presParOf" srcId="{2A3B12F4-3F24-344A-999E-BCBA7DF402FC}" destId="{0EF753A8-25DE-704E-8B8F-8D8B6FF5E166}" srcOrd="26" destOrd="0" presId="urn:microsoft.com/office/officeart/2005/8/layout/radial6"/>
    <dgm:cxn modelId="{B9BD0D14-81AF-2544-A192-B95382E50149}" type="presParOf" srcId="{2A3B12F4-3F24-344A-999E-BCBA7DF402FC}" destId="{9ED28279-201E-4A4B-AE4F-C3326A6C9141}"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BD2D7B6F-F5D3-0045-AA60-FFD24738CB82}">
      <dgm:prSet phldrT="[Text]" custT="1"/>
      <dgm:spPr/>
      <dgm:t>
        <a:bodyPr/>
        <a:lstStyle/>
        <a:p>
          <a:r>
            <a:rPr lang="en-US" sz="2400" b="1" dirty="0" smtClean="0"/>
            <a:t>Faith Practices </a:t>
          </a:r>
          <a:br>
            <a:rPr lang="en-US" sz="2400" b="1" dirty="0" smtClean="0"/>
          </a:br>
          <a:r>
            <a:rPr lang="en-US" sz="2400" b="1" dirty="0" smtClean="0"/>
            <a:t>@ Home</a:t>
          </a:r>
          <a:endParaRPr lang="en-US" sz="2400" b="1"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Daily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Serving</a:t>
          </a:r>
          <a:r>
            <a:rPr lang="en-US" baseline="0" dirty="0" smtClean="0"/>
            <a:t> Others</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Reading the Bible</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Caring Conversations</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t>Church Year Seasonal</a:t>
          </a:r>
          <a:endParaRPr lang="en-US" dirty="0"/>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t>Learning about Faith</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A077FE6A-7A6F-EE4C-ADB9-111E2FBD5402}">
      <dgm:prSet phldrT="[Text]"/>
      <dgm:spPr/>
      <dgm:t>
        <a:bodyPr/>
        <a:lstStyle/>
        <a:p>
          <a:r>
            <a:rPr lang="en-US" dirty="0" smtClean="0"/>
            <a:t>Resources</a:t>
          </a:r>
          <a:endParaRPr lang="en-US" dirty="0"/>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37AA85FF-1BA0-3E4B-B331-4BB3D4B69EBE}">
      <dgm:prSet phldrT="[Text]"/>
      <dgm:spPr/>
      <dgm:t>
        <a:bodyPr/>
        <a:lstStyle/>
        <a:p>
          <a:r>
            <a:rPr lang="en-US" dirty="0" smtClean="0"/>
            <a:t>Rituals</a:t>
          </a:r>
          <a:endParaRPr lang="en-US" dirty="0"/>
        </a:p>
      </dgm:t>
    </dgm:pt>
    <dgm:pt modelId="{09614A73-4A87-1B49-86A5-DD4448B355D7}" type="sibTrans" cxnId="{C85A93D6-5EBF-AB4C-BF07-469FBE22A868}">
      <dgm:prSet/>
      <dgm:spPr/>
      <dgm:t>
        <a:bodyPr/>
        <a:lstStyle/>
        <a:p>
          <a:endParaRPr lang="en-US"/>
        </a:p>
      </dgm:t>
    </dgm:pt>
    <dgm:pt modelId="{E0C3E012-F08F-F947-B5BC-173D59617BFE}" type="parTrans" cxnId="{C85A93D6-5EBF-AB4C-BF07-469FBE22A868}">
      <dgm:prSet/>
      <dgm:spPr/>
      <dgm:t>
        <a:bodyPr/>
        <a:lstStyle/>
        <a:p>
          <a:endParaRPr lang="en-US" dirty="0"/>
        </a:p>
      </dgm:t>
    </dgm:pt>
    <dgm:pt modelId="{1FB08C52-21CA-9746-97EC-4FCC71EF18CC}">
      <dgm:prSet phldrT="[Text]"/>
      <dgm:spPr/>
      <dgm:t>
        <a:bodyPr/>
        <a:lstStyle/>
        <a:p>
          <a:r>
            <a:rPr lang="en-US" dirty="0" smtClean="0"/>
            <a:t>Resources</a:t>
          </a:r>
          <a:endParaRPr lang="en-US" dirty="0"/>
        </a:p>
      </dgm:t>
    </dgm:pt>
    <dgm:pt modelId="{B531CC81-5605-9449-8BD7-14DCBB52516C}" type="parTrans" cxnId="{9153C861-F32D-3B4A-924F-F1031B36E10B}">
      <dgm:prSet/>
      <dgm:spPr/>
      <dgm:t>
        <a:bodyPr/>
        <a:lstStyle/>
        <a:p>
          <a:endParaRPr lang="en-US" dirty="0"/>
        </a:p>
      </dgm:t>
    </dgm:pt>
    <dgm:pt modelId="{DF0D840F-989E-9C46-B31F-B560EF644811}" type="sibTrans" cxnId="{9153C861-F32D-3B4A-924F-F1031B36E10B}">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65868"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7"/>
      <dgm:spPr/>
      <dgm:t>
        <a:bodyPr/>
        <a:lstStyle/>
        <a:p>
          <a:endParaRPr lang="en-US"/>
        </a:p>
      </dgm:t>
    </dgm:pt>
    <dgm:pt modelId="{4DDAC5BA-CF24-824E-A0B8-90B57E68785D}" type="pres">
      <dgm:prSet presAssocID="{6BFBF50A-E61E-2242-8022-AD439606092E}" presName="connTx" presStyleLbl="parChTrans1D3" presStyleIdx="0" presStyleCnt="7"/>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7"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7"/>
      <dgm:spPr/>
      <dgm:t>
        <a:bodyPr/>
        <a:lstStyle/>
        <a:p>
          <a:endParaRPr lang="en-US"/>
        </a:p>
      </dgm:t>
    </dgm:pt>
    <dgm:pt modelId="{95E8A329-248C-604F-857A-16DD9DFE1E99}" type="pres">
      <dgm:prSet presAssocID="{584FCDF4-D01B-E946-B78B-B7FDB84C792A}" presName="connTx" presStyleLbl="parChTrans1D3" presStyleIdx="1" presStyleCnt="7"/>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7"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7"/>
      <dgm:spPr/>
      <dgm:t>
        <a:bodyPr/>
        <a:lstStyle/>
        <a:p>
          <a:endParaRPr lang="en-US"/>
        </a:p>
      </dgm:t>
    </dgm:pt>
    <dgm:pt modelId="{A6BBCDC8-D92A-6848-B8C3-66C36AB35C66}" type="pres">
      <dgm:prSet presAssocID="{EA2B0C69-C29D-1841-B80F-A2B81D7AA761}" presName="connTx" presStyleLbl="parChTrans1D3" presStyleIdx="2" presStyleCnt="7"/>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7" custLinFactNeighborX="39239">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7"/>
      <dgm:spPr/>
      <dgm:t>
        <a:bodyPr/>
        <a:lstStyle/>
        <a:p>
          <a:endParaRPr lang="en-US"/>
        </a:p>
      </dgm:t>
    </dgm:pt>
    <dgm:pt modelId="{9B348E18-03EC-1749-A7F1-AA7C01434152}" type="pres">
      <dgm:prSet presAssocID="{EE2165C7-E7C0-2E4C-A200-EFD839EFED8F}" presName="connTx" presStyleLbl="parChTrans1D3" presStyleIdx="3" presStyleCnt="7"/>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7"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7"/>
      <dgm:spPr/>
      <dgm:t>
        <a:bodyPr/>
        <a:lstStyle/>
        <a:p>
          <a:endParaRPr lang="en-US"/>
        </a:p>
      </dgm:t>
    </dgm:pt>
    <dgm:pt modelId="{843726BD-C6FD-CD40-95E4-3BFC825BD065}" type="pres">
      <dgm:prSet presAssocID="{C68F811B-0E13-E44F-827A-64B107FEBB5F}" presName="connTx" presStyleLbl="parChTrans1D3" presStyleIdx="4" presStyleCnt="7"/>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7"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7"/>
      <dgm:spPr/>
      <dgm:t>
        <a:bodyPr/>
        <a:lstStyle/>
        <a:p>
          <a:endParaRPr lang="en-US"/>
        </a:p>
      </dgm:t>
    </dgm:pt>
    <dgm:pt modelId="{E44E04A9-5472-5E4E-9994-CB67F39CA4BB}" type="pres">
      <dgm:prSet presAssocID="{B16C3921-0141-D845-B019-3C098C62813A}" presName="connTx" presStyleLbl="parChTrans1D3" presStyleIdx="5" presStyleCnt="7"/>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7"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 modelId="{2DAF981E-2BB7-1E41-A7A3-D88805C7E463}" type="pres">
      <dgm:prSet presAssocID="{B531CC81-5605-9449-8BD7-14DCBB52516C}" presName="conn2-1" presStyleLbl="parChTrans1D3" presStyleIdx="6" presStyleCnt="7"/>
      <dgm:spPr/>
      <dgm:t>
        <a:bodyPr/>
        <a:lstStyle/>
        <a:p>
          <a:endParaRPr lang="en-US"/>
        </a:p>
      </dgm:t>
    </dgm:pt>
    <dgm:pt modelId="{42C30F7E-CEFB-5048-BE01-C783E4BC69A1}" type="pres">
      <dgm:prSet presAssocID="{B531CC81-5605-9449-8BD7-14DCBB52516C}" presName="connTx" presStyleLbl="parChTrans1D3" presStyleIdx="6" presStyleCnt="7"/>
      <dgm:spPr/>
      <dgm:t>
        <a:bodyPr/>
        <a:lstStyle/>
        <a:p>
          <a:endParaRPr lang="en-US"/>
        </a:p>
      </dgm:t>
    </dgm:pt>
    <dgm:pt modelId="{5A34CC80-077D-9D41-A607-27EBA9C55B17}" type="pres">
      <dgm:prSet presAssocID="{1FB08C52-21CA-9746-97EC-4FCC71EF18CC}" presName="root2" presStyleCnt="0"/>
      <dgm:spPr/>
      <dgm:t>
        <a:bodyPr/>
        <a:lstStyle/>
        <a:p>
          <a:endParaRPr lang="en-US"/>
        </a:p>
      </dgm:t>
    </dgm:pt>
    <dgm:pt modelId="{4084F09D-3C10-D444-A90F-C24A7254D5EB}" type="pres">
      <dgm:prSet presAssocID="{1FB08C52-21CA-9746-97EC-4FCC71EF18CC}" presName="LevelTwoTextNode" presStyleLbl="node3" presStyleIdx="6" presStyleCnt="7" custLinFactNeighborX="37774" custLinFactNeighborY="435">
        <dgm:presLayoutVars>
          <dgm:chPref val="3"/>
        </dgm:presLayoutVars>
      </dgm:prSet>
      <dgm:spPr/>
      <dgm:t>
        <a:bodyPr/>
        <a:lstStyle/>
        <a:p>
          <a:endParaRPr lang="en-US"/>
        </a:p>
      </dgm:t>
    </dgm:pt>
    <dgm:pt modelId="{983ADA44-A6BB-3245-85A0-6BBA636F566F}" type="pres">
      <dgm:prSet presAssocID="{1FB08C52-21CA-9746-97EC-4FCC71EF18CC}" presName="level3hierChild" presStyleCnt="0"/>
      <dgm:spPr/>
      <dgm:t>
        <a:bodyPr/>
        <a:lstStyle/>
        <a:p>
          <a:endParaRPr lang="en-US"/>
        </a:p>
      </dgm:t>
    </dgm:pt>
  </dgm:ptLst>
  <dgm:cxnLst>
    <dgm:cxn modelId="{A27B1126-E787-2442-82B7-E93A3132E6C9}" type="presOf" srcId="{6BFBF50A-E61E-2242-8022-AD439606092E}" destId="{81404C1C-2AF5-9146-8097-75965B6E696A}" srcOrd="0" destOrd="0" presId="urn:microsoft.com/office/officeart/2005/8/layout/hierarchy2"/>
    <dgm:cxn modelId="{CB151AC8-1D6B-5048-A14E-787DA086AFA4}" type="presOf" srcId="{584FCDF4-D01B-E946-B78B-B7FDB84C792A}" destId="{95E8A329-248C-604F-857A-16DD9DFE1E99}" srcOrd="1" destOrd="0" presId="urn:microsoft.com/office/officeart/2005/8/layout/hierarchy2"/>
    <dgm:cxn modelId="{A084BA40-7FAB-E14E-8A28-F8A84AC665A8}" type="presOf" srcId="{E0C3E012-F08F-F947-B5BC-173D59617BFE}" destId="{02C001BC-66C1-2740-9D3D-12E57F4C27CB}"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D6DD90D7-D383-5745-A8D4-DD6B4685677F}" type="presOf" srcId="{48611C90-5CE8-CC45-8A80-A08054DA7EB1}" destId="{0B34894F-74D0-9646-B12B-D14EEDB5E43B}"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24E2013B-B1AF-864E-BFB0-00D04010B0F0}" type="presOf" srcId="{764951DE-7DCC-C944-B5A8-2099116BF1EC}" destId="{9AACFB51-A9C4-B04D-8F7B-F3649F8DC69B}" srcOrd="1"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88BC1916-F934-1842-857D-0D61896155F0}" type="presOf" srcId="{C80FE5A0-9DAB-D448-A91E-17F419E61695}" destId="{F9268EFC-D573-D648-BC59-AE9548A3F386}" srcOrd="0" destOrd="0" presId="urn:microsoft.com/office/officeart/2005/8/layout/hierarchy2"/>
    <dgm:cxn modelId="{6EEF602B-2E17-EF44-8592-AA370608FFEC}" type="presOf" srcId="{B16C3921-0141-D845-B019-3C098C62813A}" destId="{E44E04A9-5472-5E4E-9994-CB67F39CA4BB}" srcOrd="1" destOrd="0" presId="urn:microsoft.com/office/officeart/2005/8/layout/hierarchy2"/>
    <dgm:cxn modelId="{8E50CBE3-4BCD-5040-A516-94F5223FCA4A}" type="presOf" srcId="{1AC64651-DA90-244E-93AB-BC6E66E665CA}" destId="{ECC5C7D0-CBF9-324C-B48F-239FD8361C16}" srcOrd="0" destOrd="0" presId="urn:microsoft.com/office/officeart/2005/8/layout/hierarchy2"/>
    <dgm:cxn modelId="{95F709DC-8E99-A94F-BDF0-5A447411E5A3}" type="presOf" srcId="{6AB97222-3042-2E46-98A7-F9287F1C5A87}" destId="{8CAA4816-864E-1D4E-A2D8-539460BB77CA}" srcOrd="1" destOrd="0" presId="urn:microsoft.com/office/officeart/2005/8/layout/hierarchy2"/>
    <dgm:cxn modelId="{97E2142E-383B-AD4A-821F-CEFB7F9E4F79}" type="presOf" srcId="{C68F811B-0E13-E44F-827A-64B107FEBB5F}" destId="{C57085DF-82AB-F94E-9150-568F1FA10FA3}" srcOrd="0" destOrd="0" presId="urn:microsoft.com/office/officeart/2005/8/layout/hierarchy2"/>
    <dgm:cxn modelId="{C2674642-2202-3E48-A5FA-D582E3E28ED5}" type="presOf" srcId="{C68F811B-0E13-E44F-827A-64B107FEBB5F}" destId="{843726BD-C6FD-CD40-95E4-3BFC825BD065}" srcOrd="1" destOrd="0" presId="urn:microsoft.com/office/officeart/2005/8/layout/hierarchy2"/>
    <dgm:cxn modelId="{99DC97F4-9E3A-0943-A70D-86AE8BB570EE}" type="presOf" srcId="{EE2165C7-E7C0-2E4C-A200-EFD839EFED8F}" destId="{9B348E18-03EC-1749-A7F1-AA7C01434152}" srcOrd="1"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0203AEE5-91E3-B743-B260-57E62A27FABD}" srcId="{BD2D7B6F-F5D3-0045-AA60-FFD24738CB82}" destId="{2E4368CB-1C70-DF4A-9524-DA64AFD17CE1}" srcOrd="1" destOrd="0" parTransId="{3576A036-AFB6-E140-A598-0B9FE67F9E3A}" sibTransId="{1FCFEF51-CDE7-AA4E-884F-3C98EDD51E87}"/>
    <dgm:cxn modelId="{3CFE73EC-A87C-0F41-8B0A-2CE2A1020A17}" type="presOf" srcId="{D28ECA1B-2D94-0B48-AF46-A04F7AE9335E}" destId="{4F584A9B-E6A1-7144-ABFF-694949592A70}" srcOrd="0" destOrd="0" presId="urn:microsoft.com/office/officeart/2005/8/layout/hierarchy2"/>
    <dgm:cxn modelId="{7C0C7D80-33B6-9F4E-BD66-6B29F202EC71}" type="presOf" srcId="{EA2B0C69-C29D-1841-B80F-A2B81D7AA761}" destId="{A6BBCDC8-D92A-6848-B8C3-66C36AB35C66}" srcOrd="1" destOrd="0" presId="urn:microsoft.com/office/officeart/2005/8/layout/hierarchy2"/>
    <dgm:cxn modelId="{E7DC646A-54A3-024F-9646-83134E570797}" type="presOf" srcId="{DB488FCE-375E-FD4A-A99B-2E3041F53B3B}" destId="{0F847F51-0BC6-A540-AE1F-7CCFDC1F0565}" srcOrd="0" destOrd="0" presId="urn:microsoft.com/office/officeart/2005/8/layout/hierarchy2"/>
    <dgm:cxn modelId="{B6E9EAEA-763B-0D42-9C0D-5ADD63CF6DAA}" type="presOf" srcId="{3576A036-AFB6-E140-A598-0B9FE67F9E3A}" destId="{AA3C1B16-1A08-7347-B6B0-49663A6C9FD5}" srcOrd="1" destOrd="0" presId="urn:microsoft.com/office/officeart/2005/8/layout/hierarchy2"/>
    <dgm:cxn modelId="{06ACDD1A-B3A9-4646-BDF3-EDF6B38C5652}" type="presOf" srcId="{A95C74BA-EA46-5446-8E93-5763C223AB1B}" destId="{5061476B-1586-AE46-8DA5-7831992C847E}" srcOrd="0" destOrd="0" presId="urn:microsoft.com/office/officeart/2005/8/layout/hierarchy2"/>
    <dgm:cxn modelId="{9153C861-F32D-3B4A-924F-F1031B36E10B}" srcId="{37AA85FF-1BA0-3E4B-B331-4BB3D4B69EBE}" destId="{1FB08C52-21CA-9746-97EC-4FCC71EF18CC}" srcOrd="0" destOrd="0" parTransId="{B531CC81-5605-9449-8BD7-14DCBB52516C}" sibTransId="{DF0D840F-989E-9C46-B31F-B560EF644811}"/>
    <dgm:cxn modelId="{46DC3CE0-0828-EC4F-BFA8-A81DBB9C3643}" type="presOf" srcId="{B531CC81-5605-9449-8BD7-14DCBB52516C}" destId="{42C30F7E-CEFB-5048-BE01-C783E4BC69A1}" srcOrd="1" destOrd="0" presId="urn:microsoft.com/office/officeart/2005/8/layout/hierarchy2"/>
    <dgm:cxn modelId="{23A58DEE-9FAE-814B-A64F-6A7E6E555453}" type="presOf" srcId="{0F4F7E87-A94E-5A4A-AA6A-B38D31D9FE7F}" destId="{3F4D2CAD-9F03-5044-A31E-54BDDECC7B51}" srcOrd="0" destOrd="0" presId="urn:microsoft.com/office/officeart/2005/8/layout/hierarchy2"/>
    <dgm:cxn modelId="{9B011369-F425-3241-9B93-8AA80C91819A}" type="presOf" srcId="{EE2165C7-E7C0-2E4C-A200-EFD839EFED8F}" destId="{4F764E94-4D29-BE49-B29D-77303DCB0053}" srcOrd="0" destOrd="0" presId="urn:microsoft.com/office/officeart/2005/8/layout/hierarchy2"/>
    <dgm:cxn modelId="{266DB826-8586-2742-8191-CD2F92302C28}" type="presOf" srcId="{A077FE6A-7A6F-EE4C-ADB9-111E2FBD5402}" destId="{878A494C-C525-BD4B-99AC-006D0B8CE9E7}" srcOrd="0" destOrd="0" presId="urn:microsoft.com/office/officeart/2005/8/layout/hierarchy2"/>
    <dgm:cxn modelId="{095A585B-72EF-6E42-A3F0-9C4A138B0E79}" type="presOf" srcId="{AC438D0B-CB7C-E248-A67A-D5C0D302BFF4}" destId="{C72D80CA-BC11-3C4D-A9E7-E5BE37CABCA7}"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96664D03-0791-ED44-9C0B-840AF0A89031}" srcId="{BD2D7B6F-F5D3-0045-AA60-FFD24738CB82}" destId="{6D3DD9B0-D07D-744B-9DA9-DA0FAA1CC26C}" srcOrd="4" destOrd="0" parTransId="{6AB97222-3042-2E46-98A7-F9287F1C5A87}" sibTransId="{7C68F3F6-26E3-8346-8257-7ECD6B7EC761}"/>
    <dgm:cxn modelId="{B8CB98BD-3166-1643-BC1F-C2948AB0C4E5}" type="presOf" srcId="{230DD719-D9EF-814A-AD99-896BA8ACDF49}" destId="{4E6941D7-4779-2749-BFAA-34CB83AB58D1}" srcOrd="0" destOrd="0" presId="urn:microsoft.com/office/officeart/2005/8/layout/hierarchy2"/>
    <dgm:cxn modelId="{1F383EED-B0B3-4D49-BE7E-43A279B81712}" type="presOf" srcId="{764951DE-7DCC-C944-B5A8-2099116BF1EC}" destId="{4B421628-7764-8B48-8402-D7B93410FBAE}"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9E3CE86E-DEC5-5846-BFB1-0E7B06F4D134}" type="presOf" srcId="{99B1676D-A68D-7F43-AAAB-35D076744D1C}" destId="{1E6D57F1-660A-1046-A11A-BE6FD11D1BC9}"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F718526F-D66C-DC4D-8A37-F5C4B6D0B8C4}" type="presOf" srcId="{0406CA50-9F58-CC43-B59C-27CB7F89E703}" destId="{49AFADC5-174B-7140-AB5F-32F4D079E528}" srcOrd="1" destOrd="0" presId="urn:microsoft.com/office/officeart/2005/8/layout/hierarchy2"/>
    <dgm:cxn modelId="{78BA073A-8308-294D-9C22-3A4CEA8E22A9}" type="presOf" srcId="{2039F4FA-3627-C448-8C60-C44CA263BD11}" destId="{67BFCFBE-535F-5146-BB2E-7C46B3EBF92F}" srcOrd="0" destOrd="0" presId="urn:microsoft.com/office/officeart/2005/8/layout/hierarchy2"/>
    <dgm:cxn modelId="{437F62F9-7132-784A-9A57-BB56B02D3C0F}" type="presOf" srcId="{B531CC81-5605-9449-8BD7-14DCBB52516C}" destId="{2DAF981E-2BB7-1E41-A7A3-D88805C7E463}" srcOrd="0" destOrd="0" presId="urn:microsoft.com/office/officeart/2005/8/layout/hierarchy2"/>
    <dgm:cxn modelId="{A7D8A02B-3BFC-8F41-8A93-818E27B106B7}" type="presOf" srcId="{37AA85FF-1BA0-3E4B-B331-4BB3D4B69EBE}" destId="{A5911B43-C820-F547-B78F-DB1AA5137123}" srcOrd="0" destOrd="0" presId="urn:microsoft.com/office/officeart/2005/8/layout/hierarchy2"/>
    <dgm:cxn modelId="{238A9EC3-67D3-FE40-8FB0-6E780D63D2BD}" type="presOf" srcId="{0406CA50-9F58-CC43-B59C-27CB7F89E703}" destId="{08A74241-88EA-FE4E-A8B8-525CF0D34D0A}" srcOrd="0" destOrd="0" presId="urn:microsoft.com/office/officeart/2005/8/layout/hierarchy2"/>
    <dgm:cxn modelId="{C5BDC35A-D45B-DB46-947D-314852630A09}" type="presOf" srcId="{2E4368CB-1C70-DF4A-9524-DA64AFD17CE1}" destId="{8B9A6741-112D-5B44-931F-15302F01C809}" srcOrd="0" destOrd="0" presId="urn:microsoft.com/office/officeart/2005/8/layout/hierarchy2"/>
    <dgm:cxn modelId="{84C1E65D-5E60-D040-99F0-23F5B94E19A4}" srcId="{BD2D7B6F-F5D3-0045-AA60-FFD24738CB82}" destId="{1AC64651-DA90-244E-93AB-BC6E66E665CA}" srcOrd="5" destOrd="0" parTransId="{AC438D0B-CB7C-E248-A67A-D5C0D302BFF4}" sibTransId="{5EEDA699-596D-C142-811E-40FFF48987C4}"/>
    <dgm:cxn modelId="{719331E5-1A64-594F-B2F3-D2CA4DC77F86}" srcId="{6D3DD9B0-D07D-744B-9DA9-DA0FAA1CC26C}" destId="{A077FE6A-7A6F-EE4C-ADB9-111E2FBD5402}" srcOrd="0" destOrd="0" parTransId="{C68F811B-0E13-E44F-827A-64B107FEBB5F}" sibTransId="{BA8B3D43-8DB0-AE45-8C40-B754EC257DBF}"/>
    <dgm:cxn modelId="{1AB77025-F9A6-F14B-9988-735AB03AF1E2}" type="presOf" srcId="{B16C3921-0141-D845-B019-3C098C62813A}" destId="{06092E06-330A-BF49-BA84-97B59019D316}" srcOrd="0" destOrd="0" presId="urn:microsoft.com/office/officeart/2005/8/layout/hierarchy2"/>
    <dgm:cxn modelId="{CAA8089A-CB82-BF43-996C-19189AF1C113}" type="presOf" srcId="{6AB97222-3042-2E46-98A7-F9287F1C5A87}" destId="{3D594DC4-06E6-D047-B2EB-BFC3970330FB}"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1C4813FB-3944-2C49-95BE-B0B27A366E32}" type="presOf" srcId="{A2E274D9-0C34-6940-A954-F173466228EB}" destId="{AB8F7B6C-1675-8C4B-B77C-58C147CBA704}" srcOrd="0" destOrd="0" presId="urn:microsoft.com/office/officeart/2005/8/layout/hierarchy2"/>
    <dgm:cxn modelId="{A5CC3863-4A32-3844-B239-AC437AA16305}" type="presOf" srcId="{6BFBF50A-E61E-2242-8022-AD439606092E}" destId="{4DDAC5BA-CF24-824E-A0B8-90B57E68785D}" srcOrd="1" destOrd="0" presId="urn:microsoft.com/office/officeart/2005/8/layout/hierarchy2"/>
    <dgm:cxn modelId="{F88E66A4-BA2A-D043-B9B9-A989E483EEE6}" type="presOf" srcId="{6D3DD9B0-D07D-744B-9DA9-DA0FAA1CC26C}" destId="{A76651BC-DDD6-054A-9866-CE6142D07EE9}" srcOrd="0" destOrd="0" presId="urn:microsoft.com/office/officeart/2005/8/layout/hierarchy2"/>
    <dgm:cxn modelId="{543363DE-0D6C-994A-B4DC-6AF01D9A1A08}" type="presOf" srcId="{3576A036-AFB6-E140-A598-0B9FE67F9E3A}" destId="{87241616-3DE6-7541-9361-AD0DC340EF02}" srcOrd="0" destOrd="0" presId="urn:microsoft.com/office/officeart/2005/8/layout/hierarchy2"/>
    <dgm:cxn modelId="{F47EAB88-A6C9-A245-9D7C-20907982AD3E}" type="presOf" srcId="{BD2D7B6F-F5D3-0045-AA60-FFD24738CB82}" destId="{8B0D0BE4-436D-DF42-8835-0F0CD1884F38}" srcOrd="0" destOrd="0" presId="urn:microsoft.com/office/officeart/2005/8/layout/hierarchy2"/>
    <dgm:cxn modelId="{74F32718-6B8D-4B4F-BFED-0BDE22B7D865}" type="presOf" srcId="{584FCDF4-D01B-E946-B78B-B7FDB84C792A}" destId="{49B93A5D-10D1-E649-A8C5-9B4DA67F424A}" srcOrd="0" destOrd="0" presId="urn:microsoft.com/office/officeart/2005/8/layout/hierarchy2"/>
    <dgm:cxn modelId="{F7443FF2-B023-354B-93E7-15CF95F37A13}" type="presOf" srcId="{AC438D0B-CB7C-E248-A67A-D5C0D302BFF4}" destId="{889D44A2-6721-4342-A542-848834445858}" srcOrd="1" destOrd="0" presId="urn:microsoft.com/office/officeart/2005/8/layout/hierarchy2"/>
    <dgm:cxn modelId="{7395E147-07C2-9949-822E-6481183D82B5}" type="presOf" srcId="{E0C3E012-F08F-F947-B5BC-173D59617BFE}" destId="{D5E147E9-E924-AD49-A69D-9A4AFBC20CF1}" srcOrd="1"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90A1409A-D0DE-414A-8340-4A8528DE819F}" type="presOf" srcId="{48611C90-5CE8-CC45-8A80-A08054DA7EB1}" destId="{2998AF1F-56F1-F840-A7E2-FAB97FAAB4E4}" srcOrd="0" destOrd="0" presId="urn:microsoft.com/office/officeart/2005/8/layout/hierarchy2"/>
    <dgm:cxn modelId="{1F287F95-A1FF-5342-A973-460637729302}" type="presOf" srcId="{1FB08C52-21CA-9746-97EC-4FCC71EF18CC}" destId="{4084F09D-3C10-D444-A90F-C24A7254D5EB}" srcOrd="0"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D16C5AC5-A207-0E48-A2DE-D75428C7D1E8}" type="presOf" srcId="{EA2B0C69-C29D-1841-B80F-A2B81D7AA761}" destId="{84C0767C-A604-C840-90F1-57BC1E0877B4}" srcOrd="0" destOrd="0" presId="urn:microsoft.com/office/officeart/2005/8/layout/hierarchy2"/>
    <dgm:cxn modelId="{65BF46C9-4D78-534F-90A2-68A98A854030}" type="presParOf" srcId="{0F847F51-0BC6-A540-AE1F-7CCFDC1F0565}" destId="{DAAA43C5-826B-E34F-B169-F6F33B9B6896}" srcOrd="0" destOrd="0" presId="urn:microsoft.com/office/officeart/2005/8/layout/hierarchy2"/>
    <dgm:cxn modelId="{01D8263A-D8A1-364B-AF06-059B0014C3C5}" type="presParOf" srcId="{DAAA43C5-826B-E34F-B169-F6F33B9B6896}" destId="{8B0D0BE4-436D-DF42-8835-0F0CD1884F38}" srcOrd="0" destOrd="0" presId="urn:microsoft.com/office/officeart/2005/8/layout/hierarchy2"/>
    <dgm:cxn modelId="{B00D9445-91EC-6444-97D9-8A1103B9A7AC}" type="presParOf" srcId="{DAAA43C5-826B-E34F-B169-F6F33B9B6896}" destId="{AC684639-330E-9D4A-B3F1-194BACD8F112}" srcOrd="1" destOrd="0" presId="urn:microsoft.com/office/officeart/2005/8/layout/hierarchy2"/>
    <dgm:cxn modelId="{5F9A0562-60B7-CA41-B7B9-918F9BFBA151}" type="presParOf" srcId="{AC684639-330E-9D4A-B3F1-194BACD8F112}" destId="{4B421628-7764-8B48-8402-D7B93410FBAE}" srcOrd="0" destOrd="0" presId="urn:microsoft.com/office/officeart/2005/8/layout/hierarchy2"/>
    <dgm:cxn modelId="{EFBCDB72-0829-9C44-A183-3876EDC78454}" type="presParOf" srcId="{4B421628-7764-8B48-8402-D7B93410FBAE}" destId="{9AACFB51-A9C4-B04D-8F7B-F3649F8DC69B}" srcOrd="0" destOrd="0" presId="urn:microsoft.com/office/officeart/2005/8/layout/hierarchy2"/>
    <dgm:cxn modelId="{668D5EF8-5E4A-0E41-8027-68EAB5C94B52}" type="presParOf" srcId="{AC684639-330E-9D4A-B3F1-194BACD8F112}" destId="{26633AEF-77BE-1447-AFEF-EB8A85053E7A}" srcOrd="1" destOrd="0" presId="urn:microsoft.com/office/officeart/2005/8/layout/hierarchy2"/>
    <dgm:cxn modelId="{4D451599-DA83-2540-A379-4D16A36FC8C0}" type="presParOf" srcId="{26633AEF-77BE-1447-AFEF-EB8A85053E7A}" destId="{4F584A9B-E6A1-7144-ABFF-694949592A70}" srcOrd="0" destOrd="0" presId="urn:microsoft.com/office/officeart/2005/8/layout/hierarchy2"/>
    <dgm:cxn modelId="{A9AADA0D-7B6A-0045-B58D-63CD1B95024E}" type="presParOf" srcId="{26633AEF-77BE-1447-AFEF-EB8A85053E7A}" destId="{674F2751-7DB2-5F40-BBED-CF8FD394C367}" srcOrd="1" destOrd="0" presId="urn:microsoft.com/office/officeart/2005/8/layout/hierarchy2"/>
    <dgm:cxn modelId="{90388C43-DF4F-694A-9AD4-BB21491B72AF}" type="presParOf" srcId="{674F2751-7DB2-5F40-BBED-CF8FD394C367}" destId="{81404C1C-2AF5-9146-8097-75965B6E696A}" srcOrd="0" destOrd="0" presId="urn:microsoft.com/office/officeart/2005/8/layout/hierarchy2"/>
    <dgm:cxn modelId="{8CF34B61-9258-DB41-9D48-7DDB7740F9EB}" type="presParOf" srcId="{81404C1C-2AF5-9146-8097-75965B6E696A}" destId="{4DDAC5BA-CF24-824E-A0B8-90B57E68785D}" srcOrd="0" destOrd="0" presId="urn:microsoft.com/office/officeart/2005/8/layout/hierarchy2"/>
    <dgm:cxn modelId="{47B90243-6396-8E4F-A36F-7C85111B0015}" type="presParOf" srcId="{674F2751-7DB2-5F40-BBED-CF8FD394C367}" destId="{BF67FE15-C113-9E4F-A662-20BDE956D359}" srcOrd="1" destOrd="0" presId="urn:microsoft.com/office/officeart/2005/8/layout/hierarchy2"/>
    <dgm:cxn modelId="{36850190-ADAC-6147-A192-832C700B7870}" type="presParOf" srcId="{BF67FE15-C113-9E4F-A662-20BDE956D359}" destId="{AB8F7B6C-1675-8C4B-B77C-58C147CBA704}" srcOrd="0" destOrd="0" presId="urn:microsoft.com/office/officeart/2005/8/layout/hierarchy2"/>
    <dgm:cxn modelId="{79579C30-8BD5-E948-8AFB-2B71C62174F1}" type="presParOf" srcId="{BF67FE15-C113-9E4F-A662-20BDE956D359}" destId="{807417B7-03F5-9243-A1B4-7F4E87604E31}" srcOrd="1" destOrd="0" presId="urn:microsoft.com/office/officeart/2005/8/layout/hierarchy2"/>
    <dgm:cxn modelId="{3A744022-2150-B047-A0BC-8085D1FC571B}" type="presParOf" srcId="{AC684639-330E-9D4A-B3F1-194BACD8F112}" destId="{87241616-3DE6-7541-9361-AD0DC340EF02}" srcOrd="2" destOrd="0" presId="urn:microsoft.com/office/officeart/2005/8/layout/hierarchy2"/>
    <dgm:cxn modelId="{C17EFD30-B061-1844-9B8E-A41F1BCA871C}" type="presParOf" srcId="{87241616-3DE6-7541-9361-AD0DC340EF02}" destId="{AA3C1B16-1A08-7347-B6B0-49663A6C9FD5}" srcOrd="0" destOrd="0" presId="urn:microsoft.com/office/officeart/2005/8/layout/hierarchy2"/>
    <dgm:cxn modelId="{035C9156-E78B-F74C-91AC-646834883FE2}" type="presParOf" srcId="{AC684639-330E-9D4A-B3F1-194BACD8F112}" destId="{7FF2F4CC-DC2C-7844-B734-C4D740994BE3}" srcOrd="3" destOrd="0" presId="urn:microsoft.com/office/officeart/2005/8/layout/hierarchy2"/>
    <dgm:cxn modelId="{98618997-76BA-6644-892D-923B3FA66C3A}" type="presParOf" srcId="{7FF2F4CC-DC2C-7844-B734-C4D740994BE3}" destId="{8B9A6741-112D-5B44-931F-15302F01C809}" srcOrd="0" destOrd="0" presId="urn:microsoft.com/office/officeart/2005/8/layout/hierarchy2"/>
    <dgm:cxn modelId="{14D00940-5E3C-7A44-882B-73C95F9CEAA8}" type="presParOf" srcId="{7FF2F4CC-DC2C-7844-B734-C4D740994BE3}" destId="{7EC9F7E8-2324-0046-BEC5-B070BEA4EBB0}" srcOrd="1" destOrd="0" presId="urn:microsoft.com/office/officeart/2005/8/layout/hierarchy2"/>
    <dgm:cxn modelId="{03D7E2B5-B47B-9E47-9119-6500D2AFDF78}" type="presParOf" srcId="{7EC9F7E8-2324-0046-BEC5-B070BEA4EBB0}" destId="{49B93A5D-10D1-E649-A8C5-9B4DA67F424A}" srcOrd="0" destOrd="0" presId="urn:microsoft.com/office/officeart/2005/8/layout/hierarchy2"/>
    <dgm:cxn modelId="{882BD1CF-0F08-0343-A9D6-FC1A5DE7E3B3}" type="presParOf" srcId="{49B93A5D-10D1-E649-A8C5-9B4DA67F424A}" destId="{95E8A329-248C-604F-857A-16DD9DFE1E99}" srcOrd="0" destOrd="0" presId="urn:microsoft.com/office/officeart/2005/8/layout/hierarchy2"/>
    <dgm:cxn modelId="{5034F616-00B4-6844-B70E-5EF9CA5A811C}" type="presParOf" srcId="{7EC9F7E8-2324-0046-BEC5-B070BEA4EBB0}" destId="{5A7649E0-5CE0-0E41-83E8-456F5458DAC6}" srcOrd="1" destOrd="0" presId="urn:microsoft.com/office/officeart/2005/8/layout/hierarchy2"/>
    <dgm:cxn modelId="{0F72F7DA-5FFD-DE4C-AFA6-210B9574CD3D}" type="presParOf" srcId="{5A7649E0-5CE0-0E41-83E8-456F5458DAC6}" destId="{4E6941D7-4779-2749-BFAA-34CB83AB58D1}" srcOrd="0" destOrd="0" presId="urn:microsoft.com/office/officeart/2005/8/layout/hierarchy2"/>
    <dgm:cxn modelId="{74F51150-73DD-E04A-8FBC-306865F3BF88}" type="presParOf" srcId="{5A7649E0-5CE0-0E41-83E8-456F5458DAC6}" destId="{AC3A9576-2609-7C45-B473-D2247E691EFC}" srcOrd="1" destOrd="0" presId="urn:microsoft.com/office/officeart/2005/8/layout/hierarchy2"/>
    <dgm:cxn modelId="{925AA71C-2A45-1542-B52A-8B13DB06A749}" type="presParOf" srcId="{AC684639-330E-9D4A-B3F1-194BACD8F112}" destId="{08A74241-88EA-FE4E-A8B8-525CF0D34D0A}" srcOrd="4" destOrd="0" presId="urn:microsoft.com/office/officeart/2005/8/layout/hierarchy2"/>
    <dgm:cxn modelId="{37C94513-ED12-0949-BDE0-46A38E87F1C7}" type="presParOf" srcId="{08A74241-88EA-FE4E-A8B8-525CF0D34D0A}" destId="{49AFADC5-174B-7140-AB5F-32F4D079E528}" srcOrd="0" destOrd="0" presId="urn:microsoft.com/office/officeart/2005/8/layout/hierarchy2"/>
    <dgm:cxn modelId="{D8265CBC-4CD0-5340-836C-C63FB3BC9173}" type="presParOf" srcId="{AC684639-330E-9D4A-B3F1-194BACD8F112}" destId="{50424B7D-DF3B-4648-9BCD-DEFF237FB110}" srcOrd="5" destOrd="0" presId="urn:microsoft.com/office/officeart/2005/8/layout/hierarchy2"/>
    <dgm:cxn modelId="{BD0A5204-4810-8441-9956-28C306B7E4D5}" type="presParOf" srcId="{50424B7D-DF3B-4648-9BCD-DEFF237FB110}" destId="{5061476B-1586-AE46-8DA5-7831992C847E}" srcOrd="0" destOrd="0" presId="urn:microsoft.com/office/officeart/2005/8/layout/hierarchy2"/>
    <dgm:cxn modelId="{A08040EF-4345-284E-9743-DA20DA5A606C}" type="presParOf" srcId="{50424B7D-DF3B-4648-9BCD-DEFF237FB110}" destId="{EAB7B3A2-A823-CA4E-8F89-06C29EAC923F}" srcOrd="1" destOrd="0" presId="urn:microsoft.com/office/officeart/2005/8/layout/hierarchy2"/>
    <dgm:cxn modelId="{1AC6C424-915D-764F-B180-0011755F9C22}" type="presParOf" srcId="{EAB7B3A2-A823-CA4E-8F89-06C29EAC923F}" destId="{84C0767C-A604-C840-90F1-57BC1E0877B4}" srcOrd="0" destOrd="0" presId="urn:microsoft.com/office/officeart/2005/8/layout/hierarchy2"/>
    <dgm:cxn modelId="{E9D4B8F4-70F7-B444-BE17-AD3301235999}" type="presParOf" srcId="{84C0767C-A604-C840-90F1-57BC1E0877B4}" destId="{A6BBCDC8-D92A-6848-B8C3-66C36AB35C66}" srcOrd="0" destOrd="0" presId="urn:microsoft.com/office/officeart/2005/8/layout/hierarchy2"/>
    <dgm:cxn modelId="{8732A3D5-311C-2F40-B1F3-CA8600FD5FE2}" type="presParOf" srcId="{EAB7B3A2-A823-CA4E-8F89-06C29EAC923F}" destId="{F5598E1B-C379-5945-B25B-58F861C6E8AB}" srcOrd="1" destOrd="0" presId="urn:microsoft.com/office/officeart/2005/8/layout/hierarchy2"/>
    <dgm:cxn modelId="{0B143037-DA47-2243-81E4-780BE2ABB14D}" type="presParOf" srcId="{F5598E1B-C379-5945-B25B-58F861C6E8AB}" destId="{F9268EFC-D573-D648-BC59-AE9548A3F386}" srcOrd="0" destOrd="0" presId="urn:microsoft.com/office/officeart/2005/8/layout/hierarchy2"/>
    <dgm:cxn modelId="{4F1AE1B1-3EC6-074E-8515-1BBF08CF1976}" type="presParOf" srcId="{F5598E1B-C379-5945-B25B-58F861C6E8AB}" destId="{662B9DD3-6BCC-D34A-9231-A3F8A3886817}" srcOrd="1" destOrd="0" presId="urn:microsoft.com/office/officeart/2005/8/layout/hierarchy2"/>
    <dgm:cxn modelId="{76F62048-F9AA-4543-87DB-984993FBD176}" type="presParOf" srcId="{AC684639-330E-9D4A-B3F1-194BACD8F112}" destId="{2998AF1F-56F1-F840-A7E2-FAB97FAAB4E4}" srcOrd="6" destOrd="0" presId="urn:microsoft.com/office/officeart/2005/8/layout/hierarchy2"/>
    <dgm:cxn modelId="{E2B66924-E9ED-D24F-A6BA-406C8F9EEA01}" type="presParOf" srcId="{2998AF1F-56F1-F840-A7E2-FAB97FAAB4E4}" destId="{0B34894F-74D0-9646-B12B-D14EEDB5E43B}" srcOrd="0" destOrd="0" presId="urn:microsoft.com/office/officeart/2005/8/layout/hierarchy2"/>
    <dgm:cxn modelId="{8D651059-8EE6-5E46-A9F8-1A447CD5A3FB}" type="presParOf" srcId="{AC684639-330E-9D4A-B3F1-194BACD8F112}" destId="{F02E9E9F-7F3E-EC43-AD30-60EDE7B4F1C6}" srcOrd="7" destOrd="0" presId="urn:microsoft.com/office/officeart/2005/8/layout/hierarchy2"/>
    <dgm:cxn modelId="{CBB31E48-CAA4-B444-9B80-9D6F1BDECF5C}" type="presParOf" srcId="{F02E9E9F-7F3E-EC43-AD30-60EDE7B4F1C6}" destId="{67BFCFBE-535F-5146-BB2E-7C46B3EBF92F}" srcOrd="0" destOrd="0" presId="urn:microsoft.com/office/officeart/2005/8/layout/hierarchy2"/>
    <dgm:cxn modelId="{DA60D857-7568-1C49-9A43-5D69B58582FC}" type="presParOf" srcId="{F02E9E9F-7F3E-EC43-AD30-60EDE7B4F1C6}" destId="{E7BAA2C7-8710-C743-A8C0-3AA569BBB5AC}" srcOrd="1" destOrd="0" presId="urn:microsoft.com/office/officeart/2005/8/layout/hierarchy2"/>
    <dgm:cxn modelId="{E5515BED-58E3-E945-8A86-3483FB6AE99D}" type="presParOf" srcId="{E7BAA2C7-8710-C743-A8C0-3AA569BBB5AC}" destId="{4F764E94-4D29-BE49-B29D-77303DCB0053}" srcOrd="0" destOrd="0" presId="urn:microsoft.com/office/officeart/2005/8/layout/hierarchy2"/>
    <dgm:cxn modelId="{5C1A45F9-748C-A043-B2EA-077285F9B887}" type="presParOf" srcId="{4F764E94-4D29-BE49-B29D-77303DCB0053}" destId="{9B348E18-03EC-1749-A7F1-AA7C01434152}" srcOrd="0" destOrd="0" presId="urn:microsoft.com/office/officeart/2005/8/layout/hierarchy2"/>
    <dgm:cxn modelId="{A28BC0AC-378B-944C-ACB4-082A28D3A4E8}" type="presParOf" srcId="{E7BAA2C7-8710-C743-A8C0-3AA569BBB5AC}" destId="{D2705293-BC7F-4746-B850-7D604D42678C}" srcOrd="1" destOrd="0" presId="urn:microsoft.com/office/officeart/2005/8/layout/hierarchy2"/>
    <dgm:cxn modelId="{DD3721E0-BFB8-F44C-B50B-BF028D01CBCD}" type="presParOf" srcId="{D2705293-BC7F-4746-B850-7D604D42678C}" destId="{1E6D57F1-660A-1046-A11A-BE6FD11D1BC9}" srcOrd="0" destOrd="0" presId="urn:microsoft.com/office/officeart/2005/8/layout/hierarchy2"/>
    <dgm:cxn modelId="{26C5C49C-8F0D-7F4D-B890-5E566D7C21C6}" type="presParOf" srcId="{D2705293-BC7F-4746-B850-7D604D42678C}" destId="{D3693828-6247-C044-9AB4-8CF877988A96}" srcOrd="1" destOrd="0" presId="urn:microsoft.com/office/officeart/2005/8/layout/hierarchy2"/>
    <dgm:cxn modelId="{A5CFCF4D-5F43-7E44-B174-E1C1C5A1E1FF}" type="presParOf" srcId="{AC684639-330E-9D4A-B3F1-194BACD8F112}" destId="{3D594DC4-06E6-D047-B2EB-BFC3970330FB}" srcOrd="8" destOrd="0" presId="urn:microsoft.com/office/officeart/2005/8/layout/hierarchy2"/>
    <dgm:cxn modelId="{B762ED21-7334-9641-A7E7-79CDDACAC6E9}" type="presParOf" srcId="{3D594DC4-06E6-D047-B2EB-BFC3970330FB}" destId="{8CAA4816-864E-1D4E-A2D8-539460BB77CA}" srcOrd="0" destOrd="0" presId="urn:microsoft.com/office/officeart/2005/8/layout/hierarchy2"/>
    <dgm:cxn modelId="{5AAF8EB6-13C4-6E45-8E10-2708A8AB24D2}" type="presParOf" srcId="{AC684639-330E-9D4A-B3F1-194BACD8F112}" destId="{24E368E9-A5A9-834A-B77A-C7BD6038478B}" srcOrd="9" destOrd="0" presId="urn:microsoft.com/office/officeart/2005/8/layout/hierarchy2"/>
    <dgm:cxn modelId="{D166EE25-A1FE-4F49-A957-4EF3B2B9AF8B}" type="presParOf" srcId="{24E368E9-A5A9-834A-B77A-C7BD6038478B}" destId="{A76651BC-DDD6-054A-9866-CE6142D07EE9}" srcOrd="0" destOrd="0" presId="urn:microsoft.com/office/officeart/2005/8/layout/hierarchy2"/>
    <dgm:cxn modelId="{C410AA45-9BE1-1F49-958C-CB3D457386BC}" type="presParOf" srcId="{24E368E9-A5A9-834A-B77A-C7BD6038478B}" destId="{184CDDD6-54CE-2A42-A567-34A5BABAAAA9}" srcOrd="1" destOrd="0" presId="urn:microsoft.com/office/officeart/2005/8/layout/hierarchy2"/>
    <dgm:cxn modelId="{EDFC2B42-D1EA-EE4A-BB9E-F445B3A0891D}" type="presParOf" srcId="{184CDDD6-54CE-2A42-A567-34A5BABAAAA9}" destId="{C57085DF-82AB-F94E-9150-568F1FA10FA3}" srcOrd="0" destOrd="0" presId="urn:microsoft.com/office/officeart/2005/8/layout/hierarchy2"/>
    <dgm:cxn modelId="{780B057D-7E37-5B49-A909-9344E85CBF7A}" type="presParOf" srcId="{C57085DF-82AB-F94E-9150-568F1FA10FA3}" destId="{843726BD-C6FD-CD40-95E4-3BFC825BD065}" srcOrd="0" destOrd="0" presId="urn:microsoft.com/office/officeart/2005/8/layout/hierarchy2"/>
    <dgm:cxn modelId="{5A71EE13-C005-B34F-87F9-CFA5E568E6E2}" type="presParOf" srcId="{184CDDD6-54CE-2A42-A567-34A5BABAAAA9}" destId="{F71911BB-30EE-1345-8703-A5386A81E18B}" srcOrd="1" destOrd="0" presId="urn:microsoft.com/office/officeart/2005/8/layout/hierarchy2"/>
    <dgm:cxn modelId="{8226710F-0CEB-9443-9C75-6ED673FDD614}" type="presParOf" srcId="{F71911BB-30EE-1345-8703-A5386A81E18B}" destId="{878A494C-C525-BD4B-99AC-006D0B8CE9E7}" srcOrd="0" destOrd="0" presId="urn:microsoft.com/office/officeart/2005/8/layout/hierarchy2"/>
    <dgm:cxn modelId="{FF219EE0-A3AB-7D4E-A0FC-E63F463F3E8D}" type="presParOf" srcId="{F71911BB-30EE-1345-8703-A5386A81E18B}" destId="{15254C51-1D5E-364D-AF2B-735551CAB877}" srcOrd="1" destOrd="0" presId="urn:microsoft.com/office/officeart/2005/8/layout/hierarchy2"/>
    <dgm:cxn modelId="{4DCB5D96-4512-0348-9871-35678901147A}" type="presParOf" srcId="{AC684639-330E-9D4A-B3F1-194BACD8F112}" destId="{C72D80CA-BC11-3C4D-A9E7-E5BE37CABCA7}" srcOrd="10" destOrd="0" presId="urn:microsoft.com/office/officeart/2005/8/layout/hierarchy2"/>
    <dgm:cxn modelId="{1F857E88-4BAF-4748-91CF-333313EB2A61}" type="presParOf" srcId="{C72D80CA-BC11-3C4D-A9E7-E5BE37CABCA7}" destId="{889D44A2-6721-4342-A542-848834445858}" srcOrd="0" destOrd="0" presId="urn:microsoft.com/office/officeart/2005/8/layout/hierarchy2"/>
    <dgm:cxn modelId="{6CAEFD9C-95AA-5440-9973-09CF66CAAD9D}" type="presParOf" srcId="{AC684639-330E-9D4A-B3F1-194BACD8F112}" destId="{D617DAA7-7ED8-6546-BCBB-4ABA6A44479B}" srcOrd="11" destOrd="0" presId="urn:microsoft.com/office/officeart/2005/8/layout/hierarchy2"/>
    <dgm:cxn modelId="{7914A081-9819-0545-9196-F8914AF69BE9}" type="presParOf" srcId="{D617DAA7-7ED8-6546-BCBB-4ABA6A44479B}" destId="{ECC5C7D0-CBF9-324C-B48F-239FD8361C16}" srcOrd="0" destOrd="0" presId="urn:microsoft.com/office/officeart/2005/8/layout/hierarchy2"/>
    <dgm:cxn modelId="{A8694872-A1EE-9148-997E-BB8DEDD0BE52}" type="presParOf" srcId="{D617DAA7-7ED8-6546-BCBB-4ABA6A44479B}" destId="{5253BDDF-F22B-694C-AA8A-89FCE878D425}" srcOrd="1" destOrd="0" presId="urn:microsoft.com/office/officeart/2005/8/layout/hierarchy2"/>
    <dgm:cxn modelId="{C25CD7A8-737F-6544-A9EB-947E1A3D92EC}" type="presParOf" srcId="{5253BDDF-F22B-694C-AA8A-89FCE878D425}" destId="{06092E06-330A-BF49-BA84-97B59019D316}" srcOrd="0" destOrd="0" presId="urn:microsoft.com/office/officeart/2005/8/layout/hierarchy2"/>
    <dgm:cxn modelId="{B1D882D3-BC8F-0B44-A54E-E27DB72D8811}" type="presParOf" srcId="{06092E06-330A-BF49-BA84-97B59019D316}" destId="{E44E04A9-5472-5E4E-9994-CB67F39CA4BB}" srcOrd="0" destOrd="0" presId="urn:microsoft.com/office/officeart/2005/8/layout/hierarchy2"/>
    <dgm:cxn modelId="{D56A0CD4-D0AD-7F4F-B2E2-AFCD84547A32}" type="presParOf" srcId="{5253BDDF-F22B-694C-AA8A-89FCE878D425}" destId="{A22C3022-8C2A-154D-96AF-58D6EF80266D}" srcOrd="1" destOrd="0" presId="urn:microsoft.com/office/officeart/2005/8/layout/hierarchy2"/>
    <dgm:cxn modelId="{9CE2BEF8-F1F6-944E-A723-4FB7E9218976}" type="presParOf" srcId="{A22C3022-8C2A-154D-96AF-58D6EF80266D}" destId="{3F4D2CAD-9F03-5044-A31E-54BDDECC7B51}" srcOrd="0" destOrd="0" presId="urn:microsoft.com/office/officeart/2005/8/layout/hierarchy2"/>
    <dgm:cxn modelId="{C5806EB8-F711-DE43-ACBD-75B3F8BCDA89}" type="presParOf" srcId="{A22C3022-8C2A-154D-96AF-58D6EF80266D}" destId="{B221CE8B-D2B5-AA49-8EFA-C03B7B226D8A}" srcOrd="1" destOrd="0" presId="urn:microsoft.com/office/officeart/2005/8/layout/hierarchy2"/>
    <dgm:cxn modelId="{89D9E1E0-F7DB-3C4F-A607-4435FE2777C9}" type="presParOf" srcId="{AC684639-330E-9D4A-B3F1-194BACD8F112}" destId="{02C001BC-66C1-2740-9D3D-12E57F4C27CB}" srcOrd="12" destOrd="0" presId="urn:microsoft.com/office/officeart/2005/8/layout/hierarchy2"/>
    <dgm:cxn modelId="{CF2E0495-52D9-F447-9F4D-AACE24380E16}" type="presParOf" srcId="{02C001BC-66C1-2740-9D3D-12E57F4C27CB}" destId="{D5E147E9-E924-AD49-A69D-9A4AFBC20CF1}" srcOrd="0" destOrd="0" presId="urn:microsoft.com/office/officeart/2005/8/layout/hierarchy2"/>
    <dgm:cxn modelId="{812F05DB-601E-2549-8E47-702C15ACAB4A}" type="presParOf" srcId="{AC684639-330E-9D4A-B3F1-194BACD8F112}" destId="{6E10427C-4F02-6B4D-BB55-E5717447F096}" srcOrd="13" destOrd="0" presId="urn:microsoft.com/office/officeart/2005/8/layout/hierarchy2"/>
    <dgm:cxn modelId="{E8E2CE54-C37E-3E41-B8AD-14C67DE6A452}" type="presParOf" srcId="{6E10427C-4F02-6B4D-BB55-E5717447F096}" destId="{A5911B43-C820-F547-B78F-DB1AA5137123}" srcOrd="0" destOrd="0" presId="urn:microsoft.com/office/officeart/2005/8/layout/hierarchy2"/>
    <dgm:cxn modelId="{7A22F24F-4EDA-EC41-9359-7E828EB6D31A}" type="presParOf" srcId="{6E10427C-4F02-6B4D-BB55-E5717447F096}" destId="{09D305A3-3658-8A46-B92F-16F9471A36DF}" srcOrd="1" destOrd="0" presId="urn:microsoft.com/office/officeart/2005/8/layout/hierarchy2"/>
    <dgm:cxn modelId="{41931324-4C16-1643-80D2-E3B4DF6808DF}" type="presParOf" srcId="{09D305A3-3658-8A46-B92F-16F9471A36DF}" destId="{2DAF981E-2BB7-1E41-A7A3-D88805C7E463}" srcOrd="0" destOrd="0" presId="urn:microsoft.com/office/officeart/2005/8/layout/hierarchy2"/>
    <dgm:cxn modelId="{39D6E74D-34D4-E644-87E5-A04DDDBB8EC4}" type="presParOf" srcId="{2DAF981E-2BB7-1E41-A7A3-D88805C7E463}" destId="{42C30F7E-CEFB-5048-BE01-C783E4BC69A1}" srcOrd="0" destOrd="0" presId="urn:microsoft.com/office/officeart/2005/8/layout/hierarchy2"/>
    <dgm:cxn modelId="{D2D4263D-99F4-D647-BCC8-2F24553B5C7D}" type="presParOf" srcId="{09D305A3-3658-8A46-B92F-16F9471A36DF}" destId="{5A34CC80-077D-9D41-A607-27EBA9C55B17}" srcOrd="1" destOrd="0" presId="urn:microsoft.com/office/officeart/2005/8/layout/hierarchy2"/>
    <dgm:cxn modelId="{9D8788A1-3C09-3F4A-8115-83FF957427E6}" type="presParOf" srcId="{5A34CC80-077D-9D41-A607-27EBA9C55B17}" destId="{4084F09D-3C10-D444-A90F-C24A7254D5EB}" srcOrd="0" destOrd="0" presId="urn:microsoft.com/office/officeart/2005/8/layout/hierarchy2"/>
    <dgm:cxn modelId="{67984B1B-96BF-CD47-BB68-6D5752E060AA}" type="presParOf" srcId="{5A34CC80-077D-9D41-A607-27EBA9C55B17}" destId="{983ADA44-A6BB-3245-85A0-6BBA636F566F}"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3" qsCatId="simple" csTypeId="urn:microsoft.com/office/officeart/2005/8/colors/accent4_2" csCatId="accent4" phldr="1"/>
      <dgm:spPr/>
      <dgm:t>
        <a:bodyPr/>
        <a:lstStyle/>
        <a:p>
          <a:endParaRPr lang="en-US"/>
        </a:p>
      </dgm:t>
    </dgm:pt>
    <dgm:pt modelId="{225E5DA0-6ECA-5845-A3C1-730172FCAABF}">
      <dgm:prSet phldrT="[Text]" custT="1"/>
      <dgm:spPr/>
      <dgm:t>
        <a:bodyPr/>
        <a:lstStyle/>
        <a:p>
          <a:r>
            <a:rPr lang="en-US" sz="1400" dirty="0" smtClean="0">
              <a:latin typeface="Tw Cen MT"/>
              <a:cs typeface="Tw Cen MT"/>
            </a:rPr>
            <a:t>Service Projects Mission Trips</a:t>
          </a:r>
          <a:endParaRPr lang="en-US" sz="1400" dirty="0">
            <a:latin typeface="Tw Cen MT"/>
            <a:cs typeface="Tw Cen M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4090E13C-FA55-8644-AA81-AAD46FD2B792}">
      <dgm:prSet phldrT="[Text]" custT="1"/>
      <dgm:spPr/>
      <dgm:t>
        <a:bodyPr/>
        <a:lstStyle/>
        <a:p>
          <a:r>
            <a:rPr lang="en-US" sz="2000" dirty="0" smtClean="0">
              <a:latin typeface="Tw Cen MT"/>
              <a:cs typeface="Tw Cen MT"/>
            </a:rPr>
            <a:t>Faith Community</a:t>
          </a: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55A163D1-1D26-D14D-9E87-8410E3DB6204}">
      <dgm:prSet phldrT="[Text]" custT="1"/>
      <dgm:spPr/>
      <dgm:t>
        <a:bodyPr/>
        <a:lstStyle/>
        <a:p>
          <a:r>
            <a:rPr lang="en-US" sz="1400" dirty="0" smtClean="0">
              <a:latin typeface="Tw Cen MT"/>
              <a:cs typeface="Tw Cen MT"/>
            </a:rPr>
            <a:t>Prayer &amp; </a:t>
          </a:r>
          <a:br>
            <a:rPr lang="en-US" sz="1400" dirty="0" smtClean="0">
              <a:latin typeface="Tw Cen MT"/>
              <a:cs typeface="Tw Cen MT"/>
            </a:rPr>
          </a:br>
          <a:r>
            <a:rPr lang="en-US" sz="1400" dirty="0" smtClean="0">
              <a:latin typeface="Tw Cen MT"/>
              <a:cs typeface="Tw Cen MT"/>
            </a:rPr>
            <a:t>Spiritual Formation</a:t>
          </a:r>
          <a:endParaRPr lang="en-US" sz="1400" dirty="0">
            <a:latin typeface="Tw Cen MT"/>
            <a:cs typeface="Tw Cen MT"/>
          </a:endParaRPr>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DA62A7DA-479F-094F-86E9-BE22BD8BADC6}">
      <dgm:prSet phldrT="[Text]" custT="1"/>
      <dgm:spPr/>
      <dgm:t>
        <a:bodyPr/>
        <a:lstStyle/>
        <a:p>
          <a:r>
            <a:rPr lang="en-US" sz="1400" dirty="0" smtClean="0">
              <a:latin typeface="Tw Cen MT"/>
              <a:cs typeface="Tw Cen MT"/>
            </a:rPr>
            <a:t>Youth Leadership</a:t>
          </a:r>
          <a:endParaRPr lang="en-US" sz="1400" dirty="0">
            <a:latin typeface="Tw Cen MT"/>
            <a:cs typeface="Tw Cen MT"/>
          </a:endParaRPr>
        </a:p>
      </dgm:t>
    </dgm:pt>
    <dgm:pt modelId="{1EE21A9C-3BCA-B945-8C2E-5FDD838E7FEA}" type="parTrans" cxnId="{946E0FB3-EF14-9B43-96E3-DA842E807C75}">
      <dgm:prSet/>
      <dgm:spPr/>
      <dgm:t>
        <a:bodyPr/>
        <a:lstStyle/>
        <a:p>
          <a:endParaRPr lang="en-US" dirty="0"/>
        </a:p>
      </dgm:t>
    </dgm:pt>
    <dgm:pt modelId="{0CDD8742-8613-BD45-AFA8-1CBC5C03EE25}" type="sibTrans" cxnId="{946E0FB3-EF14-9B43-96E3-DA842E807C75}">
      <dgm:prSet/>
      <dgm:spPr/>
      <dgm:t>
        <a:bodyPr/>
        <a:lstStyle/>
        <a:p>
          <a:endParaRPr lang="en-US"/>
        </a:p>
      </dgm:t>
    </dgm:pt>
    <dgm:pt modelId="{F89F9CA3-C927-C64C-84BE-60635068B72E}">
      <dgm:prSet phldrT="[Text]" custT="1"/>
      <dgm:spPr/>
      <dgm:t>
        <a:bodyPr/>
        <a:lstStyle/>
        <a:p>
          <a:r>
            <a:rPr lang="en-US" sz="1400" dirty="0" smtClean="0">
              <a:latin typeface="Tw Cen MT"/>
              <a:cs typeface="Tw Cen MT"/>
            </a:rPr>
            <a:t>Youth Programs</a:t>
          </a:r>
          <a:endParaRPr lang="en-US" sz="1400" dirty="0">
            <a:latin typeface="Tw Cen MT"/>
            <a:cs typeface="Tw Cen MT"/>
          </a:endParaRPr>
        </a:p>
      </dgm:t>
    </dgm:pt>
    <dgm:pt modelId="{3DED8754-351C-BD4A-9BEC-238E79F08A43}" type="parTrans" cxnId="{C1609BA2-0F71-9841-A412-9BBE5D6EE70A}">
      <dgm:prSet/>
      <dgm:spPr/>
      <dgm:t>
        <a:bodyPr/>
        <a:lstStyle/>
        <a:p>
          <a:endParaRPr lang="en-US" dirty="0"/>
        </a:p>
      </dgm:t>
    </dgm:pt>
    <dgm:pt modelId="{9C8E2E9F-9F5E-214A-A488-E6BAB1CC7583}" type="sibTrans" cxnId="{C1609BA2-0F71-9841-A412-9BBE5D6EE70A}">
      <dgm:prSet/>
      <dgm:spPr/>
      <dgm:t>
        <a:bodyPr/>
        <a:lstStyle/>
        <a:p>
          <a:endParaRPr lang="en-US"/>
        </a:p>
      </dgm:t>
    </dgm:pt>
    <dgm:pt modelId="{DE491E0E-6509-D845-9F35-976A6EB1D637}">
      <dgm:prSet phldrT="[Text]" custT="1"/>
      <dgm:spPr/>
      <dgm:t>
        <a:bodyPr/>
        <a:lstStyle/>
        <a:p>
          <a:r>
            <a:rPr lang="en-US" sz="1400" dirty="0" smtClean="0">
              <a:latin typeface="Tw Cen MT"/>
              <a:cs typeface="Tw Cen MT"/>
            </a:rPr>
            <a:t>Bible Study &amp; Religious Learning</a:t>
          </a:r>
          <a:endParaRPr lang="en-US" sz="1400" dirty="0">
            <a:latin typeface="Tw Cen MT"/>
            <a:cs typeface="Tw Cen MT"/>
          </a:endParaRPr>
        </a:p>
      </dgm:t>
    </dgm:pt>
    <dgm:pt modelId="{F0A5A61B-CCD5-B448-9481-AC78AD8C2603}" type="parTrans" cxnId="{3091185C-436B-304B-BC8D-2EF245EB9C22}">
      <dgm:prSet/>
      <dgm:spPr/>
      <dgm:t>
        <a:bodyPr/>
        <a:lstStyle/>
        <a:p>
          <a:endParaRPr lang="en-US" dirty="0"/>
        </a:p>
      </dgm:t>
    </dgm:pt>
    <dgm:pt modelId="{0FC19050-D61F-2349-B590-C98EF7EBBC0C}" type="sibTrans" cxnId="{3091185C-436B-304B-BC8D-2EF245EB9C22}">
      <dgm:prSet/>
      <dgm:spPr/>
      <dgm:t>
        <a:bodyPr/>
        <a:lstStyle/>
        <a:p>
          <a:endParaRPr lang="en-US"/>
        </a:p>
      </dgm:t>
    </dgm:pt>
    <dgm:pt modelId="{14A26EF2-B77D-6C45-A09A-E93A5F6839B3}">
      <dgm:prSet phldrT="[Text]" custT="1"/>
      <dgm:spPr/>
      <dgm:t>
        <a:bodyPr/>
        <a:lstStyle/>
        <a:p>
          <a:r>
            <a:rPr lang="en-US" sz="1400" dirty="0" smtClean="0">
              <a:latin typeface="Tw Cen MT"/>
              <a:cs typeface="Tw Cen MT"/>
            </a:rPr>
            <a:t>For Parents</a:t>
          </a:r>
          <a:endParaRPr lang="en-US" sz="1400" dirty="0">
            <a:latin typeface="Tw Cen MT"/>
            <a:cs typeface="Tw Cen MT"/>
          </a:endParaRPr>
        </a:p>
      </dgm:t>
    </dgm:pt>
    <dgm:pt modelId="{FCF765BF-B17D-B64A-AAC2-6E7B86F1E407}" type="parTrans" cxnId="{8772E8E2-62E3-8E4E-AE5A-EC79612C26E8}">
      <dgm:prSet/>
      <dgm:spPr/>
      <dgm:t>
        <a:bodyPr/>
        <a:lstStyle/>
        <a:p>
          <a:endParaRPr lang="en-US" dirty="0"/>
        </a:p>
      </dgm:t>
    </dgm:pt>
    <dgm:pt modelId="{32A28E6C-D49E-AF4E-8133-260007FF49B5}" type="sibTrans" cxnId="{8772E8E2-62E3-8E4E-AE5A-EC79612C26E8}">
      <dgm:prSet/>
      <dgm:spPr/>
      <dgm:t>
        <a:bodyPr/>
        <a:lstStyle/>
        <a:p>
          <a:endParaRPr lang="en-US"/>
        </a:p>
      </dgm:t>
    </dgm:pt>
    <dgm:pt modelId="{9FA012B1-924B-544F-A0E9-D52995A4386C}">
      <dgm:prSet phldrT="[Text]" custT="1"/>
      <dgm:spPr/>
      <dgm:t>
        <a:bodyPr/>
        <a:lstStyle/>
        <a:p>
          <a:r>
            <a:rPr lang="en-US" sz="1400" dirty="0" smtClean="0">
              <a:latin typeface="Tw Cen MT"/>
              <a:cs typeface="Tw Cen MT"/>
            </a:rPr>
            <a:t>Milestones</a:t>
          </a:r>
          <a:endParaRPr lang="en-US" sz="1400" dirty="0">
            <a:latin typeface="Tw Cen MT"/>
            <a:cs typeface="Tw Cen MT"/>
          </a:endParaRPr>
        </a:p>
      </dgm:t>
    </dgm:pt>
    <dgm:pt modelId="{C291A3C2-552D-BC4A-95C1-C0ED7E16C25E}" type="parTrans" cxnId="{A271CC04-58FB-B942-9137-DFF38E96B168}">
      <dgm:prSet/>
      <dgm:spPr/>
      <dgm:t>
        <a:bodyPr/>
        <a:lstStyle/>
        <a:p>
          <a:endParaRPr lang="en-US" dirty="0"/>
        </a:p>
      </dgm:t>
    </dgm:pt>
    <dgm:pt modelId="{88372B74-E8B4-E147-902B-89FC2622292C}" type="sibTrans" cxnId="{A271CC04-58FB-B942-9137-DFF38E96B168}">
      <dgm:prSet/>
      <dgm:spPr/>
      <dgm:t>
        <a:bodyPr/>
        <a:lstStyle/>
        <a:p>
          <a:endParaRPr lang="en-US"/>
        </a:p>
      </dgm:t>
    </dgm:pt>
    <dgm:pt modelId="{5755D81B-5262-4642-A41F-EA44B6B565BA}">
      <dgm:prSet phldrT="[Text]" custT="1"/>
      <dgm:spPr/>
      <dgm:t>
        <a:bodyPr/>
        <a:lstStyle/>
        <a:p>
          <a:r>
            <a:rPr lang="en-US" sz="1400" dirty="0" smtClean="0">
              <a:latin typeface="Tw Cen MT"/>
              <a:cs typeface="Tw Cen MT"/>
            </a:rPr>
            <a:t>Confirmation Program </a:t>
          </a:r>
          <a:endParaRPr lang="en-US" sz="1400" dirty="0">
            <a:latin typeface="Tw Cen MT"/>
            <a:cs typeface="Tw Cen MT"/>
          </a:endParaRPr>
        </a:p>
      </dgm:t>
    </dgm:pt>
    <dgm:pt modelId="{625186C6-4C60-EE4C-82F7-9CD4DD389835}" type="parTrans" cxnId="{C202DCE5-A852-9E48-B28A-A84A88A92E7A}">
      <dgm:prSet/>
      <dgm:spPr/>
      <dgm:t>
        <a:bodyPr/>
        <a:lstStyle/>
        <a:p>
          <a:endParaRPr lang="en-US" dirty="0"/>
        </a:p>
      </dgm:t>
    </dgm:pt>
    <dgm:pt modelId="{1D624EEE-CC0F-CE4A-BEE6-8732B7FC0816}" type="sibTrans" cxnId="{C202DCE5-A852-9E48-B28A-A84A88A92E7A}">
      <dgm:prSet/>
      <dgm:spPr/>
      <dgm:t>
        <a:bodyPr/>
        <a:lstStyle/>
        <a:p>
          <a:endParaRPr lang="en-US"/>
        </a:p>
      </dgm:t>
    </dgm:pt>
    <dgm:pt modelId="{AAFC0146-F409-3B4C-9634-481DB9FE833D}">
      <dgm:prSet phldrT="[Text]" custT="1"/>
      <dgm:spPr/>
      <dgm:t>
        <a:bodyPr/>
        <a:lstStyle/>
        <a:p>
          <a:r>
            <a:rPr lang="en-US" sz="1400" dirty="0" smtClean="0">
              <a:latin typeface="Tw Cen MT"/>
              <a:cs typeface="Tw Cen MT"/>
            </a:rPr>
            <a:t>Adolescent Life Issues</a:t>
          </a:r>
          <a:endParaRPr lang="en-US" sz="1400" dirty="0">
            <a:latin typeface="Tw Cen MT"/>
            <a:cs typeface="Tw Cen MT"/>
          </a:endParaRPr>
        </a:p>
      </dgm:t>
    </dgm:pt>
    <dgm:pt modelId="{B81330ED-395A-FE43-BDB5-506FD262E3F1}" type="parTrans" cxnId="{D0E7E258-EFF9-884F-97B4-7E2D043C5677}">
      <dgm:prSet/>
      <dgm:spPr/>
      <dgm:t>
        <a:bodyPr/>
        <a:lstStyle/>
        <a:p>
          <a:endParaRPr lang="en-US"/>
        </a:p>
      </dgm:t>
    </dgm:pt>
    <dgm:pt modelId="{A65234E3-4605-0041-974E-03D757997002}" type="sibTrans" cxnId="{D0E7E258-EFF9-884F-97B4-7E2D043C5677}">
      <dgm:prSet/>
      <dgm:spPr/>
      <dgm:t>
        <a:bodyPr/>
        <a:lstStyle/>
        <a:p>
          <a:endParaRPr lang="en-US"/>
        </a:p>
      </dgm:t>
    </dgm:pt>
    <dgm:pt modelId="{55AA42D4-50BA-0B49-8F33-3E5C042571DE}">
      <dgm:prSet phldrT="[Text]" custT="1"/>
      <dgm:spPr/>
      <dgm:t>
        <a:bodyPr/>
        <a:lstStyle/>
        <a:p>
          <a:r>
            <a:rPr lang="en-US" sz="1400" dirty="0" smtClean="0">
              <a:latin typeface="Tw Cen MT"/>
              <a:cs typeface="Tw Cen MT"/>
            </a:rPr>
            <a:t>Parent-Teen Activities &amp; Resources</a:t>
          </a:r>
          <a:endParaRPr lang="en-US" sz="1400" dirty="0">
            <a:latin typeface="Tw Cen MT"/>
            <a:cs typeface="Tw Cen MT"/>
          </a:endParaRPr>
        </a:p>
      </dgm:t>
    </dgm:pt>
    <dgm:pt modelId="{F137E60F-C00A-5443-8B83-03BA9F279C2C}" type="parTrans" cxnId="{B5F4D46F-62D4-834F-A66F-003F380C0116}">
      <dgm:prSet/>
      <dgm:spPr/>
      <dgm:t>
        <a:bodyPr/>
        <a:lstStyle/>
        <a:p>
          <a:endParaRPr lang="en-US"/>
        </a:p>
      </dgm:t>
    </dgm:pt>
    <dgm:pt modelId="{83B8BCB5-99B2-7F4F-9998-54EF65BFFD92}" type="sibTrans" cxnId="{B5F4D46F-62D4-834F-A66F-003F380C0116}">
      <dgm:prSet/>
      <dgm:spPr/>
      <dgm:t>
        <a:bodyPr/>
        <a:lstStyle/>
        <a:p>
          <a:endParaRPr lang="en-US"/>
        </a:p>
      </dgm:t>
    </dgm:pt>
    <dgm:pt modelId="{4042DE26-5BEF-1C42-AE54-43A9F71D04BF}">
      <dgm:prSet phldrT="[Text]" custT="1"/>
      <dgm:spPr/>
      <dgm:t>
        <a:bodyPr/>
        <a:lstStyle/>
        <a:p>
          <a:r>
            <a:rPr lang="en-US" sz="1400" dirty="0" smtClean="0">
              <a:latin typeface="Tw Cen MT"/>
              <a:cs typeface="Tw Cen MT"/>
            </a:rPr>
            <a:t>Sunday Worship &amp; Church Seasons</a:t>
          </a:r>
          <a:endParaRPr lang="en-US" sz="1400" dirty="0">
            <a:latin typeface="Tw Cen MT"/>
            <a:cs typeface="Tw Cen MT"/>
          </a:endParaRPr>
        </a:p>
      </dgm:t>
    </dgm:pt>
    <dgm:pt modelId="{C342A653-9593-AC4F-90CA-59E360BC3739}" type="parTrans" cxnId="{4273563D-1C1D-B547-8DEF-A5A2379A46C5}">
      <dgm:prSet/>
      <dgm:spPr/>
      <dgm:t>
        <a:bodyPr/>
        <a:lstStyle/>
        <a:p>
          <a:endParaRPr lang="en-US"/>
        </a:p>
      </dgm:t>
    </dgm:pt>
    <dgm:pt modelId="{8705ACB9-8719-3740-B024-1EB191E90FB4}" type="sibTrans" cxnId="{4273563D-1C1D-B547-8DEF-A5A2379A46C5}">
      <dgm:prSet/>
      <dgm:spPr/>
      <dgm:t>
        <a:bodyPr/>
        <a:lstStyle/>
        <a:p>
          <a:endParaRPr lang="en-US"/>
        </a:p>
      </dgm:t>
    </dgm:pt>
    <dgm:pt modelId="{A5F1164A-C2B9-9240-BB9A-2223D488AAEA}">
      <dgm:prSet phldrT="[Text]" custT="1"/>
      <dgm:spPr/>
      <dgm:t>
        <a:bodyPr/>
        <a:lstStyle/>
        <a:p>
          <a:r>
            <a:rPr lang="en-US" sz="1400" dirty="0" smtClean="0">
              <a:latin typeface="Tw Cen MT"/>
              <a:cs typeface="Tw Cen MT"/>
            </a:rPr>
            <a:t>Missional </a:t>
          </a:r>
          <a:endParaRPr lang="en-US" sz="1400" dirty="0">
            <a:latin typeface="Tw Cen MT"/>
            <a:cs typeface="Tw Cen MT"/>
          </a:endParaRPr>
        </a:p>
      </dgm:t>
    </dgm:pt>
    <dgm:pt modelId="{2A981997-709D-C14A-B4AB-8D98CAA7B8BE}" type="parTrans" cxnId="{D5BCDA2C-11EB-5D45-AC87-B8AD0EB97F6A}">
      <dgm:prSet/>
      <dgm:spPr/>
      <dgm:t>
        <a:bodyPr/>
        <a:lstStyle/>
        <a:p>
          <a:endParaRPr lang="en-US"/>
        </a:p>
      </dgm:t>
    </dgm:pt>
    <dgm:pt modelId="{2920153F-EA5A-FC4D-B14C-EC1183461D58}" type="sibTrans" cxnId="{D5BCDA2C-11EB-5D45-AC87-B8AD0EB97F6A}">
      <dgm:prSet/>
      <dgm:spPr/>
      <dgm:t>
        <a:bodyPr/>
        <a:lstStyle/>
        <a:p>
          <a:endParaRPr lang="en-US"/>
        </a:p>
      </dgm:t>
    </dgm:pt>
    <dgm:pt modelId="{1A86DB44-3AF5-5D40-8328-2D2442F5486F}"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5FA1ACD8-850E-6245-8D41-1402AAFB3B4A}" type="pres">
      <dgm:prSet presAssocID="{4090E13C-FA55-8644-AA81-AAD46FD2B792}" presName="centerShape" presStyleLbl="node0" presStyleIdx="0" presStyleCnt="1" custScaleX="168023" custScaleY="139917"/>
      <dgm:spPr/>
      <dgm:t>
        <a:bodyPr/>
        <a:lstStyle/>
        <a:p>
          <a:endParaRPr lang="en-US"/>
        </a:p>
      </dgm:t>
    </dgm:pt>
    <dgm:pt modelId="{200525A2-62FC-8941-8376-C1BB50BD11AC}" type="pres">
      <dgm:prSet presAssocID="{F89F9CA3-C927-C64C-84BE-60635068B72E}" presName="node" presStyleLbl="node1" presStyleIdx="0" presStyleCnt="12" custScaleX="136807" custScaleY="124891">
        <dgm:presLayoutVars>
          <dgm:bulletEnabled val="1"/>
        </dgm:presLayoutVars>
      </dgm:prSet>
      <dgm:spPr/>
      <dgm:t>
        <a:bodyPr/>
        <a:lstStyle/>
        <a:p>
          <a:endParaRPr lang="en-US"/>
        </a:p>
      </dgm:t>
    </dgm:pt>
    <dgm:pt modelId="{813E5189-3B5A-8249-B37C-A86CFE608DBE}" type="pres">
      <dgm:prSet presAssocID="{F89F9CA3-C927-C64C-84BE-60635068B72E}" presName="dummy" presStyleCnt="0"/>
      <dgm:spPr/>
      <dgm:t>
        <a:bodyPr/>
        <a:lstStyle/>
        <a:p>
          <a:endParaRPr lang="en-US"/>
        </a:p>
      </dgm:t>
    </dgm:pt>
    <dgm:pt modelId="{B35DD560-0F0B-F641-B59E-3C82DF085B07}" type="pres">
      <dgm:prSet presAssocID="{9C8E2E9F-9F5E-214A-A488-E6BAB1CC7583}" presName="sibTrans" presStyleLbl="sibTrans2D1" presStyleIdx="0" presStyleCnt="12"/>
      <dgm:spPr/>
      <dgm:t>
        <a:bodyPr/>
        <a:lstStyle/>
        <a:p>
          <a:endParaRPr lang="en-US"/>
        </a:p>
      </dgm:t>
    </dgm:pt>
    <dgm:pt modelId="{3E62F7C7-C93A-CA48-BA7A-7F5E794466C7}" type="pres">
      <dgm:prSet presAssocID="{5755D81B-5262-4642-A41F-EA44B6B565BA}" presName="node" presStyleLbl="node1" presStyleIdx="1" presStyleCnt="12" custScaleX="136807" custScaleY="124891">
        <dgm:presLayoutVars>
          <dgm:bulletEnabled val="1"/>
        </dgm:presLayoutVars>
      </dgm:prSet>
      <dgm:spPr/>
      <dgm:t>
        <a:bodyPr/>
        <a:lstStyle/>
        <a:p>
          <a:endParaRPr lang="en-US"/>
        </a:p>
      </dgm:t>
    </dgm:pt>
    <dgm:pt modelId="{125AEB4D-CB1D-5741-821D-57229B826A5C}" type="pres">
      <dgm:prSet presAssocID="{5755D81B-5262-4642-A41F-EA44B6B565BA}" presName="dummy" presStyleCnt="0"/>
      <dgm:spPr/>
      <dgm:t>
        <a:bodyPr/>
        <a:lstStyle/>
        <a:p>
          <a:endParaRPr lang="en-US"/>
        </a:p>
      </dgm:t>
    </dgm:pt>
    <dgm:pt modelId="{95060CAE-B158-F24E-B127-AD94D146A68B}" type="pres">
      <dgm:prSet presAssocID="{1D624EEE-CC0F-CE4A-BEE6-8732B7FC0816}" presName="sibTrans" presStyleLbl="sibTrans2D1" presStyleIdx="1" presStyleCnt="12"/>
      <dgm:spPr/>
      <dgm:t>
        <a:bodyPr/>
        <a:lstStyle/>
        <a:p>
          <a:endParaRPr lang="en-US"/>
        </a:p>
      </dgm:t>
    </dgm:pt>
    <dgm:pt modelId="{517C7A29-356C-4941-83E4-A16F5F7FFB21}" type="pres">
      <dgm:prSet presAssocID="{4042DE26-5BEF-1C42-AE54-43A9F71D04BF}" presName="node" presStyleLbl="node1" presStyleIdx="2" presStyleCnt="12" custScaleX="125795" custScaleY="127912">
        <dgm:presLayoutVars>
          <dgm:bulletEnabled val="1"/>
        </dgm:presLayoutVars>
      </dgm:prSet>
      <dgm:spPr/>
      <dgm:t>
        <a:bodyPr/>
        <a:lstStyle/>
        <a:p>
          <a:endParaRPr lang="en-US"/>
        </a:p>
      </dgm:t>
    </dgm:pt>
    <dgm:pt modelId="{34B5CBCB-DB9F-D648-AC51-8191534F8922}" type="pres">
      <dgm:prSet presAssocID="{4042DE26-5BEF-1C42-AE54-43A9F71D04BF}" presName="dummy" presStyleCnt="0"/>
      <dgm:spPr/>
    </dgm:pt>
    <dgm:pt modelId="{6201E712-0E1E-E44C-99CE-42FDC956F3D5}" type="pres">
      <dgm:prSet presAssocID="{8705ACB9-8719-3740-B024-1EB191E90FB4}" presName="sibTrans" presStyleLbl="sibTrans2D1" presStyleIdx="2" presStyleCnt="12"/>
      <dgm:spPr/>
      <dgm:t>
        <a:bodyPr/>
        <a:lstStyle/>
        <a:p>
          <a:endParaRPr lang="en-US"/>
        </a:p>
      </dgm:t>
    </dgm:pt>
    <dgm:pt modelId="{B85B5BAE-A173-F546-BBC6-220F16D47737}" type="pres">
      <dgm:prSet presAssocID="{AAFC0146-F409-3B4C-9634-481DB9FE833D}" presName="node" presStyleLbl="node1" presStyleIdx="3" presStyleCnt="12" custScaleX="136807" custScaleY="124891">
        <dgm:presLayoutVars>
          <dgm:bulletEnabled val="1"/>
        </dgm:presLayoutVars>
      </dgm:prSet>
      <dgm:spPr/>
      <dgm:t>
        <a:bodyPr/>
        <a:lstStyle/>
        <a:p>
          <a:endParaRPr lang="en-US"/>
        </a:p>
      </dgm:t>
    </dgm:pt>
    <dgm:pt modelId="{61EDBF69-A82D-A54B-A24C-1690F6027FDC}" type="pres">
      <dgm:prSet presAssocID="{AAFC0146-F409-3B4C-9634-481DB9FE833D}" presName="dummy" presStyleCnt="0"/>
      <dgm:spPr/>
    </dgm:pt>
    <dgm:pt modelId="{686D1A44-80D0-0A44-A651-48532A12C62C}" type="pres">
      <dgm:prSet presAssocID="{A65234E3-4605-0041-974E-03D757997002}" presName="sibTrans" presStyleLbl="sibTrans2D1" presStyleIdx="3" presStyleCnt="12"/>
      <dgm:spPr/>
      <dgm:t>
        <a:bodyPr/>
        <a:lstStyle/>
        <a:p>
          <a:endParaRPr lang="en-US"/>
        </a:p>
      </dgm:t>
    </dgm:pt>
    <dgm:pt modelId="{8F127CAA-8BC2-8342-9EA9-1244F38F37D2}" type="pres">
      <dgm:prSet presAssocID="{DE491E0E-6509-D845-9F35-976A6EB1D637}" presName="node" presStyleLbl="node1" presStyleIdx="4" presStyleCnt="12" custScaleX="136807" custScaleY="124891">
        <dgm:presLayoutVars>
          <dgm:bulletEnabled val="1"/>
        </dgm:presLayoutVars>
      </dgm:prSet>
      <dgm:spPr/>
      <dgm:t>
        <a:bodyPr/>
        <a:lstStyle/>
        <a:p>
          <a:endParaRPr lang="en-US"/>
        </a:p>
      </dgm:t>
    </dgm:pt>
    <dgm:pt modelId="{3E91D511-B96D-7842-A0F7-0A2711D45D41}" type="pres">
      <dgm:prSet presAssocID="{DE491E0E-6509-D845-9F35-976A6EB1D637}" presName="dummy" presStyleCnt="0"/>
      <dgm:spPr/>
      <dgm:t>
        <a:bodyPr/>
        <a:lstStyle/>
        <a:p>
          <a:endParaRPr lang="en-US"/>
        </a:p>
      </dgm:t>
    </dgm:pt>
    <dgm:pt modelId="{34E03119-64EB-4047-9743-17C4421E5B66}" type="pres">
      <dgm:prSet presAssocID="{0FC19050-D61F-2349-B590-C98EF7EBBC0C}" presName="sibTrans" presStyleLbl="sibTrans2D1" presStyleIdx="4" presStyleCnt="12"/>
      <dgm:spPr/>
      <dgm:t>
        <a:bodyPr/>
        <a:lstStyle/>
        <a:p>
          <a:endParaRPr lang="en-US"/>
        </a:p>
      </dgm:t>
    </dgm:pt>
    <dgm:pt modelId="{7EF40E1F-4B88-C547-92F2-99CBF7F56CFF}" type="pres">
      <dgm:prSet presAssocID="{55A163D1-1D26-D14D-9E87-8410E3DB6204}" presName="node" presStyleLbl="node1" presStyleIdx="5" presStyleCnt="12" custScaleX="136807" custScaleY="124891">
        <dgm:presLayoutVars>
          <dgm:bulletEnabled val="1"/>
        </dgm:presLayoutVars>
      </dgm:prSet>
      <dgm:spPr/>
      <dgm:t>
        <a:bodyPr/>
        <a:lstStyle/>
        <a:p>
          <a:endParaRPr lang="en-US"/>
        </a:p>
      </dgm:t>
    </dgm:pt>
    <dgm:pt modelId="{AF4B2654-4096-404A-BFCC-7D22870C6C05}" type="pres">
      <dgm:prSet presAssocID="{55A163D1-1D26-D14D-9E87-8410E3DB6204}" presName="dummy" presStyleCnt="0"/>
      <dgm:spPr/>
      <dgm:t>
        <a:bodyPr/>
        <a:lstStyle/>
        <a:p>
          <a:endParaRPr lang="en-US"/>
        </a:p>
      </dgm:t>
    </dgm:pt>
    <dgm:pt modelId="{9BE7DF55-C509-914B-AD01-628668E480BA}" type="pres">
      <dgm:prSet presAssocID="{D2000CB0-ADFF-7349-B91F-D941410D986D}" presName="sibTrans" presStyleLbl="sibTrans2D1" presStyleIdx="5" presStyleCnt="12"/>
      <dgm:spPr/>
      <dgm:t>
        <a:bodyPr/>
        <a:lstStyle/>
        <a:p>
          <a:endParaRPr lang="en-US"/>
        </a:p>
      </dgm:t>
    </dgm:pt>
    <dgm:pt modelId="{53BC7050-237C-3943-8206-C00DA807E136}" type="pres">
      <dgm:prSet presAssocID="{225E5DA0-6ECA-5845-A3C1-730172FCAABF}" presName="node" presStyleLbl="node1" presStyleIdx="6" presStyleCnt="12" custScaleX="136807" custScaleY="124891">
        <dgm:presLayoutVars>
          <dgm:bulletEnabled val="1"/>
        </dgm:presLayoutVars>
      </dgm:prSet>
      <dgm:spPr/>
      <dgm:t>
        <a:bodyPr/>
        <a:lstStyle/>
        <a:p>
          <a:endParaRPr lang="en-US"/>
        </a:p>
      </dgm:t>
    </dgm:pt>
    <dgm:pt modelId="{A12D0F0C-C70F-7549-BC22-76CC409AABBC}" type="pres">
      <dgm:prSet presAssocID="{225E5DA0-6ECA-5845-A3C1-730172FCAABF}" presName="dummy" presStyleCnt="0"/>
      <dgm:spPr/>
      <dgm:t>
        <a:bodyPr/>
        <a:lstStyle/>
        <a:p>
          <a:endParaRPr lang="en-US"/>
        </a:p>
      </dgm:t>
    </dgm:pt>
    <dgm:pt modelId="{1E903CE4-9334-0C47-AAA5-B6FFFD2C9539}" type="pres">
      <dgm:prSet presAssocID="{57D301EC-B287-254C-8E82-6299E2BB7719}" presName="sibTrans" presStyleLbl="sibTrans2D1" presStyleIdx="6" presStyleCnt="12"/>
      <dgm:spPr/>
      <dgm:t>
        <a:bodyPr/>
        <a:lstStyle/>
        <a:p>
          <a:endParaRPr lang="en-US"/>
        </a:p>
      </dgm:t>
    </dgm:pt>
    <dgm:pt modelId="{DA3EC33F-BD08-9541-99E1-E5F26323E460}" type="pres">
      <dgm:prSet presAssocID="{9FA012B1-924B-544F-A0E9-D52995A4386C}" presName="node" presStyleLbl="node1" presStyleIdx="7" presStyleCnt="12" custScaleX="136807" custScaleY="124891">
        <dgm:presLayoutVars>
          <dgm:bulletEnabled val="1"/>
        </dgm:presLayoutVars>
      </dgm:prSet>
      <dgm:spPr/>
      <dgm:t>
        <a:bodyPr/>
        <a:lstStyle/>
        <a:p>
          <a:endParaRPr lang="en-US"/>
        </a:p>
      </dgm:t>
    </dgm:pt>
    <dgm:pt modelId="{97F93989-C714-1C4C-AF2B-17B324F3D457}" type="pres">
      <dgm:prSet presAssocID="{9FA012B1-924B-544F-A0E9-D52995A4386C}" presName="dummy" presStyleCnt="0"/>
      <dgm:spPr/>
      <dgm:t>
        <a:bodyPr/>
        <a:lstStyle/>
        <a:p>
          <a:endParaRPr lang="en-US"/>
        </a:p>
      </dgm:t>
    </dgm:pt>
    <dgm:pt modelId="{39CC7176-9280-5D4E-B7F2-21EEFDA3C559}" type="pres">
      <dgm:prSet presAssocID="{88372B74-E8B4-E147-902B-89FC2622292C}" presName="sibTrans" presStyleLbl="sibTrans2D1" presStyleIdx="7" presStyleCnt="12"/>
      <dgm:spPr/>
      <dgm:t>
        <a:bodyPr/>
        <a:lstStyle/>
        <a:p>
          <a:endParaRPr lang="en-US"/>
        </a:p>
      </dgm:t>
    </dgm:pt>
    <dgm:pt modelId="{F82EE5E3-CBD1-8247-815B-13633AB45C6A}" type="pres">
      <dgm:prSet presAssocID="{DA62A7DA-479F-094F-86E9-BE22BD8BADC6}" presName="node" presStyleLbl="node1" presStyleIdx="8" presStyleCnt="12" custScaleX="136807" custScaleY="124891">
        <dgm:presLayoutVars>
          <dgm:bulletEnabled val="1"/>
        </dgm:presLayoutVars>
      </dgm:prSet>
      <dgm:spPr/>
      <dgm:t>
        <a:bodyPr/>
        <a:lstStyle/>
        <a:p>
          <a:endParaRPr lang="en-US"/>
        </a:p>
      </dgm:t>
    </dgm:pt>
    <dgm:pt modelId="{CC1440A5-6612-5143-AA5A-0CD98F9F6D3F}" type="pres">
      <dgm:prSet presAssocID="{DA62A7DA-479F-094F-86E9-BE22BD8BADC6}" presName="dummy" presStyleCnt="0"/>
      <dgm:spPr/>
      <dgm:t>
        <a:bodyPr/>
        <a:lstStyle/>
        <a:p>
          <a:endParaRPr lang="en-US"/>
        </a:p>
      </dgm:t>
    </dgm:pt>
    <dgm:pt modelId="{FC46C6DD-2ADA-D84F-9F27-42AB2F883F74}" type="pres">
      <dgm:prSet presAssocID="{0CDD8742-8613-BD45-AFA8-1CBC5C03EE25}" presName="sibTrans" presStyleLbl="sibTrans2D1" presStyleIdx="8" presStyleCnt="12"/>
      <dgm:spPr/>
      <dgm:t>
        <a:bodyPr/>
        <a:lstStyle/>
        <a:p>
          <a:endParaRPr lang="en-US"/>
        </a:p>
      </dgm:t>
    </dgm:pt>
    <dgm:pt modelId="{5AD8A1E6-7CE4-9245-9D40-051270690E9D}" type="pres">
      <dgm:prSet presAssocID="{14A26EF2-B77D-6C45-A09A-E93A5F6839B3}" presName="node" presStyleLbl="node1" presStyleIdx="9" presStyleCnt="12" custScaleX="136807" custScaleY="124891">
        <dgm:presLayoutVars>
          <dgm:bulletEnabled val="1"/>
        </dgm:presLayoutVars>
      </dgm:prSet>
      <dgm:spPr/>
      <dgm:t>
        <a:bodyPr/>
        <a:lstStyle/>
        <a:p>
          <a:endParaRPr lang="en-US"/>
        </a:p>
      </dgm:t>
    </dgm:pt>
    <dgm:pt modelId="{24DD3516-9AF1-0140-A250-F0227F642875}" type="pres">
      <dgm:prSet presAssocID="{14A26EF2-B77D-6C45-A09A-E93A5F6839B3}" presName="dummy" presStyleCnt="0"/>
      <dgm:spPr/>
      <dgm:t>
        <a:bodyPr/>
        <a:lstStyle/>
        <a:p>
          <a:endParaRPr lang="en-US"/>
        </a:p>
      </dgm:t>
    </dgm:pt>
    <dgm:pt modelId="{C0A50FB2-8EE2-0841-BD68-3BED11F642BF}" type="pres">
      <dgm:prSet presAssocID="{32A28E6C-D49E-AF4E-8133-260007FF49B5}" presName="sibTrans" presStyleLbl="sibTrans2D1" presStyleIdx="9" presStyleCnt="12"/>
      <dgm:spPr/>
      <dgm:t>
        <a:bodyPr/>
        <a:lstStyle/>
        <a:p>
          <a:endParaRPr lang="en-US"/>
        </a:p>
      </dgm:t>
    </dgm:pt>
    <dgm:pt modelId="{7BD57C09-9E03-A14C-8D01-73135150BFDD}" type="pres">
      <dgm:prSet presAssocID="{55AA42D4-50BA-0B49-8F33-3E5C042571DE}" presName="node" presStyleLbl="node1" presStyleIdx="10" presStyleCnt="12" custScaleX="136807" custScaleY="124891">
        <dgm:presLayoutVars>
          <dgm:bulletEnabled val="1"/>
        </dgm:presLayoutVars>
      </dgm:prSet>
      <dgm:spPr/>
      <dgm:t>
        <a:bodyPr/>
        <a:lstStyle/>
        <a:p>
          <a:endParaRPr lang="en-US"/>
        </a:p>
      </dgm:t>
    </dgm:pt>
    <dgm:pt modelId="{AF5FF53F-0E89-164F-BFB3-77EBD05B06CD}" type="pres">
      <dgm:prSet presAssocID="{55AA42D4-50BA-0B49-8F33-3E5C042571DE}" presName="dummy" presStyleCnt="0"/>
      <dgm:spPr/>
    </dgm:pt>
    <dgm:pt modelId="{29C681B7-E380-AD49-BC54-5D47DC3D6834}" type="pres">
      <dgm:prSet presAssocID="{83B8BCB5-99B2-7F4F-9998-54EF65BFFD92}" presName="sibTrans" presStyleLbl="sibTrans2D1" presStyleIdx="10" presStyleCnt="12"/>
      <dgm:spPr/>
      <dgm:t>
        <a:bodyPr/>
        <a:lstStyle/>
        <a:p>
          <a:endParaRPr lang="en-US"/>
        </a:p>
      </dgm:t>
    </dgm:pt>
    <dgm:pt modelId="{DFC4E4EF-EA33-C84D-A577-C23E36FB2ADE}" type="pres">
      <dgm:prSet presAssocID="{A5F1164A-C2B9-9240-BB9A-2223D488AAEA}" presName="node" presStyleLbl="node1" presStyleIdx="11" presStyleCnt="12" custScaleX="125724" custScaleY="118643">
        <dgm:presLayoutVars>
          <dgm:bulletEnabled val="1"/>
        </dgm:presLayoutVars>
      </dgm:prSet>
      <dgm:spPr/>
      <dgm:t>
        <a:bodyPr/>
        <a:lstStyle/>
        <a:p>
          <a:endParaRPr lang="en-US"/>
        </a:p>
      </dgm:t>
    </dgm:pt>
    <dgm:pt modelId="{617820FC-F763-D346-B2A8-A6CBD1EE9B2A}" type="pres">
      <dgm:prSet presAssocID="{A5F1164A-C2B9-9240-BB9A-2223D488AAEA}" presName="dummy" presStyleCnt="0"/>
      <dgm:spPr/>
    </dgm:pt>
    <dgm:pt modelId="{F1CA4F78-C3B3-1F4A-9E31-1BFF610B8497}" type="pres">
      <dgm:prSet presAssocID="{2920153F-EA5A-FC4D-B14C-EC1183461D58}" presName="sibTrans" presStyleLbl="sibTrans2D1" presStyleIdx="11" presStyleCnt="12"/>
      <dgm:spPr/>
      <dgm:t>
        <a:bodyPr/>
        <a:lstStyle/>
        <a:p>
          <a:endParaRPr lang="en-US"/>
        </a:p>
      </dgm:t>
    </dgm:pt>
  </dgm:ptLst>
  <dgm:cxnLst>
    <dgm:cxn modelId="{B20350D1-7315-6341-975F-C8BB763ACB08}" type="presOf" srcId="{1D624EEE-CC0F-CE4A-BEE6-8732B7FC0816}" destId="{95060CAE-B158-F24E-B127-AD94D146A68B}" srcOrd="0" destOrd="0" presId="urn:microsoft.com/office/officeart/2005/8/layout/radial6"/>
    <dgm:cxn modelId="{5E8DB0BC-3521-054A-8F35-FB66F4F1AC37}" type="presOf" srcId="{55A163D1-1D26-D14D-9E87-8410E3DB6204}" destId="{7EF40E1F-4B88-C547-92F2-99CBF7F56CFF}" srcOrd="0" destOrd="0" presId="urn:microsoft.com/office/officeart/2005/8/layout/radial6"/>
    <dgm:cxn modelId="{47CD030A-123C-264B-9B65-5DA45B8BFF84}" type="presOf" srcId="{14A26EF2-B77D-6C45-A09A-E93A5F6839B3}" destId="{5AD8A1E6-7CE4-9245-9D40-051270690E9D}" srcOrd="0" destOrd="0" presId="urn:microsoft.com/office/officeart/2005/8/layout/radial6"/>
    <dgm:cxn modelId="{8772E8E2-62E3-8E4E-AE5A-EC79612C26E8}" srcId="{4090E13C-FA55-8644-AA81-AAD46FD2B792}" destId="{14A26EF2-B77D-6C45-A09A-E93A5F6839B3}" srcOrd="9" destOrd="0" parTransId="{FCF765BF-B17D-B64A-AAC2-6E7B86F1E407}" sibTransId="{32A28E6C-D49E-AF4E-8133-260007FF49B5}"/>
    <dgm:cxn modelId="{A8328321-BF61-C74A-BC9D-5DC113770CF3}" type="presOf" srcId="{225E5DA0-6ECA-5845-A3C1-730172FCAABF}" destId="{53BC7050-237C-3943-8206-C00DA807E136}" srcOrd="0" destOrd="0" presId="urn:microsoft.com/office/officeart/2005/8/layout/radial6"/>
    <dgm:cxn modelId="{44C60CF7-31DD-704F-89D4-46CF872071CE}" type="presOf" srcId="{83B8BCB5-99B2-7F4F-9998-54EF65BFFD92}" destId="{29C681B7-E380-AD49-BC54-5D47DC3D6834}" srcOrd="0" destOrd="0" presId="urn:microsoft.com/office/officeart/2005/8/layout/radial6"/>
    <dgm:cxn modelId="{C202DCE5-A852-9E48-B28A-A84A88A92E7A}" srcId="{4090E13C-FA55-8644-AA81-AAD46FD2B792}" destId="{5755D81B-5262-4642-A41F-EA44B6B565BA}" srcOrd="1" destOrd="0" parTransId="{625186C6-4C60-EE4C-82F7-9CD4DD389835}" sibTransId="{1D624EEE-CC0F-CE4A-BEE6-8732B7FC0816}"/>
    <dgm:cxn modelId="{B5F4D46F-62D4-834F-A66F-003F380C0116}" srcId="{4090E13C-FA55-8644-AA81-AAD46FD2B792}" destId="{55AA42D4-50BA-0B49-8F33-3E5C042571DE}" srcOrd="10" destOrd="0" parTransId="{F137E60F-C00A-5443-8B83-03BA9F279C2C}" sibTransId="{83B8BCB5-99B2-7F4F-9998-54EF65BFFD92}"/>
    <dgm:cxn modelId="{09384FFB-5E33-2A41-9050-3C60064684B2}" type="presOf" srcId="{8705ACB9-8719-3740-B024-1EB191E90FB4}" destId="{6201E712-0E1E-E44C-99CE-42FDC956F3D5}" srcOrd="0" destOrd="0" presId="urn:microsoft.com/office/officeart/2005/8/layout/radial6"/>
    <dgm:cxn modelId="{4A99A8A5-EB88-6740-B443-7727B8441945}" type="presOf" srcId="{A5F1164A-C2B9-9240-BB9A-2223D488AAEA}" destId="{DFC4E4EF-EA33-C84D-A577-C23E36FB2ADE}" srcOrd="0" destOrd="0" presId="urn:microsoft.com/office/officeart/2005/8/layout/radial6"/>
    <dgm:cxn modelId="{F3A416D7-5BC5-9C4F-A646-6D36ED3120BB}" type="presOf" srcId="{0CDD8742-8613-BD45-AFA8-1CBC5C03EE25}" destId="{FC46C6DD-2ADA-D84F-9F27-42AB2F883F74}" srcOrd="0" destOrd="0" presId="urn:microsoft.com/office/officeart/2005/8/layout/radial6"/>
    <dgm:cxn modelId="{D0E7E258-EFF9-884F-97B4-7E2D043C5677}" srcId="{4090E13C-FA55-8644-AA81-AAD46FD2B792}" destId="{AAFC0146-F409-3B4C-9634-481DB9FE833D}" srcOrd="3" destOrd="0" parTransId="{B81330ED-395A-FE43-BDB5-506FD262E3F1}" sibTransId="{A65234E3-4605-0041-974E-03D757997002}"/>
    <dgm:cxn modelId="{4365CDF1-0EC8-BF4C-B57F-764C04945E06}" srcId="{4090E13C-FA55-8644-AA81-AAD46FD2B792}" destId="{55A163D1-1D26-D14D-9E87-8410E3DB6204}" srcOrd="5" destOrd="0" parTransId="{5E15C1BE-BD0B-074C-8F37-B327D3DC4989}" sibTransId="{D2000CB0-ADFF-7349-B91F-D941410D986D}"/>
    <dgm:cxn modelId="{4273563D-1C1D-B547-8DEF-A5A2379A46C5}" srcId="{4090E13C-FA55-8644-AA81-AAD46FD2B792}" destId="{4042DE26-5BEF-1C42-AE54-43A9F71D04BF}" srcOrd="2" destOrd="0" parTransId="{C342A653-9593-AC4F-90CA-59E360BC3739}" sibTransId="{8705ACB9-8719-3740-B024-1EB191E90FB4}"/>
    <dgm:cxn modelId="{EAA6A8A3-B0D6-1C49-824C-31D65BF4116B}" type="presOf" srcId="{2920153F-EA5A-FC4D-B14C-EC1183461D58}" destId="{F1CA4F78-C3B3-1F4A-9E31-1BFF610B8497}" srcOrd="0" destOrd="0" presId="urn:microsoft.com/office/officeart/2005/8/layout/radial6"/>
    <dgm:cxn modelId="{82D8DAFD-7A92-9540-8796-728FFEA110EE}" type="presOf" srcId="{83B2E4C9-6739-0940-BFE0-6E1FBF8066B7}" destId="{1A86DB44-3AF5-5D40-8328-2D2442F5486F}" srcOrd="0" destOrd="0" presId="urn:microsoft.com/office/officeart/2005/8/layout/radial6"/>
    <dgm:cxn modelId="{C1609BA2-0F71-9841-A412-9BBE5D6EE70A}" srcId="{4090E13C-FA55-8644-AA81-AAD46FD2B792}" destId="{F89F9CA3-C927-C64C-84BE-60635068B72E}" srcOrd="0" destOrd="0" parTransId="{3DED8754-351C-BD4A-9BEC-238E79F08A43}" sibTransId="{9C8E2E9F-9F5E-214A-A488-E6BAB1CC7583}"/>
    <dgm:cxn modelId="{5AAB505E-48FD-4E4B-B93C-B790CD1793FB}" type="presOf" srcId="{AAFC0146-F409-3B4C-9634-481DB9FE833D}" destId="{B85B5BAE-A173-F546-BBC6-220F16D47737}" srcOrd="0" destOrd="0" presId="urn:microsoft.com/office/officeart/2005/8/layout/radial6"/>
    <dgm:cxn modelId="{06AA697A-A179-B44D-AB89-13574611F2B1}" type="presOf" srcId="{5755D81B-5262-4642-A41F-EA44B6B565BA}" destId="{3E62F7C7-C93A-CA48-BA7A-7F5E794466C7}" srcOrd="0" destOrd="0" presId="urn:microsoft.com/office/officeart/2005/8/layout/radial6"/>
    <dgm:cxn modelId="{3091185C-436B-304B-BC8D-2EF245EB9C22}" srcId="{4090E13C-FA55-8644-AA81-AAD46FD2B792}" destId="{DE491E0E-6509-D845-9F35-976A6EB1D637}" srcOrd="4" destOrd="0" parTransId="{F0A5A61B-CCD5-B448-9481-AC78AD8C2603}" sibTransId="{0FC19050-D61F-2349-B590-C98EF7EBBC0C}"/>
    <dgm:cxn modelId="{51C45EDA-B0EC-8248-964C-80D7628CEAC4}" srcId="{4090E13C-FA55-8644-AA81-AAD46FD2B792}" destId="{225E5DA0-6ECA-5845-A3C1-730172FCAABF}" srcOrd="6" destOrd="0" parTransId="{93B20F67-1E67-794E-9682-CA2E507F8A7F}" sibTransId="{57D301EC-B287-254C-8E82-6299E2BB7719}"/>
    <dgm:cxn modelId="{8FECD7AD-F36F-524A-98FE-876917142D02}" type="presOf" srcId="{4090E13C-FA55-8644-AA81-AAD46FD2B792}" destId="{5FA1ACD8-850E-6245-8D41-1402AAFB3B4A}" srcOrd="0" destOrd="0" presId="urn:microsoft.com/office/officeart/2005/8/layout/radial6"/>
    <dgm:cxn modelId="{CDAF19FE-D36B-E44B-9947-0A67086C657A}" type="presOf" srcId="{DE491E0E-6509-D845-9F35-976A6EB1D637}" destId="{8F127CAA-8BC2-8342-9EA9-1244F38F37D2}" srcOrd="0" destOrd="0" presId="urn:microsoft.com/office/officeart/2005/8/layout/radial6"/>
    <dgm:cxn modelId="{5FD66706-4A13-B447-8362-DBC3B4DDCA44}" type="presOf" srcId="{32A28E6C-D49E-AF4E-8133-260007FF49B5}" destId="{C0A50FB2-8EE2-0841-BD68-3BED11F642BF}" srcOrd="0" destOrd="0" presId="urn:microsoft.com/office/officeart/2005/8/layout/radial6"/>
    <dgm:cxn modelId="{AAF7CD18-15DA-F844-8CE2-6F08C3209F14}" type="presOf" srcId="{55AA42D4-50BA-0B49-8F33-3E5C042571DE}" destId="{7BD57C09-9E03-A14C-8D01-73135150BFDD}" srcOrd="0" destOrd="0" presId="urn:microsoft.com/office/officeart/2005/8/layout/radial6"/>
    <dgm:cxn modelId="{A271CC04-58FB-B942-9137-DFF38E96B168}" srcId="{4090E13C-FA55-8644-AA81-AAD46FD2B792}" destId="{9FA012B1-924B-544F-A0E9-D52995A4386C}" srcOrd="7" destOrd="0" parTransId="{C291A3C2-552D-BC4A-95C1-C0ED7E16C25E}" sibTransId="{88372B74-E8B4-E147-902B-89FC2622292C}"/>
    <dgm:cxn modelId="{1B7B7560-79A6-F84F-A3B8-93B37533DE5A}" type="presOf" srcId="{0FC19050-D61F-2349-B590-C98EF7EBBC0C}" destId="{34E03119-64EB-4047-9743-17C4421E5B66}" srcOrd="0" destOrd="0" presId="urn:microsoft.com/office/officeart/2005/8/layout/radial6"/>
    <dgm:cxn modelId="{E31B3D20-8703-2A48-9D87-EAA07F9DD5FE}" type="presOf" srcId="{88372B74-E8B4-E147-902B-89FC2622292C}" destId="{39CC7176-9280-5D4E-B7F2-21EEFDA3C559}"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D7792215-846A-ED41-BBCC-72465CDE7142}" type="presOf" srcId="{9FA012B1-924B-544F-A0E9-D52995A4386C}" destId="{DA3EC33F-BD08-9541-99E1-E5F26323E460}" srcOrd="0" destOrd="0" presId="urn:microsoft.com/office/officeart/2005/8/layout/radial6"/>
    <dgm:cxn modelId="{02016C09-9E23-FB44-BB56-379580AE0CE4}" type="presOf" srcId="{DA62A7DA-479F-094F-86E9-BE22BD8BADC6}" destId="{F82EE5E3-CBD1-8247-815B-13633AB45C6A}" srcOrd="0" destOrd="0" presId="urn:microsoft.com/office/officeart/2005/8/layout/radial6"/>
    <dgm:cxn modelId="{40C15089-51A6-3F42-B91C-5946212AFCE5}" type="presOf" srcId="{F89F9CA3-C927-C64C-84BE-60635068B72E}" destId="{200525A2-62FC-8941-8376-C1BB50BD11AC}" srcOrd="0" destOrd="0" presId="urn:microsoft.com/office/officeart/2005/8/layout/radial6"/>
    <dgm:cxn modelId="{3CCB04CE-6D0C-B244-9B30-18A26CCE3C0A}" type="presOf" srcId="{D2000CB0-ADFF-7349-B91F-D941410D986D}" destId="{9BE7DF55-C509-914B-AD01-628668E480BA}" srcOrd="0" destOrd="0" presId="urn:microsoft.com/office/officeart/2005/8/layout/radial6"/>
    <dgm:cxn modelId="{AAACBC3B-57FE-6E4A-B45B-1AE0133D02F4}" type="presOf" srcId="{9C8E2E9F-9F5E-214A-A488-E6BAB1CC7583}" destId="{B35DD560-0F0B-F641-B59E-3C82DF085B07}" srcOrd="0" destOrd="0" presId="urn:microsoft.com/office/officeart/2005/8/layout/radial6"/>
    <dgm:cxn modelId="{946E0FB3-EF14-9B43-96E3-DA842E807C75}" srcId="{4090E13C-FA55-8644-AA81-AAD46FD2B792}" destId="{DA62A7DA-479F-094F-86E9-BE22BD8BADC6}" srcOrd="8" destOrd="0" parTransId="{1EE21A9C-3BCA-B945-8C2E-5FDD838E7FEA}" sibTransId="{0CDD8742-8613-BD45-AFA8-1CBC5C03EE25}"/>
    <dgm:cxn modelId="{D5BCDA2C-11EB-5D45-AC87-B8AD0EB97F6A}" srcId="{4090E13C-FA55-8644-AA81-AAD46FD2B792}" destId="{A5F1164A-C2B9-9240-BB9A-2223D488AAEA}" srcOrd="11" destOrd="0" parTransId="{2A981997-709D-C14A-B4AB-8D98CAA7B8BE}" sibTransId="{2920153F-EA5A-FC4D-B14C-EC1183461D58}"/>
    <dgm:cxn modelId="{CF2488D0-D8FE-E340-9130-C0E9758A377B}" type="presOf" srcId="{A65234E3-4605-0041-974E-03D757997002}" destId="{686D1A44-80D0-0A44-A651-48532A12C62C}" srcOrd="0" destOrd="0" presId="urn:microsoft.com/office/officeart/2005/8/layout/radial6"/>
    <dgm:cxn modelId="{59F4DE44-930A-924B-925D-837FF7DF1AB8}" type="presOf" srcId="{57D301EC-B287-254C-8E82-6299E2BB7719}" destId="{1E903CE4-9334-0C47-AAA5-B6FFFD2C9539}" srcOrd="0" destOrd="0" presId="urn:microsoft.com/office/officeart/2005/8/layout/radial6"/>
    <dgm:cxn modelId="{C91F4D6E-94DB-D741-A40B-5D63549D1D9B}" type="presOf" srcId="{4042DE26-5BEF-1C42-AE54-43A9F71D04BF}" destId="{517C7A29-356C-4941-83E4-A16F5F7FFB21}" srcOrd="0" destOrd="0" presId="urn:microsoft.com/office/officeart/2005/8/layout/radial6"/>
    <dgm:cxn modelId="{898FA4F3-C8B4-1F4B-9457-5A88D160749E}" type="presParOf" srcId="{1A86DB44-3AF5-5D40-8328-2D2442F5486F}" destId="{5FA1ACD8-850E-6245-8D41-1402AAFB3B4A}" srcOrd="0" destOrd="0" presId="urn:microsoft.com/office/officeart/2005/8/layout/radial6"/>
    <dgm:cxn modelId="{4D6BDCF4-46DB-1341-9340-A0B4FF4185B6}" type="presParOf" srcId="{1A86DB44-3AF5-5D40-8328-2D2442F5486F}" destId="{200525A2-62FC-8941-8376-C1BB50BD11AC}" srcOrd="1" destOrd="0" presId="urn:microsoft.com/office/officeart/2005/8/layout/radial6"/>
    <dgm:cxn modelId="{C43C6964-B40F-3B42-8565-8FC1BCB513D3}" type="presParOf" srcId="{1A86DB44-3AF5-5D40-8328-2D2442F5486F}" destId="{813E5189-3B5A-8249-B37C-A86CFE608DBE}" srcOrd="2" destOrd="0" presId="urn:microsoft.com/office/officeart/2005/8/layout/radial6"/>
    <dgm:cxn modelId="{AE4CC593-3E61-9445-AC95-9E5332D3FA0B}" type="presParOf" srcId="{1A86DB44-3AF5-5D40-8328-2D2442F5486F}" destId="{B35DD560-0F0B-F641-B59E-3C82DF085B07}" srcOrd="3" destOrd="0" presId="urn:microsoft.com/office/officeart/2005/8/layout/radial6"/>
    <dgm:cxn modelId="{5E797D9D-00C8-584A-8628-1C96E393FE01}" type="presParOf" srcId="{1A86DB44-3AF5-5D40-8328-2D2442F5486F}" destId="{3E62F7C7-C93A-CA48-BA7A-7F5E794466C7}" srcOrd="4" destOrd="0" presId="urn:microsoft.com/office/officeart/2005/8/layout/radial6"/>
    <dgm:cxn modelId="{604FB11F-7232-3247-A784-50CB067151C7}" type="presParOf" srcId="{1A86DB44-3AF5-5D40-8328-2D2442F5486F}" destId="{125AEB4D-CB1D-5741-821D-57229B826A5C}" srcOrd="5" destOrd="0" presId="urn:microsoft.com/office/officeart/2005/8/layout/radial6"/>
    <dgm:cxn modelId="{678D4599-5751-954D-A8B8-B9868F6166BA}" type="presParOf" srcId="{1A86DB44-3AF5-5D40-8328-2D2442F5486F}" destId="{95060CAE-B158-F24E-B127-AD94D146A68B}" srcOrd="6" destOrd="0" presId="urn:microsoft.com/office/officeart/2005/8/layout/radial6"/>
    <dgm:cxn modelId="{3301D617-F752-A847-951C-A25CE1823FEA}" type="presParOf" srcId="{1A86DB44-3AF5-5D40-8328-2D2442F5486F}" destId="{517C7A29-356C-4941-83E4-A16F5F7FFB21}" srcOrd="7" destOrd="0" presId="urn:microsoft.com/office/officeart/2005/8/layout/radial6"/>
    <dgm:cxn modelId="{0A2CDB89-640D-BD4B-8BD8-7AFA5B5AAECD}" type="presParOf" srcId="{1A86DB44-3AF5-5D40-8328-2D2442F5486F}" destId="{34B5CBCB-DB9F-D648-AC51-8191534F8922}" srcOrd="8" destOrd="0" presId="urn:microsoft.com/office/officeart/2005/8/layout/radial6"/>
    <dgm:cxn modelId="{C2AB15FF-F989-864A-9E47-7E6A48A3D5BF}" type="presParOf" srcId="{1A86DB44-3AF5-5D40-8328-2D2442F5486F}" destId="{6201E712-0E1E-E44C-99CE-42FDC956F3D5}" srcOrd="9" destOrd="0" presId="urn:microsoft.com/office/officeart/2005/8/layout/radial6"/>
    <dgm:cxn modelId="{7E51E849-D151-8C4A-AE24-757471080559}" type="presParOf" srcId="{1A86DB44-3AF5-5D40-8328-2D2442F5486F}" destId="{B85B5BAE-A173-F546-BBC6-220F16D47737}" srcOrd="10" destOrd="0" presId="urn:microsoft.com/office/officeart/2005/8/layout/radial6"/>
    <dgm:cxn modelId="{74D49EC4-227B-F34D-AA34-17E01D4E0233}" type="presParOf" srcId="{1A86DB44-3AF5-5D40-8328-2D2442F5486F}" destId="{61EDBF69-A82D-A54B-A24C-1690F6027FDC}" srcOrd="11" destOrd="0" presId="urn:microsoft.com/office/officeart/2005/8/layout/radial6"/>
    <dgm:cxn modelId="{DE7923A8-FAB7-D641-85E8-40CB337C518A}" type="presParOf" srcId="{1A86DB44-3AF5-5D40-8328-2D2442F5486F}" destId="{686D1A44-80D0-0A44-A651-48532A12C62C}" srcOrd="12" destOrd="0" presId="urn:microsoft.com/office/officeart/2005/8/layout/radial6"/>
    <dgm:cxn modelId="{19001956-BA4A-9545-BD47-3055F0FEA414}" type="presParOf" srcId="{1A86DB44-3AF5-5D40-8328-2D2442F5486F}" destId="{8F127CAA-8BC2-8342-9EA9-1244F38F37D2}" srcOrd="13" destOrd="0" presId="urn:microsoft.com/office/officeart/2005/8/layout/radial6"/>
    <dgm:cxn modelId="{5D30E676-47EF-AF4B-B9F8-B21E9326AE81}" type="presParOf" srcId="{1A86DB44-3AF5-5D40-8328-2D2442F5486F}" destId="{3E91D511-B96D-7842-A0F7-0A2711D45D41}" srcOrd="14" destOrd="0" presId="urn:microsoft.com/office/officeart/2005/8/layout/radial6"/>
    <dgm:cxn modelId="{EC87A766-D946-014C-A013-A2B7F45819FD}" type="presParOf" srcId="{1A86DB44-3AF5-5D40-8328-2D2442F5486F}" destId="{34E03119-64EB-4047-9743-17C4421E5B66}" srcOrd="15" destOrd="0" presId="urn:microsoft.com/office/officeart/2005/8/layout/radial6"/>
    <dgm:cxn modelId="{BB096C23-3CD8-B644-8F3E-4D74CBDCB174}" type="presParOf" srcId="{1A86DB44-3AF5-5D40-8328-2D2442F5486F}" destId="{7EF40E1F-4B88-C547-92F2-99CBF7F56CFF}" srcOrd="16" destOrd="0" presId="urn:microsoft.com/office/officeart/2005/8/layout/radial6"/>
    <dgm:cxn modelId="{D12F807B-26C2-D947-A0CD-549076AB394A}" type="presParOf" srcId="{1A86DB44-3AF5-5D40-8328-2D2442F5486F}" destId="{AF4B2654-4096-404A-BFCC-7D22870C6C05}" srcOrd="17" destOrd="0" presId="urn:microsoft.com/office/officeart/2005/8/layout/radial6"/>
    <dgm:cxn modelId="{71EE103A-A1B0-8A48-9DDB-692DE3412F50}" type="presParOf" srcId="{1A86DB44-3AF5-5D40-8328-2D2442F5486F}" destId="{9BE7DF55-C509-914B-AD01-628668E480BA}" srcOrd="18" destOrd="0" presId="urn:microsoft.com/office/officeart/2005/8/layout/radial6"/>
    <dgm:cxn modelId="{796DAB9B-9ADD-D14F-B6B2-18DEA3005FC2}" type="presParOf" srcId="{1A86DB44-3AF5-5D40-8328-2D2442F5486F}" destId="{53BC7050-237C-3943-8206-C00DA807E136}" srcOrd="19" destOrd="0" presId="urn:microsoft.com/office/officeart/2005/8/layout/radial6"/>
    <dgm:cxn modelId="{99D6E215-5201-BB45-9855-7936D5AB3D25}" type="presParOf" srcId="{1A86DB44-3AF5-5D40-8328-2D2442F5486F}" destId="{A12D0F0C-C70F-7549-BC22-76CC409AABBC}" srcOrd="20" destOrd="0" presId="urn:microsoft.com/office/officeart/2005/8/layout/radial6"/>
    <dgm:cxn modelId="{EE4649F5-A57C-7B4E-BE87-2D8DEEA72F3E}" type="presParOf" srcId="{1A86DB44-3AF5-5D40-8328-2D2442F5486F}" destId="{1E903CE4-9334-0C47-AAA5-B6FFFD2C9539}" srcOrd="21" destOrd="0" presId="urn:microsoft.com/office/officeart/2005/8/layout/radial6"/>
    <dgm:cxn modelId="{589ED12F-AD29-A442-A3BA-B62ED7B4B9B5}" type="presParOf" srcId="{1A86DB44-3AF5-5D40-8328-2D2442F5486F}" destId="{DA3EC33F-BD08-9541-99E1-E5F26323E460}" srcOrd="22" destOrd="0" presId="urn:microsoft.com/office/officeart/2005/8/layout/radial6"/>
    <dgm:cxn modelId="{9771594C-CCD0-5747-A62A-3B00B6495224}" type="presParOf" srcId="{1A86DB44-3AF5-5D40-8328-2D2442F5486F}" destId="{97F93989-C714-1C4C-AF2B-17B324F3D457}" srcOrd="23" destOrd="0" presId="urn:microsoft.com/office/officeart/2005/8/layout/radial6"/>
    <dgm:cxn modelId="{022E8A1C-CE6A-5D4B-8912-D42354BB5B54}" type="presParOf" srcId="{1A86DB44-3AF5-5D40-8328-2D2442F5486F}" destId="{39CC7176-9280-5D4E-B7F2-21EEFDA3C559}" srcOrd="24" destOrd="0" presId="urn:microsoft.com/office/officeart/2005/8/layout/radial6"/>
    <dgm:cxn modelId="{6D41532C-1E99-8A43-A1C7-C7EAB38EBFA3}" type="presParOf" srcId="{1A86DB44-3AF5-5D40-8328-2D2442F5486F}" destId="{F82EE5E3-CBD1-8247-815B-13633AB45C6A}" srcOrd="25" destOrd="0" presId="urn:microsoft.com/office/officeart/2005/8/layout/radial6"/>
    <dgm:cxn modelId="{501B4964-7FC1-9D45-B050-21D794AD89C6}" type="presParOf" srcId="{1A86DB44-3AF5-5D40-8328-2D2442F5486F}" destId="{CC1440A5-6612-5143-AA5A-0CD98F9F6D3F}" srcOrd="26" destOrd="0" presId="urn:microsoft.com/office/officeart/2005/8/layout/radial6"/>
    <dgm:cxn modelId="{6BDACD50-8F0B-8B4B-B9A2-CD47AB87CD25}" type="presParOf" srcId="{1A86DB44-3AF5-5D40-8328-2D2442F5486F}" destId="{FC46C6DD-2ADA-D84F-9F27-42AB2F883F74}" srcOrd="27" destOrd="0" presId="urn:microsoft.com/office/officeart/2005/8/layout/radial6"/>
    <dgm:cxn modelId="{86379D58-3311-7740-A875-89C111E48F1B}" type="presParOf" srcId="{1A86DB44-3AF5-5D40-8328-2D2442F5486F}" destId="{5AD8A1E6-7CE4-9245-9D40-051270690E9D}" srcOrd="28" destOrd="0" presId="urn:microsoft.com/office/officeart/2005/8/layout/radial6"/>
    <dgm:cxn modelId="{339FA9B7-6C8E-674C-9B32-59E3A619CFD7}" type="presParOf" srcId="{1A86DB44-3AF5-5D40-8328-2D2442F5486F}" destId="{24DD3516-9AF1-0140-A250-F0227F642875}" srcOrd="29" destOrd="0" presId="urn:microsoft.com/office/officeart/2005/8/layout/radial6"/>
    <dgm:cxn modelId="{F1D0FF88-7BA7-9146-8297-74B0050C6119}" type="presParOf" srcId="{1A86DB44-3AF5-5D40-8328-2D2442F5486F}" destId="{C0A50FB2-8EE2-0841-BD68-3BED11F642BF}" srcOrd="30" destOrd="0" presId="urn:microsoft.com/office/officeart/2005/8/layout/radial6"/>
    <dgm:cxn modelId="{B71A6278-E9BB-674A-9E79-A9C77117AE22}" type="presParOf" srcId="{1A86DB44-3AF5-5D40-8328-2D2442F5486F}" destId="{7BD57C09-9E03-A14C-8D01-73135150BFDD}" srcOrd="31" destOrd="0" presId="urn:microsoft.com/office/officeart/2005/8/layout/radial6"/>
    <dgm:cxn modelId="{E2A6E322-0284-B446-B965-D4241780D0E9}" type="presParOf" srcId="{1A86DB44-3AF5-5D40-8328-2D2442F5486F}" destId="{AF5FF53F-0E89-164F-BFB3-77EBD05B06CD}" srcOrd="32" destOrd="0" presId="urn:microsoft.com/office/officeart/2005/8/layout/radial6"/>
    <dgm:cxn modelId="{CCA86ED8-B157-AE42-8B5B-AD379F2974DA}" type="presParOf" srcId="{1A86DB44-3AF5-5D40-8328-2D2442F5486F}" destId="{29C681B7-E380-AD49-BC54-5D47DC3D6834}" srcOrd="33" destOrd="0" presId="urn:microsoft.com/office/officeart/2005/8/layout/radial6"/>
    <dgm:cxn modelId="{78927A6F-27B3-3049-9157-6CE322262BA8}" type="presParOf" srcId="{1A86DB44-3AF5-5D40-8328-2D2442F5486F}" destId="{DFC4E4EF-EA33-C84D-A577-C23E36FB2ADE}" srcOrd="34" destOrd="0" presId="urn:microsoft.com/office/officeart/2005/8/layout/radial6"/>
    <dgm:cxn modelId="{FF92A400-B054-474B-9F11-E6F6376FF8B3}" type="presParOf" srcId="{1A86DB44-3AF5-5D40-8328-2D2442F5486F}" destId="{617820FC-F763-D346-B2A8-A6CBD1EE9B2A}" srcOrd="35" destOrd="0" presId="urn:microsoft.com/office/officeart/2005/8/layout/radial6"/>
    <dgm:cxn modelId="{CB0AA494-F669-BD42-A1D4-E217C3CF7328}" type="presParOf" srcId="{1A86DB44-3AF5-5D40-8328-2D2442F5486F}" destId="{F1CA4F78-C3B3-1F4A-9E31-1BFF610B8497}" srcOrd="3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3" csCatId="colorful" phldr="1"/>
      <dgm:spPr/>
      <dgm:t>
        <a:bodyPr/>
        <a:lstStyle/>
        <a:p>
          <a:endParaRPr lang="en-US"/>
        </a:p>
      </dgm:t>
    </dgm:pt>
    <dgm:pt modelId="{BD2D7B6F-F5D3-0045-AA60-FFD24738CB82}">
      <dgm:prSet phldrT="[Text]"/>
      <dgm:spPr/>
      <dgm:t>
        <a:bodyPr/>
        <a:lstStyle/>
        <a:p>
          <a:r>
            <a:rPr lang="en-US" b="1" dirty="0" smtClean="0">
              <a:solidFill>
                <a:srgbClr val="FFFFFF"/>
              </a:solidFill>
              <a:latin typeface="Tw Cen MT"/>
              <a:cs typeface="Tw Cen MT"/>
            </a:rPr>
            <a:t>Prayer &amp; Spiritual Life </a:t>
          </a:r>
          <a:endParaRPr lang="en-US" b="1" dirty="0">
            <a:solidFill>
              <a:srgbClr val="FFFFFF"/>
            </a:solidFill>
            <a:latin typeface="Tw Cen MT"/>
            <a:cs typeface="Tw Cen MT"/>
          </a:endParaRPr>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solidFill>
                <a:srgbClr val="FFFFFF"/>
              </a:solidFill>
              <a:latin typeface="Tw Cen MT"/>
              <a:cs typeface="Tw Cen MT"/>
            </a:rPr>
            <a:t>Daily Devotion</a:t>
          </a:r>
          <a:endParaRPr lang="en-US" dirty="0">
            <a:solidFill>
              <a:srgbClr val="FFFFFF"/>
            </a:solidFill>
            <a:latin typeface="Tw Cen MT"/>
            <a:cs typeface="Tw Cen MT"/>
          </a:endParaRPr>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solidFill>
                <a:srgbClr val="FFFFFF"/>
              </a:solidFill>
              <a:latin typeface="Tw Cen MT"/>
              <a:cs typeface="Tw Cen MT"/>
            </a:rPr>
            <a:t>Prayer Group</a:t>
          </a:r>
          <a:endParaRPr lang="en-US" dirty="0">
            <a:solidFill>
              <a:srgbClr val="FFFFFF"/>
            </a:solidFill>
            <a:latin typeface="Tw Cen MT"/>
            <a:cs typeface="Tw Cen MT"/>
          </a:endParaRPr>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solidFill>
                <a:srgbClr val="FFFFFF"/>
              </a:solidFill>
              <a:latin typeface="Tw Cen MT"/>
              <a:cs typeface="Tw Cen MT"/>
            </a:rPr>
            <a:t>Spiritual Mentoring</a:t>
          </a:r>
          <a:endParaRPr lang="en-US" dirty="0">
            <a:solidFill>
              <a:srgbClr val="FFFFFF"/>
            </a:solidFill>
            <a:latin typeface="Tw Cen MT"/>
            <a:cs typeface="Tw Cen MT"/>
          </a:endParaRPr>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solidFill>
                <a:srgbClr val="FFFFFF"/>
              </a:solidFill>
              <a:latin typeface="Tw Cen MT"/>
              <a:cs typeface="Tw Cen MT"/>
            </a:rPr>
            <a:t>Spiritual Practices Course</a:t>
          </a:r>
          <a:endParaRPr lang="en-US" dirty="0">
            <a:solidFill>
              <a:srgbClr val="FFFFFF"/>
            </a:solidFill>
            <a:latin typeface="Tw Cen MT"/>
            <a:cs typeface="Tw Cen MT"/>
          </a:endParaRPr>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solidFill>
                <a:srgbClr val="FFFFFF"/>
              </a:solidFill>
              <a:latin typeface="Tw Cen MT"/>
              <a:cs typeface="Tw Cen MT"/>
            </a:rPr>
            <a:t>Retreat </a:t>
          </a:r>
          <a:endParaRPr lang="en-US" dirty="0">
            <a:solidFill>
              <a:srgbClr val="FFFFFF"/>
            </a:solidFill>
            <a:latin typeface="Tw Cen MT"/>
            <a:cs typeface="Tw Cen MT"/>
          </a:endParaRPr>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solidFill>
                <a:srgbClr val="FFFFFF"/>
              </a:solidFill>
              <a:latin typeface="Tw Cen MT"/>
              <a:cs typeface="Tw Cen MT"/>
            </a:rPr>
            <a:t>Day at the Monastery</a:t>
          </a:r>
          <a:endParaRPr lang="en-US" dirty="0">
            <a:solidFill>
              <a:srgbClr val="FFFFFF"/>
            </a:solidFill>
            <a:latin typeface="Tw Cen MT"/>
            <a:cs typeface="Tw Cen MT"/>
          </a:endParaRPr>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37AA85FF-1BA0-3E4B-B331-4BB3D4B69EBE}">
      <dgm:prSet phldrT="[Text]"/>
      <dgm:spPr/>
      <dgm:t>
        <a:bodyPr/>
        <a:lstStyle/>
        <a:p>
          <a:r>
            <a:rPr lang="en-US" dirty="0" smtClean="0">
              <a:solidFill>
                <a:srgbClr val="FFFFFF"/>
              </a:solidFill>
              <a:latin typeface="Tw Cen MT"/>
              <a:cs typeface="Tw Cen MT"/>
            </a:rPr>
            <a:t>Online Prayer Intentions</a:t>
          </a:r>
          <a:endParaRPr lang="en-US" dirty="0">
            <a:solidFill>
              <a:srgbClr val="FFFFFF"/>
            </a:solidFill>
            <a:latin typeface="Tw Cen MT"/>
            <a:cs typeface="Tw Cen MT"/>
          </a:endParaRPr>
        </a:p>
      </dgm:t>
    </dgm:pt>
    <dgm:pt modelId="{E0C3E012-F08F-F947-B5BC-173D59617BFE}" type="parTrans" cxnId="{C85A93D6-5EBF-AB4C-BF07-469FBE22A868}">
      <dgm:prSet/>
      <dgm:spPr/>
      <dgm:t>
        <a:bodyPr/>
        <a:lstStyle/>
        <a:p>
          <a:endParaRPr lang="en-US" dirty="0"/>
        </a:p>
      </dgm:t>
    </dgm:pt>
    <dgm:pt modelId="{09614A73-4A87-1B49-86A5-DD4448B355D7}" type="sibTrans" cxnId="{C85A93D6-5EBF-AB4C-BF07-469FBE22A868}">
      <dgm:prSet/>
      <dgm:spPr/>
      <dgm:t>
        <a:bodyPr/>
        <a:lstStyle/>
        <a:p>
          <a:endParaRPr lang="en-US"/>
        </a:p>
      </dgm:t>
    </dgm:pt>
    <dgm:pt modelId="{A077FE6A-7A6F-EE4C-ADB9-111E2FBD5402}">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97455"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6"/>
      <dgm:spPr/>
      <dgm:t>
        <a:bodyPr/>
        <a:lstStyle/>
        <a:p>
          <a:endParaRPr lang="en-US"/>
        </a:p>
      </dgm:t>
    </dgm:pt>
    <dgm:pt modelId="{95E8A329-248C-604F-857A-16DD9DFE1E99}" type="pres">
      <dgm:prSet presAssocID="{584FCDF4-D01B-E946-B78B-B7FDB84C792A}" presName="connTx" presStyleLbl="parChTrans1D3" presStyleIdx="1"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6"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6"/>
      <dgm:spPr/>
      <dgm:t>
        <a:bodyPr/>
        <a:lstStyle/>
        <a:p>
          <a:endParaRPr lang="en-US"/>
        </a:p>
      </dgm:t>
    </dgm:pt>
    <dgm:pt modelId="{A6BBCDC8-D92A-6848-B8C3-66C36AB35C66}" type="pres">
      <dgm:prSet presAssocID="{EA2B0C69-C29D-1841-B80F-A2B81D7AA761}" presName="connTx" presStyleLbl="parChTrans1D3" presStyleIdx="2"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6" custLinFactNeighborX="39994">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6"/>
      <dgm:spPr/>
      <dgm:t>
        <a:bodyPr/>
        <a:lstStyle/>
        <a:p>
          <a:endParaRPr lang="en-US"/>
        </a:p>
      </dgm:t>
    </dgm:pt>
    <dgm:pt modelId="{9B348E18-03EC-1749-A7F1-AA7C01434152}" type="pres">
      <dgm:prSet presAssocID="{EE2165C7-E7C0-2E4C-A200-EFD839EFED8F}" presName="connTx" presStyleLbl="parChTrans1D3" presStyleIdx="3" presStyleCnt="6"/>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6"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6"/>
      <dgm:spPr/>
      <dgm:t>
        <a:bodyPr/>
        <a:lstStyle/>
        <a:p>
          <a:endParaRPr lang="en-US"/>
        </a:p>
      </dgm:t>
    </dgm:pt>
    <dgm:pt modelId="{843726BD-C6FD-CD40-95E4-3BFC825BD065}" type="pres">
      <dgm:prSet presAssocID="{C68F811B-0E13-E44F-827A-64B107FEBB5F}" presName="connTx" presStyleLbl="parChTrans1D3" presStyleIdx="4" presStyleCnt="6"/>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6"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6"/>
      <dgm:spPr/>
      <dgm:t>
        <a:bodyPr/>
        <a:lstStyle/>
        <a:p>
          <a:endParaRPr lang="en-US"/>
        </a:p>
      </dgm:t>
    </dgm:pt>
    <dgm:pt modelId="{E44E04A9-5472-5E4E-9994-CB67F39CA4BB}" type="pres">
      <dgm:prSet presAssocID="{B16C3921-0141-D845-B019-3C098C62813A}" presName="connTx" presStyleLbl="parChTrans1D3" presStyleIdx="5" presStyleCnt="6"/>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6"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Lst>
  <dgm:cxnLst>
    <dgm:cxn modelId="{96664D03-0791-ED44-9C0B-840AF0A89031}" srcId="{BD2D7B6F-F5D3-0045-AA60-FFD24738CB82}" destId="{6D3DD9B0-D07D-744B-9DA9-DA0FAA1CC26C}" srcOrd="4" destOrd="0" parTransId="{6AB97222-3042-2E46-98A7-F9287F1C5A87}" sibTransId="{7C68F3F6-26E3-8346-8257-7ECD6B7EC761}"/>
    <dgm:cxn modelId="{07105941-BE73-B948-A2A8-6828FA0B8FD3}" type="presOf" srcId="{A077FE6A-7A6F-EE4C-ADB9-111E2FBD5402}" destId="{878A494C-C525-BD4B-99AC-006D0B8CE9E7}" srcOrd="0" destOrd="0" presId="urn:microsoft.com/office/officeart/2005/8/layout/hierarchy2"/>
    <dgm:cxn modelId="{719331E5-1A64-594F-B2F3-D2CA4DC77F86}" srcId="{6D3DD9B0-D07D-744B-9DA9-DA0FAA1CC26C}" destId="{A077FE6A-7A6F-EE4C-ADB9-111E2FBD5402}" srcOrd="0" destOrd="0" parTransId="{C68F811B-0E13-E44F-827A-64B107FEBB5F}" sibTransId="{BA8B3D43-8DB0-AE45-8C40-B754EC257DBF}"/>
    <dgm:cxn modelId="{37CC0BF9-018B-C74C-8DEC-F4E68544F43C}" type="presOf" srcId="{6AB97222-3042-2E46-98A7-F9287F1C5A87}" destId="{8CAA4816-864E-1D4E-A2D8-539460BB77CA}" srcOrd="1" destOrd="0" presId="urn:microsoft.com/office/officeart/2005/8/layout/hierarchy2"/>
    <dgm:cxn modelId="{9B8ABB65-A735-264B-AFF3-523D1419D519}" type="presOf" srcId="{48611C90-5CE8-CC45-8A80-A08054DA7EB1}" destId="{0B34894F-74D0-9646-B12B-D14EEDB5E43B}" srcOrd="1" destOrd="0" presId="urn:microsoft.com/office/officeart/2005/8/layout/hierarchy2"/>
    <dgm:cxn modelId="{92C4D561-DDC6-7F45-BDC0-F62D080A6335}" type="presOf" srcId="{B16C3921-0141-D845-B019-3C098C62813A}" destId="{E44E04A9-5472-5E4E-9994-CB67F39CA4BB}" srcOrd="1" destOrd="0" presId="urn:microsoft.com/office/officeart/2005/8/layout/hierarchy2"/>
    <dgm:cxn modelId="{646DD685-E5B2-7B42-ACB0-D5AA02A89AFC}" type="presOf" srcId="{0F4F7E87-A94E-5A4A-AA6A-B38D31D9FE7F}" destId="{3F4D2CAD-9F03-5044-A31E-54BDDECC7B51}" srcOrd="0" destOrd="0" presId="urn:microsoft.com/office/officeart/2005/8/layout/hierarchy2"/>
    <dgm:cxn modelId="{5525A443-07F5-3D4D-BA11-C679483E1190}" type="presOf" srcId="{C80FE5A0-9DAB-D448-A91E-17F419E61695}" destId="{F9268EFC-D573-D648-BC59-AE9548A3F386}" srcOrd="0" destOrd="0" presId="urn:microsoft.com/office/officeart/2005/8/layout/hierarchy2"/>
    <dgm:cxn modelId="{2C045C4A-1941-3944-B7A1-3DAF720C3079}" type="presOf" srcId="{37AA85FF-1BA0-3E4B-B331-4BB3D4B69EBE}" destId="{A5911B43-C820-F547-B78F-DB1AA5137123}" srcOrd="0" destOrd="0" presId="urn:microsoft.com/office/officeart/2005/8/layout/hierarchy2"/>
    <dgm:cxn modelId="{D1776AA3-D025-904B-912F-B81365C4E1E3}" type="presOf" srcId="{2039F4FA-3627-C448-8C60-C44CA263BD11}" destId="{67BFCFBE-535F-5146-BB2E-7C46B3EBF92F}" srcOrd="0" destOrd="0" presId="urn:microsoft.com/office/officeart/2005/8/layout/hierarchy2"/>
    <dgm:cxn modelId="{7B40CE04-2E2D-8845-9DD2-BE1849C29CE7}" type="presOf" srcId="{EE2165C7-E7C0-2E4C-A200-EFD839EFED8F}" destId="{9B348E18-03EC-1749-A7F1-AA7C01434152}" srcOrd="1" destOrd="0" presId="urn:microsoft.com/office/officeart/2005/8/layout/hierarchy2"/>
    <dgm:cxn modelId="{0203AEE5-91E3-B743-B260-57E62A27FABD}" srcId="{BD2D7B6F-F5D3-0045-AA60-FFD24738CB82}" destId="{2E4368CB-1C70-DF4A-9524-DA64AFD17CE1}" srcOrd="1" destOrd="0" parTransId="{3576A036-AFB6-E140-A598-0B9FE67F9E3A}" sibTransId="{1FCFEF51-CDE7-AA4E-884F-3C98EDD51E87}"/>
    <dgm:cxn modelId="{363B0438-C22C-824B-AD63-9BE0EE91C978}" srcId="{BD2D7B6F-F5D3-0045-AA60-FFD24738CB82}" destId="{2039F4FA-3627-C448-8C60-C44CA263BD11}" srcOrd="3" destOrd="0" parTransId="{48611C90-5CE8-CC45-8A80-A08054DA7EB1}" sibTransId="{894C941C-4D15-0A46-814C-5A92EF00E405}"/>
    <dgm:cxn modelId="{BA597266-764C-F748-8D3B-CDB970749BD7}" type="presOf" srcId="{B16C3921-0141-D845-B019-3C098C62813A}" destId="{06092E06-330A-BF49-BA84-97B59019D316}"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1BEEC2A7-7F91-3C47-857E-BFB2EFA7289B}" type="presOf" srcId="{2E4368CB-1C70-DF4A-9524-DA64AFD17CE1}" destId="{8B9A6741-112D-5B44-931F-15302F01C809}" srcOrd="0" destOrd="0" presId="urn:microsoft.com/office/officeart/2005/8/layout/hierarchy2"/>
    <dgm:cxn modelId="{75929F19-19CA-2740-868E-13B797472D37}" type="presOf" srcId="{C68F811B-0E13-E44F-827A-64B107FEBB5F}" destId="{843726BD-C6FD-CD40-95E4-3BFC825BD065}" srcOrd="1"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2E640DE9-26AE-BC49-9D17-6254E5E4CDAC}" type="presOf" srcId="{EA2B0C69-C29D-1841-B80F-A2B81D7AA761}" destId="{84C0767C-A604-C840-90F1-57BC1E0877B4}" srcOrd="0" destOrd="0" presId="urn:microsoft.com/office/officeart/2005/8/layout/hierarchy2"/>
    <dgm:cxn modelId="{1F587E2D-A710-9D45-AFE8-A319532AC75F}" type="presOf" srcId="{E0C3E012-F08F-F947-B5BC-173D59617BFE}" destId="{D5E147E9-E924-AD49-A69D-9A4AFBC20CF1}" srcOrd="1" destOrd="0" presId="urn:microsoft.com/office/officeart/2005/8/layout/hierarchy2"/>
    <dgm:cxn modelId="{1E931018-1687-F543-B7AF-9B5517AF9FA4}" type="presOf" srcId="{99B1676D-A68D-7F43-AAAB-35D076744D1C}" destId="{1E6D57F1-660A-1046-A11A-BE6FD11D1BC9}" srcOrd="0" destOrd="0" presId="urn:microsoft.com/office/officeart/2005/8/layout/hierarchy2"/>
    <dgm:cxn modelId="{457A4D3E-107B-2A43-9F39-0498AF0C0B4B}" type="presOf" srcId="{AC438D0B-CB7C-E248-A67A-D5C0D302BFF4}" destId="{C72D80CA-BC11-3C4D-A9E7-E5BE37CABCA7}" srcOrd="0" destOrd="0" presId="urn:microsoft.com/office/officeart/2005/8/layout/hierarchy2"/>
    <dgm:cxn modelId="{F1AB0FE6-500F-0E4F-B6DF-0650E0F2161F}" type="presOf" srcId="{EE2165C7-E7C0-2E4C-A200-EFD839EFED8F}" destId="{4F764E94-4D29-BE49-B29D-77303DCB0053}" srcOrd="0" destOrd="0" presId="urn:microsoft.com/office/officeart/2005/8/layout/hierarchy2"/>
    <dgm:cxn modelId="{E1B17A2F-31DB-9649-9186-B3B8B0C4C3F0}" type="presOf" srcId="{584FCDF4-D01B-E946-B78B-B7FDB84C792A}" destId="{95E8A329-248C-604F-857A-16DD9DFE1E99}"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73EDFCAC-82DD-2942-A743-7B36E15B716D}" type="presOf" srcId="{6AB97222-3042-2E46-98A7-F9287F1C5A87}" destId="{3D594DC4-06E6-D047-B2EB-BFC3970330FB}" srcOrd="0" destOrd="0" presId="urn:microsoft.com/office/officeart/2005/8/layout/hierarchy2"/>
    <dgm:cxn modelId="{D16CE4DB-4A2F-9346-8ACC-67AC3A6316DF}" type="presOf" srcId="{C68F811B-0E13-E44F-827A-64B107FEBB5F}" destId="{C57085DF-82AB-F94E-9150-568F1FA10FA3}" srcOrd="0" destOrd="0" presId="urn:microsoft.com/office/officeart/2005/8/layout/hierarchy2"/>
    <dgm:cxn modelId="{86F0308F-530D-E24C-9CDB-93688BEF9446}" type="presOf" srcId="{1AC64651-DA90-244E-93AB-BC6E66E665CA}" destId="{ECC5C7D0-CBF9-324C-B48F-239FD8361C16}" srcOrd="0" destOrd="0" presId="urn:microsoft.com/office/officeart/2005/8/layout/hierarchy2"/>
    <dgm:cxn modelId="{55B23214-86B7-984A-807F-D631AF408C1C}" type="presOf" srcId="{6D3DD9B0-D07D-744B-9DA9-DA0FAA1CC26C}" destId="{A76651BC-DDD6-054A-9866-CE6142D07EE9}" srcOrd="0" destOrd="0" presId="urn:microsoft.com/office/officeart/2005/8/layout/hierarchy2"/>
    <dgm:cxn modelId="{49E41983-4E29-3142-87A9-E5615EAFC676}" type="presOf" srcId="{DB488FCE-375E-FD4A-A99B-2E3041F53B3B}" destId="{0F847F51-0BC6-A540-AE1F-7CCFDC1F0565}" srcOrd="0" destOrd="0" presId="urn:microsoft.com/office/officeart/2005/8/layout/hierarchy2"/>
    <dgm:cxn modelId="{C3554874-667C-E942-B8EC-EC1B90C888EE}" type="presOf" srcId="{764951DE-7DCC-C944-B5A8-2099116BF1EC}" destId="{9AACFB51-A9C4-B04D-8F7B-F3649F8DC69B}" srcOrd="1" destOrd="0" presId="urn:microsoft.com/office/officeart/2005/8/layout/hierarchy2"/>
    <dgm:cxn modelId="{30E81180-9243-F542-8AD1-A328D62D7026}" type="presOf" srcId="{6BFBF50A-E61E-2242-8022-AD439606092E}" destId="{81404C1C-2AF5-9146-8097-75965B6E696A}" srcOrd="0" destOrd="0" presId="urn:microsoft.com/office/officeart/2005/8/layout/hierarchy2"/>
    <dgm:cxn modelId="{55B1EC1A-8F61-A742-B43C-2BF2727254D6}" type="presOf" srcId="{48611C90-5CE8-CC45-8A80-A08054DA7EB1}" destId="{2998AF1F-56F1-F840-A7E2-FAB97FAAB4E4}" srcOrd="0" destOrd="0" presId="urn:microsoft.com/office/officeart/2005/8/layout/hierarchy2"/>
    <dgm:cxn modelId="{AF9360E2-956E-1E4C-A003-6D851F566A82}" type="presOf" srcId="{D28ECA1B-2D94-0B48-AF46-A04F7AE9335E}" destId="{4F584A9B-E6A1-7144-ABFF-694949592A70}" srcOrd="0" destOrd="0" presId="urn:microsoft.com/office/officeart/2005/8/layout/hierarchy2"/>
    <dgm:cxn modelId="{3C4E10E6-7E24-7544-91D2-AA51B2871EB0}" type="presOf" srcId="{0406CA50-9F58-CC43-B59C-27CB7F89E703}" destId="{49AFADC5-174B-7140-AB5F-32F4D079E528}" srcOrd="1" destOrd="0" presId="urn:microsoft.com/office/officeart/2005/8/layout/hierarchy2"/>
    <dgm:cxn modelId="{7D4F8B36-AA7A-3C43-B0C5-964F0D555E8C}" type="presOf" srcId="{A95C74BA-EA46-5446-8E93-5763C223AB1B}" destId="{5061476B-1586-AE46-8DA5-7831992C847E}" srcOrd="0" destOrd="0" presId="urn:microsoft.com/office/officeart/2005/8/layout/hierarchy2"/>
    <dgm:cxn modelId="{6D171357-A7B8-2444-8D77-136349A113A0}" type="presOf" srcId="{230DD719-D9EF-814A-AD99-896BA8ACDF49}" destId="{4E6941D7-4779-2749-BFAA-34CB83AB58D1}" srcOrd="0" destOrd="0" presId="urn:microsoft.com/office/officeart/2005/8/layout/hierarchy2"/>
    <dgm:cxn modelId="{683C6E93-7DDB-0F45-86F9-C1E8CB2802EA}" type="presOf" srcId="{3576A036-AFB6-E140-A598-0B9FE67F9E3A}" destId="{AA3C1B16-1A08-7347-B6B0-49663A6C9FD5}" srcOrd="1" destOrd="0" presId="urn:microsoft.com/office/officeart/2005/8/layout/hierarchy2"/>
    <dgm:cxn modelId="{1186AB9C-C767-2E4E-A8FB-106514834F88}" type="presOf" srcId="{6BFBF50A-E61E-2242-8022-AD439606092E}" destId="{4DDAC5BA-CF24-824E-A0B8-90B57E68785D}" srcOrd="1"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84C1E65D-5E60-D040-99F0-23F5B94E19A4}" srcId="{BD2D7B6F-F5D3-0045-AA60-FFD24738CB82}" destId="{1AC64651-DA90-244E-93AB-BC6E66E665CA}" srcOrd="5" destOrd="0" parTransId="{AC438D0B-CB7C-E248-A67A-D5C0D302BFF4}" sibTransId="{5EEDA699-596D-C142-811E-40FFF48987C4}"/>
    <dgm:cxn modelId="{CB0DA566-703D-DE4C-A933-97D99D6F6234}" type="presOf" srcId="{E0C3E012-F08F-F947-B5BC-173D59617BFE}" destId="{02C001BC-66C1-2740-9D3D-12E57F4C27CB}" srcOrd="0"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C85A93D6-5EBF-AB4C-BF07-469FBE22A868}" srcId="{BD2D7B6F-F5D3-0045-AA60-FFD24738CB82}" destId="{37AA85FF-1BA0-3E4B-B331-4BB3D4B69EBE}" srcOrd="6" destOrd="0" parTransId="{E0C3E012-F08F-F947-B5BC-173D59617BFE}" sibTransId="{09614A73-4A87-1B49-86A5-DD4448B355D7}"/>
    <dgm:cxn modelId="{536C3029-5229-3D45-B574-69424E5A0823}" srcId="{BD2D7B6F-F5D3-0045-AA60-FFD24738CB82}" destId="{A95C74BA-EA46-5446-8E93-5763C223AB1B}" srcOrd="2" destOrd="0" parTransId="{0406CA50-9F58-CC43-B59C-27CB7F89E703}" sibTransId="{C9063997-89DC-3848-B931-5C2BF67B625D}"/>
    <dgm:cxn modelId="{94A5DA96-30DD-B64C-9552-DCEB020B250B}" type="presOf" srcId="{A2E274D9-0C34-6940-A954-F173466228EB}" destId="{AB8F7B6C-1675-8C4B-B77C-58C147CBA704}" srcOrd="0" destOrd="0" presId="urn:microsoft.com/office/officeart/2005/8/layout/hierarchy2"/>
    <dgm:cxn modelId="{824110A4-97FD-B247-A805-D851D46464CA}" type="presOf" srcId="{EA2B0C69-C29D-1841-B80F-A2B81D7AA761}" destId="{A6BBCDC8-D92A-6848-B8C3-66C36AB35C66}" srcOrd="1" destOrd="0" presId="urn:microsoft.com/office/officeart/2005/8/layout/hierarchy2"/>
    <dgm:cxn modelId="{5569D121-DFB6-E74C-AC2B-72B4169C03B5}" type="presOf" srcId="{0406CA50-9F58-CC43-B59C-27CB7F89E703}" destId="{08A74241-88EA-FE4E-A8B8-525CF0D34D0A}"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E770C238-1598-DB4F-A25D-F6E3F51923D4}" type="presOf" srcId="{3576A036-AFB6-E140-A598-0B9FE67F9E3A}" destId="{87241616-3DE6-7541-9361-AD0DC340EF02}"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8687BE6F-2069-2F47-B0D2-20F39D93D5AF}" type="presOf" srcId="{764951DE-7DCC-C944-B5A8-2099116BF1EC}" destId="{4B421628-7764-8B48-8402-D7B93410FBAE}" srcOrd="0" destOrd="0" presId="urn:microsoft.com/office/officeart/2005/8/layout/hierarchy2"/>
    <dgm:cxn modelId="{3F2D2891-C59B-E642-AF42-8ED5A1EB4411}" type="presOf" srcId="{AC438D0B-CB7C-E248-A67A-D5C0D302BFF4}" destId="{889D44A2-6721-4342-A542-848834445858}" srcOrd="1" destOrd="0" presId="urn:microsoft.com/office/officeart/2005/8/layout/hierarchy2"/>
    <dgm:cxn modelId="{E2646F02-E76E-CC46-A576-044EED22EDA0}" type="presOf" srcId="{BD2D7B6F-F5D3-0045-AA60-FFD24738CB82}" destId="{8B0D0BE4-436D-DF42-8835-0F0CD1884F38}" srcOrd="0" destOrd="0" presId="urn:microsoft.com/office/officeart/2005/8/layout/hierarchy2"/>
    <dgm:cxn modelId="{A9C71D9B-82F1-5441-B6DE-CCDA1227EA5C}" type="presOf" srcId="{584FCDF4-D01B-E946-B78B-B7FDB84C792A}" destId="{49B93A5D-10D1-E649-A8C5-9B4DA67F424A}" srcOrd="0" destOrd="0" presId="urn:microsoft.com/office/officeart/2005/8/layout/hierarchy2"/>
    <dgm:cxn modelId="{78FD1F6D-845A-264A-95AB-29E92C5002FF}" type="presParOf" srcId="{0F847F51-0BC6-A540-AE1F-7CCFDC1F0565}" destId="{DAAA43C5-826B-E34F-B169-F6F33B9B6896}" srcOrd="0" destOrd="0" presId="urn:microsoft.com/office/officeart/2005/8/layout/hierarchy2"/>
    <dgm:cxn modelId="{6C0B108A-0150-9E4E-8A0B-D9ACD31FEED0}" type="presParOf" srcId="{DAAA43C5-826B-E34F-B169-F6F33B9B6896}" destId="{8B0D0BE4-436D-DF42-8835-0F0CD1884F38}" srcOrd="0" destOrd="0" presId="urn:microsoft.com/office/officeart/2005/8/layout/hierarchy2"/>
    <dgm:cxn modelId="{8D469B43-8317-2742-9E39-CB047BDE2102}" type="presParOf" srcId="{DAAA43C5-826B-E34F-B169-F6F33B9B6896}" destId="{AC684639-330E-9D4A-B3F1-194BACD8F112}" srcOrd="1" destOrd="0" presId="urn:microsoft.com/office/officeart/2005/8/layout/hierarchy2"/>
    <dgm:cxn modelId="{936515C7-3F67-194C-846E-ECCCCA2744EC}" type="presParOf" srcId="{AC684639-330E-9D4A-B3F1-194BACD8F112}" destId="{4B421628-7764-8B48-8402-D7B93410FBAE}" srcOrd="0" destOrd="0" presId="urn:microsoft.com/office/officeart/2005/8/layout/hierarchy2"/>
    <dgm:cxn modelId="{1434CB76-603B-1B45-A086-848DC32B3B8F}" type="presParOf" srcId="{4B421628-7764-8B48-8402-D7B93410FBAE}" destId="{9AACFB51-A9C4-B04D-8F7B-F3649F8DC69B}" srcOrd="0" destOrd="0" presId="urn:microsoft.com/office/officeart/2005/8/layout/hierarchy2"/>
    <dgm:cxn modelId="{A0196E0E-1465-AA44-830C-045203EC980F}" type="presParOf" srcId="{AC684639-330E-9D4A-B3F1-194BACD8F112}" destId="{26633AEF-77BE-1447-AFEF-EB8A85053E7A}" srcOrd="1" destOrd="0" presId="urn:microsoft.com/office/officeart/2005/8/layout/hierarchy2"/>
    <dgm:cxn modelId="{A438104D-2504-314B-A678-C8324A468D40}" type="presParOf" srcId="{26633AEF-77BE-1447-AFEF-EB8A85053E7A}" destId="{4F584A9B-E6A1-7144-ABFF-694949592A70}" srcOrd="0" destOrd="0" presId="urn:microsoft.com/office/officeart/2005/8/layout/hierarchy2"/>
    <dgm:cxn modelId="{6E0699FE-69C9-9E4D-98F8-F06918E58C27}" type="presParOf" srcId="{26633AEF-77BE-1447-AFEF-EB8A85053E7A}" destId="{674F2751-7DB2-5F40-BBED-CF8FD394C367}" srcOrd="1" destOrd="0" presId="urn:microsoft.com/office/officeart/2005/8/layout/hierarchy2"/>
    <dgm:cxn modelId="{98EF0256-9766-D741-9A7C-C7257F124A5C}" type="presParOf" srcId="{674F2751-7DB2-5F40-BBED-CF8FD394C367}" destId="{81404C1C-2AF5-9146-8097-75965B6E696A}" srcOrd="0" destOrd="0" presId="urn:microsoft.com/office/officeart/2005/8/layout/hierarchy2"/>
    <dgm:cxn modelId="{BFBB6130-EA7A-2640-918B-D188096B51E7}" type="presParOf" srcId="{81404C1C-2AF5-9146-8097-75965B6E696A}" destId="{4DDAC5BA-CF24-824E-A0B8-90B57E68785D}" srcOrd="0" destOrd="0" presId="urn:microsoft.com/office/officeart/2005/8/layout/hierarchy2"/>
    <dgm:cxn modelId="{70C0BF51-0BEF-174E-8551-7273B3D3A3E6}" type="presParOf" srcId="{674F2751-7DB2-5F40-BBED-CF8FD394C367}" destId="{BF67FE15-C113-9E4F-A662-20BDE956D359}" srcOrd="1" destOrd="0" presId="urn:microsoft.com/office/officeart/2005/8/layout/hierarchy2"/>
    <dgm:cxn modelId="{508C2073-7F0F-0949-8D98-7CC4A70221C8}" type="presParOf" srcId="{BF67FE15-C113-9E4F-A662-20BDE956D359}" destId="{AB8F7B6C-1675-8C4B-B77C-58C147CBA704}" srcOrd="0" destOrd="0" presId="urn:microsoft.com/office/officeart/2005/8/layout/hierarchy2"/>
    <dgm:cxn modelId="{84E5FBB6-4559-3D42-AEAC-BB705D844DD6}" type="presParOf" srcId="{BF67FE15-C113-9E4F-A662-20BDE956D359}" destId="{807417B7-03F5-9243-A1B4-7F4E87604E31}" srcOrd="1" destOrd="0" presId="urn:microsoft.com/office/officeart/2005/8/layout/hierarchy2"/>
    <dgm:cxn modelId="{034420A8-36B2-B840-BA7C-021C1AEEA182}" type="presParOf" srcId="{AC684639-330E-9D4A-B3F1-194BACD8F112}" destId="{87241616-3DE6-7541-9361-AD0DC340EF02}" srcOrd="2" destOrd="0" presId="urn:microsoft.com/office/officeart/2005/8/layout/hierarchy2"/>
    <dgm:cxn modelId="{F27CD1F2-680E-3A45-A719-4BD79A61AAC1}" type="presParOf" srcId="{87241616-3DE6-7541-9361-AD0DC340EF02}" destId="{AA3C1B16-1A08-7347-B6B0-49663A6C9FD5}" srcOrd="0" destOrd="0" presId="urn:microsoft.com/office/officeart/2005/8/layout/hierarchy2"/>
    <dgm:cxn modelId="{4DA376DD-F67B-DD43-8BE5-9E8EBDFB2C75}" type="presParOf" srcId="{AC684639-330E-9D4A-B3F1-194BACD8F112}" destId="{7FF2F4CC-DC2C-7844-B734-C4D740994BE3}" srcOrd="3" destOrd="0" presId="urn:microsoft.com/office/officeart/2005/8/layout/hierarchy2"/>
    <dgm:cxn modelId="{EE125E00-92BB-6F49-9302-D2351B539C41}" type="presParOf" srcId="{7FF2F4CC-DC2C-7844-B734-C4D740994BE3}" destId="{8B9A6741-112D-5B44-931F-15302F01C809}" srcOrd="0" destOrd="0" presId="urn:microsoft.com/office/officeart/2005/8/layout/hierarchy2"/>
    <dgm:cxn modelId="{81FC6ACA-B875-AF44-8E93-7873A1837C5E}" type="presParOf" srcId="{7FF2F4CC-DC2C-7844-B734-C4D740994BE3}" destId="{7EC9F7E8-2324-0046-BEC5-B070BEA4EBB0}" srcOrd="1" destOrd="0" presId="urn:microsoft.com/office/officeart/2005/8/layout/hierarchy2"/>
    <dgm:cxn modelId="{A5309299-4EB6-2F46-AA9A-7B41CF36B391}" type="presParOf" srcId="{7EC9F7E8-2324-0046-BEC5-B070BEA4EBB0}" destId="{49B93A5D-10D1-E649-A8C5-9B4DA67F424A}" srcOrd="0" destOrd="0" presId="urn:microsoft.com/office/officeart/2005/8/layout/hierarchy2"/>
    <dgm:cxn modelId="{06406413-B71B-EB42-A370-9EB38E4AC78B}" type="presParOf" srcId="{49B93A5D-10D1-E649-A8C5-9B4DA67F424A}" destId="{95E8A329-248C-604F-857A-16DD9DFE1E99}" srcOrd="0" destOrd="0" presId="urn:microsoft.com/office/officeart/2005/8/layout/hierarchy2"/>
    <dgm:cxn modelId="{FDE9633C-5030-B547-B333-45C4990860F0}" type="presParOf" srcId="{7EC9F7E8-2324-0046-BEC5-B070BEA4EBB0}" destId="{5A7649E0-5CE0-0E41-83E8-456F5458DAC6}" srcOrd="1" destOrd="0" presId="urn:microsoft.com/office/officeart/2005/8/layout/hierarchy2"/>
    <dgm:cxn modelId="{74931067-73DB-9C4D-9CB7-C783BE181131}" type="presParOf" srcId="{5A7649E0-5CE0-0E41-83E8-456F5458DAC6}" destId="{4E6941D7-4779-2749-BFAA-34CB83AB58D1}" srcOrd="0" destOrd="0" presId="urn:microsoft.com/office/officeart/2005/8/layout/hierarchy2"/>
    <dgm:cxn modelId="{2B4F2D72-5809-184A-B569-78767D834418}" type="presParOf" srcId="{5A7649E0-5CE0-0E41-83E8-456F5458DAC6}" destId="{AC3A9576-2609-7C45-B473-D2247E691EFC}" srcOrd="1" destOrd="0" presId="urn:microsoft.com/office/officeart/2005/8/layout/hierarchy2"/>
    <dgm:cxn modelId="{5B369923-3EE1-484B-A553-A8257664A05C}" type="presParOf" srcId="{AC684639-330E-9D4A-B3F1-194BACD8F112}" destId="{08A74241-88EA-FE4E-A8B8-525CF0D34D0A}" srcOrd="4" destOrd="0" presId="urn:microsoft.com/office/officeart/2005/8/layout/hierarchy2"/>
    <dgm:cxn modelId="{D0E2F079-0915-FC47-A330-D3253E4CAFC0}" type="presParOf" srcId="{08A74241-88EA-FE4E-A8B8-525CF0D34D0A}" destId="{49AFADC5-174B-7140-AB5F-32F4D079E528}" srcOrd="0" destOrd="0" presId="urn:microsoft.com/office/officeart/2005/8/layout/hierarchy2"/>
    <dgm:cxn modelId="{07215EA6-30E0-E34E-B7AC-0C7A3C3A9021}" type="presParOf" srcId="{AC684639-330E-9D4A-B3F1-194BACD8F112}" destId="{50424B7D-DF3B-4648-9BCD-DEFF237FB110}" srcOrd="5" destOrd="0" presId="urn:microsoft.com/office/officeart/2005/8/layout/hierarchy2"/>
    <dgm:cxn modelId="{448D88D9-D7B1-334A-A2C2-A406446EF0E0}" type="presParOf" srcId="{50424B7D-DF3B-4648-9BCD-DEFF237FB110}" destId="{5061476B-1586-AE46-8DA5-7831992C847E}" srcOrd="0" destOrd="0" presId="urn:microsoft.com/office/officeart/2005/8/layout/hierarchy2"/>
    <dgm:cxn modelId="{C1A70F75-FBD9-1E47-ADF0-8070EE20D0AF}" type="presParOf" srcId="{50424B7D-DF3B-4648-9BCD-DEFF237FB110}" destId="{EAB7B3A2-A823-CA4E-8F89-06C29EAC923F}" srcOrd="1" destOrd="0" presId="urn:microsoft.com/office/officeart/2005/8/layout/hierarchy2"/>
    <dgm:cxn modelId="{23B22B20-91FC-2F42-8399-65A9A9350A0D}" type="presParOf" srcId="{EAB7B3A2-A823-CA4E-8F89-06C29EAC923F}" destId="{84C0767C-A604-C840-90F1-57BC1E0877B4}" srcOrd="0" destOrd="0" presId="urn:microsoft.com/office/officeart/2005/8/layout/hierarchy2"/>
    <dgm:cxn modelId="{C4F8D1E0-5ACA-B541-B34D-9BDE85808A30}" type="presParOf" srcId="{84C0767C-A604-C840-90F1-57BC1E0877B4}" destId="{A6BBCDC8-D92A-6848-B8C3-66C36AB35C66}" srcOrd="0" destOrd="0" presId="urn:microsoft.com/office/officeart/2005/8/layout/hierarchy2"/>
    <dgm:cxn modelId="{D95F405C-DCEE-D94A-9FA7-639284AECEA3}" type="presParOf" srcId="{EAB7B3A2-A823-CA4E-8F89-06C29EAC923F}" destId="{F5598E1B-C379-5945-B25B-58F861C6E8AB}" srcOrd="1" destOrd="0" presId="urn:microsoft.com/office/officeart/2005/8/layout/hierarchy2"/>
    <dgm:cxn modelId="{EF0EEB0A-90EB-3C4F-A21B-1CEC85AB7DB0}" type="presParOf" srcId="{F5598E1B-C379-5945-B25B-58F861C6E8AB}" destId="{F9268EFC-D573-D648-BC59-AE9548A3F386}" srcOrd="0" destOrd="0" presId="urn:microsoft.com/office/officeart/2005/8/layout/hierarchy2"/>
    <dgm:cxn modelId="{35B2249C-B7A9-A44B-ADE2-77B4D99CD93E}" type="presParOf" srcId="{F5598E1B-C379-5945-B25B-58F861C6E8AB}" destId="{662B9DD3-6BCC-D34A-9231-A3F8A3886817}" srcOrd="1" destOrd="0" presId="urn:microsoft.com/office/officeart/2005/8/layout/hierarchy2"/>
    <dgm:cxn modelId="{52D2B714-B325-754F-89F4-FCCDD262369B}" type="presParOf" srcId="{AC684639-330E-9D4A-B3F1-194BACD8F112}" destId="{2998AF1F-56F1-F840-A7E2-FAB97FAAB4E4}" srcOrd="6" destOrd="0" presId="urn:microsoft.com/office/officeart/2005/8/layout/hierarchy2"/>
    <dgm:cxn modelId="{3DA84AB4-C4EB-F544-BCE3-A376CE6A4896}" type="presParOf" srcId="{2998AF1F-56F1-F840-A7E2-FAB97FAAB4E4}" destId="{0B34894F-74D0-9646-B12B-D14EEDB5E43B}" srcOrd="0" destOrd="0" presId="urn:microsoft.com/office/officeart/2005/8/layout/hierarchy2"/>
    <dgm:cxn modelId="{73B61D15-7C8C-BC41-B3CB-3A0FB8272D8E}" type="presParOf" srcId="{AC684639-330E-9D4A-B3F1-194BACD8F112}" destId="{F02E9E9F-7F3E-EC43-AD30-60EDE7B4F1C6}" srcOrd="7" destOrd="0" presId="urn:microsoft.com/office/officeart/2005/8/layout/hierarchy2"/>
    <dgm:cxn modelId="{EAF99366-94E4-5242-8CA1-967F09462F71}" type="presParOf" srcId="{F02E9E9F-7F3E-EC43-AD30-60EDE7B4F1C6}" destId="{67BFCFBE-535F-5146-BB2E-7C46B3EBF92F}" srcOrd="0" destOrd="0" presId="urn:microsoft.com/office/officeart/2005/8/layout/hierarchy2"/>
    <dgm:cxn modelId="{18006B6F-03CE-A44E-AAF1-B02EFA2EE292}" type="presParOf" srcId="{F02E9E9F-7F3E-EC43-AD30-60EDE7B4F1C6}" destId="{E7BAA2C7-8710-C743-A8C0-3AA569BBB5AC}" srcOrd="1" destOrd="0" presId="urn:microsoft.com/office/officeart/2005/8/layout/hierarchy2"/>
    <dgm:cxn modelId="{FF1BD4E6-AD4A-814A-AF91-5631E0BA6A79}" type="presParOf" srcId="{E7BAA2C7-8710-C743-A8C0-3AA569BBB5AC}" destId="{4F764E94-4D29-BE49-B29D-77303DCB0053}" srcOrd="0" destOrd="0" presId="urn:microsoft.com/office/officeart/2005/8/layout/hierarchy2"/>
    <dgm:cxn modelId="{19B07766-598D-4B44-9D79-F5E90810F6CA}" type="presParOf" srcId="{4F764E94-4D29-BE49-B29D-77303DCB0053}" destId="{9B348E18-03EC-1749-A7F1-AA7C01434152}" srcOrd="0" destOrd="0" presId="urn:microsoft.com/office/officeart/2005/8/layout/hierarchy2"/>
    <dgm:cxn modelId="{ED352D93-177F-5D49-8163-0EFE43EBE4CD}" type="presParOf" srcId="{E7BAA2C7-8710-C743-A8C0-3AA569BBB5AC}" destId="{D2705293-BC7F-4746-B850-7D604D42678C}" srcOrd="1" destOrd="0" presId="urn:microsoft.com/office/officeart/2005/8/layout/hierarchy2"/>
    <dgm:cxn modelId="{072B003F-96AF-564C-B7F0-7D62698446E9}" type="presParOf" srcId="{D2705293-BC7F-4746-B850-7D604D42678C}" destId="{1E6D57F1-660A-1046-A11A-BE6FD11D1BC9}" srcOrd="0" destOrd="0" presId="urn:microsoft.com/office/officeart/2005/8/layout/hierarchy2"/>
    <dgm:cxn modelId="{4E0344DE-C589-4B44-9300-D452042531CA}" type="presParOf" srcId="{D2705293-BC7F-4746-B850-7D604D42678C}" destId="{D3693828-6247-C044-9AB4-8CF877988A96}" srcOrd="1" destOrd="0" presId="urn:microsoft.com/office/officeart/2005/8/layout/hierarchy2"/>
    <dgm:cxn modelId="{5443265F-1533-8E46-B5BC-DBC8AE5951A0}" type="presParOf" srcId="{AC684639-330E-9D4A-B3F1-194BACD8F112}" destId="{3D594DC4-06E6-D047-B2EB-BFC3970330FB}" srcOrd="8" destOrd="0" presId="urn:microsoft.com/office/officeart/2005/8/layout/hierarchy2"/>
    <dgm:cxn modelId="{F983CF8D-86B5-E248-8C3F-4602FDEAB8AF}" type="presParOf" srcId="{3D594DC4-06E6-D047-B2EB-BFC3970330FB}" destId="{8CAA4816-864E-1D4E-A2D8-539460BB77CA}" srcOrd="0" destOrd="0" presId="urn:microsoft.com/office/officeart/2005/8/layout/hierarchy2"/>
    <dgm:cxn modelId="{2FE2414C-EC7B-C94F-95B6-7E44DB39CED1}" type="presParOf" srcId="{AC684639-330E-9D4A-B3F1-194BACD8F112}" destId="{24E368E9-A5A9-834A-B77A-C7BD6038478B}" srcOrd="9" destOrd="0" presId="urn:microsoft.com/office/officeart/2005/8/layout/hierarchy2"/>
    <dgm:cxn modelId="{7E35CE8D-6EF6-0D4D-9FBE-ABBD714A7EF6}" type="presParOf" srcId="{24E368E9-A5A9-834A-B77A-C7BD6038478B}" destId="{A76651BC-DDD6-054A-9866-CE6142D07EE9}" srcOrd="0" destOrd="0" presId="urn:microsoft.com/office/officeart/2005/8/layout/hierarchy2"/>
    <dgm:cxn modelId="{80F6497F-118C-4245-B1DA-68DFF0EEFD3C}" type="presParOf" srcId="{24E368E9-A5A9-834A-B77A-C7BD6038478B}" destId="{184CDDD6-54CE-2A42-A567-34A5BABAAAA9}" srcOrd="1" destOrd="0" presId="urn:microsoft.com/office/officeart/2005/8/layout/hierarchy2"/>
    <dgm:cxn modelId="{EB91F7F8-D4C9-7E43-ADA0-5D9DE01AE1F0}" type="presParOf" srcId="{184CDDD6-54CE-2A42-A567-34A5BABAAAA9}" destId="{C57085DF-82AB-F94E-9150-568F1FA10FA3}" srcOrd="0" destOrd="0" presId="urn:microsoft.com/office/officeart/2005/8/layout/hierarchy2"/>
    <dgm:cxn modelId="{751EFAC7-3D1F-B640-952A-9DBC496F427A}" type="presParOf" srcId="{C57085DF-82AB-F94E-9150-568F1FA10FA3}" destId="{843726BD-C6FD-CD40-95E4-3BFC825BD065}" srcOrd="0" destOrd="0" presId="urn:microsoft.com/office/officeart/2005/8/layout/hierarchy2"/>
    <dgm:cxn modelId="{85265845-D93B-8742-838C-DAB0063B228C}" type="presParOf" srcId="{184CDDD6-54CE-2A42-A567-34A5BABAAAA9}" destId="{F71911BB-30EE-1345-8703-A5386A81E18B}" srcOrd="1" destOrd="0" presId="urn:microsoft.com/office/officeart/2005/8/layout/hierarchy2"/>
    <dgm:cxn modelId="{4EB73E8F-2464-0747-8689-651015829401}" type="presParOf" srcId="{F71911BB-30EE-1345-8703-A5386A81E18B}" destId="{878A494C-C525-BD4B-99AC-006D0B8CE9E7}" srcOrd="0" destOrd="0" presId="urn:microsoft.com/office/officeart/2005/8/layout/hierarchy2"/>
    <dgm:cxn modelId="{0378A920-BE19-4749-B91D-9A83DBFC2349}" type="presParOf" srcId="{F71911BB-30EE-1345-8703-A5386A81E18B}" destId="{15254C51-1D5E-364D-AF2B-735551CAB877}" srcOrd="1" destOrd="0" presId="urn:microsoft.com/office/officeart/2005/8/layout/hierarchy2"/>
    <dgm:cxn modelId="{7CA89A41-A62B-A54B-ACF5-199F9632CEF6}" type="presParOf" srcId="{AC684639-330E-9D4A-B3F1-194BACD8F112}" destId="{C72D80CA-BC11-3C4D-A9E7-E5BE37CABCA7}" srcOrd="10" destOrd="0" presId="urn:microsoft.com/office/officeart/2005/8/layout/hierarchy2"/>
    <dgm:cxn modelId="{77072177-52B2-CE4D-93FC-07840BDBA9F2}" type="presParOf" srcId="{C72D80CA-BC11-3C4D-A9E7-E5BE37CABCA7}" destId="{889D44A2-6721-4342-A542-848834445858}" srcOrd="0" destOrd="0" presId="urn:microsoft.com/office/officeart/2005/8/layout/hierarchy2"/>
    <dgm:cxn modelId="{C2A2CB73-4015-E449-AEE6-748AAE957C38}" type="presParOf" srcId="{AC684639-330E-9D4A-B3F1-194BACD8F112}" destId="{D617DAA7-7ED8-6546-BCBB-4ABA6A44479B}" srcOrd="11" destOrd="0" presId="urn:microsoft.com/office/officeart/2005/8/layout/hierarchy2"/>
    <dgm:cxn modelId="{D4DB514C-7772-AB45-AA9C-9107BABCAE17}" type="presParOf" srcId="{D617DAA7-7ED8-6546-BCBB-4ABA6A44479B}" destId="{ECC5C7D0-CBF9-324C-B48F-239FD8361C16}" srcOrd="0" destOrd="0" presId="urn:microsoft.com/office/officeart/2005/8/layout/hierarchy2"/>
    <dgm:cxn modelId="{895C7371-8B26-2245-90B9-09A8910D80A6}" type="presParOf" srcId="{D617DAA7-7ED8-6546-BCBB-4ABA6A44479B}" destId="{5253BDDF-F22B-694C-AA8A-89FCE878D425}" srcOrd="1" destOrd="0" presId="urn:microsoft.com/office/officeart/2005/8/layout/hierarchy2"/>
    <dgm:cxn modelId="{303AD3E3-AC40-CA45-94D3-52707FB6210D}" type="presParOf" srcId="{5253BDDF-F22B-694C-AA8A-89FCE878D425}" destId="{06092E06-330A-BF49-BA84-97B59019D316}" srcOrd="0" destOrd="0" presId="urn:microsoft.com/office/officeart/2005/8/layout/hierarchy2"/>
    <dgm:cxn modelId="{B6E92C25-13FE-F041-B735-62199C67F299}" type="presParOf" srcId="{06092E06-330A-BF49-BA84-97B59019D316}" destId="{E44E04A9-5472-5E4E-9994-CB67F39CA4BB}" srcOrd="0" destOrd="0" presId="urn:microsoft.com/office/officeart/2005/8/layout/hierarchy2"/>
    <dgm:cxn modelId="{2864C1F3-80AE-FE48-9443-D4FEB123B351}" type="presParOf" srcId="{5253BDDF-F22B-694C-AA8A-89FCE878D425}" destId="{A22C3022-8C2A-154D-96AF-58D6EF80266D}" srcOrd="1" destOrd="0" presId="urn:microsoft.com/office/officeart/2005/8/layout/hierarchy2"/>
    <dgm:cxn modelId="{E2116F4E-40D5-304E-8ED0-3120DA1C3AA4}" type="presParOf" srcId="{A22C3022-8C2A-154D-96AF-58D6EF80266D}" destId="{3F4D2CAD-9F03-5044-A31E-54BDDECC7B51}" srcOrd="0" destOrd="0" presId="urn:microsoft.com/office/officeart/2005/8/layout/hierarchy2"/>
    <dgm:cxn modelId="{99B84FDB-4D9F-C449-9B34-A395ADBF0732}" type="presParOf" srcId="{A22C3022-8C2A-154D-96AF-58D6EF80266D}" destId="{B221CE8B-D2B5-AA49-8EFA-C03B7B226D8A}" srcOrd="1" destOrd="0" presId="urn:microsoft.com/office/officeart/2005/8/layout/hierarchy2"/>
    <dgm:cxn modelId="{56967623-1B2C-4A40-ACA3-997861F7AB91}" type="presParOf" srcId="{AC684639-330E-9D4A-B3F1-194BACD8F112}" destId="{02C001BC-66C1-2740-9D3D-12E57F4C27CB}" srcOrd="12" destOrd="0" presId="urn:microsoft.com/office/officeart/2005/8/layout/hierarchy2"/>
    <dgm:cxn modelId="{A4814B86-552F-F547-98D4-3F1D14A36E79}" type="presParOf" srcId="{02C001BC-66C1-2740-9D3D-12E57F4C27CB}" destId="{D5E147E9-E924-AD49-A69D-9A4AFBC20CF1}" srcOrd="0" destOrd="0" presId="urn:microsoft.com/office/officeart/2005/8/layout/hierarchy2"/>
    <dgm:cxn modelId="{2683510B-A455-D041-BD39-5E393FC5C150}" type="presParOf" srcId="{AC684639-330E-9D4A-B3F1-194BACD8F112}" destId="{6E10427C-4F02-6B4D-BB55-E5717447F096}" srcOrd="13" destOrd="0" presId="urn:microsoft.com/office/officeart/2005/8/layout/hierarchy2"/>
    <dgm:cxn modelId="{973A5F18-AABE-4443-9AC9-BC628EEC7672}" type="presParOf" srcId="{6E10427C-4F02-6B4D-BB55-E5717447F096}" destId="{A5911B43-C820-F547-B78F-DB1AA5137123}" srcOrd="0" destOrd="0" presId="urn:microsoft.com/office/officeart/2005/8/layout/hierarchy2"/>
    <dgm:cxn modelId="{619EAD70-CC0A-7940-95A7-4C983F8EAC01}" type="presParOf" srcId="{6E10427C-4F02-6B4D-BB55-E5717447F096}" destId="{09D305A3-3658-8A46-B92F-16F9471A36D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3" qsCatId="simple" csTypeId="urn:microsoft.com/office/officeart/2005/8/colors/accent6_2" csCatId="accent6" phldr="1"/>
      <dgm:spPr/>
      <dgm:t>
        <a:bodyPr/>
        <a:lstStyle/>
        <a:p>
          <a:endParaRPr lang="en-US"/>
        </a:p>
      </dgm:t>
    </dgm:pt>
    <dgm:pt modelId="{225E5DA0-6ECA-5845-A3C1-730172FCAABF}">
      <dgm:prSet phldrT="[Text]"/>
      <dgm:spPr/>
      <dgm:t>
        <a:bodyPr/>
        <a:lstStyle/>
        <a:p>
          <a:r>
            <a:rPr lang="en-US" dirty="0" smtClean="0"/>
            <a:t>Justice, Service, Mission</a:t>
          </a:r>
          <a:endParaRPr lang="en-US"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dgm:spPr/>
      <dgm:t>
        <a:bodyPr/>
        <a:lstStyle/>
        <a:p>
          <a:r>
            <a:rPr lang="en-US" dirty="0" smtClean="0"/>
            <a:t>Scripture Enrichment</a:t>
          </a:r>
          <a:endParaRPr lang="en-US"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dgm:spPr/>
      <dgm:t>
        <a:bodyPr/>
        <a:lstStyle/>
        <a:p>
          <a:r>
            <a:rPr lang="en-US" dirty="0" smtClean="0"/>
            <a:t>Faith Community </a:t>
          </a:r>
          <a:endParaRPr lang="en-US"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1A88D021-DBD5-514B-B56F-A23B82909AA2}">
      <dgm:prSet phldrT="[Text]"/>
      <dgm:spPr/>
      <dgm:t>
        <a:bodyPr/>
        <a:lstStyle/>
        <a:p>
          <a:r>
            <a:rPr lang="en-US" dirty="0" smtClean="0"/>
            <a:t>Faith Enrichment</a:t>
          </a:r>
          <a:endParaRPr lang="en-US" dirty="0"/>
        </a:p>
      </dgm:t>
    </dgm:pt>
    <dgm:pt modelId="{158DF9D9-4B49-6A4E-8A53-434975973780}" type="parTrans" cxnId="{1EC4B68C-7507-1946-9CE0-7603AC8354F5}">
      <dgm:prSet/>
      <dgm:spPr/>
      <dgm:t>
        <a:bodyPr/>
        <a:lstStyle/>
        <a:p>
          <a:endParaRPr lang="en-US"/>
        </a:p>
      </dgm:t>
    </dgm:pt>
    <dgm:pt modelId="{420590F7-5AF8-F94E-937C-5A27855FFACB}" type="sibTrans" cxnId="{1EC4B68C-7507-1946-9CE0-7603AC8354F5}">
      <dgm:prSet/>
      <dgm:spPr/>
      <dgm:t>
        <a:bodyPr/>
        <a:lstStyle/>
        <a:p>
          <a:endParaRPr lang="en-US"/>
        </a:p>
      </dgm:t>
    </dgm:pt>
    <dgm:pt modelId="{55A163D1-1D26-D14D-9E87-8410E3DB6204}">
      <dgm:prSet phldrT="[Text]"/>
      <dgm:spPr/>
      <dgm:t>
        <a:bodyPr/>
        <a:lstStyle/>
        <a:p>
          <a:r>
            <a:rPr lang="en-US" dirty="0" smtClean="0"/>
            <a:t>Spiritual Enrichment</a:t>
          </a:r>
          <a:endParaRPr lang="en-US"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DA62A7DA-479F-094F-86E9-BE22BD8BADC6}">
      <dgm:prSet phldrT="[Text]"/>
      <dgm:spPr/>
      <dgm:t>
        <a:bodyPr/>
        <a:lstStyle/>
        <a:p>
          <a:r>
            <a:rPr lang="en-US" dirty="0" smtClean="0"/>
            <a:t>Missional &amp; Discovering Faith (Alpha Course)</a:t>
          </a:r>
          <a:endParaRPr lang="en-US" dirty="0"/>
        </a:p>
      </dgm:t>
    </dgm:pt>
    <dgm:pt modelId="{1EE21A9C-3BCA-B945-8C2E-5FDD838E7FEA}" type="parTrans" cxnId="{946E0FB3-EF14-9B43-96E3-DA842E807C75}">
      <dgm:prSet/>
      <dgm:spPr/>
      <dgm:t>
        <a:bodyPr/>
        <a:lstStyle/>
        <a:p>
          <a:endParaRPr lang="en-US"/>
        </a:p>
      </dgm:t>
    </dgm:pt>
    <dgm:pt modelId="{0CDD8742-8613-BD45-AFA8-1CBC5C03EE25}" type="sibTrans" cxnId="{946E0FB3-EF14-9B43-96E3-DA842E807C75}">
      <dgm:prSet/>
      <dgm:spPr/>
      <dgm:t>
        <a:bodyPr/>
        <a:lstStyle/>
        <a:p>
          <a:endParaRPr lang="en-US"/>
        </a:p>
      </dgm:t>
    </dgm:pt>
    <dgm:pt modelId="{F89F9CA3-C927-C64C-84BE-60635068B72E}">
      <dgm:prSet phldrT="[Text]"/>
      <dgm:spPr/>
      <dgm:t>
        <a:bodyPr/>
        <a:lstStyle/>
        <a:p>
          <a:r>
            <a:rPr lang="en-US" dirty="0" smtClean="0"/>
            <a:t>Worship &amp; Church Year</a:t>
          </a:r>
          <a:endParaRPr lang="en-US" dirty="0"/>
        </a:p>
      </dgm:t>
    </dgm:pt>
    <dgm:pt modelId="{3DED8754-351C-BD4A-9BEC-238E79F08A43}" type="parTrans" cxnId="{C1609BA2-0F71-9841-A412-9BBE5D6EE70A}">
      <dgm:prSet/>
      <dgm:spPr/>
      <dgm:t>
        <a:bodyPr/>
        <a:lstStyle/>
        <a:p>
          <a:endParaRPr lang="en-US"/>
        </a:p>
      </dgm:t>
    </dgm:pt>
    <dgm:pt modelId="{9C8E2E9F-9F5E-214A-A488-E6BAB1CC7583}" type="sibTrans" cxnId="{C1609BA2-0F71-9841-A412-9BBE5D6EE70A}">
      <dgm:prSet/>
      <dgm:spPr/>
      <dgm:t>
        <a:bodyPr/>
        <a:lstStyle/>
        <a:p>
          <a:endParaRPr lang="en-US"/>
        </a:p>
      </dgm:t>
    </dgm:pt>
    <dgm:pt modelId="{E78A7B74-F284-774B-B12C-7216E9D81D5D}">
      <dgm:prSet phldrT="[Text]"/>
      <dgm:spPr/>
      <dgm:t>
        <a:bodyPr/>
        <a:lstStyle/>
        <a:p>
          <a:r>
            <a:rPr lang="en-US" dirty="0" smtClean="0"/>
            <a:t>Life Issues, Transitions, &amp; Milestones</a:t>
          </a:r>
          <a:endParaRPr lang="en-US" dirty="0"/>
        </a:p>
      </dgm:t>
    </dgm:pt>
    <dgm:pt modelId="{5F583467-534A-334E-AA4C-7AD772DB2584}" type="parTrans" cxnId="{70E41A38-1D8E-D549-BF72-BBE3B8BFD23A}">
      <dgm:prSet/>
      <dgm:spPr/>
      <dgm:t>
        <a:bodyPr/>
        <a:lstStyle/>
        <a:p>
          <a:endParaRPr lang="en-US"/>
        </a:p>
      </dgm:t>
    </dgm:pt>
    <dgm:pt modelId="{F830136A-11FE-D94F-B88B-AC61C8E96D82}" type="sibTrans" cxnId="{70E41A38-1D8E-D549-BF72-BBE3B8BFD23A}">
      <dgm:prSet/>
      <dgm:spPr/>
      <dgm:t>
        <a:bodyPr/>
        <a:lstStyle/>
        <a:p>
          <a:endParaRPr lang="en-US"/>
        </a:p>
      </dgm:t>
    </dgm:pt>
    <dgm:pt modelId="{8CE03AC0-576C-E34B-AA2C-68F416D39394}">
      <dgm:prSet phldrT="[Text]"/>
      <dgm:spPr/>
      <dgm:t>
        <a:bodyPr/>
        <a:lstStyle/>
        <a:p>
          <a:r>
            <a:rPr lang="en-US" dirty="0" smtClean="0"/>
            <a:t>Young Adult Peer Community</a:t>
          </a:r>
          <a:endParaRPr lang="en-US" dirty="0"/>
        </a:p>
      </dgm:t>
    </dgm:pt>
    <dgm:pt modelId="{971B1555-44BF-0E4F-9AE5-73BFFF7360EF}" type="parTrans" cxnId="{7FD2058A-A8C9-A44D-8931-5A2DBF05C9D1}">
      <dgm:prSet/>
      <dgm:spPr/>
      <dgm:t>
        <a:bodyPr/>
        <a:lstStyle/>
        <a:p>
          <a:endParaRPr lang="en-US"/>
        </a:p>
      </dgm:t>
    </dgm:pt>
    <dgm:pt modelId="{1B1BE7F3-22E1-4244-ABD1-70C7FD1A32E4}" type="sibTrans" cxnId="{7FD2058A-A8C9-A44D-8931-5A2DBF05C9D1}">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dgm:spPr/>
      <dgm:t>
        <a:bodyPr/>
        <a:lstStyle/>
        <a:p>
          <a:endParaRPr lang="en-US"/>
        </a:p>
      </dgm:t>
    </dgm:pt>
    <dgm:pt modelId="{4908DBAC-CB60-4745-8C1A-E218336319F3}" type="pres">
      <dgm:prSet presAssocID="{F89F9CA3-C927-C64C-84BE-60635068B72E}" presName="node" presStyleLbl="node1" presStyleIdx="0" presStyleCnt="8">
        <dgm:presLayoutVars>
          <dgm:bulletEnabled val="1"/>
        </dgm:presLayoutVars>
      </dgm:prSet>
      <dgm:spPr/>
      <dgm:t>
        <a:bodyPr/>
        <a:lstStyle/>
        <a:p>
          <a:endParaRPr lang="en-US"/>
        </a:p>
      </dgm:t>
    </dgm:pt>
    <dgm:pt modelId="{D2EB49E6-8CE0-804B-8E5A-523ED4A4E3C8}" type="pres">
      <dgm:prSet presAssocID="{F89F9CA3-C927-C64C-84BE-60635068B72E}" presName="dummy" presStyleCnt="0"/>
      <dgm:spPr/>
      <dgm:t>
        <a:bodyPr/>
        <a:lstStyle/>
        <a:p>
          <a:endParaRPr lang="en-US"/>
        </a:p>
      </dgm:t>
    </dgm:pt>
    <dgm:pt modelId="{D1D90501-50C5-4C4B-A349-F048F334CBA4}" type="pres">
      <dgm:prSet presAssocID="{9C8E2E9F-9F5E-214A-A488-E6BAB1CC7583}" presName="sibTrans" presStyleLbl="sibTrans2D1" presStyleIdx="0" presStyleCnt="8"/>
      <dgm:spPr/>
      <dgm:t>
        <a:bodyPr/>
        <a:lstStyle/>
        <a:p>
          <a:endParaRPr lang="en-US"/>
        </a:p>
      </dgm:t>
    </dgm:pt>
    <dgm:pt modelId="{02B4FCE8-CC7E-2947-805A-911CFA349FFE}" type="pres">
      <dgm:prSet presAssocID="{E78A7B74-F284-774B-B12C-7216E9D81D5D}" presName="node" presStyleLbl="node1" presStyleIdx="1" presStyleCnt="8">
        <dgm:presLayoutVars>
          <dgm:bulletEnabled val="1"/>
        </dgm:presLayoutVars>
      </dgm:prSet>
      <dgm:spPr/>
      <dgm:t>
        <a:bodyPr/>
        <a:lstStyle/>
        <a:p>
          <a:endParaRPr lang="en-US"/>
        </a:p>
      </dgm:t>
    </dgm:pt>
    <dgm:pt modelId="{A08501EA-39E3-474C-B1E7-A167A1464792}" type="pres">
      <dgm:prSet presAssocID="{E78A7B74-F284-774B-B12C-7216E9D81D5D}" presName="dummy" presStyleCnt="0"/>
      <dgm:spPr/>
      <dgm:t>
        <a:bodyPr/>
        <a:lstStyle/>
        <a:p>
          <a:endParaRPr lang="en-US"/>
        </a:p>
      </dgm:t>
    </dgm:pt>
    <dgm:pt modelId="{7708E6B3-E01B-FE42-87C6-B564CAE24133}" type="pres">
      <dgm:prSet presAssocID="{F830136A-11FE-D94F-B88B-AC61C8E96D82}" presName="sibTrans" presStyleLbl="sibTrans2D1" presStyleIdx="1" presStyleCnt="8"/>
      <dgm:spPr/>
      <dgm:t>
        <a:bodyPr/>
        <a:lstStyle/>
        <a:p>
          <a:endParaRPr lang="en-US"/>
        </a:p>
      </dgm:t>
    </dgm:pt>
    <dgm:pt modelId="{552D61EF-6CD1-9442-B725-8930650CE019}" type="pres">
      <dgm:prSet presAssocID="{9B651A59-0684-C64A-8AAF-45B682A48F36}" presName="node" presStyleLbl="node1" presStyleIdx="2" presStyleCnt="8">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2" presStyleCnt="8"/>
      <dgm:spPr/>
      <dgm:t>
        <a:bodyPr/>
        <a:lstStyle/>
        <a:p>
          <a:endParaRPr lang="en-US"/>
        </a:p>
      </dgm:t>
    </dgm:pt>
    <dgm:pt modelId="{62581FDE-90E0-F64B-850E-70672585F1D8}" type="pres">
      <dgm:prSet presAssocID="{1A88D021-DBD5-514B-B56F-A23B82909AA2}" presName="node" presStyleLbl="node1" presStyleIdx="3" presStyleCnt="8">
        <dgm:presLayoutVars>
          <dgm:bulletEnabled val="1"/>
        </dgm:presLayoutVars>
      </dgm:prSet>
      <dgm:spPr/>
      <dgm:t>
        <a:bodyPr/>
        <a:lstStyle/>
        <a:p>
          <a:endParaRPr lang="en-US"/>
        </a:p>
      </dgm:t>
    </dgm:pt>
    <dgm:pt modelId="{B557A04F-B5D6-6440-98B0-16C1FC802C90}" type="pres">
      <dgm:prSet presAssocID="{1A88D021-DBD5-514B-B56F-A23B82909AA2}" presName="dummy" presStyleCnt="0"/>
      <dgm:spPr/>
      <dgm:t>
        <a:bodyPr/>
        <a:lstStyle/>
        <a:p>
          <a:endParaRPr lang="en-US"/>
        </a:p>
      </dgm:t>
    </dgm:pt>
    <dgm:pt modelId="{23C34A0A-2192-5748-AAC9-C786E1F931F4}" type="pres">
      <dgm:prSet presAssocID="{420590F7-5AF8-F94E-937C-5A27855FFACB}" presName="sibTrans" presStyleLbl="sibTrans2D1" presStyleIdx="3" presStyleCnt="8"/>
      <dgm:spPr/>
      <dgm:t>
        <a:bodyPr/>
        <a:lstStyle/>
        <a:p>
          <a:endParaRPr lang="en-US"/>
        </a:p>
      </dgm:t>
    </dgm:pt>
    <dgm:pt modelId="{8A9183D2-C58E-C34D-8500-05ADC822D1AF}" type="pres">
      <dgm:prSet presAssocID="{55A163D1-1D26-D14D-9E87-8410E3DB6204}" presName="node" presStyleLbl="node1" presStyleIdx="4" presStyleCnt="8">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4" presStyleCnt="8"/>
      <dgm:spPr/>
      <dgm:t>
        <a:bodyPr/>
        <a:lstStyle/>
        <a:p>
          <a:endParaRPr lang="en-US"/>
        </a:p>
      </dgm:t>
    </dgm:pt>
    <dgm:pt modelId="{60C3224B-F422-DC49-8699-A3543E9FD71A}" type="pres">
      <dgm:prSet presAssocID="{225E5DA0-6ECA-5845-A3C1-730172FCAABF}" presName="node" presStyleLbl="node1" presStyleIdx="5" presStyleCnt="8">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5" presStyleCnt="8"/>
      <dgm:spPr/>
      <dgm:t>
        <a:bodyPr/>
        <a:lstStyle/>
        <a:p>
          <a:endParaRPr lang="en-US"/>
        </a:p>
      </dgm:t>
    </dgm:pt>
    <dgm:pt modelId="{49AF1591-9D34-BC47-A9C1-311085C70F48}" type="pres">
      <dgm:prSet presAssocID="{DA62A7DA-479F-094F-86E9-BE22BD8BADC6}" presName="node" presStyleLbl="node1" presStyleIdx="6" presStyleCnt="8">
        <dgm:presLayoutVars>
          <dgm:bulletEnabled val="1"/>
        </dgm:presLayoutVars>
      </dgm:prSet>
      <dgm:spPr/>
      <dgm:t>
        <a:bodyPr/>
        <a:lstStyle/>
        <a:p>
          <a:endParaRPr lang="en-US"/>
        </a:p>
      </dgm:t>
    </dgm:pt>
    <dgm:pt modelId="{BC8FB631-EDD9-CC49-8F73-1C44BF0DD9A3}" type="pres">
      <dgm:prSet presAssocID="{DA62A7DA-479F-094F-86E9-BE22BD8BADC6}" presName="dummy" presStyleCnt="0"/>
      <dgm:spPr/>
      <dgm:t>
        <a:bodyPr/>
        <a:lstStyle/>
        <a:p>
          <a:endParaRPr lang="en-US"/>
        </a:p>
      </dgm:t>
    </dgm:pt>
    <dgm:pt modelId="{78675446-9EC2-E14D-A2C7-E360784F2763}" type="pres">
      <dgm:prSet presAssocID="{0CDD8742-8613-BD45-AFA8-1CBC5C03EE25}" presName="sibTrans" presStyleLbl="sibTrans2D1" presStyleIdx="6" presStyleCnt="8"/>
      <dgm:spPr/>
      <dgm:t>
        <a:bodyPr/>
        <a:lstStyle/>
        <a:p>
          <a:endParaRPr lang="en-US"/>
        </a:p>
      </dgm:t>
    </dgm:pt>
    <dgm:pt modelId="{CB09F3C5-3D1D-A146-8708-09F89C5EEE9D}" type="pres">
      <dgm:prSet presAssocID="{8CE03AC0-576C-E34B-AA2C-68F416D39394}" presName="node" presStyleLbl="node1" presStyleIdx="7" presStyleCnt="8">
        <dgm:presLayoutVars>
          <dgm:bulletEnabled val="1"/>
        </dgm:presLayoutVars>
      </dgm:prSet>
      <dgm:spPr/>
      <dgm:t>
        <a:bodyPr/>
        <a:lstStyle/>
        <a:p>
          <a:endParaRPr lang="en-US"/>
        </a:p>
      </dgm:t>
    </dgm:pt>
    <dgm:pt modelId="{5400A5F7-A59C-A340-B1D3-1D8B84150DEF}" type="pres">
      <dgm:prSet presAssocID="{8CE03AC0-576C-E34B-AA2C-68F416D39394}" presName="dummy" presStyleCnt="0"/>
      <dgm:spPr/>
      <dgm:t>
        <a:bodyPr/>
        <a:lstStyle/>
        <a:p>
          <a:endParaRPr lang="en-US"/>
        </a:p>
      </dgm:t>
    </dgm:pt>
    <dgm:pt modelId="{F5B84618-9BF9-3A4C-A69F-D1837BAECC5E}" type="pres">
      <dgm:prSet presAssocID="{1B1BE7F3-22E1-4244-ABD1-70C7FD1A32E4}" presName="sibTrans" presStyleLbl="sibTrans2D1" presStyleIdx="7" presStyleCnt="8"/>
      <dgm:spPr/>
      <dgm:t>
        <a:bodyPr/>
        <a:lstStyle/>
        <a:p>
          <a:endParaRPr lang="en-US"/>
        </a:p>
      </dgm:t>
    </dgm:pt>
  </dgm:ptLst>
  <dgm:cxnLst>
    <dgm:cxn modelId="{4365CDF1-0EC8-BF4C-B57F-764C04945E06}" srcId="{4090E13C-FA55-8644-AA81-AAD46FD2B792}" destId="{55A163D1-1D26-D14D-9E87-8410E3DB6204}" srcOrd="4" destOrd="0" parTransId="{5E15C1BE-BD0B-074C-8F37-B327D3DC4989}" sibTransId="{D2000CB0-ADFF-7349-B91F-D941410D986D}"/>
    <dgm:cxn modelId="{D26279BA-85CF-5947-9895-5578D89F5525}" type="presOf" srcId="{F830136A-11FE-D94F-B88B-AC61C8E96D82}" destId="{7708E6B3-E01B-FE42-87C6-B564CAE24133}" srcOrd="0" destOrd="0" presId="urn:microsoft.com/office/officeart/2005/8/layout/radial6"/>
    <dgm:cxn modelId="{7FD2058A-A8C9-A44D-8931-5A2DBF05C9D1}" srcId="{4090E13C-FA55-8644-AA81-AAD46FD2B792}" destId="{8CE03AC0-576C-E34B-AA2C-68F416D39394}" srcOrd="7" destOrd="0" parTransId="{971B1555-44BF-0E4F-9AE5-73BFFF7360EF}" sibTransId="{1B1BE7F3-22E1-4244-ABD1-70C7FD1A32E4}"/>
    <dgm:cxn modelId="{E939EC0B-EB32-C243-8F5A-1DA602F92E60}" type="presOf" srcId="{55A163D1-1D26-D14D-9E87-8410E3DB6204}" destId="{8A9183D2-C58E-C34D-8500-05ADC822D1AF}" srcOrd="0" destOrd="0" presId="urn:microsoft.com/office/officeart/2005/8/layout/radial6"/>
    <dgm:cxn modelId="{F1FCEB8B-3C17-C845-AD86-EA77C2360272}" type="presOf" srcId="{57D301EC-B287-254C-8E82-6299E2BB7719}" destId="{7FF94A4F-BB6B-F644-9DFB-A10988FED5F2}" srcOrd="0" destOrd="0" presId="urn:microsoft.com/office/officeart/2005/8/layout/radial6"/>
    <dgm:cxn modelId="{F62AF9EB-415B-F54A-9B6C-2989B15BE90C}" type="presOf" srcId="{DA62A7DA-479F-094F-86E9-BE22BD8BADC6}" destId="{49AF1591-9D34-BC47-A9C1-311085C70F48}" srcOrd="0" destOrd="0" presId="urn:microsoft.com/office/officeart/2005/8/layout/radial6"/>
    <dgm:cxn modelId="{FE9A1572-37BF-7B42-801F-646BC8697AA8}" type="presOf" srcId="{420590F7-5AF8-F94E-937C-5A27855FFACB}" destId="{23C34A0A-2192-5748-AAC9-C786E1F931F4}" srcOrd="0" destOrd="0" presId="urn:microsoft.com/office/officeart/2005/8/layout/radial6"/>
    <dgm:cxn modelId="{574597A0-3C20-B148-87DE-33584E4E7564}" type="presOf" srcId="{9B651A59-0684-C64A-8AAF-45B682A48F36}" destId="{552D61EF-6CD1-9442-B725-8930650CE019}" srcOrd="0" destOrd="0" presId="urn:microsoft.com/office/officeart/2005/8/layout/radial6"/>
    <dgm:cxn modelId="{946E0FB3-EF14-9B43-96E3-DA842E807C75}" srcId="{4090E13C-FA55-8644-AA81-AAD46FD2B792}" destId="{DA62A7DA-479F-094F-86E9-BE22BD8BADC6}" srcOrd="6" destOrd="0" parTransId="{1EE21A9C-3BCA-B945-8C2E-5FDD838E7FEA}" sibTransId="{0CDD8742-8613-BD45-AFA8-1CBC5C03EE25}"/>
    <dgm:cxn modelId="{7A6D2285-42F1-564F-84B6-A23EF106771F}" srcId="{83B2E4C9-6739-0940-BFE0-6E1FBF8066B7}" destId="{4090E13C-FA55-8644-AA81-AAD46FD2B792}" srcOrd="0" destOrd="0" parTransId="{5E790D68-E624-D643-B2EF-0D05DA187D31}" sibTransId="{4EE8D82B-F843-9B4B-8B59-AD17BC70C0E5}"/>
    <dgm:cxn modelId="{0BD0BB93-673D-AE46-96FF-54313D020470}" type="presOf" srcId="{1B1BE7F3-22E1-4244-ABD1-70C7FD1A32E4}" destId="{F5B84618-9BF9-3A4C-A69F-D1837BAECC5E}" srcOrd="0" destOrd="0" presId="urn:microsoft.com/office/officeart/2005/8/layout/radial6"/>
    <dgm:cxn modelId="{617B6967-1F00-1D42-BB73-53D1271AE940}" type="presOf" srcId="{9C8E2E9F-9F5E-214A-A488-E6BAB1CC7583}" destId="{D1D90501-50C5-4C4B-A349-F048F334CBA4}" srcOrd="0" destOrd="0" presId="urn:microsoft.com/office/officeart/2005/8/layout/radial6"/>
    <dgm:cxn modelId="{9C7CE972-9057-A747-8EB1-FBD3110A4C2D}" type="presOf" srcId="{225E5DA0-6ECA-5845-A3C1-730172FCAABF}" destId="{60C3224B-F422-DC49-8699-A3543E9FD71A}" srcOrd="0" destOrd="0" presId="urn:microsoft.com/office/officeart/2005/8/layout/radial6"/>
    <dgm:cxn modelId="{521B423E-8B15-7D49-8B6F-CDB3FDC231F8}" type="presOf" srcId="{7CC44F90-221C-674A-B4A5-4EBA23FE7657}" destId="{5E9BBB93-FBE1-F44E-9C6F-07572071FF12}" srcOrd="0" destOrd="0" presId="urn:microsoft.com/office/officeart/2005/8/layout/radial6"/>
    <dgm:cxn modelId="{D22D69E8-C1EC-5445-A4D1-0B319BBF0446}" type="presOf" srcId="{F89F9CA3-C927-C64C-84BE-60635068B72E}" destId="{4908DBAC-CB60-4745-8C1A-E218336319F3}" srcOrd="0" destOrd="0" presId="urn:microsoft.com/office/officeart/2005/8/layout/radial6"/>
    <dgm:cxn modelId="{56A33517-3832-084B-9580-EA05F3868218}" type="presOf" srcId="{83B2E4C9-6739-0940-BFE0-6E1FBF8066B7}" destId="{2A3B12F4-3F24-344A-999E-BCBA7DF402FC}" srcOrd="0" destOrd="0" presId="urn:microsoft.com/office/officeart/2005/8/layout/radial6"/>
    <dgm:cxn modelId="{51C45EDA-B0EC-8248-964C-80D7628CEAC4}" srcId="{4090E13C-FA55-8644-AA81-AAD46FD2B792}" destId="{225E5DA0-6ECA-5845-A3C1-730172FCAABF}" srcOrd="5" destOrd="0" parTransId="{93B20F67-1E67-794E-9682-CA2E507F8A7F}" sibTransId="{57D301EC-B287-254C-8E82-6299E2BB7719}"/>
    <dgm:cxn modelId="{EEFF7D7D-2FE1-2E49-BE7B-54432E32942B}" type="presOf" srcId="{0CDD8742-8613-BD45-AFA8-1CBC5C03EE25}" destId="{78675446-9EC2-E14D-A2C7-E360784F2763}" srcOrd="0" destOrd="0" presId="urn:microsoft.com/office/officeart/2005/8/layout/radial6"/>
    <dgm:cxn modelId="{CFE06D2F-91F5-AF4A-A903-1AABFD89F0C6}" srcId="{4090E13C-FA55-8644-AA81-AAD46FD2B792}" destId="{9B651A59-0684-C64A-8AAF-45B682A48F36}" srcOrd="2" destOrd="0" parTransId="{7C2F16BB-6538-8842-9CA2-71C8213DDDF2}" sibTransId="{7CC44F90-221C-674A-B4A5-4EBA23FE7657}"/>
    <dgm:cxn modelId="{BB55E02F-0A10-2247-ABB3-7E609743158D}" type="presOf" srcId="{8CE03AC0-576C-E34B-AA2C-68F416D39394}" destId="{CB09F3C5-3D1D-A146-8708-09F89C5EEE9D}" srcOrd="0" destOrd="0" presId="urn:microsoft.com/office/officeart/2005/8/layout/radial6"/>
    <dgm:cxn modelId="{E07428DB-F888-704A-91C6-D6BE4057F8CF}" type="presOf" srcId="{D2000CB0-ADFF-7349-B91F-D941410D986D}" destId="{8E93BD55-20C0-4141-849C-078C2348B652}" srcOrd="0" destOrd="0" presId="urn:microsoft.com/office/officeart/2005/8/layout/radial6"/>
    <dgm:cxn modelId="{EE1DF9CB-8865-9842-A059-BFB7054017C1}" type="presOf" srcId="{1A88D021-DBD5-514B-B56F-A23B82909AA2}" destId="{62581FDE-90E0-F64B-850E-70672585F1D8}" srcOrd="0" destOrd="0" presId="urn:microsoft.com/office/officeart/2005/8/layout/radial6"/>
    <dgm:cxn modelId="{C1609BA2-0F71-9841-A412-9BBE5D6EE70A}" srcId="{4090E13C-FA55-8644-AA81-AAD46FD2B792}" destId="{F89F9CA3-C927-C64C-84BE-60635068B72E}" srcOrd="0" destOrd="0" parTransId="{3DED8754-351C-BD4A-9BEC-238E79F08A43}" sibTransId="{9C8E2E9F-9F5E-214A-A488-E6BAB1CC7583}"/>
    <dgm:cxn modelId="{5D13E889-05F2-2A42-8BEA-5F36784F6F7F}" type="presOf" srcId="{4090E13C-FA55-8644-AA81-AAD46FD2B792}" destId="{1F5542E9-152D-E345-8CBD-81CD754B363A}" srcOrd="0" destOrd="0" presId="urn:microsoft.com/office/officeart/2005/8/layout/radial6"/>
    <dgm:cxn modelId="{1EC4B68C-7507-1946-9CE0-7603AC8354F5}" srcId="{4090E13C-FA55-8644-AA81-AAD46FD2B792}" destId="{1A88D021-DBD5-514B-B56F-A23B82909AA2}" srcOrd="3" destOrd="0" parTransId="{158DF9D9-4B49-6A4E-8A53-434975973780}" sibTransId="{420590F7-5AF8-F94E-937C-5A27855FFACB}"/>
    <dgm:cxn modelId="{BE6FF5C2-5EFA-754C-8487-C358D185ED65}" type="presOf" srcId="{E78A7B74-F284-774B-B12C-7216E9D81D5D}" destId="{02B4FCE8-CC7E-2947-805A-911CFA349FFE}" srcOrd="0" destOrd="0" presId="urn:microsoft.com/office/officeart/2005/8/layout/radial6"/>
    <dgm:cxn modelId="{70E41A38-1D8E-D549-BF72-BBE3B8BFD23A}" srcId="{4090E13C-FA55-8644-AA81-AAD46FD2B792}" destId="{E78A7B74-F284-774B-B12C-7216E9D81D5D}" srcOrd="1" destOrd="0" parTransId="{5F583467-534A-334E-AA4C-7AD772DB2584}" sibTransId="{F830136A-11FE-D94F-B88B-AC61C8E96D82}"/>
    <dgm:cxn modelId="{8F09640E-8E1D-A549-80B2-6835526213F6}" type="presParOf" srcId="{2A3B12F4-3F24-344A-999E-BCBA7DF402FC}" destId="{1F5542E9-152D-E345-8CBD-81CD754B363A}" srcOrd="0" destOrd="0" presId="urn:microsoft.com/office/officeart/2005/8/layout/radial6"/>
    <dgm:cxn modelId="{C920DFC9-8D90-5546-ACCE-59A5A524B169}" type="presParOf" srcId="{2A3B12F4-3F24-344A-999E-BCBA7DF402FC}" destId="{4908DBAC-CB60-4745-8C1A-E218336319F3}" srcOrd="1" destOrd="0" presId="urn:microsoft.com/office/officeart/2005/8/layout/radial6"/>
    <dgm:cxn modelId="{094C43CD-D299-7541-B125-67994E386872}" type="presParOf" srcId="{2A3B12F4-3F24-344A-999E-BCBA7DF402FC}" destId="{D2EB49E6-8CE0-804B-8E5A-523ED4A4E3C8}" srcOrd="2" destOrd="0" presId="urn:microsoft.com/office/officeart/2005/8/layout/radial6"/>
    <dgm:cxn modelId="{58145081-02DD-FC49-88F1-C2682E4D750B}" type="presParOf" srcId="{2A3B12F4-3F24-344A-999E-BCBA7DF402FC}" destId="{D1D90501-50C5-4C4B-A349-F048F334CBA4}" srcOrd="3" destOrd="0" presId="urn:microsoft.com/office/officeart/2005/8/layout/radial6"/>
    <dgm:cxn modelId="{E62098FC-C5EB-F447-A2ED-3A7F089C86C4}" type="presParOf" srcId="{2A3B12F4-3F24-344A-999E-BCBA7DF402FC}" destId="{02B4FCE8-CC7E-2947-805A-911CFA349FFE}" srcOrd="4" destOrd="0" presId="urn:microsoft.com/office/officeart/2005/8/layout/radial6"/>
    <dgm:cxn modelId="{1997ACB8-1F26-6F4B-A29D-A67CE385E7EC}" type="presParOf" srcId="{2A3B12F4-3F24-344A-999E-BCBA7DF402FC}" destId="{A08501EA-39E3-474C-B1E7-A167A1464792}" srcOrd="5" destOrd="0" presId="urn:microsoft.com/office/officeart/2005/8/layout/radial6"/>
    <dgm:cxn modelId="{A13F652B-6E02-E04A-97E8-C4E1D6C238F4}" type="presParOf" srcId="{2A3B12F4-3F24-344A-999E-BCBA7DF402FC}" destId="{7708E6B3-E01B-FE42-87C6-B564CAE24133}" srcOrd="6" destOrd="0" presId="urn:microsoft.com/office/officeart/2005/8/layout/radial6"/>
    <dgm:cxn modelId="{5BA71F1C-0BA4-1747-A645-95907C881170}" type="presParOf" srcId="{2A3B12F4-3F24-344A-999E-BCBA7DF402FC}" destId="{552D61EF-6CD1-9442-B725-8930650CE019}" srcOrd="7" destOrd="0" presId="urn:microsoft.com/office/officeart/2005/8/layout/radial6"/>
    <dgm:cxn modelId="{59E14B0F-938D-7B4A-B09F-81544F669965}" type="presParOf" srcId="{2A3B12F4-3F24-344A-999E-BCBA7DF402FC}" destId="{6DDB5213-8221-104C-B849-FB50291919DA}" srcOrd="8" destOrd="0" presId="urn:microsoft.com/office/officeart/2005/8/layout/radial6"/>
    <dgm:cxn modelId="{DBBC07C4-8DE5-794E-8826-70149A2D37D3}" type="presParOf" srcId="{2A3B12F4-3F24-344A-999E-BCBA7DF402FC}" destId="{5E9BBB93-FBE1-F44E-9C6F-07572071FF12}" srcOrd="9" destOrd="0" presId="urn:microsoft.com/office/officeart/2005/8/layout/radial6"/>
    <dgm:cxn modelId="{6E3BBA53-A82F-B04C-BC78-C45D3F7C8BDA}" type="presParOf" srcId="{2A3B12F4-3F24-344A-999E-BCBA7DF402FC}" destId="{62581FDE-90E0-F64B-850E-70672585F1D8}" srcOrd="10" destOrd="0" presId="urn:microsoft.com/office/officeart/2005/8/layout/radial6"/>
    <dgm:cxn modelId="{82653DD8-50AE-D24C-97DC-7B7C2C4D1C0B}" type="presParOf" srcId="{2A3B12F4-3F24-344A-999E-BCBA7DF402FC}" destId="{B557A04F-B5D6-6440-98B0-16C1FC802C90}" srcOrd="11" destOrd="0" presId="urn:microsoft.com/office/officeart/2005/8/layout/radial6"/>
    <dgm:cxn modelId="{05E63190-980C-1E4B-B88B-4F268EBB8F5C}" type="presParOf" srcId="{2A3B12F4-3F24-344A-999E-BCBA7DF402FC}" destId="{23C34A0A-2192-5748-AAC9-C786E1F931F4}" srcOrd="12" destOrd="0" presId="urn:microsoft.com/office/officeart/2005/8/layout/radial6"/>
    <dgm:cxn modelId="{0B275BF0-B06B-5041-B410-F7B3AD851010}" type="presParOf" srcId="{2A3B12F4-3F24-344A-999E-BCBA7DF402FC}" destId="{8A9183D2-C58E-C34D-8500-05ADC822D1AF}" srcOrd="13" destOrd="0" presId="urn:microsoft.com/office/officeart/2005/8/layout/radial6"/>
    <dgm:cxn modelId="{5723FF4B-5A47-1340-8711-37F87C59CA72}" type="presParOf" srcId="{2A3B12F4-3F24-344A-999E-BCBA7DF402FC}" destId="{E2B09626-186E-7749-9C3A-3C737C998E64}" srcOrd="14" destOrd="0" presId="urn:microsoft.com/office/officeart/2005/8/layout/radial6"/>
    <dgm:cxn modelId="{2CAA7C1C-2146-7E45-99A9-09FB37821E93}" type="presParOf" srcId="{2A3B12F4-3F24-344A-999E-BCBA7DF402FC}" destId="{8E93BD55-20C0-4141-849C-078C2348B652}" srcOrd="15" destOrd="0" presId="urn:microsoft.com/office/officeart/2005/8/layout/radial6"/>
    <dgm:cxn modelId="{97627465-1CB9-294F-ACB2-6D62C24E39F2}" type="presParOf" srcId="{2A3B12F4-3F24-344A-999E-BCBA7DF402FC}" destId="{60C3224B-F422-DC49-8699-A3543E9FD71A}" srcOrd="16" destOrd="0" presId="urn:microsoft.com/office/officeart/2005/8/layout/radial6"/>
    <dgm:cxn modelId="{E887D36F-2E40-2248-BD48-77D33F73E909}" type="presParOf" srcId="{2A3B12F4-3F24-344A-999E-BCBA7DF402FC}" destId="{1A7A41DB-D0F9-2C4F-AAFC-88CFAA94696E}" srcOrd="17" destOrd="0" presId="urn:microsoft.com/office/officeart/2005/8/layout/radial6"/>
    <dgm:cxn modelId="{10BC3B69-2DC7-6B45-8766-ACEB3116B284}" type="presParOf" srcId="{2A3B12F4-3F24-344A-999E-BCBA7DF402FC}" destId="{7FF94A4F-BB6B-F644-9DFB-A10988FED5F2}" srcOrd="18" destOrd="0" presId="urn:microsoft.com/office/officeart/2005/8/layout/radial6"/>
    <dgm:cxn modelId="{CDC3352C-2BF4-D141-B4A1-317133A491A5}" type="presParOf" srcId="{2A3B12F4-3F24-344A-999E-BCBA7DF402FC}" destId="{49AF1591-9D34-BC47-A9C1-311085C70F48}" srcOrd="19" destOrd="0" presId="urn:microsoft.com/office/officeart/2005/8/layout/radial6"/>
    <dgm:cxn modelId="{1FC9F7A0-1DE5-8A42-84BE-A91FDE252E02}" type="presParOf" srcId="{2A3B12F4-3F24-344A-999E-BCBA7DF402FC}" destId="{BC8FB631-EDD9-CC49-8F73-1C44BF0DD9A3}" srcOrd="20" destOrd="0" presId="urn:microsoft.com/office/officeart/2005/8/layout/radial6"/>
    <dgm:cxn modelId="{D811E35A-3D10-594B-9F6E-0292DF7E72B5}" type="presParOf" srcId="{2A3B12F4-3F24-344A-999E-BCBA7DF402FC}" destId="{78675446-9EC2-E14D-A2C7-E360784F2763}" srcOrd="21" destOrd="0" presId="urn:microsoft.com/office/officeart/2005/8/layout/radial6"/>
    <dgm:cxn modelId="{D07FBF4A-FF82-9545-91AA-ECAF36EBC31D}" type="presParOf" srcId="{2A3B12F4-3F24-344A-999E-BCBA7DF402FC}" destId="{CB09F3C5-3D1D-A146-8708-09F89C5EEE9D}" srcOrd="22" destOrd="0" presId="urn:microsoft.com/office/officeart/2005/8/layout/radial6"/>
    <dgm:cxn modelId="{6A20C6BD-0DD5-FC47-AA0C-152ABFEC513D}" type="presParOf" srcId="{2A3B12F4-3F24-344A-999E-BCBA7DF402FC}" destId="{5400A5F7-A59C-A340-B1D3-1D8B84150DEF}" srcOrd="23" destOrd="0" presId="urn:microsoft.com/office/officeart/2005/8/layout/radial6"/>
    <dgm:cxn modelId="{F6F5AFD0-1A2D-7B4E-BC80-0A94930F0B23}" type="presParOf" srcId="{2A3B12F4-3F24-344A-999E-BCBA7DF402FC}" destId="{F5B84618-9BF9-3A4C-A69F-D1837BAECC5E}"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225E5DA0-6ECA-5845-A3C1-730172FCAABF}">
      <dgm:prSet phldrT="[Text]" custT="1"/>
      <dgm:spPr/>
      <dgm:t>
        <a:bodyPr/>
        <a:lstStyle/>
        <a:p>
          <a:r>
            <a:rPr lang="en-US" sz="1400" b="1" dirty="0" smtClean="0"/>
            <a:t>Faith Enrichment</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400" b="1" dirty="0" smtClean="0"/>
            <a:t>Sunday Worship</a:t>
          </a:r>
          <a:endParaRPr lang="en-US" sz="14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400" b="1" dirty="0" smtClean="0"/>
            <a:t>Grand-parents</a:t>
          </a:r>
          <a:endParaRPr lang="en-US" sz="1400" b="1" dirty="0"/>
        </a:p>
      </dgm:t>
    </dgm:pt>
    <dgm:pt modelId="{B47AF1B3-5211-4342-9949-253C6B632665}" type="parTrans" cxnId="{A2932E48-C00C-F245-9231-CCC0A62F7B8B}">
      <dgm:prSet/>
      <dgm:spPr/>
      <dgm:t>
        <a:bodyPr/>
        <a:lstStyle/>
        <a:p>
          <a:endParaRPr lang="en-US"/>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400" b="1" dirty="0" smtClean="0"/>
            <a:t>Spiritual Enrichment</a:t>
          </a:r>
          <a:endParaRPr lang="en-US" sz="1400" b="1"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400" b="1" dirty="0" smtClean="0"/>
            <a:t>Life Issues &amp; Milestones</a:t>
          </a:r>
          <a:endParaRPr lang="en-US" sz="1400" b="1" dirty="0"/>
        </a:p>
      </dgm:t>
    </dgm:pt>
    <dgm:pt modelId="{21926AC9-8F0F-ED4A-BBE8-100B95B3163B}" type="parTrans" cxnId="{9DAF9105-BFFC-094E-84C8-503E3578F4B4}">
      <dgm:prSet/>
      <dgm:spPr/>
      <dgm:t>
        <a:bodyPr/>
        <a:lstStyle/>
        <a:p>
          <a:endParaRPr lang="en-US"/>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400" b="1" dirty="0" smtClean="0"/>
            <a:t>Scripture Enrichment</a:t>
          </a:r>
          <a:endParaRPr lang="en-US" sz="1400" b="1" dirty="0"/>
        </a:p>
      </dgm:t>
    </dgm:pt>
    <dgm:pt modelId="{F095FF1F-364F-0C42-96B6-ED4E2E0C54B7}" type="parTrans" cxnId="{0340BF53-3474-924D-B9F3-F515773E1F60}">
      <dgm:prSet/>
      <dgm:spPr/>
      <dgm:t>
        <a:bodyPr/>
        <a:lstStyle/>
        <a:p>
          <a:endParaRPr lang="en-US"/>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400" b="1" dirty="0" smtClean="0"/>
            <a:t>Liturgical Seasons</a:t>
          </a:r>
          <a:endParaRPr lang="en-US" sz="1400" b="1" dirty="0"/>
        </a:p>
      </dgm:t>
    </dgm:pt>
    <dgm:pt modelId="{978F2F9E-2428-5D44-AC39-F352C6DB18B6}" type="parTrans" cxnId="{2FF14E62-213E-0F45-B56F-3498440A348E}">
      <dgm:prSet/>
      <dgm:spPr/>
      <dgm:t>
        <a:bodyPr/>
        <a:lstStyle/>
        <a:p>
          <a:endParaRPr lang="en-US"/>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400" b="1" dirty="0" smtClean="0"/>
            <a:t>Service &amp; Mission</a:t>
          </a:r>
          <a:endParaRPr lang="en-US" sz="1400" b="1" dirty="0"/>
        </a:p>
      </dgm:t>
    </dgm:pt>
    <dgm:pt modelId="{0FD7ECDA-6A85-0D47-AA9E-9419B88FDA33}" type="parTrans" cxnId="{418C3B08-2F13-0044-B841-B6A8962C9ED0}">
      <dgm:prSet/>
      <dgm:spPr/>
      <dgm:t>
        <a:bodyPr/>
        <a:lstStyle/>
        <a:p>
          <a:endParaRPr lang="en-US"/>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400" b="1" dirty="0" smtClean="0"/>
            <a:t>Missional &amp; Discovering Faith</a:t>
          </a:r>
          <a:endParaRPr lang="en-US" sz="1400" b="1" dirty="0"/>
        </a:p>
      </dgm:t>
    </dgm:pt>
    <dgm:pt modelId="{C88E13B7-D070-164E-80EF-188D9732C36D}" type="parTrans" cxnId="{FD379816-40E0-2F48-806E-CE7DAA56D9DE}">
      <dgm:prSet/>
      <dgm:spPr/>
      <dgm:t>
        <a:bodyPr/>
        <a:lstStyle/>
        <a:p>
          <a:endParaRPr lang="en-US"/>
        </a:p>
      </dgm:t>
    </dgm:pt>
    <dgm:pt modelId="{B32B23ED-3C30-2A48-AF16-DD37250FBD19}" type="sibTrans" cxnId="{FD379816-40E0-2F48-806E-CE7DAA56D9DE}">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16912" custScaleY="106663"/>
      <dgm:spPr/>
      <dgm:t>
        <a:bodyPr/>
        <a:lstStyle/>
        <a:p>
          <a:endParaRPr lang="en-US"/>
        </a:p>
      </dgm:t>
    </dgm:pt>
    <dgm:pt modelId="{552D61EF-6CD1-9442-B725-8930650CE019}" type="pres">
      <dgm:prSet presAssocID="{9B651A59-0684-C64A-8AAF-45B682A48F36}" presName="node" presStyleLbl="node1" presStyleIdx="0" presStyleCnt="9" custScaleX="109981" custScaleY="114374">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0" presStyleCnt="9"/>
      <dgm:spPr/>
      <dgm:t>
        <a:bodyPr/>
        <a:lstStyle/>
        <a:p>
          <a:endParaRPr lang="en-US"/>
        </a:p>
      </dgm:t>
    </dgm:pt>
    <dgm:pt modelId="{0B0E6169-9860-F143-92B8-FA79A51217FB}" type="pres">
      <dgm:prSet presAssocID="{81D46D3F-CE68-4F41-9A0D-1C66C1408C66}" presName="node" presStyleLbl="node1" presStyleIdx="1" presStyleCnt="9" custScaleX="109981" custScaleY="114374">
        <dgm:presLayoutVars>
          <dgm:bulletEnabled val="1"/>
        </dgm:presLayoutVars>
      </dgm:prSet>
      <dgm:spPr/>
      <dgm:t>
        <a:bodyPr/>
        <a:lstStyle/>
        <a:p>
          <a:endParaRPr lang="en-US"/>
        </a:p>
      </dgm:t>
    </dgm:pt>
    <dgm:pt modelId="{C641983D-BD95-844F-A446-C68785ACCE7B}" type="pres">
      <dgm:prSet presAssocID="{81D46D3F-CE68-4F41-9A0D-1C66C1408C66}" presName="dummy" presStyleCnt="0"/>
      <dgm:spPr/>
      <dgm:t>
        <a:bodyPr/>
        <a:lstStyle/>
        <a:p>
          <a:endParaRPr lang="en-US"/>
        </a:p>
      </dgm:t>
    </dgm:pt>
    <dgm:pt modelId="{4C945FDD-BB1B-2C4C-AB26-5C21F75FD7FA}" type="pres">
      <dgm:prSet presAssocID="{9381B292-E52C-7E45-B2D4-095D8ADB6B8D}" presName="sibTrans" presStyleLbl="sibTrans2D1" presStyleIdx="1" presStyleCnt="9"/>
      <dgm:spPr/>
      <dgm:t>
        <a:bodyPr/>
        <a:lstStyle/>
        <a:p>
          <a:endParaRPr lang="en-US"/>
        </a:p>
      </dgm:t>
    </dgm:pt>
    <dgm:pt modelId="{F51BD8E4-0B57-F94E-A9FB-F48895972B99}" type="pres">
      <dgm:prSet presAssocID="{5357587B-3AF0-2C46-ACE7-3AACF13EE3F5}" presName="node" presStyleLbl="node1" presStyleIdx="2" presStyleCnt="9" custScaleX="109981" custScaleY="114374">
        <dgm:presLayoutVars>
          <dgm:bulletEnabled val="1"/>
        </dgm:presLayoutVars>
      </dgm:prSet>
      <dgm:spPr/>
      <dgm:t>
        <a:bodyPr/>
        <a:lstStyle/>
        <a:p>
          <a:endParaRPr lang="en-US"/>
        </a:p>
      </dgm:t>
    </dgm:pt>
    <dgm:pt modelId="{D32F3F61-6744-CB49-9D9F-F400938CE4CD}" type="pres">
      <dgm:prSet presAssocID="{5357587B-3AF0-2C46-ACE7-3AACF13EE3F5}" presName="dummy" presStyleCnt="0"/>
      <dgm:spPr/>
      <dgm:t>
        <a:bodyPr/>
        <a:lstStyle/>
        <a:p>
          <a:endParaRPr lang="en-US"/>
        </a:p>
      </dgm:t>
    </dgm:pt>
    <dgm:pt modelId="{A154DAA5-3BC2-1D49-8911-A01F5E0FB44B}" type="pres">
      <dgm:prSet presAssocID="{FECAA648-8604-C84B-B34D-88A09FD3567D}" presName="sibTrans" presStyleLbl="sibTrans2D1" presStyleIdx="2" presStyleCnt="9"/>
      <dgm:spPr/>
      <dgm:t>
        <a:bodyPr/>
        <a:lstStyle/>
        <a:p>
          <a:endParaRPr lang="en-US"/>
        </a:p>
      </dgm:t>
    </dgm:pt>
    <dgm:pt modelId="{8A9183D2-C58E-C34D-8500-05ADC822D1AF}" type="pres">
      <dgm:prSet presAssocID="{55A163D1-1D26-D14D-9E87-8410E3DB6204}" presName="node" presStyleLbl="node1" presStyleIdx="3" presStyleCnt="9" custScaleX="109981" custScaleY="114374">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3" presStyleCnt="9"/>
      <dgm:spPr/>
      <dgm:t>
        <a:bodyPr/>
        <a:lstStyle/>
        <a:p>
          <a:endParaRPr lang="en-US"/>
        </a:p>
      </dgm:t>
    </dgm:pt>
    <dgm:pt modelId="{60C3224B-F422-DC49-8699-A3543E9FD71A}" type="pres">
      <dgm:prSet presAssocID="{225E5DA0-6ECA-5845-A3C1-730172FCAABF}" presName="node" presStyleLbl="node1" presStyleIdx="4" presStyleCnt="9" custScaleX="109981" custScaleY="114374">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4" presStyleCnt="9"/>
      <dgm:spPr/>
      <dgm:t>
        <a:bodyPr/>
        <a:lstStyle/>
        <a:p>
          <a:endParaRPr lang="en-US"/>
        </a:p>
      </dgm:t>
    </dgm:pt>
    <dgm:pt modelId="{562B70E9-6B9C-2543-96DE-ACE7F8C5C206}" type="pres">
      <dgm:prSet presAssocID="{D4B152D0-3A6E-3D42-B062-F553DCDFE76C}" presName="node" presStyleLbl="node1" presStyleIdx="5" presStyleCnt="9" custScaleX="109981" custScaleY="114374">
        <dgm:presLayoutVars>
          <dgm:bulletEnabled val="1"/>
        </dgm:presLayoutVars>
      </dgm:prSet>
      <dgm:spPr/>
      <dgm:t>
        <a:bodyPr/>
        <a:lstStyle/>
        <a:p>
          <a:endParaRPr lang="en-US"/>
        </a:p>
      </dgm:t>
    </dgm:pt>
    <dgm:pt modelId="{5869D3F2-AAE4-AA42-BB57-8AF96280AB1E}" type="pres">
      <dgm:prSet presAssocID="{D4B152D0-3A6E-3D42-B062-F553DCDFE76C}" presName="dummy" presStyleCnt="0"/>
      <dgm:spPr/>
      <dgm:t>
        <a:bodyPr/>
        <a:lstStyle/>
        <a:p>
          <a:endParaRPr lang="en-US"/>
        </a:p>
      </dgm:t>
    </dgm:pt>
    <dgm:pt modelId="{52CF36AD-E1B7-0847-8B5F-A36018C37A37}" type="pres">
      <dgm:prSet presAssocID="{9C436E8F-B7D1-8C47-8EA3-F49C300DF620}" presName="sibTrans" presStyleLbl="sibTrans2D1" presStyleIdx="5" presStyleCnt="9"/>
      <dgm:spPr/>
      <dgm:t>
        <a:bodyPr/>
        <a:lstStyle/>
        <a:p>
          <a:endParaRPr lang="en-US"/>
        </a:p>
      </dgm:t>
    </dgm:pt>
    <dgm:pt modelId="{3C92E047-FBCD-184D-B1C4-BB408354E0ED}" type="pres">
      <dgm:prSet presAssocID="{69E678C5-3929-AE4D-BEF4-2A03616F54A5}" presName="node" presStyleLbl="node1" presStyleIdx="6" presStyleCnt="9" custScaleX="109981" custScaleY="114374">
        <dgm:presLayoutVars>
          <dgm:bulletEnabled val="1"/>
        </dgm:presLayoutVars>
      </dgm:prSet>
      <dgm:spPr/>
      <dgm:t>
        <a:bodyPr/>
        <a:lstStyle/>
        <a:p>
          <a:endParaRPr lang="en-US"/>
        </a:p>
      </dgm:t>
    </dgm:pt>
    <dgm:pt modelId="{79F450FF-0DDA-1B41-ACFF-B9848104ED54}" type="pres">
      <dgm:prSet presAssocID="{69E678C5-3929-AE4D-BEF4-2A03616F54A5}" presName="dummy" presStyleCnt="0"/>
      <dgm:spPr/>
      <dgm:t>
        <a:bodyPr/>
        <a:lstStyle/>
        <a:p>
          <a:endParaRPr lang="en-US"/>
        </a:p>
      </dgm:t>
    </dgm:pt>
    <dgm:pt modelId="{90FA3CDA-FC02-2F45-B7F0-0C5CDB7F2CB5}" type="pres">
      <dgm:prSet presAssocID="{4E8C46CA-D259-B048-A260-B48CFF79AA3D}" presName="sibTrans" presStyleLbl="sibTrans2D1" presStyleIdx="6" presStyleCnt="9"/>
      <dgm:spPr/>
      <dgm:t>
        <a:bodyPr/>
        <a:lstStyle/>
        <a:p>
          <a:endParaRPr lang="en-US"/>
        </a:p>
      </dgm:t>
    </dgm:pt>
    <dgm:pt modelId="{BF2C562C-2EA6-0244-AC13-E6A106388893}" type="pres">
      <dgm:prSet presAssocID="{F7856D9E-90FF-F24F-B0DA-78F9F28C81B9}" presName="node" presStyleLbl="node1" presStyleIdx="7" presStyleCnt="9" custScaleX="109981" custScaleY="114374">
        <dgm:presLayoutVars>
          <dgm:bulletEnabled val="1"/>
        </dgm:presLayoutVars>
      </dgm:prSet>
      <dgm:spPr/>
      <dgm:t>
        <a:bodyPr/>
        <a:lstStyle/>
        <a:p>
          <a:endParaRPr lang="en-US"/>
        </a:p>
      </dgm:t>
    </dgm:pt>
    <dgm:pt modelId="{CD3C33D9-9582-8C46-A633-59750BC545FA}" type="pres">
      <dgm:prSet presAssocID="{F7856D9E-90FF-F24F-B0DA-78F9F28C81B9}" presName="dummy" presStyleCnt="0"/>
      <dgm:spPr/>
      <dgm:t>
        <a:bodyPr/>
        <a:lstStyle/>
        <a:p>
          <a:endParaRPr lang="en-US"/>
        </a:p>
      </dgm:t>
    </dgm:pt>
    <dgm:pt modelId="{43ED0011-6D38-DB40-88D6-178908744AE6}" type="pres">
      <dgm:prSet presAssocID="{3BA8F435-C135-0641-934E-4BA74D47FEDB}" presName="sibTrans" presStyleLbl="sibTrans2D1" presStyleIdx="7" presStyleCnt="9"/>
      <dgm:spPr/>
      <dgm:t>
        <a:bodyPr/>
        <a:lstStyle/>
        <a:p>
          <a:endParaRPr lang="en-US"/>
        </a:p>
      </dgm:t>
    </dgm:pt>
    <dgm:pt modelId="{3E60C593-4F65-B140-A00D-F4F7785D6EFF}" type="pres">
      <dgm:prSet presAssocID="{B3AFD3B6-4170-4E44-B1EE-B07B968DD101}" presName="node" presStyleLbl="node1" presStyleIdx="8" presStyleCnt="9" custScaleX="109981" custScaleY="114374">
        <dgm:presLayoutVars>
          <dgm:bulletEnabled val="1"/>
        </dgm:presLayoutVars>
      </dgm:prSet>
      <dgm:spPr/>
      <dgm:t>
        <a:bodyPr/>
        <a:lstStyle/>
        <a:p>
          <a:endParaRPr lang="en-US"/>
        </a:p>
      </dgm:t>
    </dgm:pt>
    <dgm:pt modelId="{FD005D25-8A86-F146-BA13-33F6FB87A236}" type="pres">
      <dgm:prSet presAssocID="{B3AFD3B6-4170-4E44-B1EE-B07B968DD101}" presName="dummy" presStyleCnt="0"/>
      <dgm:spPr/>
      <dgm:t>
        <a:bodyPr/>
        <a:lstStyle/>
        <a:p>
          <a:endParaRPr lang="en-US"/>
        </a:p>
      </dgm:t>
    </dgm:pt>
    <dgm:pt modelId="{68179415-84E3-CF49-AD4A-92E4271B5755}" type="pres">
      <dgm:prSet presAssocID="{B32B23ED-3C30-2A48-AF16-DD37250FBD19}" presName="sibTrans" presStyleLbl="sibTrans2D1" presStyleIdx="8" presStyleCnt="9"/>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6920B133-481A-CC49-A3EB-392603D31BF3}" type="presOf" srcId="{7CC44F90-221C-674A-B4A5-4EBA23FE7657}" destId="{5E9BBB93-FBE1-F44E-9C6F-07572071FF12}" srcOrd="0" destOrd="0" presId="urn:microsoft.com/office/officeart/2005/8/layout/radial6"/>
    <dgm:cxn modelId="{953C3E5E-86F4-9E4F-BB33-A9EBCB9D2B36}" type="presOf" srcId="{81D46D3F-CE68-4F41-9A0D-1C66C1408C66}" destId="{0B0E6169-9860-F143-92B8-FA79A51217FB}" srcOrd="0" destOrd="0" presId="urn:microsoft.com/office/officeart/2005/8/layout/radial6"/>
    <dgm:cxn modelId="{2FF14E62-213E-0F45-B56F-3498440A348E}" srcId="{4090E13C-FA55-8644-AA81-AAD46FD2B792}" destId="{81D46D3F-CE68-4F41-9A0D-1C66C1408C66}" srcOrd="1" destOrd="0" parTransId="{978F2F9E-2428-5D44-AC39-F352C6DB18B6}" sibTransId="{9381B292-E52C-7E45-B2D4-095D8ADB6B8D}"/>
    <dgm:cxn modelId="{CFE06D2F-91F5-AF4A-A903-1AABFD89F0C6}" srcId="{4090E13C-FA55-8644-AA81-AAD46FD2B792}" destId="{9B651A59-0684-C64A-8AAF-45B682A48F36}" srcOrd="0" destOrd="0" parTransId="{7C2F16BB-6538-8842-9CA2-71C8213DDDF2}" sibTransId="{7CC44F90-221C-674A-B4A5-4EBA23FE7657}"/>
    <dgm:cxn modelId="{FD379816-40E0-2F48-806E-CE7DAA56D9DE}" srcId="{4090E13C-FA55-8644-AA81-AAD46FD2B792}" destId="{B3AFD3B6-4170-4E44-B1EE-B07B968DD101}" srcOrd="8" destOrd="0" parTransId="{C88E13B7-D070-164E-80EF-188D9732C36D}" sibTransId="{B32B23ED-3C30-2A48-AF16-DD37250FBD19}"/>
    <dgm:cxn modelId="{D36A56F6-649A-4144-AC8E-A5F030572D47}" type="presOf" srcId="{57D301EC-B287-254C-8E82-6299E2BB7719}" destId="{7FF94A4F-BB6B-F644-9DFB-A10988FED5F2}" srcOrd="0" destOrd="0" presId="urn:microsoft.com/office/officeart/2005/8/layout/radial6"/>
    <dgm:cxn modelId="{A2932E48-C00C-F245-9231-CCC0A62F7B8B}" srcId="{4090E13C-FA55-8644-AA81-AAD46FD2B792}" destId="{F7856D9E-90FF-F24F-B0DA-78F9F28C81B9}" srcOrd="7" destOrd="0" parTransId="{B47AF1B3-5211-4342-9949-253C6B632665}" sibTransId="{3BA8F435-C135-0641-934E-4BA74D47FEDB}"/>
    <dgm:cxn modelId="{6B2B354E-84D8-5C4A-BABC-AA12BBAC7039}" type="presOf" srcId="{9B651A59-0684-C64A-8AAF-45B682A48F36}" destId="{552D61EF-6CD1-9442-B725-8930650CE019}" srcOrd="0" destOrd="0" presId="urn:microsoft.com/office/officeart/2005/8/layout/radial6"/>
    <dgm:cxn modelId="{51C45EDA-B0EC-8248-964C-80D7628CEAC4}" srcId="{4090E13C-FA55-8644-AA81-AAD46FD2B792}" destId="{225E5DA0-6ECA-5845-A3C1-730172FCAABF}" srcOrd="4" destOrd="0" parTransId="{93B20F67-1E67-794E-9682-CA2E507F8A7F}" sibTransId="{57D301EC-B287-254C-8E82-6299E2BB7719}"/>
    <dgm:cxn modelId="{2CE2027F-FE8E-C140-B6A1-FAA9295CDF59}" type="presOf" srcId="{4E8C46CA-D259-B048-A260-B48CFF79AA3D}" destId="{90FA3CDA-FC02-2F45-B7F0-0C5CDB7F2CB5}" srcOrd="0" destOrd="0" presId="urn:microsoft.com/office/officeart/2005/8/layout/radial6"/>
    <dgm:cxn modelId="{0F1C3EB4-11C6-0D42-ADD9-E7A0982F1192}" type="presOf" srcId="{D2000CB0-ADFF-7349-B91F-D941410D986D}" destId="{8E93BD55-20C0-4141-849C-078C2348B652}" srcOrd="0" destOrd="0" presId="urn:microsoft.com/office/officeart/2005/8/layout/radial6"/>
    <dgm:cxn modelId="{6BE8C049-9B50-D54F-BE15-A5334A059CBB}" type="presOf" srcId="{5357587B-3AF0-2C46-ACE7-3AACF13EE3F5}" destId="{F51BD8E4-0B57-F94E-A9FB-F48895972B99}" srcOrd="0" destOrd="0" presId="urn:microsoft.com/office/officeart/2005/8/layout/radial6"/>
    <dgm:cxn modelId="{9DAF9105-BFFC-094E-84C8-503E3578F4B4}" srcId="{4090E13C-FA55-8644-AA81-AAD46FD2B792}" destId="{69E678C5-3929-AE4D-BEF4-2A03616F54A5}" srcOrd="6" destOrd="0" parTransId="{21926AC9-8F0F-ED4A-BBE8-100B95B3163B}" sibTransId="{4E8C46CA-D259-B048-A260-B48CFF79AA3D}"/>
    <dgm:cxn modelId="{4365CDF1-0EC8-BF4C-B57F-764C04945E06}" srcId="{4090E13C-FA55-8644-AA81-AAD46FD2B792}" destId="{55A163D1-1D26-D14D-9E87-8410E3DB6204}" srcOrd="3" destOrd="0" parTransId="{5E15C1BE-BD0B-074C-8F37-B327D3DC4989}" sibTransId="{D2000CB0-ADFF-7349-B91F-D941410D986D}"/>
    <dgm:cxn modelId="{662573D6-80A6-EF4A-87D4-DA879FF4EA9F}" type="presOf" srcId="{B32B23ED-3C30-2A48-AF16-DD37250FBD19}" destId="{68179415-84E3-CF49-AD4A-92E4271B5755}" srcOrd="0" destOrd="0" presId="urn:microsoft.com/office/officeart/2005/8/layout/radial6"/>
    <dgm:cxn modelId="{9B1E2E3B-DD8F-804D-A2BB-9CB71D52BAB7}" type="presOf" srcId="{F7856D9E-90FF-F24F-B0DA-78F9F28C81B9}" destId="{BF2C562C-2EA6-0244-AC13-E6A106388893}" srcOrd="0" destOrd="0" presId="urn:microsoft.com/office/officeart/2005/8/layout/radial6"/>
    <dgm:cxn modelId="{3F11F357-E517-984E-BF6D-B41314111D1A}" type="presOf" srcId="{D4B152D0-3A6E-3D42-B062-F553DCDFE76C}" destId="{562B70E9-6B9C-2543-96DE-ACE7F8C5C206}" srcOrd="0" destOrd="0" presId="urn:microsoft.com/office/officeart/2005/8/layout/radial6"/>
    <dgm:cxn modelId="{DC9C312B-ABD0-CA40-A2AE-E362F4B327F8}" type="presOf" srcId="{4090E13C-FA55-8644-AA81-AAD46FD2B792}" destId="{1F5542E9-152D-E345-8CBD-81CD754B363A}" srcOrd="0" destOrd="0" presId="urn:microsoft.com/office/officeart/2005/8/layout/radial6"/>
    <dgm:cxn modelId="{5DE0DB2D-A1CE-9C43-9777-A31F8AA2AF12}" type="presOf" srcId="{B3AFD3B6-4170-4E44-B1EE-B07B968DD101}" destId="{3E60C593-4F65-B140-A00D-F4F7785D6EFF}" srcOrd="0" destOrd="0" presId="urn:microsoft.com/office/officeart/2005/8/layout/radial6"/>
    <dgm:cxn modelId="{5F9057ED-26FF-A34B-9F33-9A5CD5D38B01}" type="presOf" srcId="{9381B292-E52C-7E45-B2D4-095D8ADB6B8D}" destId="{4C945FDD-BB1B-2C4C-AB26-5C21F75FD7FA}"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337C3A7E-3255-3141-A772-D6E96F6E4799}" type="presOf" srcId="{55A163D1-1D26-D14D-9E87-8410E3DB6204}" destId="{8A9183D2-C58E-C34D-8500-05ADC822D1AF}" srcOrd="0" destOrd="0" presId="urn:microsoft.com/office/officeart/2005/8/layout/radial6"/>
    <dgm:cxn modelId="{5C280E22-B09D-5546-A05B-8095E72DBF3F}" type="presOf" srcId="{83B2E4C9-6739-0940-BFE0-6E1FBF8066B7}" destId="{2A3B12F4-3F24-344A-999E-BCBA7DF402FC}" srcOrd="0" destOrd="0" presId="urn:microsoft.com/office/officeart/2005/8/layout/radial6"/>
    <dgm:cxn modelId="{418C3B08-2F13-0044-B841-B6A8962C9ED0}" srcId="{4090E13C-FA55-8644-AA81-AAD46FD2B792}" destId="{D4B152D0-3A6E-3D42-B062-F553DCDFE76C}" srcOrd="5" destOrd="0" parTransId="{0FD7ECDA-6A85-0D47-AA9E-9419B88FDA33}" sibTransId="{9C436E8F-B7D1-8C47-8EA3-F49C300DF620}"/>
    <dgm:cxn modelId="{4B55C034-89ED-9443-AD16-9552A6999057}" type="presOf" srcId="{9C436E8F-B7D1-8C47-8EA3-F49C300DF620}" destId="{52CF36AD-E1B7-0847-8B5F-A36018C37A37}" srcOrd="0" destOrd="0" presId="urn:microsoft.com/office/officeart/2005/8/layout/radial6"/>
    <dgm:cxn modelId="{FE511C00-4BE9-564A-A640-026AC10A177A}" type="presOf" srcId="{FECAA648-8604-C84B-B34D-88A09FD3567D}" destId="{A154DAA5-3BC2-1D49-8911-A01F5E0FB44B}" srcOrd="0" destOrd="0" presId="urn:microsoft.com/office/officeart/2005/8/layout/radial6"/>
    <dgm:cxn modelId="{37FD3A99-7633-5B49-B28B-B74971CA7C98}" type="presOf" srcId="{225E5DA0-6ECA-5845-A3C1-730172FCAABF}" destId="{60C3224B-F422-DC49-8699-A3543E9FD71A}" srcOrd="0" destOrd="0" presId="urn:microsoft.com/office/officeart/2005/8/layout/radial6"/>
    <dgm:cxn modelId="{35A2E04E-D4E0-EF48-A79F-564E47F8AB05}" type="presOf" srcId="{3BA8F435-C135-0641-934E-4BA74D47FEDB}" destId="{43ED0011-6D38-DB40-88D6-178908744AE6}" srcOrd="0" destOrd="0" presId="urn:microsoft.com/office/officeart/2005/8/layout/radial6"/>
    <dgm:cxn modelId="{5F543343-AA8B-8F47-9163-7F624C0E456E}" type="presOf" srcId="{69E678C5-3929-AE4D-BEF4-2A03616F54A5}" destId="{3C92E047-FBCD-184D-B1C4-BB408354E0ED}" srcOrd="0" destOrd="0" presId="urn:microsoft.com/office/officeart/2005/8/layout/radial6"/>
    <dgm:cxn modelId="{EE831A8F-1429-D14C-A8C0-EF9E69468348}" type="presParOf" srcId="{2A3B12F4-3F24-344A-999E-BCBA7DF402FC}" destId="{1F5542E9-152D-E345-8CBD-81CD754B363A}" srcOrd="0" destOrd="0" presId="urn:microsoft.com/office/officeart/2005/8/layout/radial6"/>
    <dgm:cxn modelId="{48CB1106-05D6-2C47-99C4-62E3298338F3}" type="presParOf" srcId="{2A3B12F4-3F24-344A-999E-BCBA7DF402FC}" destId="{552D61EF-6CD1-9442-B725-8930650CE019}" srcOrd="1" destOrd="0" presId="urn:microsoft.com/office/officeart/2005/8/layout/radial6"/>
    <dgm:cxn modelId="{BF34AB70-2A20-0743-9D1B-5E4F1B759F6A}" type="presParOf" srcId="{2A3B12F4-3F24-344A-999E-BCBA7DF402FC}" destId="{6DDB5213-8221-104C-B849-FB50291919DA}" srcOrd="2" destOrd="0" presId="urn:microsoft.com/office/officeart/2005/8/layout/radial6"/>
    <dgm:cxn modelId="{D8937C05-8457-9747-823E-8AFF684DE4F4}" type="presParOf" srcId="{2A3B12F4-3F24-344A-999E-BCBA7DF402FC}" destId="{5E9BBB93-FBE1-F44E-9C6F-07572071FF12}" srcOrd="3" destOrd="0" presId="urn:microsoft.com/office/officeart/2005/8/layout/radial6"/>
    <dgm:cxn modelId="{1FE0D778-790C-654C-A182-711F3ED017FF}" type="presParOf" srcId="{2A3B12F4-3F24-344A-999E-BCBA7DF402FC}" destId="{0B0E6169-9860-F143-92B8-FA79A51217FB}" srcOrd="4" destOrd="0" presId="urn:microsoft.com/office/officeart/2005/8/layout/radial6"/>
    <dgm:cxn modelId="{F1EDACBA-3F97-A84B-9A5A-2A2B996F39F3}" type="presParOf" srcId="{2A3B12F4-3F24-344A-999E-BCBA7DF402FC}" destId="{C641983D-BD95-844F-A446-C68785ACCE7B}" srcOrd="5" destOrd="0" presId="urn:microsoft.com/office/officeart/2005/8/layout/radial6"/>
    <dgm:cxn modelId="{2F079FFF-9693-FC4B-AB83-A3D264B87FA6}" type="presParOf" srcId="{2A3B12F4-3F24-344A-999E-BCBA7DF402FC}" destId="{4C945FDD-BB1B-2C4C-AB26-5C21F75FD7FA}" srcOrd="6" destOrd="0" presId="urn:microsoft.com/office/officeart/2005/8/layout/radial6"/>
    <dgm:cxn modelId="{AB777350-AC9A-C84A-9FC5-AB7CD1AB7CC5}" type="presParOf" srcId="{2A3B12F4-3F24-344A-999E-BCBA7DF402FC}" destId="{F51BD8E4-0B57-F94E-A9FB-F48895972B99}" srcOrd="7" destOrd="0" presId="urn:microsoft.com/office/officeart/2005/8/layout/radial6"/>
    <dgm:cxn modelId="{93BE73D5-BDB0-724C-973A-202669CE493F}" type="presParOf" srcId="{2A3B12F4-3F24-344A-999E-BCBA7DF402FC}" destId="{D32F3F61-6744-CB49-9D9F-F400938CE4CD}" srcOrd="8" destOrd="0" presId="urn:microsoft.com/office/officeart/2005/8/layout/radial6"/>
    <dgm:cxn modelId="{A3893791-425E-F24D-8CBD-B3CD6AD106ED}" type="presParOf" srcId="{2A3B12F4-3F24-344A-999E-BCBA7DF402FC}" destId="{A154DAA5-3BC2-1D49-8911-A01F5E0FB44B}" srcOrd="9" destOrd="0" presId="urn:microsoft.com/office/officeart/2005/8/layout/radial6"/>
    <dgm:cxn modelId="{B9E860F7-9497-6945-BCA4-5350A10397AD}" type="presParOf" srcId="{2A3B12F4-3F24-344A-999E-BCBA7DF402FC}" destId="{8A9183D2-C58E-C34D-8500-05ADC822D1AF}" srcOrd="10" destOrd="0" presId="urn:microsoft.com/office/officeart/2005/8/layout/radial6"/>
    <dgm:cxn modelId="{4C3D8F76-8121-D24E-99D4-ADC89E4196E0}" type="presParOf" srcId="{2A3B12F4-3F24-344A-999E-BCBA7DF402FC}" destId="{E2B09626-186E-7749-9C3A-3C737C998E64}" srcOrd="11" destOrd="0" presId="urn:microsoft.com/office/officeart/2005/8/layout/radial6"/>
    <dgm:cxn modelId="{349DD50A-34E3-BC42-9E0B-59BB4421963B}" type="presParOf" srcId="{2A3B12F4-3F24-344A-999E-BCBA7DF402FC}" destId="{8E93BD55-20C0-4141-849C-078C2348B652}" srcOrd="12" destOrd="0" presId="urn:microsoft.com/office/officeart/2005/8/layout/radial6"/>
    <dgm:cxn modelId="{62C78702-891D-7043-9BEC-0B8E6796F77F}" type="presParOf" srcId="{2A3B12F4-3F24-344A-999E-BCBA7DF402FC}" destId="{60C3224B-F422-DC49-8699-A3543E9FD71A}" srcOrd="13" destOrd="0" presId="urn:microsoft.com/office/officeart/2005/8/layout/radial6"/>
    <dgm:cxn modelId="{03E4B36F-51EE-4144-9AFC-C9549B05EFEF}" type="presParOf" srcId="{2A3B12F4-3F24-344A-999E-BCBA7DF402FC}" destId="{1A7A41DB-D0F9-2C4F-AAFC-88CFAA94696E}" srcOrd="14" destOrd="0" presId="urn:microsoft.com/office/officeart/2005/8/layout/radial6"/>
    <dgm:cxn modelId="{D8C12477-54CE-C14E-A59F-1FE0DA96591A}" type="presParOf" srcId="{2A3B12F4-3F24-344A-999E-BCBA7DF402FC}" destId="{7FF94A4F-BB6B-F644-9DFB-A10988FED5F2}" srcOrd="15" destOrd="0" presId="urn:microsoft.com/office/officeart/2005/8/layout/radial6"/>
    <dgm:cxn modelId="{825D5A0B-D6D7-4B4F-9DA1-7F1AD347515C}" type="presParOf" srcId="{2A3B12F4-3F24-344A-999E-BCBA7DF402FC}" destId="{562B70E9-6B9C-2543-96DE-ACE7F8C5C206}" srcOrd="16" destOrd="0" presId="urn:microsoft.com/office/officeart/2005/8/layout/radial6"/>
    <dgm:cxn modelId="{8E07D1C2-0D24-E84F-A41B-27206C1DB393}" type="presParOf" srcId="{2A3B12F4-3F24-344A-999E-BCBA7DF402FC}" destId="{5869D3F2-AAE4-AA42-BB57-8AF96280AB1E}" srcOrd="17" destOrd="0" presId="urn:microsoft.com/office/officeart/2005/8/layout/radial6"/>
    <dgm:cxn modelId="{9FE69BB9-478C-EF45-8E4F-35665BF4DA21}" type="presParOf" srcId="{2A3B12F4-3F24-344A-999E-BCBA7DF402FC}" destId="{52CF36AD-E1B7-0847-8B5F-A36018C37A37}" srcOrd="18" destOrd="0" presId="urn:microsoft.com/office/officeart/2005/8/layout/radial6"/>
    <dgm:cxn modelId="{D5BB0BBB-E12F-9F4C-850E-AE0B80B641D9}" type="presParOf" srcId="{2A3B12F4-3F24-344A-999E-BCBA7DF402FC}" destId="{3C92E047-FBCD-184D-B1C4-BB408354E0ED}" srcOrd="19" destOrd="0" presId="urn:microsoft.com/office/officeart/2005/8/layout/radial6"/>
    <dgm:cxn modelId="{DA99ED94-57C6-8345-9859-E07CEE92A11D}" type="presParOf" srcId="{2A3B12F4-3F24-344A-999E-BCBA7DF402FC}" destId="{79F450FF-0DDA-1B41-ACFF-B9848104ED54}" srcOrd="20" destOrd="0" presId="urn:microsoft.com/office/officeart/2005/8/layout/radial6"/>
    <dgm:cxn modelId="{6B1D42B4-5489-EC48-B697-5E421BB48802}" type="presParOf" srcId="{2A3B12F4-3F24-344A-999E-BCBA7DF402FC}" destId="{90FA3CDA-FC02-2F45-B7F0-0C5CDB7F2CB5}" srcOrd="21" destOrd="0" presId="urn:microsoft.com/office/officeart/2005/8/layout/radial6"/>
    <dgm:cxn modelId="{6A5F10C0-4537-314C-9B4A-F222AB269095}" type="presParOf" srcId="{2A3B12F4-3F24-344A-999E-BCBA7DF402FC}" destId="{BF2C562C-2EA6-0244-AC13-E6A106388893}" srcOrd="22" destOrd="0" presId="urn:microsoft.com/office/officeart/2005/8/layout/radial6"/>
    <dgm:cxn modelId="{932DAC20-F0AC-514A-A096-F72E0F3493E3}" type="presParOf" srcId="{2A3B12F4-3F24-344A-999E-BCBA7DF402FC}" destId="{CD3C33D9-9582-8C46-A633-59750BC545FA}" srcOrd="23" destOrd="0" presId="urn:microsoft.com/office/officeart/2005/8/layout/radial6"/>
    <dgm:cxn modelId="{6E6AF13E-C74B-7A49-BBD1-537F9E21027D}" type="presParOf" srcId="{2A3B12F4-3F24-344A-999E-BCBA7DF402FC}" destId="{43ED0011-6D38-DB40-88D6-178908744AE6}" srcOrd="24" destOrd="0" presId="urn:microsoft.com/office/officeart/2005/8/layout/radial6"/>
    <dgm:cxn modelId="{CE346419-3C27-9B4B-9FBA-42CF652D9123}" type="presParOf" srcId="{2A3B12F4-3F24-344A-999E-BCBA7DF402FC}" destId="{3E60C593-4F65-B140-A00D-F4F7785D6EFF}" srcOrd="25" destOrd="0" presId="urn:microsoft.com/office/officeart/2005/8/layout/radial6"/>
    <dgm:cxn modelId="{EB7A605E-A9E8-114D-80E5-CFBAE591F4D2}" type="presParOf" srcId="{2A3B12F4-3F24-344A-999E-BCBA7DF402FC}" destId="{FD005D25-8A86-F146-BA13-33F6FB87A236}" srcOrd="26" destOrd="0" presId="urn:microsoft.com/office/officeart/2005/8/layout/radial6"/>
    <dgm:cxn modelId="{C9B23091-5AB7-704B-9153-72E7691AE042}" type="presParOf" srcId="{2A3B12F4-3F24-344A-999E-BCBA7DF402FC}" destId="{68179415-84E3-CF49-AD4A-92E4271B5755}"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3" qsCatId="simple" csTypeId="urn:microsoft.com/office/officeart/2005/8/colors/colorful3" csCatId="colorful" phldr="1"/>
      <dgm:spPr/>
      <dgm:t>
        <a:bodyPr/>
        <a:lstStyle/>
        <a:p>
          <a:endParaRPr lang="en-US"/>
        </a:p>
      </dgm:t>
    </dgm:pt>
    <dgm:pt modelId="{8CAA1B75-D897-004B-9046-015DD0434BC9}">
      <dgm:prSet phldrT="[Text]" custT="1"/>
      <dgm:spPr/>
      <dgm:t>
        <a:bodyPr/>
        <a:lstStyle/>
        <a:p>
          <a:r>
            <a:rPr lang="en-US" sz="2000" b="1" dirty="0" smtClean="0">
              <a:latin typeface="Tw Cen MT"/>
              <a:cs typeface="Tw Cen MT"/>
            </a:rPr>
            <a:t>Spiritual Enrichment</a:t>
          </a:r>
          <a:endParaRPr lang="en-US" sz="2000" b="1" dirty="0">
            <a:latin typeface="Tw Cen M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600" b="1" dirty="0" smtClean="0">
              <a:latin typeface="Tw Cen MT"/>
              <a:cs typeface="Tw Cen MT"/>
            </a:rPr>
            <a:t>Online Courses</a:t>
          </a:r>
          <a:endParaRPr lang="en-US" sz="1600" b="1" dirty="0">
            <a:latin typeface="Tw Cen M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600" b="1" dirty="0" smtClean="0">
              <a:latin typeface="Tw Cen MT"/>
              <a:cs typeface="Tw Cen MT"/>
            </a:rPr>
            <a:t>Retreats</a:t>
          </a:r>
          <a:endParaRPr lang="en-US" sz="1600" b="1" dirty="0">
            <a:latin typeface="Tw Cen M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600" b="1" dirty="0" smtClean="0">
              <a:latin typeface="Tw Cen MT"/>
              <a:cs typeface="Tw Cen MT"/>
            </a:rPr>
            <a:t>Small Group Bible Study</a:t>
          </a:r>
          <a:endParaRPr lang="en-US" sz="1600" b="1" dirty="0">
            <a:latin typeface="Tw Cen M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600" b="1" dirty="0" smtClean="0">
              <a:latin typeface="Tw Cen MT"/>
              <a:cs typeface="Tw Cen MT"/>
            </a:rPr>
            <a:t>Spiritual Book of the Month Club</a:t>
          </a:r>
          <a:endParaRPr lang="en-US" sz="1600" b="1" dirty="0">
            <a:latin typeface="Tw Cen M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600" b="1" dirty="0" smtClean="0">
              <a:latin typeface="Tw Cen MT"/>
              <a:cs typeface="Tw Cen MT"/>
            </a:rPr>
            <a:t>Monthly Spiritual Practices Series</a:t>
          </a:r>
          <a:endParaRPr lang="en-US" sz="1600" b="1" dirty="0">
            <a:latin typeface="Tw Cen M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600" b="1" dirty="0" smtClean="0">
              <a:latin typeface="Tw Cen MT"/>
              <a:cs typeface="Tw Cen MT"/>
            </a:rPr>
            <a:t>Apps &amp; E-newsletters</a:t>
          </a:r>
          <a:endParaRPr lang="en-US" sz="1600" b="1" dirty="0">
            <a:latin typeface="Tw Cen M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600" b="1" dirty="0" smtClean="0">
              <a:latin typeface="Tw Cen MT"/>
              <a:cs typeface="Tw Cen MT"/>
            </a:rPr>
            <a:t>Day at the Monastery</a:t>
          </a:r>
          <a:endParaRPr lang="en-US" sz="1600" b="1" dirty="0">
            <a:latin typeface="Tw Cen M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600" b="1" dirty="0" smtClean="0">
              <a:latin typeface="Tw Cen MT"/>
              <a:cs typeface="Tw Cen MT"/>
            </a:rPr>
            <a:t>Online Prayer &amp; Spirituality</a:t>
          </a:r>
          <a:endParaRPr lang="en-US" sz="1600" b="1" dirty="0">
            <a:latin typeface="Tw Cen M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14198467-611E-4446-8B46-B9A83A14581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37DACAA-3BD0-9E43-89F7-14558D42FA54}" type="parTrans" cxnId="{E1DA6348-BBCF-A241-A521-2B36E485A694}">
      <dgm:prSet/>
      <dgm:spPr/>
      <dgm:t>
        <a:bodyPr/>
        <a:lstStyle/>
        <a:p>
          <a:endParaRPr lang="en-US" dirty="0"/>
        </a:p>
      </dgm:t>
    </dgm:pt>
    <dgm:pt modelId="{AF5466C2-67A3-D84B-A200-21D6DE089E86}" type="sibTrans" cxnId="{E1DA6348-BBCF-A241-A521-2B36E485A694}">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Y="155322"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83131099-E407-A04D-929F-465976416652}" type="pres">
      <dgm:prSet presAssocID="{337DACAA-3BD0-9E43-89F7-14558D42FA54}" presName="conn2-1" presStyleLbl="parChTrans1D3" presStyleIdx="6" presStyleCnt="8"/>
      <dgm:spPr/>
      <dgm:t>
        <a:bodyPr/>
        <a:lstStyle/>
        <a:p>
          <a:endParaRPr lang="en-US"/>
        </a:p>
      </dgm:t>
    </dgm:pt>
    <dgm:pt modelId="{1975E41A-7458-7A4F-A8D0-97475B929BBC}" type="pres">
      <dgm:prSet presAssocID="{337DACAA-3BD0-9E43-89F7-14558D42FA54}" presName="connTx" presStyleLbl="parChTrans1D3" presStyleIdx="6" presStyleCnt="8"/>
      <dgm:spPr/>
      <dgm:t>
        <a:bodyPr/>
        <a:lstStyle/>
        <a:p>
          <a:endParaRPr lang="en-US"/>
        </a:p>
      </dgm:t>
    </dgm:pt>
    <dgm:pt modelId="{EE8E965A-2CF3-7341-AC52-D9C843A54F6F}" type="pres">
      <dgm:prSet presAssocID="{14198467-611E-4446-8B46-B9A83A14581A}" presName="root2" presStyleCnt="0"/>
      <dgm:spPr/>
      <dgm:t>
        <a:bodyPr/>
        <a:lstStyle/>
        <a:p>
          <a:endParaRPr lang="en-US"/>
        </a:p>
      </dgm:t>
    </dgm:pt>
    <dgm:pt modelId="{29C21966-EF7A-3642-87E4-5362FFD2ED93}" type="pres">
      <dgm:prSet presAssocID="{14198467-611E-4446-8B46-B9A83A14581A}" presName="LevelTwoTextNode" presStyleLbl="node3" presStyleIdx="6" presStyleCnt="8">
        <dgm:presLayoutVars>
          <dgm:chPref val="3"/>
        </dgm:presLayoutVars>
      </dgm:prSet>
      <dgm:spPr/>
      <dgm:t>
        <a:bodyPr/>
        <a:lstStyle/>
        <a:p>
          <a:endParaRPr lang="en-US"/>
        </a:p>
      </dgm:t>
    </dgm:pt>
    <dgm:pt modelId="{B297545C-279B-5C4C-BD96-399E089F71D3}" type="pres">
      <dgm:prSet presAssocID="{14198467-611E-4446-8B46-B9A83A14581A}" presName="level3hierChild" presStyleCnt="0"/>
      <dgm:spPr/>
      <dgm:t>
        <a:bodyPr/>
        <a:lstStyle/>
        <a:p>
          <a:endParaRPr lang="en-US"/>
        </a:p>
      </dgm:t>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A205C762-5375-0C4E-9DAB-E9DCD442D57E}" srcId="{8CAA1B75-D897-004B-9046-015DD0434BC9}" destId="{DFF19A88-0AD9-744D-BA8F-1C6D9D6CF74C}" srcOrd="4" destOrd="0" parTransId="{5E509040-4FB8-FC4E-BD3F-818E4E968C70}" sibTransId="{55C68031-D87D-3944-983B-D3D541B73F62}"/>
    <dgm:cxn modelId="{D9D332FC-6BFB-3D4C-A93D-87C573CF1739}" type="presOf" srcId="{5E509040-4FB8-FC4E-BD3F-818E4E968C70}" destId="{6A36D4E7-7823-C348-9156-F60AC186ACBA}" srcOrd="0" destOrd="0" presId="urn:microsoft.com/office/officeart/2005/8/layout/hierarchy2"/>
    <dgm:cxn modelId="{68B16D95-BB1A-D14C-9CF3-67C6BC17627C}" type="presOf" srcId="{36177B37-F579-4849-9E98-BC1ABD577775}" destId="{954A066B-B59A-7A4B-B831-06B55E8BC664}" srcOrd="1" destOrd="0" presId="urn:microsoft.com/office/officeart/2005/8/layout/hierarchy2"/>
    <dgm:cxn modelId="{CA1B92AB-0368-F74E-B904-E199734CD669}" type="presOf" srcId="{36177B37-F579-4849-9E98-BC1ABD577775}" destId="{315DEC8D-4E1F-374E-8CC3-B5BD352C261F}" srcOrd="0" destOrd="0" presId="urn:microsoft.com/office/officeart/2005/8/layout/hierarchy2"/>
    <dgm:cxn modelId="{E87C9A4F-A395-5945-B540-711C96B5DFB2}" type="presOf" srcId="{3DD0D2FC-D4E4-444D-AFDC-833E6542FD07}" destId="{9CC264AD-4BEC-ED49-9B43-4C6D40440324}" srcOrd="0" destOrd="0" presId="urn:microsoft.com/office/officeart/2005/8/layout/hierarchy2"/>
    <dgm:cxn modelId="{939206B0-7FC1-B44B-B2F0-E030AF4708EE}" type="presOf" srcId="{36E960E1-3C0F-9D47-9D6D-81EAAE6CB1EA}" destId="{41A2C2E4-5C95-1C40-9DC7-ABD8BC5F29F7}" srcOrd="0" destOrd="0" presId="urn:microsoft.com/office/officeart/2005/8/layout/hierarchy2"/>
    <dgm:cxn modelId="{FA93A836-C323-3D4D-A614-8B2372E3B87B}" type="presOf" srcId="{55C1BC4E-C5AC-3044-8FFE-30F3ACE3F5B3}" destId="{B687B9D9-ECF6-A746-9EDF-30B4D807FA85}" srcOrd="0"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E63DFF5E-4ECE-CD44-80A8-BDE32119D5BF}" type="presOf" srcId="{8CAA1B75-D897-004B-9046-015DD0434BC9}" destId="{6C3EFA60-743C-2643-B5C8-9E50B001E672}" srcOrd="0" destOrd="0" presId="urn:microsoft.com/office/officeart/2005/8/layout/hierarchy2"/>
    <dgm:cxn modelId="{99541D44-FFDD-554A-B107-A145AAEF7BE1}" type="presOf" srcId="{DF7C51FA-ED55-7643-AD5B-3090116F1A8A}" destId="{AAD11BD0-D640-1C4F-B940-08D82DEDC586}" srcOrd="0" destOrd="0" presId="urn:microsoft.com/office/officeart/2005/8/layout/hierarchy2"/>
    <dgm:cxn modelId="{A62898DF-7DFB-6B40-A046-6B17FD0AA989}" srcId="{DFF19A88-0AD9-744D-BA8F-1C6D9D6CF74C}" destId="{AEA2EB32-F633-C84E-AB43-3A5B039C1766}" srcOrd="0" destOrd="0" parTransId="{93EA24EF-6E71-EA46-A9C0-566A816DFE70}" sibTransId="{06D5BF49-5B28-E344-A964-010BDD4210B5}"/>
    <dgm:cxn modelId="{E77FC4A9-66AE-2949-8507-734904A4E632}" srcId="{8CAA1B75-D897-004B-9046-015DD0434BC9}" destId="{10AC684E-7836-1C49-BD5D-A02FBE7ACB6B}" srcOrd="2" destOrd="0" parTransId="{45E0D26C-0050-5C4B-AEDF-E9C436A9B99F}" sibTransId="{F13688E2-7664-C841-9CC8-9874556B7D8A}"/>
    <dgm:cxn modelId="{AAD67785-F117-DB4D-8005-2700FF943907}" type="presOf" srcId="{9E5991E6-9FB3-A349-8B18-25D22ABE2ADD}" destId="{B7B18CDF-F689-734E-B2A7-E0F3209BF1C1}" srcOrd="0" destOrd="0" presId="urn:microsoft.com/office/officeart/2005/8/layout/hierarchy2"/>
    <dgm:cxn modelId="{A7150E15-723A-B74F-8C79-20B55FE88F49}" type="presOf" srcId="{8C384F34-273B-3B4D-B6E1-72824B3B9C28}" destId="{7138BF20-13A4-B449-B101-EABD4221F64F}"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F5EE9F0D-C7D1-EC49-B626-B68ACD395EB0}" srcId="{8CAA1B75-D897-004B-9046-015DD0434BC9}" destId="{9146BAC5-B97B-1A49-96FA-E0C5EE08AB16}" srcOrd="1" destOrd="0" parTransId="{C5C87D9B-2571-544C-B692-2F7230455D8A}" sibTransId="{CC8F77A7-C484-D34D-A212-96C9D0AF7588}"/>
    <dgm:cxn modelId="{05817C20-265E-0C45-92E5-8FA75A8C4128}" type="presOf" srcId="{337DACAA-3BD0-9E43-89F7-14558D42FA54}" destId="{83131099-E407-A04D-929F-465976416652}" srcOrd="0"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0FE66CAC-5B83-0A42-AC66-20453B46CBC5}" type="presOf" srcId="{45132001-4CB4-584C-B90F-ECB300D10E78}" destId="{465F730C-8AEA-1E41-A1EC-7B4C00E1C517}" srcOrd="0" destOrd="0" presId="urn:microsoft.com/office/officeart/2005/8/layout/hierarchy2"/>
    <dgm:cxn modelId="{3D6DD97B-F6AF-3949-AC03-825809C17AC8}" type="presOf" srcId="{B0B574F9-8F5B-324C-BB0B-569C7AFC63F3}" destId="{B12E964E-E948-DF4D-9A74-C3DCCB11B550}" srcOrd="0" destOrd="0" presId="urn:microsoft.com/office/officeart/2005/8/layout/hierarchy2"/>
    <dgm:cxn modelId="{392B69EA-B358-FB44-8876-6A2E8DFE8174}" type="presOf" srcId="{93EA24EF-6E71-EA46-A9C0-566A816DFE70}" destId="{F50D162D-17E5-BB41-B9D2-60B65597CDE2}" srcOrd="1" destOrd="0" presId="urn:microsoft.com/office/officeart/2005/8/layout/hierarchy2"/>
    <dgm:cxn modelId="{34C89BA7-AC76-3E4B-9B68-4509E792022E}" type="presOf" srcId="{4A52460E-32FA-954A-B29C-1F1D16856953}" destId="{80F45D81-A9C9-B242-8416-688DF47C08FD}" srcOrd="1" destOrd="0" presId="urn:microsoft.com/office/officeart/2005/8/layout/hierarchy2"/>
    <dgm:cxn modelId="{DEA10809-87F7-6549-A71E-96D3534946D6}" type="presOf" srcId="{625A93A5-4B35-524D-A1F6-6C33AB73ED7D}" destId="{0C9A24A0-E849-1D41-861C-49619757468E}" srcOrd="1"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6A1E904D-F62E-6244-90C2-519053AF4CE3}" type="presOf" srcId="{2DF843F2-FD10-0447-8E52-6847691175B7}" destId="{A7BEB393-BA33-534B-8C1A-403301CEF724}" srcOrd="0" destOrd="0" presId="urn:microsoft.com/office/officeart/2005/8/layout/hierarchy2"/>
    <dgm:cxn modelId="{3D99AB87-2AEF-F64D-87F8-C8D44F98277C}" type="presOf" srcId="{0BC66C75-4D05-1745-9BD6-AACF439BE3FC}" destId="{AFA81DAC-DFEB-6942-B5A4-9E29F87C06B3}" srcOrd="0" destOrd="0" presId="urn:microsoft.com/office/officeart/2005/8/layout/hierarchy2"/>
    <dgm:cxn modelId="{C18360E3-27C7-5047-AF9E-764566967ACF}" type="presOf" srcId="{93EA24EF-6E71-EA46-A9C0-566A816DFE70}" destId="{046FC0C8-DC95-8146-A04A-0539F44BA029}" srcOrd="0" destOrd="0" presId="urn:microsoft.com/office/officeart/2005/8/layout/hierarchy2"/>
    <dgm:cxn modelId="{B5E91F52-CEF3-0541-9B59-A75983FA41C6}" type="presOf" srcId="{14198467-611E-4446-8B46-B9A83A14581A}" destId="{29C21966-EF7A-3642-87E4-5362FFD2ED93}" srcOrd="0" destOrd="0" presId="urn:microsoft.com/office/officeart/2005/8/layout/hierarchy2"/>
    <dgm:cxn modelId="{1BC6DAF6-985D-E344-B4E3-C1B457649404}" srcId="{3DD0D2FC-D4E4-444D-AFDC-833E6542FD07}" destId="{B17A5015-8B5E-EE40-B85F-91F7CD1F5A61}" srcOrd="0" destOrd="0" parTransId="{45132001-4CB4-584C-B90F-ECB300D10E78}" sibTransId="{238717D8-9A88-8845-A1DE-695BEB186AAC}"/>
    <dgm:cxn modelId="{E3FBD497-0818-A046-A264-83DBA9FFDFF1}" type="presOf" srcId="{B17A5015-8B5E-EE40-B85F-91F7CD1F5A61}" destId="{D98EE982-C80D-2449-810E-0EB2CF9476CF}" srcOrd="0"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AFF22E31-B1B5-6641-96BE-7BDCE89811FD}" type="presOf" srcId="{36E960E1-3C0F-9D47-9D6D-81EAAE6CB1EA}" destId="{360B07DB-8F6B-0547-BB15-466A0CC81D60}" srcOrd="1" destOrd="0" presId="urn:microsoft.com/office/officeart/2005/8/layout/hierarchy2"/>
    <dgm:cxn modelId="{F148A91F-AB70-624E-8749-E0B9F4BB306D}" srcId="{10AC684E-7836-1C49-BD5D-A02FBE7ACB6B}" destId="{871E3065-DC10-D34A-8463-8A351E468FF0}" srcOrd="0" destOrd="0" parTransId="{36E960E1-3C0F-9D47-9D6D-81EAAE6CB1EA}" sibTransId="{FBA2DDD9-56F9-E44E-A738-89CF00E00866}"/>
    <dgm:cxn modelId="{2BE15E3F-C344-9D43-A01E-39E7B744B89C}" type="presOf" srcId="{6B72F441-921C-C040-922C-38EE68D72E0E}" destId="{AB20687E-CF85-174E-A724-3A876A23034B}" srcOrd="1" destOrd="0" presId="urn:microsoft.com/office/officeart/2005/8/layout/hierarchy2"/>
    <dgm:cxn modelId="{9B90D446-B36C-CB49-9FDB-5C7202A5BB34}" type="presOf" srcId="{F7A8A8BF-910C-F249-ABBC-56324234D381}" destId="{49F9D58D-D9C9-DE4D-944C-A1F8D2FD3F61}" srcOrd="1" destOrd="0" presId="urn:microsoft.com/office/officeart/2005/8/layout/hierarchy2"/>
    <dgm:cxn modelId="{7496B49B-84AF-1C4D-AC7A-459D9E205637}" type="presOf" srcId="{5E509040-4FB8-FC4E-BD3F-818E4E968C70}" destId="{DF7B85D9-8EC3-174E-9B4E-39F2AC8544C2}" srcOrd="1" destOrd="0" presId="urn:microsoft.com/office/officeart/2005/8/layout/hierarchy2"/>
    <dgm:cxn modelId="{004D9AA8-961D-4047-8130-7D58109641B6}" type="presOf" srcId="{C5C87D9B-2571-544C-B692-2F7230455D8A}" destId="{DF00039F-6038-9C45-9E6F-111EA4AC19F1}" srcOrd="1"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52560712-1E55-F44A-9CF7-C17B9321C9C0}" type="presOf" srcId="{4A52460E-32FA-954A-B29C-1F1D16856953}" destId="{FD3D45D8-358B-1346-A07E-CB2A109BE9D4}" srcOrd="0"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5A4C771D-05C6-1940-ADCB-20412ADF196B}" type="presOf" srcId="{301F89BC-9077-5B45-95DE-FEB6FA2892D3}" destId="{E2B0EE94-EBE4-5A4B-AC51-0BB102413CA6}" srcOrd="1" destOrd="0" presId="urn:microsoft.com/office/officeart/2005/8/layout/hierarchy2"/>
    <dgm:cxn modelId="{9FACE3B9-9B02-AA4C-BC53-C4C3CFD156E9}" type="presOf" srcId="{D0DB6D97-0FAA-E847-9999-9784C53F1CA9}" destId="{F65F7FA4-98AA-1447-9BE0-659C7C87D8EF}" srcOrd="0" destOrd="0" presId="urn:microsoft.com/office/officeart/2005/8/layout/hierarchy2"/>
    <dgm:cxn modelId="{E32C935A-AEAE-7549-AA5E-232360E90FCF}" type="presOf" srcId="{337DACAA-3BD0-9E43-89F7-14558D42FA54}" destId="{1975E41A-7458-7A4F-A8D0-97475B929BBC}" srcOrd="1" destOrd="0" presId="urn:microsoft.com/office/officeart/2005/8/layout/hierarchy2"/>
    <dgm:cxn modelId="{F709E362-E058-6D40-86E8-B9CC57279ACC}" type="presOf" srcId="{B08EEF96-F935-D24B-AE0A-8DE628C60A75}" destId="{AC766A95-3D4B-4846-B832-140960D6436E}" srcOrd="1" destOrd="0" presId="urn:microsoft.com/office/officeart/2005/8/layout/hierarchy2"/>
    <dgm:cxn modelId="{A1C32A8A-29CA-3D4C-BA44-FC4DBDEC5A47}" type="presOf" srcId="{10AC684E-7836-1C49-BD5D-A02FBE7ACB6B}" destId="{F82BFB20-FDA1-A44F-BDB2-2F1B641FC471}" srcOrd="0" destOrd="0" presId="urn:microsoft.com/office/officeart/2005/8/layout/hierarchy2"/>
    <dgm:cxn modelId="{C106B6E2-4652-244B-AA16-081930D69F3D}" type="presOf" srcId="{6B72F441-921C-C040-922C-38EE68D72E0E}" destId="{3CB05615-D0F6-BB4E-BF51-077F9C773074}" srcOrd="0" destOrd="0" presId="urn:microsoft.com/office/officeart/2005/8/layout/hierarchy2"/>
    <dgm:cxn modelId="{B0EE7543-D2CC-DD44-B183-CC73B195140B}" type="presOf" srcId="{B08EEF96-F935-D24B-AE0A-8DE628C60A75}" destId="{2AB40569-D47E-4E47-99AB-16F137CBE944}" srcOrd="0" destOrd="0" presId="urn:microsoft.com/office/officeart/2005/8/layout/hierarchy2"/>
    <dgm:cxn modelId="{4966084B-079A-794D-9BD8-F80F0A7ED99E}" type="presOf" srcId="{9146BAC5-B97B-1A49-96FA-E0C5EE08AB16}" destId="{F17C9BD4-2A56-A34D-BB4D-F1BCC0A44EFF}" srcOrd="0" destOrd="0" presId="urn:microsoft.com/office/officeart/2005/8/layout/hierarchy2"/>
    <dgm:cxn modelId="{4E45DA93-7E55-9146-831E-41C161BAF021}" type="presOf" srcId="{45132001-4CB4-584C-B90F-ECB300D10E78}" destId="{C50A7799-833A-7741-9549-11E993691E76}" srcOrd="1" destOrd="0" presId="urn:microsoft.com/office/officeart/2005/8/layout/hierarchy2"/>
    <dgm:cxn modelId="{8FC51F4E-4964-4144-BC5F-D91761837019}" type="presOf" srcId="{DFF19A88-0AD9-744D-BA8F-1C6D9D6CF74C}" destId="{6480DC92-0B51-3A4A-8544-297628031956}" srcOrd="0" destOrd="0" presId="urn:microsoft.com/office/officeart/2005/8/layout/hierarchy2"/>
    <dgm:cxn modelId="{654671BA-32C8-DA42-897D-01B3D6834A0E}" type="presOf" srcId="{871E3065-DC10-D34A-8463-8A351E468FF0}" destId="{9BC7033D-90F5-D547-B526-7616D8112405}" srcOrd="0"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0B8A724F-A15B-9A40-BB0E-CC67FFE3C887}" type="presOf" srcId="{625A93A5-4B35-524D-A1F6-6C33AB73ED7D}" destId="{6942C6B7-D51E-B64B-BA2D-3BCA89F9FA92}" srcOrd="0" destOrd="0" presId="urn:microsoft.com/office/officeart/2005/8/layout/hierarchy2"/>
    <dgm:cxn modelId="{67262CE6-0628-7A4B-A5FB-C7864C52557C}" type="presOf" srcId="{301F89BC-9077-5B45-95DE-FEB6FA2892D3}" destId="{55FD9FF6-8899-FD47-906C-56648F2BF273}" srcOrd="0" destOrd="0" presId="urn:microsoft.com/office/officeart/2005/8/layout/hierarchy2"/>
    <dgm:cxn modelId="{C2D7F26F-1EE1-C447-9088-0DDCC13E806B}" type="presOf" srcId="{45E0D26C-0050-5C4B-AEDF-E9C436A9B99F}" destId="{49B6D411-28D7-944B-936A-5DC420653346}" srcOrd="1" destOrd="0" presId="urn:microsoft.com/office/officeart/2005/8/layout/hierarchy2"/>
    <dgm:cxn modelId="{18676ECA-A5C1-6840-9D28-5F1206B62DA7}" type="presOf" srcId="{C1DA8636-25B6-4B40-9B1C-4C278BA02EEA}" destId="{07C6DFDE-9C9C-3049-9717-7114A980A487}" srcOrd="0" destOrd="0" presId="urn:microsoft.com/office/officeart/2005/8/layout/hierarchy2"/>
    <dgm:cxn modelId="{D13285FB-D486-9D42-B99A-42987CF91AF3}" type="presOf" srcId="{F7A8A8BF-910C-F249-ABBC-56324234D381}" destId="{C291F74C-0D89-D64F-AEEA-7AA63F608B40}" srcOrd="0" destOrd="0" presId="urn:microsoft.com/office/officeart/2005/8/layout/hierarchy2"/>
    <dgm:cxn modelId="{82D4B09F-A139-4445-9278-E82B9CC2D929}" type="presOf" srcId="{45E0D26C-0050-5C4B-AEDF-E9C436A9B99F}" destId="{E9FA005F-98FA-CF45-9DE6-186B6BAFC235}" srcOrd="0" destOrd="0" presId="urn:microsoft.com/office/officeart/2005/8/layout/hierarchy2"/>
    <dgm:cxn modelId="{E1DA6348-BBCF-A241-A521-2B36E485A694}" srcId="{9E5991E6-9FB3-A349-8B18-25D22ABE2ADD}" destId="{14198467-611E-4446-8B46-B9A83A14581A}" srcOrd="0" destOrd="0" parTransId="{337DACAA-3BD0-9E43-89F7-14558D42FA54}" sibTransId="{AF5466C2-67A3-D84B-A200-21D6DE089E86}"/>
    <dgm:cxn modelId="{ABCFDD32-9290-264D-BAE3-966A2B4E363D}" srcId="{0BC66C75-4D05-1745-9BD6-AACF439BE3FC}" destId="{8CAA1B75-D897-004B-9046-015DD0434BC9}" srcOrd="0" destOrd="0" parTransId="{908B66B2-256C-074B-ABA8-E505442C2BE5}" sibTransId="{1FCF2CD0-AF88-AB4E-8486-D43BE3B4EEB4}"/>
    <dgm:cxn modelId="{CED3580D-FE97-C549-8AFF-C2747151AEFA}" type="presOf" srcId="{AEA2EB32-F633-C84E-AB43-3A5B039C1766}" destId="{96543C68-4C70-C64B-9594-333E559E20F3}" srcOrd="0" destOrd="0" presId="urn:microsoft.com/office/officeart/2005/8/layout/hierarchy2"/>
    <dgm:cxn modelId="{20FF2381-A5AA-7B44-B9FA-431E2D64CD97}" type="presOf" srcId="{324D7E29-C8A2-7541-979D-7EA9BD71013E}" destId="{9A236200-0D36-D44F-B716-0C069B1AFD44}" srcOrd="0" destOrd="0" presId="urn:microsoft.com/office/officeart/2005/8/layout/hierarchy2"/>
    <dgm:cxn modelId="{F4EF3681-40AC-4142-8A97-616E8F701055}" type="presOf" srcId="{8C384F34-273B-3B4D-B6E1-72824B3B9C28}" destId="{192ED42F-ED87-CE42-BB33-C7388CEBE97A}" srcOrd="1" destOrd="0" presId="urn:microsoft.com/office/officeart/2005/8/layout/hierarchy2"/>
    <dgm:cxn modelId="{BC03235D-B707-4C47-8ED8-7EA75062508D}" type="presOf" srcId="{C5C87D9B-2571-544C-B692-2F7230455D8A}" destId="{42A2F579-4A38-8748-AB95-7E311F69AC43}"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B3CE6923-8958-8741-A94F-1D5266119CFC}" type="presOf" srcId="{2DF843F2-FD10-0447-8E52-6847691175B7}" destId="{D3ADA42A-0D96-F54F-A867-B432B63C3F7F}" srcOrd="1" destOrd="0" presId="urn:microsoft.com/office/officeart/2005/8/layout/hierarchy2"/>
    <dgm:cxn modelId="{6E2F4F03-CF50-B94C-A092-1693D4FA1323}" type="presOf" srcId="{57F1C3F3-2649-6B4D-8AC2-F49005798450}" destId="{785414B3-C107-544E-BFBF-D42FA2F84146}" srcOrd="0" destOrd="0" presId="urn:microsoft.com/office/officeart/2005/8/layout/hierarchy2"/>
    <dgm:cxn modelId="{D3DCA21A-69C3-C749-AAF2-D5D2A32276D4}" type="presParOf" srcId="{AFA81DAC-DFEB-6942-B5A4-9E29F87C06B3}" destId="{17DC6AF2-E33E-9944-B10B-D82DB3F34477}" srcOrd="0" destOrd="0" presId="urn:microsoft.com/office/officeart/2005/8/layout/hierarchy2"/>
    <dgm:cxn modelId="{E52C5333-FF8C-424B-BA7C-817373006C6F}" type="presParOf" srcId="{17DC6AF2-E33E-9944-B10B-D82DB3F34477}" destId="{6C3EFA60-743C-2643-B5C8-9E50B001E672}" srcOrd="0" destOrd="0" presId="urn:microsoft.com/office/officeart/2005/8/layout/hierarchy2"/>
    <dgm:cxn modelId="{0562A985-C3EC-E84C-85B2-E502DAE50080}" type="presParOf" srcId="{17DC6AF2-E33E-9944-B10B-D82DB3F34477}" destId="{81DFA144-A472-1E48-9899-97BA9F117C8E}" srcOrd="1" destOrd="0" presId="urn:microsoft.com/office/officeart/2005/8/layout/hierarchy2"/>
    <dgm:cxn modelId="{D64EE45B-795C-7F49-9155-10388F39A81B}" type="presParOf" srcId="{81DFA144-A472-1E48-9899-97BA9F117C8E}" destId="{A7BEB393-BA33-534B-8C1A-403301CEF724}" srcOrd="0" destOrd="0" presId="urn:microsoft.com/office/officeart/2005/8/layout/hierarchy2"/>
    <dgm:cxn modelId="{78D83475-739C-5142-8932-DA9A226694C5}" type="presParOf" srcId="{A7BEB393-BA33-534B-8C1A-403301CEF724}" destId="{D3ADA42A-0D96-F54F-A867-B432B63C3F7F}" srcOrd="0" destOrd="0" presId="urn:microsoft.com/office/officeart/2005/8/layout/hierarchy2"/>
    <dgm:cxn modelId="{7CC0C505-EA7C-BD4E-842C-3FDF4D746E6F}" type="presParOf" srcId="{81DFA144-A472-1E48-9899-97BA9F117C8E}" destId="{B9C3BEFD-4892-4147-8B00-0B6B2FBB1CA5}" srcOrd="1" destOrd="0" presId="urn:microsoft.com/office/officeart/2005/8/layout/hierarchy2"/>
    <dgm:cxn modelId="{F9420D08-92EB-3947-8F86-BD12D7E70159}" type="presParOf" srcId="{B9C3BEFD-4892-4147-8B00-0B6B2FBB1CA5}" destId="{785414B3-C107-544E-BFBF-D42FA2F84146}" srcOrd="0" destOrd="0" presId="urn:microsoft.com/office/officeart/2005/8/layout/hierarchy2"/>
    <dgm:cxn modelId="{38F75793-06A9-A64E-B09A-C2B6C1AC6D57}" type="presParOf" srcId="{B9C3BEFD-4892-4147-8B00-0B6B2FBB1CA5}" destId="{E2BD0BE8-8C70-AA4F-BB6B-3658E03533F4}" srcOrd="1" destOrd="0" presId="urn:microsoft.com/office/officeart/2005/8/layout/hierarchy2"/>
    <dgm:cxn modelId="{94173E7D-9E7D-3B4A-BB84-A7C8E9701ADD}" type="presParOf" srcId="{E2BD0BE8-8C70-AA4F-BB6B-3658E03533F4}" destId="{55FD9FF6-8899-FD47-906C-56648F2BF273}" srcOrd="0" destOrd="0" presId="urn:microsoft.com/office/officeart/2005/8/layout/hierarchy2"/>
    <dgm:cxn modelId="{8B64784E-98C5-EB44-977A-0681E2B5367F}" type="presParOf" srcId="{55FD9FF6-8899-FD47-906C-56648F2BF273}" destId="{E2B0EE94-EBE4-5A4B-AC51-0BB102413CA6}" srcOrd="0" destOrd="0" presId="urn:microsoft.com/office/officeart/2005/8/layout/hierarchy2"/>
    <dgm:cxn modelId="{939F0BF2-EDE6-C144-AC40-1FF476AC181B}" type="presParOf" srcId="{E2BD0BE8-8C70-AA4F-BB6B-3658E03533F4}" destId="{4F8BF9C9-9986-3644-B789-28752E69154F}" srcOrd="1" destOrd="0" presId="urn:microsoft.com/office/officeart/2005/8/layout/hierarchy2"/>
    <dgm:cxn modelId="{C9012512-8BBC-4043-BBDB-6DAB419F4FF6}" type="presParOf" srcId="{4F8BF9C9-9986-3644-B789-28752E69154F}" destId="{07C6DFDE-9C9C-3049-9717-7114A980A487}" srcOrd="0" destOrd="0" presId="urn:microsoft.com/office/officeart/2005/8/layout/hierarchy2"/>
    <dgm:cxn modelId="{A3C2C260-57FA-664C-9ACD-C911A2903091}" type="presParOf" srcId="{4F8BF9C9-9986-3644-B789-28752E69154F}" destId="{07177A44-1914-1941-9EE1-608AB0048F3C}" srcOrd="1" destOrd="0" presId="urn:microsoft.com/office/officeart/2005/8/layout/hierarchy2"/>
    <dgm:cxn modelId="{B6A632EA-C862-4740-A8FC-77DFEB5283A0}" type="presParOf" srcId="{81DFA144-A472-1E48-9899-97BA9F117C8E}" destId="{42A2F579-4A38-8748-AB95-7E311F69AC43}" srcOrd="2" destOrd="0" presId="urn:microsoft.com/office/officeart/2005/8/layout/hierarchy2"/>
    <dgm:cxn modelId="{FE8736BC-F07A-254F-BBB8-7AD7F7B093AB}" type="presParOf" srcId="{42A2F579-4A38-8748-AB95-7E311F69AC43}" destId="{DF00039F-6038-9C45-9E6F-111EA4AC19F1}" srcOrd="0" destOrd="0" presId="urn:microsoft.com/office/officeart/2005/8/layout/hierarchy2"/>
    <dgm:cxn modelId="{4F28350E-E5B1-354F-A83D-28A6B450105A}" type="presParOf" srcId="{81DFA144-A472-1E48-9899-97BA9F117C8E}" destId="{F3F00D27-0878-E947-ABAD-31DEC24F1FD9}" srcOrd="3" destOrd="0" presId="urn:microsoft.com/office/officeart/2005/8/layout/hierarchy2"/>
    <dgm:cxn modelId="{7F37C375-6DBF-FF49-BE1E-11AC14452483}" type="presParOf" srcId="{F3F00D27-0878-E947-ABAD-31DEC24F1FD9}" destId="{F17C9BD4-2A56-A34D-BB4D-F1BCC0A44EFF}" srcOrd="0" destOrd="0" presId="urn:microsoft.com/office/officeart/2005/8/layout/hierarchy2"/>
    <dgm:cxn modelId="{49322DFF-2BC9-7940-8B01-3059C2574837}" type="presParOf" srcId="{F3F00D27-0878-E947-ABAD-31DEC24F1FD9}" destId="{96CB4A31-62FF-6147-BCC1-A77D6ADE5CA1}" srcOrd="1" destOrd="0" presId="urn:microsoft.com/office/officeart/2005/8/layout/hierarchy2"/>
    <dgm:cxn modelId="{007030E6-F19B-D64D-A3FB-55F63EB766D8}" type="presParOf" srcId="{96CB4A31-62FF-6147-BCC1-A77D6ADE5CA1}" destId="{6942C6B7-D51E-B64B-BA2D-3BCA89F9FA92}" srcOrd="0" destOrd="0" presId="urn:microsoft.com/office/officeart/2005/8/layout/hierarchy2"/>
    <dgm:cxn modelId="{C5260F89-1E91-254F-9757-9F246A43CDFD}" type="presParOf" srcId="{6942C6B7-D51E-B64B-BA2D-3BCA89F9FA92}" destId="{0C9A24A0-E849-1D41-861C-49619757468E}" srcOrd="0" destOrd="0" presId="urn:microsoft.com/office/officeart/2005/8/layout/hierarchy2"/>
    <dgm:cxn modelId="{6A638C73-0AF9-5541-8ED7-2C0A426DB873}" type="presParOf" srcId="{96CB4A31-62FF-6147-BCC1-A77D6ADE5CA1}" destId="{BE594AC5-724E-1745-AC25-B7C970ABAF88}" srcOrd="1" destOrd="0" presId="urn:microsoft.com/office/officeart/2005/8/layout/hierarchy2"/>
    <dgm:cxn modelId="{F7F61390-15E8-8341-BB74-7629F22A24C3}" type="presParOf" srcId="{BE594AC5-724E-1745-AC25-B7C970ABAF88}" destId="{9A236200-0D36-D44F-B716-0C069B1AFD44}" srcOrd="0" destOrd="0" presId="urn:microsoft.com/office/officeart/2005/8/layout/hierarchy2"/>
    <dgm:cxn modelId="{5C1014F3-7D6E-4540-9FAD-1C9FDBCE09C9}" type="presParOf" srcId="{BE594AC5-724E-1745-AC25-B7C970ABAF88}" destId="{4FAC4189-D72F-6843-ADAE-F435AEFFDC75}" srcOrd="1" destOrd="0" presId="urn:microsoft.com/office/officeart/2005/8/layout/hierarchy2"/>
    <dgm:cxn modelId="{DBD933A4-1272-1747-A23D-82012FDD4342}" type="presParOf" srcId="{81DFA144-A472-1E48-9899-97BA9F117C8E}" destId="{E9FA005F-98FA-CF45-9DE6-186B6BAFC235}" srcOrd="4" destOrd="0" presId="urn:microsoft.com/office/officeart/2005/8/layout/hierarchy2"/>
    <dgm:cxn modelId="{72992874-BC3C-404F-BC70-B24ADA78E5EC}" type="presParOf" srcId="{E9FA005F-98FA-CF45-9DE6-186B6BAFC235}" destId="{49B6D411-28D7-944B-936A-5DC420653346}" srcOrd="0" destOrd="0" presId="urn:microsoft.com/office/officeart/2005/8/layout/hierarchy2"/>
    <dgm:cxn modelId="{C0007024-8D20-574A-97B9-8B387874DCBF}" type="presParOf" srcId="{81DFA144-A472-1E48-9899-97BA9F117C8E}" destId="{38BBF010-5E2C-C448-BC7B-D81FA1ECA313}" srcOrd="5" destOrd="0" presId="urn:microsoft.com/office/officeart/2005/8/layout/hierarchy2"/>
    <dgm:cxn modelId="{EC94C31F-231F-D546-B4FF-20E85F8B4061}" type="presParOf" srcId="{38BBF010-5E2C-C448-BC7B-D81FA1ECA313}" destId="{F82BFB20-FDA1-A44F-BDB2-2F1B641FC471}" srcOrd="0" destOrd="0" presId="urn:microsoft.com/office/officeart/2005/8/layout/hierarchy2"/>
    <dgm:cxn modelId="{D33CE1E2-CFF0-4F4F-AABB-ECB020822B7C}" type="presParOf" srcId="{38BBF010-5E2C-C448-BC7B-D81FA1ECA313}" destId="{AE3A4EC9-BFB3-E542-8291-1095E32E76F7}" srcOrd="1" destOrd="0" presId="urn:microsoft.com/office/officeart/2005/8/layout/hierarchy2"/>
    <dgm:cxn modelId="{EAB5071F-35C7-7B4C-99C9-F85FEAC46100}" type="presParOf" srcId="{AE3A4EC9-BFB3-E542-8291-1095E32E76F7}" destId="{41A2C2E4-5C95-1C40-9DC7-ABD8BC5F29F7}" srcOrd="0" destOrd="0" presId="urn:microsoft.com/office/officeart/2005/8/layout/hierarchy2"/>
    <dgm:cxn modelId="{DEFE2AA7-870B-B443-B5AF-6AA23F53E0F3}" type="presParOf" srcId="{41A2C2E4-5C95-1C40-9DC7-ABD8BC5F29F7}" destId="{360B07DB-8F6B-0547-BB15-466A0CC81D60}" srcOrd="0" destOrd="0" presId="urn:microsoft.com/office/officeart/2005/8/layout/hierarchy2"/>
    <dgm:cxn modelId="{AF99654A-A0CB-214C-9092-18791BDEC012}" type="presParOf" srcId="{AE3A4EC9-BFB3-E542-8291-1095E32E76F7}" destId="{9C9AC624-7058-B544-86AC-662C13A74EB2}" srcOrd="1" destOrd="0" presId="urn:microsoft.com/office/officeart/2005/8/layout/hierarchy2"/>
    <dgm:cxn modelId="{AF88C681-3623-0F48-B926-C4BE1F25AA41}" type="presParOf" srcId="{9C9AC624-7058-B544-86AC-662C13A74EB2}" destId="{9BC7033D-90F5-D547-B526-7616D8112405}" srcOrd="0" destOrd="0" presId="urn:microsoft.com/office/officeart/2005/8/layout/hierarchy2"/>
    <dgm:cxn modelId="{61F7DC35-AB51-1F4E-86E1-E55EE612324D}" type="presParOf" srcId="{9C9AC624-7058-B544-86AC-662C13A74EB2}" destId="{615125A8-7EF9-3C40-8894-B8E52F5D4348}" srcOrd="1" destOrd="0" presId="urn:microsoft.com/office/officeart/2005/8/layout/hierarchy2"/>
    <dgm:cxn modelId="{B268D9B7-F419-B241-985C-D5F19BA61B7D}" type="presParOf" srcId="{81DFA144-A472-1E48-9899-97BA9F117C8E}" destId="{FD3D45D8-358B-1346-A07E-CB2A109BE9D4}" srcOrd="6" destOrd="0" presId="urn:microsoft.com/office/officeart/2005/8/layout/hierarchy2"/>
    <dgm:cxn modelId="{6708A014-CDAD-604B-85BC-6725974CCD7E}" type="presParOf" srcId="{FD3D45D8-358B-1346-A07E-CB2A109BE9D4}" destId="{80F45D81-A9C9-B242-8416-688DF47C08FD}" srcOrd="0" destOrd="0" presId="urn:microsoft.com/office/officeart/2005/8/layout/hierarchy2"/>
    <dgm:cxn modelId="{1602514A-D18B-DD46-A01F-0C7CC2E41247}" type="presParOf" srcId="{81DFA144-A472-1E48-9899-97BA9F117C8E}" destId="{51B1A485-70DC-CC4C-946B-983DA081253F}" srcOrd="7" destOrd="0" presId="urn:microsoft.com/office/officeart/2005/8/layout/hierarchy2"/>
    <dgm:cxn modelId="{AAF91721-0416-E34A-94C0-79667EDDE1F9}" type="presParOf" srcId="{51B1A485-70DC-CC4C-946B-983DA081253F}" destId="{9CC264AD-4BEC-ED49-9B43-4C6D40440324}" srcOrd="0" destOrd="0" presId="urn:microsoft.com/office/officeart/2005/8/layout/hierarchy2"/>
    <dgm:cxn modelId="{77324D46-E338-5B42-AE55-C86CFF5FA923}" type="presParOf" srcId="{51B1A485-70DC-CC4C-946B-983DA081253F}" destId="{CEB3F625-D7DD-3E41-A591-1C6B8008D5DD}" srcOrd="1" destOrd="0" presId="urn:microsoft.com/office/officeart/2005/8/layout/hierarchy2"/>
    <dgm:cxn modelId="{28587DCC-6963-184F-920A-97291D84F6C4}" type="presParOf" srcId="{CEB3F625-D7DD-3E41-A591-1C6B8008D5DD}" destId="{465F730C-8AEA-1E41-A1EC-7B4C00E1C517}" srcOrd="0" destOrd="0" presId="urn:microsoft.com/office/officeart/2005/8/layout/hierarchy2"/>
    <dgm:cxn modelId="{2000405A-36F1-9543-AE63-1D2473B967FC}" type="presParOf" srcId="{465F730C-8AEA-1E41-A1EC-7B4C00E1C517}" destId="{C50A7799-833A-7741-9549-11E993691E76}" srcOrd="0" destOrd="0" presId="urn:microsoft.com/office/officeart/2005/8/layout/hierarchy2"/>
    <dgm:cxn modelId="{A2B18CFD-0772-044B-9900-2155B0E39F66}" type="presParOf" srcId="{CEB3F625-D7DD-3E41-A591-1C6B8008D5DD}" destId="{ACFB724F-8459-5040-8A13-FDEEC2BA69F8}" srcOrd="1" destOrd="0" presId="urn:microsoft.com/office/officeart/2005/8/layout/hierarchy2"/>
    <dgm:cxn modelId="{FD837618-19CD-FB47-AFF1-AF64C6AD9CBB}" type="presParOf" srcId="{ACFB724F-8459-5040-8A13-FDEEC2BA69F8}" destId="{D98EE982-C80D-2449-810E-0EB2CF9476CF}" srcOrd="0" destOrd="0" presId="urn:microsoft.com/office/officeart/2005/8/layout/hierarchy2"/>
    <dgm:cxn modelId="{B6EE3800-6B09-2B40-A344-DE1A99BD1DA8}" type="presParOf" srcId="{ACFB724F-8459-5040-8A13-FDEEC2BA69F8}" destId="{252F519C-9DB3-074F-9515-E01ED6B55A31}" srcOrd="1" destOrd="0" presId="urn:microsoft.com/office/officeart/2005/8/layout/hierarchy2"/>
    <dgm:cxn modelId="{16DDB2C7-4674-1743-AA6D-379A30D6401C}" type="presParOf" srcId="{81DFA144-A472-1E48-9899-97BA9F117C8E}" destId="{6A36D4E7-7823-C348-9156-F60AC186ACBA}" srcOrd="8" destOrd="0" presId="urn:microsoft.com/office/officeart/2005/8/layout/hierarchy2"/>
    <dgm:cxn modelId="{35521133-1CD2-4E47-8475-6A6CD004AA91}" type="presParOf" srcId="{6A36D4E7-7823-C348-9156-F60AC186ACBA}" destId="{DF7B85D9-8EC3-174E-9B4E-39F2AC8544C2}" srcOrd="0" destOrd="0" presId="urn:microsoft.com/office/officeart/2005/8/layout/hierarchy2"/>
    <dgm:cxn modelId="{F65CECE3-6097-FD4D-A23E-AC94E7DB21F5}" type="presParOf" srcId="{81DFA144-A472-1E48-9899-97BA9F117C8E}" destId="{96207DEC-C822-1542-A516-60E0334A4774}" srcOrd="9" destOrd="0" presId="urn:microsoft.com/office/officeart/2005/8/layout/hierarchy2"/>
    <dgm:cxn modelId="{4F468934-91BB-9C4D-B00C-D84BDEFB82D5}" type="presParOf" srcId="{96207DEC-C822-1542-A516-60E0334A4774}" destId="{6480DC92-0B51-3A4A-8544-297628031956}" srcOrd="0" destOrd="0" presId="urn:microsoft.com/office/officeart/2005/8/layout/hierarchy2"/>
    <dgm:cxn modelId="{DE833C0E-E094-D743-83CB-4DDC6C5AC8B0}" type="presParOf" srcId="{96207DEC-C822-1542-A516-60E0334A4774}" destId="{EDAB7504-B412-7E4D-8A2C-0772E47FBA6A}" srcOrd="1" destOrd="0" presId="urn:microsoft.com/office/officeart/2005/8/layout/hierarchy2"/>
    <dgm:cxn modelId="{53EFFC16-2DC6-CD4B-9BBF-0D4685726F31}" type="presParOf" srcId="{EDAB7504-B412-7E4D-8A2C-0772E47FBA6A}" destId="{046FC0C8-DC95-8146-A04A-0539F44BA029}" srcOrd="0" destOrd="0" presId="urn:microsoft.com/office/officeart/2005/8/layout/hierarchy2"/>
    <dgm:cxn modelId="{C8050560-77A5-714A-B268-1C8207C4F2CC}" type="presParOf" srcId="{046FC0C8-DC95-8146-A04A-0539F44BA029}" destId="{F50D162D-17E5-BB41-B9D2-60B65597CDE2}" srcOrd="0" destOrd="0" presId="urn:microsoft.com/office/officeart/2005/8/layout/hierarchy2"/>
    <dgm:cxn modelId="{E315BCD2-FDA8-C74F-A3D7-681350F3B880}" type="presParOf" srcId="{EDAB7504-B412-7E4D-8A2C-0772E47FBA6A}" destId="{F8794E6A-5BA6-AD43-9923-340FAF3A918C}" srcOrd="1" destOrd="0" presId="urn:microsoft.com/office/officeart/2005/8/layout/hierarchy2"/>
    <dgm:cxn modelId="{829DB5B7-D1B0-1049-BD72-5C4FE1FD8EDD}" type="presParOf" srcId="{F8794E6A-5BA6-AD43-9923-340FAF3A918C}" destId="{96543C68-4C70-C64B-9594-333E559E20F3}" srcOrd="0" destOrd="0" presId="urn:microsoft.com/office/officeart/2005/8/layout/hierarchy2"/>
    <dgm:cxn modelId="{85E6D6AC-C1E4-FD4F-B033-9CFDA8E54591}" type="presParOf" srcId="{F8794E6A-5BA6-AD43-9923-340FAF3A918C}" destId="{A803BB82-407F-4246-8E22-701340511AF9}" srcOrd="1" destOrd="0" presId="urn:microsoft.com/office/officeart/2005/8/layout/hierarchy2"/>
    <dgm:cxn modelId="{DFF6B709-908F-0944-ACF0-DA4E36B4ACBC}" type="presParOf" srcId="{81DFA144-A472-1E48-9899-97BA9F117C8E}" destId="{C291F74C-0D89-D64F-AEEA-7AA63F608B40}" srcOrd="10" destOrd="0" presId="urn:microsoft.com/office/officeart/2005/8/layout/hierarchy2"/>
    <dgm:cxn modelId="{2A341B0C-FA44-4648-BEAA-E803EF01805F}" type="presParOf" srcId="{C291F74C-0D89-D64F-AEEA-7AA63F608B40}" destId="{49F9D58D-D9C9-DE4D-944C-A1F8D2FD3F61}" srcOrd="0" destOrd="0" presId="urn:microsoft.com/office/officeart/2005/8/layout/hierarchy2"/>
    <dgm:cxn modelId="{C9B07666-7229-684E-A564-9F68BA7CC19C}" type="presParOf" srcId="{81DFA144-A472-1E48-9899-97BA9F117C8E}" destId="{00D78077-3866-834E-89E9-F7825D245939}" srcOrd="11" destOrd="0" presId="urn:microsoft.com/office/officeart/2005/8/layout/hierarchy2"/>
    <dgm:cxn modelId="{CBC0C864-4A07-A241-AC5E-C83393D76A74}" type="presParOf" srcId="{00D78077-3866-834E-89E9-F7825D245939}" destId="{AAD11BD0-D640-1C4F-B940-08D82DEDC586}" srcOrd="0" destOrd="0" presId="urn:microsoft.com/office/officeart/2005/8/layout/hierarchy2"/>
    <dgm:cxn modelId="{9D326D9C-6481-1F41-8933-3332EFF3B0B9}" type="presParOf" srcId="{00D78077-3866-834E-89E9-F7825D245939}" destId="{4779740C-9BD9-9F47-B9C4-F6943057050D}" srcOrd="1" destOrd="0" presId="urn:microsoft.com/office/officeart/2005/8/layout/hierarchy2"/>
    <dgm:cxn modelId="{77A159EE-B5EF-3B47-8DA0-5F7523F1B899}" type="presParOf" srcId="{4779740C-9BD9-9F47-B9C4-F6943057050D}" destId="{2AB40569-D47E-4E47-99AB-16F137CBE944}" srcOrd="0" destOrd="0" presId="urn:microsoft.com/office/officeart/2005/8/layout/hierarchy2"/>
    <dgm:cxn modelId="{79B7BC15-551C-1249-97A7-9899E08029BB}" type="presParOf" srcId="{2AB40569-D47E-4E47-99AB-16F137CBE944}" destId="{AC766A95-3D4B-4846-B832-140960D6436E}" srcOrd="0" destOrd="0" presId="urn:microsoft.com/office/officeart/2005/8/layout/hierarchy2"/>
    <dgm:cxn modelId="{781ADCC6-8D4F-9A44-9F83-B4D51ABF190B}" type="presParOf" srcId="{4779740C-9BD9-9F47-B9C4-F6943057050D}" destId="{5483E0F6-886D-D449-BCF0-75040806BD3A}" srcOrd="1" destOrd="0" presId="urn:microsoft.com/office/officeart/2005/8/layout/hierarchy2"/>
    <dgm:cxn modelId="{9760FC41-D38C-4B4C-8155-37356E856118}" type="presParOf" srcId="{5483E0F6-886D-D449-BCF0-75040806BD3A}" destId="{B12E964E-E948-DF4D-9A74-C3DCCB11B550}" srcOrd="0" destOrd="0" presId="urn:microsoft.com/office/officeart/2005/8/layout/hierarchy2"/>
    <dgm:cxn modelId="{97F55EE9-F3C1-2545-8E74-15A4598BB856}" type="presParOf" srcId="{5483E0F6-886D-D449-BCF0-75040806BD3A}" destId="{752638AD-8B78-9345-9886-55EDC50DB26D}" srcOrd="1" destOrd="0" presId="urn:microsoft.com/office/officeart/2005/8/layout/hierarchy2"/>
    <dgm:cxn modelId="{6495D25B-97A0-7B41-B5FF-92B91D65AB8F}" type="presParOf" srcId="{81DFA144-A472-1E48-9899-97BA9F117C8E}" destId="{315DEC8D-4E1F-374E-8CC3-B5BD352C261F}" srcOrd="12" destOrd="0" presId="urn:microsoft.com/office/officeart/2005/8/layout/hierarchy2"/>
    <dgm:cxn modelId="{A3636BDB-B363-3B43-BEB6-68294AFF12D4}" type="presParOf" srcId="{315DEC8D-4E1F-374E-8CC3-B5BD352C261F}" destId="{954A066B-B59A-7A4B-B831-06B55E8BC664}" srcOrd="0" destOrd="0" presId="urn:microsoft.com/office/officeart/2005/8/layout/hierarchy2"/>
    <dgm:cxn modelId="{BD7F86DA-3C5B-9643-9306-0D2D49E40033}" type="presParOf" srcId="{81DFA144-A472-1E48-9899-97BA9F117C8E}" destId="{F00CDF9B-6A54-0445-BE2B-712278D140D0}" srcOrd="13" destOrd="0" presId="urn:microsoft.com/office/officeart/2005/8/layout/hierarchy2"/>
    <dgm:cxn modelId="{E02D8EEC-17FB-4042-A13B-F42C815A9EFF}" type="presParOf" srcId="{F00CDF9B-6A54-0445-BE2B-712278D140D0}" destId="{B7B18CDF-F689-734E-B2A7-E0F3209BF1C1}" srcOrd="0" destOrd="0" presId="urn:microsoft.com/office/officeart/2005/8/layout/hierarchy2"/>
    <dgm:cxn modelId="{5F85DD11-BAB1-8D46-B7C2-DA0F3BB40E60}" type="presParOf" srcId="{F00CDF9B-6A54-0445-BE2B-712278D140D0}" destId="{5961B155-A041-DF4F-9ABD-D917EAF93974}" srcOrd="1" destOrd="0" presId="urn:microsoft.com/office/officeart/2005/8/layout/hierarchy2"/>
    <dgm:cxn modelId="{A56307CF-DE7D-EA41-890A-C8C1974200B8}" type="presParOf" srcId="{5961B155-A041-DF4F-9ABD-D917EAF93974}" destId="{83131099-E407-A04D-929F-465976416652}" srcOrd="0" destOrd="0" presId="urn:microsoft.com/office/officeart/2005/8/layout/hierarchy2"/>
    <dgm:cxn modelId="{07512698-8CEC-594A-A4AE-6FF7E6471644}" type="presParOf" srcId="{83131099-E407-A04D-929F-465976416652}" destId="{1975E41A-7458-7A4F-A8D0-97475B929BBC}" srcOrd="0" destOrd="0" presId="urn:microsoft.com/office/officeart/2005/8/layout/hierarchy2"/>
    <dgm:cxn modelId="{E378368A-6C1B-7141-AD0A-7FCE7B732D48}" type="presParOf" srcId="{5961B155-A041-DF4F-9ABD-D917EAF93974}" destId="{EE8E965A-2CF3-7341-AC52-D9C843A54F6F}" srcOrd="1" destOrd="0" presId="urn:microsoft.com/office/officeart/2005/8/layout/hierarchy2"/>
    <dgm:cxn modelId="{C19BB8C0-FA6D-2D44-8E51-FEF3792EFA12}" type="presParOf" srcId="{EE8E965A-2CF3-7341-AC52-D9C843A54F6F}" destId="{29C21966-EF7A-3642-87E4-5362FFD2ED93}" srcOrd="0" destOrd="0" presId="urn:microsoft.com/office/officeart/2005/8/layout/hierarchy2"/>
    <dgm:cxn modelId="{C6EEEAF9-4F97-1240-BAED-93A64B8EFEB7}" type="presParOf" srcId="{EE8E965A-2CF3-7341-AC52-D9C843A54F6F}" destId="{B297545C-279B-5C4C-BD96-399E089F71D3}" srcOrd="1" destOrd="0" presId="urn:microsoft.com/office/officeart/2005/8/layout/hierarchy2"/>
    <dgm:cxn modelId="{C0DF895E-CE6E-E947-9C1C-393B2A6AEC8E}" type="presParOf" srcId="{81DFA144-A472-1E48-9899-97BA9F117C8E}" destId="{7138BF20-13A4-B449-B101-EABD4221F64F}" srcOrd="14" destOrd="0" presId="urn:microsoft.com/office/officeart/2005/8/layout/hierarchy2"/>
    <dgm:cxn modelId="{BC9C08F3-DB28-DC49-BB02-DFDD401295C4}" type="presParOf" srcId="{7138BF20-13A4-B449-B101-EABD4221F64F}" destId="{192ED42F-ED87-CE42-BB33-C7388CEBE97A}" srcOrd="0" destOrd="0" presId="urn:microsoft.com/office/officeart/2005/8/layout/hierarchy2"/>
    <dgm:cxn modelId="{DF166149-D25D-0242-B76E-C4D6504C7215}" type="presParOf" srcId="{81DFA144-A472-1E48-9899-97BA9F117C8E}" destId="{F5B33F34-76EA-A648-9BC2-004EAE272459}" srcOrd="15" destOrd="0" presId="urn:microsoft.com/office/officeart/2005/8/layout/hierarchy2"/>
    <dgm:cxn modelId="{BD5C099F-B384-4D4A-B9BF-E3CCA6A0C5E6}" type="presParOf" srcId="{F5B33F34-76EA-A648-9BC2-004EAE272459}" destId="{B687B9D9-ECF6-A746-9EDF-30B4D807FA85}" srcOrd="0" destOrd="0" presId="urn:microsoft.com/office/officeart/2005/8/layout/hierarchy2"/>
    <dgm:cxn modelId="{DC323A6D-5B34-8545-88DF-6DD575BEF989}" type="presParOf" srcId="{F5B33F34-76EA-A648-9BC2-004EAE272459}" destId="{3DA577D7-C1FC-5247-8974-04F9D70AA97C}" srcOrd="1" destOrd="0" presId="urn:microsoft.com/office/officeart/2005/8/layout/hierarchy2"/>
    <dgm:cxn modelId="{DF0513D7-0EA5-D64B-89E2-64407CB02787}" type="presParOf" srcId="{3DA577D7-C1FC-5247-8974-04F9D70AA97C}" destId="{3CB05615-D0F6-BB4E-BF51-077F9C773074}" srcOrd="0" destOrd="0" presId="urn:microsoft.com/office/officeart/2005/8/layout/hierarchy2"/>
    <dgm:cxn modelId="{7E5BFF34-8BF6-BA47-AEA3-6AB283C9D4CA}" type="presParOf" srcId="{3CB05615-D0F6-BB4E-BF51-077F9C773074}" destId="{AB20687E-CF85-174E-A724-3A876A23034B}" srcOrd="0" destOrd="0" presId="urn:microsoft.com/office/officeart/2005/8/layout/hierarchy2"/>
    <dgm:cxn modelId="{E6A1501B-36E7-014A-98A1-4B2FE6019A2D}" type="presParOf" srcId="{3DA577D7-C1FC-5247-8974-04F9D70AA97C}" destId="{20C1B8A7-9D34-FA45-A91A-3AC5FC6141E4}" srcOrd="1" destOrd="0" presId="urn:microsoft.com/office/officeart/2005/8/layout/hierarchy2"/>
    <dgm:cxn modelId="{10318D8A-C8A7-7648-9513-C3D9D23C010D}" type="presParOf" srcId="{20C1B8A7-9D34-FA45-A91A-3AC5FC6141E4}" destId="{F65F7FA4-98AA-1447-9BE0-659C7C87D8EF}" srcOrd="0" destOrd="0" presId="urn:microsoft.com/office/officeart/2005/8/layout/hierarchy2"/>
    <dgm:cxn modelId="{493AA4F9-4F54-C041-9AE4-5BEBABF90981}"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3" qsCatId="simple" csTypeId="urn:microsoft.com/office/officeart/2005/8/colors/colorful3" csCatId="colorful" phldr="1"/>
      <dgm:spPr/>
    </dgm:pt>
    <dgm:pt modelId="{27DF72EA-62B8-FA47-B780-4E5550E597A6}">
      <dgm:prSet phldrT="[Text]" custT="1"/>
      <dgm:spPr/>
      <dgm:t>
        <a:bodyPr/>
        <a:lstStyle/>
        <a:p>
          <a:r>
            <a:rPr lang="en-US" sz="2000" b="1" dirty="0" smtClean="0">
              <a:latin typeface="Tw Cen MT"/>
              <a:cs typeface="Tw Cen MT"/>
            </a:rPr>
            <a:t>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a:solidFill>
          <a:schemeClr val="accent2">
            <a:lumMod val="60000"/>
            <a:lumOff val="40000"/>
          </a:schemeClr>
        </a:solidFill>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54AE1C0B-5C39-B14B-9505-7B95E87E012C}"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4036B39C-3F0C-EB43-BEB9-4EF46827F769}" type="presOf" srcId="{F8C555D9-97A8-0E40-BAE9-EC5D44D83B27}" destId="{F42E5D40-8803-FB42-91CD-B0FF61037F4A}" srcOrd="1" destOrd="0" presId="urn:microsoft.com/office/officeart/2005/8/layout/hList7"/>
    <dgm:cxn modelId="{B58781B1-3DF5-7544-97BB-F05AE8CF20D8}" type="presOf" srcId="{E029DFD1-5A55-A742-A3B7-EC5C3DC73126}" destId="{68303472-38D5-9447-8C7B-32B1AEB81FD5}" srcOrd="0" destOrd="0" presId="urn:microsoft.com/office/officeart/2005/8/layout/hList7"/>
    <dgm:cxn modelId="{C39B41D3-1ECB-4B40-8CB0-476C832BE3C1}" type="presOf" srcId="{F8C555D9-97A8-0E40-BAE9-EC5D44D83B27}" destId="{9F6CEE22-EA0E-9A40-BCFA-590D47744670}" srcOrd="0" destOrd="0" presId="urn:microsoft.com/office/officeart/2005/8/layout/hList7"/>
    <dgm:cxn modelId="{53970E70-E7B8-C148-8F87-B0335B8B0AAB}" srcId="{03B3E102-1C6E-B047-B148-304E49D74DDE}" destId="{F8C555D9-97A8-0E40-BAE9-EC5D44D83B27}" srcOrd="2" destOrd="0" parTransId="{CD3C05C3-5B1B-2E49-9402-E61470B22330}" sibTransId="{C9598B04-058E-A846-BF50-9689A23AF347}"/>
    <dgm:cxn modelId="{7B65CA99-A1C4-4547-8644-A952E6833E4C}" type="presOf" srcId="{0A073880-5837-DA46-BB52-CDCE9DFF7FA3}" destId="{56E7A8ED-9E59-EA4A-BD5F-F84428BF70C8}" srcOrd="0" destOrd="0" presId="urn:microsoft.com/office/officeart/2005/8/layout/hList7"/>
    <dgm:cxn modelId="{AAFE77FF-392A-C04C-B20A-44B378C747C8}" type="presOf" srcId="{C9598B04-058E-A846-BF50-9689A23AF347}" destId="{E33CCB6A-7ADC-F341-B1A8-1F6FCA063CB5}" srcOrd="0"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910A9297-5CED-7E4C-AEB4-2F000751610C}" type="presOf" srcId="{0B448A23-801E-FF44-8B20-F8415A2DE291}" destId="{C809B6EB-7AB6-0244-953E-0769BFFFD34F}" srcOrd="0" destOrd="0" presId="urn:microsoft.com/office/officeart/2005/8/layout/hList7"/>
    <dgm:cxn modelId="{74414B27-3E5F-5C4B-9ACE-7B4FB097B09F}" type="presOf" srcId="{27DF72EA-62B8-FA47-B780-4E5550E597A6}" destId="{16698C05-09EA-D246-A206-48AFECB46B87}" srcOrd="0" destOrd="0" presId="urn:microsoft.com/office/officeart/2005/8/layout/hList7"/>
    <dgm:cxn modelId="{A6954D94-5B63-FB4D-9E9D-0BAB4FC05F65}" type="presOf" srcId="{E029DFD1-5A55-A742-A3B7-EC5C3DC73126}" destId="{986F3CAA-4B80-7E45-B159-80E86CCC5CA4}" srcOrd="1" destOrd="0" presId="urn:microsoft.com/office/officeart/2005/8/layout/hList7"/>
    <dgm:cxn modelId="{47C3211D-48B2-0744-B26D-5896E136A30B}" type="presOf" srcId="{03B3E102-1C6E-B047-B148-304E49D74DDE}" destId="{5A8B0C35-9965-7A4A-878C-E5AA674D2C55}" srcOrd="0" destOrd="0" presId="urn:microsoft.com/office/officeart/2005/8/layout/hList7"/>
    <dgm:cxn modelId="{433AC319-2E46-EB48-AB95-C5C381B8EA1E}" type="presOf" srcId="{F95B29DA-744B-2744-BA74-C1B953041D89}" destId="{E5AC8119-824E-6C43-BEC5-137CF850DAD7}" srcOrd="0"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C9D0F755-434E-884F-A541-1476B3B79669}" srcId="{03B3E102-1C6E-B047-B148-304E49D74DDE}" destId="{27DF72EA-62B8-FA47-B780-4E5550E597A6}" srcOrd="0" destOrd="0" parTransId="{258FA699-84E7-0F4F-93A6-71BB1E234D87}" sibTransId="{F95B29DA-744B-2744-BA74-C1B953041D89}"/>
    <dgm:cxn modelId="{3E61E48E-6ADD-A145-BD89-401FB834346F}" type="presOf" srcId="{27DF72EA-62B8-FA47-B780-4E5550E597A6}" destId="{514AA67C-4C27-1D47-B4B6-585C2497C481}" srcOrd="1" destOrd="0" presId="urn:microsoft.com/office/officeart/2005/8/layout/hList7"/>
    <dgm:cxn modelId="{BC08E93D-91E7-B24E-A11D-9F6138ED36AD}" type="presOf" srcId="{7565B0E5-8E52-FD4E-98B1-F48253865084}" destId="{6B563E92-688D-BA4B-949E-35F87B3515AB}" srcOrd="0" destOrd="0" presId="urn:microsoft.com/office/officeart/2005/8/layout/hList7"/>
    <dgm:cxn modelId="{7865B61B-0FFD-AA48-A90B-24689BBC36B7}" type="presOf" srcId="{F4ED16B1-3A33-874F-A914-87077A1BC463}" destId="{4D6FD45E-D48A-E341-9F3A-39CFFB569147}" srcOrd="0" destOrd="0" presId="urn:microsoft.com/office/officeart/2005/8/layout/hList7"/>
    <dgm:cxn modelId="{6FC8FB7E-FE8A-1746-884B-79D2FF039834}" type="presOf" srcId="{0A073880-5837-DA46-BB52-CDCE9DFF7FA3}" destId="{BAC6B387-5D11-FD46-9DAD-922344370E22}" srcOrd="1" destOrd="0" presId="urn:microsoft.com/office/officeart/2005/8/layout/hList7"/>
    <dgm:cxn modelId="{B304DB48-7FF7-5149-A6CC-F41AEB6971EB}" type="presParOf" srcId="{5A8B0C35-9965-7A4A-878C-E5AA674D2C55}" destId="{F978572F-7449-4D45-9C74-2C3AF669E3A8}" srcOrd="0" destOrd="0" presId="urn:microsoft.com/office/officeart/2005/8/layout/hList7"/>
    <dgm:cxn modelId="{E11F633A-EBAA-E248-A264-04F169E61E66}" type="presParOf" srcId="{5A8B0C35-9965-7A4A-878C-E5AA674D2C55}" destId="{5A1FC968-9803-9E4D-9C4F-395619101882}" srcOrd="1" destOrd="0" presId="urn:microsoft.com/office/officeart/2005/8/layout/hList7"/>
    <dgm:cxn modelId="{D94A4BF2-D989-2244-B542-AAA77A67E030}" type="presParOf" srcId="{5A1FC968-9803-9E4D-9C4F-395619101882}" destId="{2E0DF557-D75E-734E-96D0-C4BEC4B6AFD2}" srcOrd="0" destOrd="0" presId="urn:microsoft.com/office/officeart/2005/8/layout/hList7"/>
    <dgm:cxn modelId="{637EF164-5432-1241-AA06-957A7C208803}" type="presParOf" srcId="{2E0DF557-D75E-734E-96D0-C4BEC4B6AFD2}" destId="{16698C05-09EA-D246-A206-48AFECB46B87}" srcOrd="0" destOrd="0" presId="urn:microsoft.com/office/officeart/2005/8/layout/hList7"/>
    <dgm:cxn modelId="{89E2C32E-3D68-764D-B613-6AC16817B102}" type="presParOf" srcId="{2E0DF557-D75E-734E-96D0-C4BEC4B6AFD2}" destId="{514AA67C-4C27-1D47-B4B6-585C2497C481}" srcOrd="1" destOrd="0" presId="urn:microsoft.com/office/officeart/2005/8/layout/hList7"/>
    <dgm:cxn modelId="{A6785352-32DA-0A4F-B15A-BA115E905F67}" type="presParOf" srcId="{2E0DF557-D75E-734E-96D0-C4BEC4B6AFD2}" destId="{309359CC-B1DC-F042-8869-2D8A30B22F6F}" srcOrd="2" destOrd="0" presId="urn:microsoft.com/office/officeart/2005/8/layout/hList7"/>
    <dgm:cxn modelId="{067EE40B-78A0-E847-B533-68FD21E0EE4B}" type="presParOf" srcId="{2E0DF557-D75E-734E-96D0-C4BEC4B6AFD2}" destId="{948DDB1C-C9CA-6C46-BE9D-19455343474B}" srcOrd="3" destOrd="0" presId="urn:microsoft.com/office/officeart/2005/8/layout/hList7"/>
    <dgm:cxn modelId="{8E1BDDAC-FE8E-C845-8A8C-710AFA15C2B7}" type="presParOf" srcId="{5A1FC968-9803-9E4D-9C4F-395619101882}" destId="{E5AC8119-824E-6C43-BEC5-137CF850DAD7}" srcOrd="1" destOrd="0" presId="urn:microsoft.com/office/officeart/2005/8/layout/hList7"/>
    <dgm:cxn modelId="{2489A10B-5E19-A542-9B17-4FF61C0C6BC4}" type="presParOf" srcId="{5A1FC968-9803-9E4D-9C4F-395619101882}" destId="{4AE022DF-0059-A54B-BE17-29DE1DDC4830}" srcOrd="2" destOrd="0" presId="urn:microsoft.com/office/officeart/2005/8/layout/hList7"/>
    <dgm:cxn modelId="{0DAF2DC8-1826-5D42-8E64-C2973CFC3B2A}" type="presParOf" srcId="{4AE022DF-0059-A54B-BE17-29DE1DDC4830}" destId="{56E7A8ED-9E59-EA4A-BD5F-F84428BF70C8}" srcOrd="0" destOrd="0" presId="urn:microsoft.com/office/officeart/2005/8/layout/hList7"/>
    <dgm:cxn modelId="{5EE05B8C-A8B0-8D4C-8959-F422CBFE51F1}" type="presParOf" srcId="{4AE022DF-0059-A54B-BE17-29DE1DDC4830}" destId="{BAC6B387-5D11-FD46-9DAD-922344370E22}" srcOrd="1" destOrd="0" presId="urn:microsoft.com/office/officeart/2005/8/layout/hList7"/>
    <dgm:cxn modelId="{851B0A0C-A66C-E046-BD8B-C02F0F4B0184}" type="presParOf" srcId="{4AE022DF-0059-A54B-BE17-29DE1DDC4830}" destId="{B0C22440-A41C-7143-96A2-A8BAA86B4B4E}" srcOrd="2" destOrd="0" presId="urn:microsoft.com/office/officeart/2005/8/layout/hList7"/>
    <dgm:cxn modelId="{7914163B-1D63-1748-9EEF-40DF3D6A3C84}" type="presParOf" srcId="{4AE022DF-0059-A54B-BE17-29DE1DDC4830}" destId="{831A7594-1FAD-AC42-8EF9-8EB09330611F}" srcOrd="3" destOrd="0" presId="urn:microsoft.com/office/officeart/2005/8/layout/hList7"/>
    <dgm:cxn modelId="{7306153F-02B3-1842-95B3-50D49BEC7E57}" type="presParOf" srcId="{5A1FC968-9803-9E4D-9C4F-395619101882}" destId="{C809B6EB-7AB6-0244-953E-0769BFFFD34F}" srcOrd="3" destOrd="0" presId="urn:microsoft.com/office/officeart/2005/8/layout/hList7"/>
    <dgm:cxn modelId="{4BF0ABA7-BCD6-C543-9387-2F450488C770}" type="presParOf" srcId="{5A1FC968-9803-9E4D-9C4F-395619101882}" destId="{950D0E88-1CCE-354D-B194-4A8820C61346}" srcOrd="4" destOrd="0" presId="urn:microsoft.com/office/officeart/2005/8/layout/hList7"/>
    <dgm:cxn modelId="{FCA9E618-036E-BE44-85C9-93FCF1B85AC8}" type="presParOf" srcId="{950D0E88-1CCE-354D-B194-4A8820C61346}" destId="{9F6CEE22-EA0E-9A40-BCFA-590D47744670}" srcOrd="0" destOrd="0" presId="urn:microsoft.com/office/officeart/2005/8/layout/hList7"/>
    <dgm:cxn modelId="{D0548F11-C640-BC4D-9E3B-EC77C212E804}" type="presParOf" srcId="{950D0E88-1CCE-354D-B194-4A8820C61346}" destId="{F42E5D40-8803-FB42-91CD-B0FF61037F4A}" srcOrd="1" destOrd="0" presId="urn:microsoft.com/office/officeart/2005/8/layout/hList7"/>
    <dgm:cxn modelId="{106EB12F-3ED1-B349-B2A7-540643C06FDB}" type="presParOf" srcId="{950D0E88-1CCE-354D-B194-4A8820C61346}" destId="{1AC99181-8242-694E-ACDE-3BFAAE0EDDB7}" srcOrd="2" destOrd="0" presId="urn:microsoft.com/office/officeart/2005/8/layout/hList7"/>
    <dgm:cxn modelId="{89A9679B-CCC8-F148-8394-0C5D03099689}" type="presParOf" srcId="{950D0E88-1CCE-354D-B194-4A8820C61346}" destId="{44FA06BE-5967-DB4B-9074-25EDB33854E0}" srcOrd="3" destOrd="0" presId="urn:microsoft.com/office/officeart/2005/8/layout/hList7"/>
    <dgm:cxn modelId="{225BAC8E-9047-6D4D-83D4-4E20992CE1EF}" type="presParOf" srcId="{5A1FC968-9803-9E4D-9C4F-395619101882}" destId="{E33CCB6A-7ADC-F341-B1A8-1F6FCA063CB5}" srcOrd="5" destOrd="0" presId="urn:microsoft.com/office/officeart/2005/8/layout/hList7"/>
    <dgm:cxn modelId="{3D4338FD-DED6-DB4B-9773-35B1E90F62CA}" type="presParOf" srcId="{5A1FC968-9803-9E4D-9C4F-395619101882}" destId="{93411E13-0871-4445-8133-E174C6BD2411}" srcOrd="6" destOrd="0" presId="urn:microsoft.com/office/officeart/2005/8/layout/hList7"/>
    <dgm:cxn modelId="{FA0E60BA-D093-A043-8D2E-DF234FE05FD2}" type="presParOf" srcId="{93411E13-0871-4445-8133-E174C6BD2411}" destId="{4D6FD45E-D48A-E341-9F3A-39CFFB569147}" srcOrd="0" destOrd="0" presId="urn:microsoft.com/office/officeart/2005/8/layout/hList7"/>
    <dgm:cxn modelId="{71B57655-1C7D-DD4E-A085-E82B3ADFD634}" type="presParOf" srcId="{93411E13-0871-4445-8133-E174C6BD2411}" destId="{5F564F7E-D9F5-6F45-8D90-294F38BD9E2B}" srcOrd="1" destOrd="0" presId="urn:microsoft.com/office/officeart/2005/8/layout/hList7"/>
    <dgm:cxn modelId="{7EE407B8-A614-F840-A1AA-AECD81365487}" type="presParOf" srcId="{93411E13-0871-4445-8133-E174C6BD2411}" destId="{5EA79496-6255-0D4E-84CA-D61DBD5D04FF}" srcOrd="2" destOrd="0" presId="urn:microsoft.com/office/officeart/2005/8/layout/hList7"/>
    <dgm:cxn modelId="{16F6CF4A-02FC-D246-A265-42BB080B45CD}" type="presParOf" srcId="{93411E13-0871-4445-8133-E174C6BD2411}" destId="{748942E6-2E3E-A24C-99B4-01417E8FDDCD}" srcOrd="3" destOrd="0" presId="urn:microsoft.com/office/officeart/2005/8/layout/hList7"/>
    <dgm:cxn modelId="{06A051D3-277B-C748-BEEB-50405065DB75}" type="presParOf" srcId="{5A1FC968-9803-9E4D-9C4F-395619101882}" destId="{6B563E92-688D-BA4B-949E-35F87B3515AB}" srcOrd="7" destOrd="0" presId="urn:microsoft.com/office/officeart/2005/8/layout/hList7"/>
    <dgm:cxn modelId="{E2045DAD-EAD2-2444-A432-CA72C7684BA8}" type="presParOf" srcId="{5A1FC968-9803-9E4D-9C4F-395619101882}" destId="{F47E01B4-0D12-ED4C-8C0B-589E5B68E24A}" srcOrd="8" destOrd="0" presId="urn:microsoft.com/office/officeart/2005/8/layout/hList7"/>
    <dgm:cxn modelId="{19664C98-C9A0-9C47-9217-D35EE2795BCF}" type="presParOf" srcId="{F47E01B4-0D12-ED4C-8C0B-589E5B68E24A}" destId="{68303472-38D5-9447-8C7B-32B1AEB81FD5}" srcOrd="0" destOrd="0" presId="urn:microsoft.com/office/officeart/2005/8/layout/hList7"/>
    <dgm:cxn modelId="{16506907-941A-634C-853D-F80CDF23CF15}" type="presParOf" srcId="{F47E01B4-0D12-ED4C-8C0B-589E5B68E24A}" destId="{986F3CAA-4B80-7E45-B159-80E86CCC5CA4}" srcOrd="1" destOrd="0" presId="urn:microsoft.com/office/officeart/2005/8/layout/hList7"/>
    <dgm:cxn modelId="{28B3CBE8-12DB-DF4D-B549-9CD8D3CC990D}" type="presParOf" srcId="{F47E01B4-0D12-ED4C-8C0B-589E5B68E24A}" destId="{F4090A27-9B73-9248-A707-A4C039B75CD1}" srcOrd="2" destOrd="0" presId="urn:microsoft.com/office/officeart/2005/8/layout/hList7"/>
    <dgm:cxn modelId="{176025C5-8747-D049-B4E7-1B88C707F64D}"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accent0_3" csCatId="mainScheme" phldr="1"/>
      <dgm:spPr/>
      <dgm:t>
        <a:bodyPr/>
        <a:lstStyle/>
        <a:p>
          <a:endParaRPr lang="en-US"/>
        </a:p>
      </dgm:t>
    </dgm:pt>
    <dgm:pt modelId="{A4A53716-E24D-6C42-B245-4D6BE7B32BD7}">
      <dgm:prSet phldrT="[Text]"/>
      <dgm:spPr/>
      <dgm:t>
        <a:bodyPr/>
        <a:lstStyle/>
        <a:p>
          <a:r>
            <a:rPr lang="en-US" b="1" dirty="0" smtClean="0">
              <a:latin typeface="Tw Cen MT"/>
              <a:cs typeface="Tw Cen MT"/>
            </a:rPr>
            <a:t>Event or Program</a:t>
          </a:r>
          <a:endParaRPr lang="en-US" b="1" dirty="0">
            <a:latin typeface="Tw Cen MT"/>
            <a:cs typeface="Tw Cen MT"/>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1400" b="1" dirty="0" smtClean="0">
              <a:latin typeface="Tw Cen MT"/>
              <a:cs typeface="Tw Cen MT"/>
            </a:rPr>
            <a:t>TALK</a:t>
          </a:r>
          <a:br>
            <a:rPr lang="en-US" sz="1400" b="1" dirty="0" smtClean="0">
              <a:latin typeface="Tw Cen MT"/>
              <a:cs typeface="Tw Cen MT"/>
            </a:rPr>
          </a:br>
          <a:r>
            <a:rPr lang="en-US" sz="1400" b="1" dirty="0" smtClean="0">
              <a:latin typeface="Tw Cen MT"/>
              <a:cs typeface="Tw Cen MT"/>
            </a:rPr>
            <a:t>Conversation Activities </a:t>
          </a:r>
          <a:endParaRPr lang="en-US" sz="1400" b="1" dirty="0">
            <a:latin typeface="Tw Cen MT"/>
            <a:cs typeface="Tw Cen M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1400" b="1" dirty="0" smtClean="0">
              <a:latin typeface="Tw Cen MT"/>
              <a:cs typeface="Tw Cen MT"/>
            </a:rPr>
            <a:t>LEARN</a:t>
          </a:r>
          <a:br>
            <a:rPr lang="en-US" sz="1400" b="1" dirty="0" smtClean="0">
              <a:latin typeface="Tw Cen MT"/>
              <a:cs typeface="Tw Cen MT"/>
            </a:rPr>
          </a:br>
          <a:r>
            <a:rPr lang="en-US" sz="1400" b="1" dirty="0" smtClean="0">
              <a:latin typeface="Tw Cen MT"/>
              <a:cs typeface="Tw Cen MT"/>
            </a:rPr>
            <a:t>Read</a:t>
          </a:r>
          <a:br>
            <a:rPr lang="en-US" sz="1400" b="1" dirty="0" smtClean="0">
              <a:latin typeface="Tw Cen MT"/>
              <a:cs typeface="Tw Cen MT"/>
            </a:rPr>
          </a:br>
          <a:r>
            <a:rPr lang="en-US" sz="1400" b="1" dirty="0" smtClean="0">
              <a:latin typeface="Tw Cen MT"/>
              <a:cs typeface="Tw Cen MT"/>
            </a:rPr>
            <a:t>Listen</a:t>
          </a:r>
          <a:br>
            <a:rPr lang="en-US" sz="1400" b="1" dirty="0" smtClean="0">
              <a:latin typeface="Tw Cen MT"/>
              <a:cs typeface="Tw Cen MT"/>
            </a:rPr>
          </a:br>
          <a:r>
            <a:rPr lang="en-US" sz="1400" b="1" dirty="0" smtClean="0">
              <a:latin typeface="Tw Cen MT"/>
              <a:cs typeface="Tw Cen MT"/>
            </a:rPr>
            <a:t>Watch </a:t>
          </a:r>
          <a:endParaRPr lang="en-US" sz="1400" b="1" dirty="0">
            <a:latin typeface="Tw Cen MT"/>
            <a:cs typeface="Tw Cen M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1400" b="1" dirty="0" smtClean="0">
              <a:latin typeface="Tw Cen MT"/>
              <a:cs typeface="Tw Cen MT"/>
            </a:rPr>
            <a:t>ACT</a:t>
          </a:r>
          <a:br>
            <a:rPr lang="en-US" sz="1400" b="1" dirty="0" smtClean="0">
              <a:latin typeface="Tw Cen MT"/>
              <a:cs typeface="Tw Cen MT"/>
            </a:rPr>
          </a:br>
          <a:r>
            <a:rPr lang="en-US" sz="1400" b="1" dirty="0" smtClean="0">
              <a:latin typeface="Tw Cen MT"/>
              <a:cs typeface="Tw Cen MT"/>
            </a:rPr>
            <a:t>Practices</a:t>
          </a:r>
          <a:br>
            <a:rPr lang="en-US" sz="1400" b="1" dirty="0" smtClean="0">
              <a:latin typeface="Tw Cen MT"/>
              <a:cs typeface="Tw Cen MT"/>
            </a:rPr>
          </a:br>
          <a:r>
            <a:rPr lang="en-US" sz="1400" b="1" dirty="0" smtClean="0">
              <a:latin typeface="Tw Cen MT"/>
              <a:cs typeface="Tw Cen MT"/>
            </a:rPr>
            <a:t>Service</a:t>
          </a:r>
          <a:br>
            <a:rPr lang="en-US" sz="1400" b="1" dirty="0" smtClean="0">
              <a:latin typeface="Tw Cen MT"/>
              <a:cs typeface="Tw Cen MT"/>
            </a:rPr>
          </a:br>
          <a:r>
            <a:rPr lang="en-US" sz="1400" b="1" dirty="0" smtClean="0">
              <a:latin typeface="Tw Cen MT"/>
              <a:cs typeface="Tw Cen MT"/>
            </a:rPr>
            <a:t>Projects</a:t>
          </a: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1400" b="1" dirty="0" smtClean="0">
              <a:latin typeface="Tw Cen MT"/>
              <a:cs typeface="Tw Cen MT"/>
            </a:rPr>
            <a:t>PRAY</a:t>
          </a:r>
          <a:br>
            <a:rPr lang="en-US" sz="1400" b="1" dirty="0" smtClean="0">
              <a:latin typeface="Tw Cen MT"/>
              <a:cs typeface="Tw Cen MT"/>
            </a:rPr>
          </a:br>
          <a:r>
            <a:rPr lang="en-US" sz="1400" b="1" dirty="0" smtClean="0">
              <a:latin typeface="Tw Cen MT"/>
              <a:cs typeface="Tw Cen MT"/>
            </a:rPr>
            <a:t>Devotions Bible Reading Daily Prayer</a:t>
          </a:r>
          <a:endParaRPr lang="en-US" sz="1400" b="1" dirty="0">
            <a:latin typeface="Tw Cen MT"/>
            <a:cs typeface="Tw Cen M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1400" b="1" dirty="0" smtClean="0">
              <a:latin typeface="Tw Cen MT"/>
              <a:cs typeface="Tw Cen MT"/>
            </a:rPr>
            <a:t>SHARE </a:t>
          </a:r>
          <a:br>
            <a:rPr lang="en-US" sz="1400" b="1" dirty="0" smtClean="0">
              <a:latin typeface="Tw Cen MT"/>
              <a:cs typeface="Tw Cen MT"/>
            </a:rPr>
          </a:br>
          <a:r>
            <a:rPr lang="en-US" sz="1400" b="1" dirty="0" smtClean="0">
              <a:latin typeface="Tw Cen MT"/>
              <a:cs typeface="Tw Cen MT"/>
            </a:rPr>
            <a:t>Blog Facebook</a:t>
          </a:r>
          <a:br>
            <a:rPr lang="en-US" sz="1400" b="1" dirty="0" smtClean="0">
              <a:latin typeface="Tw Cen MT"/>
              <a:cs typeface="Tw Cen MT"/>
            </a:rPr>
          </a:br>
          <a:r>
            <a:rPr lang="en-US" sz="1400" b="1" dirty="0" smtClean="0">
              <a:latin typeface="Tw Cen MT"/>
              <a:cs typeface="Tw Cen MT"/>
            </a:rPr>
            <a:t>Video</a:t>
          </a:r>
          <a:br>
            <a:rPr lang="en-US" sz="1400" b="1" dirty="0" smtClean="0">
              <a:latin typeface="Tw Cen MT"/>
              <a:cs typeface="Tw Cen MT"/>
            </a:rPr>
          </a:br>
          <a:r>
            <a:rPr lang="en-US" sz="1400" b="1" dirty="0" smtClean="0">
              <a:latin typeface="Tw Cen MT"/>
              <a:cs typeface="Tw Cen MT"/>
            </a:rPr>
            <a:t>Projects</a:t>
          </a:r>
          <a:endParaRPr lang="en-US" sz="1400" b="1" dirty="0">
            <a:latin typeface="Tw Cen MT"/>
            <a:cs typeface="Tw Cen M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custScaleX="131127" custScaleY="123157">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5143" custScaleY="125929">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38583" custScaleY="12592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38583" custScaleY="125929">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38583" custScaleY="125929" custRadScaleRad="100434" custRadScaleInc="-499">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38583" custScaleY="140287">
        <dgm:presLayoutVars>
          <dgm:bulletEnabled val="1"/>
        </dgm:presLayoutVars>
      </dgm:prSet>
      <dgm:spPr/>
      <dgm:t>
        <a:bodyPr/>
        <a:lstStyle/>
        <a:p>
          <a:endParaRPr lang="en-US"/>
        </a:p>
      </dgm:t>
    </dgm:pt>
  </dgm:ptLst>
  <dgm:cxnLst>
    <dgm:cxn modelId="{C2DEDB46-FAF0-054D-BB5B-C624D0F96D92}" type="presOf" srcId="{8EFC880A-3911-6B47-A006-B0F4C9E804FB}" destId="{47F37E59-2BA1-6442-9399-6A5D937CCC17}" srcOrd="0" destOrd="0" presId="urn:microsoft.com/office/officeart/2008/layout/RadialCluster"/>
    <dgm:cxn modelId="{C9F7AADC-A068-D94B-AB2E-BDD1348471CB}" type="presOf" srcId="{3D61B14B-6A4C-3142-B6FF-F65A4E96D6CB}" destId="{F16EA18C-8019-C74D-BCC8-287AB1098442}" srcOrd="0" destOrd="0" presId="urn:microsoft.com/office/officeart/2008/layout/RadialCluster"/>
    <dgm:cxn modelId="{1750E8F3-8BBD-D648-8EE2-D3B74B648C9D}" type="presOf" srcId="{79CF5919-CD31-3A4C-A0C9-66067E8DEF0B}" destId="{0B983D13-9616-B244-9767-663D62534803}"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9467B99A-6ADB-8B45-8788-430C9FE6D778}" type="presOf" srcId="{998E433E-7BCD-034B-91C2-F33F25E1A45A}" destId="{96170A06-30CE-6742-9CD6-9F5407986543}" srcOrd="0" destOrd="0" presId="urn:microsoft.com/office/officeart/2008/layout/RadialCluster"/>
    <dgm:cxn modelId="{D6234B6A-3D16-C841-AA14-26F3D519AB72}" type="presOf" srcId="{A4A53716-E24D-6C42-B245-4D6BE7B32BD7}" destId="{83A93EEC-238B-004F-89B9-4DA0831B51F7}" srcOrd="0" destOrd="0" presId="urn:microsoft.com/office/officeart/2008/layout/RadialCluster"/>
    <dgm:cxn modelId="{96A468F1-9A75-6647-97A5-256FAE0EDC03}" type="presOf" srcId="{C9BE137B-230A-DC4A-9FCC-0C7BA94D0EE6}" destId="{FE92D435-F383-A542-9849-6BDF935950EE}"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4321015A-F70B-FA4C-A306-4E1AB2B7C255}" srcId="{A4A53716-E24D-6C42-B245-4D6BE7B32BD7}" destId="{C9BE137B-230A-DC4A-9FCC-0C7BA94D0EE6}" srcOrd="2" destOrd="0" parTransId="{79CF5919-CD31-3A4C-A0C9-66067E8DEF0B}" sibTransId="{251CA7F0-FE26-8C4C-BE9F-33A0D086F889}"/>
    <dgm:cxn modelId="{307047F4-8B20-0E47-9C52-C5A1BC5F1574}" type="presOf" srcId="{284A0E23-B2BE-874B-AD25-2834271B1D7B}" destId="{CF4B87B7-09F7-6A46-AC74-37EF0149FACA}" srcOrd="0" destOrd="0" presId="urn:microsoft.com/office/officeart/2008/layout/RadialCluster"/>
    <dgm:cxn modelId="{408DB858-D2F4-8946-95E7-3B4E1F1017C6}" type="presOf" srcId="{65858E89-5ACF-7647-8973-CDB4AA15E68C}" destId="{5E6C6F52-2364-6749-80A2-6E9F5A38DEF3}"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27C19D65-EF17-2849-8599-FD2BB1FD49BA}" type="presOf" srcId="{4ACBD9F2-4D16-1C4D-8FAD-FFF05D7EED3B}" destId="{04EFD440-B0DD-7B41-BEDB-A6E2C526B96E}" srcOrd="0" destOrd="0" presId="urn:microsoft.com/office/officeart/2008/layout/RadialCluster"/>
    <dgm:cxn modelId="{F557CB40-9B17-4A45-95A1-12FA3A677659}" type="presOf" srcId="{D53073F6-DC0B-1E42-A2B6-6FE1AE34163E}" destId="{54555DDE-9657-744F-80C5-9D13F5AB989A}" srcOrd="0" destOrd="0" presId="urn:microsoft.com/office/officeart/2008/layout/RadialCluster"/>
    <dgm:cxn modelId="{393F82BF-4736-2A49-99D0-FE63884126D9}"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85B976F3-44AE-A345-8CCD-B59AFC8AF192}" type="presOf" srcId="{C1DE004E-567E-3643-99C8-32381468A9EB}" destId="{F18906FF-3BF1-2443-A108-3952CE5BF5D9}" srcOrd="0" destOrd="0" presId="urn:microsoft.com/office/officeart/2008/layout/RadialCluster"/>
    <dgm:cxn modelId="{A83022AC-57D5-8F46-BF65-2C9D08F07FD9}" type="presParOf" srcId="{F18906FF-3BF1-2443-A108-3952CE5BF5D9}" destId="{F15C9503-3DA4-8846-B926-B6C0D213678B}" srcOrd="0" destOrd="0" presId="urn:microsoft.com/office/officeart/2008/layout/RadialCluster"/>
    <dgm:cxn modelId="{2981FD77-C2B7-074C-BC7E-BCF0C452074D}" type="presParOf" srcId="{F15C9503-3DA4-8846-B926-B6C0D213678B}" destId="{83A93EEC-238B-004F-89B9-4DA0831B51F7}" srcOrd="0" destOrd="0" presId="urn:microsoft.com/office/officeart/2008/layout/RadialCluster"/>
    <dgm:cxn modelId="{72473956-9A75-B344-8787-4192840D87F1}" type="presParOf" srcId="{F15C9503-3DA4-8846-B926-B6C0D213678B}" destId="{F16EA18C-8019-C74D-BCC8-287AB1098442}" srcOrd="1" destOrd="0" presId="urn:microsoft.com/office/officeart/2008/layout/RadialCluster"/>
    <dgm:cxn modelId="{647C1A2A-A6BF-AF4C-B17D-10B763E2E09E}" type="presParOf" srcId="{F15C9503-3DA4-8846-B926-B6C0D213678B}" destId="{B6C7D1E2-1288-A249-A7C7-384FBAA0D7C9}" srcOrd="2" destOrd="0" presId="urn:microsoft.com/office/officeart/2008/layout/RadialCluster"/>
    <dgm:cxn modelId="{BAE7E187-A634-3A4E-AD10-DADB213DA8F7}" type="presParOf" srcId="{F15C9503-3DA4-8846-B926-B6C0D213678B}" destId="{5E6C6F52-2364-6749-80A2-6E9F5A38DEF3}" srcOrd="3" destOrd="0" presId="urn:microsoft.com/office/officeart/2008/layout/RadialCluster"/>
    <dgm:cxn modelId="{DA34C549-DE74-DC47-902F-7A0CC5B80FB7}" type="presParOf" srcId="{F15C9503-3DA4-8846-B926-B6C0D213678B}" destId="{96170A06-30CE-6742-9CD6-9F5407986543}" srcOrd="4" destOrd="0" presId="urn:microsoft.com/office/officeart/2008/layout/RadialCluster"/>
    <dgm:cxn modelId="{BE9EF887-ED36-C147-861B-E8DA209C1EFB}" type="presParOf" srcId="{F15C9503-3DA4-8846-B926-B6C0D213678B}" destId="{0B983D13-9616-B244-9767-663D62534803}" srcOrd="5" destOrd="0" presId="urn:microsoft.com/office/officeart/2008/layout/RadialCluster"/>
    <dgm:cxn modelId="{914BA350-0C3F-F742-B43C-E709BB212A09}" type="presParOf" srcId="{F15C9503-3DA4-8846-B926-B6C0D213678B}" destId="{FE92D435-F383-A542-9849-6BDF935950EE}" srcOrd="6" destOrd="0" presId="urn:microsoft.com/office/officeart/2008/layout/RadialCluster"/>
    <dgm:cxn modelId="{91BD08C7-7CF0-EA44-A366-014E60F1AD5A}" type="presParOf" srcId="{F15C9503-3DA4-8846-B926-B6C0D213678B}" destId="{54555DDE-9657-744F-80C5-9D13F5AB989A}" srcOrd="7" destOrd="0" presId="urn:microsoft.com/office/officeart/2008/layout/RadialCluster"/>
    <dgm:cxn modelId="{80777A69-CE55-A045-8177-FF9F558B69FC}" type="presParOf" srcId="{F15C9503-3DA4-8846-B926-B6C0D213678B}" destId="{47F37E59-2BA1-6442-9399-6A5D937CCC17}" srcOrd="8" destOrd="0" presId="urn:microsoft.com/office/officeart/2008/layout/RadialCluster"/>
    <dgm:cxn modelId="{BC2B6634-D71E-3944-BF87-6C261CB01C27}" type="presParOf" srcId="{F15C9503-3DA4-8846-B926-B6C0D213678B}" destId="{04EFD440-B0DD-7B41-BEDB-A6E2C526B96E}" srcOrd="9" destOrd="0" presId="urn:microsoft.com/office/officeart/2008/layout/RadialCluster"/>
    <dgm:cxn modelId="{F4802FFE-9348-E94D-8E9B-5824D940A8BB}"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DCDE55C-FCE4-B641-89AE-F48B01D951F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DC73B49B-8E09-0A4E-80B1-0FC656010ACF}">
      <dgm:prSet phldrT="[Text]" custT="1"/>
      <dgm:spPr/>
      <dgm:t>
        <a:bodyPr/>
        <a:lstStyle/>
        <a:p>
          <a:r>
            <a:rPr lang="en-US" sz="2000" b="1" dirty="0" smtClean="0">
              <a:latin typeface="Tw Cen MT"/>
              <a:cs typeface="Tw Cen MT"/>
            </a:rPr>
            <a:t>Research &amp; Organize Resources</a:t>
          </a:r>
          <a:endParaRPr lang="en-US" sz="2000" b="1" dirty="0">
            <a:latin typeface="Tw Cen MT"/>
            <a:cs typeface="Tw Cen MT"/>
          </a:endParaRPr>
        </a:p>
      </dgm:t>
    </dgm:pt>
    <dgm:pt modelId="{EB768BD0-9E59-724F-ADF9-7FF870625E09}" type="parTrans" cxnId="{674919DE-6136-E94C-91AB-61ED3EA8E756}">
      <dgm:prSet/>
      <dgm:spPr/>
      <dgm:t>
        <a:bodyPr/>
        <a:lstStyle/>
        <a:p>
          <a:endParaRPr lang="en-US"/>
        </a:p>
      </dgm:t>
    </dgm:pt>
    <dgm:pt modelId="{BC34ACB5-3474-A742-919B-1F465F8014AA}" type="sibTrans" cxnId="{674919DE-6136-E94C-91AB-61ED3EA8E756}">
      <dgm:prSet/>
      <dgm:spPr/>
      <dgm:t>
        <a:bodyPr/>
        <a:lstStyle/>
        <a:p>
          <a:endParaRPr lang="en-US"/>
        </a:p>
      </dgm:t>
    </dgm:pt>
    <dgm:pt modelId="{F3727432-E007-384D-9E2A-122A31E4CD76}">
      <dgm:prSet phldrT="[Text]" custT="1"/>
      <dgm:spPr/>
      <dgm:t>
        <a:bodyPr/>
        <a:lstStyle/>
        <a:p>
          <a:r>
            <a:rPr lang="en-US" sz="2000" b="1" dirty="0" smtClean="0">
              <a:latin typeface="Tw Cen MT"/>
              <a:cs typeface="Tw Cen MT"/>
            </a:rPr>
            <a:t>Identify Potential Resources for Programming</a:t>
          </a:r>
          <a:endParaRPr lang="en-US" sz="2000" b="1" dirty="0">
            <a:latin typeface="Tw Cen MT"/>
            <a:cs typeface="Tw Cen MT"/>
          </a:endParaRPr>
        </a:p>
      </dgm:t>
    </dgm:pt>
    <dgm:pt modelId="{1A6297F3-1D80-E44E-A53E-0F251F376215}" type="parTrans" cxnId="{2EC59191-6ABC-4247-B8BA-2C8B04AE013F}">
      <dgm:prSet/>
      <dgm:spPr/>
      <dgm:t>
        <a:bodyPr/>
        <a:lstStyle/>
        <a:p>
          <a:endParaRPr lang="en-US"/>
        </a:p>
      </dgm:t>
    </dgm:pt>
    <dgm:pt modelId="{7C84BB79-17BB-B241-99C7-639F458DA33F}" type="sibTrans" cxnId="{2EC59191-6ABC-4247-B8BA-2C8B04AE013F}">
      <dgm:prSet/>
      <dgm:spPr/>
      <dgm:t>
        <a:bodyPr/>
        <a:lstStyle/>
        <a:p>
          <a:endParaRPr lang="en-US"/>
        </a:p>
      </dgm:t>
    </dgm:pt>
    <dgm:pt modelId="{0F079C8E-F1F6-B343-B93F-CB6E7F714F05}">
      <dgm:prSet phldrT="[Text]" custT="1"/>
      <dgm:spPr/>
      <dgm:t>
        <a:bodyPr/>
        <a:lstStyle/>
        <a:p>
          <a:r>
            <a:rPr lang="en-US" sz="2000" b="1" dirty="0" smtClean="0">
              <a:latin typeface="Tw Cen MT"/>
              <a:cs typeface="Tw Cen MT"/>
            </a:rPr>
            <a:t>Evaluate Resources</a:t>
          </a:r>
          <a:endParaRPr lang="en-US" sz="2000" b="1" dirty="0">
            <a:latin typeface="Tw Cen MT"/>
            <a:cs typeface="Tw Cen MT"/>
          </a:endParaRPr>
        </a:p>
      </dgm:t>
    </dgm:pt>
    <dgm:pt modelId="{A967EB23-44BA-1944-A318-85596B3703B8}" type="parTrans" cxnId="{700E7FDF-8020-7C4D-A7CC-3BC11D6CBBE9}">
      <dgm:prSet/>
      <dgm:spPr/>
      <dgm:t>
        <a:bodyPr/>
        <a:lstStyle/>
        <a:p>
          <a:endParaRPr lang="en-US"/>
        </a:p>
      </dgm:t>
    </dgm:pt>
    <dgm:pt modelId="{5B83F9EB-4F09-744E-A47F-41E2A0701D75}" type="sibTrans" cxnId="{700E7FDF-8020-7C4D-A7CC-3BC11D6CBBE9}">
      <dgm:prSet/>
      <dgm:spPr/>
      <dgm:t>
        <a:bodyPr/>
        <a:lstStyle/>
        <a:p>
          <a:endParaRPr lang="en-US"/>
        </a:p>
      </dgm:t>
    </dgm:pt>
    <dgm:pt modelId="{F895C578-4CB3-5F4A-85EC-DFB5EAEF77DB}">
      <dgm:prSet phldrT="[Text]" custT="1"/>
      <dgm:spPr/>
      <dgm:t>
        <a:bodyPr/>
        <a:lstStyle/>
        <a:p>
          <a:r>
            <a:rPr lang="en-US" sz="2000" b="1" dirty="0" smtClean="0">
              <a:latin typeface="Tw Cen MT"/>
              <a:cs typeface="Tw Cen MT"/>
            </a:rPr>
            <a:t>Select &amp; Connect Resources to programming</a:t>
          </a:r>
          <a:endParaRPr lang="en-US" sz="2000" b="1" dirty="0">
            <a:latin typeface="Tw Cen MT"/>
            <a:cs typeface="Tw Cen MT"/>
          </a:endParaRPr>
        </a:p>
      </dgm:t>
    </dgm:pt>
    <dgm:pt modelId="{943950CB-86B4-654D-BAD2-2370CB6FFDF8}" type="parTrans" cxnId="{DAB5169E-E2A9-714C-B59E-7575F1B4C148}">
      <dgm:prSet/>
      <dgm:spPr/>
      <dgm:t>
        <a:bodyPr/>
        <a:lstStyle/>
        <a:p>
          <a:endParaRPr lang="en-US"/>
        </a:p>
      </dgm:t>
    </dgm:pt>
    <dgm:pt modelId="{AB5EEAA0-F6F6-D043-88D8-3DF92E100F43}" type="sibTrans" cxnId="{DAB5169E-E2A9-714C-B59E-7575F1B4C148}">
      <dgm:prSet/>
      <dgm:spPr/>
      <dgm:t>
        <a:bodyPr/>
        <a:lstStyle/>
        <a:p>
          <a:endParaRPr lang="en-US"/>
        </a:p>
      </dgm:t>
    </dgm:pt>
    <dgm:pt modelId="{787112B7-EFE2-0840-B7D9-FF58E0019A9D}" type="pres">
      <dgm:prSet presAssocID="{1DCDE55C-FCE4-B641-89AE-F48B01D951F7}" presName="cycle" presStyleCnt="0">
        <dgm:presLayoutVars>
          <dgm:dir/>
          <dgm:resizeHandles val="exact"/>
        </dgm:presLayoutVars>
      </dgm:prSet>
      <dgm:spPr/>
      <dgm:t>
        <a:bodyPr/>
        <a:lstStyle/>
        <a:p>
          <a:endParaRPr lang="en-US"/>
        </a:p>
      </dgm:t>
    </dgm:pt>
    <dgm:pt modelId="{9A383111-D41A-8F47-98DA-6ACAAC94A495}" type="pres">
      <dgm:prSet presAssocID="{DC73B49B-8E09-0A4E-80B1-0FC656010ACF}" presName="node" presStyleLbl="node1" presStyleIdx="0" presStyleCnt="4" custScaleX="119185" custScaleY="116504">
        <dgm:presLayoutVars>
          <dgm:bulletEnabled val="1"/>
        </dgm:presLayoutVars>
      </dgm:prSet>
      <dgm:spPr/>
      <dgm:t>
        <a:bodyPr/>
        <a:lstStyle/>
        <a:p>
          <a:endParaRPr lang="en-US"/>
        </a:p>
      </dgm:t>
    </dgm:pt>
    <dgm:pt modelId="{80CF5FC6-6801-2B4B-A31A-5DABD24EC558}" type="pres">
      <dgm:prSet presAssocID="{DC73B49B-8E09-0A4E-80B1-0FC656010ACF}" presName="spNode" presStyleCnt="0"/>
      <dgm:spPr/>
    </dgm:pt>
    <dgm:pt modelId="{517478FB-F18C-2444-BF24-EE985C984E5E}" type="pres">
      <dgm:prSet presAssocID="{BC34ACB5-3474-A742-919B-1F465F8014AA}" presName="sibTrans" presStyleLbl="sibTrans1D1" presStyleIdx="0" presStyleCnt="4"/>
      <dgm:spPr/>
      <dgm:t>
        <a:bodyPr/>
        <a:lstStyle/>
        <a:p>
          <a:endParaRPr lang="en-US"/>
        </a:p>
      </dgm:t>
    </dgm:pt>
    <dgm:pt modelId="{8EE112F3-BB71-A849-A010-7E77825B8C24}" type="pres">
      <dgm:prSet presAssocID="{F3727432-E007-384D-9E2A-122A31E4CD76}" presName="node" presStyleLbl="node1" presStyleIdx="1" presStyleCnt="4" custScaleX="119185" custScaleY="116504">
        <dgm:presLayoutVars>
          <dgm:bulletEnabled val="1"/>
        </dgm:presLayoutVars>
      </dgm:prSet>
      <dgm:spPr/>
      <dgm:t>
        <a:bodyPr/>
        <a:lstStyle/>
        <a:p>
          <a:endParaRPr lang="en-US"/>
        </a:p>
      </dgm:t>
    </dgm:pt>
    <dgm:pt modelId="{740F6065-1A21-034A-94CA-B345D541A999}" type="pres">
      <dgm:prSet presAssocID="{F3727432-E007-384D-9E2A-122A31E4CD76}" presName="spNode" presStyleCnt="0"/>
      <dgm:spPr/>
    </dgm:pt>
    <dgm:pt modelId="{BCF87EB6-A2C9-6B45-97BA-B93139A33865}" type="pres">
      <dgm:prSet presAssocID="{7C84BB79-17BB-B241-99C7-639F458DA33F}" presName="sibTrans" presStyleLbl="sibTrans1D1" presStyleIdx="1" presStyleCnt="4"/>
      <dgm:spPr/>
      <dgm:t>
        <a:bodyPr/>
        <a:lstStyle/>
        <a:p>
          <a:endParaRPr lang="en-US"/>
        </a:p>
      </dgm:t>
    </dgm:pt>
    <dgm:pt modelId="{9B7010A8-6D1B-D54A-BE48-8C43AA16D928}" type="pres">
      <dgm:prSet presAssocID="{0F079C8E-F1F6-B343-B93F-CB6E7F714F05}" presName="node" presStyleLbl="node1" presStyleIdx="2" presStyleCnt="4" custScaleX="119185" custScaleY="116504">
        <dgm:presLayoutVars>
          <dgm:bulletEnabled val="1"/>
        </dgm:presLayoutVars>
      </dgm:prSet>
      <dgm:spPr/>
      <dgm:t>
        <a:bodyPr/>
        <a:lstStyle/>
        <a:p>
          <a:endParaRPr lang="en-US"/>
        </a:p>
      </dgm:t>
    </dgm:pt>
    <dgm:pt modelId="{15E87BBE-0E0E-A548-A63C-12FF43B06197}" type="pres">
      <dgm:prSet presAssocID="{0F079C8E-F1F6-B343-B93F-CB6E7F714F05}" presName="spNode" presStyleCnt="0"/>
      <dgm:spPr/>
    </dgm:pt>
    <dgm:pt modelId="{F7368527-1A59-EA4B-B999-A9F506EE8FB4}" type="pres">
      <dgm:prSet presAssocID="{5B83F9EB-4F09-744E-A47F-41E2A0701D75}" presName="sibTrans" presStyleLbl="sibTrans1D1" presStyleIdx="2" presStyleCnt="4"/>
      <dgm:spPr/>
      <dgm:t>
        <a:bodyPr/>
        <a:lstStyle/>
        <a:p>
          <a:endParaRPr lang="en-US"/>
        </a:p>
      </dgm:t>
    </dgm:pt>
    <dgm:pt modelId="{EC0A23B1-8DF2-3E4F-9624-98C6F8F45DC0}" type="pres">
      <dgm:prSet presAssocID="{F895C578-4CB3-5F4A-85EC-DFB5EAEF77DB}" presName="node" presStyleLbl="node1" presStyleIdx="3" presStyleCnt="4" custScaleX="119185" custScaleY="116504">
        <dgm:presLayoutVars>
          <dgm:bulletEnabled val="1"/>
        </dgm:presLayoutVars>
      </dgm:prSet>
      <dgm:spPr/>
      <dgm:t>
        <a:bodyPr/>
        <a:lstStyle/>
        <a:p>
          <a:endParaRPr lang="en-US"/>
        </a:p>
      </dgm:t>
    </dgm:pt>
    <dgm:pt modelId="{A5698E13-1E87-F34E-94E6-C9CF4409CFB9}" type="pres">
      <dgm:prSet presAssocID="{F895C578-4CB3-5F4A-85EC-DFB5EAEF77DB}" presName="spNode" presStyleCnt="0"/>
      <dgm:spPr/>
    </dgm:pt>
    <dgm:pt modelId="{A6440AB3-0743-5243-B996-B6FFF32B5B1A}" type="pres">
      <dgm:prSet presAssocID="{AB5EEAA0-F6F6-D043-88D8-3DF92E100F43}" presName="sibTrans" presStyleLbl="sibTrans1D1" presStyleIdx="3" presStyleCnt="4"/>
      <dgm:spPr/>
      <dgm:t>
        <a:bodyPr/>
        <a:lstStyle/>
        <a:p>
          <a:endParaRPr lang="en-US"/>
        </a:p>
      </dgm:t>
    </dgm:pt>
  </dgm:ptLst>
  <dgm:cxnLst>
    <dgm:cxn modelId="{B739D7A6-0918-104C-9B54-9B1FD5E3C7C2}" type="presOf" srcId="{AB5EEAA0-F6F6-D043-88D8-3DF92E100F43}" destId="{A6440AB3-0743-5243-B996-B6FFF32B5B1A}" srcOrd="0" destOrd="0" presId="urn:microsoft.com/office/officeart/2005/8/layout/cycle5"/>
    <dgm:cxn modelId="{902E571D-F63E-1441-B046-6FBB62EB1349}" type="presOf" srcId="{F3727432-E007-384D-9E2A-122A31E4CD76}" destId="{8EE112F3-BB71-A849-A010-7E77825B8C24}" srcOrd="0" destOrd="0" presId="urn:microsoft.com/office/officeart/2005/8/layout/cycle5"/>
    <dgm:cxn modelId="{BF8C94C5-2D76-1147-AB99-676BC3437806}" type="presOf" srcId="{5B83F9EB-4F09-744E-A47F-41E2A0701D75}" destId="{F7368527-1A59-EA4B-B999-A9F506EE8FB4}" srcOrd="0" destOrd="0" presId="urn:microsoft.com/office/officeart/2005/8/layout/cycle5"/>
    <dgm:cxn modelId="{757F2BB3-293E-6D4E-9E50-133C240CDBDA}" type="presOf" srcId="{0F079C8E-F1F6-B343-B93F-CB6E7F714F05}" destId="{9B7010A8-6D1B-D54A-BE48-8C43AA16D928}" srcOrd="0" destOrd="0" presId="urn:microsoft.com/office/officeart/2005/8/layout/cycle5"/>
    <dgm:cxn modelId="{2EC59191-6ABC-4247-B8BA-2C8B04AE013F}" srcId="{1DCDE55C-FCE4-B641-89AE-F48B01D951F7}" destId="{F3727432-E007-384D-9E2A-122A31E4CD76}" srcOrd="1" destOrd="0" parTransId="{1A6297F3-1D80-E44E-A53E-0F251F376215}" sibTransId="{7C84BB79-17BB-B241-99C7-639F458DA33F}"/>
    <dgm:cxn modelId="{04686284-CBE5-0245-B63D-1B00746437BB}" type="presOf" srcId="{1DCDE55C-FCE4-B641-89AE-F48B01D951F7}" destId="{787112B7-EFE2-0840-B7D9-FF58E0019A9D}" srcOrd="0" destOrd="0" presId="urn:microsoft.com/office/officeart/2005/8/layout/cycle5"/>
    <dgm:cxn modelId="{60B12671-40D6-5644-B85B-5DE70659E84E}" type="presOf" srcId="{F895C578-4CB3-5F4A-85EC-DFB5EAEF77DB}" destId="{EC0A23B1-8DF2-3E4F-9624-98C6F8F45DC0}" srcOrd="0" destOrd="0" presId="urn:microsoft.com/office/officeart/2005/8/layout/cycle5"/>
    <dgm:cxn modelId="{674919DE-6136-E94C-91AB-61ED3EA8E756}" srcId="{1DCDE55C-FCE4-B641-89AE-F48B01D951F7}" destId="{DC73B49B-8E09-0A4E-80B1-0FC656010ACF}" srcOrd="0" destOrd="0" parTransId="{EB768BD0-9E59-724F-ADF9-7FF870625E09}" sibTransId="{BC34ACB5-3474-A742-919B-1F465F8014AA}"/>
    <dgm:cxn modelId="{DA202122-6FFF-B14D-92C1-10F539CBD248}" type="presOf" srcId="{DC73B49B-8E09-0A4E-80B1-0FC656010ACF}" destId="{9A383111-D41A-8F47-98DA-6ACAAC94A495}" srcOrd="0" destOrd="0" presId="urn:microsoft.com/office/officeart/2005/8/layout/cycle5"/>
    <dgm:cxn modelId="{700E7FDF-8020-7C4D-A7CC-3BC11D6CBBE9}" srcId="{1DCDE55C-FCE4-B641-89AE-F48B01D951F7}" destId="{0F079C8E-F1F6-B343-B93F-CB6E7F714F05}" srcOrd="2" destOrd="0" parTransId="{A967EB23-44BA-1944-A318-85596B3703B8}" sibTransId="{5B83F9EB-4F09-744E-A47F-41E2A0701D75}"/>
    <dgm:cxn modelId="{3454A713-AE98-6C4D-9F4B-FCE17E4C5285}" type="presOf" srcId="{BC34ACB5-3474-A742-919B-1F465F8014AA}" destId="{517478FB-F18C-2444-BF24-EE985C984E5E}" srcOrd="0" destOrd="0" presId="urn:microsoft.com/office/officeart/2005/8/layout/cycle5"/>
    <dgm:cxn modelId="{A352A1D9-1DC8-F148-A84D-00316F579059}" type="presOf" srcId="{7C84BB79-17BB-B241-99C7-639F458DA33F}" destId="{BCF87EB6-A2C9-6B45-97BA-B93139A33865}" srcOrd="0" destOrd="0" presId="urn:microsoft.com/office/officeart/2005/8/layout/cycle5"/>
    <dgm:cxn modelId="{DAB5169E-E2A9-714C-B59E-7575F1B4C148}" srcId="{1DCDE55C-FCE4-B641-89AE-F48B01D951F7}" destId="{F895C578-4CB3-5F4A-85EC-DFB5EAEF77DB}" srcOrd="3" destOrd="0" parTransId="{943950CB-86B4-654D-BAD2-2370CB6FFDF8}" sibTransId="{AB5EEAA0-F6F6-D043-88D8-3DF92E100F43}"/>
    <dgm:cxn modelId="{01EAF7EF-A7DA-3F4C-BE0B-DB5C5BCE4B7D}" type="presParOf" srcId="{787112B7-EFE2-0840-B7D9-FF58E0019A9D}" destId="{9A383111-D41A-8F47-98DA-6ACAAC94A495}" srcOrd="0" destOrd="0" presId="urn:microsoft.com/office/officeart/2005/8/layout/cycle5"/>
    <dgm:cxn modelId="{E27270C6-EB68-D24E-8444-3E89A6872C1C}" type="presParOf" srcId="{787112B7-EFE2-0840-B7D9-FF58E0019A9D}" destId="{80CF5FC6-6801-2B4B-A31A-5DABD24EC558}" srcOrd="1" destOrd="0" presId="urn:microsoft.com/office/officeart/2005/8/layout/cycle5"/>
    <dgm:cxn modelId="{72EDE7DD-FEC0-0243-8ED5-7F37BA294E50}" type="presParOf" srcId="{787112B7-EFE2-0840-B7D9-FF58E0019A9D}" destId="{517478FB-F18C-2444-BF24-EE985C984E5E}" srcOrd="2" destOrd="0" presId="urn:microsoft.com/office/officeart/2005/8/layout/cycle5"/>
    <dgm:cxn modelId="{88646DEB-63E2-534F-BC20-A10CAB4D5904}" type="presParOf" srcId="{787112B7-EFE2-0840-B7D9-FF58E0019A9D}" destId="{8EE112F3-BB71-A849-A010-7E77825B8C24}" srcOrd="3" destOrd="0" presId="urn:microsoft.com/office/officeart/2005/8/layout/cycle5"/>
    <dgm:cxn modelId="{33AF685F-76A4-FF42-BC36-2316CE056C5D}" type="presParOf" srcId="{787112B7-EFE2-0840-B7D9-FF58E0019A9D}" destId="{740F6065-1A21-034A-94CA-B345D541A999}" srcOrd="4" destOrd="0" presId="urn:microsoft.com/office/officeart/2005/8/layout/cycle5"/>
    <dgm:cxn modelId="{3EE1FD76-8344-F84D-927E-88E767EF871B}" type="presParOf" srcId="{787112B7-EFE2-0840-B7D9-FF58E0019A9D}" destId="{BCF87EB6-A2C9-6B45-97BA-B93139A33865}" srcOrd="5" destOrd="0" presId="urn:microsoft.com/office/officeart/2005/8/layout/cycle5"/>
    <dgm:cxn modelId="{2D5FF128-87AA-E446-A4FD-D05809E74C67}" type="presParOf" srcId="{787112B7-EFE2-0840-B7D9-FF58E0019A9D}" destId="{9B7010A8-6D1B-D54A-BE48-8C43AA16D928}" srcOrd="6" destOrd="0" presId="urn:microsoft.com/office/officeart/2005/8/layout/cycle5"/>
    <dgm:cxn modelId="{77B2321D-7F07-594D-B894-BFF94CAFAE25}" type="presParOf" srcId="{787112B7-EFE2-0840-B7D9-FF58E0019A9D}" destId="{15E87BBE-0E0E-A548-A63C-12FF43B06197}" srcOrd="7" destOrd="0" presId="urn:microsoft.com/office/officeart/2005/8/layout/cycle5"/>
    <dgm:cxn modelId="{C9098450-D70B-3343-B6DF-ADC05341E609}" type="presParOf" srcId="{787112B7-EFE2-0840-B7D9-FF58E0019A9D}" destId="{F7368527-1A59-EA4B-B999-A9F506EE8FB4}" srcOrd="8" destOrd="0" presId="urn:microsoft.com/office/officeart/2005/8/layout/cycle5"/>
    <dgm:cxn modelId="{573FC642-6170-9D48-A434-B514C80AC02B}" type="presParOf" srcId="{787112B7-EFE2-0840-B7D9-FF58E0019A9D}" destId="{EC0A23B1-8DF2-3E4F-9624-98C6F8F45DC0}" srcOrd="9" destOrd="0" presId="urn:microsoft.com/office/officeart/2005/8/layout/cycle5"/>
    <dgm:cxn modelId="{0D553EB9-C8A9-5E41-8211-447B5D92FEAC}" type="presParOf" srcId="{787112B7-EFE2-0840-B7D9-FF58E0019A9D}" destId="{A5698E13-1E87-F34E-94E6-C9CF4409CFB9}" srcOrd="10" destOrd="0" presId="urn:microsoft.com/office/officeart/2005/8/layout/cycle5"/>
    <dgm:cxn modelId="{1BD44D56-D6B9-804F-97B5-38F2F261DE4B}" type="presParOf" srcId="{787112B7-EFE2-0840-B7D9-FF58E0019A9D}" destId="{A6440AB3-0743-5243-B996-B6FFF32B5B1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CFB79E-153A-6443-B859-6E1413099361}" type="doc">
      <dgm:prSet loTypeId="urn:microsoft.com/office/officeart/2005/8/layout/hChevron3" loCatId="" qsTypeId="urn:microsoft.com/office/officeart/2005/8/quickstyle/simple4" qsCatId="simple" csTypeId="urn:microsoft.com/office/officeart/2005/8/colors/colorful1" csCatId="colorful" phldr="1"/>
      <dgm:spPr/>
      <dgm:t>
        <a:bodyPr/>
        <a:lstStyle/>
        <a:p>
          <a:endParaRPr lang="en-US"/>
        </a:p>
      </dgm:t>
    </dgm:pt>
    <dgm:pt modelId="{289FFDD8-B23C-9A4A-80E4-56445A3625AE}">
      <dgm:prSet phldrT="[Text]" custT="1"/>
      <dgm:spPr/>
      <dgm:t>
        <a:bodyPr/>
        <a:lstStyle/>
        <a:p>
          <a:r>
            <a:rPr lang="en-US" sz="2400" b="1" dirty="0" smtClean="0">
              <a:solidFill>
                <a:schemeClr val="tx1"/>
              </a:solidFill>
            </a:rPr>
            <a:t>0-10</a:t>
          </a:r>
          <a:endParaRPr lang="en-US" sz="2400" b="1" dirty="0">
            <a:solidFill>
              <a:schemeClr val="tx1"/>
            </a:solidFill>
          </a:endParaRPr>
        </a:p>
      </dgm:t>
    </dgm:pt>
    <dgm:pt modelId="{D4C90DC4-6679-8A4C-A33B-C25E907C7084}" type="parTrans" cxnId="{91ADF734-B235-4D48-B1AE-53AC404395A4}">
      <dgm:prSet/>
      <dgm:spPr/>
      <dgm:t>
        <a:bodyPr/>
        <a:lstStyle/>
        <a:p>
          <a:endParaRPr lang="en-US"/>
        </a:p>
      </dgm:t>
    </dgm:pt>
    <dgm:pt modelId="{BDE2159D-807D-904A-9714-4C8F7E8A89EE}" type="sibTrans" cxnId="{91ADF734-B235-4D48-B1AE-53AC404395A4}">
      <dgm:prSet/>
      <dgm:spPr/>
      <dgm:t>
        <a:bodyPr/>
        <a:lstStyle/>
        <a:p>
          <a:endParaRPr lang="en-US"/>
        </a:p>
      </dgm:t>
    </dgm:pt>
    <dgm:pt modelId="{AA7131E8-D71F-FA4A-BEC3-8FB7CE324DB3}">
      <dgm:prSet phldrT="[Text]" custT="1"/>
      <dgm:spPr/>
      <dgm:t>
        <a:bodyPr/>
        <a:lstStyle/>
        <a:p>
          <a:r>
            <a:rPr lang="en-US" sz="2400" b="1" dirty="0" smtClean="0">
              <a:solidFill>
                <a:schemeClr val="tx1"/>
              </a:solidFill>
            </a:rPr>
            <a:t>50s</a:t>
          </a:r>
          <a:endParaRPr lang="en-US" sz="2400" b="1" dirty="0">
            <a:solidFill>
              <a:schemeClr val="tx1"/>
            </a:solidFill>
          </a:endParaRPr>
        </a:p>
      </dgm:t>
    </dgm:pt>
    <dgm:pt modelId="{D3FB50C8-CA61-1944-9530-6CCDAB1183D4}" type="parTrans" cxnId="{8CD6A80E-E8F8-3943-80E2-72D8938DE336}">
      <dgm:prSet/>
      <dgm:spPr/>
      <dgm:t>
        <a:bodyPr/>
        <a:lstStyle/>
        <a:p>
          <a:endParaRPr lang="en-US"/>
        </a:p>
      </dgm:t>
    </dgm:pt>
    <dgm:pt modelId="{346962E2-F263-C445-9D14-45F2327B8A94}" type="sibTrans" cxnId="{8CD6A80E-E8F8-3943-80E2-72D8938DE336}">
      <dgm:prSet/>
      <dgm:spPr/>
      <dgm:t>
        <a:bodyPr/>
        <a:lstStyle/>
        <a:p>
          <a:endParaRPr lang="en-US"/>
        </a:p>
      </dgm:t>
    </dgm:pt>
    <dgm:pt modelId="{028EE6A5-5B7C-CF40-A6D7-11AAECD9E13A}">
      <dgm:prSet phldrT="[Text]" custT="1"/>
      <dgm:spPr/>
      <dgm:t>
        <a:bodyPr/>
        <a:lstStyle/>
        <a:p>
          <a:r>
            <a:rPr lang="en-US" sz="2400" b="1" dirty="0" smtClean="0">
              <a:solidFill>
                <a:schemeClr val="tx1"/>
              </a:solidFill>
            </a:rPr>
            <a:t>20s</a:t>
          </a:r>
          <a:endParaRPr lang="en-US" sz="2400" b="1" dirty="0">
            <a:solidFill>
              <a:schemeClr val="tx1"/>
            </a:solidFill>
          </a:endParaRPr>
        </a:p>
      </dgm:t>
    </dgm:pt>
    <dgm:pt modelId="{F7BAD988-E966-244F-8659-F841350A62D8}" type="parTrans" cxnId="{DB9E865E-E890-2F41-9BD9-5274AB306E4A}">
      <dgm:prSet/>
      <dgm:spPr/>
      <dgm:t>
        <a:bodyPr/>
        <a:lstStyle/>
        <a:p>
          <a:endParaRPr lang="en-US"/>
        </a:p>
      </dgm:t>
    </dgm:pt>
    <dgm:pt modelId="{02E86942-C159-4140-A252-D6F9AFE87B5B}" type="sibTrans" cxnId="{DB9E865E-E890-2F41-9BD9-5274AB306E4A}">
      <dgm:prSet/>
      <dgm:spPr/>
      <dgm:t>
        <a:bodyPr/>
        <a:lstStyle/>
        <a:p>
          <a:endParaRPr lang="en-US"/>
        </a:p>
      </dgm:t>
    </dgm:pt>
    <dgm:pt modelId="{629B8FDD-2C72-764C-9522-8887C4EECBED}">
      <dgm:prSet phldrT="[Text]" custT="1"/>
      <dgm:spPr/>
      <dgm:t>
        <a:bodyPr/>
        <a:lstStyle/>
        <a:p>
          <a:r>
            <a:rPr lang="en-US" sz="2400" b="1" dirty="0" smtClean="0">
              <a:solidFill>
                <a:schemeClr val="tx1"/>
              </a:solidFill>
            </a:rPr>
            <a:t>30s</a:t>
          </a:r>
          <a:endParaRPr lang="en-US" sz="2400" b="1" dirty="0">
            <a:solidFill>
              <a:schemeClr val="tx1"/>
            </a:solidFill>
          </a:endParaRPr>
        </a:p>
      </dgm:t>
    </dgm:pt>
    <dgm:pt modelId="{E86E25AA-50E3-594C-A952-02E7EAF40655}" type="parTrans" cxnId="{0DE37A1F-2E04-CC4B-AB77-79CE6EC68859}">
      <dgm:prSet/>
      <dgm:spPr/>
      <dgm:t>
        <a:bodyPr/>
        <a:lstStyle/>
        <a:p>
          <a:endParaRPr lang="en-US"/>
        </a:p>
      </dgm:t>
    </dgm:pt>
    <dgm:pt modelId="{2154599E-E2B1-A943-A173-F1541B66425D}" type="sibTrans" cxnId="{0DE37A1F-2E04-CC4B-AB77-79CE6EC68859}">
      <dgm:prSet/>
      <dgm:spPr/>
      <dgm:t>
        <a:bodyPr/>
        <a:lstStyle/>
        <a:p>
          <a:endParaRPr lang="en-US"/>
        </a:p>
      </dgm:t>
    </dgm:pt>
    <dgm:pt modelId="{5DDA0C70-D1B5-A34E-A4FF-A94B3E157DA4}">
      <dgm:prSet phldrT="[Text]" custT="1"/>
      <dgm:spPr/>
      <dgm:t>
        <a:bodyPr/>
        <a:lstStyle/>
        <a:p>
          <a:r>
            <a:rPr lang="en-US" sz="2400" b="1" dirty="0" smtClean="0">
              <a:solidFill>
                <a:schemeClr val="tx1"/>
              </a:solidFill>
            </a:rPr>
            <a:t>40s</a:t>
          </a:r>
          <a:endParaRPr lang="en-US" sz="2400" b="1" dirty="0">
            <a:solidFill>
              <a:schemeClr val="tx1"/>
            </a:solidFill>
          </a:endParaRPr>
        </a:p>
      </dgm:t>
    </dgm:pt>
    <dgm:pt modelId="{0450EB06-A8C7-9642-8710-B529C54EC404}" type="parTrans" cxnId="{86775007-AF0D-DB4B-BB58-FE3AA356DE1B}">
      <dgm:prSet/>
      <dgm:spPr/>
      <dgm:t>
        <a:bodyPr/>
        <a:lstStyle/>
        <a:p>
          <a:endParaRPr lang="en-US"/>
        </a:p>
      </dgm:t>
    </dgm:pt>
    <dgm:pt modelId="{E8C875B2-C1A0-AC46-AF17-3F8BBECD9740}" type="sibTrans" cxnId="{86775007-AF0D-DB4B-BB58-FE3AA356DE1B}">
      <dgm:prSet/>
      <dgm:spPr/>
      <dgm:t>
        <a:bodyPr/>
        <a:lstStyle/>
        <a:p>
          <a:endParaRPr lang="en-US"/>
        </a:p>
      </dgm:t>
    </dgm:pt>
    <dgm:pt modelId="{1F28158D-4458-3D4E-9600-14F42ED101B7}">
      <dgm:prSet phldrT="[Text]" custT="1"/>
      <dgm:spPr/>
      <dgm:t>
        <a:bodyPr/>
        <a:lstStyle/>
        <a:p>
          <a:r>
            <a:rPr lang="en-US" sz="2400" b="1" dirty="0" smtClean="0">
              <a:solidFill>
                <a:schemeClr val="tx1"/>
              </a:solidFill>
            </a:rPr>
            <a:t>60s</a:t>
          </a:r>
          <a:endParaRPr lang="en-US" sz="2400" b="1" dirty="0">
            <a:solidFill>
              <a:schemeClr val="tx1"/>
            </a:solidFill>
          </a:endParaRPr>
        </a:p>
      </dgm:t>
    </dgm:pt>
    <dgm:pt modelId="{1D56452F-A8C4-5644-A23A-2FFA665510F7}" type="parTrans" cxnId="{F1802034-E37E-B542-810C-D7D926EA0B9A}">
      <dgm:prSet/>
      <dgm:spPr/>
      <dgm:t>
        <a:bodyPr/>
        <a:lstStyle/>
        <a:p>
          <a:endParaRPr lang="en-US"/>
        </a:p>
      </dgm:t>
    </dgm:pt>
    <dgm:pt modelId="{EA6DA164-16C9-B242-BCC1-E525609F098E}" type="sibTrans" cxnId="{F1802034-E37E-B542-810C-D7D926EA0B9A}">
      <dgm:prSet/>
      <dgm:spPr/>
      <dgm:t>
        <a:bodyPr/>
        <a:lstStyle/>
        <a:p>
          <a:endParaRPr lang="en-US"/>
        </a:p>
      </dgm:t>
    </dgm:pt>
    <dgm:pt modelId="{40BA1702-FBB1-F24E-A6D5-2DF2A57C7424}">
      <dgm:prSet phldrT="[Text]" custT="1"/>
      <dgm:spPr/>
      <dgm:t>
        <a:bodyPr/>
        <a:lstStyle/>
        <a:p>
          <a:r>
            <a:rPr lang="en-US" sz="2400" b="1" dirty="0" smtClean="0">
              <a:solidFill>
                <a:schemeClr val="tx1"/>
              </a:solidFill>
            </a:rPr>
            <a:t>70s</a:t>
          </a:r>
          <a:endParaRPr lang="en-US" sz="2400" b="1" dirty="0">
            <a:solidFill>
              <a:schemeClr val="tx1"/>
            </a:solidFill>
          </a:endParaRPr>
        </a:p>
      </dgm:t>
    </dgm:pt>
    <dgm:pt modelId="{291FFC22-7AE6-1047-A4E6-B76B0DDFC660}" type="parTrans" cxnId="{44B349FD-3CD0-994F-97E2-E549FECA7A2C}">
      <dgm:prSet/>
      <dgm:spPr/>
      <dgm:t>
        <a:bodyPr/>
        <a:lstStyle/>
        <a:p>
          <a:endParaRPr lang="en-US"/>
        </a:p>
      </dgm:t>
    </dgm:pt>
    <dgm:pt modelId="{00DD156A-998A-1844-8CF4-F38634301C03}" type="sibTrans" cxnId="{44B349FD-3CD0-994F-97E2-E549FECA7A2C}">
      <dgm:prSet/>
      <dgm:spPr/>
      <dgm:t>
        <a:bodyPr/>
        <a:lstStyle/>
        <a:p>
          <a:endParaRPr lang="en-US"/>
        </a:p>
      </dgm:t>
    </dgm:pt>
    <dgm:pt modelId="{DE8B79CF-9F05-4343-ABDA-793C2AE17467}">
      <dgm:prSet phldrT="[Text]" custT="1"/>
      <dgm:spPr/>
      <dgm:t>
        <a:bodyPr/>
        <a:lstStyle/>
        <a:p>
          <a:r>
            <a:rPr lang="en-US" sz="2400" b="1" dirty="0" smtClean="0">
              <a:solidFill>
                <a:schemeClr val="tx1"/>
              </a:solidFill>
            </a:rPr>
            <a:t>80s</a:t>
          </a:r>
          <a:endParaRPr lang="en-US" sz="2400" b="1" dirty="0">
            <a:solidFill>
              <a:schemeClr val="tx1"/>
            </a:solidFill>
          </a:endParaRPr>
        </a:p>
      </dgm:t>
    </dgm:pt>
    <dgm:pt modelId="{C2F5841D-55FA-3845-A8AB-7FAE7FD6455A}" type="parTrans" cxnId="{2F0385D2-494A-9C41-B581-057991FEA122}">
      <dgm:prSet/>
      <dgm:spPr/>
      <dgm:t>
        <a:bodyPr/>
        <a:lstStyle/>
        <a:p>
          <a:endParaRPr lang="en-US"/>
        </a:p>
      </dgm:t>
    </dgm:pt>
    <dgm:pt modelId="{0EFAAF6B-4F04-7548-AB2E-4986BAF28E9B}" type="sibTrans" cxnId="{2F0385D2-494A-9C41-B581-057991FEA122}">
      <dgm:prSet/>
      <dgm:spPr/>
      <dgm:t>
        <a:bodyPr/>
        <a:lstStyle/>
        <a:p>
          <a:endParaRPr lang="en-US"/>
        </a:p>
      </dgm:t>
    </dgm:pt>
    <dgm:pt modelId="{FBAF4260-72B0-8148-8488-8D8ADA0C1E4E}">
      <dgm:prSet phldrT="[Text]" custT="1"/>
      <dgm:spPr/>
      <dgm:t>
        <a:bodyPr/>
        <a:lstStyle/>
        <a:p>
          <a:r>
            <a:rPr lang="en-US" sz="2400" b="1" dirty="0" smtClean="0">
              <a:solidFill>
                <a:schemeClr val="tx1"/>
              </a:solidFill>
            </a:rPr>
            <a:t>90s</a:t>
          </a:r>
          <a:endParaRPr lang="en-US" sz="2400" b="1" dirty="0">
            <a:solidFill>
              <a:schemeClr val="tx1"/>
            </a:solidFill>
          </a:endParaRPr>
        </a:p>
      </dgm:t>
    </dgm:pt>
    <dgm:pt modelId="{FB4973B7-75AF-7E46-B24E-B7C983111CDF}" type="parTrans" cxnId="{98FFB9FE-2755-E94B-8660-E40188C5851C}">
      <dgm:prSet/>
      <dgm:spPr/>
      <dgm:t>
        <a:bodyPr/>
        <a:lstStyle/>
        <a:p>
          <a:endParaRPr lang="en-US"/>
        </a:p>
      </dgm:t>
    </dgm:pt>
    <dgm:pt modelId="{62ED02B1-A29B-B74F-8276-EDB965A9BE3C}" type="sibTrans" cxnId="{98FFB9FE-2755-E94B-8660-E40188C5851C}">
      <dgm:prSet/>
      <dgm:spPr/>
      <dgm:t>
        <a:bodyPr/>
        <a:lstStyle/>
        <a:p>
          <a:endParaRPr lang="en-US"/>
        </a:p>
      </dgm:t>
    </dgm:pt>
    <dgm:pt modelId="{53DD6F54-4CD8-FA41-9569-5C5F2A7F2196}">
      <dgm:prSet phldrT="[Text]" custT="1"/>
      <dgm:spPr/>
      <dgm:t>
        <a:bodyPr/>
        <a:lstStyle/>
        <a:p>
          <a:r>
            <a:rPr lang="en-US" sz="2400" b="1" dirty="0" smtClean="0">
              <a:solidFill>
                <a:schemeClr val="tx1"/>
              </a:solidFill>
            </a:rPr>
            <a:t>11-19</a:t>
          </a:r>
          <a:endParaRPr lang="en-US" sz="2400" b="1" dirty="0">
            <a:solidFill>
              <a:schemeClr val="tx1"/>
            </a:solidFill>
          </a:endParaRPr>
        </a:p>
      </dgm:t>
    </dgm:pt>
    <dgm:pt modelId="{141E8AF1-3D10-C549-9766-C68E33C38A0F}" type="parTrans" cxnId="{9D21926A-B7A8-4A4F-8D2E-870EC958B0B5}">
      <dgm:prSet/>
      <dgm:spPr/>
      <dgm:t>
        <a:bodyPr/>
        <a:lstStyle/>
        <a:p>
          <a:endParaRPr lang="en-US"/>
        </a:p>
      </dgm:t>
    </dgm:pt>
    <dgm:pt modelId="{A52B044F-69BB-CC44-84C3-8F70684CCE3D}" type="sibTrans" cxnId="{9D21926A-B7A8-4A4F-8D2E-870EC958B0B5}">
      <dgm:prSet/>
      <dgm:spPr/>
      <dgm:t>
        <a:bodyPr/>
        <a:lstStyle/>
        <a:p>
          <a:endParaRPr lang="en-US"/>
        </a:p>
      </dgm:t>
    </dgm:pt>
    <dgm:pt modelId="{7FA0EE54-5281-7948-BD7A-349A877AC510}" type="pres">
      <dgm:prSet presAssocID="{F1CFB79E-153A-6443-B859-6E1413099361}" presName="Name0" presStyleCnt="0">
        <dgm:presLayoutVars>
          <dgm:dir/>
          <dgm:resizeHandles val="exact"/>
        </dgm:presLayoutVars>
      </dgm:prSet>
      <dgm:spPr/>
      <dgm:t>
        <a:bodyPr/>
        <a:lstStyle/>
        <a:p>
          <a:endParaRPr lang="en-US"/>
        </a:p>
      </dgm:t>
    </dgm:pt>
    <dgm:pt modelId="{200DB495-3AFA-F641-B00D-221C1BE1D347}" type="pres">
      <dgm:prSet presAssocID="{289FFDD8-B23C-9A4A-80E4-56445A3625AE}" presName="parTxOnly" presStyleLbl="node1" presStyleIdx="0" presStyleCnt="10" custScaleY="548849">
        <dgm:presLayoutVars>
          <dgm:bulletEnabled val="1"/>
        </dgm:presLayoutVars>
      </dgm:prSet>
      <dgm:spPr/>
      <dgm:t>
        <a:bodyPr/>
        <a:lstStyle/>
        <a:p>
          <a:endParaRPr lang="en-US"/>
        </a:p>
      </dgm:t>
    </dgm:pt>
    <dgm:pt modelId="{9BD96736-321A-0944-8CD0-D660D9516776}" type="pres">
      <dgm:prSet presAssocID="{BDE2159D-807D-904A-9714-4C8F7E8A89EE}" presName="parSpace" presStyleCnt="0"/>
      <dgm:spPr/>
    </dgm:pt>
    <dgm:pt modelId="{B9C0359E-2ABA-DB42-8CF7-84F75BEBDBA2}" type="pres">
      <dgm:prSet presAssocID="{53DD6F54-4CD8-FA41-9569-5C5F2A7F2196}" presName="parTxOnly" presStyleLbl="node1" presStyleIdx="1" presStyleCnt="10" custScaleY="548849">
        <dgm:presLayoutVars>
          <dgm:bulletEnabled val="1"/>
        </dgm:presLayoutVars>
      </dgm:prSet>
      <dgm:spPr/>
      <dgm:t>
        <a:bodyPr/>
        <a:lstStyle/>
        <a:p>
          <a:endParaRPr lang="en-US"/>
        </a:p>
      </dgm:t>
    </dgm:pt>
    <dgm:pt modelId="{BC61023D-2FE2-0541-8697-0B2A43743F7B}" type="pres">
      <dgm:prSet presAssocID="{A52B044F-69BB-CC44-84C3-8F70684CCE3D}" presName="parSpace" presStyleCnt="0"/>
      <dgm:spPr/>
    </dgm:pt>
    <dgm:pt modelId="{88EB2E8E-762C-DC45-9125-4591B837231B}" type="pres">
      <dgm:prSet presAssocID="{028EE6A5-5B7C-CF40-A6D7-11AAECD9E13A}" presName="parTxOnly" presStyleLbl="node1" presStyleIdx="2" presStyleCnt="10" custScaleY="548849">
        <dgm:presLayoutVars>
          <dgm:bulletEnabled val="1"/>
        </dgm:presLayoutVars>
      </dgm:prSet>
      <dgm:spPr/>
      <dgm:t>
        <a:bodyPr/>
        <a:lstStyle/>
        <a:p>
          <a:endParaRPr lang="en-US"/>
        </a:p>
      </dgm:t>
    </dgm:pt>
    <dgm:pt modelId="{60047CE3-14FE-F847-A2FF-7AF32E74BA0A}" type="pres">
      <dgm:prSet presAssocID="{02E86942-C159-4140-A252-D6F9AFE87B5B}" presName="parSpace" presStyleCnt="0"/>
      <dgm:spPr/>
    </dgm:pt>
    <dgm:pt modelId="{4D43A91B-6FAC-8944-AE5C-731306687F74}" type="pres">
      <dgm:prSet presAssocID="{629B8FDD-2C72-764C-9522-8887C4EECBED}" presName="parTxOnly" presStyleLbl="node1" presStyleIdx="3" presStyleCnt="10" custScaleY="548849">
        <dgm:presLayoutVars>
          <dgm:bulletEnabled val="1"/>
        </dgm:presLayoutVars>
      </dgm:prSet>
      <dgm:spPr/>
      <dgm:t>
        <a:bodyPr/>
        <a:lstStyle/>
        <a:p>
          <a:endParaRPr lang="en-US"/>
        </a:p>
      </dgm:t>
    </dgm:pt>
    <dgm:pt modelId="{61D1B460-63C1-E14F-95D3-179BF777F65F}" type="pres">
      <dgm:prSet presAssocID="{2154599E-E2B1-A943-A173-F1541B66425D}" presName="parSpace" presStyleCnt="0"/>
      <dgm:spPr/>
    </dgm:pt>
    <dgm:pt modelId="{6B1DE52D-F0C6-454B-9F8A-48E1CF603604}" type="pres">
      <dgm:prSet presAssocID="{5DDA0C70-D1B5-A34E-A4FF-A94B3E157DA4}" presName="parTxOnly" presStyleLbl="node1" presStyleIdx="4" presStyleCnt="10" custScaleY="548849">
        <dgm:presLayoutVars>
          <dgm:bulletEnabled val="1"/>
        </dgm:presLayoutVars>
      </dgm:prSet>
      <dgm:spPr/>
      <dgm:t>
        <a:bodyPr/>
        <a:lstStyle/>
        <a:p>
          <a:endParaRPr lang="en-US"/>
        </a:p>
      </dgm:t>
    </dgm:pt>
    <dgm:pt modelId="{1CFE678A-EC4A-9346-A91D-8B92549B957B}" type="pres">
      <dgm:prSet presAssocID="{E8C875B2-C1A0-AC46-AF17-3F8BBECD9740}" presName="parSpace" presStyleCnt="0"/>
      <dgm:spPr/>
    </dgm:pt>
    <dgm:pt modelId="{EEF80E92-2CC3-5C41-A2E0-1863998C35FC}" type="pres">
      <dgm:prSet presAssocID="{AA7131E8-D71F-FA4A-BEC3-8FB7CE324DB3}" presName="parTxOnly" presStyleLbl="node1" presStyleIdx="5" presStyleCnt="10" custScaleY="548849">
        <dgm:presLayoutVars>
          <dgm:bulletEnabled val="1"/>
        </dgm:presLayoutVars>
      </dgm:prSet>
      <dgm:spPr/>
      <dgm:t>
        <a:bodyPr/>
        <a:lstStyle/>
        <a:p>
          <a:endParaRPr lang="en-US"/>
        </a:p>
      </dgm:t>
    </dgm:pt>
    <dgm:pt modelId="{328A630F-98D9-814D-B654-C0F9BE37DEAE}" type="pres">
      <dgm:prSet presAssocID="{346962E2-F263-C445-9D14-45F2327B8A94}" presName="parSpace" presStyleCnt="0"/>
      <dgm:spPr/>
    </dgm:pt>
    <dgm:pt modelId="{12FB8649-9E3F-BA4B-A897-1542010EBF09}" type="pres">
      <dgm:prSet presAssocID="{1F28158D-4458-3D4E-9600-14F42ED101B7}" presName="parTxOnly" presStyleLbl="node1" presStyleIdx="6" presStyleCnt="10" custScaleY="548849">
        <dgm:presLayoutVars>
          <dgm:bulletEnabled val="1"/>
        </dgm:presLayoutVars>
      </dgm:prSet>
      <dgm:spPr/>
      <dgm:t>
        <a:bodyPr/>
        <a:lstStyle/>
        <a:p>
          <a:endParaRPr lang="en-US"/>
        </a:p>
      </dgm:t>
    </dgm:pt>
    <dgm:pt modelId="{F76AB84F-03C6-0D49-B73F-F43F9A389EEF}" type="pres">
      <dgm:prSet presAssocID="{EA6DA164-16C9-B242-BCC1-E525609F098E}" presName="parSpace" presStyleCnt="0"/>
      <dgm:spPr/>
    </dgm:pt>
    <dgm:pt modelId="{889EF1D7-6B09-BD44-99FE-EC7B409E282A}" type="pres">
      <dgm:prSet presAssocID="{40BA1702-FBB1-F24E-A6D5-2DF2A57C7424}" presName="parTxOnly" presStyleLbl="node1" presStyleIdx="7" presStyleCnt="10" custScaleY="548849">
        <dgm:presLayoutVars>
          <dgm:bulletEnabled val="1"/>
        </dgm:presLayoutVars>
      </dgm:prSet>
      <dgm:spPr/>
      <dgm:t>
        <a:bodyPr/>
        <a:lstStyle/>
        <a:p>
          <a:endParaRPr lang="en-US"/>
        </a:p>
      </dgm:t>
    </dgm:pt>
    <dgm:pt modelId="{FC5FFC16-F854-0A4A-8EE0-ABECD3409DBE}" type="pres">
      <dgm:prSet presAssocID="{00DD156A-998A-1844-8CF4-F38634301C03}" presName="parSpace" presStyleCnt="0"/>
      <dgm:spPr/>
    </dgm:pt>
    <dgm:pt modelId="{FE7F0F59-D2F2-D547-87C1-38E81FA0B152}" type="pres">
      <dgm:prSet presAssocID="{DE8B79CF-9F05-4343-ABDA-793C2AE17467}" presName="parTxOnly" presStyleLbl="node1" presStyleIdx="8" presStyleCnt="10" custScaleY="548849">
        <dgm:presLayoutVars>
          <dgm:bulletEnabled val="1"/>
        </dgm:presLayoutVars>
      </dgm:prSet>
      <dgm:spPr/>
      <dgm:t>
        <a:bodyPr/>
        <a:lstStyle/>
        <a:p>
          <a:endParaRPr lang="en-US"/>
        </a:p>
      </dgm:t>
    </dgm:pt>
    <dgm:pt modelId="{8DF21B0D-AA0D-8F45-A7D8-D89D1A32485F}" type="pres">
      <dgm:prSet presAssocID="{0EFAAF6B-4F04-7548-AB2E-4986BAF28E9B}" presName="parSpace" presStyleCnt="0"/>
      <dgm:spPr/>
    </dgm:pt>
    <dgm:pt modelId="{ED87B2D7-97CA-2B4A-B490-D4B9425D605D}" type="pres">
      <dgm:prSet presAssocID="{FBAF4260-72B0-8148-8488-8D8ADA0C1E4E}" presName="parTxOnly" presStyleLbl="node1" presStyleIdx="9" presStyleCnt="10" custScaleY="548849">
        <dgm:presLayoutVars>
          <dgm:bulletEnabled val="1"/>
        </dgm:presLayoutVars>
      </dgm:prSet>
      <dgm:spPr/>
      <dgm:t>
        <a:bodyPr/>
        <a:lstStyle/>
        <a:p>
          <a:endParaRPr lang="en-US"/>
        </a:p>
      </dgm:t>
    </dgm:pt>
  </dgm:ptLst>
  <dgm:cxnLst>
    <dgm:cxn modelId="{19AD5D02-0A67-8646-A127-3F7496535281}" type="presOf" srcId="{FBAF4260-72B0-8148-8488-8D8ADA0C1E4E}" destId="{ED87B2D7-97CA-2B4A-B490-D4B9425D605D}" srcOrd="0" destOrd="0" presId="urn:microsoft.com/office/officeart/2005/8/layout/hChevron3"/>
    <dgm:cxn modelId="{B287A5E9-605A-2844-950A-28D575D633BB}" type="presOf" srcId="{629B8FDD-2C72-764C-9522-8887C4EECBED}" destId="{4D43A91B-6FAC-8944-AE5C-731306687F74}" srcOrd="0" destOrd="0" presId="urn:microsoft.com/office/officeart/2005/8/layout/hChevron3"/>
    <dgm:cxn modelId="{BF12EAD6-177C-DE4A-A2B0-1469EA3640F1}" type="presOf" srcId="{AA7131E8-D71F-FA4A-BEC3-8FB7CE324DB3}" destId="{EEF80E92-2CC3-5C41-A2E0-1863998C35FC}" srcOrd="0" destOrd="0" presId="urn:microsoft.com/office/officeart/2005/8/layout/hChevron3"/>
    <dgm:cxn modelId="{3CC03BE3-49F6-9949-8307-713F4AE87706}" type="presOf" srcId="{40BA1702-FBB1-F24E-A6D5-2DF2A57C7424}" destId="{889EF1D7-6B09-BD44-99FE-EC7B409E282A}" srcOrd="0" destOrd="0" presId="urn:microsoft.com/office/officeart/2005/8/layout/hChevron3"/>
    <dgm:cxn modelId="{2F0385D2-494A-9C41-B581-057991FEA122}" srcId="{F1CFB79E-153A-6443-B859-6E1413099361}" destId="{DE8B79CF-9F05-4343-ABDA-793C2AE17467}" srcOrd="8" destOrd="0" parTransId="{C2F5841D-55FA-3845-A8AB-7FAE7FD6455A}" sibTransId="{0EFAAF6B-4F04-7548-AB2E-4986BAF28E9B}"/>
    <dgm:cxn modelId="{29F5EB30-CD0C-B04F-9257-E0FB1216E74D}" type="presOf" srcId="{F1CFB79E-153A-6443-B859-6E1413099361}" destId="{7FA0EE54-5281-7948-BD7A-349A877AC510}" srcOrd="0" destOrd="0" presId="urn:microsoft.com/office/officeart/2005/8/layout/hChevron3"/>
    <dgm:cxn modelId="{8CD6A80E-E8F8-3943-80E2-72D8938DE336}" srcId="{F1CFB79E-153A-6443-B859-6E1413099361}" destId="{AA7131E8-D71F-FA4A-BEC3-8FB7CE324DB3}" srcOrd="5" destOrd="0" parTransId="{D3FB50C8-CA61-1944-9530-6CCDAB1183D4}" sibTransId="{346962E2-F263-C445-9D14-45F2327B8A94}"/>
    <dgm:cxn modelId="{649DA32D-CD29-174F-9559-C0A13ED10328}" type="presOf" srcId="{53DD6F54-4CD8-FA41-9569-5C5F2A7F2196}" destId="{B9C0359E-2ABA-DB42-8CF7-84F75BEBDBA2}" srcOrd="0" destOrd="0" presId="urn:microsoft.com/office/officeart/2005/8/layout/hChevron3"/>
    <dgm:cxn modelId="{44B349FD-3CD0-994F-97E2-E549FECA7A2C}" srcId="{F1CFB79E-153A-6443-B859-6E1413099361}" destId="{40BA1702-FBB1-F24E-A6D5-2DF2A57C7424}" srcOrd="7" destOrd="0" parTransId="{291FFC22-7AE6-1047-A4E6-B76B0DDFC660}" sibTransId="{00DD156A-998A-1844-8CF4-F38634301C03}"/>
    <dgm:cxn modelId="{AA5911F3-9BC5-8E4B-81F8-55DA5C312988}" type="presOf" srcId="{DE8B79CF-9F05-4343-ABDA-793C2AE17467}" destId="{FE7F0F59-D2F2-D547-87C1-38E81FA0B152}" srcOrd="0" destOrd="0" presId="urn:microsoft.com/office/officeart/2005/8/layout/hChevron3"/>
    <dgm:cxn modelId="{9D21926A-B7A8-4A4F-8D2E-870EC958B0B5}" srcId="{F1CFB79E-153A-6443-B859-6E1413099361}" destId="{53DD6F54-4CD8-FA41-9569-5C5F2A7F2196}" srcOrd="1" destOrd="0" parTransId="{141E8AF1-3D10-C549-9766-C68E33C38A0F}" sibTransId="{A52B044F-69BB-CC44-84C3-8F70684CCE3D}"/>
    <dgm:cxn modelId="{86775007-AF0D-DB4B-BB58-FE3AA356DE1B}" srcId="{F1CFB79E-153A-6443-B859-6E1413099361}" destId="{5DDA0C70-D1B5-A34E-A4FF-A94B3E157DA4}" srcOrd="4" destOrd="0" parTransId="{0450EB06-A8C7-9642-8710-B529C54EC404}" sibTransId="{E8C875B2-C1A0-AC46-AF17-3F8BBECD9740}"/>
    <dgm:cxn modelId="{5118E738-9B57-8640-A76F-9B368B3DB854}" type="presOf" srcId="{5DDA0C70-D1B5-A34E-A4FF-A94B3E157DA4}" destId="{6B1DE52D-F0C6-454B-9F8A-48E1CF603604}" srcOrd="0" destOrd="0" presId="urn:microsoft.com/office/officeart/2005/8/layout/hChevron3"/>
    <dgm:cxn modelId="{98FFB9FE-2755-E94B-8660-E40188C5851C}" srcId="{F1CFB79E-153A-6443-B859-6E1413099361}" destId="{FBAF4260-72B0-8148-8488-8D8ADA0C1E4E}" srcOrd="9" destOrd="0" parTransId="{FB4973B7-75AF-7E46-B24E-B7C983111CDF}" sibTransId="{62ED02B1-A29B-B74F-8276-EDB965A9BE3C}"/>
    <dgm:cxn modelId="{0DE37A1F-2E04-CC4B-AB77-79CE6EC68859}" srcId="{F1CFB79E-153A-6443-B859-6E1413099361}" destId="{629B8FDD-2C72-764C-9522-8887C4EECBED}" srcOrd="3" destOrd="0" parTransId="{E86E25AA-50E3-594C-A952-02E7EAF40655}" sibTransId="{2154599E-E2B1-A943-A173-F1541B66425D}"/>
    <dgm:cxn modelId="{F1802034-E37E-B542-810C-D7D926EA0B9A}" srcId="{F1CFB79E-153A-6443-B859-6E1413099361}" destId="{1F28158D-4458-3D4E-9600-14F42ED101B7}" srcOrd="6" destOrd="0" parTransId="{1D56452F-A8C4-5644-A23A-2FFA665510F7}" sibTransId="{EA6DA164-16C9-B242-BCC1-E525609F098E}"/>
    <dgm:cxn modelId="{D2B9D2BF-38AD-D044-92B2-21FE9F71D579}" type="presOf" srcId="{289FFDD8-B23C-9A4A-80E4-56445A3625AE}" destId="{200DB495-3AFA-F641-B00D-221C1BE1D347}" srcOrd="0" destOrd="0" presId="urn:microsoft.com/office/officeart/2005/8/layout/hChevron3"/>
    <dgm:cxn modelId="{91ADF734-B235-4D48-B1AE-53AC404395A4}" srcId="{F1CFB79E-153A-6443-B859-6E1413099361}" destId="{289FFDD8-B23C-9A4A-80E4-56445A3625AE}" srcOrd="0" destOrd="0" parTransId="{D4C90DC4-6679-8A4C-A33B-C25E907C7084}" sibTransId="{BDE2159D-807D-904A-9714-4C8F7E8A89EE}"/>
    <dgm:cxn modelId="{D5DE7002-4B75-004B-90B4-2C372160F817}" type="presOf" srcId="{1F28158D-4458-3D4E-9600-14F42ED101B7}" destId="{12FB8649-9E3F-BA4B-A897-1542010EBF09}" srcOrd="0" destOrd="0" presId="urn:microsoft.com/office/officeart/2005/8/layout/hChevron3"/>
    <dgm:cxn modelId="{F85A1240-C2F0-3243-AAE0-ACF4914C8C00}" type="presOf" srcId="{028EE6A5-5B7C-CF40-A6D7-11AAECD9E13A}" destId="{88EB2E8E-762C-DC45-9125-4591B837231B}" srcOrd="0" destOrd="0" presId="urn:microsoft.com/office/officeart/2005/8/layout/hChevron3"/>
    <dgm:cxn modelId="{DB9E865E-E890-2F41-9BD9-5274AB306E4A}" srcId="{F1CFB79E-153A-6443-B859-6E1413099361}" destId="{028EE6A5-5B7C-CF40-A6D7-11AAECD9E13A}" srcOrd="2" destOrd="0" parTransId="{F7BAD988-E966-244F-8659-F841350A62D8}" sibTransId="{02E86942-C159-4140-A252-D6F9AFE87B5B}"/>
    <dgm:cxn modelId="{7085B15A-2E0E-A340-9A45-A883FCE1997D}" type="presParOf" srcId="{7FA0EE54-5281-7948-BD7A-349A877AC510}" destId="{200DB495-3AFA-F641-B00D-221C1BE1D347}" srcOrd="0" destOrd="0" presId="urn:microsoft.com/office/officeart/2005/8/layout/hChevron3"/>
    <dgm:cxn modelId="{2F3F1E1C-C1DC-1C48-A770-D7700F0883AB}" type="presParOf" srcId="{7FA0EE54-5281-7948-BD7A-349A877AC510}" destId="{9BD96736-321A-0944-8CD0-D660D9516776}" srcOrd="1" destOrd="0" presId="urn:microsoft.com/office/officeart/2005/8/layout/hChevron3"/>
    <dgm:cxn modelId="{DB11F32C-E315-9C4F-9308-6E42A18A77DE}" type="presParOf" srcId="{7FA0EE54-5281-7948-BD7A-349A877AC510}" destId="{B9C0359E-2ABA-DB42-8CF7-84F75BEBDBA2}" srcOrd="2" destOrd="0" presId="urn:microsoft.com/office/officeart/2005/8/layout/hChevron3"/>
    <dgm:cxn modelId="{DCE14D80-A8BE-7E4B-9AEC-71A01921B590}" type="presParOf" srcId="{7FA0EE54-5281-7948-BD7A-349A877AC510}" destId="{BC61023D-2FE2-0541-8697-0B2A43743F7B}" srcOrd="3" destOrd="0" presId="urn:microsoft.com/office/officeart/2005/8/layout/hChevron3"/>
    <dgm:cxn modelId="{66108102-A28A-F243-9E3E-BEA5613F396E}" type="presParOf" srcId="{7FA0EE54-5281-7948-BD7A-349A877AC510}" destId="{88EB2E8E-762C-DC45-9125-4591B837231B}" srcOrd="4" destOrd="0" presId="urn:microsoft.com/office/officeart/2005/8/layout/hChevron3"/>
    <dgm:cxn modelId="{5E467ECA-41DE-B942-B57B-210CD5E7FC09}" type="presParOf" srcId="{7FA0EE54-5281-7948-BD7A-349A877AC510}" destId="{60047CE3-14FE-F847-A2FF-7AF32E74BA0A}" srcOrd="5" destOrd="0" presId="urn:microsoft.com/office/officeart/2005/8/layout/hChevron3"/>
    <dgm:cxn modelId="{10E129EE-6AE4-0A4F-8FA5-F108DB07E69D}" type="presParOf" srcId="{7FA0EE54-5281-7948-BD7A-349A877AC510}" destId="{4D43A91B-6FAC-8944-AE5C-731306687F74}" srcOrd="6" destOrd="0" presId="urn:microsoft.com/office/officeart/2005/8/layout/hChevron3"/>
    <dgm:cxn modelId="{D6F3E791-BD5D-B844-95B0-A15190E250B5}" type="presParOf" srcId="{7FA0EE54-5281-7948-BD7A-349A877AC510}" destId="{61D1B460-63C1-E14F-95D3-179BF777F65F}" srcOrd="7" destOrd="0" presId="urn:microsoft.com/office/officeart/2005/8/layout/hChevron3"/>
    <dgm:cxn modelId="{F1169F22-756E-6241-99B9-B7A07B59E147}" type="presParOf" srcId="{7FA0EE54-5281-7948-BD7A-349A877AC510}" destId="{6B1DE52D-F0C6-454B-9F8A-48E1CF603604}" srcOrd="8" destOrd="0" presId="urn:microsoft.com/office/officeart/2005/8/layout/hChevron3"/>
    <dgm:cxn modelId="{27DC1F68-82D0-9D4E-A7D4-678A48431EA7}" type="presParOf" srcId="{7FA0EE54-5281-7948-BD7A-349A877AC510}" destId="{1CFE678A-EC4A-9346-A91D-8B92549B957B}" srcOrd="9" destOrd="0" presId="urn:microsoft.com/office/officeart/2005/8/layout/hChevron3"/>
    <dgm:cxn modelId="{75FAF1B7-8F95-644B-A69C-A9A863A624A0}" type="presParOf" srcId="{7FA0EE54-5281-7948-BD7A-349A877AC510}" destId="{EEF80E92-2CC3-5C41-A2E0-1863998C35FC}" srcOrd="10" destOrd="0" presId="urn:microsoft.com/office/officeart/2005/8/layout/hChevron3"/>
    <dgm:cxn modelId="{6E5389E8-2977-4B4B-9FD5-5DB7E7AB83BC}" type="presParOf" srcId="{7FA0EE54-5281-7948-BD7A-349A877AC510}" destId="{328A630F-98D9-814D-B654-C0F9BE37DEAE}" srcOrd="11" destOrd="0" presId="urn:microsoft.com/office/officeart/2005/8/layout/hChevron3"/>
    <dgm:cxn modelId="{C6C3F716-7C96-A64D-8C25-EBD76F8DDBE6}" type="presParOf" srcId="{7FA0EE54-5281-7948-BD7A-349A877AC510}" destId="{12FB8649-9E3F-BA4B-A897-1542010EBF09}" srcOrd="12" destOrd="0" presId="urn:microsoft.com/office/officeart/2005/8/layout/hChevron3"/>
    <dgm:cxn modelId="{5F48ECE7-37E6-8247-B26A-E00D744535E7}" type="presParOf" srcId="{7FA0EE54-5281-7948-BD7A-349A877AC510}" destId="{F76AB84F-03C6-0D49-B73F-F43F9A389EEF}" srcOrd="13" destOrd="0" presId="urn:microsoft.com/office/officeart/2005/8/layout/hChevron3"/>
    <dgm:cxn modelId="{448EDBB0-610C-E549-87B7-8E99CA0AD13A}" type="presParOf" srcId="{7FA0EE54-5281-7948-BD7A-349A877AC510}" destId="{889EF1D7-6B09-BD44-99FE-EC7B409E282A}" srcOrd="14" destOrd="0" presId="urn:microsoft.com/office/officeart/2005/8/layout/hChevron3"/>
    <dgm:cxn modelId="{BBBF3281-5BE4-CE45-81BB-8A587FE8BDAB}" type="presParOf" srcId="{7FA0EE54-5281-7948-BD7A-349A877AC510}" destId="{FC5FFC16-F854-0A4A-8EE0-ABECD3409DBE}" srcOrd="15" destOrd="0" presId="urn:microsoft.com/office/officeart/2005/8/layout/hChevron3"/>
    <dgm:cxn modelId="{35E22CA3-4A3B-8D43-9569-FDDDD3676D12}" type="presParOf" srcId="{7FA0EE54-5281-7948-BD7A-349A877AC510}" destId="{FE7F0F59-D2F2-D547-87C1-38E81FA0B152}" srcOrd="16" destOrd="0" presId="urn:microsoft.com/office/officeart/2005/8/layout/hChevron3"/>
    <dgm:cxn modelId="{407E8A6D-EA9D-0048-B98F-174E7326A0E6}" type="presParOf" srcId="{7FA0EE54-5281-7948-BD7A-349A877AC510}" destId="{8DF21B0D-AA0D-8F45-A7D8-D89D1A32485F}" srcOrd="17" destOrd="0" presId="urn:microsoft.com/office/officeart/2005/8/layout/hChevron3"/>
    <dgm:cxn modelId="{A277C301-AD8F-9146-B90C-A7E1B4BFCFAE}" type="presParOf" srcId="{7FA0EE54-5281-7948-BD7A-349A877AC510}" destId="{ED87B2D7-97CA-2B4A-B490-D4B9425D605D}"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DCDE55C-FCE4-B641-89AE-F48B01D951F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DC73B49B-8E09-0A4E-80B1-0FC656010ACF}">
      <dgm:prSet phldrT="[Text]" custT="1"/>
      <dgm:spPr/>
      <dgm:t>
        <a:bodyPr/>
        <a:lstStyle/>
        <a:p>
          <a:r>
            <a:rPr lang="en-US" sz="2000" b="1" dirty="0" smtClean="0">
              <a:latin typeface="Tw Cen MT"/>
              <a:cs typeface="Tw Cen MT"/>
            </a:rPr>
            <a:t>Research &amp; Organize Resources</a:t>
          </a:r>
          <a:endParaRPr lang="en-US" sz="2000" b="1" dirty="0">
            <a:latin typeface="Tw Cen MT"/>
            <a:cs typeface="Tw Cen MT"/>
          </a:endParaRPr>
        </a:p>
      </dgm:t>
    </dgm:pt>
    <dgm:pt modelId="{EB768BD0-9E59-724F-ADF9-7FF870625E09}" type="parTrans" cxnId="{674919DE-6136-E94C-91AB-61ED3EA8E756}">
      <dgm:prSet/>
      <dgm:spPr/>
      <dgm:t>
        <a:bodyPr/>
        <a:lstStyle/>
        <a:p>
          <a:endParaRPr lang="en-US"/>
        </a:p>
      </dgm:t>
    </dgm:pt>
    <dgm:pt modelId="{BC34ACB5-3474-A742-919B-1F465F8014AA}" type="sibTrans" cxnId="{674919DE-6136-E94C-91AB-61ED3EA8E756}">
      <dgm:prSet/>
      <dgm:spPr/>
      <dgm:t>
        <a:bodyPr/>
        <a:lstStyle/>
        <a:p>
          <a:endParaRPr lang="en-US"/>
        </a:p>
      </dgm:t>
    </dgm:pt>
    <dgm:pt modelId="{F3727432-E007-384D-9E2A-122A31E4CD76}">
      <dgm:prSet phldrT="[Text]" custT="1"/>
      <dgm:spPr/>
      <dgm:t>
        <a:bodyPr/>
        <a:lstStyle/>
        <a:p>
          <a:r>
            <a:rPr lang="en-US" sz="2000" b="1" dirty="0" smtClean="0">
              <a:latin typeface="Tw Cen MT"/>
              <a:cs typeface="Tw Cen MT"/>
            </a:rPr>
            <a:t>Identify Potential Resources for Programming</a:t>
          </a:r>
          <a:endParaRPr lang="en-US" sz="2000" b="1" dirty="0">
            <a:latin typeface="Tw Cen MT"/>
            <a:cs typeface="Tw Cen MT"/>
          </a:endParaRPr>
        </a:p>
      </dgm:t>
    </dgm:pt>
    <dgm:pt modelId="{1A6297F3-1D80-E44E-A53E-0F251F376215}" type="parTrans" cxnId="{2EC59191-6ABC-4247-B8BA-2C8B04AE013F}">
      <dgm:prSet/>
      <dgm:spPr/>
      <dgm:t>
        <a:bodyPr/>
        <a:lstStyle/>
        <a:p>
          <a:endParaRPr lang="en-US"/>
        </a:p>
      </dgm:t>
    </dgm:pt>
    <dgm:pt modelId="{7C84BB79-17BB-B241-99C7-639F458DA33F}" type="sibTrans" cxnId="{2EC59191-6ABC-4247-B8BA-2C8B04AE013F}">
      <dgm:prSet/>
      <dgm:spPr/>
      <dgm:t>
        <a:bodyPr/>
        <a:lstStyle/>
        <a:p>
          <a:endParaRPr lang="en-US"/>
        </a:p>
      </dgm:t>
    </dgm:pt>
    <dgm:pt modelId="{0F079C8E-F1F6-B343-B93F-CB6E7F714F05}">
      <dgm:prSet phldrT="[Text]" custT="1"/>
      <dgm:spPr/>
      <dgm:t>
        <a:bodyPr/>
        <a:lstStyle/>
        <a:p>
          <a:r>
            <a:rPr lang="en-US" sz="2000" b="1" dirty="0" smtClean="0">
              <a:latin typeface="Tw Cen MT"/>
              <a:cs typeface="Tw Cen MT"/>
            </a:rPr>
            <a:t>Evaluate Resources</a:t>
          </a:r>
          <a:endParaRPr lang="en-US" sz="2000" b="1" dirty="0">
            <a:latin typeface="Tw Cen MT"/>
            <a:cs typeface="Tw Cen MT"/>
          </a:endParaRPr>
        </a:p>
      </dgm:t>
    </dgm:pt>
    <dgm:pt modelId="{A967EB23-44BA-1944-A318-85596B3703B8}" type="parTrans" cxnId="{700E7FDF-8020-7C4D-A7CC-3BC11D6CBBE9}">
      <dgm:prSet/>
      <dgm:spPr/>
      <dgm:t>
        <a:bodyPr/>
        <a:lstStyle/>
        <a:p>
          <a:endParaRPr lang="en-US"/>
        </a:p>
      </dgm:t>
    </dgm:pt>
    <dgm:pt modelId="{5B83F9EB-4F09-744E-A47F-41E2A0701D75}" type="sibTrans" cxnId="{700E7FDF-8020-7C4D-A7CC-3BC11D6CBBE9}">
      <dgm:prSet/>
      <dgm:spPr/>
      <dgm:t>
        <a:bodyPr/>
        <a:lstStyle/>
        <a:p>
          <a:endParaRPr lang="en-US"/>
        </a:p>
      </dgm:t>
    </dgm:pt>
    <dgm:pt modelId="{F895C578-4CB3-5F4A-85EC-DFB5EAEF77DB}">
      <dgm:prSet phldrT="[Text]" custT="1"/>
      <dgm:spPr/>
      <dgm:t>
        <a:bodyPr/>
        <a:lstStyle/>
        <a:p>
          <a:r>
            <a:rPr lang="en-US" sz="2000" b="1" dirty="0" smtClean="0">
              <a:latin typeface="Tw Cen MT"/>
              <a:cs typeface="Tw Cen MT"/>
            </a:rPr>
            <a:t>Select &amp; Connect Resources to programming</a:t>
          </a:r>
          <a:endParaRPr lang="en-US" sz="2000" b="1" dirty="0">
            <a:latin typeface="Tw Cen MT"/>
            <a:cs typeface="Tw Cen MT"/>
          </a:endParaRPr>
        </a:p>
      </dgm:t>
    </dgm:pt>
    <dgm:pt modelId="{943950CB-86B4-654D-BAD2-2370CB6FFDF8}" type="parTrans" cxnId="{DAB5169E-E2A9-714C-B59E-7575F1B4C148}">
      <dgm:prSet/>
      <dgm:spPr/>
      <dgm:t>
        <a:bodyPr/>
        <a:lstStyle/>
        <a:p>
          <a:endParaRPr lang="en-US"/>
        </a:p>
      </dgm:t>
    </dgm:pt>
    <dgm:pt modelId="{AB5EEAA0-F6F6-D043-88D8-3DF92E100F43}" type="sibTrans" cxnId="{DAB5169E-E2A9-714C-B59E-7575F1B4C148}">
      <dgm:prSet/>
      <dgm:spPr/>
      <dgm:t>
        <a:bodyPr/>
        <a:lstStyle/>
        <a:p>
          <a:endParaRPr lang="en-US"/>
        </a:p>
      </dgm:t>
    </dgm:pt>
    <dgm:pt modelId="{787112B7-EFE2-0840-B7D9-FF58E0019A9D}" type="pres">
      <dgm:prSet presAssocID="{1DCDE55C-FCE4-B641-89AE-F48B01D951F7}" presName="cycle" presStyleCnt="0">
        <dgm:presLayoutVars>
          <dgm:dir/>
          <dgm:resizeHandles val="exact"/>
        </dgm:presLayoutVars>
      </dgm:prSet>
      <dgm:spPr/>
      <dgm:t>
        <a:bodyPr/>
        <a:lstStyle/>
        <a:p>
          <a:endParaRPr lang="en-US"/>
        </a:p>
      </dgm:t>
    </dgm:pt>
    <dgm:pt modelId="{9A383111-D41A-8F47-98DA-6ACAAC94A495}" type="pres">
      <dgm:prSet presAssocID="{DC73B49B-8E09-0A4E-80B1-0FC656010ACF}" presName="node" presStyleLbl="node1" presStyleIdx="0" presStyleCnt="4" custScaleX="119185" custScaleY="116504">
        <dgm:presLayoutVars>
          <dgm:bulletEnabled val="1"/>
        </dgm:presLayoutVars>
      </dgm:prSet>
      <dgm:spPr/>
      <dgm:t>
        <a:bodyPr/>
        <a:lstStyle/>
        <a:p>
          <a:endParaRPr lang="en-US"/>
        </a:p>
      </dgm:t>
    </dgm:pt>
    <dgm:pt modelId="{80CF5FC6-6801-2B4B-A31A-5DABD24EC558}" type="pres">
      <dgm:prSet presAssocID="{DC73B49B-8E09-0A4E-80B1-0FC656010ACF}" presName="spNode" presStyleCnt="0"/>
      <dgm:spPr/>
    </dgm:pt>
    <dgm:pt modelId="{517478FB-F18C-2444-BF24-EE985C984E5E}" type="pres">
      <dgm:prSet presAssocID="{BC34ACB5-3474-A742-919B-1F465F8014AA}" presName="sibTrans" presStyleLbl="sibTrans1D1" presStyleIdx="0" presStyleCnt="4"/>
      <dgm:spPr/>
      <dgm:t>
        <a:bodyPr/>
        <a:lstStyle/>
        <a:p>
          <a:endParaRPr lang="en-US"/>
        </a:p>
      </dgm:t>
    </dgm:pt>
    <dgm:pt modelId="{8EE112F3-BB71-A849-A010-7E77825B8C24}" type="pres">
      <dgm:prSet presAssocID="{F3727432-E007-384D-9E2A-122A31E4CD76}" presName="node" presStyleLbl="node1" presStyleIdx="1" presStyleCnt="4" custScaleX="119185" custScaleY="116504">
        <dgm:presLayoutVars>
          <dgm:bulletEnabled val="1"/>
        </dgm:presLayoutVars>
      </dgm:prSet>
      <dgm:spPr/>
      <dgm:t>
        <a:bodyPr/>
        <a:lstStyle/>
        <a:p>
          <a:endParaRPr lang="en-US"/>
        </a:p>
      </dgm:t>
    </dgm:pt>
    <dgm:pt modelId="{740F6065-1A21-034A-94CA-B345D541A999}" type="pres">
      <dgm:prSet presAssocID="{F3727432-E007-384D-9E2A-122A31E4CD76}" presName="spNode" presStyleCnt="0"/>
      <dgm:spPr/>
    </dgm:pt>
    <dgm:pt modelId="{BCF87EB6-A2C9-6B45-97BA-B93139A33865}" type="pres">
      <dgm:prSet presAssocID="{7C84BB79-17BB-B241-99C7-639F458DA33F}" presName="sibTrans" presStyleLbl="sibTrans1D1" presStyleIdx="1" presStyleCnt="4"/>
      <dgm:spPr/>
      <dgm:t>
        <a:bodyPr/>
        <a:lstStyle/>
        <a:p>
          <a:endParaRPr lang="en-US"/>
        </a:p>
      </dgm:t>
    </dgm:pt>
    <dgm:pt modelId="{9B7010A8-6D1B-D54A-BE48-8C43AA16D928}" type="pres">
      <dgm:prSet presAssocID="{0F079C8E-F1F6-B343-B93F-CB6E7F714F05}" presName="node" presStyleLbl="node1" presStyleIdx="2" presStyleCnt="4" custScaleX="119185" custScaleY="116504">
        <dgm:presLayoutVars>
          <dgm:bulletEnabled val="1"/>
        </dgm:presLayoutVars>
      </dgm:prSet>
      <dgm:spPr/>
      <dgm:t>
        <a:bodyPr/>
        <a:lstStyle/>
        <a:p>
          <a:endParaRPr lang="en-US"/>
        </a:p>
      </dgm:t>
    </dgm:pt>
    <dgm:pt modelId="{15E87BBE-0E0E-A548-A63C-12FF43B06197}" type="pres">
      <dgm:prSet presAssocID="{0F079C8E-F1F6-B343-B93F-CB6E7F714F05}" presName="spNode" presStyleCnt="0"/>
      <dgm:spPr/>
    </dgm:pt>
    <dgm:pt modelId="{F7368527-1A59-EA4B-B999-A9F506EE8FB4}" type="pres">
      <dgm:prSet presAssocID="{5B83F9EB-4F09-744E-A47F-41E2A0701D75}" presName="sibTrans" presStyleLbl="sibTrans1D1" presStyleIdx="2" presStyleCnt="4"/>
      <dgm:spPr/>
      <dgm:t>
        <a:bodyPr/>
        <a:lstStyle/>
        <a:p>
          <a:endParaRPr lang="en-US"/>
        </a:p>
      </dgm:t>
    </dgm:pt>
    <dgm:pt modelId="{EC0A23B1-8DF2-3E4F-9624-98C6F8F45DC0}" type="pres">
      <dgm:prSet presAssocID="{F895C578-4CB3-5F4A-85EC-DFB5EAEF77DB}" presName="node" presStyleLbl="node1" presStyleIdx="3" presStyleCnt="4" custScaleX="119185" custScaleY="116504">
        <dgm:presLayoutVars>
          <dgm:bulletEnabled val="1"/>
        </dgm:presLayoutVars>
      </dgm:prSet>
      <dgm:spPr/>
      <dgm:t>
        <a:bodyPr/>
        <a:lstStyle/>
        <a:p>
          <a:endParaRPr lang="en-US"/>
        </a:p>
      </dgm:t>
    </dgm:pt>
    <dgm:pt modelId="{A5698E13-1E87-F34E-94E6-C9CF4409CFB9}" type="pres">
      <dgm:prSet presAssocID="{F895C578-4CB3-5F4A-85EC-DFB5EAEF77DB}" presName="spNode" presStyleCnt="0"/>
      <dgm:spPr/>
    </dgm:pt>
    <dgm:pt modelId="{A6440AB3-0743-5243-B996-B6FFF32B5B1A}" type="pres">
      <dgm:prSet presAssocID="{AB5EEAA0-F6F6-D043-88D8-3DF92E100F43}" presName="sibTrans" presStyleLbl="sibTrans1D1" presStyleIdx="3" presStyleCnt="4"/>
      <dgm:spPr/>
      <dgm:t>
        <a:bodyPr/>
        <a:lstStyle/>
        <a:p>
          <a:endParaRPr lang="en-US"/>
        </a:p>
      </dgm:t>
    </dgm:pt>
  </dgm:ptLst>
  <dgm:cxnLst>
    <dgm:cxn modelId="{00C36AF9-95D0-1E4F-8A86-B577CC4C603E}" type="presOf" srcId="{F895C578-4CB3-5F4A-85EC-DFB5EAEF77DB}" destId="{EC0A23B1-8DF2-3E4F-9624-98C6F8F45DC0}" srcOrd="0" destOrd="0" presId="urn:microsoft.com/office/officeart/2005/8/layout/cycle5"/>
    <dgm:cxn modelId="{BB2AB105-5487-0F47-A1E7-BFACE8FED287}" type="presOf" srcId="{F3727432-E007-384D-9E2A-122A31E4CD76}" destId="{8EE112F3-BB71-A849-A010-7E77825B8C24}" srcOrd="0" destOrd="0" presId="urn:microsoft.com/office/officeart/2005/8/layout/cycle5"/>
    <dgm:cxn modelId="{6E7E4EEB-5610-4742-8A0F-2AF963004140}" type="presOf" srcId="{7C84BB79-17BB-B241-99C7-639F458DA33F}" destId="{BCF87EB6-A2C9-6B45-97BA-B93139A33865}" srcOrd="0" destOrd="0" presId="urn:microsoft.com/office/officeart/2005/8/layout/cycle5"/>
    <dgm:cxn modelId="{36E4297D-72CA-9A49-9ED9-ECFBFB765790}" type="presOf" srcId="{5B83F9EB-4F09-744E-A47F-41E2A0701D75}" destId="{F7368527-1A59-EA4B-B999-A9F506EE8FB4}" srcOrd="0" destOrd="0" presId="urn:microsoft.com/office/officeart/2005/8/layout/cycle5"/>
    <dgm:cxn modelId="{F920DBA4-3039-AB41-A4B5-81A944C61AFA}" type="presOf" srcId="{1DCDE55C-FCE4-B641-89AE-F48B01D951F7}" destId="{787112B7-EFE2-0840-B7D9-FF58E0019A9D}" srcOrd="0" destOrd="0" presId="urn:microsoft.com/office/officeart/2005/8/layout/cycle5"/>
    <dgm:cxn modelId="{3504AF29-E9E8-2A47-AC62-FC3051B18D06}" type="presOf" srcId="{DC73B49B-8E09-0A4E-80B1-0FC656010ACF}" destId="{9A383111-D41A-8F47-98DA-6ACAAC94A495}" srcOrd="0" destOrd="0" presId="urn:microsoft.com/office/officeart/2005/8/layout/cycle5"/>
    <dgm:cxn modelId="{58D2AAB2-AD6E-114A-A63B-674D4E16E620}" type="presOf" srcId="{BC34ACB5-3474-A742-919B-1F465F8014AA}" destId="{517478FB-F18C-2444-BF24-EE985C984E5E}" srcOrd="0" destOrd="0" presId="urn:microsoft.com/office/officeart/2005/8/layout/cycle5"/>
    <dgm:cxn modelId="{2EC59191-6ABC-4247-B8BA-2C8B04AE013F}" srcId="{1DCDE55C-FCE4-B641-89AE-F48B01D951F7}" destId="{F3727432-E007-384D-9E2A-122A31E4CD76}" srcOrd="1" destOrd="0" parTransId="{1A6297F3-1D80-E44E-A53E-0F251F376215}" sibTransId="{7C84BB79-17BB-B241-99C7-639F458DA33F}"/>
    <dgm:cxn modelId="{5DAF35A9-A4BC-064A-A59A-4E508E996E2C}" type="presOf" srcId="{AB5EEAA0-F6F6-D043-88D8-3DF92E100F43}" destId="{A6440AB3-0743-5243-B996-B6FFF32B5B1A}" srcOrd="0" destOrd="0" presId="urn:microsoft.com/office/officeart/2005/8/layout/cycle5"/>
    <dgm:cxn modelId="{674919DE-6136-E94C-91AB-61ED3EA8E756}" srcId="{1DCDE55C-FCE4-B641-89AE-F48B01D951F7}" destId="{DC73B49B-8E09-0A4E-80B1-0FC656010ACF}" srcOrd="0" destOrd="0" parTransId="{EB768BD0-9E59-724F-ADF9-7FF870625E09}" sibTransId="{BC34ACB5-3474-A742-919B-1F465F8014AA}"/>
    <dgm:cxn modelId="{700E7FDF-8020-7C4D-A7CC-3BC11D6CBBE9}" srcId="{1DCDE55C-FCE4-B641-89AE-F48B01D951F7}" destId="{0F079C8E-F1F6-B343-B93F-CB6E7F714F05}" srcOrd="2" destOrd="0" parTransId="{A967EB23-44BA-1944-A318-85596B3703B8}" sibTransId="{5B83F9EB-4F09-744E-A47F-41E2A0701D75}"/>
    <dgm:cxn modelId="{6C4E45FA-2FFF-924A-BEFC-09068181ABC7}" type="presOf" srcId="{0F079C8E-F1F6-B343-B93F-CB6E7F714F05}" destId="{9B7010A8-6D1B-D54A-BE48-8C43AA16D928}" srcOrd="0" destOrd="0" presId="urn:microsoft.com/office/officeart/2005/8/layout/cycle5"/>
    <dgm:cxn modelId="{DAB5169E-E2A9-714C-B59E-7575F1B4C148}" srcId="{1DCDE55C-FCE4-B641-89AE-F48B01D951F7}" destId="{F895C578-4CB3-5F4A-85EC-DFB5EAEF77DB}" srcOrd="3" destOrd="0" parTransId="{943950CB-86B4-654D-BAD2-2370CB6FFDF8}" sibTransId="{AB5EEAA0-F6F6-D043-88D8-3DF92E100F43}"/>
    <dgm:cxn modelId="{03A33FA9-B9FC-3542-87C0-9B2D79BC55FA}" type="presParOf" srcId="{787112B7-EFE2-0840-B7D9-FF58E0019A9D}" destId="{9A383111-D41A-8F47-98DA-6ACAAC94A495}" srcOrd="0" destOrd="0" presId="urn:microsoft.com/office/officeart/2005/8/layout/cycle5"/>
    <dgm:cxn modelId="{A5F72F4F-F826-714C-8053-08CC7DBE4C7E}" type="presParOf" srcId="{787112B7-EFE2-0840-B7D9-FF58E0019A9D}" destId="{80CF5FC6-6801-2B4B-A31A-5DABD24EC558}" srcOrd="1" destOrd="0" presId="urn:microsoft.com/office/officeart/2005/8/layout/cycle5"/>
    <dgm:cxn modelId="{CB3BC02A-7D10-3A4F-8D89-3B41BA25E6E6}" type="presParOf" srcId="{787112B7-EFE2-0840-B7D9-FF58E0019A9D}" destId="{517478FB-F18C-2444-BF24-EE985C984E5E}" srcOrd="2" destOrd="0" presId="urn:microsoft.com/office/officeart/2005/8/layout/cycle5"/>
    <dgm:cxn modelId="{1FA41FAB-DC69-9A45-A7A8-7EDBF7231820}" type="presParOf" srcId="{787112B7-EFE2-0840-B7D9-FF58E0019A9D}" destId="{8EE112F3-BB71-A849-A010-7E77825B8C24}" srcOrd="3" destOrd="0" presId="urn:microsoft.com/office/officeart/2005/8/layout/cycle5"/>
    <dgm:cxn modelId="{8AE02C77-DE8B-F940-AC83-91E83AD3B7B9}" type="presParOf" srcId="{787112B7-EFE2-0840-B7D9-FF58E0019A9D}" destId="{740F6065-1A21-034A-94CA-B345D541A999}" srcOrd="4" destOrd="0" presId="urn:microsoft.com/office/officeart/2005/8/layout/cycle5"/>
    <dgm:cxn modelId="{1CFD2F89-AE0A-314D-8442-0151811A2526}" type="presParOf" srcId="{787112B7-EFE2-0840-B7D9-FF58E0019A9D}" destId="{BCF87EB6-A2C9-6B45-97BA-B93139A33865}" srcOrd="5" destOrd="0" presId="urn:microsoft.com/office/officeart/2005/8/layout/cycle5"/>
    <dgm:cxn modelId="{517EA9D7-5988-F345-8F65-01A5C576F35C}" type="presParOf" srcId="{787112B7-EFE2-0840-B7D9-FF58E0019A9D}" destId="{9B7010A8-6D1B-D54A-BE48-8C43AA16D928}" srcOrd="6" destOrd="0" presId="urn:microsoft.com/office/officeart/2005/8/layout/cycle5"/>
    <dgm:cxn modelId="{FCACFC87-98A2-0D4B-81BE-8F56A4058487}" type="presParOf" srcId="{787112B7-EFE2-0840-B7D9-FF58E0019A9D}" destId="{15E87BBE-0E0E-A548-A63C-12FF43B06197}" srcOrd="7" destOrd="0" presId="urn:microsoft.com/office/officeart/2005/8/layout/cycle5"/>
    <dgm:cxn modelId="{9AE59A46-3C8F-534B-8FAB-2DD02A13A762}" type="presParOf" srcId="{787112B7-EFE2-0840-B7D9-FF58E0019A9D}" destId="{F7368527-1A59-EA4B-B999-A9F506EE8FB4}" srcOrd="8" destOrd="0" presId="urn:microsoft.com/office/officeart/2005/8/layout/cycle5"/>
    <dgm:cxn modelId="{676178A8-CDF2-034B-88DB-33793741C047}" type="presParOf" srcId="{787112B7-EFE2-0840-B7D9-FF58E0019A9D}" destId="{EC0A23B1-8DF2-3E4F-9624-98C6F8F45DC0}" srcOrd="9" destOrd="0" presId="urn:microsoft.com/office/officeart/2005/8/layout/cycle5"/>
    <dgm:cxn modelId="{3947C135-5CC2-DD40-9E94-913EB6B8988A}" type="presParOf" srcId="{787112B7-EFE2-0840-B7D9-FF58E0019A9D}" destId="{A5698E13-1E87-F34E-94E6-C9CF4409CFB9}" srcOrd="10" destOrd="0" presId="urn:microsoft.com/office/officeart/2005/8/layout/cycle5"/>
    <dgm:cxn modelId="{AD86A6DB-1EC2-C640-A521-994243BC7ED4}" type="presParOf" srcId="{787112B7-EFE2-0840-B7D9-FF58E0019A9D}" destId="{A6440AB3-0743-5243-B996-B6FFF32B5B1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2" qsCatId="simple" csTypeId="urn:microsoft.com/office/officeart/2005/8/colors/colorful1" csCatId="colorful" phldr="1"/>
      <dgm:spPr/>
    </dgm:pt>
    <dgm:pt modelId="{96413DC3-3322-E14A-91F2-9024485E7969}">
      <dgm:prSet phldrT="[Text]"/>
      <dgm:spPr/>
      <dgm:t>
        <a:bodyPr/>
        <a:lstStyle/>
        <a:p>
          <a:r>
            <a:rPr lang="en-US" b="0" dirty="0" smtClean="0">
              <a:solidFill>
                <a:srgbClr val="000000"/>
              </a:solidFill>
            </a:rPr>
            <a:t>Not Religiously Affiliated</a:t>
          </a:r>
          <a:endParaRPr lang="en-US" b="0" dirty="0">
            <a:solidFill>
              <a:srgbClr val="000000"/>
            </a:solidFill>
          </a:endParaRPr>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41BCE487-CC54-8445-800A-0589BD7276E8}">
      <dgm:prSet phldrT="[Text]"/>
      <dgm:spPr/>
      <dgm:t>
        <a:bodyPr/>
        <a:lstStyle/>
        <a:p>
          <a:r>
            <a:rPr lang="en-US" b="0" dirty="0" smtClean="0">
              <a:solidFill>
                <a:srgbClr val="000000"/>
              </a:solidFill>
            </a:rPr>
            <a:t>Spiritual but Not Religious</a:t>
          </a:r>
          <a:endParaRPr lang="en-US" b="0" dirty="0">
            <a:solidFill>
              <a:srgbClr val="000000"/>
            </a:solidFill>
          </a:endParaRPr>
        </a:p>
      </dgm:t>
    </dgm:pt>
    <dgm:pt modelId="{97E3ACEC-6AB9-214A-ABFF-8F0A5B16767F}" type="parTrans" cxnId="{BAEB4EBB-8007-8048-84E2-F634F2A2E240}">
      <dgm:prSet/>
      <dgm:spPr/>
      <dgm:t>
        <a:bodyPr/>
        <a:lstStyle/>
        <a:p>
          <a:endParaRPr lang="en-US"/>
        </a:p>
      </dgm:t>
    </dgm:pt>
    <dgm:pt modelId="{7C77DCC4-D044-6A4C-BEF5-6B011CCA4DA8}" type="sibTrans" cxnId="{BAEB4EBB-8007-8048-84E2-F634F2A2E240}">
      <dgm:prSet/>
      <dgm:spPr/>
      <dgm:t>
        <a:bodyPr/>
        <a:lstStyle/>
        <a:p>
          <a:endParaRPr lang="en-US"/>
        </a:p>
      </dgm:t>
    </dgm:pt>
    <dgm:pt modelId="{55DE33B7-C6DE-1A4A-BBD0-C8774E317DE9}">
      <dgm:prSet phldrT="[Text]"/>
      <dgm:spPr/>
      <dgm:t>
        <a:bodyPr/>
        <a:lstStyle/>
        <a:p>
          <a:r>
            <a:rPr lang="en-US" b="0" dirty="0" smtClean="0">
              <a:solidFill>
                <a:srgbClr val="000000"/>
              </a:solidFill>
            </a:rPr>
            <a:t>Minimal Engagement with Faith and Community</a:t>
          </a:r>
          <a:endParaRPr lang="en-US" b="0" dirty="0">
            <a:solidFill>
              <a:srgbClr val="000000"/>
            </a:solidFill>
          </a:endParaRPr>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EAC79732-E1B7-D046-A82C-9E41B8C98E85}">
      <dgm:prSet phldrT="[Text]"/>
      <dgm:spPr/>
      <dgm:t>
        <a:bodyPr/>
        <a:lstStyle/>
        <a:p>
          <a:r>
            <a:rPr lang="en-US" b="0" dirty="0" smtClean="0">
              <a:solidFill>
                <a:srgbClr val="000000"/>
              </a:solidFill>
            </a:rPr>
            <a:t>Vibrant Faith</a:t>
          </a:r>
          <a:br>
            <a:rPr lang="en-US" b="0" dirty="0" smtClean="0">
              <a:solidFill>
                <a:srgbClr val="000000"/>
              </a:solidFill>
            </a:rPr>
          </a:br>
          <a:r>
            <a:rPr lang="en-US" b="0" dirty="0" smtClean="0">
              <a:solidFill>
                <a:srgbClr val="000000"/>
              </a:solidFill>
            </a:rPr>
            <a:t>&amp; Active Engagement</a:t>
          </a:r>
          <a:endParaRPr lang="en-US" b="0" dirty="0">
            <a:solidFill>
              <a:srgbClr val="000000"/>
            </a:solidFill>
          </a:endParaRPr>
        </a:p>
      </dgm:t>
    </dgm:pt>
    <dgm:pt modelId="{A385174B-CD92-BE46-9EDF-6912BB7EAE0A}" type="parTrans" cxnId="{C2C799F2-6CB0-BA4C-B642-FD2F5912EC47}">
      <dgm:prSet/>
      <dgm:spPr/>
      <dgm:t>
        <a:bodyPr/>
        <a:lstStyle/>
        <a:p>
          <a:endParaRPr lang="en-US"/>
        </a:p>
      </dgm:t>
    </dgm:pt>
    <dgm:pt modelId="{61F3CE78-D375-1E47-A9CD-4FC3DB21E9CD}" type="sibTrans" cxnId="{C2C799F2-6CB0-BA4C-B642-FD2F5912EC47}">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F09F4A0B-DDAE-EB46-864C-BFF91419A6E5}" type="pres">
      <dgm:prSet presAssocID="{41BCE487-CC54-8445-800A-0589BD7276E8}" presName="compNode" presStyleCnt="0"/>
      <dgm:spPr/>
    </dgm:pt>
    <dgm:pt modelId="{820A0329-744D-C74A-B522-3516DAF851A3}" type="pres">
      <dgm:prSet presAssocID="{41BCE487-CC54-8445-800A-0589BD7276E8}" presName="bkgdShape" presStyleLbl="node1" presStyleIdx="1" presStyleCnt="4"/>
      <dgm:spPr/>
      <dgm:t>
        <a:bodyPr/>
        <a:lstStyle/>
        <a:p>
          <a:endParaRPr lang="en-US"/>
        </a:p>
      </dgm:t>
    </dgm:pt>
    <dgm:pt modelId="{79A62C1F-0BA0-B949-9632-52A78F1748B3}" type="pres">
      <dgm:prSet presAssocID="{41BCE487-CC54-8445-800A-0589BD7276E8}" presName="nodeTx" presStyleLbl="node1" presStyleIdx="1" presStyleCnt="4">
        <dgm:presLayoutVars>
          <dgm:bulletEnabled val="1"/>
        </dgm:presLayoutVars>
      </dgm:prSet>
      <dgm:spPr/>
      <dgm:t>
        <a:bodyPr/>
        <a:lstStyle/>
        <a:p>
          <a:endParaRPr lang="en-US"/>
        </a:p>
      </dgm:t>
    </dgm:pt>
    <dgm:pt modelId="{E63B8DAC-027A-C744-BA52-08C39F2DFE52}" type="pres">
      <dgm:prSet presAssocID="{41BCE487-CC54-8445-800A-0589BD7276E8}" presName="invisiNode" presStyleLbl="node1" presStyleIdx="1" presStyleCnt="4"/>
      <dgm:spPr/>
    </dgm:pt>
    <dgm:pt modelId="{5AF2C04B-EF9F-BA43-81D4-8E4779A7D97E}" type="pres">
      <dgm:prSet presAssocID="{41BCE487-CC54-8445-800A-0589BD7276E8}" presName="imagNode" presStyleLbl="fgImgPlace1" presStyleIdx="1" presStyleCnt="4"/>
      <dgm:spPr/>
    </dgm:pt>
    <dgm:pt modelId="{897F6FF1-8D5B-FC4E-8FBE-2A6953984DEB}" type="pres">
      <dgm:prSet presAssocID="{7C77DCC4-D044-6A4C-BEF5-6B011CCA4DA8}"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2" presStyleCnt="4"/>
      <dgm:spPr/>
      <dgm:t>
        <a:bodyPr/>
        <a:lstStyle/>
        <a:p>
          <a:endParaRPr lang="en-US"/>
        </a:p>
      </dgm:t>
    </dgm:pt>
    <dgm:pt modelId="{D60BE1CD-D88B-1847-842E-E3E60E513B15}" type="pres">
      <dgm:prSet presAssocID="{55DE33B7-C6DE-1A4A-BBD0-C8774E317DE9}" presName="nodeTx" presStyleLbl="node1" presStyleIdx="2"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2" presStyleCnt="4"/>
      <dgm:spPr/>
    </dgm:pt>
    <dgm:pt modelId="{18CF072A-30E2-844B-B81C-6D42C7C135E1}" type="pres">
      <dgm:prSet presAssocID="{55DE33B7-C6DE-1A4A-BBD0-C8774E317DE9}" presName="imagNode" presStyleLbl="fgImgPlace1" presStyleIdx="2"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E254221C-C92D-9D4C-82C7-696DDF323DA0}" type="pres">
      <dgm:prSet presAssocID="{EAC79732-E1B7-D046-A82C-9E41B8C98E85}" presName="compNode" presStyleCnt="0"/>
      <dgm:spPr/>
    </dgm:pt>
    <dgm:pt modelId="{CB2AA07B-8D9B-D04A-BB27-F1F82AC034E2}" type="pres">
      <dgm:prSet presAssocID="{EAC79732-E1B7-D046-A82C-9E41B8C98E85}" presName="bkgdShape" presStyleLbl="node1" presStyleIdx="3" presStyleCnt="4" custScaleX="99602"/>
      <dgm:spPr/>
      <dgm:t>
        <a:bodyPr/>
        <a:lstStyle/>
        <a:p>
          <a:endParaRPr lang="en-US"/>
        </a:p>
      </dgm:t>
    </dgm:pt>
    <dgm:pt modelId="{4D97CBBC-C350-C34E-A120-9902BC4A5596}" type="pres">
      <dgm:prSet presAssocID="{EAC79732-E1B7-D046-A82C-9E41B8C98E85}" presName="nodeTx" presStyleLbl="node1" presStyleIdx="3" presStyleCnt="4">
        <dgm:presLayoutVars>
          <dgm:bulletEnabled val="1"/>
        </dgm:presLayoutVars>
      </dgm:prSet>
      <dgm:spPr/>
      <dgm:t>
        <a:bodyPr/>
        <a:lstStyle/>
        <a:p>
          <a:endParaRPr lang="en-US"/>
        </a:p>
      </dgm:t>
    </dgm:pt>
    <dgm:pt modelId="{07777B89-A6F0-A246-B9D3-A0E3A747D34C}" type="pres">
      <dgm:prSet presAssocID="{EAC79732-E1B7-D046-A82C-9E41B8C98E85}" presName="invisiNode" presStyleLbl="node1" presStyleIdx="3" presStyleCnt="4"/>
      <dgm:spPr/>
    </dgm:pt>
    <dgm:pt modelId="{D908F25E-593C-6D40-828D-2A68C1F09009}" type="pres">
      <dgm:prSet presAssocID="{EAC79732-E1B7-D046-A82C-9E41B8C98E85}" presName="imagNode" presStyleLbl="fgImgPlace1" presStyleIdx="3" presStyleCnt="4"/>
      <dgm:spPr/>
    </dgm:pt>
  </dgm:ptLst>
  <dgm:cxnLst>
    <dgm:cxn modelId="{7C47C32B-C20C-F549-8535-C9F6E1B893E2}" type="presOf" srcId="{EAC79732-E1B7-D046-A82C-9E41B8C98E85}" destId="{CB2AA07B-8D9B-D04A-BB27-F1F82AC034E2}" srcOrd="0" destOrd="0" presId="urn:microsoft.com/office/officeart/2005/8/layout/hList7"/>
    <dgm:cxn modelId="{DDD89B27-5464-3843-B2A5-59C28894CB91}" type="presOf" srcId="{96413DC3-3322-E14A-91F2-9024485E7969}" destId="{055F0246-E7A3-C64F-96E5-438D0D0341DC}" srcOrd="0" destOrd="0" presId="urn:microsoft.com/office/officeart/2005/8/layout/hList7"/>
    <dgm:cxn modelId="{860B6664-5CC4-7842-8148-85924AAA7D76}" type="presOf" srcId="{74A2A025-F37C-264C-8A32-3CB4B5CE877E}" destId="{002630CF-B42A-CA4E-8178-43D2C5529C3D}" srcOrd="0" destOrd="0" presId="urn:microsoft.com/office/officeart/2005/8/layout/hList7"/>
    <dgm:cxn modelId="{1F04B242-A884-B74A-9945-11F20511AD2B}" type="presOf" srcId="{00282AAD-7B03-E640-964D-E524F92D1B87}" destId="{483FE20B-B463-C44E-90F7-218CE750DF52}" srcOrd="0" destOrd="0" presId="urn:microsoft.com/office/officeart/2005/8/layout/hList7"/>
    <dgm:cxn modelId="{A876C699-D802-3946-95BE-6C1DF1987C14}" srcId="{6044BA63-7C6F-854B-84D5-C69020EBE7D8}" destId="{55DE33B7-C6DE-1A4A-BBD0-C8774E317DE9}" srcOrd="2" destOrd="0" parTransId="{70785199-E962-8E4E-B7E9-9EB3C1975979}" sibTransId="{00282AAD-7B03-E640-964D-E524F92D1B87}"/>
    <dgm:cxn modelId="{942B3AF9-1675-5246-AE15-908B4041788B}" type="presOf" srcId="{41BCE487-CC54-8445-800A-0589BD7276E8}" destId="{79A62C1F-0BA0-B949-9632-52A78F1748B3}" srcOrd="1" destOrd="0" presId="urn:microsoft.com/office/officeart/2005/8/layout/hList7"/>
    <dgm:cxn modelId="{C54E79CA-F67C-1A48-9D07-CBAC31AE1161}" type="presOf" srcId="{EAC79732-E1B7-D046-A82C-9E41B8C98E85}" destId="{4D97CBBC-C350-C34E-A120-9902BC4A5596}" srcOrd="1" destOrd="0" presId="urn:microsoft.com/office/officeart/2005/8/layout/hList7"/>
    <dgm:cxn modelId="{F5D7F500-8FD9-1D49-89FB-8D6F8B195CE9}" type="presOf" srcId="{55DE33B7-C6DE-1A4A-BBD0-C8774E317DE9}" destId="{E631F2B0-23C3-0249-9E08-F3E6F17015C2}" srcOrd="0" destOrd="0" presId="urn:microsoft.com/office/officeart/2005/8/layout/hList7"/>
    <dgm:cxn modelId="{7966D7A3-53D6-4D4F-B483-F281FCB44600}" type="presOf" srcId="{7C77DCC4-D044-6A4C-BEF5-6B011CCA4DA8}" destId="{897F6FF1-8D5B-FC4E-8FBE-2A6953984DEB}" srcOrd="0" destOrd="0" presId="urn:microsoft.com/office/officeart/2005/8/layout/hList7"/>
    <dgm:cxn modelId="{783252CD-507A-0642-AEA4-D942C102AEED}" type="presOf" srcId="{55DE33B7-C6DE-1A4A-BBD0-C8774E317DE9}" destId="{D60BE1CD-D88B-1847-842E-E3E60E513B15}" srcOrd="1" destOrd="0" presId="urn:microsoft.com/office/officeart/2005/8/layout/hList7"/>
    <dgm:cxn modelId="{BAEB4EBB-8007-8048-84E2-F634F2A2E240}" srcId="{6044BA63-7C6F-854B-84D5-C69020EBE7D8}" destId="{41BCE487-CC54-8445-800A-0589BD7276E8}" srcOrd="1" destOrd="0" parTransId="{97E3ACEC-6AB9-214A-ABFF-8F0A5B16767F}" sibTransId="{7C77DCC4-D044-6A4C-BEF5-6B011CCA4DA8}"/>
    <dgm:cxn modelId="{24265A9F-DE87-9E44-BF53-8E342B4919F4}" srcId="{6044BA63-7C6F-854B-84D5-C69020EBE7D8}" destId="{96413DC3-3322-E14A-91F2-9024485E7969}" srcOrd="0" destOrd="0" parTransId="{7F9400A7-F864-2D41-A709-3FB30A7A8FC1}" sibTransId="{74A2A025-F37C-264C-8A32-3CB4B5CE877E}"/>
    <dgm:cxn modelId="{698C52AE-1056-9B40-949E-ACFEA8E18B20}" type="presOf" srcId="{96413DC3-3322-E14A-91F2-9024485E7969}" destId="{62850793-26D3-ED46-8E29-4C5F4B431AD5}" srcOrd="1" destOrd="0" presId="urn:microsoft.com/office/officeart/2005/8/layout/hList7"/>
    <dgm:cxn modelId="{1599187A-8B98-F740-BED8-2D15BF2B1E63}" type="presOf" srcId="{6044BA63-7C6F-854B-84D5-C69020EBE7D8}" destId="{3B9E16F6-991E-6D46-81D4-E43E02DA77B8}" srcOrd="0" destOrd="0" presId="urn:microsoft.com/office/officeart/2005/8/layout/hList7"/>
    <dgm:cxn modelId="{C2C799F2-6CB0-BA4C-B642-FD2F5912EC47}" srcId="{6044BA63-7C6F-854B-84D5-C69020EBE7D8}" destId="{EAC79732-E1B7-D046-A82C-9E41B8C98E85}" srcOrd="3" destOrd="0" parTransId="{A385174B-CD92-BE46-9EDF-6912BB7EAE0A}" sibTransId="{61F3CE78-D375-1E47-A9CD-4FC3DB21E9CD}"/>
    <dgm:cxn modelId="{40BFF2D9-7357-4F4B-95CA-7EFD75F3E150}" type="presOf" srcId="{41BCE487-CC54-8445-800A-0589BD7276E8}" destId="{820A0329-744D-C74A-B522-3516DAF851A3}" srcOrd="0" destOrd="0" presId="urn:microsoft.com/office/officeart/2005/8/layout/hList7"/>
    <dgm:cxn modelId="{FCF6FF51-BB68-0446-860E-660E75C33411}" type="presParOf" srcId="{3B9E16F6-991E-6D46-81D4-E43E02DA77B8}" destId="{612614A4-A650-6343-B1C6-C89384F923E7}" srcOrd="0" destOrd="0" presId="urn:microsoft.com/office/officeart/2005/8/layout/hList7"/>
    <dgm:cxn modelId="{88DDAAFC-4E7E-5C4C-85E1-E9DD6CB242A0}" type="presParOf" srcId="{3B9E16F6-991E-6D46-81D4-E43E02DA77B8}" destId="{74CCF6AB-1C12-8C42-B033-F5CFC6DE4259}" srcOrd="1" destOrd="0" presId="urn:microsoft.com/office/officeart/2005/8/layout/hList7"/>
    <dgm:cxn modelId="{E14CD621-5089-EC4C-BC1D-67FD92DD9DF8}" type="presParOf" srcId="{74CCF6AB-1C12-8C42-B033-F5CFC6DE4259}" destId="{48DD22D8-CAB9-FC47-BE5E-7B4EB49BE2A7}" srcOrd="0" destOrd="0" presId="urn:microsoft.com/office/officeart/2005/8/layout/hList7"/>
    <dgm:cxn modelId="{3238961D-0270-384F-B7CF-C2AADA47846F}" type="presParOf" srcId="{48DD22D8-CAB9-FC47-BE5E-7B4EB49BE2A7}" destId="{055F0246-E7A3-C64F-96E5-438D0D0341DC}" srcOrd="0" destOrd="0" presId="urn:microsoft.com/office/officeart/2005/8/layout/hList7"/>
    <dgm:cxn modelId="{CFD28736-C1C5-2847-AAD5-234B6E127F86}" type="presParOf" srcId="{48DD22D8-CAB9-FC47-BE5E-7B4EB49BE2A7}" destId="{62850793-26D3-ED46-8E29-4C5F4B431AD5}" srcOrd="1" destOrd="0" presId="urn:microsoft.com/office/officeart/2005/8/layout/hList7"/>
    <dgm:cxn modelId="{8258C66B-21C9-8D41-8884-52C3DC34210C}" type="presParOf" srcId="{48DD22D8-CAB9-FC47-BE5E-7B4EB49BE2A7}" destId="{E71CC4E9-245E-9342-95D2-209564D3BCD1}" srcOrd="2" destOrd="0" presId="urn:microsoft.com/office/officeart/2005/8/layout/hList7"/>
    <dgm:cxn modelId="{6452E66E-5BF2-2E48-B703-79E172E578BA}" type="presParOf" srcId="{48DD22D8-CAB9-FC47-BE5E-7B4EB49BE2A7}" destId="{8A9EB826-7948-4F4C-88E9-2E150BEBDE25}" srcOrd="3" destOrd="0" presId="urn:microsoft.com/office/officeart/2005/8/layout/hList7"/>
    <dgm:cxn modelId="{DEB109C1-9D2F-1645-B369-54C63B808324}" type="presParOf" srcId="{74CCF6AB-1C12-8C42-B033-F5CFC6DE4259}" destId="{002630CF-B42A-CA4E-8178-43D2C5529C3D}" srcOrd="1" destOrd="0" presId="urn:microsoft.com/office/officeart/2005/8/layout/hList7"/>
    <dgm:cxn modelId="{0516B1AC-DA24-4645-96FB-64327614C124}" type="presParOf" srcId="{74CCF6AB-1C12-8C42-B033-F5CFC6DE4259}" destId="{F09F4A0B-DDAE-EB46-864C-BFF91419A6E5}" srcOrd="2" destOrd="0" presId="urn:microsoft.com/office/officeart/2005/8/layout/hList7"/>
    <dgm:cxn modelId="{A796B754-F6BD-6548-B3CE-7F4D3A5FD6EC}" type="presParOf" srcId="{F09F4A0B-DDAE-EB46-864C-BFF91419A6E5}" destId="{820A0329-744D-C74A-B522-3516DAF851A3}" srcOrd="0" destOrd="0" presId="urn:microsoft.com/office/officeart/2005/8/layout/hList7"/>
    <dgm:cxn modelId="{3C63AA2F-99ED-F64B-B9BE-440A1E6A9A5E}" type="presParOf" srcId="{F09F4A0B-DDAE-EB46-864C-BFF91419A6E5}" destId="{79A62C1F-0BA0-B949-9632-52A78F1748B3}" srcOrd="1" destOrd="0" presId="urn:microsoft.com/office/officeart/2005/8/layout/hList7"/>
    <dgm:cxn modelId="{0DC81449-C231-0F41-8209-5B527C0A45AF}" type="presParOf" srcId="{F09F4A0B-DDAE-EB46-864C-BFF91419A6E5}" destId="{E63B8DAC-027A-C744-BA52-08C39F2DFE52}" srcOrd="2" destOrd="0" presId="urn:microsoft.com/office/officeart/2005/8/layout/hList7"/>
    <dgm:cxn modelId="{61F35FF6-BFEB-7F4E-88A7-2ED10233EA06}" type="presParOf" srcId="{F09F4A0B-DDAE-EB46-864C-BFF91419A6E5}" destId="{5AF2C04B-EF9F-BA43-81D4-8E4779A7D97E}" srcOrd="3" destOrd="0" presId="urn:microsoft.com/office/officeart/2005/8/layout/hList7"/>
    <dgm:cxn modelId="{A51A41FE-EB0D-9841-AE11-87A425C04882}" type="presParOf" srcId="{74CCF6AB-1C12-8C42-B033-F5CFC6DE4259}" destId="{897F6FF1-8D5B-FC4E-8FBE-2A6953984DEB}" srcOrd="3" destOrd="0" presId="urn:microsoft.com/office/officeart/2005/8/layout/hList7"/>
    <dgm:cxn modelId="{06F09AD3-A776-3F4E-B41C-910DD0544738}" type="presParOf" srcId="{74CCF6AB-1C12-8C42-B033-F5CFC6DE4259}" destId="{66AE6493-20C4-CA43-990C-32297F05ECFB}" srcOrd="4" destOrd="0" presId="urn:microsoft.com/office/officeart/2005/8/layout/hList7"/>
    <dgm:cxn modelId="{6AB08CD1-43BB-B24A-BF57-17755007CA02}" type="presParOf" srcId="{66AE6493-20C4-CA43-990C-32297F05ECFB}" destId="{E631F2B0-23C3-0249-9E08-F3E6F17015C2}" srcOrd="0" destOrd="0" presId="urn:microsoft.com/office/officeart/2005/8/layout/hList7"/>
    <dgm:cxn modelId="{22070E74-66A9-D948-9DAF-3675A8AC5E75}" type="presParOf" srcId="{66AE6493-20C4-CA43-990C-32297F05ECFB}" destId="{D60BE1CD-D88B-1847-842E-E3E60E513B15}" srcOrd="1" destOrd="0" presId="urn:microsoft.com/office/officeart/2005/8/layout/hList7"/>
    <dgm:cxn modelId="{489B276A-980A-BA45-B065-18BDF971C26C}" type="presParOf" srcId="{66AE6493-20C4-CA43-990C-32297F05ECFB}" destId="{0B542829-C445-494B-8543-8DFA2CF16AF9}" srcOrd="2" destOrd="0" presId="urn:microsoft.com/office/officeart/2005/8/layout/hList7"/>
    <dgm:cxn modelId="{CCCABA23-A635-1E4B-BAB1-2DF827C21277}" type="presParOf" srcId="{66AE6493-20C4-CA43-990C-32297F05ECFB}" destId="{18CF072A-30E2-844B-B81C-6D42C7C135E1}" srcOrd="3" destOrd="0" presId="urn:microsoft.com/office/officeart/2005/8/layout/hList7"/>
    <dgm:cxn modelId="{22407B18-3EA6-5741-840B-D25A56800776}" type="presParOf" srcId="{74CCF6AB-1C12-8C42-B033-F5CFC6DE4259}" destId="{483FE20B-B463-C44E-90F7-218CE750DF52}" srcOrd="5" destOrd="0" presId="urn:microsoft.com/office/officeart/2005/8/layout/hList7"/>
    <dgm:cxn modelId="{FED5EF41-4F68-A344-B0F0-705499C45941}" type="presParOf" srcId="{74CCF6AB-1C12-8C42-B033-F5CFC6DE4259}" destId="{E254221C-C92D-9D4C-82C7-696DDF323DA0}" srcOrd="6" destOrd="0" presId="urn:microsoft.com/office/officeart/2005/8/layout/hList7"/>
    <dgm:cxn modelId="{E9C3A863-3370-F049-BE76-75FD66A9B060}" type="presParOf" srcId="{E254221C-C92D-9D4C-82C7-696DDF323DA0}" destId="{CB2AA07B-8D9B-D04A-BB27-F1F82AC034E2}" srcOrd="0" destOrd="0" presId="urn:microsoft.com/office/officeart/2005/8/layout/hList7"/>
    <dgm:cxn modelId="{57324FF0-9F4C-3348-9844-8B516C384C37}" type="presParOf" srcId="{E254221C-C92D-9D4C-82C7-696DDF323DA0}" destId="{4D97CBBC-C350-C34E-A120-9902BC4A5596}" srcOrd="1" destOrd="0" presId="urn:microsoft.com/office/officeart/2005/8/layout/hList7"/>
    <dgm:cxn modelId="{B09F442B-CAA0-6B4E-BA02-29ADE80E1F69}" type="presParOf" srcId="{E254221C-C92D-9D4C-82C7-696DDF323DA0}" destId="{07777B89-A6F0-A246-B9D3-A0E3A747D34C}" srcOrd="2" destOrd="0" presId="urn:microsoft.com/office/officeart/2005/8/layout/hList7"/>
    <dgm:cxn modelId="{DE0F9FDC-F4BE-0F43-A499-DD9FBCA11080}" type="presParOf" srcId="{E254221C-C92D-9D4C-82C7-696DDF323DA0}" destId="{D908F25E-593C-6D40-828D-2A68C1F0900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1" dirty="0" smtClean="0">
              <a:latin typeface="Tw Cen MT"/>
              <a:cs typeface="Tw Cen MT"/>
            </a:rPr>
            <a:t>Caring Relationships</a:t>
          </a:r>
          <a:endParaRPr lang="en-US" sz="2000" b="1"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1" dirty="0" smtClean="0">
              <a:latin typeface="Tw Cen MT"/>
              <a:cs typeface="Tw Cen MT"/>
            </a:rPr>
            <a:t>Rituals &amp; Milestones</a:t>
          </a:r>
          <a:endParaRPr lang="en-US" sz="2000" b="1"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1" dirty="0" smtClean="0">
              <a:latin typeface="Tw Cen MT"/>
              <a:cs typeface="Tw Cen MT"/>
            </a:rPr>
            <a:t>Church Year Seasons</a:t>
          </a:r>
          <a:endParaRPr lang="en-US" sz="2000" b="1"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1" dirty="0" smtClean="0">
              <a:latin typeface="Tw Cen MT"/>
              <a:cs typeface="Tw Cen MT"/>
            </a:rPr>
            <a:t>Worshipping</a:t>
          </a:r>
          <a:endParaRPr lang="en-US" sz="2000" b="1"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1" dirty="0" smtClean="0">
              <a:latin typeface="Tw Cen MT"/>
              <a:cs typeface="Tw Cen MT"/>
            </a:rPr>
            <a:t>Learning the Tradition</a:t>
          </a:r>
          <a:endParaRPr lang="en-US" sz="2000" b="1"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1" dirty="0" smtClean="0">
              <a:latin typeface="Tw Cen MT"/>
              <a:cs typeface="Tw Cen MT"/>
            </a:rPr>
            <a:t>Praying</a:t>
          </a:r>
        </a:p>
        <a:p>
          <a:r>
            <a:rPr lang="en-US" sz="2000" b="1" dirty="0" smtClean="0">
              <a:latin typeface="Tw Cen MT"/>
              <a:cs typeface="Tw Cen MT"/>
            </a:rPr>
            <a:t>Spiritual Formation</a:t>
          </a:r>
          <a:endParaRPr lang="en-US" sz="2000" b="1"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1" dirty="0" smtClean="0">
              <a:latin typeface="Tw Cen MT"/>
              <a:cs typeface="Tw Cen MT"/>
            </a:rPr>
            <a:t>Reading the Bible</a:t>
          </a:r>
          <a:endParaRPr lang="en-US" sz="2000" b="1"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1" dirty="0" smtClean="0">
              <a:latin typeface="Tw Cen MT"/>
              <a:cs typeface="Tw Cen MT"/>
            </a:rPr>
            <a:t>Serving Working for Justice Caring for Creation</a:t>
          </a:r>
          <a:endParaRPr lang="en-US" sz="2000" b="1"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27D753E1-0454-0841-8790-FE13BE651440}" srcId="{9C37D2A9-80A8-194A-906E-5A1CEF574858}" destId="{9E732840-FEBA-2049-86D9-F281FB00C748}" srcOrd="6" destOrd="0" parTransId="{3F1297D6-964F-464A-B5F3-57CBD90E7F60}" sibTransId="{070B1289-7240-0F47-A167-BEBB3D098A1F}"/>
    <dgm:cxn modelId="{E6A3A28E-C7C0-1F45-AE41-8588854A6E50}" type="presOf" srcId="{20C63A05-8038-4A44-844D-D0BBE8CB64B0}" destId="{E6E9F2DF-D0DF-7A42-8479-6AAE9B446CCE}" srcOrd="0" destOrd="0" presId="urn:microsoft.com/office/officeart/2005/8/layout/radial4"/>
    <dgm:cxn modelId="{9D5686F0-A4E9-4046-A60E-261CE5143255}" type="presOf" srcId="{DEF72F34-318C-7F42-9EF8-DD2F1073490E}" destId="{9949D489-DD70-684D-849C-CDAD22C44CC5}" srcOrd="0" destOrd="0" presId="urn:microsoft.com/office/officeart/2005/8/layout/radial4"/>
    <dgm:cxn modelId="{47612C12-8072-4B44-B3DB-A19617680013}" type="presOf" srcId="{01C8B195-FBFC-2341-AE1A-037BD259C503}" destId="{84DD20D6-EA29-D549-89FE-D6C243272021}" srcOrd="0" destOrd="0" presId="urn:microsoft.com/office/officeart/2005/8/layout/radial4"/>
    <dgm:cxn modelId="{12E939C4-892A-1D4C-A344-A9A490209258}" type="presOf" srcId="{3F1297D6-964F-464A-B5F3-57CBD90E7F60}" destId="{CB254614-3AE3-5942-B4A8-B94331E526C1}" srcOrd="0" destOrd="0" presId="urn:microsoft.com/office/officeart/2005/8/layout/radial4"/>
    <dgm:cxn modelId="{5F1A1DD4-5832-8B47-B34D-6A13744DB101}" type="presOf" srcId="{B2AED359-06AE-FF4A-B984-C511E20DCE05}" destId="{ADEBC3E9-F55C-E640-A441-7C9BE61E1135}"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1E38574D-E730-FC4A-B125-C40ADFF14A8D}" srcId="{9C37D2A9-80A8-194A-906E-5A1CEF574858}" destId="{20C63A05-8038-4A44-844D-D0BBE8CB64B0}" srcOrd="0" destOrd="0" parTransId="{20C0A495-4090-6E41-8690-B4522ED129A9}" sibTransId="{BE978567-50A2-9A4B-940D-5BD65772B5F3}"/>
    <dgm:cxn modelId="{7D8DF7B2-3A0C-8E46-9F0E-06EBB42576D4}" type="presOf" srcId="{FF99F1F1-B9A6-E743-BD8F-2460AACAA18C}" destId="{A9D26234-1B6D-8540-9AF2-AB1B7E393EFE}"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A9761783-BC65-3948-91A6-CC9C75ECF5B1}" type="presOf" srcId="{031D8BD8-268C-8644-9462-4BA2658B3970}" destId="{999BB4BD-3DDB-B64B-96FD-9E84D2F302B4}" srcOrd="0" destOrd="0" presId="urn:microsoft.com/office/officeart/2005/8/layout/radial4"/>
    <dgm:cxn modelId="{3129BD1A-46F9-5344-A36C-9AEDB189BD9F}" type="presOf" srcId="{6D4FCA85-6E70-D646-8059-E5F6CFE25D47}" destId="{46359FB7-AE2D-AD48-BA3F-7A6D9F8A325C}"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002B9BCF-6243-524B-8A8E-5E896F4A3DCD}" type="presOf" srcId="{20C0A495-4090-6E41-8690-B4522ED129A9}" destId="{F8BE6A67-E23D-FA41-8D94-8672CB317A9A}" srcOrd="0" destOrd="0" presId="urn:microsoft.com/office/officeart/2005/8/layout/radial4"/>
    <dgm:cxn modelId="{D04EC001-B9E7-8549-AC08-8B5F820974EE}" type="presOf" srcId="{95848919-5B0F-624B-9268-2D0C03E9E7D1}" destId="{57DBEB46-132C-FC49-81C5-2776F1C3EA50}"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EF153F32-C2B8-3D45-AF96-E50D7D139DD4}" type="presOf" srcId="{2AE867CA-5B3D-B841-B177-682306CC45AF}" destId="{E524CBBB-262F-5B4E-A4DE-55B0DFBD9C87}" srcOrd="0" destOrd="0" presId="urn:microsoft.com/office/officeart/2005/8/layout/radial4"/>
    <dgm:cxn modelId="{74A171C5-444D-9442-B1CD-A6A9E74DB3BA}" type="presOf" srcId="{222E0E28-6D89-724F-AF08-EE589462EE0C}" destId="{853CB1C5-0190-7648-BF25-B8119ACA74DB}" srcOrd="0" destOrd="0" presId="urn:microsoft.com/office/officeart/2005/8/layout/radial4"/>
    <dgm:cxn modelId="{5D5B7400-972F-FC49-B291-EAE8FA1D45EB}" type="presOf" srcId="{2EC36DCA-E5A7-324A-92C5-F2D844FDB7D6}" destId="{C41117A4-7368-6D49-8780-672F39D0100E}"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A3756831-B011-EC4A-981B-53F4229C8067}" type="presOf" srcId="{9E732840-FEBA-2049-86D9-F281FB00C748}" destId="{8A10532C-9CDC-0F4D-AC32-3F3031B107C5}" srcOrd="0" destOrd="0" presId="urn:microsoft.com/office/officeart/2005/8/layout/radial4"/>
    <dgm:cxn modelId="{E0A6D455-2CD8-2B44-BE2E-205218930F13}" type="presOf" srcId="{BDD404F6-970B-A04A-92D1-86C4F5B5B003}" destId="{8F0DF070-5C1C-3447-BB78-F0DE8FB207A1}" srcOrd="0" destOrd="0" presId="urn:microsoft.com/office/officeart/2005/8/layout/radial4"/>
    <dgm:cxn modelId="{8DC815ED-2070-4443-9960-2104A020933E}" type="presOf" srcId="{F1B3B838-AB84-4A48-81C0-0EEA6DFFF6DE}" destId="{C1DE2ED8-D0BA-2A4A-A67D-0B9DB8885EAA}" srcOrd="0" destOrd="0" presId="urn:microsoft.com/office/officeart/2005/8/layout/radial4"/>
    <dgm:cxn modelId="{CD9D34D2-6250-E14A-85B7-35E99D67A2CF}" type="presOf" srcId="{9C37D2A9-80A8-194A-906E-5A1CEF574858}" destId="{F2690FA2-75B7-C044-90AA-F126493B6DAC}"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D8F9147D-3148-654B-915B-9F664A2B7E7A}" type="presOf" srcId="{E3F0FDD3-16D5-9B44-B982-15ACF582B69F}" destId="{622E44B8-CEF8-334D-B40C-C706B58EFCB9}"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34C62180-781F-FB44-9535-D8E1FA8C3E77}" type="presParOf" srcId="{9949D489-DD70-684D-849C-CDAD22C44CC5}" destId="{F2690FA2-75B7-C044-90AA-F126493B6DAC}" srcOrd="0" destOrd="0" presId="urn:microsoft.com/office/officeart/2005/8/layout/radial4"/>
    <dgm:cxn modelId="{92E7E9F5-EC73-D942-8808-6E5AF6708AD3}" type="presParOf" srcId="{9949D489-DD70-684D-849C-CDAD22C44CC5}" destId="{F8BE6A67-E23D-FA41-8D94-8672CB317A9A}" srcOrd="1" destOrd="0" presId="urn:microsoft.com/office/officeart/2005/8/layout/radial4"/>
    <dgm:cxn modelId="{017AB3DE-4633-9C46-8E13-4883241A09B4}" type="presParOf" srcId="{9949D489-DD70-684D-849C-CDAD22C44CC5}" destId="{E6E9F2DF-D0DF-7A42-8479-6AAE9B446CCE}" srcOrd="2" destOrd="0" presId="urn:microsoft.com/office/officeart/2005/8/layout/radial4"/>
    <dgm:cxn modelId="{21DC723C-EC16-0142-89FE-5763ED7B7EC0}" type="presParOf" srcId="{9949D489-DD70-684D-849C-CDAD22C44CC5}" destId="{999BB4BD-3DDB-B64B-96FD-9E84D2F302B4}" srcOrd="3" destOrd="0" presId="urn:microsoft.com/office/officeart/2005/8/layout/radial4"/>
    <dgm:cxn modelId="{C85298DC-38E8-0B44-BDBD-F273E157CAF2}" type="presParOf" srcId="{9949D489-DD70-684D-849C-CDAD22C44CC5}" destId="{8F0DF070-5C1C-3447-BB78-F0DE8FB207A1}" srcOrd="4" destOrd="0" presId="urn:microsoft.com/office/officeart/2005/8/layout/radial4"/>
    <dgm:cxn modelId="{DF1A926E-6194-DC45-A846-DB9A621ECB9F}" type="presParOf" srcId="{9949D489-DD70-684D-849C-CDAD22C44CC5}" destId="{C1DE2ED8-D0BA-2A4A-A67D-0B9DB8885EAA}" srcOrd="5" destOrd="0" presId="urn:microsoft.com/office/officeart/2005/8/layout/radial4"/>
    <dgm:cxn modelId="{D976032F-B6CE-3847-BD7A-B106D6595824}" type="presParOf" srcId="{9949D489-DD70-684D-849C-CDAD22C44CC5}" destId="{ADEBC3E9-F55C-E640-A441-7C9BE61E1135}" srcOrd="6" destOrd="0" presId="urn:microsoft.com/office/officeart/2005/8/layout/radial4"/>
    <dgm:cxn modelId="{2CE3DDC8-9CBE-4541-83FC-5A8993BC3658}" type="presParOf" srcId="{9949D489-DD70-684D-849C-CDAD22C44CC5}" destId="{57DBEB46-132C-FC49-81C5-2776F1C3EA50}" srcOrd="7" destOrd="0" presId="urn:microsoft.com/office/officeart/2005/8/layout/radial4"/>
    <dgm:cxn modelId="{FA9FE96C-ADF4-9A4C-ABDF-3601466B9545}" type="presParOf" srcId="{9949D489-DD70-684D-849C-CDAD22C44CC5}" destId="{A9D26234-1B6D-8540-9AF2-AB1B7E393EFE}" srcOrd="8" destOrd="0" presId="urn:microsoft.com/office/officeart/2005/8/layout/radial4"/>
    <dgm:cxn modelId="{B8AD8ECD-ED02-E64F-B3F3-069A5D6EA5BB}" type="presParOf" srcId="{9949D489-DD70-684D-849C-CDAD22C44CC5}" destId="{C41117A4-7368-6D49-8780-672F39D0100E}" srcOrd="9" destOrd="0" presId="urn:microsoft.com/office/officeart/2005/8/layout/radial4"/>
    <dgm:cxn modelId="{BBB90230-4E99-9644-B548-97F3FBDFE676}" type="presParOf" srcId="{9949D489-DD70-684D-849C-CDAD22C44CC5}" destId="{622E44B8-CEF8-334D-B40C-C706B58EFCB9}" srcOrd="10" destOrd="0" presId="urn:microsoft.com/office/officeart/2005/8/layout/radial4"/>
    <dgm:cxn modelId="{CE75C3DC-251D-FF4F-A2AA-419C283738C3}" type="presParOf" srcId="{9949D489-DD70-684D-849C-CDAD22C44CC5}" destId="{46359FB7-AE2D-AD48-BA3F-7A6D9F8A325C}" srcOrd="11" destOrd="0" presId="urn:microsoft.com/office/officeart/2005/8/layout/radial4"/>
    <dgm:cxn modelId="{742965B0-A422-3640-818C-795D43889692}" type="presParOf" srcId="{9949D489-DD70-684D-849C-CDAD22C44CC5}" destId="{84DD20D6-EA29-D549-89FE-D6C243272021}" srcOrd="12" destOrd="0" presId="urn:microsoft.com/office/officeart/2005/8/layout/radial4"/>
    <dgm:cxn modelId="{087C289B-2FFF-C94B-9BE9-531C7AB72736}" type="presParOf" srcId="{9949D489-DD70-684D-849C-CDAD22C44CC5}" destId="{CB254614-3AE3-5942-B4A8-B94331E526C1}" srcOrd="13" destOrd="0" presId="urn:microsoft.com/office/officeart/2005/8/layout/radial4"/>
    <dgm:cxn modelId="{BDFBFA52-7061-8C46-9A9A-6D88AAFA4F14}" type="presParOf" srcId="{9949D489-DD70-684D-849C-CDAD22C44CC5}" destId="{8A10532C-9CDC-0F4D-AC32-3F3031B107C5}" srcOrd="14" destOrd="0" presId="urn:microsoft.com/office/officeart/2005/8/layout/radial4"/>
    <dgm:cxn modelId="{2CCDD09B-B8AC-BE45-8F1D-72F388061EAB}" type="presParOf" srcId="{9949D489-DD70-684D-849C-CDAD22C44CC5}" destId="{853CB1C5-0190-7648-BF25-B8119ACA74DB}" srcOrd="15" destOrd="0" presId="urn:microsoft.com/office/officeart/2005/8/layout/radial4"/>
    <dgm:cxn modelId="{2E55D25D-8C67-C342-808E-C33AC20B4B90}"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simple4" qsCatId="simple" csTypeId="urn:microsoft.com/office/officeart/2005/8/colors/accent3_2" csCatId="accent3" phldr="1"/>
      <dgm:spPr/>
      <dgm:t>
        <a:bodyPr/>
        <a:lstStyle/>
        <a:p>
          <a:endParaRPr lang="en-US"/>
        </a:p>
      </dgm:t>
    </dgm:pt>
    <dgm:pt modelId="{76AA2A43-AFEB-1147-9CC9-AEFEA45E4C59}">
      <dgm:prSet phldrT="[Text]"/>
      <dgm:spPr/>
      <dgm:t>
        <a:bodyPr/>
        <a:lstStyle/>
        <a:p>
          <a:r>
            <a:rPr lang="en-US" b="1" dirty="0" smtClean="0">
              <a:latin typeface="Tw Cen MT"/>
              <a:cs typeface="Tw Cen MT"/>
            </a:rPr>
            <a:t>Intergenerational Faith Formation</a:t>
          </a:r>
          <a:endParaRPr lang="en-US" b="1" dirty="0">
            <a:latin typeface="Tw Cen MT"/>
            <a:cs typeface="Tw Cen MT"/>
          </a:endParaRPr>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b="1" dirty="0" smtClean="0">
              <a:latin typeface="Tw Cen MT"/>
              <a:cs typeface="Tw Cen MT"/>
            </a:rPr>
            <a:t>Age Group/Generational Faith Formation</a:t>
          </a:r>
          <a:endParaRPr lang="en-US" b="1" dirty="0">
            <a:latin typeface="Tw Cen MT"/>
            <a:cs typeface="Tw Cen MT"/>
          </a:endParaRPr>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b="1" dirty="0" smtClean="0">
              <a:latin typeface="Tw Cen MT"/>
              <a:cs typeface="Tw Cen MT"/>
            </a:rPr>
            <a:t>Family Faith Formation</a:t>
          </a:r>
          <a:endParaRPr lang="en-US" b="1" dirty="0">
            <a:latin typeface="Tw Cen MT"/>
            <a:cs typeface="Tw Cen MT"/>
          </a:endParaRPr>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b="1" dirty="0" smtClean="0">
              <a:latin typeface="Tw Cen MT"/>
              <a:cs typeface="Tw Cen MT"/>
            </a:rPr>
            <a:t>Missional Faith Formation</a:t>
          </a:r>
          <a:endParaRPr lang="en-US" b="1" dirty="0">
            <a:latin typeface="Tw Cen MT"/>
            <a:cs typeface="Tw Cen MT"/>
          </a:endParaRPr>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b="1" dirty="0" smtClean="0">
              <a:latin typeface="Tw Cen MT"/>
              <a:cs typeface="Tw Cen MT"/>
            </a:rPr>
            <a:t>Online &amp; Digital Faith Formation</a:t>
          </a:r>
          <a:endParaRPr lang="en-US" b="1" dirty="0">
            <a:latin typeface="Tw Cen MT"/>
            <a:cs typeface="Tw Cen MT"/>
          </a:endParaRPr>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59012361-A760-8245-B57D-40CC55DE4C41}" type="presOf" srcId="{F6A06622-E6BC-4943-8221-6CE1240102B6}" destId="{A7CE2B26-2AD6-454B-94B4-4248BB7F8D35}" srcOrd="0" destOrd="0" presId="urn:microsoft.com/office/officeart/2005/8/layout/cycle7"/>
    <dgm:cxn modelId="{FFC76AD8-3CCC-614D-9DBE-66A43FCA0410}" type="presOf" srcId="{3FAD901D-B13C-7B4B-A270-5F579E84885E}" destId="{A062757C-3E46-F64B-9738-B4B36AA170C2}" srcOrd="1" destOrd="0" presId="urn:microsoft.com/office/officeart/2005/8/layout/cycle7"/>
    <dgm:cxn modelId="{E8DCFCC9-3A31-5443-9B3B-2B064F6DE07D}" type="presOf" srcId="{91922446-99D4-3E46-9425-8F65001FED74}" destId="{7CA4E01A-3952-0F4B-A29E-7FED05D7EABA}" srcOrd="0" destOrd="0" presId="urn:microsoft.com/office/officeart/2005/8/layout/cycle7"/>
    <dgm:cxn modelId="{8D3BB033-8306-0146-B95E-60E2FFFD6CEA}" type="presOf" srcId="{B24076F3-B49A-244E-B1D4-6342607C8B94}" destId="{3C06F1D1-6ED1-A745-AE8A-DADA5FAEA59F}" srcOrd="1" destOrd="0" presId="urn:microsoft.com/office/officeart/2005/8/layout/cycle7"/>
    <dgm:cxn modelId="{CA69C811-41FD-F846-AC5B-2FB080669FB0}" type="presOf" srcId="{17D2D893-3134-764F-A48F-16D3AC846FCB}" destId="{FB54FA89-97A0-7040-8E25-18DCBD0BED75}" srcOrd="0"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03ACE9CE-41C0-C04B-8FE1-2547EDEECD8B}" srcId="{A00FD7EF-D5EF-2D47-8D5B-617EEB4026A9}" destId="{17D2D893-3134-764F-A48F-16D3AC846FCB}" srcOrd="3" destOrd="0" parTransId="{F8C63C46-5312-BA41-94C7-CAE1D93B0BF7}" sibTransId="{B24076F3-B49A-244E-B1D4-6342607C8B94}"/>
    <dgm:cxn modelId="{50437B4C-60AD-6241-AD04-6EBEB48D1AD0}" type="presOf" srcId="{E5FE01A4-0CFD-D84C-A262-85B6102EBD29}" destId="{8AFC5B97-BE82-6440-91A8-BFBD2BAFE12A}" srcOrd="0" destOrd="0" presId="urn:microsoft.com/office/officeart/2005/8/layout/cycle7"/>
    <dgm:cxn modelId="{0B52CFC0-51B7-A146-9216-BBD8AEB9C24C}" type="presOf" srcId="{3FAD901D-B13C-7B4B-A270-5F579E84885E}" destId="{FA73B8D5-2423-6B4A-85F3-861CB715F718}" srcOrd="0" destOrd="0" presId="urn:microsoft.com/office/officeart/2005/8/layout/cycle7"/>
    <dgm:cxn modelId="{F9E7CE7D-0411-4841-8CFD-DC7C32A98A61}" type="presOf" srcId="{0C889600-8DC4-7741-A405-D437FDF29851}" destId="{EE807F27-9308-CA4A-919C-9455DD87D40D}" srcOrd="1" destOrd="0" presId="urn:microsoft.com/office/officeart/2005/8/layout/cycle7"/>
    <dgm:cxn modelId="{89CCA779-3962-0248-B645-670F5FD9BF51}" type="presOf" srcId="{0C120AFB-D961-564F-9F41-BAE5B926B609}" destId="{9345814C-7A2F-7249-B023-5EA7D9E3DEEE}" srcOrd="1" destOrd="0" presId="urn:microsoft.com/office/officeart/2005/8/layout/cycle7"/>
    <dgm:cxn modelId="{3939A0E5-B15B-5A46-B0E3-948E7E440D29}" type="presOf" srcId="{A00FD7EF-D5EF-2D47-8D5B-617EEB4026A9}" destId="{58E7B6CE-8E80-6B40-AEA6-A6D91BF5DC5E}" srcOrd="0" destOrd="0" presId="urn:microsoft.com/office/officeart/2005/8/layout/cycle7"/>
    <dgm:cxn modelId="{E2F16E3A-C378-DA41-A17C-E57B135444DB}" type="presOf" srcId="{0C120AFB-D961-564F-9F41-BAE5B926B609}" destId="{8EDD1849-69D0-B64E-8D30-8AF624035E35}" srcOrd="0" destOrd="0" presId="urn:microsoft.com/office/officeart/2005/8/layout/cycle7"/>
    <dgm:cxn modelId="{0E6C92D7-FC20-064A-B368-BF218612ABB2}" type="presOf" srcId="{76AA2A43-AFEB-1147-9CC9-AEFEA45E4C59}" destId="{5BEF662F-6A0A-0C4A-9674-A8DEBB29C2A9}" srcOrd="0" destOrd="0" presId="urn:microsoft.com/office/officeart/2005/8/layout/cycle7"/>
    <dgm:cxn modelId="{8FBAE7F6-7BAC-CD42-8FB5-D2D1C291DF65}" type="presOf" srcId="{00818949-743F-F441-9F10-774BA815BEA7}" destId="{BCD68C87-AE95-CB47-8888-2079B8E031E4}" srcOrd="0"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BD1631B2-C60F-D94E-8691-CEBFFE5A19BC}" type="presOf" srcId="{0C889600-8DC4-7741-A405-D437FDF29851}" destId="{E85C7A55-B41D-A449-B13D-D44142926B81}" srcOrd="0" destOrd="0" presId="urn:microsoft.com/office/officeart/2005/8/layout/cycle7"/>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79DEEA42-DF7E-154C-8132-56E71A7FD1EC}" type="presOf" srcId="{B24076F3-B49A-244E-B1D4-6342607C8B94}" destId="{BE8A5D0D-DAD9-F24F-AE85-37049FCE6D25}" srcOrd="0" destOrd="0" presId="urn:microsoft.com/office/officeart/2005/8/layout/cycle7"/>
    <dgm:cxn modelId="{9F46ED80-50F7-AD4C-9673-0BC1DBC77036}" type="presOf" srcId="{00818949-743F-F441-9F10-774BA815BEA7}" destId="{5757A606-3E81-4F41-885E-67635B157521}" srcOrd="1" destOrd="0" presId="urn:microsoft.com/office/officeart/2005/8/layout/cycle7"/>
    <dgm:cxn modelId="{688C5A4A-DFA4-4A46-9D53-AFC7C95D6C54}" type="presParOf" srcId="{58E7B6CE-8E80-6B40-AEA6-A6D91BF5DC5E}" destId="{5BEF662F-6A0A-0C4A-9674-A8DEBB29C2A9}" srcOrd="0" destOrd="0" presId="urn:microsoft.com/office/officeart/2005/8/layout/cycle7"/>
    <dgm:cxn modelId="{371F7A6D-554A-4640-AED7-C8ACF8D889ED}" type="presParOf" srcId="{58E7B6CE-8E80-6B40-AEA6-A6D91BF5DC5E}" destId="{BCD68C87-AE95-CB47-8888-2079B8E031E4}" srcOrd="1" destOrd="0" presId="urn:microsoft.com/office/officeart/2005/8/layout/cycle7"/>
    <dgm:cxn modelId="{DD751466-5BEC-A144-AC0D-E4A7401C1C02}" type="presParOf" srcId="{BCD68C87-AE95-CB47-8888-2079B8E031E4}" destId="{5757A606-3E81-4F41-885E-67635B157521}" srcOrd="0" destOrd="0" presId="urn:microsoft.com/office/officeart/2005/8/layout/cycle7"/>
    <dgm:cxn modelId="{5FB2CCB1-11DA-834A-87FA-8747EDC99D6C}" type="presParOf" srcId="{58E7B6CE-8E80-6B40-AEA6-A6D91BF5DC5E}" destId="{7CA4E01A-3952-0F4B-A29E-7FED05D7EABA}" srcOrd="2" destOrd="0" presId="urn:microsoft.com/office/officeart/2005/8/layout/cycle7"/>
    <dgm:cxn modelId="{4020CBB4-321F-7840-A870-680FD047534E}" type="presParOf" srcId="{58E7B6CE-8E80-6B40-AEA6-A6D91BF5DC5E}" destId="{8EDD1849-69D0-B64E-8D30-8AF624035E35}" srcOrd="3" destOrd="0" presId="urn:microsoft.com/office/officeart/2005/8/layout/cycle7"/>
    <dgm:cxn modelId="{BF78FBF4-B44D-4A47-9484-992E880B0E87}" type="presParOf" srcId="{8EDD1849-69D0-B64E-8D30-8AF624035E35}" destId="{9345814C-7A2F-7249-B023-5EA7D9E3DEEE}" srcOrd="0" destOrd="0" presId="urn:microsoft.com/office/officeart/2005/8/layout/cycle7"/>
    <dgm:cxn modelId="{65AC82FD-A795-E840-A455-6C76A3FB928F}" type="presParOf" srcId="{58E7B6CE-8E80-6B40-AEA6-A6D91BF5DC5E}" destId="{A7CE2B26-2AD6-454B-94B4-4248BB7F8D35}" srcOrd="4" destOrd="0" presId="urn:microsoft.com/office/officeart/2005/8/layout/cycle7"/>
    <dgm:cxn modelId="{4C486640-EDD9-C042-9251-3E8CAECDD44C}" type="presParOf" srcId="{58E7B6CE-8E80-6B40-AEA6-A6D91BF5DC5E}" destId="{FA73B8D5-2423-6B4A-85F3-861CB715F718}" srcOrd="5" destOrd="0" presId="urn:microsoft.com/office/officeart/2005/8/layout/cycle7"/>
    <dgm:cxn modelId="{F016A657-4771-C348-A3B5-40F6E648D29C}" type="presParOf" srcId="{FA73B8D5-2423-6B4A-85F3-861CB715F718}" destId="{A062757C-3E46-F64B-9738-B4B36AA170C2}" srcOrd="0" destOrd="0" presId="urn:microsoft.com/office/officeart/2005/8/layout/cycle7"/>
    <dgm:cxn modelId="{06292639-B71E-7744-BA47-48A6082BFB3E}" type="presParOf" srcId="{58E7B6CE-8E80-6B40-AEA6-A6D91BF5DC5E}" destId="{FB54FA89-97A0-7040-8E25-18DCBD0BED75}" srcOrd="6" destOrd="0" presId="urn:microsoft.com/office/officeart/2005/8/layout/cycle7"/>
    <dgm:cxn modelId="{7077B54C-62E7-924B-826D-342579AAC545}" type="presParOf" srcId="{58E7B6CE-8E80-6B40-AEA6-A6D91BF5DC5E}" destId="{BE8A5D0D-DAD9-F24F-AE85-37049FCE6D25}" srcOrd="7" destOrd="0" presId="urn:microsoft.com/office/officeart/2005/8/layout/cycle7"/>
    <dgm:cxn modelId="{02302BFB-ECA6-E148-8650-735BAF27886E}" type="presParOf" srcId="{BE8A5D0D-DAD9-F24F-AE85-37049FCE6D25}" destId="{3C06F1D1-6ED1-A745-AE8A-DADA5FAEA59F}" srcOrd="0" destOrd="0" presId="urn:microsoft.com/office/officeart/2005/8/layout/cycle7"/>
    <dgm:cxn modelId="{626BE77B-EA67-524F-9111-77D231D62ADA}" type="presParOf" srcId="{58E7B6CE-8E80-6B40-AEA6-A6D91BF5DC5E}" destId="{8AFC5B97-BE82-6440-91A8-BFBD2BAFE12A}" srcOrd="8" destOrd="0" presId="urn:microsoft.com/office/officeart/2005/8/layout/cycle7"/>
    <dgm:cxn modelId="{B465F475-8F41-5D4B-9AE7-21037F5FE5BD}" type="presParOf" srcId="{58E7B6CE-8E80-6B40-AEA6-A6D91BF5DC5E}" destId="{E85C7A55-B41D-A449-B13D-D44142926B81}" srcOrd="9" destOrd="0" presId="urn:microsoft.com/office/officeart/2005/8/layout/cycle7"/>
    <dgm:cxn modelId="{E2359ACC-DDF3-4047-84EE-3BD1BABB6D4B}"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1" csCatId="colorful" phldr="1"/>
      <dgm:spPr/>
      <dgm:t>
        <a:bodyPr/>
        <a:lstStyle/>
        <a:p>
          <a:endParaRPr lang="en-US"/>
        </a:p>
      </dgm:t>
    </dgm:pt>
    <dgm:pt modelId="{CA568D28-7B26-D545-9D7B-B42A1C6DAAF1}">
      <dgm:prSet phldrT="[Text]" custT="1"/>
      <dgm:spPr/>
      <dgm:t>
        <a:bodyPr/>
        <a:lstStyle/>
        <a:p>
          <a:r>
            <a:rPr lang="en-US" sz="1600" b="1" dirty="0" smtClean="0">
              <a:latin typeface="Tw Cen MT"/>
              <a:cs typeface="Tw Cen MT"/>
            </a:rPr>
            <a:t>Intergenerational Faith Community</a:t>
          </a:r>
          <a:endParaRPr lang="en-US" sz="1600" b="1" dirty="0">
            <a:latin typeface="Tw Cen M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Tw Cen MT"/>
              <a:cs typeface="Tw Cen MT"/>
            </a:rPr>
            <a:t>Children &amp; Parents</a:t>
          </a:r>
          <a:endParaRPr lang="en-US" sz="1600" b="1" dirty="0">
            <a:latin typeface="Tw Cen M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Tw Cen MT"/>
              <a:cs typeface="Tw Cen MT"/>
            </a:rPr>
            <a:t>Youth &amp; Parents</a:t>
          </a:r>
          <a:endParaRPr lang="en-US" sz="1600" b="1" dirty="0">
            <a:latin typeface="Tw Cen M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Tw Cen MT"/>
              <a:cs typeface="Tw Cen MT"/>
            </a:rPr>
            <a:t>Young Adults</a:t>
          </a:r>
          <a:endParaRPr lang="en-US" sz="1600" b="1" dirty="0">
            <a:latin typeface="Tw Cen M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Tw Cen MT"/>
              <a:cs typeface="Tw Cen MT"/>
            </a:rPr>
            <a:t>Mid-life Adults</a:t>
          </a:r>
          <a:endParaRPr lang="en-US" sz="1600" b="1" dirty="0">
            <a:latin typeface="Tw Cen M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Tw Cen MT"/>
              <a:cs typeface="Tw Cen MT"/>
            </a:rPr>
            <a:t>Mature Adults</a:t>
          </a:r>
          <a:endParaRPr lang="en-US" sz="1600" b="1" dirty="0">
            <a:latin typeface="Tw Cen M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a:solidFill>
          <a:srgbClr val="FFFF00"/>
        </a:solidFill>
      </dgm:spPr>
      <dgm:t>
        <a:bodyPr/>
        <a:lstStyle/>
        <a:p>
          <a:r>
            <a:rPr lang="en-US" sz="1600" b="1" dirty="0" smtClean="0">
              <a:latin typeface="Tw Cen MT"/>
              <a:cs typeface="Tw Cen MT"/>
            </a:rPr>
            <a:t>Older Adults</a:t>
          </a:r>
          <a:endParaRPr lang="en-US" sz="1600" b="1" dirty="0">
            <a:latin typeface="Tw Cen M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A85D0A5B-02FA-AA49-953C-76722127EF56}" srcId="{07D7DA6C-BBF7-E340-9E19-197B4D0B535C}" destId="{CA568D28-7B26-D545-9D7B-B42A1C6DAAF1}" srcOrd="0" destOrd="0" parTransId="{E28F7AD1-318C-FB4B-8485-7093804CB97D}" sibTransId="{8BC96308-A264-E14B-8D60-2DB930F9D81B}"/>
    <dgm:cxn modelId="{40D9D9FC-0073-184B-AED8-403A111DBF83}" type="presOf" srcId="{CA568D28-7B26-D545-9D7B-B42A1C6DAAF1}" destId="{6C46E9B8-DBCA-C64A-8AA7-06A46D027E7E}" srcOrd="0" destOrd="0" presId="urn:microsoft.com/office/officeart/2005/8/layout/radial3"/>
    <dgm:cxn modelId="{D5A558F1-A371-494B-814D-DD2FDD3DD74B}" type="presOf" srcId="{45EA463E-A525-4A44-9B90-46D6AD8091F6}" destId="{438560CF-F3DA-9144-AE49-3C50E3F9CABC}" srcOrd="0" destOrd="0" presId="urn:microsoft.com/office/officeart/2005/8/layout/radial3"/>
    <dgm:cxn modelId="{E8176350-A2BF-6C4C-ACC7-EBE36512955A}" srcId="{CA568D28-7B26-D545-9D7B-B42A1C6DAAF1}" destId="{6BECD9F3-BCB5-634B-A938-DCA10703829B}" srcOrd="0" destOrd="0" parTransId="{3D89B859-D08A-E744-9C70-3F7B8259FA46}" sibTransId="{EFCC4997-F017-D34C-B867-74AEBEC552E2}"/>
    <dgm:cxn modelId="{B06CA953-C08E-0747-B062-EDD211F1F2F8}" srcId="{CA568D28-7B26-D545-9D7B-B42A1C6DAAF1}" destId="{04AC0E1C-F490-844B-BDC0-7850BE84A63D}" srcOrd="2" destOrd="0" parTransId="{1CCD8AF6-EBF6-9443-8790-D9BC89E00CF5}" sibTransId="{84BFEA66-D315-A341-BA52-507F3540A8BC}"/>
    <dgm:cxn modelId="{1F10BCE8-5B03-F246-ACD9-DA4B43CEBC68}" type="presOf" srcId="{AB83E1AE-CE2D-7847-A21E-AC4CA77A09BD}" destId="{7E791BF1-47B3-DB44-9E9A-BF640A33822B}" srcOrd="0" destOrd="0" presId="urn:microsoft.com/office/officeart/2005/8/layout/radial3"/>
    <dgm:cxn modelId="{0EEB6550-D1CF-A142-AA92-8D9CDBE65CF3}" srcId="{CA568D28-7B26-D545-9D7B-B42A1C6DAAF1}" destId="{45EA463E-A525-4A44-9B90-46D6AD8091F6}" srcOrd="5" destOrd="0" parTransId="{BDB32E48-E747-1341-98FB-A6E1EF9C6BCB}" sibTransId="{B2A56119-FC7F-E942-BF33-FD46D33FE9E0}"/>
    <dgm:cxn modelId="{739C069E-9151-564C-B1C4-795C7DFF9070}" type="presOf" srcId="{07D7DA6C-BBF7-E340-9E19-197B4D0B535C}" destId="{75BA3017-C391-DB4E-AD85-761F26B85AE8}" srcOrd="0" destOrd="0" presId="urn:microsoft.com/office/officeart/2005/8/layout/radial3"/>
    <dgm:cxn modelId="{81845A3E-DB50-FB48-BBF4-434E2379042A}" type="presOf" srcId="{69E45F4E-2FCE-C14D-9C70-D3D401FDBDD6}" destId="{BA712A0A-EE50-D942-B4BC-EDE8FC8704F4}" srcOrd="0" destOrd="0" presId="urn:microsoft.com/office/officeart/2005/8/layout/radial3"/>
    <dgm:cxn modelId="{E2D0A7AF-0704-C341-8D10-EA1A254F07E6}" type="presOf" srcId="{1ABB35CB-A8AF-BA4B-ABD2-828B937BCEB1}" destId="{821E78B6-40D9-DA42-A610-D95A8B445540}"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04D250F6-1CCE-BF41-A740-5C519BAC776E}" type="presOf" srcId="{6BECD9F3-BCB5-634B-A938-DCA10703829B}" destId="{9C0153A6-C720-9B41-B68F-286C0BDA78B4}" srcOrd="0" destOrd="0" presId="urn:microsoft.com/office/officeart/2005/8/layout/radial3"/>
    <dgm:cxn modelId="{D834DF71-5106-674D-8AC9-B2C468CE18D9}" type="presOf" srcId="{04AC0E1C-F490-844B-BDC0-7850BE84A63D}" destId="{F1890CF1-B1F7-674A-A987-A7A7AFBCD2C5}"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32C1CA36-861A-D646-AD95-D89ABDD87D54}" type="presParOf" srcId="{75BA3017-C391-DB4E-AD85-761F26B85AE8}" destId="{B78D3AFD-D34C-5C41-A021-8824D970564D}" srcOrd="0" destOrd="0" presId="urn:microsoft.com/office/officeart/2005/8/layout/radial3"/>
    <dgm:cxn modelId="{04D3B228-F35D-3446-B2CD-C25C90BE6894}" type="presParOf" srcId="{B78D3AFD-D34C-5C41-A021-8824D970564D}" destId="{6C46E9B8-DBCA-C64A-8AA7-06A46D027E7E}" srcOrd="0" destOrd="0" presId="urn:microsoft.com/office/officeart/2005/8/layout/radial3"/>
    <dgm:cxn modelId="{1C99EDBF-34E1-8B4C-B81E-EDFCA42998D5}" type="presParOf" srcId="{B78D3AFD-D34C-5C41-A021-8824D970564D}" destId="{9C0153A6-C720-9B41-B68F-286C0BDA78B4}" srcOrd="1" destOrd="0" presId="urn:microsoft.com/office/officeart/2005/8/layout/radial3"/>
    <dgm:cxn modelId="{2B5E9C2B-0A1E-1B4E-9181-DB6F362F2300}" type="presParOf" srcId="{B78D3AFD-D34C-5C41-A021-8824D970564D}" destId="{821E78B6-40D9-DA42-A610-D95A8B445540}" srcOrd="2" destOrd="0" presId="urn:microsoft.com/office/officeart/2005/8/layout/radial3"/>
    <dgm:cxn modelId="{FD5159EE-F290-EF41-B870-17B01ED734AE}" type="presParOf" srcId="{B78D3AFD-D34C-5C41-A021-8824D970564D}" destId="{F1890CF1-B1F7-674A-A987-A7A7AFBCD2C5}" srcOrd="3" destOrd="0" presId="urn:microsoft.com/office/officeart/2005/8/layout/radial3"/>
    <dgm:cxn modelId="{72D1548D-67ED-B541-8184-627E9E20495D}" type="presParOf" srcId="{B78D3AFD-D34C-5C41-A021-8824D970564D}" destId="{BA712A0A-EE50-D942-B4BC-EDE8FC8704F4}" srcOrd="4" destOrd="0" presId="urn:microsoft.com/office/officeart/2005/8/layout/radial3"/>
    <dgm:cxn modelId="{578A4A4B-5889-804F-835E-F291EF38A5E6}" type="presParOf" srcId="{B78D3AFD-D34C-5C41-A021-8824D970564D}" destId="{7E791BF1-47B3-DB44-9E9A-BF640A33822B}" srcOrd="5" destOrd="0" presId="urn:microsoft.com/office/officeart/2005/8/layout/radial3"/>
    <dgm:cxn modelId="{FDB1D52E-4CC6-F840-AD37-B5E45143C675}"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1" dirty="0" smtClean="0">
              <a:latin typeface="Tw Cen MT"/>
              <a:cs typeface="Tw Cen MT"/>
            </a:rPr>
            <a:t>Caring Relationships</a:t>
          </a:r>
          <a:endParaRPr lang="en-US" sz="2000" b="1"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1" dirty="0" smtClean="0">
              <a:latin typeface="Tw Cen MT"/>
              <a:cs typeface="Tw Cen MT"/>
            </a:rPr>
            <a:t>Rituals &amp; Milestones</a:t>
          </a:r>
          <a:endParaRPr lang="en-US" sz="2000" b="1"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1" dirty="0" smtClean="0">
              <a:latin typeface="Tw Cen MT"/>
              <a:cs typeface="Tw Cen MT"/>
            </a:rPr>
            <a:t>Church Year Seasons</a:t>
          </a:r>
          <a:endParaRPr lang="en-US" sz="2000" b="1"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1" dirty="0" smtClean="0">
              <a:latin typeface="Tw Cen MT"/>
              <a:cs typeface="Tw Cen MT"/>
            </a:rPr>
            <a:t>Worshipping</a:t>
          </a:r>
          <a:endParaRPr lang="en-US" sz="2000" b="1"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1" dirty="0" smtClean="0">
              <a:latin typeface="Tw Cen MT"/>
              <a:cs typeface="Tw Cen MT"/>
            </a:rPr>
            <a:t>Learning the Tradition</a:t>
          </a:r>
          <a:endParaRPr lang="en-US" sz="2000" b="1"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1" dirty="0" smtClean="0">
              <a:latin typeface="Tw Cen MT"/>
              <a:cs typeface="Tw Cen MT"/>
            </a:rPr>
            <a:t>Praying</a:t>
          </a:r>
        </a:p>
        <a:p>
          <a:r>
            <a:rPr lang="en-US" sz="2000" b="1" dirty="0" smtClean="0">
              <a:latin typeface="Tw Cen MT"/>
              <a:cs typeface="Tw Cen MT"/>
            </a:rPr>
            <a:t>Spiritual Formation</a:t>
          </a:r>
          <a:endParaRPr lang="en-US" sz="2000" b="1"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1" dirty="0" smtClean="0">
              <a:latin typeface="Tw Cen MT"/>
              <a:cs typeface="Tw Cen MT"/>
            </a:rPr>
            <a:t>Reading the Bible</a:t>
          </a:r>
          <a:endParaRPr lang="en-US" sz="2000" b="1"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1" dirty="0" smtClean="0">
              <a:latin typeface="Tw Cen MT"/>
              <a:cs typeface="Tw Cen MT"/>
            </a:rPr>
            <a:t>Serving Working for Justice Caring for Creation</a:t>
          </a:r>
          <a:endParaRPr lang="en-US" sz="2000" b="1"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CE46BB19-6CA8-5849-B12C-95849A3754F0}" type="presOf" srcId="{2EC36DCA-E5A7-324A-92C5-F2D844FDB7D6}" destId="{C41117A4-7368-6D49-8780-672F39D0100E}" srcOrd="0" destOrd="0" presId="urn:microsoft.com/office/officeart/2005/8/layout/radial4"/>
    <dgm:cxn modelId="{E95727B2-9536-4247-9E9D-2C6402DA7940}" type="presOf" srcId="{9C37D2A9-80A8-194A-906E-5A1CEF574858}" destId="{F2690FA2-75B7-C044-90AA-F126493B6DAC}"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1C99405B-F18E-494B-A15E-78DDD26D18C3}" type="presOf" srcId="{20C63A05-8038-4A44-844D-D0BBE8CB64B0}" destId="{E6E9F2DF-D0DF-7A42-8479-6AAE9B446CCE}" srcOrd="0" destOrd="0" presId="urn:microsoft.com/office/officeart/2005/8/layout/radial4"/>
    <dgm:cxn modelId="{3AF56FE7-E6BF-BF4E-AA1C-6523CDBC9B70}" type="presOf" srcId="{031D8BD8-268C-8644-9462-4BA2658B3970}" destId="{999BB4BD-3DDB-B64B-96FD-9E84D2F302B4}" srcOrd="0" destOrd="0" presId="urn:microsoft.com/office/officeart/2005/8/layout/radial4"/>
    <dgm:cxn modelId="{E8F743C3-BEA6-D34E-BC30-FBF741BA60C7}" type="presOf" srcId="{01C8B195-FBFC-2341-AE1A-037BD259C503}" destId="{84DD20D6-EA29-D549-89FE-D6C243272021}" srcOrd="0" destOrd="0" presId="urn:microsoft.com/office/officeart/2005/8/layout/radial4"/>
    <dgm:cxn modelId="{118018F2-67EA-8547-904E-4502010B00EE}" type="presOf" srcId="{DEF72F34-318C-7F42-9EF8-DD2F1073490E}" destId="{9949D489-DD70-684D-849C-CDAD22C44CC5}" srcOrd="0" destOrd="0" presId="urn:microsoft.com/office/officeart/2005/8/layout/radial4"/>
    <dgm:cxn modelId="{56E116E7-161D-AE44-A628-3BE910EDA2DD}" type="presOf" srcId="{FF99F1F1-B9A6-E743-BD8F-2460AACAA18C}" destId="{A9D26234-1B6D-8540-9AF2-AB1B7E393EFE}"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40F0C04F-04BA-DA46-B9FE-EF5FC465D66B}" type="presOf" srcId="{F1B3B838-AB84-4A48-81C0-0EEA6DFFF6DE}" destId="{C1DE2ED8-D0BA-2A4A-A67D-0B9DB8885EAA}" srcOrd="0" destOrd="0" presId="urn:microsoft.com/office/officeart/2005/8/layout/radial4"/>
    <dgm:cxn modelId="{5160E55D-24D7-DB4F-BAF9-31D054C98656}" type="presOf" srcId="{2AE867CA-5B3D-B841-B177-682306CC45AF}" destId="{E524CBBB-262F-5B4E-A4DE-55B0DFBD9C87}"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663129A3-1129-F64C-AEA8-389A98760578}" type="presOf" srcId="{3F1297D6-964F-464A-B5F3-57CBD90E7F60}" destId="{CB254614-3AE3-5942-B4A8-B94331E526C1}"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9438B83D-5D4C-EA43-BAE9-C8C92C74AA91}" type="presOf" srcId="{222E0E28-6D89-724F-AF08-EE589462EE0C}" destId="{853CB1C5-0190-7648-BF25-B8119ACA74DB}" srcOrd="0" destOrd="0" presId="urn:microsoft.com/office/officeart/2005/8/layout/radial4"/>
    <dgm:cxn modelId="{179C88C9-EAAE-0944-ACEC-E60D7BB9198C}" type="presOf" srcId="{20C0A495-4090-6E41-8690-B4522ED129A9}" destId="{F8BE6A67-E23D-FA41-8D94-8672CB317A9A}"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F469E1CC-A828-1044-8AAD-851BE5D5A9DB}" type="presOf" srcId="{6D4FCA85-6E70-D646-8059-E5F6CFE25D47}" destId="{46359FB7-AE2D-AD48-BA3F-7A6D9F8A325C}"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935DC5F4-39A4-B240-8F45-13320B37C9CF}" srcId="{DEF72F34-318C-7F42-9EF8-DD2F1073490E}" destId="{9C37D2A9-80A8-194A-906E-5A1CEF574858}" srcOrd="0" destOrd="0" parTransId="{0B33B681-2885-0F4C-8E0B-DCE578606095}" sibTransId="{023F91DE-3ACE-4249-911A-33378F51BE19}"/>
    <dgm:cxn modelId="{68A7663B-67F7-1943-A9D7-31DE049B62D4}" type="presOf" srcId="{95848919-5B0F-624B-9268-2D0C03E9E7D1}" destId="{57DBEB46-132C-FC49-81C5-2776F1C3EA50}" srcOrd="0" destOrd="0" presId="urn:microsoft.com/office/officeart/2005/8/layout/radial4"/>
    <dgm:cxn modelId="{62CD249F-8D66-904D-896B-CBBAA225170D}" type="presOf" srcId="{B2AED359-06AE-FF4A-B984-C511E20DCE05}" destId="{ADEBC3E9-F55C-E640-A441-7C9BE61E1135}" srcOrd="0" destOrd="0" presId="urn:microsoft.com/office/officeart/2005/8/layout/radial4"/>
    <dgm:cxn modelId="{BCAFCB57-B288-274E-87AE-1FE65BD143C5}" type="presOf" srcId="{BDD404F6-970B-A04A-92D1-86C4F5B5B003}" destId="{8F0DF070-5C1C-3447-BB78-F0DE8FB207A1}" srcOrd="0" destOrd="0" presId="urn:microsoft.com/office/officeart/2005/8/layout/radial4"/>
    <dgm:cxn modelId="{76FFAA02-F473-DB4B-AEF0-99BD19CA8379}" type="presOf" srcId="{9E732840-FEBA-2049-86D9-F281FB00C748}" destId="{8A10532C-9CDC-0F4D-AC32-3F3031B107C5}"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CBBDCE1F-630B-4E4E-BA0A-A8B6F8950B39}" type="presOf" srcId="{E3F0FDD3-16D5-9B44-B982-15ACF582B69F}" destId="{622E44B8-CEF8-334D-B40C-C706B58EFCB9}"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7ED59546-D88E-CA4E-A8DF-197BA75B905D}" type="presParOf" srcId="{9949D489-DD70-684D-849C-CDAD22C44CC5}" destId="{F2690FA2-75B7-C044-90AA-F126493B6DAC}" srcOrd="0" destOrd="0" presId="urn:microsoft.com/office/officeart/2005/8/layout/radial4"/>
    <dgm:cxn modelId="{688B5592-57B1-6542-8318-A6835459828E}" type="presParOf" srcId="{9949D489-DD70-684D-849C-CDAD22C44CC5}" destId="{F8BE6A67-E23D-FA41-8D94-8672CB317A9A}" srcOrd="1" destOrd="0" presId="urn:microsoft.com/office/officeart/2005/8/layout/radial4"/>
    <dgm:cxn modelId="{BB510D25-896D-2343-9930-33DDE721EC52}" type="presParOf" srcId="{9949D489-DD70-684D-849C-CDAD22C44CC5}" destId="{E6E9F2DF-D0DF-7A42-8479-6AAE9B446CCE}" srcOrd="2" destOrd="0" presId="urn:microsoft.com/office/officeart/2005/8/layout/radial4"/>
    <dgm:cxn modelId="{930006C9-2399-C149-85A9-0D427AC609DE}" type="presParOf" srcId="{9949D489-DD70-684D-849C-CDAD22C44CC5}" destId="{999BB4BD-3DDB-B64B-96FD-9E84D2F302B4}" srcOrd="3" destOrd="0" presId="urn:microsoft.com/office/officeart/2005/8/layout/radial4"/>
    <dgm:cxn modelId="{5054A788-AD11-084C-BF2C-C5CA7388D7D8}" type="presParOf" srcId="{9949D489-DD70-684D-849C-CDAD22C44CC5}" destId="{8F0DF070-5C1C-3447-BB78-F0DE8FB207A1}" srcOrd="4" destOrd="0" presId="urn:microsoft.com/office/officeart/2005/8/layout/radial4"/>
    <dgm:cxn modelId="{2EA9826F-128B-F247-BE72-CAC7ACA5DCA7}" type="presParOf" srcId="{9949D489-DD70-684D-849C-CDAD22C44CC5}" destId="{C1DE2ED8-D0BA-2A4A-A67D-0B9DB8885EAA}" srcOrd="5" destOrd="0" presId="urn:microsoft.com/office/officeart/2005/8/layout/radial4"/>
    <dgm:cxn modelId="{43A13495-453C-1A40-B7EA-83A35FB5E695}" type="presParOf" srcId="{9949D489-DD70-684D-849C-CDAD22C44CC5}" destId="{ADEBC3E9-F55C-E640-A441-7C9BE61E1135}" srcOrd="6" destOrd="0" presId="urn:microsoft.com/office/officeart/2005/8/layout/radial4"/>
    <dgm:cxn modelId="{EB549694-F46F-5247-AB38-D4CD264256BB}" type="presParOf" srcId="{9949D489-DD70-684D-849C-CDAD22C44CC5}" destId="{57DBEB46-132C-FC49-81C5-2776F1C3EA50}" srcOrd="7" destOrd="0" presId="urn:microsoft.com/office/officeart/2005/8/layout/radial4"/>
    <dgm:cxn modelId="{ED3FBD90-546F-2045-AB01-03EC833D602D}" type="presParOf" srcId="{9949D489-DD70-684D-849C-CDAD22C44CC5}" destId="{A9D26234-1B6D-8540-9AF2-AB1B7E393EFE}" srcOrd="8" destOrd="0" presId="urn:microsoft.com/office/officeart/2005/8/layout/radial4"/>
    <dgm:cxn modelId="{BCE4DBB3-C0DB-CE4E-970A-90F90B6C623A}" type="presParOf" srcId="{9949D489-DD70-684D-849C-CDAD22C44CC5}" destId="{C41117A4-7368-6D49-8780-672F39D0100E}" srcOrd="9" destOrd="0" presId="urn:microsoft.com/office/officeart/2005/8/layout/radial4"/>
    <dgm:cxn modelId="{34902774-ED49-E24B-B64F-F603AD430D1B}" type="presParOf" srcId="{9949D489-DD70-684D-849C-CDAD22C44CC5}" destId="{622E44B8-CEF8-334D-B40C-C706B58EFCB9}" srcOrd="10" destOrd="0" presId="urn:microsoft.com/office/officeart/2005/8/layout/radial4"/>
    <dgm:cxn modelId="{DE83484A-ABFE-BA4C-810D-80A6ED6CCFB1}" type="presParOf" srcId="{9949D489-DD70-684D-849C-CDAD22C44CC5}" destId="{46359FB7-AE2D-AD48-BA3F-7A6D9F8A325C}" srcOrd="11" destOrd="0" presId="urn:microsoft.com/office/officeart/2005/8/layout/radial4"/>
    <dgm:cxn modelId="{C5DACE5A-6E39-7045-93F3-090E11DA839C}" type="presParOf" srcId="{9949D489-DD70-684D-849C-CDAD22C44CC5}" destId="{84DD20D6-EA29-D549-89FE-D6C243272021}" srcOrd="12" destOrd="0" presId="urn:microsoft.com/office/officeart/2005/8/layout/radial4"/>
    <dgm:cxn modelId="{96177837-BF1C-594E-BB30-4E0B11DB24FD}" type="presParOf" srcId="{9949D489-DD70-684D-849C-CDAD22C44CC5}" destId="{CB254614-3AE3-5942-B4A8-B94331E526C1}" srcOrd="13" destOrd="0" presId="urn:microsoft.com/office/officeart/2005/8/layout/radial4"/>
    <dgm:cxn modelId="{E8F16E28-9CC0-2B47-92BB-FC4F0F5398FF}" type="presParOf" srcId="{9949D489-DD70-684D-849C-CDAD22C44CC5}" destId="{8A10532C-9CDC-0F4D-AC32-3F3031B107C5}" srcOrd="14" destOrd="0" presId="urn:microsoft.com/office/officeart/2005/8/layout/radial4"/>
    <dgm:cxn modelId="{4159DFF3-1A9E-9E46-8D9E-2AAE0A31D3A6}" type="presParOf" srcId="{9949D489-DD70-684D-849C-CDAD22C44CC5}" destId="{853CB1C5-0190-7648-BF25-B8119ACA74DB}" srcOrd="15" destOrd="0" presId="urn:microsoft.com/office/officeart/2005/8/layout/radial4"/>
    <dgm:cxn modelId="{FC90B2D3-8082-6644-B8F9-770AAC265C2F}"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4" qsCatId="simple" csTypeId="urn:microsoft.com/office/officeart/2005/8/colors/colorful3" csCatId="colorful" phldr="1"/>
      <dgm:spPr/>
    </dgm:pt>
    <dgm:pt modelId="{27DF72EA-62B8-FA47-B780-4E5550E597A6}">
      <dgm:prSet phldrT="[Text]" custT="1"/>
      <dgm:spPr/>
      <dgm:t>
        <a:bodyPr/>
        <a:lstStyle/>
        <a:p>
          <a:r>
            <a:rPr lang="en-US" sz="2000" b="1" dirty="0" smtClean="0">
              <a:latin typeface="Tw Cen MT"/>
              <a:cs typeface="Tw Cen MT"/>
            </a:rPr>
            <a:t>Fully 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custLinFactNeighborX="1234"/>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00402E26-A2C6-9C45-B8BC-BB5DAB29E515}" type="presOf" srcId="{7565B0E5-8E52-FD4E-98B1-F48253865084}" destId="{6B563E92-688D-BA4B-949E-35F87B3515AB}" srcOrd="0" destOrd="0" presId="urn:microsoft.com/office/officeart/2005/8/layout/hList7"/>
    <dgm:cxn modelId="{DFD530D5-7C94-3D4D-A07E-55FF2C32D0FE}" type="presOf" srcId="{E029DFD1-5A55-A742-A3B7-EC5C3DC73126}" destId="{68303472-38D5-9447-8C7B-32B1AEB81FD5}" srcOrd="0" destOrd="0" presId="urn:microsoft.com/office/officeart/2005/8/layout/hList7"/>
    <dgm:cxn modelId="{16266D59-D42B-604E-8A90-50C06CE47AFE}" type="presOf" srcId="{F8C555D9-97A8-0E40-BAE9-EC5D44D83B27}" destId="{F42E5D40-8803-FB42-91CD-B0FF61037F4A}" srcOrd="1"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53970E70-E7B8-C148-8F87-B0335B8B0AAB}" srcId="{03B3E102-1C6E-B047-B148-304E49D74DDE}" destId="{F8C555D9-97A8-0E40-BAE9-EC5D44D83B27}" srcOrd="2" destOrd="0" parTransId="{CD3C05C3-5B1B-2E49-9402-E61470B22330}" sibTransId="{C9598B04-058E-A846-BF50-9689A23AF347}"/>
    <dgm:cxn modelId="{CDCAB5E2-4684-AE47-A942-8BDE8D264F03}" type="presOf" srcId="{F4ED16B1-3A33-874F-A914-87077A1BC463}" destId="{4D6FD45E-D48A-E341-9F3A-39CFFB569147}" srcOrd="0" destOrd="0" presId="urn:microsoft.com/office/officeart/2005/8/layout/hList7"/>
    <dgm:cxn modelId="{211706C1-6F09-904D-85EB-6FCD45708A15}" type="presOf" srcId="{27DF72EA-62B8-FA47-B780-4E5550E597A6}" destId="{16698C05-09EA-D246-A206-48AFECB46B87}" srcOrd="0" destOrd="0" presId="urn:microsoft.com/office/officeart/2005/8/layout/hList7"/>
    <dgm:cxn modelId="{928C8AFC-8A10-654F-BBDB-A7A1D95950CF}" type="presOf" srcId="{0B448A23-801E-FF44-8B20-F8415A2DE291}" destId="{C809B6EB-7AB6-0244-953E-0769BFFFD34F}"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372745BA-F828-A24F-986F-DE9883B05354}"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B3DDB7B5-700F-554D-AE1B-FB321F0142D1}" type="presOf" srcId="{0A073880-5837-DA46-BB52-CDCE9DFF7FA3}" destId="{BAC6B387-5D11-FD46-9DAD-922344370E22}" srcOrd="1" destOrd="0" presId="urn:microsoft.com/office/officeart/2005/8/layout/hList7"/>
    <dgm:cxn modelId="{31E40103-6928-FD40-ABA8-7780F0B71E8C}" type="presOf" srcId="{E029DFD1-5A55-A742-A3B7-EC5C3DC73126}" destId="{986F3CAA-4B80-7E45-B159-80E86CCC5CA4}" srcOrd="1" destOrd="0" presId="urn:microsoft.com/office/officeart/2005/8/layout/hList7"/>
    <dgm:cxn modelId="{DE8D5C6F-5D76-7042-8CC9-089A227DEB53}" type="presOf" srcId="{27DF72EA-62B8-FA47-B780-4E5550E597A6}" destId="{514AA67C-4C27-1D47-B4B6-585C2497C481}" srcOrd="1"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873DE75B-46D4-344C-B935-FD347D2A669F}" type="presOf" srcId="{F95B29DA-744B-2744-BA74-C1B953041D89}" destId="{E5AC8119-824E-6C43-BEC5-137CF850DAD7}" srcOrd="0" destOrd="0" presId="urn:microsoft.com/office/officeart/2005/8/layout/hList7"/>
    <dgm:cxn modelId="{8EAB0C2C-C9A2-F54D-B8ED-571371175DF0}" type="presOf" srcId="{0A073880-5837-DA46-BB52-CDCE9DFF7FA3}" destId="{56E7A8ED-9E59-EA4A-BD5F-F84428BF70C8}" srcOrd="0" destOrd="0" presId="urn:microsoft.com/office/officeart/2005/8/layout/hList7"/>
    <dgm:cxn modelId="{525665F6-527B-6548-B409-FF448C12E1BF}" type="presOf" srcId="{C9598B04-058E-A846-BF50-9689A23AF347}" destId="{E33CCB6A-7ADC-F341-B1A8-1F6FCA063CB5}" srcOrd="0" destOrd="0" presId="urn:microsoft.com/office/officeart/2005/8/layout/hList7"/>
    <dgm:cxn modelId="{35D9008C-6BED-EF42-B2BD-F82B03427073}" type="presOf" srcId="{F8C555D9-97A8-0E40-BAE9-EC5D44D83B27}" destId="{9F6CEE22-EA0E-9A40-BCFA-590D47744670}" srcOrd="0" destOrd="0" presId="urn:microsoft.com/office/officeart/2005/8/layout/hList7"/>
    <dgm:cxn modelId="{D5F3D5A5-0757-7C43-8DA4-F1F870D80459}" type="presOf" srcId="{03B3E102-1C6E-B047-B148-304E49D74DDE}" destId="{5A8B0C35-9965-7A4A-878C-E5AA674D2C55}" srcOrd="0" destOrd="0" presId="urn:microsoft.com/office/officeart/2005/8/layout/hList7"/>
    <dgm:cxn modelId="{A799B502-B099-B241-B741-B46E09D0F611}" type="presParOf" srcId="{5A8B0C35-9965-7A4A-878C-E5AA674D2C55}" destId="{F978572F-7449-4D45-9C74-2C3AF669E3A8}" srcOrd="0" destOrd="0" presId="urn:microsoft.com/office/officeart/2005/8/layout/hList7"/>
    <dgm:cxn modelId="{7C204DD0-D14F-0942-9D6E-9F19AE5E3DEA}" type="presParOf" srcId="{5A8B0C35-9965-7A4A-878C-E5AA674D2C55}" destId="{5A1FC968-9803-9E4D-9C4F-395619101882}" srcOrd="1" destOrd="0" presId="urn:microsoft.com/office/officeart/2005/8/layout/hList7"/>
    <dgm:cxn modelId="{619F0766-C20B-8E43-893E-102890FFF8A5}" type="presParOf" srcId="{5A1FC968-9803-9E4D-9C4F-395619101882}" destId="{2E0DF557-D75E-734E-96D0-C4BEC4B6AFD2}" srcOrd="0" destOrd="0" presId="urn:microsoft.com/office/officeart/2005/8/layout/hList7"/>
    <dgm:cxn modelId="{9A4C1007-0CA8-EC45-84BB-357CB0E6332B}" type="presParOf" srcId="{2E0DF557-D75E-734E-96D0-C4BEC4B6AFD2}" destId="{16698C05-09EA-D246-A206-48AFECB46B87}" srcOrd="0" destOrd="0" presId="urn:microsoft.com/office/officeart/2005/8/layout/hList7"/>
    <dgm:cxn modelId="{1741DDEA-BC83-5B44-A5F9-AB3529FD90ED}" type="presParOf" srcId="{2E0DF557-D75E-734E-96D0-C4BEC4B6AFD2}" destId="{514AA67C-4C27-1D47-B4B6-585C2497C481}" srcOrd="1" destOrd="0" presId="urn:microsoft.com/office/officeart/2005/8/layout/hList7"/>
    <dgm:cxn modelId="{F38136E8-3B61-EF40-B2C9-FA32B00DE4F7}" type="presParOf" srcId="{2E0DF557-D75E-734E-96D0-C4BEC4B6AFD2}" destId="{309359CC-B1DC-F042-8869-2D8A30B22F6F}" srcOrd="2" destOrd="0" presId="urn:microsoft.com/office/officeart/2005/8/layout/hList7"/>
    <dgm:cxn modelId="{3BF3F8EF-30F8-1246-891D-D91D7778CC25}" type="presParOf" srcId="{2E0DF557-D75E-734E-96D0-C4BEC4B6AFD2}" destId="{948DDB1C-C9CA-6C46-BE9D-19455343474B}" srcOrd="3" destOrd="0" presId="urn:microsoft.com/office/officeart/2005/8/layout/hList7"/>
    <dgm:cxn modelId="{29610728-88AC-5240-84DC-8569263F4799}" type="presParOf" srcId="{5A1FC968-9803-9E4D-9C4F-395619101882}" destId="{E5AC8119-824E-6C43-BEC5-137CF850DAD7}" srcOrd="1" destOrd="0" presId="urn:microsoft.com/office/officeart/2005/8/layout/hList7"/>
    <dgm:cxn modelId="{1FA325E6-BD3D-8245-96D6-2B81326AB149}" type="presParOf" srcId="{5A1FC968-9803-9E4D-9C4F-395619101882}" destId="{4AE022DF-0059-A54B-BE17-29DE1DDC4830}" srcOrd="2" destOrd="0" presId="urn:microsoft.com/office/officeart/2005/8/layout/hList7"/>
    <dgm:cxn modelId="{1C0EB065-BB26-8845-8B9A-BA821807736F}" type="presParOf" srcId="{4AE022DF-0059-A54B-BE17-29DE1DDC4830}" destId="{56E7A8ED-9E59-EA4A-BD5F-F84428BF70C8}" srcOrd="0" destOrd="0" presId="urn:microsoft.com/office/officeart/2005/8/layout/hList7"/>
    <dgm:cxn modelId="{7B03EF2D-2503-6B4E-B34C-59E2B046E8E1}" type="presParOf" srcId="{4AE022DF-0059-A54B-BE17-29DE1DDC4830}" destId="{BAC6B387-5D11-FD46-9DAD-922344370E22}" srcOrd="1" destOrd="0" presId="urn:microsoft.com/office/officeart/2005/8/layout/hList7"/>
    <dgm:cxn modelId="{EE9E72EB-8C5D-F846-8DE1-9E07AEB577F6}" type="presParOf" srcId="{4AE022DF-0059-A54B-BE17-29DE1DDC4830}" destId="{B0C22440-A41C-7143-96A2-A8BAA86B4B4E}" srcOrd="2" destOrd="0" presId="urn:microsoft.com/office/officeart/2005/8/layout/hList7"/>
    <dgm:cxn modelId="{EC225FCD-98BB-6E44-980B-8F4E3A67CA20}" type="presParOf" srcId="{4AE022DF-0059-A54B-BE17-29DE1DDC4830}" destId="{831A7594-1FAD-AC42-8EF9-8EB09330611F}" srcOrd="3" destOrd="0" presId="urn:microsoft.com/office/officeart/2005/8/layout/hList7"/>
    <dgm:cxn modelId="{14F28BAD-CE7A-CC49-9AC4-81ECB42A7CD4}" type="presParOf" srcId="{5A1FC968-9803-9E4D-9C4F-395619101882}" destId="{C809B6EB-7AB6-0244-953E-0769BFFFD34F}" srcOrd="3" destOrd="0" presId="urn:microsoft.com/office/officeart/2005/8/layout/hList7"/>
    <dgm:cxn modelId="{B8A50EC4-8669-5840-A42A-C45F0E4816F9}" type="presParOf" srcId="{5A1FC968-9803-9E4D-9C4F-395619101882}" destId="{950D0E88-1CCE-354D-B194-4A8820C61346}" srcOrd="4" destOrd="0" presId="urn:microsoft.com/office/officeart/2005/8/layout/hList7"/>
    <dgm:cxn modelId="{F196F267-CF9C-3D45-B32E-5F8088DD1635}" type="presParOf" srcId="{950D0E88-1CCE-354D-B194-4A8820C61346}" destId="{9F6CEE22-EA0E-9A40-BCFA-590D47744670}" srcOrd="0" destOrd="0" presId="urn:microsoft.com/office/officeart/2005/8/layout/hList7"/>
    <dgm:cxn modelId="{78131CFE-029A-6547-B1F9-27BF34912859}" type="presParOf" srcId="{950D0E88-1CCE-354D-B194-4A8820C61346}" destId="{F42E5D40-8803-FB42-91CD-B0FF61037F4A}" srcOrd="1" destOrd="0" presId="urn:microsoft.com/office/officeart/2005/8/layout/hList7"/>
    <dgm:cxn modelId="{E6039A3D-C2C4-A14B-BF0B-65B2EAA783D6}" type="presParOf" srcId="{950D0E88-1CCE-354D-B194-4A8820C61346}" destId="{1AC99181-8242-694E-ACDE-3BFAAE0EDDB7}" srcOrd="2" destOrd="0" presId="urn:microsoft.com/office/officeart/2005/8/layout/hList7"/>
    <dgm:cxn modelId="{091375E7-1A1B-0A44-88C5-A4EAD40BD29D}" type="presParOf" srcId="{950D0E88-1CCE-354D-B194-4A8820C61346}" destId="{44FA06BE-5967-DB4B-9074-25EDB33854E0}" srcOrd="3" destOrd="0" presId="urn:microsoft.com/office/officeart/2005/8/layout/hList7"/>
    <dgm:cxn modelId="{B97700EF-ADAB-044C-923C-E14516839ADE}" type="presParOf" srcId="{5A1FC968-9803-9E4D-9C4F-395619101882}" destId="{E33CCB6A-7ADC-F341-B1A8-1F6FCA063CB5}" srcOrd="5" destOrd="0" presId="urn:microsoft.com/office/officeart/2005/8/layout/hList7"/>
    <dgm:cxn modelId="{DFA9B3DB-4D3D-F341-86C4-1A7373AE90B4}" type="presParOf" srcId="{5A1FC968-9803-9E4D-9C4F-395619101882}" destId="{93411E13-0871-4445-8133-E174C6BD2411}" srcOrd="6" destOrd="0" presId="urn:microsoft.com/office/officeart/2005/8/layout/hList7"/>
    <dgm:cxn modelId="{9794D220-84E0-2F44-9C82-8042134B5A4B}" type="presParOf" srcId="{93411E13-0871-4445-8133-E174C6BD2411}" destId="{4D6FD45E-D48A-E341-9F3A-39CFFB569147}" srcOrd="0" destOrd="0" presId="urn:microsoft.com/office/officeart/2005/8/layout/hList7"/>
    <dgm:cxn modelId="{918F5277-EF20-0F47-9144-62EA80CF19B9}" type="presParOf" srcId="{93411E13-0871-4445-8133-E174C6BD2411}" destId="{5F564F7E-D9F5-6F45-8D90-294F38BD9E2B}" srcOrd="1" destOrd="0" presId="urn:microsoft.com/office/officeart/2005/8/layout/hList7"/>
    <dgm:cxn modelId="{5757187A-92A6-864A-A62B-9D329DEB0819}" type="presParOf" srcId="{93411E13-0871-4445-8133-E174C6BD2411}" destId="{5EA79496-6255-0D4E-84CA-D61DBD5D04FF}" srcOrd="2" destOrd="0" presId="urn:microsoft.com/office/officeart/2005/8/layout/hList7"/>
    <dgm:cxn modelId="{D55CAD2E-3FEE-4E46-B418-5F0A6F8A6F41}" type="presParOf" srcId="{93411E13-0871-4445-8133-E174C6BD2411}" destId="{748942E6-2E3E-A24C-99B4-01417E8FDDCD}" srcOrd="3" destOrd="0" presId="urn:microsoft.com/office/officeart/2005/8/layout/hList7"/>
    <dgm:cxn modelId="{2C62CE67-5A05-4D49-8EA1-30AF5FCDBACF}" type="presParOf" srcId="{5A1FC968-9803-9E4D-9C4F-395619101882}" destId="{6B563E92-688D-BA4B-949E-35F87B3515AB}" srcOrd="7" destOrd="0" presId="urn:microsoft.com/office/officeart/2005/8/layout/hList7"/>
    <dgm:cxn modelId="{5D805C7F-F70C-424A-A8E5-A1F9128EDE0A}" type="presParOf" srcId="{5A1FC968-9803-9E4D-9C4F-395619101882}" destId="{F47E01B4-0D12-ED4C-8C0B-589E5B68E24A}" srcOrd="8" destOrd="0" presId="urn:microsoft.com/office/officeart/2005/8/layout/hList7"/>
    <dgm:cxn modelId="{B96E3CC0-1CA6-0843-B17E-8EE7BBC66804}" type="presParOf" srcId="{F47E01B4-0D12-ED4C-8C0B-589E5B68E24A}" destId="{68303472-38D5-9447-8C7B-32B1AEB81FD5}" srcOrd="0" destOrd="0" presId="urn:microsoft.com/office/officeart/2005/8/layout/hList7"/>
    <dgm:cxn modelId="{876C1698-8AC6-D847-9E41-473F1893FFE2}" type="presParOf" srcId="{F47E01B4-0D12-ED4C-8C0B-589E5B68E24A}" destId="{986F3CAA-4B80-7E45-B159-80E86CCC5CA4}" srcOrd="1" destOrd="0" presId="urn:microsoft.com/office/officeart/2005/8/layout/hList7"/>
    <dgm:cxn modelId="{BFF3AA44-C733-494C-8933-6E8641CC83D3}" type="presParOf" srcId="{F47E01B4-0D12-ED4C-8C0B-589E5B68E24A}" destId="{F4090A27-9B73-9248-A707-A4C039B75CD1}" srcOrd="2" destOrd="0" presId="urn:microsoft.com/office/officeart/2005/8/layout/hList7"/>
    <dgm:cxn modelId="{C326E904-3EE9-5A44-B597-D912505CA051}"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66FC2-3660-6445-9B2C-E8DC364B8658}">
      <dsp:nvSpPr>
        <dsp:cNvPr id="0" name=""/>
        <dsp:cNvSpPr/>
      </dsp:nvSpPr>
      <dsp:spPr>
        <a:xfrm>
          <a:off x="3018289" y="2832817"/>
          <a:ext cx="2232707" cy="2232707"/>
        </a:xfrm>
        <a:prstGeom prst="ellipse">
          <a:avLst/>
        </a:prstGeom>
        <a:solidFill>
          <a:schemeClr val="bg1">
            <a:lumMod val="85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0" kern="1200" dirty="0" smtClean="0">
              <a:solidFill>
                <a:srgbClr val="000000"/>
              </a:solidFill>
              <a:latin typeface="Tw Cen MT"/>
              <a:cs typeface="Tw Cen MT"/>
            </a:rPr>
            <a:t>Diversity</a:t>
          </a:r>
          <a:endParaRPr lang="en-US" sz="3500" b="0" kern="1200" dirty="0">
            <a:solidFill>
              <a:srgbClr val="000000"/>
            </a:solidFill>
            <a:latin typeface="Tw Cen MT"/>
            <a:cs typeface="Tw Cen MT"/>
          </a:endParaRPr>
        </a:p>
      </dsp:txBody>
      <dsp:txXfrm>
        <a:off x="3345261" y="3159789"/>
        <a:ext cx="1578763" cy="1578763"/>
      </dsp:txXfrm>
    </dsp:sp>
    <dsp:sp modelId="{1C378EEB-FEF6-584B-8A17-E63E4BC18E03}">
      <dsp:nvSpPr>
        <dsp:cNvPr id="0" name=""/>
        <dsp:cNvSpPr/>
      </dsp:nvSpPr>
      <dsp:spPr>
        <a:xfrm rot="11700000">
          <a:off x="1028682" y="3060181"/>
          <a:ext cx="1951196" cy="636321"/>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05C8EA9-A525-7B48-9CAD-C19704EE32EC}">
      <dsp:nvSpPr>
        <dsp:cNvPr id="0" name=""/>
        <dsp:cNvSpPr/>
      </dsp:nvSpPr>
      <dsp:spPr>
        <a:xfrm>
          <a:off x="1388" y="2277409"/>
          <a:ext cx="2121072" cy="169685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Life-Span Diversity</a:t>
          </a:r>
          <a:endParaRPr lang="en-US" sz="2800" b="0" kern="1200" dirty="0">
            <a:latin typeface="Tw Cen MT"/>
            <a:cs typeface="Tw Cen MT"/>
          </a:endParaRPr>
        </a:p>
      </dsp:txBody>
      <dsp:txXfrm>
        <a:off x="51087" y="2327108"/>
        <a:ext cx="2021674" cy="1597459"/>
      </dsp:txXfrm>
    </dsp:sp>
    <dsp:sp modelId="{1584B238-9C49-964C-88FA-BD8E599489EF}">
      <dsp:nvSpPr>
        <dsp:cNvPr id="0" name=""/>
        <dsp:cNvSpPr/>
      </dsp:nvSpPr>
      <dsp:spPr>
        <a:xfrm rot="14700000">
          <a:off x="2226954" y="1632135"/>
          <a:ext cx="1951196" cy="636321"/>
        </a:xfrm>
        <a:prstGeom prst="leftArrow">
          <a:avLst>
            <a:gd name="adj1" fmla="val 60000"/>
            <a:gd name="adj2" fmla="val 50000"/>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D1EF981-F1A1-9E44-8371-5CF13F4D5B93}">
      <dsp:nvSpPr>
        <dsp:cNvPr id="0" name=""/>
        <dsp:cNvSpPr/>
      </dsp:nvSpPr>
      <dsp:spPr>
        <a:xfrm>
          <a:off x="1729711" y="217675"/>
          <a:ext cx="2121072" cy="1696857"/>
        </a:xfrm>
        <a:prstGeom prst="roundRect">
          <a:avLst>
            <a:gd name="adj" fmla="val 10000"/>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Generational Diversity</a:t>
          </a:r>
          <a:endParaRPr lang="en-US" sz="2800" b="0" kern="1200" dirty="0">
            <a:latin typeface="Tw Cen MT"/>
            <a:cs typeface="Tw Cen MT"/>
          </a:endParaRPr>
        </a:p>
      </dsp:txBody>
      <dsp:txXfrm>
        <a:off x="1779410" y="267374"/>
        <a:ext cx="2021674" cy="1597459"/>
      </dsp:txXfrm>
    </dsp:sp>
    <dsp:sp modelId="{5E154AA9-9C89-294E-846D-176B1A2DA37E}">
      <dsp:nvSpPr>
        <dsp:cNvPr id="0" name=""/>
        <dsp:cNvSpPr/>
      </dsp:nvSpPr>
      <dsp:spPr>
        <a:xfrm rot="17700000">
          <a:off x="4091135" y="1632135"/>
          <a:ext cx="1951196" cy="636321"/>
        </a:xfrm>
        <a:prstGeom prst="leftArrow">
          <a:avLst>
            <a:gd name="adj1" fmla="val 60000"/>
            <a:gd name="adj2" fmla="val 50000"/>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1082483-8915-C64E-935E-EA53AE9F9CEE}">
      <dsp:nvSpPr>
        <dsp:cNvPr id="0" name=""/>
        <dsp:cNvSpPr/>
      </dsp:nvSpPr>
      <dsp:spPr>
        <a:xfrm>
          <a:off x="4418503" y="217675"/>
          <a:ext cx="2121072" cy="1696857"/>
        </a:xfrm>
        <a:prstGeom prst="roundRect">
          <a:avLst>
            <a:gd name="adj" fmla="val 10000"/>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Ethnic Diversity</a:t>
          </a:r>
          <a:endParaRPr lang="en-US" sz="2800" b="0" kern="1200" dirty="0">
            <a:latin typeface="Tw Cen MT"/>
            <a:cs typeface="Tw Cen MT"/>
          </a:endParaRPr>
        </a:p>
      </dsp:txBody>
      <dsp:txXfrm>
        <a:off x="4468202" y="267374"/>
        <a:ext cx="2021674" cy="1597459"/>
      </dsp:txXfrm>
    </dsp:sp>
    <dsp:sp modelId="{C63C0154-22E3-704D-9FBA-7F49658F171D}">
      <dsp:nvSpPr>
        <dsp:cNvPr id="0" name=""/>
        <dsp:cNvSpPr/>
      </dsp:nvSpPr>
      <dsp:spPr>
        <a:xfrm rot="20700000">
          <a:off x="5289407" y="3060181"/>
          <a:ext cx="1951196" cy="636321"/>
        </a:xfrm>
        <a:prstGeom prst="leftArrow">
          <a:avLst>
            <a:gd name="adj1" fmla="val 60000"/>
            <a:gd name="adj2" fmla="val 50000"/>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14178D4-EDA9-644A-B7B2-00387617A349}">
      <dsp:nvSpPr>
        <dsp:cNvPr id="0" name=""/>
        <dsp:cNvSpPr/>
      </dsp:nvSpPr>
      <dsp:spPr>
        <a:xfrm>
          <a:off x="6146825" y="2277409"/>
          <a:ext cx="2121072" cy="1696857"/>
        </a:xfrm>
        <a:prstGeom prst="roundRect">
          <a:avLst>
            <a:gd name="adj" fmla="val 10000"/>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Family Diversity</a:t>
          </a:r>
          <a:endParaRPr lang="en-US" sz="2800" b="0" kern="1200" dirty="0">
            <a:latin typeface="Tw Cen MT"/>
            <a:cs typeface="Tw Cen MT"/>
          </a:endParaRPr>
        </a:p>
      </dsp:txBody>
      <dsp:txXfrm>
        <a:off x="6196524" y="2327108"/>
        <a:ext cx="2021674" cy="1597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3635372" y="464"/>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Formation</a:t>
          </a:r>
          <a:endParaRPr lang="en-US" sz="1600" b="1" kern="1200" dirty="0">
            <a:latin typeface="Tw Cen MT"/>
            <a:cs typeface="Tw Cen MT"/>
          </a:endParaRPr>
        </a:p>
      </dsp:txBody>
      <dsp:txXfrm>
        <a:off x="3659943" y="25035"/>
        <a:ext cx="1628722" cy="789790"/>
      </dsp:txXfrm>
    </dsp:sp>
    <dsp:sp modelId="{BCD68C87-AE95-CB47-8888-2079B8E031E4}">
      <dsp:nvSpPr>
        <dsp:cNvPr id="0" name=""/>
        <dsp:cNvSpPr/>
      </dsp:nvSpPr>
      <dsp:spPr>
        <a:xfrm rot="2160000">
          <a:off x="5157957" y="1088361"/>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246045" y="1147086"/>
        <a:ext cx="700695" cy="176176"/>
      </dsp:txXfrm>
    </dsp:sp>
    <dsp:sp modelId="{7CA4E01A-3952-0F4B-A29E-7FED05D7EABA}">
      <dsp:nvSpPr>
        <dsp:cNvPr id="0" name=""/>
        <dsp:cNvSpPr/>
      </dsp:nvSpPr>
      <dsp:spPr>
        <a:xfrm>
          <a:off x="5879548" y="1630953"/>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Age Group/Generational Faith Formation</a:t>
          </a:r>
          <a:endParaRPr lang="en-US" sz="1600" b="1" kern="1200" dirty="0">
            <a:latin typeface="Tw Cen MT"/>
            <a:cs typeface="Tw Cen MT"/>
          </a:endParaRPr>
        </a:p>
      </dsp:txBody>
      <dsp:txXfrm>
        <a:off x="5904119" y="1655524"/>
        <a:ext cx="1628722" cy="789790"/>
      </dsp:txXfrm>
    </dsp:sp>
    <dsp:sp modelId="{8EDD1849-69D0-B64E-8D30-8AF624035E35}">
      <dsp:nvSpPr>
        <dsp:cNvPr id="0" name=""/>
        <dsp:cNvSpPr/>
      </dsp:nvSpPr>
      <dsp:spPr>
        <a:xfrm rot="6480000">
          <a:off x="5851445" y="3222699"/>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5939533" y="3281424"/>
        <a:ext cx="700695" cy="176176"/>
      </dsp:txXfrm>
    </dsp:sp>
    <dsp:sp modelId="{A7CE2B26-2AD6-454B-94B4-4248BB7F8D35}">
      <dsp:nvSpPr>
        <dsp:cNvPr id="0" name=""/>
        <dsp:cNvSpPr/>
      </dsp:nvSpPr>
      <dsp:spPr>
        <a:xfrm>
          <a:off x="5022349" y="4269140"/>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Family Faith Formation</a:t>
          </a:r>
          <a:endParaRPr lang="en-US" sz="1600" b="1" kern="1200" dirty="0">
            <a:latin typeface="Tw Cen MT"/>
            <a:cs typeface="Tw Cen MT"/>
          </a:endParaRPr>
        </a:p>
      </dsp:txBody>
      <dsp:txXfrm>
        <a:off x="5046920" y="4293711"/>
        <a:ext cx="1628722" cy="789790"/>
      </dsp:txXfrm>
    </dsp:sp>
    <dsp:sp modelId="{FA73B8D5-2423-6B4A-85F3-861CB715F718}">
      <dsp:nvSpPr>
        <dsp:cNvPr id="0" name=""/>
        <dsp:cNvSpPr/>
      </dsp:nvSpPr>
      <dsp:spPr>
        <a:xfrm rot="10800000">
          <a:off x="4035869" y="4541793"/>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4123957" y="4600518"/>
        <a:ext cx="700695" cy="176176"/>
      </dsp:txXfrm>
    </dsp:sp>
    <dsp:sp modelId="{FB54FA89-97A0-7040-8E25-18DCBD0BED75}">
      <dsp:nvSpPr>
        <dsp:cNvPr id="0" name=""/>
        <dsp:cNvSpPr/>
      </dsp:nvSpPr>
      <dsp:spPr>
        <a:xfrm>
          <a:off x="2248395" y="4269140"/>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Missional Faith Formation</a:t>
          </a:r>
          <a:endParaRPr lang="en-US" sz="1600" b="1" kern="1200" dirty="0">
            <a:latin typeface="Tw Cen MT"/>
            <a:cs typeface="Tw Cen MT"/>
          </a:endParaRPr>
        </a:p>
      </dsp:txBody>
      <dsp:txXfrm>
        <a:off x="2272966" y="4293711"/>
        <a:ext cx="1628722" cy="789790"/>
      </dsp:txXfrm>
    </dsp:sp>
    <dsp:sp modelId="{BE8A5D0D-DAD9-F24F-AE85-37049FCE6D25}">
      <dsp:nvSpPr>
        <dsp:cNvPr id="0" name=""/>
        <dsp:cNvSpPr/>
      </dsp:nvSpPr>
      <dsp:spPr>
        <a:xfrm rot="15120000">
          <a:off x="2220292" y="3222699"/>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308380" y="3281424"/>
        <a:ext cx="700695" cy="176176"/>
      </dsp:txXfrm>
    </dsp:sp>
    <dsp:sp modelId="{8AFC5B97-BE82-6440-91A8-BFBD2BAFE12A}">
      <dsp:nvSpPr>
        <dsp:cNvPr id="0" name=""/>
        <dsp:cNvSpPr/>
      </dsp:nvSpPr>
      <dsp:spPr>
        <a:xfrm>
          <a:off x="1391196" y="1630953"/>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&amp; Digital Faith Formation</a:t>
          </a:r>
          <a:endParaRPr lang="en-US" sz="1600" b="1" kern="1200" dirty="0">
            <a:latin typeface="Tw Cen MT"/>
            <a:cs typeface="Tw Cen MT"/>
          </a:endParaRPr>
        </a:p>
      </dsp:txBody>
      <dsp:txXfrm>
        <a:off x="1415767" y="1655524"/>
        <a:ext cx="1628722" cy="789790"/>
      </dsp:txXfrm>
    </dsp:sp>
    <dsp:sp modelId="{E85C7A55-B41D-A449-B13D-D44142926B81}">
      <dsp:nvSpPr>
        <dsp:cNvPr id="0" name=""/>
        <dsp:cNvSpPr/>
      </dsp:nvSpPr>
      <dsp:spPr>
        <a:xfrm rot="19440000">
          <a:off x="2913781" y="1088361"/>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001869" y="1147086"/>
        <a:ext cx="700695" cy="1761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3426A-7570-434A-83A8-98746E062A67}">
      <dsp:nvSpPr>
        <dsp:cNvPr id="0" name=""/>
        <dsp:cNvSpPr/>
      </dsp:nvSpPr>
      <dsp:spPr>
        <a:xfrm>
          <a:off x="3393932" y="1945041"/>
          <a:ext cx="1365535" cy="1365535"/>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smtClean="0"/>
            <a:t>Bible</a:t>
          </a:r>
          <a:endParaRPr lang="en-US" sz="3300" b="1" kern="1200" dirty="0"/>
        </a:p>
      </dsp:txBody>
      <dsp:txXfrm>
        <a:off x="3593910" y="2145019"/>
        <a:ext cx="965579" cy="965579"/>
      </dsp:txXfrm>
    </dsp:sp>
    <dsp:sp modelId="{C7B778A8-B788-AB4F-A2C0-D39355234AE5}">
      <dsp:nvSpPr>
        <dsp:cNvPr id="0" name=""/>
        <dsp:cNvSpPr/>
      </dsp:nvSpPr>
      <dsp:spPr>
        <a:xfrm rot="16200000">
          <a:off x="3851476" y="1300698"/>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3919043" y="1461121"/>
        <a:ext cx="315313" cy="278569"/>
      </dsp:txXfrm>
    </dsp:sp>
    <dsp:sp modelId="{0512E4DD-7E16-3946-957E-468A1FF4C090}">
      <dsp:nvSpPr>
        <dsp:cNvPr id="0" name=""/>
        <dsp:cNvSpPr/>
      </dsp:nvSpPr>
      <dsp:spPr>
        <a:xfrm>
          <a:off x="3530485" y="2712"/>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Course</a:t>
          </a:r>
          <a:endParaRPr lang="en-US" sz="1500" b="1" kern="1200" dirty="0"/>
        </a:p>
      </dsp:txBody>
      <dsp:txXfrm>
        <a:off x="3690467" y="162694"/>
        <a:ext cx="772464" cy="772464"/>
      </dsp:txXfrm>
    </dsp:sp>
    <dsp:sp modelId="{89FEE95F-4BC6-114B-8598-344E12B29167}">
      <dsp:nvSpPr>
        <dsp:cNvPr id="0" name=""/>
        <dsp:cNvSpPr/>
      </dsp:nvSpPr>
      <dsp:spPr>
        <a:xfrm rot="18600000">
          <a:off x="4555309" y="155687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579445" y="1701488"/>
        <a:ext cx="315313" cy="278569"/>
      </dsp:txXfrm>
    </dsp:sp>
    <dsp:sp modelId="{AC928FEB-B13A-4E45-BBD1-A008D53991AA}">
      <dsp:nvSpPr>
        <dsp:cNvPr id="0" name=""/>
        <dsp:cNvSpPr/>
      </dsp:nvSpPr>
      <dsp:spPr>
        <a:xfrm>
          <a:off x="4866765" y="489078"/>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Online course</a:t>
          </a:r>
          <a:endParaRPr lang="en-US" sz="1500" b="1" kern="1200" dirty="0"/>
        </a:p>
      </dsp:txBody>
      <dsp:txXfrm>
        <a:off x="5026747" y="649060"/>
        <a:ext cx="772464" cy="772464"/>
      </dsp:txXfrm>
    </dsp:sp>
    <dsp:sp modelId="{0B0C4164-627D-D94D-8CA0-0847EB7398A1}">
      <dsp:nvSpPr>
        <dsp:cNvPr id="0" name=""/>
        <dsp:cNvSpPr/>
      </dsp:nvSpPr>
      <dsp:spPr>
        <a:xfrm rot="21000000">
          <a:off x="4929810" y="2205529"/>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930836" y="2310118"/>
        <a:ext cx="315313" cy="278569"/>
      </dsp:txXfrm>
    </dsp:sp>
    <dsp:sp modelId="{6A0497E1-54F0-834A-8E14-6DA8D5BCAEDA}">
      <dsp:nvSpPr>
        <dsp:cNvPr id="0" name=""/>
        <dsp:cNvSpPr/>
      </dsp:nvSpPr>
      <dsp:spPr>
        <a:xfrm>
          <a:off x="5577785" y="1720601"/>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Bible study group</a:t>
          </a:r>
          <a:endParaRPr lang="en-US" sz="1500" b="1" kern="1200" dirty="0"/>
        </a:p>
      </dsp:txBody>
      <dsp:txXfrm>
        <a:off x="5737767" y="1880583"/>
        <a:ext cx="772464" cy="772464"/>
      </dsp:txXfrm>
    </dsp:sp>
    <dsp:sp modelId="{5D11747A-6EB8-5443-8B1E-3637BBD127BC}">
      <dsp:nvSpPr>
        <dsp:cNvPr id="0" name=""/>
        <dsp:cNvSpPr/>
      </dsp:nvSpPr>
      <dsp:spPr>
        <a:xfrm rot="1800000">
          <a:off x="4799747" y="294315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808799" y="3002226"/>
        <a:ext cx="315313" cy="278569"/>
      </dsp:txXfrm>
    </dsp:sp>
    <dsp:sp modelId="{B03F02AA-EB4B-B34B-BB0E-328EF339CE15}">
      <dsp:nvSpPr>
        <dsp:cNvPr id="0" name=""/>
        <dsp:cNvSpPr/>
      </dsp:nvSpPr>
      <dsp:spPr>
        <a:xfrm>
          <a:off x="5330851" y="3121036"/>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Book</a:t>
          </a:r>
          <a:endParaRPr lang="en-US" sz="1500" b="1" kern="1200" dirty="0"/>
        </a:p>
      </dsp:txBody>
      <dsp:txXfrm>
        <a:off x="5490833" y="3281018"/>
        <a:ext cx="772464" cy="772464"/>
      </dsp:txXfrm>
    </dsp:sp>
    <dsp:sp modelId="{A3F1E20D-D3C9-A144-A5C3-544E6E0103C9}">
      <dsp:nvSpPr>
        <dsp:cNvPr id="0" name=""/>
        <dsp:cNvSpPr/>
      </dsp:nvSpPr>
      <dsp:spPr>
        <a:xfrm rot="4200000">
          <a:off x="4225977" y="342460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270435" y="3453967"/>
        <a:ext cx="315313" cy="278569"/>
      </dsp:txXfrm>
    </dsp:sp>
    <dsp:sp modelId="{1B7BC56C-4B92-794F-866A-B2B7715DFA7A}">
      <dsp:nvSpPr>
        <dsp:cNvPr id="0" name=""/>
        <dsp:cNvSpPr/>
      </dsp:nvSpPr>
      <dsp:spPr>
        <a:xfrm>
          <a:off x="4241505" y="4035106"/>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Video Program</a:t>
          </a:r>
          <a:endParaRPr lang="en-US" sz="1500" b="1" kern="1200" dirty="0"/>
        </a:p>
      </dsp:txBody>
      <dsp:txXfrm>
        <a:off x="4401487" y="4195088"/>
        <a:ext cx="772464" cy="772464"/>
      </dsp:txXfrm>
    </dsp:sp>
    <dsp:sp modelId="{F9BB6F0E-FE16-FF4A-AC5B-CF746FD4EDE1}">
      <dsp:nvSpPr>
        <dsp:cNvPr id="0" name=""/>
        <dsp:cNvSpPr/>
      </dsp:nvSpPr>
      <dsp:spPr>
        <a:xfrm rot="6600000">
          <a:off x="3476974" y="342460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3567650" y="3453967"/>
        <a:ext cx="315313" cy="278569"/>
      </dsp:txXfrm>
    </dsp:sp>
    <dsp:sp modelId="{6E12FE79-C54A-4F45-85AE-CACA8FE81C57}">
      <dsp:nvSpPr>
        <dsp:cNvPr id="0" name=""/>
        <dsp:cNvSpPr/>
      </dsp:nvSpPr>
      <dsp:spPr>
        <a:xfrm>
          <a:off x="2819466" y="4035106"/>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Audio book/podcast</a:t>
          </a:r>
          <a:endParaRPr lang="en-US" sz="1500" b="1" kern="1200" dirty="0"/>
        </a:p>
      </dsp:txBody>
      <dsp:txXfrm>
        <a:off x="2979448" y="4195088"/>
        <a:ext cx="772464" cy="772464"/>
      </dsp:txXfrm>
    </dsp:sp>
    <dsp:sp modelId="{021EE319-8056-7A4E-B99A-D7FB3C0056FB}">
      <dsp:nvSpPr>
        <dsp:cNvPr id="0" name=""/>
        <dsp:cNvSpPr/>
      </dsp:nvSpPr>
      <dsp:spPr>
        <a:xfrm rot="9000000">
          <a:off x="2903204" y="294315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3029286" y="3002226"/>
        <a:ext cx="315313" cy="278569"/>
      </dsp:txXfrm>
    </dsp:sp>
    <dsp:sp modelId="{D6A9F5A0-2E2D-2B4E-B258-D3E08C6050DD}">
      <dsp:nvSpPr>
        <dsp:cNvPr id="0" name=""/>
        <dsp:cNvSpPr/>
      </dsp:nvSpPr>
      <dsp:spPr>
        <a:xfrm>
          <a:off x="1730120" y="3121036"/>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Mentor</a:t>
          </a:r>
          <a:endParaRPr lang="en-US" sz="1500" b="1" kern="1200" dirty="0"/>
        </a:p>
      </dsp:txBody>
      <dsp:txXfrm>
        <a:off x="1890102" y="3281018"/>
        <a:ext cx="772464" cy="772464"/>
      </dsp:txXfrm>
    </dsp:sp>
    <dsp:sp modelId="{C8A9B7DD-EC88-EA44-8E25-55DDEAB5062F}">
      <dsp:nvSpPr>
        <dsp:cNvPr id="0" name=""/>
        <dsp:cNvSpPr/>
      </dsp:nvSpPr>
      <dsp:spPr>
        <a:xfrm rot="11400000">
          <a:off x="2773141" y="2205529"/>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2907249" y="2310118"/>
        <a:ext cx="315313" cy="278569"/>
      </dsp:txXfrm>
    </dsp:sp>
    <dsp:sp modelId="{E2521E59-CA94-B045-91ED-03582D4EB89C}">
      <dsp:nvSpPr>
        <dsp:cNvPr id="0" name=""/>
        <dsp:cNvSpPr/>
      </dsp:nvSpPr>
      <dsp:spPr>
        <a:xfrm>
          <a:off x="1483186" y="1720601"/>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Bible app</a:t>
          </a:r>
          <a:endParaRPr lang="en-US" sz="1500" b="1" kern="1200" dirty="0"/>
        </a:p>
      </dsp:txBody>
      <dsp:txXfrm>
        <a:off x="1643168" y="1880583"/>
        <a:ext cx="772464" cy="772464"/>
      </dsp:txXfrm>
    </dsp:sp>
    <dsp:sp modelId="{13A75ABF-C1CA-AE45-876F-0F669FD6C3F6}">
      <dsp:nvSpPr>
        <dsp:cNvPr id="0" name=""/>
        <dsp:cNvSpPr/>
      </dsp:nvSpPr>
      <dsp:spPr>
        <a:xfrm rot="13800000">
          <a:off x="3147643" y="155687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3258641" y="1701488"/>
        <a:ext cx="315313" cy="278569"/>
      </dsp:txXfrm>
    </dsp:sp>
    <dsp:sp modelId="{7499841E-F4A8-724B-BE9F-B6F8C359B3BF}">
      <dsp:nvSpPr>
        <dsp:cNvPr id="0" name=""/>
        <dsp:cNvSpPr/>
      </dsp:nvSpPr>
      <dsp:spPr>
        <a:xfrm>
          <a:off x="2194205" y="489078"/>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Organize a study group</a:t>
          </a:r>
          <a:endParaRPr lang="en-US" sz="1500" b="1" kern="1200" dirty="0"/>
        </a:p>
      </dsp:txBody>
      <dsp:txXfrm>
        <a:off x="2354187" y="649060"/>
        <a:ext cx="772464" cy="7724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28279-201E-4A4B-AE4F-C3326A6C9141}">
      <dsp:nvSpPr>
        <dsp:cNvPr id="0" name=""/>
        <dsp:cNvSpPr/>
      </dsp:nvSpPr>
      <dsp:spPr>
        <a:xfrm>
          <a:off x="906095" y="543107"/>
          <a:ext cx="5490309" cy="5490309"/>
        </a:xfrm>
        <a:prstGeom prst="blockArc">
          <a:avLst>
            <a:gd name="adj1" fmla="val 13800000"/>
            <a:gd name="adj2" fmla="val 162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4896C96-A28D-E047-B07C-11664921E7F4}">
      <dsp:nvSpPr>
        <dsp:cNvPr id="0" name=""/>
        <dsp:cNvSpPr/>
      </dsp:nvSpPr>
      <dsp:spPr>
        <a:xfrm>
          <a:off x="906095" y="543107"/>
          <a:ext cx="5490309" cy="5490309"/>
        </a:xfrm>
        <a:prstGeom prst="blockArc">
          <a:avLst>
            <a:gd name="adj1" fmla="val 11400000"/>
            <a:gd name="adj2" fmla="val 138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FF4EA7C-7615-5544-AF9A-49A8FDEB7575}">
      <dsp:nvSpPr>
        <dsp:cNvPr id="0" name=""/>
        <dsp:cNvSpPr/>
      </dsp:nvSpPr>
      <dsp:spPr>
        <a:xfrm>
          <a:off x="906095" y="543107"/>
          <a:ext cx="5490309" cy="5490309"/>
        </a:xfrm>
        <a:prstGeom prst="blockArc">
          <a:avLst>
            <a:gd name="adj1" fmla="val 9000000"/>
            <a:gd name="adj2" fmla="val 114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157EBFD-F0BE-A645-BA82-53258C64AE23}">
      <dsp:nvSpPr>
        <dsp:cNvPr id="0" name=""/>
        <dsp:cNvSpPr/>
      </dsp:nvSpPr>
      <dsp:spPr>
        <a:xfrm>
          <a:off x="906095" y="543107"/>
          <a:ext cx="5490309" cy="5490309"/>
        </a:xfrm>
        <a:prstGeom prst="blockArc">
          <a:avLst>
            <a:gd name="adj1" fmla="val 6600000"/>
            <a:gd name="adj2" fmla="val 90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E63C42E-62A1-024B-B626-42E1208BE178}">
      <dsp:nvSpPr>
        <dsp:cNvPr id="0" name=""/>
        <dsp:cNvSpPr/>
      </dsp:nvSpPr>
      <dsp:spPr>
        <a:xfrm>
          <a:off x="906095" y="543107"/>
          <a:ext cx="5490309" cy="5490309"/>
        </a:xfrm>
        <a:prstGeom prst="blockArc">
          <a:avLst>
            <a:gd name="adj1" fmla="val 4200000"/>
            <a:gd name="adj2" fmla="val 66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EF97A5D-2660-0A47-AB8A-2E641B4C1285}">
      <dsp:nvSpPr>
        <dsp:cNvPr id="0" name=""/>
        <dsp:cNvSpPr/>
      </dsp:nvSpPr>
      <dsp:spPr>
        <a:xfrm>
          <a:off x="906095" y="543107"/>
          <a:ext cx="5490309" cy="5490309"/>
        </a:xfrm>
        <a:prstGeom prst="blockArc">
          <a:avLst>
            <a:gd name="adj1" fmla="val 1800000"/>
            <a:gd name="adj2" fmla="val 42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317A0835-047B-B840-AD61-F6950D54960B}">
      <dsp:nvSpPr>
        <dsp:cNvPr id="0" name=""/>
        <dsp:cNvSpPr/>
      </dsp:nvSpPr>
      <dsp:spPr>
        <a:xfrm>
          <a:off x="906095" y="543107"/>
          <a:ext cx="5490309" cy="5490309"/>
        </a:xfrm>
        <a:prstGeom prst="blockArc">
          <a:avLst>
            <a:gd name="adj1" fmla="val 21000000"/>
            <a:gd name="adj2" fmla="val 18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07103A2-8C53-334A-A084-228C85F80B23}">
      <dsp:nvSpPr>
        <dsp:cNvPr id="0" name=""/>
        <dsp:cNvSpPr/>
      </dsp:nvSpPr>
      <dsp:spPr>
        <a:xfrm>
          <a:off x="906095" y="543107"/>
          <a:ext cx="5490309" cy="5490309"/>
        </a:xfrm>
        <a:prstGeom prst="blockArc">
          <a:avLst>
            <a:gd name="adj1" fmla="val 18600000"/>
            <a:gd name="adj2" fmla="val 210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906095" y="543107"/>
          <a:ext cx="5490309" cy="5490309"/>
        </a:xfrm>
        <a:prstGeom prst="blockArc">
          <a:avLst>
            <a:gd name="adj1" fmla="val 16200000"/>
            <a:gd name="adj2" fmla="val 186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648792" y="2343486"/>
          <a:ext cx="2004914" cy="1889551"/>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942405" y="2620204"/>
        <a:ext cx="1417688" cy="1336115"/>
      </dsp:txXfrm>
    </dsp:sp>
    <dsp:sp modelId="{55667891-9EE2-7348-A65B-B085845A50C7}">
      <dsp:nvSpPr>
        <dsp:cNvPr id="0" name=""/>
        <dsp:cNvSpPr/>
      </dsp:nvSpPr>
      <dsp:spPr>
        <a:xfrm>
          <a:off x="2944523" y="-47511"/>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 </a:t>
          </a:r>
          <a:br>
            <a:rPr lang="en-US" sz="1400" b="1" kern="1200" dirty="0" smtClean="0"/>
          </a:br>
          <a:r>
            <a:rPr lang="en-US" sz="1400" b="1" kern="1200" dirty="0" smtClean="0"/>
            <a:t>@ Home</a:t>
          </a:r>
        </a:p>
      </dsp:txBody>
      <dsp:txXfrm>
        <a:off x="3151518" y="137768"/>
        <a:ext cx="999462" cy="894604"/>
      </dsp:txXfrm>
    </dsp:sp>
    <dsp:sp modelId="{06FB14D1-103C-C84F-B44F-94A259B48B04}">
      <dsp:nvSpPr>
        <dsp:cNvPr id="0" name=""/>
        <dsp:cNvSpPr/>
      </dsp:nvSpPr>
      <dsp:spPr>
        <a:xfrm>
          <a:off x="4682102" y="584915"/>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Seasons of the Year</a:t>
          </a:r>
        </a:p>
      </dsp:txBody>
      <dsp:txXfrm>
        <a:off x="4889097" y="770194"/>
        <a:ext cx="999462" cy="894604"/>
      </dsp:txXfrm>
    </dsp:sp>
    <dsp:sp modelId="{DDD9949A-4B83-9C43-A852-2B790C83D4DA}">
      <dsp:nvSpPr>
        <dsp:cNvPr id="0" name=""/>
        <dsp:cNvSpPr/>
      </dsp:nvSpPr>
      <dsp:spPr>
        <a:xfrm>
          <a:off x="5606648" y="2186276"/>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Bible &amp; Learning the Faith</a:t>
          </a:r>
          <a:endParaRPr lang="en-US" sz="1400" b="1" kern="1200" dirty="0"/>
        </a:p>
      </dsp:txBody>
      <dsp:txXfrm>
        <a:off x="5813643" y="2371555"/>
        <a:ext cx="999462" cy="894604"/>
      </dsp:txXfrm>
    </dsp:sp>
    <dsp:sp modelId="{ADE3CE14-6BF7-C94A-B48E-AD8AF2728543}">
      <dsp:nvSpPr>
        <dsp:cNvPr id="0" name=""/>
        <dsp:cNvSpPr/>
      </dsp:nvSpPr>
      <dsp:spPr>
        <a:xfrm>
          <a:off x="5285556" y="4007277"/>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Rituals &amp; Milestones</a:t>
          </a:r>
          <a:endParaRPr lang="en-US" sz="1400" b="1" kern="1200" dirty="0"/>
        </a:p>
      </dsp:txBody>
      <dsp:txXfrm>
        <a:off x="5492551" y="4192556"/>
        <a:ext cx="999462" cy="894604"/>
      </dsp:txXfrm>
    </dsp:sp>
    <dsp:sp modelId="{AD804111-FBE1-0E43-8917-3F023C48D7C8}">
      <dsp:nvSpPr>
        <dsp:cNvPr id="0" name=""/>
        <dsp:cNvSpPr/>
      </dsp:nvSpPr>
      <dsp:spPr>
        <a:xfrm>
          <a:off x="3869069" y="5195850"/>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Service</a:t>
          </a:r>
          <a:endParaRPr lang="en-US" sz="1400" b="1" kern="1200" dirty="0"/>
        </a:p>
      </dsp:txBody>
      <dsp:txXfrm>
        <a:off x="4076064" y="5381129"/>
        <a:ext cx="999462" cy="894604"/>
      </dsp:txXfrm>
    </dsp:sp>
    <dsp:sp modelId="{F4161C11-D9FE-CC42-82CE-71A74D4515E6}">
      <dsp:nvSpPr>
        <dsp:cNvPr id="0" name=""/>
        <dsp:cNvSpPr/>
      </dsp:nvSpPr>
      <dsp:spPr>
        <a:xfrm>
          <a:off x="2019977" y="5195850"/>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Family Life Assets </a:t>
          </a:r>
          <a:endParaRPr lang="en-US" sz="1400" b="1" kern="1200" dirty="0"/>
        </a:p>
      </dsp:txBody>
      <dsp:txXfrm>
        <a:off x="2226972" y="5381129"/>
        <a:ext cx="999462" cy="894604"/>
      </dsp:txXfrm>
    </dsp:sp>
    <dsp:sp modelId="{D5B8E15C-5176-D14C-9301-6DD51E81D4B4}">
      <dsp:nvSpPr>
        <dsp:cNvPr id="0" name=""/>
        <dsp:cNvSpPr/>
      </dsp:nvSpPr>
      <dsp:spPr>
        <a:xfrm>
          <a:off x="603490" y="4007277"/>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For Parents</a:t>
          </a:r>
          <a:endParaRPr lang="en-US" sz="1400" b="1" kern="1200" dirty="0"/>
        </a:p>
      </dsp:txBody>
      <dsp:txXfrm>
        <a:off x="810485" y="4192556"/>
        <a:ext cx="999462" cy="894604"/>
      </dsp:txXfrm>
    </dsp:sp>
    <dsp:sp modelId="{B60741DA-9B20-3642-9B54-C82FF8812431}">
      <dsp:nvSpPr>
        <dsp:cNvPr id="0" name=""/>
        <dsp:cNvSpPr/>
      </dsp:nvSpPr>
      <dsp:spPr>
        <a:xfrm>
          <a:off x="282399" y="2186276"/>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Children’s Programs &amp; Events</a:t>
          </a:r>
          <a:endParaRPr lang="en-US" sz="1400" b="1" kern="1200" dirty="0"/>
        </a:p>
      </dsp:txBody>
      <dsp:txXfrm>
        <a:off x="489394" y="2371555"/>
        <a:ext cx="999462" cy="894604"/>
      </dsp:txXfrm>
    </dsp:sp>
    <dsp:sp modelId="{C5C0381B-B303-7841-80BC-E06B2CEBCB2D}">
      <dsp:nvSpPr>
        <dsp:cNvPr id="0" name=""/>
        <dsp:cNvSpPr/>
      </dsp:nvSpPr>
      <dsp:spPr>
        <a:xfrm>
          <a:off x="1206945" y="584915"/>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 Discovering Faith</a:t>
          </a:r>
          <a:endParaRPr lang="en-US" sz="1400" b="1" kern="1200" dirty="0"/>
        </a:p>
      </dsp:txBody>
      <dsp:txXfrm>
        <a:off x="1413940" y="770194"/>
        <a:ext cx="999462" cy="89460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79415-84E3-CF49-AD4A-92E4271B5755}">
      <dsp:nvSpPr>
        <dsp:cNvPr id="0" name=""/>
        <dsp:cNvSpPr/>
      </dsp:nvSpPr>
      <dsp:spPr>
        <a:xfrm>
          <a:off x="845367" y="537088"/>
          <a:ext cx="5433964" cy="5433964"/>
        </a:xfrm>
        <a:prstGeom prst="blockArc">
          <a:avLst>
            <a:gd name="adj1" fmla="val 13800000"/>
            <a:gd name="adj2" fmla="val 162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3ED0011-6D38-DB40-88D6-178908744AE6}">
      <dsp:nvSpPr>
        <dsp:cNvPr id="0" name=""/>
        <dsp:cNvSpPr/>
      </dsp:nvSpPr>
      <dsp:spPr>
        <a:xfrm>
          <a:off x="845367" y="537088"/>
          <a:ext cx="5433964" cy="5433964"/>
        </a:xfrm>
        <a:prstGeom prst="blockArc">
          <a:avLst>
            <a:gd name="adj1" fmla="val 11400000"/>
            <a:gd name="adj2" fmla="val 138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0FA3CDA-FC02-2F45-B7F0-0C5CDB7F2CB5}">
      <dsp:nvSpPr>
        <dsp:cNvPr id="0" name=""/>
        <dsp:cNvSpPr/>
      </dsp:nvSpPr>
      <dsp:spPr>
        <a:xfrm>
          <a:off x="845367" y="537088"/>
          <a:ext cx="5433964" cy="5433964"/>
        </a:xfrm>
        <a:prstGeom prst="blockArc">
          <a:avLst>
            <a:gd name="adj1" fmla="val 9000000"/>
            <a:gd name="adj2" fmla="val 114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2CF36AD-E1B7-0847-8B5F-A36018C37A37}">
      <dsp:nvSpPr>
        <dsp:cNvPr id="0" name=""/>
        <dsp:cNvSpPr/>
      </dsp:nvSpPr>
      <dsp:spPr>
        <a:xfrm>
          <a:off x="845367" y="537088"/>
          <a:ext cx="5433964" cy="5433964"/>
        </a:xfrm>
        <a:prstGeom prst="blockArc">
          <a:avLst>
            <a:gd name="adj1" fmla="val 6600000"/>
            <a:gd name="adj2" fmla="val 90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FF94A4F-BB6B-F644-9DFB-A10988FED5F2}">
      <dsp:nvSpPr>
        <dsp:cNvPr id="0" name=""/>
        <dsp:cNvSpPr/>
      </dsp:nvSpPr>
      <dsp:spPr>
        <a:xfrm>
          <a:off x="845367" y="537088"/>
          <a:ext cx="5433964" cy="5433964"/>
        </a:xfrm>
        <a:prstGeom prst="blockArc">
          <a:avLst>
            <a:gd name="adj1" fmla="val 4200000"/>
            <a:gd name="adj2" fmla="val 66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E93BD55-20C0-4141-849C-078C2348B652}">
      <dsp:nvSpPr>
        <dsp:cNvPr id="0" name=""/>
        <dsp:cNvSpPr/>
      </dsp:nvSpPr>
      <dsp:spPr>
        <a:xfrm>
          <a:off x="845367" y="537088"/>
          <a:ext cx="5433964" cy="5433964"/>
        </a:xfrm>
        <a:prstGeom prst="blockArc">
          <a:avLst>
            <a:gd name="adj1" fmla="val 1800000"/>
            <a:gd name="adj2" fmla="val 42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154DAA5-3BC2-1D49-8911-A01F5E0FB44B}">
      <dsp:nvSpPr>
        <dsp:cNvPr id="0" name=""/>
        <dsp:cNvSpPr/>
      </dsp:nvSpPr>
      <dsp:spPr>
        <a:xfrm>
          <a:off x="845367" y="537088"/>
          <a:ext cx="5433964" cy="5433964"/>
        </a:xfrm>
        <a:prstGeom prst="blockArc">
          <a:avLst>
            <a:gd name="adj1" fmla="val 21000000"/>
            <a:gd name="adj2" fmla="val 18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C945FDD-BB1B-2C4C-AB26-5C21F75FD7FA}">
      <dsp:nvSpPr>
        <dsp:cNvPr id="0" name=""/>
        <dsp:cNvSpPr/>
      </dsp:nvSpPr>
      <dsp:spPr>
        <a:xfrm>
          <a:off x="845367" y="537088"/>
          <a:ext cx="5433964" cy="5433964"/>
        </a:xfrm>
        <a:prstGeom prst="blockArc">
          <a:avLst>
            <a:gd name="adj1" fmla="val 18600000"/>
            <a:gd name="adj2" fmla="val 210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845367" y="537088"/>
          <a:ext cx="5433964" cy="5433964"/>
        </a:xfrm>
        <a:prstGeom prst="blockArc">
          <a:avLst>
            <a:gd name="adj1" fmla="val 16200000"/>
            <a:gd name="adj2" fmla="val 186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598423" y="2374646"/>
          <a:ext cx="1927853" cy="175884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880751" y="2632223"/>
        <a:ext cx="1363197" cy="1243695"/>
      </dsp:txXfrm>
    </dsp:sp>
    <dsp:sp modelId="{552D61EF-6CD1-9442-B725-8930650CE019}">
      <dsp:nvSpPr>
        <dsp:cNvPr id="0" name=""/>
        <dsp:cNvSpPr/>
      </dsp:nvSpPr>
      <dsp:spPr>
        <a:xfrm>
          <a:off x="2927602" y="-81457"/>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a:t>
          </a:r>
          <a:endParaRPr lang="en-US" sz="1400" b="1" kern="1200" dirty="0"/>
        </a:p>
      </dsp:txBody>
      <dsp:txXfrm>
        <a:off x="3113515" y="111882"/>
        <a:ext cx="897668" cy="933523"/>
      </dsp:txXfrm>
    </dsp:sp>
    <dsp:sp modelId="{0B0E6169-9860-F143-92B8-FA79A51217FB}">
      <dsp:nvSpPr>
        <dsp:cNvPr id="0" name=""/>
        <dsp:cNvSpPr/>
      </dsp:nvSpPr>
      <dsp:spPr>
        <a:xfrm>
          <a:off x="4647334" y="544473"/>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Liturgical Seasons</a:t>
          </a:r>
          <a:endParaRPr lang="en-US" sz="1400" b="1" kern="1200" dirty="0"/>
        </a:p>
      </dsp:txBody>
      <dsp:txXfrm>
        <a:off x="4833247" y="737812"/>
        <a:ext cx="897668" cy="933523"/>
      </dsp:txXfrm>
    </dsp:sp>
    <dsp:sp modelId="{F51BD8E4-0B57-F94E-A9FB-F48895972B99}">
      <dsp:nvSpPr>
        <dsp:cNvPr id="0" name=""/>
        <dsp:cNvSpPr/>
      </dsp:nvSpPr>
      <dsp:spPr>
        <a:xfrm>
          <a:off x="5562385" y="2129386"/>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Scripture Enrichment</a:t>
          </a:r>
          <a:endParaRPr lang="en-US" sz="1400" b="1" kern="1200" dirty="0"/>
        </a:p>
      </dsp:txBody>
      <dsp:txXfrm>
        <a:off x="5748298" y="2322725"/>
        <a:ext cx="897668" cy="933523"/>
      </dsp:txXfrm>
    </dsp:sp>
    <dsp:sp modelId="{8A9183D2-C58E-C34D-8500-05ADC822D1AF}">
      <dsp:nvSpPr>
        <dsp:cNvPr id="0" name=""/>
        <dsp:cNvSpPr/>
      </dsp:nvSpPr>
      <dsp:spPr>
        <a:xfrm>
          <a:off x="5244591" y="3931684"/>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Spiritual Enrichment</a:t>
          </a:r>
          <a:endParaRPr lang="en-US" sz="1400" b="1" kern="1200" dirty="0"/>
        </a:p>
      </dsp:txBody>
      <dsp:txXfrm>
        <a:off x="5430504" y="4125023"/>
        <a:ext cx="897668" cy="933523"/>
      </dsp:txXfrm>
    </dsp:sp>
    <dsp:sp modelId="{60C3224B-F422-DC49-8699-A3543E9FD71A}">
      <dsp:nvSpPr>
        <dsp:cNvPr id="0" name=""/>
        <dsp:cNvSpPr/>
      </dsp:nvSpPr>
      <dsp:spPr>
        <a:xfrm>
          <a:off x="3842653" y="5108049"/>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Enrichment</a:t>
          </a:r>
          <a:endParaRPr lang="en-US" sz="1400" b="1" kern="1200" dirty="0"/>
        </a:p>
      </dsp:txBody>
      <dsp:txXfrm>
        <a:off x="4028566" y="5301388"/>
        <a:ext cx="897668" cy="933523"/>
      </dsp:txXfrm>
    </dsp:sp>
    <dsp:sp modelId="{562B70E9-6B9C-2543-96DE-ACE7F8C5C206}">
      <dsp:nvSpPr>
        <dsp:cNvPr id="0" name=""/>
        <dsp:cNvSpPr/>
      </dsp:nvSpPr>
      <dsp:spPr>
        <a:xfrm>
          <a:off x="2012552" y="5108049"/>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Service &amp; Mission</a:t>
          </a:r>
          <a:endParaRPr lang="en-US" sz="1400" b="1" kern="1200" dirty="0"/>
        </a:p>
      </dsp:txBody>
      <dsp:txXfrm>
        <a:off x="2198465" y="5301388"/>
        <a:ext cx="897668" cy="933523"/>
      </dsp:txXfrm>
    </dsp:sp>
    <dsp:sp modelId="{3C92E047-FBCD-184D-B1C4-BB408354E0ED}">
      <dsp:nvSpPr>
        <dsp:cNvPr id="0" name=""/>
        <dsp:cNvSpPr/>
      </dsp:nvSpPr>
      <dsp:spPr>
        <a:xfrm>
          <a:off x="610614" y="3931684"/>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Life Issues &amp; Milestones</a:t>
          </a:r>
          <a:endParaRPr lang="en-US" sz="1400" b="1" kern="1200" dirty="0"/>
        </a:p>
      </dsp:txBody>
      <dsp:txXfrm>
        <a:off x="796527" y="4125023"/>
        <a:ext cx="897668" cy="933523"/>
      </dsp:txXfrm>
    </dsp:sp>
    <dsp:sp modelId="{BF2C562C-2EA6-0244-AC13-E6A106388893}">
      <dsp:nvSpPr>
        <dsp:cNvPr id="0" name=""/>
        <dsp:cNvSpPr/>
      </dsp:nvSpPr>
      <dsp:spPr>
        <a:xfrm>
          <a:off x="292820" y="2129386"/>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Grand-parents</a:t>
          </a:r>
          <a:endParaRPr lang="en-US" sz="1400" b="1" kern="1200" dirty="0"/>
        </a:p>
      </dsp:txBody>
      <dsp:txXfrm>
        <a:off x="478733" y="2322725"/>
        <a:ext cx="897668" cy="933523"/>
      </dsp:txXfrm>
    </dsp:sp>
    <dsp:sp modelId="{3E60C593-4F65-B140-A00D-F4F7785D6EFF}">
      <dsp:nvSpPr>
        <dsp:cNvPr id="0" name=""/>
        <dsp:cNvSpPr/>
      </dsp:nvSpPr>
      <dsp:spPr>
        <a:xfrm>
          <a:off x="1207871" y="544473"/>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Discovering Faith</a:t>
          </a:r>
          <a:endParaRPr lang="en-US" sz="1400" b="1" kern="1200" dirty="0"/>
        </a:p>
      </dsp:txBody>
      <dsp:txXfrm>
        <a:off x="1393784" y="737812"/>
        <a:ext cx="897668" cy="9335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15D37-90A1-184A-B9BE-321FAEAE7057}">
      <dsp:nvSpPr>
        <dsp:cNvPr id="0" name=""/>
        <dsp:cNvSpPr/>
      </dsp:nvSpPr>
      <dsp:spPr>
        <a:xfrm>
          <a:off x="3689393" y="1962193"/>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b="0" kern="1200" dirty="0">
            <a:latin typeface="Tw Cen MT"/>
            <a:cs typeface="Tw Cen MT"/>
          </a:endParaRPr>
        </a:p>
      </dsp:txBody>
      <dsp:txXfrm>
        <a:off x="3893966" y="2166766"/>
        <a:ext cx="987767" cy="987767"/>
      </dsp:txXfrm>
    </dsp:sp>
    <dsp:sp modelId="{75F5C320-DE5D-EC40-A256-B9CF697F735A}">
      <dsp:nvSpPr>
        <dsp:cNvPr id="0" name=""/>
        <dsp:cNvSpPr/>
      </dsp:nvSpPr>
      <dsp:spPr>
        <a:xfrm rot="16200000">
          <a:off x="4239044" y="1376174"/>
          <a:ext cx="297611"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4283686" y="1515806"/>
        <a:ext cx="208328" cy="284970"/>
      </dsp:txXfrm>
    </dsp:sp>
    <dsp:sp modelId="{3312C540-6E97-4543-8A4B-4CCAD8FAE79A}">
      <dsp:nvSpPr>
        <dsp:cNvPr id="0" name=""/>
        <dsp:cNvSpPr/>
      </dsp:nvSpPr>
      <dsp:spPr>
        <a:xfrm>
          <a:off x="3689393" y="3749"/>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3893966" y="208322"/>
        <a:ext cx="987767" cy="987767"/>
      </dsp:txXfrm>
    </dsp:sp>
    <dsp:sp modelId="{B5CF42A0-6188-0046-A03A-1BE9B64F18E2}">
      <dsp:nvSpPr>
        <dsp:cNvPr id="0" name=""/>
        <dsp:cNvSpPr/>
      </dsp:nvSpPr>
      <dsp:spPr>
        <a:xfrm rot="19933650">
          <a:off x="5407773" y="1544307"/>
          <a:ext cx="1297876"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5415980" y="1672493"/>
        <a:ext cx="1155391" cy="284970"/>
      </dsp:txXfrm>
    </dsp:sp>
    <dsp:sp modelId="{DF84A613-6320-9A4B-993F-51B069CC9594}">
      <dsp:nvSpPr>
        <dsp:cNvPr id="0" name=""/>
        <dsp:cNvSpPr/>
      </dsp:nvSpPr>
      <dsp:spPr>
        <a:xfrm>
          <a:off x="7092119" y="170226"/>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7296692" y="374799"/>
        <a:ext cx="987767" cy="987767"/>
      </dsp:txXfrm>
    </dsp:sp>
    <dsp:sp modelId="{5AFF3D07-C48F-DB47-9DDE-99EFDA5F353E}">
      <dsp:nvSpPr>
        <dsp:cNvPr id="0" name=""/>
        <dsp:cNvSpPr/>
      </dsp:nvSpPr>
      <dsp:spPr>
        <a:xfrm rot="1577736">
          <a:off x="5408447" y="3231630"/>
          <a:ext cx="1231010"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5415819" y="3295059"/>
        <a:ext cx="1088525" cy="284970"/>
      </dsp:txXfrm>
    </dsp:sp>
    <dsp:sp modelId="{A6D959B1-B09F-744A-8778-B0B1B9DDE485}">
      <dsp:nvSpPr>
        <dsp:cNvPr id="0" name=""/>
        <dsp:cNvSpPr/>
      </dsp:nvSpPr>
      <dsp:spPr>
        <a:xfrm>
          <a:off x="7024067" y="3609973"/>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7228640" y="3814546"/>
        <a:ext cx="987767" cy="987767"/>
      </dsp:txXfrm>
    </dsp:sp>
    <dsp:sp modelId="{7A0F80DF-9030-7144-BD2C-80D02930E273}">
      <dsp:nvSpPr>
        <dsp:cNvPr id="0" name=""/>
        <dsp:cNvSpPr/>
      </dsp:nvSpPr>
      <dsp:spPr>
        <a:xfrm rot="5461209">
          <a:off x="4220648" y="3395788"/>
          <a:ext cx="299763"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4266413" y="3445821"/>
        <a:ext cx="209834" cy="284970"/>
      </dsp:txXfrm>
    </dsp:sp>
    <dsp:sp modelId="{4606A9D0-21EE-8F48-82C2-4BB853E037E4}">
      <dsp:nvSpPr>
        <dsp:cNvPr id="0" name=""/>
        <dsp:cNvSpPr/>
      </dsp:nvSpPr>
      <dsp:spPr>
        <a:xfrm>
          <a:off x="3654452" y="3924386"/>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3859025" y="4128959"/>
        <a:ext cx="987767" cy="987767"/>
      </dsp:txXfrm>
    </dsp:sp>
    <dsp:sp modelId="{7EB8980C-E691-304D-AB92-16137A2E1D47}">
      <dsp:nvSpPr>
        <dsp:cNvPr id="0" name=""/>
        <dsp:cNvSpPr/>
      </dsp:nvSpPr>
      <dsp:spPr>
        <a:xfrm rot="9306684">
          <a:off x="2198479" y="3167588"/>
          <a:ext cx="1169665"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2334348" y="3232595"/>
        <a:ext cx="1027180" cy="284970"/>
      </dsp:txXfrm>
    </dsp:sp>
    <dsp:sp modelId="{48E528C0-1928-7A4E-9189-30D783ED5183}">
      <dsp:nvSpPr>
        <dsp:cNvPr id="0" name=""/>
        <dsp:cNvSpPr/>
      </dsp:nvSpPr>
      <dsp:spPr>
        <a:xfrm>
          <a:off x="420259" y="3478884"/>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624832" y="3683457"/>
        <a:ext cx="987767" cy="987767"/>
      </dsp:txXfrm>
    </dsp:sp>
    <dsp:sp modelId="{516AA64A-0BC5-324C-B9DC-F649BDF450E5}">
      <dsp:nvSpPr>
        <dsp:cNvPr id="0" name=""/>
        <dsp:cNvSpPr/>
      </dsp:nvSpPr>
      <dsp:spPr>
        <a:xfrm rot="12177756">
          <a:off x="2283246" y="1762060"/>
          <a:ext cx="1088568"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2420086" y="1884844"/>
        <a:ext cx="946083" cy="284970"/>
      </dsp:txXfrm>
    </dsp:sp>
    <dsp:sp modelId="{796871F8-DAF1-3249-A557-BF83532D1BFD}">
      <dsp:nvSpPr>
        <dsp:cNvPr id="0" name=""/>
        <dsp:cNvSpPr/>
      </dsp:nvSpPr>
      <dsp:spPr>
        <a:xfrm>
          <a:off x="512020" y="615925"/>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716593" y="820498"/>
        <a:ext cx="987767" cy="98776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6E60D-4FF0-E944-9CFD-610BC295AD07}">
      <dsp:nvSpPr>
        <dsp:cNvPr id="0" name=""/>
        <dsp:cNvSpPr/>
      </dsp:nvSpPr>
      <dsp:spPr>
        <a:xfrm>
          <a:off x="1994869" y="-5721"/>
          <a:ext cx="5154260" cy="5154260"/>
        </a:xfrm>
        <a:prstGeom prst="circularArrow">
          <a:avLst>
            <a:gd name="adj1" fmla="val 5274"/>
            <a:gd name="adj2" fmla="val 312630"/>
            <a:gd name="adj3" fmla="val 14215647"/>
            <a:gd name="adj4" fmla="val 17134327"/>
            <a:gd name="adj5" fmla="val 5477"/>
          </a:avLst>
        </a:prstGeom>
        <a:solidFill>
          <a:schemeClr val="dk2">
            <a:tint val="4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CF77CEFB-8EBD-F841-B598-E29B1CEF8339}">
      <dsp:nvSpPr>
        <dsp:cNvPr id="0" name=""/>
        <dsp:cNvSpPr/>
      </dsp:nvSpPr>
      <dsp:spPr>
        <a:xfrm>
          <a:off x="3585269" y="374"/>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Discerning Learning Needs</a:t>
          </a:r>
          <a:endParaRPr lang="en-US" sz="1500" b="0" kern="1200" dirty="0">
            <a:latin typeface="Tw Cen MT"/>
            <a:cs typeface="Tw Cen MT"/>
          </a:endParaRPr>
        </a:p>
      </dsp:txBody>
      <dsp:txXfrm>
        <a:off x="3633437" y="48542"/>
        <a:ext cx="1877124" cy="890394"/>
      </dsp:txXfrm>
    </dsp:sp>
    <dsp:sp modelId="{C7AC7F20-D363-E044-8822-D0FAEAA2BEA0}">
      <dsp:nvSpPr>
        <dsp:cNvPr id="0" name=""/>
        <dsp:cNvSpPr/>
      </dsp:nvSpPr>
      <dsp:spPr>
        <a:xfrm>
          <a:off x="5396109" y="1045863"/>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Working with a Mentor/Guide</a:t>
          </a:r>
          <a:endParaRPr lang="en-US" sz="1500" b="0" kern="1200" dirty="0">
            <a:latin typeface="Tw Cen MT"/>
            <a:cs typeface="Tw Cen MT"/>
          </a:endParaRPr>
        </a:p>
      </dsp:txBody>
      <dsp:txXfrm>
        <a:off x="5444277" y="1094031"/>
        <a:ext cx="1877124" cy="890394"/>
      </dsp:txXfrm>
    </dsp:sp>
    <dsp:sp modelId="{C4DEDE24-271F-0743-A9C5-10241F08DE44}">
      <dsp:nvSpPr>
        <dsp:cNvPr id="0" name=""/>
        <dsp:cNvSpPr/>
      </dsp:nvSpPr>
      <dsp:spPr>
        <a:xfrm>
          <a:off x="5396109" y="3136841"/>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Finding Resources on the Network</a:t>
          </a:r>
          <a:endParaRPr lang="en-US" sz="1500" b="0" kern="1200" dirty="0">
            <a:latin typeface="Tw Cen MT"/>
            <a:cs typeface="Tw Cen MT"/>
          </a:endParaRPr>
        </a:p>
      </dsp:txBody>
      <dsp:txXfrm>
        <a:off x="5444277" y="3185009"/>
        <a:ext cx="1877124" cy="890394"/>
      </dsp:txXfrm>
    </dsp:sp>
    <dsp:sp modelId="{54D270D7-6FDF-3645-8C6A-69DAC85441E0}">
      <dsp:nvSpPr>
        <dsp:cNvPr id="0" name=""/>
        <dsp:cNvSpPr/>
      </dsp:nvSpPr>
      <dsp:spPr>
        <a:xfrm>
          <a:off x="3585269" y="4182330"/>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Engaging in Formation in a Variety of Learning Environments</a:t>
          </a:r>
          <a:endParaRPr lang="en-US" sz="1500" b="0" kern="1200" dirty="0">
            <a:latin typeface="Tw Cen MT"/>
            <a:cs typeface="Tw Cen MT"/>
          </a:endParaRPr>
        </a:p>
      </dsp:txBody>
      <dsp:txXfrm>
        <a:off x="3633437" y="4230498"/>
        <a:ext cx="1877124" cy="890394"/>
      </dsp:txXfrm>
    </dsp:sp>
    <dsp:sp modelId="{DFD57B12-F9DC-4B41-8068-A3637E2AA4E4}">
      <dsp:nvSpPr>
        <dsp:cNvPr id="0" name=""/>
        <dsp:cNvSpPr/>
      </dsp:nvSpPr>
      <dsp:spPr>
        <a:xfrm>
          <a:off x="1774429" y="3136841"/>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Sharing Learning with Others</a:t>
          </a:r>
          <a:endParaRPr lang="en-US" sz="1500" b="0" kern="1200" dirty="0">
            <a:latin typeface="Tw Cen MT"/>
            <a:cs typeface="Tw Cen MT"/>
          </a:endParaRPr>
        </a:p>
      </dsp:txBody>
      <dsp:txXfrm>
        <a:off x="1822597" y="3185009"/>
        <a:ext cx="1877124" cy="890394"/>
      </dsp:txXfrm>
    </dsp:sp>
    <dsp:sp modelId="{3795E19A-8A1C-DA4A-91E0-37E8F32F47B4}">
      <dsp:nvSpPr>
        <dsp:cNvPr id="0" name=""/>
        <dsp:cNvSpPr/>
      </dsp:nvSpPr>
      <dsp:spPr>
        <a:xfrm>
          <a:off x="1774429" y="1045863"/>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Reflecting on Growth &amp; Identifying New Needs</a:t>
          </a:r>
          <a:endParaRPr lang="en-US" sz="1500" b="0" kern="1200" dirty="0">
            <a:latin typeface="Tw Cen MT"/>
            <a:cs typeface="Tw Cen MT"/>
          </a:endParaRPr>
        </a:p>
      </dsp:txBody>
      <dsp:txXfrm>
        <a:off x="1822597" y="1094031"/>
        <a:ext cx="1877124" cy="8903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176822" y="1623640"/>
          <a:ext cx="1416709" cy="1307399"/>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384294" y="1815104"/>
        <a:ext cx="1001765" cy="924471"/>
      </dsp:txXfrm>
    </dsp:sp>
    <dsp:sp modelId="{CCBEC221-D124-B443-9DAE-DBA4D2F97439}">
      <dsp:nvSpPr>
        <dsp:cNvPr id="0" name=""/>
        <dsp:cNvSpPr/>
      </dsp:nvSpPr>
      <dsp:spPr>
        <a:xfrm rot="16200000">
          <a:off x="1751019" y="1462056"/>
          <a:ext cx="268315" cy="54851"/>
        </a:xfrm>
        <a:custGeom>
          <a:avLst/>
          <a:gdLst/>
          <a:ahLst/>
          <a:cxnLst/>
          <a:rect l="0" t="0" r="0" b="0"/>
          <a:pathLst>
            <a:path>
              <a:moveTo>
                <a:pt x="0" y="27425"/>
              </a:moveTo>
              <a:lnTo>
                <a:pt x="268315"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1482774"/>
        <a:ext cx="13415" cy="13415"/>
      </dsp:txXfrm>
    </dsp:sp>
    <dsp:sp modelId="{C93A2DA2-412A-2341-9AF6-1D699AD6C9F4}">
      <dsp:nvSpPr>
        <dsp:cNvPr id="0" name=""/>
        <dsp:cNvSpPr/>
      </dsp:nvSpPr>
      <dsp:spPr>
        <a:xfrm>
          <a:off x="1310708" y="206385"/>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74643"/>
        <a:ext cx="812422" cy="812422"/>
      </dsp:txXfrm>
    </dsp:sp>
    <dsp:sp modelId="{7EF71D51-A944-F742-B5FE-99F3E33B1852}">
      <dsp:nvSpPr>
        <dsp:cNvPr id="0" name=""/>
        <dsp:cNvSpPr/>
      </dsp:nvSpPr>
      <dsp:spPr>
        <a:xfrm rot="19800000">
          <a:off x="2470380" y="1846056"/>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1867767"/>
        <a:ext cx="11429" cy="11429"/>
      </dsp:txXfrm>
    </dsp:sp>
    <dsp:sp modelId="{B5BE8A8F-74BF-C446-A808-A06E14558C3E}">
      <dsp:nvSpPr>
        <dsp:cNvPr id="0" name=""/>
        <dsp:cNvSpPr/>
      </dsp:nvSpPr>
      <dsp:spPr>
        <a:xfrm>
          <a:off x="2606702" y="954628"/>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1122886"/>
        <a:ext cx="812422" cy="812422"/>
      </dsp:txXfrm>
    </dsp:sp>
    <dsp:sp modelId="{B556F13D-FA4A-B242-B361-004BEA807F24}">
      <dsp:nvSpPr>
        <dsp:cNvPr id="0" name=""/>
        <dsp:cNvSpPr/>
      </dsp:nvSpPr>
      <dsp:spPr>
        <a:xfrm rot="1800000">
          <a:off x="2470380" y="2653772"/>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2675482"/>
        <a:ext cx="11429" cy="11429"/>
      </dsp:txXfrm>
    </dsp:sp>
    <dsp:sp modelId="{FB24D420-171C-8945-934A-5001B52B1357}">
      <dsp:nvSpPr>
        <dsp:cNvPr id="0" name=""/>
        <dsp:cNvSpPr/>
      </dsp:nvSpPr>
      <dsp:spPr>
        <a:xfrm>
          <a:off x="2606702" y="2451113"/>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2619371"/>
        <a:ext cx="812422" cy="812422"/>
      </dsp:txXfrm>
    </dsp:sp>
    <dsp:sp modelId="{DE59AC1F-9DB3-5A48-B70D-AB758C672143}">
      <dsp:nvSpPr>
        <dsp:cNvPr id="0" name=""/>
        <dsp:cNvSpPr/>
      </dsp:nvSpPr>
      <dsp:spPr>
        <a:xfrm rot="5400000">
          <a:off x="1751019" y="3037772"/>
          <a:ext cx="268315" cy="54851"/>
        </a:xfrm>
        <a:custGeom>
          <a:avLst/>
          <a:gdLst/>
          <a:ahLst/>
          <a:cxnLst/>
          <a:rect l="0" t="0" r="0" b="0"/>
          <a:pathLst>
            <a:path>
              <a:moveTo>
                <a:pt x="0" y="27425"/>
              </a:moveTo>
              <a:lnTo>
                <a:pt x="268315"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3058489"/>
        <a:ext cx="13415" cy="13415"/>
      </dsp:txXfrm>
    </dsp:sp>
    <dsp:sp modelId="{C233C074-4F5D-014A-9756-C069236FAC1B}">
      <dsp:nvSpPr>
        <dsp:cNvPr id="0" name=""/>
        <dsp:cNvSpPr/>
      </dsp:nvSpPr>
      <dsp:spPr>
        <a:xfrm>
          <a:off x="1310708" y="3199355"/>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367613"/>
        <a:ext cx="812422" cy="812422"/>
      </dsp:txXfrm>
    </dsp:sp>
    <dsp:sp modelId="{53A9F9C0-FCA7-BF4A-87B4-082DB5C58162}">
      <dsp:nvSpPr>
        <dsp:cNvPr id="0" name=""/>
        <dsp:cNvSpPr/>
      </dsp:nvSpPr>
      <dsp:spPr>
        <a:xfrm rot="9000000">
          <a:off x="1071375" y="2653772"/>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2675482"/>
        <a:ext cx="11429" cy="11429"/>
      </dsp:txXfrm>
    </dsp:sp>
    <dsp:sp modelId="{786C278A-52AF-F348-81FD-9B6677CBED35}">
      <dsp:nvSpPr>
        <dsp:cNvPr id="0" name=""/>
        <dsp:cNvSpPr/>
      </dsp:nvSpPr>
      <dsp:spPr>
        <a:xfrm>
          <a:off x="14714" y="2451113"/>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2619371"/>
        <a:ext cx="812422" cy="812422"/>
      </dsp:txXfrm>
    </dsp:sp>
    <dsp:sp modelId="{8916B3F9-5F46-2D4E-9C78-23BD413D1CD2}">
      <dsp:nvSpPr>
        <dsp:cNvPr id="0" name=""/>
        <dsp:cNvSpPr/>
      </dsp:nvSpPr>
      <dsp:spPr>
        <a:xfrm rot="12600000">
          <a:off x="1071375" y="1846056"/>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1867767"/>
        <a:ext cx="11429" cy="11429"/>
      </dsp:txXfrm>
    </dsp:sp>
    <dsp:sp modelId="{343C0BFE-AB33-8642-AD06-2C0738FC5DF8}">
      <dsp:nvSpPr>
        <dsp:cNvPr id="0" name=""/>
        <dsp:cNvSpPr/>
      </dsp:nvSpPr>
      <dsp:spPr>
        <a:xfrm>
          <a:off x="14714" y="954628"/>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1122886"/>
        <a:ext cx="812422" cy="8124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884377" y="264159"/>
          <a:ext cx="3413760" cy="3413760"/>
        </a:xfrm>
        <a:prstGeom prst="pie">
          <a:avLst>
            <a:gd name="adj1" fmla="val 16200000"/>
            <a:gd name="adj2" fmla="val 180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Fall</a:t>
          </a:r>
          <a:endParaRPr lang="en-US" sz="2600" kern="1200" dirty="0"/>
        </a:p>
      </dsp:txBody>
      <dsp:txXfrm>
        <a:off x="2683510" y="987551"/>
        <a:ext cx="1219200" cy="1016000"/>
      </dsp:txXfrm>
    </dsp:sp>
    <dsp:sp modelId="{B693E6FC-39D2-384F-B23E-F8D1633C9CDE}">
      <dsp:nvSpPr>
        <dsp:cNvPr id="0" name=""/>
        <dsp:cNvSpPr/>
      </dsp:nvSpPr>
      <dsp:spPr>
        <a:xfrm>
          <a:off x="814070" y="386079"/>
          <a:ext cx="3413760" cy="3413760"/>
        </a:xfrm>
        <a:prstGeom prst="pie">
          <a:avLst>
            <a:gd name="adj1" fmla="val 1800000"/>
            <a:gd name="adj2" fmla="val 900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Winter-Spring</a:t>
          </a:r>
          <a:endParaRPr lang="en-US" sz="2600" kern="1200" dirty="0"/>
        </a:p>
      </dsp:txBody>
      <dsp:txXfrm>
        <a:off x="1626870" y="2600960"/>
        <a:ext cx="1828800" cy="894080"/>
      </dsp:txXfrm>
    </dsp:sp>
    <dsp:sp modelId="{DBFA8338-CC05-2940-A05E-BD3D2B0EE1F4}">
      <dsp:nvSpPr>
        <dsp:cNvPr id="0" name=""/>
        <dsp:cNvSpPr/>
      </dsp:nvSpPr>
      <dsp:spPr>
        <a:xfrm>
          <a:off x="743762" y="264159"/>
          <a:ext cx="3413760" cy="3413760"/>
        </a:xfrm>
        <a:prstGeom prst="pie">
          <a:avLst>
            <a:gd name="adj1" fmla="val 9000000"/>
            <a:gd name="adj2" fmla="val 1620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Summer</a:t>
          </a:r>
          <a:endParaRPr lang="en-US" sz="2600" kern="1200" dirty="0"/>
        </a:p>
      </dsp:txBody>
      <dsp:txXfrm>
        <a:off x="1139189" y="987551"/>
        <a:ext cx="1219200" cy="1016000"/>
      </dsp:txXfrm>
    </dsp:sp>
    <dsp:sp modelId="{227F2737-653F-6843-AF58-FFBC079C1985}">
      <dsp:nvSpPr>
        <dsp:cNvPr id="0" name=""/>
        <dsp:cNvSpPr/>
      </dsp:nvSpPr>
      <dsp:spPr>
        <a:xfrm>
          <a:off x="673330" y="52831"/>
          <a:ext cx="3836416" cy="3836416"/>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2285EB1-1A71-9D4C-A1EB-7F3C5A2DEEC5}">
      <dsp:nvSpPr>
        <dsp:cNvPr id="0" name=""/>
        <dsp:cNvSpPr/>
      </dsp:nvSpPr>
      <dsp:spPr>
        <a:xfrm>
          <a:off x="602742" y="174536"/>
          <a:ext cx="3836416" cy="3836416"/>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3DC0718-70FD-9F43-AB24-2A1A336A3636}">
      <dsp:nvSpPr>
        <dsp:cNvPr id="0" name=""/>
        <dsp:cNvSpPr/>
      </dsp:nvSpPr>
      <dsp:spPr>
        <a:xfrm>
          <a:off x="532153" y="52831"/>
          <a:ext cx="3836416" cy="3836416"/>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0" y="2227181"/>
          <a:ext cx="1546901" cy="773450"/>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Content Area</a:t>
          </a:r>
          <a:endParaRPr lang="en-US" sz="2500" kern="1200" dirty="0"/>
        </a:p>
      </dsp:txBody>
      <dsp:txXfrm>
        <a:off x="22654" y="2249835"/>
        <a:ext cx="1501593" cy="728142"/>
      </dsp:txXfrm>
    </dsp:sp>
    <dsp:sp modelId="{4B421628-7764-8B48-8402-D7B93410FBAE}">
      <dsp:nvSpPr>
        <dsp:cNvPr id="0" name=""/>
        <dsp:cNvSpPr/>
      </dsp:nvSpPr>
      <dsp:spPr>
        <a:xfrm rot="18075925">
          <a:off x="1046381" y="1711122"/>
          <a:ext cx="2081182" cy="26630"/>
        </a:xfrm>
        <a:custGeom>
          <a:avLst/>
          <a:gdLst/>
          <a:ahLst/>
          <a:cxnLst/>
          <a:rect l="0" t="0" r="0" b="0"/>
          <a:pathLst>
            <a:path>
              <a:moveTo>
                <a:pt x="0" y="13315"/>
              </a:moveTo>
              <a:lnTo>
                <a:pt x="2081182" y="13315"/>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034942" y="1672408"/>
        <a:ext cx="104059" cy="104059"/>
      </dsp:txXfrm>
    </dsp:sp>
    <dsp:sp modelId="{4F584A9B-E6A1-7144-ABFF-694949592A70}">
      <dsp:nvSpPr>
        <dsp:cNvPr id="0" name=""/>
        <dsp:cNvSpPr/>
      </dsp:nvSpPr>
      <dsp:spPr>
        <a:xfrm>
          <a:off x="2627043" y="448244"/>
          <a:ext cx="1546901" cy="77345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1</a:t>
          </a:r>
          <a:endParaRPr lang="en-US" sz="2500" kern="1200" dirty="0"/>
        </a:p>
      </dsp:txBody>
      <dsp:txXfrm>
        <a:off x="2649697" y="470898"/>
        <a:ext cx="1501593" cy="728142"/>
      </dsp:txXfrm>
    </dsp:sp>
    <dsp:sp modelId="{81404C1C-2AF5-9146-8097-75965B6E696A}">
      <dsp:nvSpPr>
        <dsp:cNvPr id="0" name=""/>
        <dsp:cNvSpPr/>
      </dsp:nvSpPr>
      <dsp:spPr>
        <a:xfrm rot="19457599">
          <a:off x="4102322" y="599287"/>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64275" y="593552"/>
        <a:ext cx="38100" cy="38100"/>
      </dsp:txXfrm>
    </dsp:sp>
    <dsp:sp modelId="{AB8F7B6C-1675-8C4B-B77C-58C147CBA704}">
      <dsp:nvSpPr>
        <dsp:cNvPr id="0" name=""/>
        <dsp:cNvSpPr/>
      </dsp:nvSpPr>
      <dsp:spPr>
        <a:xfrm>
          <a:off x="4792705" y="3509"/>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4815359" y="26163"/>
        <a:ext cx="1501593" cy="728142"/>
      </dsp:txXfrm>
    </dsp:sp>
    <dsp:sp modelId="{3423EC6C-BFCF-FA4E-A87E-928E00E792AA}">
      <dsp:nvSpPr>
        <dsp:cNvPr id="0" name=""/>
        <dsp:cNvSpPr/>
      </dsp:nvSpPr>
      <dsp:spPr>
        <a:xfrm rot="2142401">
          <a:off x="4102322" y="1044021"/>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64275" y="1038286"/>
        <a:ext cx="38100" cy="38100"/>
      </dsp:txXfrm>
    </dsp:sp>
    <dsp:sp modelId="{7AECD077-784B-4348-A373-67E1F5781BA3}">
      <dsp:nvSpPr>
        <dsp:cNvPr id="0" name=""/>
        <dsp:cNvSpPr/>
      </dsp:nvSpPr>
      <dsp:spPr>
        <a:xfrm>
          <a:off x="4792705" y="892978"/>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4815359" y="915632"/>
        <a:ext cx="1501593" cy="728142"/>
      </dsp:txXfrm>
    </dsp:sp>
    <dsp:sp modelId="{87241616-3DE6-7541-9361-AD0DC340EF02}">
      <dsp:nvSpPr>
        <dsp:cNvPr id="0" name=""/>
        <dsp:cNvSpPr/>
      </dsp:nvSpPr>
      <dsp:spPr>
        <a:xfrm>
          <a:off x="1546901" y="2600591"/>
          <a:ext cx="1080141" cy="26630"/>
        </a:xfrm>
        <a:custGeom>
          <a:avLst/>
          <a:gdLst/>
          <a:ahLst/>
          <a:cxnLst/>
          <a:rect l="0" t="0" r="0" b="0"/>
          <a:pathLst>
            <a:path>
              <a:moveTo>
                <a:pt x="0" y="13315"/>
              </a:moveTo>
              <a:lnTo>
                <a:pt x="1080141" y="13315"/>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59968" y="2586903"/>
        <a:ext cx="54007" cy="54007"/>
      </dsp:txXfrm>
    </dsp:sp>
    <dsp:sp modelId="{8B9A6741-112D-5B44-931F-15302F01C809}">
      <dsp:nvSpPr>
        <dsp:cNvPr id="0" name=""/>
        <dsp:cNvSpPr/>
      </dsp:nvSpPr>
      <dsp:spPr>
        <a:xfrm>
          <a:off x="2627043" y="2227181"/>
          <a:ext cx="1546901" cy="77345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2</a:t>
          </a:r>
          <a:endParaRPr lang="en-US" sz="2500" kern="1200" dirty="0"/>
        </a:p>
      </dsp:txBody>
      <dsp:txXfrm>
        <a:off x="2649697" y="2249835"/>
        <a:ext cx="1501593" cy="728142"/>
      </dsp:txXfrm>
    </dsp:sp>
    <dsp:sp modelId="{49B93A5D-10D1-E649-A8C5-9B4DA67F424A}">
      <dsp:nvSpPr>
        <dsp:cNvPr id="0" name=""/>
        <dsp:cNvSpPr/>
      </dsp:nvSpPr>
      <dsp:spPr>
        <a:xfrm rot="19457599">
          <a:off x="4102322" y="2378224"/>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64275" y="2372489"/>
        <a:ext cx="38100" cy="38100"/>
      </dsp:txXfrm>
    </dsp:sp>
    <dsp:sp modelId="{4E6941D7-4779-2749-BFAA-34CB83AB58D1}">
      <dsp:nvSpPr>
        <dsp:cNvPr id="0" name=""/>
        <dsp:cNvSpPr/>
      </dsp:nvSpPr>
      <dsp:spPr>
        <a:xfrm>
          <a:off x="4792705" y="1782447"/>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4815359" y="1805101"/>
        <a:ext cx="1501593" cy="728142"/>
      </dsp:txXfrm>
    </dsp:sp>
    <dsp:sp modelId="{28F5E510-1CAD-034A-BFA9-E8C19F54C1A0}">
      <dsp:nvSpPr>
        <dsp:cNvPr id="0" name=""/>
        <dsp:cNvSpPr/>
      </dsp:nvSpPr>
      <dsp:spPr>
        <a:xfrm rot="2142401">
          <a:off x="4102322" y="2822958"/>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64275" y="2817224"/>
        <a:ext cx="38100" cy="38100"/>
      </dsp:txXfrm>
    </dsp:sp>
    <dsp:sp modelId="{C75FA8CE-685D-694A-85A6-76A7895BB5F4}">
      <dsp:nvSpPr>
        <dsp:cNvPr id="0" name=""/>
        <dsp:cNvSpPr/>
      </dsp:nvSpPr>
      <dsp:spPr>
        <a:xfrm>
          <a:off x="4792705" y="2671915"/>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4815359" y="2694569"/>
        <a:ext cx="1501593" cy="728142"/>
      </dsp:txXfrm>
    </dsp:sp>
    <dsp:sp modelId="{08A74241-88EA-FE4E-A8B8-525CF0D34D0A}">
      <dsp:nvSpPr>
        <dsp:cNvPr id="0" name=""/>
        <dsp:cNvSpPr/>
      </dsp:nvSpPr>
      <dsp:spPr>
        <a:xfrm rot="3524075">
          <a:off x="1046381" y="3490060"/>
          <a:ext cx="2081182" cy="26630"/>
        </a:xfrm>
        <a:custGeom>
          <a:avLst/>
          <a:gdLst/>
          <a:ahLst/>
          <a:cxnLst/>
          <a:rect l="0" t="0" r="0" b="0"/>
          <a:pathLst>
            <a:path>
              <a:moveTo>
                <a:pt x="0" y="13315"/>
              </a:moveTo>
              <a:lnTo>
                <a:pt x="2081182" y="13315"/>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034942" y="3451346"/>
        <a:ext cx="104059" cy="104059"/>
      </dsp:txXfrm>
    </dsp:sp>
    <dsp:sp modelId="{5061476B-1586-AE46-8DA5-7831992C847E}">
      <dsp:nvSpPr>
        <dsp:cNvPr id="0" name=""/>
        <dsp:cNvSpPr/>
      </dsp:nvSpPr>
      <dsp:spPr>
        <a:xfrm>
          <a:off x="2627043" y="4006118"/>
          <a:ext cx="1546901" cy="77345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3</a:t>
          </a:r>
          <a:endParaRPr lang="en-US" sz="2500" kern="1200" dirty="0"/>
        </a:p>
      </dsp:txBody>
      <dsp:txXfrm>
        <a:off x="2649697" y="4028772"/>
        <a:ext cx="1501593" cy="728142"/>
      </dsp:txXfrm>
    </dsp:sp>
    <dsp:sp modelId="{84C0767C-A604-C840-90F1-57BC1E0877B4}">
      <dsp:nvSpPr>
        <dsp:cNvPr id="0" name=""/>
        <dsp:cNvSpPr/>
      </dsp:nvSpPr>
      <dsp:spPr>
        <a:xfrm rot="19457599">
          <a:off x="4102322" y="4157161"/>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64275" y="4151426"/>
        <a:ext cx="38100" cy="38100"/>
      </dsp:txXfrm>
    </dsp:sp>
    <dsp:sp modelId="{F9268EFC-D573-D648-BC59-AE9548A3F386}">
      <dsp:nvSpPr>
        <dsp:cNvPr id="0" name=""/>
        <dsp:cNvSpPr/>
      </dsp:nvSpPr>
      <dsp:spPr>
        <a:xfrm>
          <a:off x="4792705" y="3561384"/>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4815359" y="3584038"/>
        <a:ext cx="1501593" cy="728142"/>
      </dsp:txXfrm>
    </dsp:sp>
    <dsp:sp modelId="{9FB0EC69-ACD6-6245-AADE-564B1DDAB509}">
      <dsp:nvSpPr>
        <dsp:cNvPr id="0" name=""/>
        <dsp:cNvSpPr/>
      </dsp:nvSpPr>
      <dsp:spPr>
        <a:xfrm rot="2142401">
          <a:off x="4102322" y="4601896"/>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64275" y="4596161"/>
        <a:ext cx="38100" cy="38100"/>
      </dsp:txXfrm>
    </dsp:sp>
    <dsp:sp modelId="{1E434061-1E07-9747-A5B0-AE93148FBFF5}">
      <dsp:nvSpPr>
        <dsp:cNvPr id="0" name=""/>
        <dsp:cNvSpPr/>
      </dsp:nvSpPr>
      <dsp:spPr>
        <a:xfrm>
          <a:off x="4792705" y="4450853"/>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4815359" y="4473507"/>
        <a:ext cx="1501593" cy="72814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E9556-47C3-624F-8636-3CA4EF99D1E0}">
      <dsp:nvSpPr>
        <dsp:cNvPr id="0" name=""/>
        <dsp:cNvSpPr/>
      </dsp:nvSpPr>
      <dsp:spPr>
        <a:xfrm>
          <a:off x="3390839" y="1704320"/>
          <a:ext cx="1749673" cy="161305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Faith Community</a:t>
          </a:r>
          <a:endParaRPr lang="en-US" sz="2000" kern="1200" dirty="0"/>
        </a:p>
      </dsp:txBody>
      <dsp:txXfrm>
        <a:off x="3647073" y="1940546"/>
        <a:ext cx="1237205" cy="1140599"/>
      </dsp:txXfrm>
    </dsp:sp>
    <dsp:sp modelId="{D8D32A2D-F91B-9442-B40C-90E6E9B2FE75}">
      <dsp:nvSpPr>
        <dsp:cNvPr id="0" name=""/>
        <dsp:cNvSpPr/>
      </dsp:nvSpPr>
      <dsp:spPr>
        <a:xfrm rot="16200000">
          <a:off x="4114402" y="1538461"/>
          <a:ext cx="302547" cy="29169"/>
        </a:xfrm>
        <a:custGeom>
          <a:avLst/>
          <a:gdLst/>
          <a:ahLst/>
          <a:cxnLst/>
          <a:rect l="0" t="0" r="0" b="0"/>
          <a:pathLst>
            <a:path>
              <a:moveTo>
                <a:pt x="0" y="14584"/>
              </a:moveTo>
              <a:lnTo>
                <a:pt x="302547" y="14584"/>
              </a:lnTo>
            </a:path>
          </a:pathLst>
        </a:custGeom>
        <a:noFill/>
        <a:ln w="100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58112" y="1545483"/>
        <a:ext cx="15127" cy="15127"/>
      </dsp:txXfrm>
    </dsp:sp>
    <dsp:sp modelId="{545E3CB4-2E3B-874B-9777-C142BF037CCE}">
      <dsp:nvSpPr>
        <dsp:cNvPr id="0" name=""/>
        <dsp:cNvSpPr/>
      </dsp:nvSpPr>
      <dsp:spPr>
        <a:xfrm>
          <a:off x="3574405" y="19232"/>
          <a:ext cx="1382540" cy="1382540"/>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Children &amp; Families</a:t>
          </a:r>
          <a:endParaRPr lang="en-US" sz="2200" kern="1200" dirty="0"/>
        </a:p>
      </dsp:txBody>
      <dsp:txXfrm>
        <a:off x="3776873" y="221700"/>
        <a:ext cx="977604" cy="977604"/>
      </dsp:txXfrm>
    </dsp:sp>
    <dsp:sp modelId="{154ADD86-BDFF-AF46-81D0-AA84C341E0CD}">
      <dsp:nvSpPr>
        <dsp:cNvPr id="0" name=""/>
        <dsp:cNvSpPr/>
      </dsp:nvSpPr>
      <dsp:spPr>
        <a:xfrm rot="19800000">
          <a:off x="4990176" y="2004956"/>
          <a:ext cx="252928" cy="29169"/>
        </a:xfrm>
        <a:custGeom>
          <a:avLst/>
          <a:gdLst/>
          <a:ahLst/>
          <a:cxnLst/>
          <a:rect l="0" t="0" r="0" b="0"/>
          <a:pathLst>
            <a:path>
              <a:moveTo>
                <a:pt x="0" y="14584"/>
              </a:moveTo>
              <a:lnTo>
                <a:pt x="252928" y="14584"/>
              </a:lnTo>
            </a:path>
          </a:pathLst>
        </a:custGeom>
        <a:noFill/>
        <a:ln w="100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10316" y="2013218"/>
        <a:ext cx="12646" cy="12646"/>
      </dsp:txXfrm>
    </dsp:sp>
    <dsp:sp modelId="{050F5D0C-D4EE-7741-85A0-8CE7676EBA8E}">
      <dsp:nvSpPr>
        <dsp:cNvPr id="0" name=""/>
        <dsp:cNvSpPr/>
      </dsp:nvSpPr>
      <dsp:spPr>
        <a:xfrm>
          <a:off x="5133548" y="919404"/>
          <a:ext cx="1382540" cy="1382540"/>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Youth and Families</a:t>
          </a:r>
          <a:endParaRPr lang="en-US" sz="2200" kern="1200" dirty="0"/>
        </a:p>
      </dsp:txBody>
      <dsp:txXfrm>
        <a:off x="5336016" y="1121872"/>
        <a:ext cx="977604" cy="977604"/>
      </dsp:txXfrm>
    </dsp:sp>
    <dsp:sp modelId="{BB08D860-7981-714A-AAD6-741B2F72EC5D}">
      <dsp:nvSpPr>
        <dsp:cNvPr id="0" name=""/>
        <dsp:cNvSpPr/>
      </dsp:nvSpPr>
      <dsp:spPr>
        <a:xfrm rot="1800000">
          <a:off x="4990176" y="2987565"/>
          <a:ext cx="252928" cy="29169"/>
        </a:xfrm>
        <a:custGeom>
          <a:avLst/>
          <a:gdLst/>
          <a:ahLst/>
          <a:cxnLst/>
          <a:rect l="0" t="0" r="0" b="0"/>
          <a:pathLst>
            <a:path>
              <a:moveTo>
                <a:pt x="0" y="14584"/>
              </a:moveTo>
              <a:lnTo>
                <a:pt x="252928" y="14584"/>
              </a:lnTo>
            </a:path>
          </a:pathLst>
        </a:custGeom>
        <a:noFill/>
        <a:ln w="100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10316" y="2995827"/>
        <a:ext cx="12646" cy="12646"/>
      </dsp:txXfrm>
    </dsp:sp>
    <dsp:sp modelId="{9C195ACE-2E65-3742-9F64-FF141F96386A}">
      <dsp:nvSpPr>
        <dsp:cNvPr id="0" name=""/>
        <dsp:cNvSpPr/>
      </dsp:nvSpPr>
      <dsp:spPr>
        <a:xfrm>
          <a:off x="5133548" y="2719747"/>
          <a:ext cx="1382540" cy="1382540"/>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Young Adults</a:t>
          </a:r>
          <a:endParaRPr lang="en-US" sz="2200" kern="1200" dirty="0"/>
        </a:p>
      </dsp:txBody>
      <dsp:txXfrm>
        <a:off x="5336016" y="2922215"/>
        <a:ext cx="977604" cy="977604"/>
      </dsp:txXfrm>
    </dsp:sp>
    <dsp:sp modelId="{8E0C9291-63E8-5B40-8A1F-23BA30C53563}">
      <dsp:nvSpPr>
        <dsp:cNvPr id="0" name=""/>
        <dsp:cNvSpPr/>
      </dsp:nvSpPr>
      <dsp:spPr>
        <a:xfrm rot="5400000">
          <a:off x="4114402" y="3454060"/>
          <a:ext cx="302547" cy="29169"/>
        </a:xfrm>
        <a:custGeom>
          <a:avLst/>
          <a:gdLst/>
          <a:ahLst/>
          <a:cxnLst/>
          <a:rect l="0" t="0" r="0" b="0"/>
          <a:pathLst>
            <a:path>
              <a:moveTo>
                <a:pt x="0" y="14584"/>
              </a:moveTo>
              <a:lnTo>
                <a:pt x="302547" y="14584"/>
              </a:lnTo>
            </a:path>
          </a:pathLst>
        </a:custGeom>
        <a:noFill/>
        <a:ln w="100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58112" y="3461081"/>
        <a:ext cx="15127" cy="15127"/>
      </dsp:txXfrm>
    </dsp:sp>
    <dsp:sp modelId="{AD2B2584-B106-F54E-B12C-F5D7CF851840}">
      <dsp:nvSpPr>
        <dsp:cNvPr id="0" name=""/>
        <dsp:cNvSpPr/>
      </dsp:nvSpPr>
      <dsp:spPr>
        <a:xfrm>
          <a:off x="3574405" y="3619918"/>
          <a:ext cx="1382540" cy="1382540"/>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Mid-life Adults</a:t>
          </a:r>
          <a:endParaRPr lang="en-US" sz="2200" kern="1200" dirty="0"/>
        </a:p>
      </dsp:txBody>
      <dsp:txXfrm>
        <a:off x="3776873" y="3822386"/>
        <a:ext cx="977604" cy="977604"/>
      </dsp:txXfrm>
    </dsp:sp>
    <dsp:sp modelId="{55A6234E-1513-9B42-876E-6600CE7DA508}">
      <dsp:nvSpPr>
        <dsp:cNvPr id="0" name=""/>
        <dsp:cNvSpPr/>
      </dsp:nvSpPr>
      <dsp:spPr>
        <a:xfrm rot="9000000">
          <a:off x="3288247" y="2987565"/>
          <a:ext cx="252928" cy="29169"/>
        </a:xfrm>
        <a:custGeom>
          <a:avLst/>
          <a:gdLst/>
          <a:ahLst/>
          <a:cxnLst/>
          <a:rect l="0" t="0" r="0" b="0"/>
          <a:pathLst>
            <a:path>
              <a:moveTo>
                <a:pt x="0" y="14584"/>
              </a:moveTo>
              <a:lnTo>
                <a:pt x="252928" y="14584"/>
              </a:lnTo>
            </a:path>
          </a:pathLst>
        </a:custGeom>
        <a:noFill/>
        <a:ln w="100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08388" y="2995827"/>
        <a:ext cx="12646" cy="12646"/>
      </dsp:txXfrm>
    </dsp:sp>
    <dsp:sp modelId="{4C5D301C-EF97-0A4F-A511-F629743134AF}">
      <dsp:nvSpPr>
        <dsp:cNvPr id="0" name=""/>
        <dsp:cNvSpPr/>
      </dsp:nvSpPr>
      <dsp:spPr>
        <a:xfrm>
          <a:off x="2015263" y="2719747"/>
          <a:ext cx="1382540" cy="1382540"/>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Mature Adults</a:t>
          </a:r>
          <a:endParaRPr lang="en-US" sz="2200" kern="1200" dirty="0"/>
        </a:p>
      </dsp:txBody>
      <dsp:txXfrm>
        <a:off x="2217731" y="2922215"/>
        <a:ext cx="977604" cy="977604"/>
      </dsp:txXfrm>
    </dsp:sp>
    <dsp:sp modelId="{9CB6D160-771A-4D4B-A4D4-F9032EEAABC6}">
      <dsp:nvSpPr>
        <dsp:cNvPr id="0" name=""/>
        <dsp:cNvSpPr/>
      </dsp:nvSpPr>
      <dsp:spPr>
        <a:xfrm rot="12600000">
          <a:off x="3288247" y="2004956"/>
          <a:ext cx="252928" cy="29169"/>
        </a:xfrm>
        <a:custGeom>
          <a:avLst/>
          <a:gdLst/>
          <a:ahLst/>
          <a:cxnLst/>
          <a:rect l="0" t="0" r="0" b="0"/>
          <a:pathLst>
            <a:path>
              <a:moveTo>
                <a:pt x="0" y="14584"/>
              </a:moveTo>
              <a:lnTo>
                <a:pt x="252928" y="14584"/>
              </a:lnTo>
            </a:path>
          </a:pathLst>
        </a:custGeom>
        <a:noFill/>
        <a:ln w="100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08388" y="2013218"/>
        <a:ext cx="12646" cy="12646"/>
      </dsp:txXfrm>
    </dsp:sp>
    <dsp:sp modelId="{8EA835BB-A21B-4846-A0F3-9CEC6EA43938}">
      <dsp:nvSpPr>
        <dsp:cNvPr id="0" name=""/>
        <dsp:cNvSpPr/>
      </dsp:nvSpPr>
      <dsp:spPr>
        <a:xfrm>
          <a:off x="2015263" y="919404"/>
          <a:ext cx="1382540" cy="1382540"/>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Older Adults</a:t>
          </a:r>
          <a:endParaRPr lang="en-US" sz="2200" kern="1200" dirty="0"/>
        </a:p>
      </dsp:txBody>
      <dsp:txXfrm>
        <a:off x="2217731" y="1121872"/>
        <a:ext cx="977604" cy="977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44254-060A-764C-B1E1-2BEC5BCB070F}">
      <dsp:nvSpPr>
        <dsp:cNvPr id="0" name=""/>
        <dsp:cNvSpPr/>
      </dsp:nvSpPr>
      <dsp:spPr>
        <a:xfrm rot="10800000">
          <a:off x="815191" y="2364"/>
          <a:ext cx="3582854" cy="792987"/>
        </a:xfrm>
        <a:prstGeom prst="homePlate">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49685"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iGeneration (2000 - )</a:t>
          </a:r>
          <a:endParaRPr lang="en-US" sz="2200" kern="1200" dirty="0"/>
        </a:p>
      </dsp:txBody>
      <dsp:txXfrm rot="10800000">
        <a:off x="1013438" y="2364"/>
        <a:ext cx="3384607" cy="792987"/>
      </dsp:txXfrm>
    </dsp:sp>
    <dsp:sp modelId="{C14D3CB5-1FD6-C448-BBFB-C52107A6702B}">
      <dsp:nvSpPr>
        <dsp:cNvPr id="0" name=""/>
        <dsp:cNvSpPr/>
      </dsp:nvSpPr>
      <dsp:spPr>
        <a:xfrm>
          <a:off x="533669" y="2364"/>
          <a:ext cx="866307" cy="792987"/>
        </a:xfrm>
        <a:prstGeom prst="ellipse">
          <a:avLst/>
        </a:prstGeom>
        <a:solidFill>
          <a:schemeClr val="accent3">
            <a:tint val="50000"/>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tint val="50000"/>
              <a:hueOff val="0"/>
              <a:satOff val="0"/>
              <a:lumOff val="0"/>
              <a:alphaOff val="0"/>
            </a:schemeClr>
          </a:contourClr>
        </a:sp3d>
      </dsp:spPr>
      <dsp:style>
        <a:lnRef idx="0">
          <a:scrgbClr r="0" g="0" b="0"/>
        </a:lnRef>
        <a:fillRef idx="1">
          <a:scrgbClr r="0" g="0" b="0"/>
        </a:fillRef>
        <a:effectRef idx="3">
          <a:scrgbClr r="0" g="0" b="0"/>
        </a:effectRef>
        <a:fontRef idx="minor"/>
      </dsp:style>
    </dsp:sp>
    <dsp:sp modelId="{C25134F0-20D1-2840-960C-E3D81315144B}">
      <dsp:nvSpPr>
        <dsp:cNvPr id="0" name=""/>
        <dsp:cNvSpPr/>
      </dsp:nvSpPr>
      <dsp:spPr>
        <a:xfrm rot="10800000">
          <a:off x="815191" y="1032065"/>
          <a:ext cx="3582854" cy="792987"/>
        </a:xfrm>
        <a:prstGeom prst="homePlate">
          <a:avLst/>
        </a:prstGeom>
        <a:solidFill>
          <a:schemeClr val="accent3">
            <a:hueOff val="-4758004"/>
            <a:satOff val="23"/>
            <a:lumOff val="2646"/>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4758004"/>
              <a:satOff val="23"/>
              <a:lumOff val="2646"/>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49685"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Millennials (1980-99)</a:t>
          </a:r>
          <a:endParaRPr lang="en-US" sz="2200" kern="1200" dirty="0"/>
        </a:p>
      </dsp:txBody>
      <dsp:txXfrm rot="10800000">
        <a:off x="1013438" y="1032065"/>
        <a:ext cx="3384607" cy="792987"/>
      </dsp:txXfrm>
    </dsp:sp>
    <dsp:sp modelId="{C8F6EB13-1DC1-0940-B8C8-32DF694C33AD}">
      <dsp:nvSpPr>
        <dsp:cNvPr id="0" name=""/>
        <dsp:cNvSpPr/>
      </dsp:nvSpPr>
      <dsp:spPr>
        <a:xfrm>
          <a:off x="533669" y="1032065"/>
          <a:ext cx="866307" cy="792987"/>
        </a:xfrm>
        <a:prstGeom prst="ellipse">
          <a:avLst/>
        </a:prstGeom>
        <a:solidFill>
          <a:schemeClr val="accent3">
            <a:tint val="50000"/>
            <a:hueOff val="-5014276"/>
            <a:satOff val="9322"/>
            <a:lumOff val="1072"/>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tint val="50000"/>
              <a:hueOff val="-5014276"/>
              <a:satOff val="9322"/>
              <a:lumOff val="1072"/>
              <a:alphaOff val="0"/>
            </a:schemeClr>
          </a:contourClr>
        </a:sp3d>
      </dsp:spPr>
      <dsp:style>
        <a:lnRef idx="0">
          <a:scrgbClr r="0" g="0" b="0"/>
        </a:lnRef>
        <a:fillRef idx="1">
          <a:scrgbClr r="0" g="0" b="0"/>
        </a:fillRef>
        <a:effectRef idx="3">
          <a:scrgbClr r="0" g="0" b="0"/>
        </a:effectRef>
        <a:fontRef idx="minor"/>
      </dsp:style>
    </dsp:sp>
    <dsp:sp modelId="{B35E1075-14A8-9E4E-B84D-B77645CC9B9D}">
      <dsp:nvSpPr>
        <dsp:cNvPr id="0" name=""/>
        <dsp:cNvSpPr/>
      </dsp:nvSpPr>
      <dsp:spPr>
        <a:xfrm rot="10800000">
          <a:off x="815191" y="2061765"/>
          <a:ext cx="3582854" cy="792987"/>
        </a:xfrm>
        <a:prstGeom prst="homePlate">
          <a:avLst/>
        </a:prstGeom>
        <a:solidFill>
          <a:schemeClr val="accent3">
            <a:hueOff val="-9516008"/>
            <a:satOff val="45"/>
            <a:lumOff val="5293"/>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9516008"/>
              <a:satOff val="45"/>
              <a:lumOff val="5293"/>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49685"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Generation X (1961-79)</a:t>
          </a:r>
          <a:endParaRPr lang="en-US" sz="2200" kern="1200" dirty="0"/>
        </a:p>
      </dsp:txBody>
      <dsp:txXfrm rot="10800000">
        <a:off x="1013438" y="2061765"/>
        <a:ext cx="3384607" cy="792987"/>
      </dsp:txXfrm>
    </dsp:sp>
    <dsp:sp modelId="{8E49EAD5-92AD-444A-8778-CE30B0DA7425}">
      <dsp:nvSpPr>
        <dsp:cNvPr id="0" name=""/>
        <dsp:cNvSpPr/>
      </dsp:nvSpPr>
      <dsp:spPr>
        <a:xfrm>
          <a:off x="533669" y="2061765"/>
          <a:ext cx="866307" cy="792987"/>
        </a:xfrm>
        <a:prstGeom prst="ellipse">
          <a:avLst/>
        </a:prstGeom>
        <a:solidFill>
          <a:schemeClr val="accent3">
            <a:tint val="50000"/>
            <a:hueOff val="-10028552"/>
            <a:satOff val="18644"/>
            <a:lumOff val="2144"/>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tint val="50000"/>
              <a:hueOff val="-10028552"/>
              <a:satOff val="18644"/>
              <a:lumOff val="2144"/>
              <a:alphaOff val="0"/>
            </a:schemeClr>
          </a:contourClr>
        </a:sp3d>
      </dsp:spPr>
      <dsp:style>
        <a:lnRef idx="0">
          <a:scrgbClr r="0" g="0" b="0"/>
        </a:lnRef>
        <a:fillRef idx="1">
          <a:scrgbClr r="0" g="0" b="0"/>
        </a:fillRef>
        <a:effectRef idx="3">
          <a:scrgbClr r="0" g="0" b="0"/>
        </a:effectRef>
        <a:fontRef idx="minor"/>
      </dsp:style>
    </dsp:sp>
    <dsp:sp modelId="{BD98A0D7-5D86-E642-BB30-854F2CB4159C}">
      <dsp:nvSpPr>
        <dsp:cNvPr id="0" name=""/>
        <dsp:cNvSpPr/>
      </dsp:nvSpPr>
      <dsp:spPr>
        <a:xfrm rot="10800000">
          <a:off x="815191" y="3091465"/>
          <a:ext cx="3582854" cy="792987"/>
        </a:xfrm>
        <a:prstGeom prst="homePlate">
          <a:avLst/>
        </a:prstGeom>
        <a:solidFill>
          <a:schemeClr val="accent3">
            <a:hueOff val="-14274012"/>
            <a:satOff val="68"/>
            <a:lumOff val="7939"/>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14274012"/>
              <a:satOff val="68"/>
              <a:lumOff val="7939"/>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49685"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Baby Boomers (1946-60)</a:t>
          </a:r>
          <a:endParaRPr lang="en-US" sz="2200" kern="1200" dirty="0"/>
        </a:p>
      </dsp:txBody>
      <dsp:txXfrm rot="10800000">
        <a:off x="1013438" y="3091465"/>
        <a:ext cx="3384607" cy="792987"/>
      </dsp:txXfrm>
    </dsp:sp>
    <dsp:sp modelId="{F302AAC5-B0FE-4444-AB44-D8D59F61012F}">
      <dsp:nvSpPr>
        <dsp:cNvPr id="0" name=""/>
        <dsp:cNvSpPr/>
      </dsp:nvSpPr>
      <dsp:spPr>
        <a:xfrm>
          <a:off x="533669" y="3091465"/>
          <a:ext cx="866307" cy="792987"/>
        </a:xfrm>
        <a:prstGeom prst="ellipse">
          <a:avLst/>
        </a:prstGeom>
        <a:solidFill>
          <a:schemeClr val="accent3">
            <a:tint val="50000"/>
            <a:hueOff val="-15042828"/>
            <a:satOff val="27965"/>
            <a:lumOff val="3216"/>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tint val="50000"/>
              <a:hueOff val="-15042828"/>
              <a:satOff val="27965"/>
              <a:lumOff val="3216"/>
              <a:alphaOff val="0"/>
            </a:schemeClr>
          </a:contourClr>
        </a:sp3d>
      </dsp:spPr>
      <dsp:style>
        <a:lnRef idx="0">
          <a:scrgbClr r="0" g="0" b="0"/>
        </a:lnRef>
        <a:fillRef idx="1">
          <a:scrgbClr r="0" g="0" b="0"/>
        </a:fillRef>
        <a:effectRef idx="3">
          <a:scrgbClr r="0" g="0" b="0"/>
        </a:effectRef>
        <a:fontRef idx="minor"/>
      </dsp:style>
    </dsp:sp>
    <dsp:sp modelId="{4D7F6ABE-0491-D541-A9A0-48D537DE75FB}">
      <dsp:nvSpPr>
        <dsp:cNvPr id="0" name=""/>
        <dsp:cNvSpPr/>
      </dsp:nvSpPr>
      <dsp:spPr>
        <a:xfrm rot="10800000">
          <a:off x="815191" y="4121165"/>
          <a:ext cx="3582854" cy="792987"/>
        </a:xfrm>
        <a:prstGeom prst="homePlate">
          <a:avLst/>
        </a:prstGeom>
        <a:solidFill>
          <a:schemeClr val="accent3">
            <a:hueOff val="-19032015"/>
            <a:satOff val="90"/>
            <a:lumOff val="10585"/>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19032015"/>
              <a:satOff val="90"/>
              <a:lumOff val="10585"/>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49685"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Builders (pre 1946)</a:t>
          </a:r>
          <a:endParaRPr lang="en-US" sz="2200" kern="1200" dirty="0"/>
        </a:p>
      </dsp:txBody>
      <dsp:txXfrm rot="10800000">
        <a:off x="1013438" y="4121165"/>
        <a:ext cx="3384607" cy="792987"/>
      </dsp:txXfrm>
    </dsp:sp>
    <dsp:sp modelId="{43633516-B9C1-C445-A6B3-3258064231F8}">
      <dsp:nvSpPr>
        <dsp:cNvPr id="0" name=""/>
        <dsp:cNvSpPr/>
      </dsp:nvSpPr>
      <dsp:spPr>
        <a:xfrm>
          <a:off x="533669" y="4121165"/>
          <a:ext cx="866307" cy="792987"/>
        </a:xfrm>
        <a:prstGeom prst="ellipse">
          <a:avLst/>
        </a:prstGeom>
        <a:solidFill>
          <a:schemeClr val="accent3">
            <a:tint val="50000"/>
            <a:hueOff val="-20057104"/>
            <a:satOff val="37287"/>
            <a:lumOff val="4288"/>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tint val="50000"/>
              <a:hueOff val="-20057104"/>
              <a:satOff val="37287"/>
              <a:lumOff val="4288"/>
              <a:alphaOff val="0"/>
            </a:schemeClr>
          </a:contourClr>
        </a:sp3d>
      </dsp:spPr>
      <dsp:style>
        <a:lnRef idx="0">
          <a:scrgbClr r="0" g="0" b="0"/>
        </a:lnRef>
        <a:fillRef idx="1">
          <a:scrgbClr r="0" g="0" b="0"/>
        </a:fillRef>
        <a:effectRef idx="3">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28279-201E-4A4B-AE4F-C3326A6C9141}">
      <dsp:nvSpPr>
        <dsp:cNvPr id="0" name=""/>
        <dsp:cNvSpPr/>
      </dsp:nvSpPr>
      <dsp:spPr>
        <a:xfrm>
          <a:off x="906095" y="543107"/>
          <a:ext cx="5490309" cy="5490309"/>
        </a:xfrm>
        <a:prstGeom prst="blockArc">
          <a:avLst>
            <a:gd name="adj1" fmla="val 13800000"/>
            <a:gd name="adj2" fmla="val 162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4896C96-A28D-E047-B07C-11664921E7F4}">
      <dsp:nvSpPr>
        <dsp:cNvPr id="0" name=""/>
        <dsp:cNvSpPr/>
      </dsp:nvSpPr>
      <dsp:spPr>
        <a:xfrm>
          <a:off x="906095" y="543107"/>
          <a:ext cx="5490309" cy="5490309"/>
        </a:xfrm>
        <a:prstGeom prst="blockArc">
          <a:avLst>
            <a:gd name="adj1" fmla="val 11400000"/>
            <a:gd name="adj2" fmla="val 138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FF4EA7C-7615-5544-AF9A-49A8FDEB7575}">
      <dsp:nvSpPr>
        <dsp:cNvPr id="0" name=""/>
        <dsp:cNvSpPr/>
      </dsp:nvSpPr>
      <dsp:spPr>
        <a:xfrm>
          <a:off x="906095" y="543107"/>
          <a:ext cx="5490309" cy="5490309"/>
        </a:xfrm>
        <a:prstGeom prst="blockArc">
          <a:avLst>
            <a:gd name="adj1" fmla="val 9000000"/>
            <a:gd name="adj2" fmla="val 114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157EBFD-F0BE-A645-BA82-53258C64AE23}">
      <dsp:nvSpPr>
        <dsp:cNvPr id="0" name=""/>
        <dsp:cNvSpPr/>
      </dsp:nvSpPr>
      <dsp:spPr>
        <a:xfrm>
          <a:off x="906095" y="543107"/>
          <a:ext cx="5490309" cy="5490309"/>
        </a:xfrm>
        <a:prstGeom prst="blockArc">
          <a:avLst>
            <a:gd name="adj1" fmla="val 6600000"/>
            <a:gd name="adj2" fmla="val 90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E63C42E-62A1-024B-B626-42E1208BE178}">
      <dsp:nvSpPr>
        <dsp:cNvPr id="0" name=""/>
        <dsp:cNvSpPr/>
      </dsp:nvSpPr>
      <dsp:spPr>
        <a:xfrm>
          <a:off x="906095" y="543107"/>
          <a:ext cx="5490309" cy="5490309"/>
        </a:xfrm>
        <a:prstGeom prst="blockArc">
          <a:avLst>
            <a:gd name="adj1" fmla="val 4200000"/>
            <a:gd name="adj2" fmla="val 66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EF97A5D-2660-0A47-AB8A-2E641B4C1285}">
      <dsp:nvSpPr>
        <dsp:cNvPr id="0" name=""/>
        <dsp:cNvSpPr/>
      </dsp:nvSpPr>
      <dsp:spPr>
        <a:xfrm>
          <a:off x="906095" y="543107"/>
          <a:ext cx="5490309" cy="5490309"/>
        </a:xfrm>
        <a:prstGeom prst="blockArc">
          <a:avLst>
            <a:gd name="adj1" fmla="val 1800000"/>
            <a:gd name="adj2" fmla="val 42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317A0835-047B-B840-AD61-F6950D54960B}">
      <dsp:nvSpPr>
        <dsp:cNvPr id="0" name=""/>
        <dsp:cNvSpPr/>
      </dsp:nvSpPr>
      <dsp:spPr>
        <a:xfrm>
          <a:off x="906095" y="543107"/>
          <a:ext cx="5490309" cy="5490309"/>
        </a:xfrm>
        <a:prstGeom prst="blockArc">
          <a:avLst>
            <a:gd name="adj1" fmla="val 21000000"/>
            <a:gd name="adj2" fmla="val 18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07103A2-8C53-334A-A084-228C85F80B23}">
      <dsp:nvSpPr>
        <dsp:cNvPr id="0" name=""/>
        <dsp:cNvSpPr/>
      </dsp:nvSpPr>
      <dsp:spPr>
        <a:xfrm>
          <a:off x="906095" y="543107"/>
          <a:ext cx="5490309" cy="5490309"/>
        </a:xfrm>
        <a:prstGeom prst="blockArc">
          <a:avLst>
            <a:gd name="adj1" fmla="val 18600000"/>
            <a:gd name="adj2" fmla="val 210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906095" y="543107"/>
          <a:ext cx="5490309" cy="5490309"/>
        </a:xfrm>
        <a:prstGeom prst="blockArc">
          <a:avLst>
            <a:gd name="adj1" fmla="val 16200000"/>
            <a:gd name="adj2" fmla="val 186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648792" y="2343486"/>
          <a:ext cx="2004914" cy="1889551"/>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942405" y="2620204"/>
        <a:ext cx="1417688" cy="1336115"/>
      </dsp:txXfrm>
    </dsp:sp>
    <dsp:sp modelId="{55667891-9EE2-7348-A65B-B085845A50C7}">
      <dsp:nvSpPr>
        <dsp:cNvPr id="0" name=""/>
        <dsp:cNvSpPr/>
      </dsp:nvSpPr>
      <dsp:spPr>
        <a:xfrm>
          <a:off x="2944523" y="-47511"/>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 </a:t>
          </a:r>
          <a:br>
            <a:rPr lang="en-US" sz="1400" b="1" kern="1200" dirty="0" smtClean="0"/>
          </a:br>
          <a:r>
            <a:rPr lang="en-US" sz="1400" b="1" kern="1200" dirty="0" smtClean="0"/>
            <a:t>@ Home</a:t>
          </a:r>
        </a:p>
      </dsp:txBody>
      <dsp:txXfrm>
        <a:off x="3151518" y="137768"/>
        <a:ext cx="999462" cy="894604"/>
      </dsp:txXfrm>
    </dsp:sp>
    <dsp:sp modelId="{06FB14D1-103C-C84F-B44F-94A259B48B04}">
      <dsp:nvSpPr>
        <dsp:cNvPr id="0" name=""/>
        <dsp:cNvSpPr/>
      </dsp:nvSpPr>
      <dsp:spPr>
        <a:xfrm>
          <a:off x="4682102" y="584915"/>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Seasons of the Year</a:t>
          </a:r>
        </a:p>
      </dsp:txBody>
      <dsp:txXfrm>
        <a:off x="4889097" y="770194"/>
        <a:ext cx="999462" cy="894604"/>
      </dsp:txXfrm>
    </dsp:sp>
    <dsp:sp modelId="{DDD9949A-4B83-9C43-A852-2B790C83D4DA}">
      <dsp:nvSpPr>
        <dsp:cNvPr id="0" name=""/>
        <dsp:cNvSpPr/>
      </dsp:nvSpPr>
      <dsp:spPr>
        <a:xfrm>
          <a:off x="5606648" y="2186276"/>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Bible &amp; Learning the Faith</a:t>
          </a:r>
          <a:endParaRPr lang="en-US" sz="1400" b="1" kern="1200" dirty="0"/>
        </a:p>
      </dsp:txBody>
      <dsp:txXfrm>
        <a:off x="5813643" y="2371555"/>
        <a:ext cx="999462" cy="894604"/>
      </dsp:txXfrm>
    </dsp:sp>
    <dsp:sp modelId="{ADE3CE14-6BF7-C94A-B48E-AD8AF2728543}">
      <dsp:nvSpPr>
        <dsp:cNvPr id="0" name=""/>
        <dsp:cNvSpPr/>
      </dsp:nvSpPr>
      <dsp:spPr>
        <a:xfrm>
          <a:off x="5285556" y="4007277"/>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Rituals &amp; Milestones</a:t>
          </a:r>
          <a:endParaRPr lang="en-US" sz="1400" b="1" kern="1200" dirty="0"/>
        </a:p>
      </dsp:txBody>
      <dsp:txXfrm>
        <a:off x="5492551" y="4192556"/>
        <a:ext cx="999462" cy="894604"/>
      </dsp:txXfrm>
    </dsp:sp>
    <dsp:sp modelId="{AD804111-FBE1-0E43-8917-3F023C48D7C8}">
      <dsp:nvSpPr>
        <dsp:cNvPr id="0" name=""/>
        <dsp:cNvSpPr/>
      </dsp:nvSpPr>
      <dsp:spPr>
        <a:xfrm>
          <a:off x="3869069" y="5195850"/>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Service</a:t>
          </a:r>
          <a:endParaRPr lang="en-US" sz="1400" b="1" kern="1200" dirty="0"/>
        </a:p>
      </dsp:txBody>
      <dsp:txXfrm>
        <a:off x="4076064" y="5381129"/>
        <a:ext cx="999462" cy="894604"/>
      </dsp:txXfrm>
    </dsp:sp>
    <dsp:sp modelId="{F4161C11-D9FE-CC42-82CE-71A74D4515E6}">
      <dsp:nvSpPr>
        <dsp:cNvPr id="0" name=""/>
        <dsp:cNvSpPr/>
      </dsp:nvSpPr>
      <dsp:spPr>
        <a:xfrm>
          <a:off x="2019977" y="5195850"/>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Family Life Assets </a:t>
          </a:r>
          <a:endParaRPr lang="en-US" sz="1400" b="1" kern="1200" dirty="0"/>
        </a:p>
      </dsp:txBody>
      <dsp:txXfrm>
        <a:off x="2226972" y="5381129"/>
        <a:ext cx="999462" cy="894604"/>
      </dsp:txXfrm>
    </dsp:sp>
    <dsp:sp modelId="{D5B8E15C-5176-D14C-9301-6DD51E81D4B4}">
      <dsp:nvSpPr>
        <dsp:cNvPr id="0" name=""/>
        <dsp:cNvSpPr/>
      </dsp:nvSpPr>
      <dsp:spPr>
        <a:xfrm>
          <a:off x="603490" y="4007277"/>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For Parents</a:t>
          </a:r>
          <a:endParaRPr lang="en-US" sz="1400" b="1" kern="1200" dirty="0"/>
        </a:p>
      </dsp:txBody>
      <dsp:txXfrm>
        <a:off x="810485" y="4192556"/>
        <a:ext cx="999462" cy="894604"/>
      </dsp:txXfrm>
    </dsp:sp>
    <dsp:sp modelId="{B60741DA-9B20-3642-9B54-C82FF8812431}">
      <dsp:nvSpPr>
        <dsp:cNvPr id="0" name=""/>
        <dsp:cNvSpPr/>
      </dsp:nvSpPr>
      <dsp:spPr>
        <a:xfrm>
          <a:off x="282399" y="2186276"/>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Children’s Programs &amp; Events</a:t>
          </a:r>
          <a:endParaRPr lang="en-US" sz="1400" b="1" kern="1200" dirty="0"/>
        </a:p>
      </dsp:txBody>
      <dsp:txXfrm>
        <a:off x="489394" y="2371555"/>
        <a:ext cx="999462" cy="894604"/>
      </dsp:txXfrm>
    </dsp:sp>
    <dsp:sp modelId="{C5C0381B-B303-7841-80BC-E06B2CEBCB2D}">
      <dsp:nvSpPr>
        <dsp:cNvPr id="0" name=""/>
        <dsp:cNvSpPr/>
      </dsp:nvSpPr>
      <dsp:spPr>
        <a:xfrm>
          <a:off x="1206945" y="584915"/>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 Discovering Faith</a:t>
          </a:r>
          <a:endParaRPr lang="en-US" sz="1400" b="1" kern="1200" dirty="0"/>
        </a:p>
      </dsp:txBody>
      <dsp:txXfrm>
        <a:off x="1413940" y="770194"/>
        <a:ext cx="999462" cy="89460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226293" y="2747714"/>
          <a:ext cx="1681044" cy="14531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Faith Practices </a:t>
          </a:r>
          <a:br>
            <a:rPr lang="en-US" sz="2400" b="1" kern="1200" dirty="0" smtClean="0"/>
          </a:br>
          <a:r>
            <a:rPr lang="en-US" sz="2400" b="1" kern="1200" dirty="0" smtClean="0"/>
            <a:t>@ Home</a:t>
          </a:r>
          <a:endParaRPr lang="en-US" sz="2400" b="1" kern="1200" dirty="0"/>
        </a:p>
      </dsp:txBody>
      <dsp:txXfrm>
        <a:off x="268855" y="2790276"/>
        <a:ext cx="1595920" cy="1368038"/>
      </dsp:txXfrm>
    </dsp:sp>
    <dsp:sp modelId="{4B421628-7764-8B48-8402-D7B93410FBAE}">
      <dsp:nvSpPr>
        <dsp:cNvPr id="0" name=""/>
        <dsp:cNvSpPr/>
      </dsp:nvSpPr>
      <dsp:spPr>
        <a:xfrm rot="18015640">
          <a:off x="1031390" y="1938076"/>
          <a:ext cx="3531585" cy="22060"/>
        </a:xfrm>
        <a:custGeom>
          <a:avLst/>
          <a:gdLst/>
          <a:ahLst/>
          <a:cxnLst/>
          <a:rect l="0" t="0" r="0" b="0"/>
          <a:pathLst>
            <a:path>
              <a:moveTo>
                <a:pt x="0" y="11030"/>
              </a:moveTo>
              <a:lnTo>
                <a:pt x="3531585"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08893" y="1860817"/>
        <a:ext cx="176579" cy="176579"/>
      </dsp:txXfrm>
    </dsp:sp>
    <dsp:sp modelId="{4F584A9B-E6A1-7144-ABFF-694949592A70}">
      <dsp:nvSpPr>
        <dsp:cNvPr id="0" name=""/>
        <dsp:cNvSpPr/>
      </dsp:nvSpPr>
      <dsp:spPr>
        <a:xfrm>
          <a:off x="3687027" y="3657"/>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Daily Devotion</a:t>
          </a:r>
          <a:endParaRPr lang="en-US" sz="2100" kern="1200" dirty="0"/>
        </a:p>
      </dsp:txBody>
      <dsp:txXfrm>
        <a:off x="3711645" y="28275"/>
        <a:ext cx="1631808" cy="791286"/>
      </dsp:txXfrm>
    </dsp:sp>
    <dsp:sp modelId="{81404C1C-2AF5-9146-8097-75965B6E696A}">
      <dsp:nvSpPr>
        <dsp:cNvPr id="0" name=""/>
        <dsp:cNvSpPr/>
      </dsp:nvSpPr>
      <dsp:spPr>
        <a:xfrm rot="21591207">
          <a:off x="5368069" y="411236"/>
          <a:ext cx="1291399" cy="22060"/>
        </a:xfrm>
        <a:custGeom>
          <a:avLst/>
          <a:gdLst/>
          <a:ahLst/>
          <a:cxnLst/>
          <a:rect l="0" t="0" r="0" b="0"/>
          <a:pathLst>
            <a:path>
              <a:moveTo>
                <a:pt x="0" y="11030"/>
              </a:moveTo>
              <a:lnTo>
                <a:pt x="1291399"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1484" y="389981"/>
        <a:ext cx="64569" cy="64569"/>
      </dsp:txXfrm>
    </dsp:sp>
    <dsp:sp modelId="{AB8F7B6C-1675-8C4B-B77C-58C147CBA704}">
      <dsp:nvSpPr>
        <dsp:cNvPr id="0" name=""/>
        <dsp:cNvSpPr/>
      </dsp:nvSpPr>
      <dsp:spPr>
        <a:xfrm>
          <a:off x="6659467" y="353"/>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84085" y="24971"/>
        <a:ext cx="1631808" cy="791286"/>
      </dsp:txXfrm>
    </dsp:sp>
    <dsp:sp modelId="{87241616-3DE6-7541-9361-AD0DC340EF02}">
      <dsp:nvSpPr>
        <dsp:cNvPr id="0" name=""/>
        <dsp:cNvSpPr/>
      </dsp:nvSpPr>
      <dsp:spPr>
        <a:xfrm rot="18629976">
          <a:off x="1427017" y="2421376"/>
          <a:ext cx="2740331" cy="22060"/>
        </a:xfrm>
        <a:custGeom>
          <a:avLst/>
          <a:gdLst/>
          <a:ahLst/>
          <a:cxnLst/>
          <a:rect l="0" t="0" r="0" b="0"/>
          <a:pathLst>
            <a:path>
              <a:moveTo>
                <a:pt x="0" y="11030"/>
              </a:moveTo>
              <a:lnTo>
                <a:pt x="2740331"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728674" y="2363899"/>
        <a:ext cx="137016" cy="137016"/>
      </dsp:txXfrm>
    </dsp:sp>
    <dsp:sp modelId="{8B9A6741-112D-5B44-931F-15302F01C809}">
      <dsp:nvSpPr>
        <dsp:cNvPr id="0" name=""/>
        <dsp:cNvSpPr/>
      </dsp:nvSpPr>
      <dsp:spPr>
        <a:xfrm>
          <a:off x="3687027" y="970257"/>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Reading the Bible</a:t>
          </a:r>
          <a:endParaRPr lang="en-US" sz="2100" kern="1200" dirty="0"/>
        </a:p>
      </dsp:txBody>
      <dsp:txXfrm>
        <a:off x="3711645" y="994875"/>
        <a:ext cx="1631808" cy="791286"/>
      </dsp:txXfrm>
    </dsp:sp>
    <dsp:sp modelId="{49B93A5D-10D1-E649-A8C5-9B4DA67F424A}">
      <dsp:nvSpPr>
        <dsp:cNvPr id="0" name=""/>
        <dsp:cNvSpPr/>
      </dsp:nvSpPr>
      <dsp:spPr>
        <a:xfrm>
          <a:off x="5368071" y="1379488"/>
          <a:ext cx="1306507" cy="22060"/>
        </a:xfrm>
        <a:custGeom>
          <a:avLst/>
          <a:gdLst/>
          <a:ahLst/>
          <a:cxnLst/>
          <a:rect l="0" t="0" r="0" b="0"/>
          <a:pathLst>
            <a:path>
              <a:moveTo>
                <a:pt x="0" y="11030"/>
              </a:moveTo>
              <a:lnTo>
                <a:pt x="1306507"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8663" y="1357856"/>
        <a:ext cx="65325" cy="65325"/>
      </dsp:txXfrm>
    </dsp:sp>
    <dsp:sp modelId="{4E6941D7-4779-2749-BFAA-34CB83AB58D1}">
      <dsp:nvSpPr>
        <dsp:cNvPr id="0" name=""/>
        <dsp:cNvSpPr/>
      </dsp:nvSpPr>
      <dsp:spPr>
        <a:xfrm>
          <a:off x="6674579" y="970257"/>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99197" y="994875"/>
        <a:ext cx="1631808" cy="791286"/>
      </dsp:txXfrm>
    </dsp:sp>
    <dsp:sp modelId="{08A74241-88EA-FE4E-A8B8-525CF0D34D0A}">
      <dsp:nvSpPr>
        <dsp:cNvPr id="0" name=""/>
        <dsp:cNvSpPr/>
      </dsp:nvSpPr>
      <dsp:spPr>
        <a:xfrm rot="19672919">
          <a:off x="1746543" y="2904677"/>
          <a:ext cx="2101278" cy="22060"/>
        </a:xfrm>
        <a:custGeom>
          <a:avLst/>
          <a:gdLst/>
          <a:ahLst/>
          <a:cxnLst/>
          <a:rect l="0" t="0" r="0" b="0"/>
          <a:pathLst>
            <a:path>
              <a:moveTo>
                <a:pt x="0" y="11030"/>
              </a:moveTo>
              <a:lnTo>
                <a:pt x="2101278"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44650" y="2863175"/>
        <a:ext cx="105063" cy="105063"/>
      </dsp:txXfrm>
    </dsp:sp>
    <dsp:sp modelId="{5061476B-1586-AE46-8DA5-7831992C847E}">
      <dsp:nvSpPr>
        <dsp:cNvPr id="0" name=""/>
        <dsp:cNvSpPr/>
      </dsp:nvSpPr>
      <dsp:spPr>
        <a:xfrm>
          <a:off x="3687027" y="1936858"/>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Serving</a:t>
          </a:r>
          <a:r>
            <a:rPr lang="en-US" sz="2100" kern="1200" baseline="0" dirty="0" smtClean="0"/>
            <a:t> Others</a:t>
          </a:r>
          <a:endParaRPr lang="en-US" sz="2100" kern="1200" dirty="0"/>
        </a:p>
      </dsp:txBody>
      <dsp:txXfrm>
        <a:off x="3711645" y="1961476"/>
        <a:ext cx="1631808" cy="791286"/>
      </dsp:txXfrm>
    </dsp:sp>
    <dsp:sp modelId="{84C0767C-A604-C840-90F1-57BC1E0877B4}">
      <dsp:nvSpPr>
        <dsp:cNvPr id="0" name=""/>
        <dsp:cNvSpPr/>
      </dsp:nvSpPr>
      <dsp:spPr>
        <a:xfrm>
          <a:off x="5368071" y="2346089"/>
          <a:ext cx="1332043" cy="22060"/>
        </a:xfrm>
        <a:custGeom>
          <a:avLst/>
          <a:gdLst/>
          <a:ahLst/>
          <a:cxnLst/>
          <a:rect l="0" t="0" r="0" b="0"/>
          <a:pathLst>
            <a:path>
              <a:moveTo>
                <a:pt x="0" y="11030"/>
              </a:moveTo>
              <a:lnTo>
                <a:pt x="1332043"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0792" y="2323818"/>
        <a:ext cx="66602" cy="66602"/>
      </dsp:txXfrm>
    </dsp:sp>
    <dsp:sp modelId="{F9268EFC-D573-D648-BC59-AE9548A3F386}">
      <dsp:nvSpPr>
        <dsp:cNvPr id="0" name=""/>
        <dsp:cNvSpPr/>
      </dsp:nvSpPr>
      <dsp:spPr>
        <a:xfrm>
          <a:off x="6700114" y="1936858"/>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24732" y="1961476"/>
        <a:ext cx="1631808" cy="791286"/>
      </dsp:txXfrm>
    </dsp:sp>
    <dsp:sp modelId="{2998AF1F-56F1-F840-A7E2-FAB97FAAB4E4}">
      <dsp:nvSpPr>
        <dsp:cNvPr id="0" name=""/>
        <dsp:cNvSpPr/>
      </dsp:nvSpPr>
      <dsp:spPr>
        <a:xfrm rot="21512523">
          <a:off x="1907050" y="3440617"/>
          <a:ext cx="1780264" cy="22060"/>
        </a:xfrm>
        <a:custGeom>
          <a:avLst/>
          <a:gdLst/>
          <a:ahLst/>
          <a:cxnLst/>
          <a:rect l="0" t="0" r="0" b="0"/>
          <a:pathLst>
            <a:path>
              <a:moveTo>
                <a:pt x="0" y="11030"/>
              </a:moveTo>
              <a:lnTo>
                <a:pt x="1780264"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752676" y="3407141"/>
        <a:ext cx="89013" cy="89013"/>
      </dsp:txXfrm>
    </dsp:sp>
    <dsp:sp modelId="{67BFCFBE-535F-5146-BB2E-7C46B3EBF92F}">
      <dsp:nvSpPr>
        <dsp:cNvPr id="0" name=""/>
        <dsp:cNvSpPr/>
      </dsp:nvSpPr>
      <dsp:spPr>
        <a:xfrm>
          <a:off x="3687027" y="2903459"/>
          <a:ext cx="1681044" cy="105108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Caring Conversations</a:t>
          </a:r>
          <a:endParaRPr lang="en-US" sz="2100" kern="1200" dirty="0"/>
        </a:p>
      </dsp:txBody>
      <dsp:txXfrm>
        <a:off x="3717812" y="2934244"/>
        <a:ext cx="1619474" cy="989511"/>
      </dsp:txXfrm>
    </dsp:sp>
    <dsp:sp modelId="{4F764E94-4D29-BE49-B29D-77303DCB0053}">
      <dsp:nvSpPr>
        <dsp:cNvPr id="0" name=""/>
        <dsp:cNvSpPr/>
      </dsp:nvSpPr>
      <dsp:spPr>
        <a:xfrm rot="10259">
          <a:off x="5368068" y="3419969"/>
          <a:ext cx="1340723" cy="22060"/>
        </a:xfrm>
        <a:custGeom>
          <a:avLst/>
          <a:gdLst/>
          <a:ahLst/>
          <a:cxnLst/>
          <a:rect l="0" t="0" r="0" b="0"/>
          <a:pathLst>
            <a:path>
              <a:moveTo>
                <a:pt x="0" y="11030"/>
              </a:moveTo>
              <a:lnTo>
                <a:pt x="1340723"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4912" y="3397482"/>
        <a:ext cx="67036" cy="67036"/>
      </dsp:txXfrm>
    </dsp:sp>
    <dsp:sp modelId="{1E6D57F1-660A-1046-A11A-BE6FD11D1BC9}">
      <dsp:nvSpPr>
        <dsp:cNvPr id="0" name=""/>
        <dsp:cNvSpPr/>
      </dsp:nvSpPr>
      <dsp:spPr>
        <a:xfrm>
          <a:off x="6708789" y="3012739"/>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33407" y="3037357"/>
        <a:ext cx="1631808" cy="791286"/>
      </dsp:txXfrm>
    </dsp:sp>
    <dsp:sp modelId="{3D594DC4-06E6-D047-B2EB-BFC3970330FB}">
      <dsp:nvSpPr>
        <dsp:cNvPr id="0" name=""/>
        <dsp:cNvSpPr/>
      </dsp:nvSpPr>
      <dsp:spPr>
        <a:xfrm rot="1798668">
          <a:off x="1769908" y="3976557"/>
          <a:ext cx="2054547" cy="22060"/>
        </a:xfrm>
        <a:custGeom>
          <a:avLst/>
          <a:gdLst/>
          <a:ahLst/>
          <a:cxnLst/>
          <a:rect l="0" t="0" r="0" b="0"/>
          <a:pathLst>
            <a:path>
              <a:moveTo>
                <a:pt x="0" y="11030"/>
              </a:moveTo>
              <a:lnTo>
                <a:pt x="2054547"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45819" y="3936224"/>
        <a:ext cx="102727" cy="102727"/>
      </dsp:txXfrm>
    </dsp:sp>
    <dsp:sp modelId="{A76651BC-DDD6-054A-9866-CE6142D07EE9}">
      <dsp:nvSpPr>
        <dsp:cNvPr id="0" name=""/>
        <dsp:cNvSpPr/>
      </dsp:nvSpPr>
      <dsp:spPr>
        <a:xfrm>
          <a:off x="3687027" y="4080619"/>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Church Year Seasonal</a:t>
          </a:r>
          <a:endParaRPr lang="en-US" sz="2100" kern="1200" dirty="0"/>
        </a:p>
      </dsp:txBody>
      <dsp:txXfrm>
        <a:off x="3711645" y="4105237"/>
        <a:ext cx="1631808" cy="791286"/>
      </dsp:txXfrm>
    </dsp:sp>
    <dsp:sp modelId="{C57085DF-82AB-F94E-9150-568F1FA10FA3}">
      <dsp:nvSpPr>
        <dsp:cNvPr id="0" name=""/>
        <dsp:cNvSpPr/>
      </dsp:nvSpPr>
      <dsp:spPr>
        <a:xfrm rot="66">
          <a:off x="5368071" y="4489862"/>
          <a:ext cx="1315114" cy="22060"/>
        </a:xfrm>
        <a:custGeom>
          <a:avLst/>
          <a:gdLst/>
          <a:ahLst/>
          <a:cxnLst/>
          <a:rect l="0" t="0" r="0" b="0"/>
          <a:pathLst>
            <a:path>
              <a:moveTo>
                <a:pt x="0" y="11030"/>
              </a:moveTo>
              <a:lnTo>
                <a:pt x="1315114"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92751" y="4468015"/>
        <a:ext cx="65755" cy="65755"/>
      </dsp:txXfrm>
    </dsp:sp>
    <dsp:sp modelId="{878A494C-C525-BD4B-99AC-006D0B8CE9E7}">
      <dsp:nvSpPr>
        <dsp:cNvPr id="0" name=""/>
        <dsp:cNvSpPr/>
      </dsp:nvSpPr>
      <dsp:spPr>
        <a:xfrm>
          <a:off x="6683186" y="4080644"/>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07804" y="4105262"/>
        <a:ext cx="1631808" cy="791286"/>
      </dsp:txXfrm>
    </dsp:sp>
    <dsp:sp modelId="{C72D80CA-BC11-3C4D-A9E7-E5BE37CABCA7}">
      <dsp:nvSpPr>
        <dsp:cNvPr id="0" name=""/>
        <dsp:cNvSpPr/>
      </dsp:nvSpPr>
      <dsp:spPr>
        <a:xfrm rot="2894326">
          <a:off x="1461136" y="4459857"/>
          <a:ext cx="2672092" cy="22060"/>
        </a:xfrm>
        <a:custGeom>
          <a:avLst/>
          <a:gdLst/>
          <a:ahLst/>
          <a:cxnLst/>
          <a:rect l="0" t="0" r="0" b="0"/>
          <a:pathLst>
            <a:path>
              <a:moveTo>
                <a:pt x="0" y="11030"/>
              </a:moveTo>
              <a:lnTo>
                <a:pt x="2672092"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730380" y="4404086"/>
        <a:ext cx="133604" cy="133604"/>
      </dsp:txXfrm>
    </dsp:sp>
    <dsp:sp modelId="{ECC5C7D0-CBF9-324C-B48F-239FD8361C16}">
      <dsp:nvSpPr>
        <dsp:cNvPr id="0" name=""/>
        <dsp:cNvSpPr/>
      </dsp:nvSpPr>
      <dsp:spPr>
        <a:xfrm>
          <a:off x="3687027" y="5047219"/>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Learning about Faith</a:t>
          </a:r>
          <a:endParaRPr lang="en-US" sz="2100" kern="1200" dirty="0"/>
        </a:p>
      </dsp:txBody>
      <dsp:txXfrm>
        <a:off x="3711645" y="5071837"/>
        <a:ext cx="1631808" cy="791286"/>
      </dsp:txXfrm>
    </dsp:sp>
    <dsp:sp modelId="{06092E06-330A-BF49-BA84-97B59019D316}">
      <dsp:nvSpPr>
        <dsp:cNvPr id="0" name=""/>
        <dsp:cNvSpPr/>
      </dsp:nvSpPr>
      <dsp:spPr>
        <a:xfrm>
          <a:off x="5368071" y="5456450"/>
          <a:ext cx="1292790" cy="22060"/>
        </a:xfrm>
        <a:custGeom>
          <a:avLst/>
          <a:gdLst/>
          <a:ahLst/>
          <a:cxnLst/>
          <a:rect l="0" t="0" r="0" b="0"/>
          <a:pathLst>
            <a:path>
              <a:moveTo>
                <a:pt x="0" y="11030"/>
              </a:moveTo>
              <a:lnTo>
                <a:pt x="1292790"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2147" y="5435161"/>
        <a:ext cx="64639" cy="64639"/>
      </dsp:txXfrm>
    </dsp:sp>
    <dsp:sp modelId="{3F4D2CAD-9F03-5044-A31E-54BDDECC7B51}">
      <dsp:nvSpPr>
        <dsp:cNvPr id="0" name=""/>
        <dsp:cNvSpPr/>
      </dsp:nvSpPr>
      <dsp:spPr>
        <a:xfrm>
          <a:off x="6660862" y="5047219"/>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85480" y="5071837"/>
        <a:ext cx="1631808" cy="791286"/>
      </dsp:txXfrm>
    </dsp:sp>
    <dsp:sp modelId="{02C001BC-66C1-2740-9D3D-12E57F4C27CB}">
      <dsp:nvSpPr>
        <dsp:cNvPr id="0" name=""/>
        <dsp:cNvSpPr/>
      </dsp:nvSpPr>
      <dsp:spPr>
        <a:xfrm rot="3538917">
          <a:off x="1070363" y="4943158"/>
          <a:ext cx="3453639" cy="22060"/>
        </a:xfrm>
        <a:custGeom>
          <a:avLst/>
          <a:gdLst/>
          <a:ahLst/>
          <a:cxnLst/>
          <a:rect l="0" t="0" r="0" b="0"/>
          <a:pathLst>
            <a:path>
              <a:moveTo>
                <a:pt x="0" y="11030"/>
              </a:moveTo>
              <a:lnTo>
                <a:pt x="3453639"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10841" y="4867847"/>
        <a:ext cx="172681" cy="172681"/>
      </dsp:txXfrm>
    </dsp:sp>
    <dsp:sp modelId="{A5911B43-C820-F547-B78F-DB1AA5137123}">
      <dsp:nvSpPr>
        <dsp:cNvPr id="0" name=""/>
        <dsp:cNvSpPr/>
      </dsp:nvSpPr>
      <dsp:spPr>
        <a:xfrm>
          <a:off x="3687027" y="6013820"/>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Rituals</a:t>
          </a:r>
          <a:endParaRPr lang="en-US" sz="2100" kern="1200" dirty="0"/>
        </a:p>
      </dsp:txBody>
      <dsp:txXfrm>
        <a:off x="3711645" y="6038438"/>
        <a:ext cx="1631808" cy="791286"/>
      </dsp:txXfrm>
    </dsp:sp>
    <dsp:sp modelId="{2DAF981E-2BB7-1E41-A7A3-D88805C7E463}">
      <dsp:nvSpPr>
        <dsp:cNvPr id="0" name=""/>
        <dsp:cNvSpPr/>
      </dsp:nvSpPr>
      <dsp:spPr>
        <a:xfrm rot="9614">
          <a:off x="5368069" y="6424879"/>
          <a:ext cx="1307420" cy="22060"/>
        </a:xfrm>
        <a:custGeom>
          <a:avLst/>
          <a:gdLst/>
          <a:ahLst/>
          <a:cxnLst/>
          <a:rect l="0" t="0" r="0" b="0"/>
          <a:pathLst>
            <a:path>
              <a:moveTo>
                <a:pt x="0" y="11030"/>
              </a:moveTo>
              <a:lnTo>
                <a:pt x="1307420"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9094" y="6403224"/>
        <a:ext cx="65371" cy="65371"/>
      </dsp:txXfrm>
    </dsp:sp>
    <dsp:sp modelId="{4084F09D-3C10-D444-A90F-C24A7254D5EB}">
      <dsp:nvSpPr>
        <dsp:cNvPr id="0" name=""/>
        <dsp:cNvSpPr/>
      </dsp:nvSpPr>
      <dsp:spPr>
        <a:xfrm>
          <a:off x="6675487" y="6017476"/>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00105" y="6042094"/>
        <a:ext cx="1631808" cy="79128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A4F78-C3B3-1F4A-9E31-1BFF610B8497}">
      <dsp:nvSpPr>
        <dsp:cNvPr id="0" name=""/>
        <dsp:cNvSpPr/>
      </dsp:nvSpPr>
      <dsp:spPr>
        <a:xfrm>
          <a:off x="753468" y="429618"/>
          <a:ext cx="5744763" cy="5744763"/>
        </a:xfrm>
        <a:prstGeom prst="blockArc">
          <a:avLst>
            <a:gd name="adj1" fmla="val 14400000"/>
            <a:gd name="adj2" fmla="val 162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29C681B7-E380-AD49-BC54-5D47DC3D6834}">
      <dsp:nvSpPr>
        <dsp:cNvPr id="0" name=""/>
        <dsp:cNvSpPr/>
      </dsp:nvSpPr>
      <dsp:spPr>
        <a:xfrm>
          <a:off x="753468" y="429618"/>
          <a:ext cx="5744763" cy="5744763"/>
        </a:xfrm>
        <a:prstGeom prst="blockArc">
          <a:avLst>
            <a:gd name="adj1" fmla="val 12600000"/>
            <a:gd name="adj2" fmla="val 144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C0A50FB2-8EE2-0841-BD68-3BED11F642BF}">
      <dsp:nvSpPr>
        <dsp:cNvPr id="0" name=""/>
        <dsp:cNvSpPr/>
      </dsp:nvSpPr>
      <dsp:spPr>
        <a:xfrm>
          <a:off x="753468" y="429618"/>
          <a:ext cx="5744763" cy="5744763"/>
        </a:xfrm>
        <a:prstGeom prst="blockArc">
          <a:avLst>
            <a:gd name="adj1" fmla="val 10800000"/>
            <a:gd name="adj2" fmla="val 126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FC46C6DD-2ADA-D84F-9F27-42AB2F883F74}">
      <dsp:nvSpPr>
        <dsp:cNvPr id="0" name=""/>
        <dsp:cNvSpPr/>
      </dsp:nvSpPr>
      <dsp:spPr>
        <a:xfrm>
          <a:off x="753468" y="429618"/>
          <a:ext cx="5744763" cy="5744763"/>
        </a:xfrm>
        <a:prstGeom prst="blockArc">
          <a:avLst>
            <a:gd name="adj1" fmla="val 9000000"/>
            <a:gd name="adj2" fmla="val 108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39CC7176-9280-5D4E-B7F2-21EEFDA3C559}">
      <dsp:nvSpPr>
        <dsp:cNvPr id="0" name=""/>
        <dsp:cNvSpPr/>
      </dsp:nvSpPr>
      <dsp:spPr>
        <a:xfrm>
          <a:off x="753468" y="429618"/>
          <a:ext cx="5744763" cy="5744763"/>
        </a:xfrm>
        <a:prstGeom prst="blockArc">
          <a:avLst>
            <a:gd name="adj1" fmla="val 7200000"/>
            <a:gd name="adj2" fmla="val 90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1E903CE4-9334-0C47-AAA5-B6FFFD2C9539}">
      <dsp:nvSpPr>
        <dsp:cNvPr id="0" name=""/>
        <dsp:cNvSpPr/>
      </dsp:nvSpPr>
      <dsp:spPr>
        <a:xfrm>
          <a:off x="753468" y="429618"/>
          <a:ext cx="5744763" cy="5744763"/>
        </a:xfrm>
        <a:prstGeom prst="blockArc">
          <a:avLst>
            <a:gd name="adj1" fmla="val 5400000"/>
            <a:gd name="adj2" fmla="val 72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9BE7DF55-C509-914B-AD01-628668E480BA}">
      <dsp:nvSpPr>
        <dsp:cNvPr id="0" name=""/>
        <dsp:cNvSpPr/>
      </dsp:nvSpPr>
      <dsp:spPr>
        <a:xfrm>
          <a:off x="753468" y="429618"/>
          <a:ext cx="5744763" cy="5744763"/>
        </a:xfrm>
        <a:prstGeom prst="blockArc">
          <a:avLst>
            <a:gd name="adj1" fmla="val 3600000"/>
            <a:gd name="adj2" fmla="val 54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34E03119-64EB-4047-9743-17C4421E5B66}">
      <dsp:nvSpPr>
        <dsp:cNvPr id="0" name=""/>
        <dsp:cNvSpPr/>
      </dsp:nvSpPr>
      <dsp:spPr>
        <a:xfrm>
          <a:off x="753468" y="429618"/>
          <a:ext cx="5744763" cy="5744763"/>
        </a:xfrm>
        <a:prstGeom prst="blockArc">
          <a:avLst>
            <a:gd name="adj1" fmla="val 1800000"/>
            <a:gd name="adj2" fmla="val 36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686D1A44-80D0-0A44-A651-48532A12C62C}">
      <dsp:nvSpPr>
        <dsp:cNvPr id="0" name=""/>
        <dsp:cNvSpPr/>
      </dsp:nvSpPr>
      <dsp:spPr>
        <a:xfrm>
          <a:off x="753468" y="429618"/>
          <a:ext cx="5744763" cy="5744763"/>
        </a:xfrm>
        <a:prstGeom prst="blockArc">
          <a:avLst>
            <a:gd name="adj1" fmla="val 0"/>
            <a:gd name="adj2" fmla="val 18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6201E712-0E1E-E44C-99CE-42FDC956F3D5}">
      <dsp:nvSpPr>
        <dsp:cNvPr id="0" name=""/>
        <dsp:cNvSpPr/>
      </dsp:nvSpPr>
      <dsp:spPr>
        <a:xfrm>
          <a:off x="753468" y="429618"/>
          <a:ext cx="5744763" cy="5744763"/>
        </a:xfrm>
        <a:prstGeom prst="blockArc">
          <a:avLst>
            <a:gd name="adj1" fmla="val 19800000"/>
            <a:gd name="adj2" fmla="val 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95060CAE-B158-F24E-B127-AD94D146A68B}">
      <dsp:nvSpPr>
        <dsp:cNvPr id="0" name=""/>
        <dsp:cNvSpPr/>
      </dsp:nvSpPr>
      <dsp:spPr>
        <a:xfrm>
          <a:off x="753468" y="429618"/>
          <a:ext cx="5744763" cy="5744763"/>
        </a:xfrm>
        <a:prstGeom prst="blockArc">
          <a:avLst>
            <a:gd name="adj1" fmla="val 18000000"/>
            <a:gd name="adj2" fmla="val 198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B35DD560-0F0B-F641-B59E-3C82DF085B07}">
      <dsp:nvSpPr>
        <dsp:cNvPr id="0" name=""/>
        <dsp:cNvSpPr/>
      </dsp:nvSpPr>
      <dsp:spPr>
        <a:xfrm>
          <a:off x="753468" y="429618"/>
          <a:ext cx="5744763" cy="5744763"/>
        </a:xfrm>
        <a:prstGeom prst="blockArc">
          <a:avLst>
            <a:gd name="adj1" fmla="val 16200000"/>
            <a:gd name="adj2" fmla="val 18000000"/>
            <a:gd name="adj3" fmla="val 2305"/>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5FA1ACD8-850E-6245-8D41-1402AAFB3B4A}">
      <dsp:nvSpPr>
        <dsp:cNvPr id="0" name=""/>
        <dsp:cNvSpPr/>
      </dsp:nvSpPr>
      <dsp:spPr>
        <a:xfrm>
          <a:off x="2522222" y="2382981"/>
          <a:ext cx="2207255" cy="1838037"/>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Faith Community</a:t>
          </a:r>
        </a:p>
      </dsp:txBody>
      <dsp:txXfrm>
        <a:off x="2845467" y="2652155"/>
        <a:ext cx="1560765" cy="1299689"/>
      </dsp:txXfrm>
    </dsp:sp>
    <dsp:sp modelId="{200525A2-62FC-8941-8376-C1BB50BD11AC}">
      <dsp:nvSpPr>
        <dsp:cNvPr id="0" name=""/>
        <dsp:cNvSpPr/>
      </dsp:nvSpPr>
      <dsp:spPr>
        <a:xfrm>
          <a:off x="2996836" y="-111503"/>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Youth Programs</a:t>
          </a:r>
          <a:endParaRPr lang="en-US" sz="1400" kern="1200" dirty="0">
            <a:latin typeface="Tw Cen MT"/>
            <a:cs typeface="Tw Cen MT"/>
          </a:endParaRPr>
        </a:p>
      </dsp:txBody>
      <dsp:txXfrm>
        <a:off x="3181070" y="56684"/>
        <a:ext cx="889559" cy="812078"/>
      </dsp:txXfrm>
    </dsp:sp>
    <dsp:sp modelId="{3E62F7C7-C93A-CA48-BA7A-7F5E794466C7}">
      <dsp:nvSpPr>
        <dsp:cNvPr id="0" name=""/>
        <dsp:cNvSpPr/>
      </dsp:nvSpPr>
      <dsp:spPr>
        <a:xfrm>
          <a:off x="4416474" y="268887"/>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Confirmation Program </a:t>
          </a:r>
          <a:endParaRPr lang="en-US" sz="1400" kern="1200" dirty="0">
            <a:latin typeface="Tw Cen MT"/>
            <a:cs typeface="Tw Cen MT"/>
          </a:endParaRPr>
        </a:p>
      </dsp:txBody>
      <dsp:txXfrm>
        <a:off x="4600708" y="437074"/>
        <a:ext cx="889559" cy="812078"/>
      </dsp:txXfrm>
    </dsp:sp>
    <dsp:sp modelId="{517C7A29-356C-4941-83E4-A16F5F7FFB21}">
      <dsp:nvSpPr>
        <dsp:cNvPr id="0" name=""/>
        <dsp:cNvSpPr/>
      </dsp:nvSpPr>
      <dsp:spPr>
        <a:xfrm>
          <a:off x="5506353" y="1294245"/>
          <a:ext cx="1156765" cy="117623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Sunday Worship &amp; Church Seasons</a:t>
          </a:r>
          <a:endParaRPr lang="en-US" sz="1400" kern="1200" dirty="0">
            <a:latin typeface="Tw Cen MT"/>
            <a:cs typeface="Tw Cen MT"/>
          </a:endParaRPr>
        </a:p>
      </dsp:txBody>
      <dsp:txXfrm>
        <a:off x="5675757" y="1466500"/>
        <a:ext cx="817957" cy="831722"/>
      </dsp:txXfrm>
    </dsp:sp>
    <dsp:sp modelId="{B85B5BAE-A173-F546-BBC6-220F16D47737}">
      <dsp:nvSpPr>
        <dsp:cNvPr id="0" name=""/>
        <dsp:cNvSpPr/>
      </dsp:nvSpPr>
      <dsp:spPr>
        <a:xfrm>
          <a:off x="5836113" y="2727773"/>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Adolescent Life Issues</a:t>
          </a:r>
          <a:endParaRPr lang="en-US" sz="1400" kern="1200" dirty="0">
            <a:latin typeface="Tw Cen MT"/>
            <a:cs typeface="Tw Cen MT"/>
          </a:endParaRPr>
        </a:p>
      </dsp:txBody>
      <dsp:txXfrm>
        <a:off x="6020347" y="2895960"/>
        <a:ext cx="889559" cy="812078"/>
      </dsp:txXfrm>
    </dsp:sp>
    <dsp:sp modelId="{8F127CAA-8BC2-8342-9EA9-1244F38F37D2}">
      <dsp:nvSpPr>
        <dsp:cNvPr id="0" name=""/>
        <dsp:cNvSpPr/>
      </dsp:nvSpPr>
      <dsp:spPr>
        <a:xfrm>
          <a:off x="5455722" y="4147412"/>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Bible Study &amp; Religious Learning</a:t>
          </a:r>
          <a:endParaRPr lang="en-US" sz="1400" kern="1200" dirty="0">
            <a:latin typeface="Tw Cen MT"/>
            <a:cs typeface="Tw Cen MT"/>
          </a:endParaRPr>
        </a:p>
      </dsp:txBody>
      <dsp:txXfrm>
        <a:off x="5639956" y="4315599"/>
        <a:ext cx="889559" cy="812078"/>
      </dsp:txXfrm>
    </dsp:sp>
    <dsp:sp modelId="{7EF40E1F-4B88-C547-92F2-99CBF7F56CFF}">
      <dsp:nvSpPr>
        <dsp:cNvPr id="0" name=""/>
        <dsp:cNvSpPr/>
      </dsp:nvSpPr>
      <dsp:spPr>
        <a:xfrm>
          <a:off x="4416474" y="5186660"/>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Prayer &amp; </a:t>
          </a:r>
          <a:br>
            <a:rPr lang="en-US" sz="1400" kern="1200" dirty="0" smtClean="0">
              <a:latin typeface="Tw Cen MT"/>
              <a:cs typeface="Tw Cen MT"/>
            </a:rPr>
          </a:br>
          <a:r>
            <a:rPr lang="en-US" sz="1400" kern="1200" dirty="0" smtClean="0">
              <a:latin typeface="Tw Cen MT"/>
              <a:cs typeface="Tw Cen MT"/>
            </a:rPr>
            <a:t>Spiritual Formation</a:t>
          </a:r>
          <a:endParaRPr lang="en-US" sz="1400" kern="1200" dirty="0">
            <a:latin typeface="Tw Cen MT"/>
            <a:cs typeface="Tw Cen MT"/>
          </a:endParaRPr>
        </a:p>
      </dsp:txBody>
      <dsp:txXfrm>
        <a:off x="4600708" y="5354847"/>
        <a:ext cx="889559" cy="812078"/>
      </dsp:txXfrm>
    </dsp:sp>
    <dsp:sp modelId="{53BC7050-237C-3943-8206-C00DA807E136}">
      <dsp:nvSpPr>
        <dsp:cNvPr id="0" name=""/>
        <dsp:cNvSpPr/>
      </dsp:nvSpPr>
      <dsp:spPr>
        <a:xfrm>
          <a:off x="2996836" y="5567051"/>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Service Projects Mission Trips</a:t>
          </a:r>
          <a:endParaRPr lang="en-US" sz="1400" kern="1200" dirty="0">
            <a:latin typeface="Tw Cen MT"/>
            <a:cs typeface="Tw Cen MT"/>
          </a:endParaRPr>
        </a:p>
      </dsp:txBody>
      <dsp:txXfrm>
        <a:off x="3181070" y="5735238"/>
        <a:ext cx="889559" cy="812078"/>
      </dsp:txXfrm>
    </dsp:sp>
    <dsp:sp modelId="{DA3EC33F-BD08-9541-99E1-E5F26323E460}">
      <dsp:nvSpPr>
        <dsp:cNvPr id="0" name=""/>
        <dsp:cNvSpPr/>
      </dsp:nvSpPr>
      <dsp:spPr>
        <a:xfrm>
          <a:off x="1577197" y="5186660"/>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Milestones</a:t>
          </a:r>
          <a:endParaRPr lang="en-US" sz="1400" kern="1200" dirty="0">
            <a:latin typeface="Tw Cen MT"/>
            <a:cs typeface="Tw Cen MT"/>
          </a:endParaRPr>
        </a:p>
      </dsp:txBody>
      <dsp:txXfrm>
        <a:off x="1761431" y="5354847"/>
        <a:ext cx="889559" cy="812078"/>
      </dsp:txXfrm>
    </dsp:sp>
    <dsp:sp modelId="{F82EE5E3-CBD1-8247-815B-13633AB45C6A}">
      <dsp:nvSpPr>
        <dsp:cNvPr id="0" name=""/>
        <dsp:cNvSpPr/>
      </dsp:nvSpPr>
      <dsp:spPr>
        <a:xfrm>
          <a:off x="537949" y="4147412"/>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Youth Leadership</a:t>
          </a:r>
          <a:endParaRPr lang="en-US" sz="1400" kern="1200" dirty="0">
            <a:latin typeface="Tw Cen MT"/>
            <a:cs typeface="Tw Cen MT"/>
          </a:endParaRPr>
        </a:p>
      </dsp:txBody>
      <dsp:txXfrm>
        <a:off x="722183" y="4315599"/>
        <a:ext cx="889559" cy="812078"/>
      </dsp:txXfrm>
    </dsp:sp>
    <dsp:sp modelId="{5AD8A1E6-7CE4-9245-9D40-051270690E9D}">
      <dsp:nvSpPr>
        <dsp:cNvPr id="0" name=""/>
        <dsp:cNvSpPr/>
      </dsp:nvSpPr>
      <dsp:spPr>
        <a:xfrm>
          <a:off x="157558" y="2727773"/>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For Parents</a:t>
          </a:r>
          <a:endParaRPr lang="en-US" sz="1400" kern="1200" dirty="0">
            <a:latin typeface="Tw Cen MT"/>
            <a:cs typeface="Tw Cen MT"/>
          </a:endParaRPr>
        </a:p>
      </dsp:txBody>
      <dsp:txXfrm>
        <a:off x="341792" y="2895960"/>
        <a:ext cx="889559" cy="812078"/>
      </dsp:txXfrm>
    </dsp:sp>
    <dsp:sp modelId="{7BD57C09-9E03-A14C-8D01-73135150BFDD}">
      <dsp:nvSpPr>
        <dsp:cNvPr id="0" name=""/>
        <dsp:cNvSpPr/>
      </dsp:nvSpPr>
      <dsp:spPr>
        <a:xfrm>
          <a:off x="537949" y="1308135"/>
          <a:ext cx="1258027" cy="114845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Parent-Teen Activities &amp; Resources</a:t>
          </a:r>
          <a:endParaRPr lang="en-US" sz="1400" kern="1200" dirty="0">
            <a:latin typeface="Tw Cen MT"/>
            <a:cs typeface="Tw Cen MT"/>
          </a:endParaRPr>
        </a:p>
      </dsp:txBody>
      <dsp:txXfrm>
        <a:off x="722183" y="1476322"/>
        <a:ext cx="889559" cy="812078"/>
      </dsp:txXfrm>
    </dsp:sp>
    <dsp:sp modelId="{DFC4E4EF-EA33-C84D-A577-C23E36FB2ADE}">
      <dsp:nvSpPr>
        <dsp:cNvPr id="0" name=""/>
        <dsp:cNvSpPr/>
      </dsp:nvSpPr>
      <dsp:spPr>
        <a:xfrm>
          <a:off x="1628155" y="297614"/>
          <a:ext cx="1156112" cy="1090997"/>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Missional </a:t>
          </a:r>
          <a:endParaRPr lang="en-US" sz="1400" kern="1200" dirty="0">
            <a:latin typeface="Tw Cen MT"/>
            <a:cs typeface="Tw Cen MT"/>
          </a:endParaRPr>
        </a:p>
      </dsp:txBody>
      <dsp:txXfrm>
        <a:off x="1797464" y="457387"/>
        <a:ext cx="817494" cy="77145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0" y="2711351"/>
          <a:ext cx="1660821" cy="143568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FFFF"/>
              </a:solidFill>
              <a:latin typeface="Tw Cen MT"/>
              <a:cs typeface="Tw Cen MT"/>
            </a:rPr>
            <a:t>Prayer &amp; Spiritual Life </a:t>
          </a:r>
          <a:endParaRPr lang="en-US" sz="2100" b="1" kern="1200" dirty="0">
            <a:solidFill>
              <a:srgbClr val="FFFFFF"/>
            </a:solidFill>
            <a:latin typeface="Tw Cen MT"/>
            <a:cs typeface="Tw Cen MT"/>
          </a:endParaRPr>
        </a:p>
      </dsp:txBody>
      <dsp:txXfrm>
        <a:off x="42050" y="2753401"/>
        <a:ext cx="1576721" cy="1351580"/>
      </dsp:txXfrm>
    </dsp:sp>
    <dsp:sp modelId="{4B421628-7764-8B48-8402-D7B93410FBAE}">
      <dsp:nvSpPr>
        <dsp:cNvPr id="0" name=""/>
        <dsp:cNvSpPr/>
      </dsp:nvSpPr>
      <dsp:spPr>
        <a:xfrm rot="18181622">
          <a:off x="843134" y="1911309"/>
          <a:ext cx="3594504" cy="22082"/>
        </a:xfrm>
        <a:custGeom>
          <a:avLst/>
          <a:gdLst/>
          <a:ahLst/>
          <a:cxnLst/>
          <a:rect l="0" t="0" r="0" b="0"/>
          <a:pathLst>
            <a:path>
              <a:moveTo>
                <a:pt x="0" y="11041"/>
              </a:moveTo>
              <a:lnTo>
                <a:pt x="3594504" y="110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550523" y="1832488"/>
        <a:ext cx="179725" cy="179725"/>
      </dsp:txXfrm>
    </dsp:sp>
    <dsp:sp modelId="{4F584A9B-E6A1-7144-ABFF-694949592A70}">
      <dsp:nvSpPr>
        <dsp:cNvPr id="0" name=""/>
        <dsp:cNvSpPr/>
      </dsp:nvSpPr>
      <dsp:spPr>
        <a:xfrm>
          <a:off x="3619951" y="304"/>
          <a:ext cx="1660821" cy="83041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Daily Devotion</a:t>
          </a:r>
          <a:endParaRPr lang="en-US" sz="2100" kern="1200" dirty="0">
            <a:solidFill>
              <a:srgbClr val="FFFFFF"/>
            </a:solidFill>
            <a:latin typeface="Tw Cen MT"/>
            <a:cs typeface="Tw Cen MT"/>
          </a:endParaRPr>
        </a:p>
      </dsp:txBody>
      <dsp:txXfrm>
        <a:off x="3644273" y="24626"/>
        <a:ext cx="1612177" cy="781766"/>
      </dsp:txXfrm>
    </dsp:sp>
    <dsp:sp modelId="{81404C1C-2AF5-9146-8097-75965B6E696A}">
      <dsp:nvSpPr>
        <dsp:cNvPr id="0" name=""/>
        <dsp:cNvSpPr/>
      </dsp:nvSpPr>
      <dsp:spPr>
        <a:xfrm rot="21599179">
          <a:off x="5280772" y="404316"/>
          <a:ext cx="1275859" cy="22082"/>
        </a:xfrm>
        <a:custGeom>
          <a:avLst/>
          <a:gdLst/>
          <a:ahLst/>
          <a:cxnLst/>
          <a:rect l="0" t="0" r="0" b="0"/>
          <a:pathLst>
            <a:path>
              <a:moveTo>
                <a:pt x="0" y="11041"/>
              </a:moveTo>
              <a:lnTo>
                <a:pt x="1275859" y="1104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86806" y="383461"/>
        <a:ext cx="63792" cy="63792"/>
      </dsp:txXfrm>
    </dsp:sp>
    <dsp:sp modelId="{AB8F7B6C-1675-8C4B-B77C-58C147CBA704}">
      <dsp:nvSpPr>
        <dsp:cNvPr id="0" name=""/>
        <dsp:cNvSpPr/>
      </dsp:nvSpPr>
      <dsp:spPr>
        <a:xfrm>
          <a:off x="6556632" y="0"/>
          <a:ext cx="1660821" cy="83041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Resources</a:t>
          </a:r>
          <a:endParaRPr lang="en-US" sz="2100" kern="1200" dirty="0">
            <a:solidFill>
              <a:srgbClr val="FFFFFF"/>
            </a:solidFill>
            <a:latin typeface="Tw Cen MT"/>
            <a:cs typeface="Tw Cen MT"/>
          </a:endParaRPr>
        </a:p>
      </dsp:txBody>
      <dsp:txXfrm>
        <a:off x="6580954" y="24322"/>
        <a:ext cx="1612177" cy="781766"/>
      </dsp:txXfrm>
    </dsp:sp>
    <dsp:sp modelId="{87241616-3DE6-7541-9361-AD0DC340EF02}">
      <dsp:nvSpPr>
        <dsp:cNvPr id="0" name=""/>
        <dsp:cNvSpPr/>
      </dsp:nvSpPr>
      <dsp:spPr>
        <a:xfrm rot="18814815">
          <a:off x="1219429" y="2388795"/>
          <a:ext cx="2841913" cy="22082"/>
        </a:xfrm>
        <a:custGeom>
          <a:avLst/>
          <a:gdLst/>
          <a:ahLst/>
          <a:cxnLst/>
          <a:rect l="0" t="0" r="0" b="0"/>
          <a:pathLst>
            <a:path>
              <a:moveTo>
                <a:pt x="0" y="11041"/>
              </a:moveTo>
              <a:lnTo>
                <a:pt x="2841913" y="110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69338" y="2328789"/>
        <a:ext cx="142095" cy="142095"/>
      </dsp:txXfrm>
    </dsp:sp>
    <dsp:sp modelId="{8B9A6741-112D-5B44-931F-15302F01C809}">
      <dsp:nvSpPr>
        <dsp:cNvPr id="0" name=""/>
        <dsp:cNvSpPr/>
      </dsp:nvSpPr>
      <dsp:spPr>
        <a:xfrm>
          <a:off x="3619951" y="955277"/>
          <a:ext cx="1660821" cy="83041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Spiritual Mentoring</a:t>
          </a:r>
          <a:endParaRPr lang="en-US" sz="2100" kern="1200" dirty="0">
            <a:solidFill>
              <a:srgbClr val="FFFFFF"/>
            </a:solidFill>
            <a:latin typeface="Tw Cen MT"/>
            <a:cs typeface="Tw Cen MT"/>
          </a:endParaRPr>
        </a:p>
      </dsp:txBody>
      <dsp:txXfrm>
        <a:off x="3644273" y="979599"/>
        <a:ext cx="1612177" cy="781766"/>
      </dsp:txXfrm>
    </dsp:sp>
    <dsp:sp modelId="{49B93A5D-10D1-E649-A8C5-9B4DA67F424A}">
      <dsp:nvSpPr>
        <dsp:cNvPr id="0" name=""/>
        <dsp:cNvSpPr/>
      </dsp:nvSpPr>
      <dsp:spPr>
        <a:xfrm>
          <a:off x="5280772" y="1359441"/>
          <a:ext cx="1290790" cy="22082"/>
        </a:xfrm>
        <a:custGeom>
          <a:avLst/>
          <a:gdLst/>
          <a:ahLst/>
          <a:cxnLst/>
          <a:rect l="0" t="0" r="0" b="0"/>
          <a:pathLst>
            <a:path>
              <a:moveTo>
                <a:pt x="0" y="11041"/>
              </a:moveTo>
              <a:lnTo>
                <a:pt x="1290790" y="1104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93898" y="1338212"/>
        <a:ext cx="64539" cy="64539"/>
      </dsp:txXfrm>
    </dsp:sp>
    <dsp:sp modelId="{4E6941D7-4779-2749-BFAA-34CB83AB58D1}">
      <dsp:nvSpPr>
        <dsp:cNvPr id="0" name=""/>
        <dsp:cNvSpPr/>
      </dsp:nvSpPr>
      <dsp:spPr>
        <a:xfrm>
          <a:off x="6571563" y="955277"/>
          <a:ext cx="1660821" cy="83041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Resources</a:t>
          </a:r>
          <a:endParaRPr lang="en-US" sz="2100" kern="1200" dirty="0">
            <a:solidFill>
              <a:srgbClr val="FFFFFF"/>
            </a:solidFill>
            <a:latin typeface="Tw Cen MT"/>
            <a:cs typeface="Tw Cen MT"/>
          </a:endParaRPr>
        </a:p>
      </dsp:txBody>
      <dsp:txXfrm>
        <a:off x="6595885" y="979599"/>
        <a:ext cx="1612177" cy="781766"/>
      </dsp:txXfrm>
    </dsp:sp>
    <dsp:sp modelId="{08A74241-88EA-FE4E-A8B8-525CF0D34D0A}">
      <dsp:nvSpPr>
        <dsp:cNvPr id="0" name=""/>
        <dsp:cNvSpPr/>
      </dsp:nvSpPr>
      <dsp:spPr>
        <a:xfrm rot="19836235">
          <a:off x="1516061" y="2866281"/>
          <a:ext cx="2248649" cy="22082"/>
        </a:xfrm>
        <a:custGeom>
          <a:avLst/>
          <a:gdLst/>
          <a:ahLst/>
          <a:cxnLst/>
          <a:rect l="0" t="0" r="0" b="0"/>
          <a:pathLst>
            <a:path>
              <a:moveTo>
                <a:pt x="0" y="11041"/>
              </a:moveTo>
              <a:lnTo>
                <a:pt x="2248649" y="110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584170" y="2821106"/>
        <a:ext cx="112432" cy="112432"/>
      </dsp:txXfrm>
    </dsp:sp>
    <dsp:sp modelId="{5061476B-1586-AE46-8DA5-7831992C847E}">
      <dsp:nvSpPr>
        <dsp:cNvPr id="0" name=""/>
        <dsp:cNvSpPr/>
      </dsp:nvSpPr>
      <dsp:spPr>
        <a:xfrm>
          <a:off x="3619951" y="1910249"/>
          <a:ext cx="1660821" cy="83041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Prayer Group</a:t>
          </a:r>
          <a:endParaRPr lang="en-US" sz="2100" kern="1200" dirty="0">
            <a:solidFill>
              <a:srgbClr val="FFFFFF"/>
            </a:solidFill>
            <a:latin typeface="Tw Cen MT"/>
            <a:cs typeface="Tw Cen MT"/>
          </a:endParaRPr>
        </a:p>
      </dsp:txBody>
      <dsp:txXfrm>
        <a:off x="3644273" y="1934571"/>
        <a:ext cx="1612177" cy="781766"/>
      </dsp:txXfrm>
    </dsp:sp>
    <dsp:sp modelId="{84C0767C-A604-C840-90F1-57BC1E0877B4}">
      <dsp:nvSpPr>
        <dsp:cNvPr id="0" name=""/>
        <dsp:cNvSpPr/>
      </dsp:nvSpPr>
      <dsp:spPr>
        <a:xfrm>
          <a:off x="5280772" y="2314413"/>
          <a:ext cx="1328557" cy="22082"/>
        </a:xfrm>
        <a:custGeom>
          <a:avLst/>
          <a:gdLst/>
          <a:ahLst/>
          <a:cxnLst/>
          <a:rect l="0" t="0" r="0" b="0"/>
          <a:pathLst>
            <a:path>
              <a:moveTo>
                <a:pt x="0" y="11041"/>
              </a:moveTo>
              <a:lnTo>
                <a:pt x="1328557" y="1104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11837" y="2292241"/>
        <a:ext cx="66427" cy="66427"/>
      </dsp:txXfrm>
    </dsp:sp>
    <dsp:sp modelId="{F9268EFC-D573-D648-BC59-AE9548A3F386}">
      <dsp:nvSpPr>
        <dsp:cNvPr id="0" name=""/>
        <dsp:cNvSpPr/>
      </dsp:nvSpPr>
      <dsp:spPr>
        <a:xfrm>
          <a:off x="6609330" y="1910249"/>
          <a:ext cx="1660821" cy="83041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Resources</a:t>
          </a:r>
          <a:endParaRPr lang="en-US" sz="2100" kern="1200" dirty="0">
            <a:solidFill>
              <a:srgbClr val="FFFFFF"/>
            </a:solidFill>
            <a:latin typeface="Tw Cen MT"/>
            <a:cs typeface="Tw Cen MT"/>
          </a:endParaRPr>
        </a:p>
      </dsp:txBody>
      <dsp:txXfrm>
        <a:off x="6633652" y="1934571"/>
        <a:ext cx="1612177" cy="781766"/>
      </dsp:txXfrm>
    </dsp:sp>
    <dsp:sp modelId="{2998AF1F-56F1-F840-A7E2-FAB97FAAB4E4}">
      <dsp:nvSpPr>
        <dsp:cNvPr id="0" name=""/>
        <dsp:cNvSpPr/>
      </dsp:nvSpPr>
      <dsp:spPr>
        <a:xfrm rot="21521488">
          <a:off x="1660566" y="3395774"/>
          <a:ext cx="1959640" cy="22082"/>
        </a:xfrm>
        <a:custGeom>
          <a:avLst/>
          <a:gdLst/>
          <a:ahLst/>
          <a:cxnLst/>
          <a:rect l="0" t="0" r="0" b="0"/>
          <a:pathLst>
            <a:path>
              <a:moveTo>
                <a:pt x="0" y="11041"/>
              </a:moveTo>
              <a:lnTo>
                <a:pt x="1959640" y="110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1395" y="3357824"/>
        <a:ext cx="97982" cy="97982"/>
      </dsp:txXfrm>
    </dsp:sp>
    <dsp:sp modelId="{67BFCFBE-535F-5146-BB2E-7C46B3EBF92F}">
      <dsp:nvSpPr>
        <dsp:cNvPr id="0" name=""/>
        <dsp:cNvSpPr/>
      </dsp:nvSpPr>
      <dsp:spPr>
        <a:xfrm>
          <a:off x="3619951" y="2865221"/>
          <a:ext cx="1660821" cy="1038437"/>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Spiritual Practices Course</a:t>
          </a:r>
          <a:endParaRPr lang="en-US" sz="2100" kern="1200" dirty="0">
            <a:solidFill>
              <a:srgbClr val="FFFFFF"/>
            </a:solidFill>
            <a:latin typeface="Tw Cen MT"/>
            <a:cs typeface="Tw Cen MT"/>
          </a:endParaRPr>
        </a:p>
      </dsp:txBody>
      <dsp:txXfrm>
        <a:off x="3650366" y="2895636"/>
        <a:ext cx="1599991" cy="977607"/>
      </dsp:txXfrm>
    </dsp:sp>
    <dsp:sp modelId="{4F764E94-4D29-BE49-B29D-77303DCB0053}">
      <dsp:nvSpPr>
        <dsp:cNvPr id="0" name=""/>
        <dsp:cNvSpPr/>
      </dsp:nvSpPr>
      <dsp:spPr>
        <a:xfrm rot="10259">
          <a:off x="5280769" y="3375375"/>
          <a:ext cx="1324594" cy="22082"/>
        </a:xfrm>
        <a:custGeom>
          <a:avLst/>
          <a:gdLst/>
          <a:ahLst/>
          <a:cxnLst/>
          <a:rect l="0" t="0" r="0" b="0"/>
          <a:pathLst>
            <a:path>
              <a:moveTo>
                <a:pt x="0" y="11041"/>
              </a:moveTo>
              <a:lnTo>
                <a:pt x="1324594" y="1104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09952" y="3353302"/>
        <a:ext cx="66229" cy="66229"/>
      </dsp:txXfrm>
    </dsp:sp>
    <dsp:sp modelId="{1E6D57F1-660A-1046-A11A-BE6FD11D1BC9}">
      <dsp:nvSpPr>
        <dsp:cNvPr id="0" name=""/>
        <dsp:cNvSpPr/>
      </dsp:nvSpPr>
      <dsp:spPr>
        <a:xfrm>
          <a:off x="6605361" y="2973187"/>
          <a:ext cx="1660821" cy="83041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Resources</a:t>
          </a:r>
          <a:endParaRPr lang="en-US" sz="2100" kern="1200" dirty="0">
            <a:solidFill>
              <a:srgbClr val="FFFFFF"/>
            </a:solidFill>
            <a:latin typeface="Tw Cen MT"/>
            <a:cs typeface="Tw Cen MT"/>
          </a:endParaRPr>
        </a:p>
      </dsp:txBody>
      <dsp:txXfrm>
        <a:off x="6629683" y="2997509"/>
        <a:ext cx="1612177" cy="781766"/>
      </dsp:txXfrm>
    </dsp:sp>
    <dsp:sp modelId="{3D594DC4-06E6-D047-B2EB-BFC3970330FB}">
      <dsp:nvSpPr>
        <dsp:cNvPr id="0" name=""/>
        <dsp:cNvSpPr/>
      </dsp:nvSpPr>
      <dsp:spPr>
        <a:xfrm rot="1642227">
          <a:off x="1537338" y="3925267"/>
          <a:ext cx="2206096" cy="22082"/>
        </a:xfrm>
        <a:custGeom>
          <a:avLst/>
          <a:gdLst/>
          <a:ahLst/>
          <a:cxnLst/>
          <a:rect l="0" t="0" r="0" b="0"/>
          <a:pathLst>
            <a:path>
              <a:moveTo>
                <a:pt x="0" y="11041"/>
              </a:moveTo>
              <a:lnTo>
                <a:pt x="2206096" y="110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85234" y="3881156"/>
        <a:ext cx="110304" cy="110304"/>
      </dsp:txXfrm>
    </dsp:sp>
    <dsp:sp modelId="{A76651BC-DDD6-054A-9866-CE6142D07EE9}">
      <dsp:nvSpPr>
        <dsp:cNvPr id="0" name=""/>
        <dsp:cNvSpPr/>
      </dsp:nvSpPr>
      <dsp:spPr>
        <a:xfrm>
          <a:off x="3619951" y="4028220"/>
          <a:ext cx="1660821" cy="83041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Retreat </a:t>
          </a:r>
          <a:endParaRPr lang="en-US" sz="2100" kern="1200" dirty="0">
            <a:solidFill>
              <a:srgbClr val="FFFFFF"/>
            </a:solidFill>
            <a:latin typeface="Tw Cen MT"/>
            <a:cs typeface="Tw Cen MT"/>
          </a:endParaRPr>
        </a:p>
      </dsp:txBody>
      <dsp:txXfrm>
        <a:off x="3644273" y="4052542"/>
        <a:ext cx="1612177" cy="781766"/>
      </dsp:txXfrm>
    </dsp:sp>
    <dsp:sp modelId="{C57085DF-82AB-F94E-9150-568F1FA10FA3}">
      <dsp:nvSpPr>
        <dsp:cNvPr id="0" name=""/>
        <dsp:cNvSpPr/>
      </dsp:nvSpPr>
      <dsp:spPr>
        <a:xfrm rot="66">
          <a:off x="5280772" y="4432397"/>
          <a:ext cx="1299293" cy="22082"/>
        </a:xfrm>
        <a:custGeom>
          <a:avLst/>
          <a:gdLst/>
          <a:ahLst/>
          <a:cxnLst/>
          <a:rect l="0" t="0" r="0" b="0"/>
          <a:pathLst>
            <a:path>
              <a:moveTo>
                <a:pt x="0" y="11041"/>
              </a:moveTo>
              <a:lnTo>
                <a:pt x="1299293" y="1104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97937" y="4410956"/>
        <a:ext cx="64964" cy="64964"/>
      </dsp:txXfrm>
    </dsp:sp>
    <dsp:sp modelId="{878A494C-C525-BD4B-99AC-006D0B8CE9E7}">
      <dsp:nvSpPr>
        <dsp:cNvPr id="0" name=""/>
        <dsp:cNvSpPr/>
      </dsp:nvSpPr>
      <dsp:spPr>
        <a:xfrm>
          <a:off x="6580066" y="4028245"/>
          <a:ext cx="1660821" cy="83041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Resources</a:t>
          </a:r>
          <a:endParaRPr lang="en-US" sz="2100" kern="1200" dirty="0">
            <a:solidFill>
              <a:srgbClr val="FFFFFF"/>
            </a:solidFill>
            <a:latin typeface="Tw Cen MT"/>
            <a:cs typeface="Tw Cen MT"/>
          </a:endParaRPr>
        </a:p>
      </dsp:txBody>
      <dsp:txXfrm>
        <a:off x="6604388" y="4052567"/>
        <a:ext cx="1612177" cy="781766"/>
      </dsp:txXfrm>
    </dsp:sp>
    <dsp:sp modelId="{C72D80CA-BC11-3C4D-A9E7-E5BE37CABCA7}">
      <dsp:nvSpPr>
        <dsp:cNvPr id="0" name=""/>
        <dsp:cNvSpPr/>
      </dsp:nvSpPr>
      <dsp:spPr>
        <a:xfrm rot="2708819">
          <a:off x="1251505" y="4402753"/>
          <a:ext cx="2777762" cy="22082"/>
        </a:xfrm>
        <a:custGeom>
          <a:avLst/>
          <a:gdLst/>
          <a:ahLst/>
          <a:cxnLst/>
          <a:rect l="0" t="0" r="0" b="0"/>
          <a:pathLst>
            <a:path>
              <a:moveTo>
                <a:pt x="0" y="11041"/>
              </a:moveTo>
              <a:lnTo>
                <a:pt x="2777762" y="110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570942" y="4344350"/>
        <a:ext cx="138888" cy="138888"/>
      </dsp:txXfrm>
    </dsp:sp>
    <dsp:sp modelId="{ECC5C7D0-CBF9-324C-B48F-239FD8361C16}">
      <dsp:nvSpPr>
        <dsp:cNvPr id="0" name=""/>
        <dsp:cNvSpPr/>
      </dsp:nvSpPr>
      <dsp:spPr>
        <a:xfrm>
          <a:off x="3619951" y="4983193"/>
          <a:ext cx="1660821" cy="83041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Day at the Monastery</a:t>
          </a:r>
          <a:endParaRPr lang="en-US" sz="2100" kern="1200" dirty="0">
            <a:solidFill>
              <a:srgbClr val="FFFFFF"/>
            </a:solidFill>
            <a:latin typeface="Tw Cen MT"/>
            <a:cs typeface="Tw Cen MT"/>
          </a:endParaRPr>
        </a:p>
      </dsp:txBody>
      <dsp:txXfrm>
        <a:off x="3644273" y="5007515"/>
        <a:ext cx="1612177" cy="781766"/>
      </dsp:txXfrm>
    </dsp:sp>
    <dsp:sp modelId="{06092E06-330A-BF49-BA84-97B59019D316}">
      <dsp:nvSpPr>
        <dsp:cNvPr id="0" name=""/>
        <dsp:cNvSpPr/>
      </dsp:nvSpPr>
      <dsp:spPr>
        <a:xfrm>
          <a:off x="5280772" y="5387357"/>
          <a:ext cx="1277238" cy="22082"/>
        </a:xfrm>
        <a:custGeom>
          <a:avLst/>
          <a:gdLst/>
          <a:ahLst/>
          <a:cxnLst/>
          <a:rect l="0" t="0" r="0" b="0"/>
          <a:pathLst>
            <a:path>
              <a:moveTo>
                <a:pt x="0" y="11041"/>
              </a:moveTo>
              <a:lnTo>
                <a:pt x="1277238" y="1104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87460" y="5366467"/>
        <a:ext cx="63861" cy="63861"/>
      </dsp:txXfrm>
    </dsp:sp>
    <dsp:sp modelId="{3F4D2CAD-9F03-5044-A31E-54BDDECC7B51}">
      <dsp:nvSpPr>
        <dsp:cNvPr id="0" name=""/>
        <dsp:cNvSpPr/>
      </dsp:nvSpPr>
      <dsp:spPr>
        <a:xfrm>
          <a:off x="6558011" y="4983193"/>
          <a:ext cx="1660821" cy="83041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Resources</a:t>
          </a:r>
          <a:endParaRPr lang="en-US" sz="2100" kern="1200" dirty="0">
            <a:solidFill>
              <a:srgbClr val="FFFFFF"/>
            </a:solidFill>
            <a:latin typeface="Tw Cen MT"/>
            <a:cs typeface="Tw Cen MT"/>
          </a:endParaRPr>
        </a:p>
      </dsp:txBody>
      <dsp:txXfrm>
        <a:off x="6582333" y="5007515"/>
        <a:ext cx="1612177" cy="781766"/>
      </dsp:txXfrm>
    </dsp:sp>
    <dsp:sp modelId="{02C001BC-66C1-2740-9D3D-12E57F4C27CB}">
      <dsp:nvSpPr>
        <dsp:cNvPr id="0" name=""/>
        <dsp:cNvSpPr/>
      </dsp:nvSpPr>
      <dsp:spPr>
        <a:xfrm rot="3370732">
          <a:off x="880484" y="4880239"/>
          <a:ext cx="3519803" cy="22082"/>
        </a:xfrm>
        <a:custGeom>
          <a:avLst/>
          <a:gdLst/>
          <a:ahLst/>
          <a:cxnLst/>
          <a:rect l="0" t="0" r="0" b="0"/>
          <a:pathLst>
            <a:path>
              <a:moveTo>
                <a:pt x="0" y="11041"/>
              </a:moveTo>
              <a:lnTo>
                <a:pt x="3519803" y="110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552391" y="4803286"/>
        <a:ext cx="175990" cy="175990"/>
      </dsp:txXfrm>
    </dsp:sp>
    <dsp:sp modelId="{A5911B43-C820-F547-B78F-DB1AA5137123}">
      <dsp:nvSpPr>
        <dsp:cNvPr id="0" name=""/>
        <dsp:cNvSpPr/>
      </dsp:nvSpPr>
      <dsp:spPr>
        <a:xfrm>
          <a:off x="3619951" y="5938165"/>
          <a:ext cx="1660821" cy="83041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Tw Cen MT"/>
              <a:cs typeface="Tw Cen MT"/>
            </a:rPr>
            <a:t>Online Prayer Intentions</a:t>
          </a:r>
          <a:endParaRPr lang="en-US" sz="2100" kern="1200" dirty="0">
            <a:solidFill>
              <a:srgbClr val="FFFFFF"/>
            </a:solidFill>
            <a:latin typeface="Tw Cen MT"/>
            <a:cs typeface="Tw Cen MT"/>
          </a:endParaRPr>
        </a:p>
      </dsp:txBody>
      <dsp:txXfrm>
        <a:off x="3644273" y="5962487"/>
        <a:ext cx="1612177" cy="78176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84618-9BF9-3A4C-A69F-D1837BAECC5E}">
      <dsp:nvSpPr>
        <dsp:cNvPr id="0" name=""/>
        <dsp:cNvSpPr/>
      </dsp:nvSpPr>
      <dsp:spPr>
        <a:xfrm>
          <a:off x="1015548" y="601211"/>
          <a:ext cx="5401577" cy="5401577"/>
        </a:xfrm>
        <a:prstGeom prst="blockArc">
          <a:avLst>
            <a:gd name="adj1" fmla="val 13500000"/>
            <a:gd name="adj2" fmla="val 16200000"/>
            <a:gd name="adj3" fmla="val 343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78675446-9EC2-E14D-A2C7-E360784F2763}">
      <dsp:nvSpPr>
        <dsp:cNvPr id="0" name=""/>
        <dsp:cNvSpPr/>
      </dsp:nvSpPr>
      <dsp:spPr>
        <a:xfrm>
          <a:off x="1015548" y="601211"/>
          <a:ext cx="5401577" cy="5401577"/>
        </a:xfrm>
        <a:prstGeom prst="blockArc">
          <a:avLst>
            <a:gd name="adj1" fmla="val 10800000"/>
            <a:gd name="adj2" fmla="val 13500000"/>
            <a:gd name="adj3" fmla="val 343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7FF94A4F-BB6B-F644-9DFB-A10988FED5F2}">
      <dsp:nvSpPr>
        <dsp:cNvPr id="0" name=""/>
        <dsp:cNvSpPr/>
      </dsp:nvSpPr>
      <dsp:spPr>
        <a:xfrm>
          <a:off x="1015548" y="601211"/>
          <a:ext cx="5401577" cy="5401577"/>
        </a:xfrm>
        <a:prstGeom prst="blockArc">
          <a:avLst>
            <a:gd name="adj1" fmla="val 8100000"/>
            <a:gd name="adj2" fmla="val 10800000"/>
            <a:gd name="adj3" fmla="val 343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8E93BD55-20C0-4141-849C-078C2348B652}">
      <dsp:nvSpPr>
        <dsp:cNvPr id="0" name=""/>
        <dsp:cNvSpPr/>
      </dsp:nvSpPr>
      <dsp:spPr>
        <a:xfrm>
          <a:off x="1015548" y="601211"/>
          <a:ext cx="5401577" cy="5401577"/>
        </a:xfrm>
        <a:prstGeom prst="blockArc">
          <a:avLst>
            <a:gd name="adj1" fmla="val 5400000"/>
            <a:gd name="adj2" fmla="val 8100000"/>
            <a:gd name="adj3" fmla="val 343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23C34A0A-2192-5748-AAC9-C786E1F931F4}">
      <dsp:nvSpPr>
        <dsp:cNvPr id="0" name=""/>
        <dsp:cNvSpPr/>
      </dsp:nvSpPr>
      <dsp:spPr>
        <a:xfrm>
          <a:off x="1015548" y="601211"/>
          <a:ext cx="5401577" cy="5401577"/>
        </a:xfrm>
        <a:prstGeom prst="blockArc">
          <a:avLst>
            <a:gd name="adj1" fmla="val 2700000"/>
            <a:gd name="adj2" fmla="val 5400000"/>
            <a:gd name="adj3" fmla="val 343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5E9BBB93-FBE1-F44E-9C6F-07572071FF12}">
      <dsp:nvSpPr>
        <dsp:cNvPr id="0" name=""/>
        <dsp:cNvSpPr/>
      </dsp:nvSpPr>
      <dsp:spPr>
        <a:xfrm>
          <a:off x="1015548" y="601211"/>
          <a:ext cx="5401577" cy="5401577"/>
        </a:xfrm>
        <a:prstGeom prst="blockArc">
          <a:avLst>
            <a:gd name="adj1" fmla="val 0"/>
            <a:gd name="adj2" fmla="val 2700000"/>
            <a:gd name="adj3" fmla="val 343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7708E6B3-E01B-FE42-87C6-B564CAE24133}">
      <dsp:nvSpPr>
        <dsp:cNvPr id="0" name=""/>
        <dsp:cNvSpPr/>
      </dsp:nvSpPr>
      <dsp:spPr>
        <a:xfrm>
          <a:off x="1015548" y="601211"/>
          <a:ext cx="5401577" cy="5401577"/>
        </a:xfrm>
        <a:prstGeom prst="blockArc">
          <a:avLst>
            <a:gd name="adj1" fmla="val 18900000"/>
            <a:gd name="adj2" fmla="val 0"/>
            <a:gd name="adj3" fmla="val 343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D1D90501-50C5-4C4B-A349-F048F334CBA4}">
      <dsp:nvSpPr>
        <dsp:cNvPr id="0" name=""/>
        <dsp:cNvSpPr/>
      </dsp:nvSpPr>
      <dsp:spPr>
        <a:xfrm>
          <a:off x="1015548" y="601211"/>
          <a:ext cx="5401577" cy="5401577"/>
        </a:xfrm>
        <a:prstGeom prst="blockArc">
          <a:avLst>
            <a:gd name="adj1" fmla="val 16200000"/>
            <a:gd name="adj2" fmla="val 18900000"/>
            <a:gd name="adj3" fmla="val 343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1F5542E9-152D-E345-8CBD-81CD754B363A}">
      <dsp:nvSpPr>
        <dsp:cNvPr id="0" name=""/>
        <dsp:cNvSpPr/>
      </dsp:nvSpPr>
      <dsp:spPr>
        <a:xfrm>
          <a:off x="2797233" y="2382896"/>
          <a:ext cx="1838207" cy="1838207"/>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Faith Community </a:t>
          </a:r>
          <a:endParaRPr lang="en-US" sz="2000" kern="1200" dirty="0"/>
        </a:p>
      </dsp:txBody>
      <dsp:txXfrm>
        <a:off x="3066432" y="2652095"/>
        <a:ext cx="1299809" cy="1299809"/>
      </dsp:txXfrm>
    </dsp:sp>
    <dsp:sp modelId="{4908DBAC-CB60-4745-8C1A-E218336319F3}">
      <dsp:nvSpPr>
        <dsp:cNvPr id="0" name=""/>
        <dsp:cNvSpPr/>
      </dsp:nvSpPr>
      <dsp:spPr>
        <a:xfrm>
          <a:off x="3072964" y="4161"/>
          <a:ext cx="1286745" cy="128674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Worship &amp; Church Year</a:t>
          </a:r>
          <a:endParaRPr lang="en-US" sz="1400" kern="1200" dirty="0"/>
        </a:p>
      </dsp:txBody>
      <dsp:txXfrm>
        <a:off x="3261403" y="192600"/>
        <a:ext cx="909867" cy="909867"/>
      </dsp:txXfrm>
    </dsp:sp>
    <dsp:sp modelId="{02B4FCE8-CC7E-2947-805A-911CFA349FFE}">
      <dsp:nvSpPr>
        <dsp:cNvPr id="0" name=""/>
        <dsp:cNvSpPr/>
      </dsp:nvSpPr>
      <dsp:spPr>
        <a:xfrm>
          <a:off x="4949955" y="781636"/>
          <a:ext cx="1286745" cy="128674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Life Issues, Transitions, &amp; Milestones</a:t>
          </a:r>
          <a:endParaRPr lang="en-US" sz="1400" kern="1200" dirty="0"/>
        </a:p>
      </dsp:txBody>
      <dsp:txXfrm>
        <a:off x="5138394" y="970075"/>
        <a:ext cx="909867" cy="909867"/>
      </dsp:txXfrm>
    </dsp:sp>
    <dsp:sp modelId="{552D61EF-6CD1-9442-B725-8930650CE019}">
      <dsp:nvSpPr>
        <dsp:cNvPr id="0" name=""/>
        <dsp:cNvSpPr/>
      </dsp:nvSpPr>
      <dsp:spPr>
        <a:xfrm>
          <a:off x="5727430" y="2658627"/>
          <a:ext cx="1286745" cy="128674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Scripture Enrichment</a:t>
          </a:r>
          <a:endParaRPr lang="en-US" sz="1400" kern="1200" dirty="0"/>
        </a:p>
      </dsp:txBody>
      <dsp:txXfrm>
        <a:off x="5915869" y="2847066"/>
        <a:ext cx="909867" cy="909867"/>
      </dsp:txXfrm>
    </dsp:sp>
    <dsp:sp modelId="{62581FDE-90E0-F64B-850E-70672585F1D8}">
      <dsp:nvSpPr>
        <dsp:cNvPr id="0" name=""/>
        <dsp:cNvSpPr/>
      </dsp:nvSpPr>
      <dsp:spPr>
        <a:xfrm>
          <a:off x="4949955" y="4535618"/>
          <a:ext cx="1286745" cy="128674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Faith Enrichment</a:t>
          </a:r>
          <a:endParaRPr lang="en-US" sz="1400" kern="1200" dirty="0"/>
        </a:p>
      </dsp:txBody>
      <dsp:txXfrm>
        <a:off x="5138394" y="4724057"/>
        <a:ext cx="909867" cy="909867"/>
      </dsp:txXfrm>
    </dsp:sp>
    <dsp:sp modelId="{8A9183D2-C58E-C34D-8500-05ADC822D1AF}">
      <dsp:nvSpPr>
        <dsp:cNvPr id="0" name=""/>
        <dsp:cNvSpPr/>
      </dsp:nvSpPr>
      <dsp:spPr>
        <a:xfrm>
          <a:off x="3072964" y="5313093"/>
          <a:ext cx="1286745" cy="128674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Spiritual Enrichment</a:t>
          </a:r>
          <a:endParaRPr lang="en-US" sz="1400" kern="1200" dirty="0"/>
        </a:p>
      </dsp:txBody>
      <dsp:txXfrm>
        <a:off x="3261403" y="5501532"/>
        <a:ext cx="909867" cy="909867"/>
      </dsp:txXfrm>
    </dsp:sp>
    <dsp:sp modelId="{60C3224B-F422-DC49-8699-A3543E9FD71A}">
      <dsp:nvSpPr>
        <dsp:cNvPr id="0" name=""/>
        <dsp:cNvSpPr/>
      </dsp:nvSpPr>
      <dsp:spPr>
        <a:xfrm>
          <a:off x="1195973" y="4535618"/>
          <a:ext cx="1286745" cy="128674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Justice, Service, Mission</a:t>
          </a:r>
          <a:endParaRPr lang="en-US" sz="1400" kern="1200" dirty="0"/>
        </a:p>
      </dsp:txBody>
      <dsp:txXfrm>
        <a:off x="1384412" y="4724057"/>
        <a:ext cx="909867" cy="909867"/>
      </dsp:txXfrm>
    </dsp:sp>
    <dsp:sp modelId="{49AF1591-9D34-BC47-A9C1-311085C70F48}">
      <dsp:nvSpPr>
        <dsp:cNvPr id="0" name=""/>
        <dsp:cNvSpPr/>
      </dsp:nvSpPr>
      <dsp:spPr>
        <a:xfrm>
          <a:off x="418498" y="2658627"/>
          <a:ext cx="1286745" cy="128674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Missional &amp; Discovering Faith (Alpha Course)</a:t>
          </a:r>
          <a:endParaRPr lang="en-US" sz="1400" kern="1200" dirty="0"/>
        </a:p>
      </dsp:txBody>
      <dsp:txXfrm>
        <a:off x="606937" y="2847066"/>
        <a:ext cx="909867" cy="909867"/>
      </dsp:txXfrm>
    </dsp:sp>
    <dsp:sp modelId="{CB09F3C5-3D1D-A146-8708-09F89C5EEE9D}">
      <dsp:nvSpPr>
        <dsp:cNvPr id="0" name=""/>
        <dsp:cNvSpPr/>
      </dsp:nvSpPr>
      <dsp:spPr>
        <a:xfrm>
          <a:off x="1195973" y="781636"/>
          <a:ext cx="1286745" cy="128674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Young Adult Peer Community</a:t>
          </a:r>
          <a:endParaRPr lang="en-US" sz="1400" kern="1200" dirty="0"/>
        </a:p>
      </dsp:txBody>
      <dsp:txXfrm>
        <a:off x="1384412" y="970075"/>
        <a:ext cx="909867" cy="90986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79415-84E3-CF49-AD4A-92E4271B5755}">
      <dsp:nvSpPr>
        <dsp:cNvPr id="0" name=""/>
        <dsp:cNvSpPr/>
      </dsp:nvSpPr>
      <dsp:spPr>
        <a:xfrm>
          <a:off x="845367" y="537088"/>
          <a:ext cx="5433964" cy="5433964"/>
        </a:xfrm>
        <a:prstGeom prst="blockArc">
          <a:avLst>
            <a:gd name="adj1" fmla="val 13800000"/>
            <a:gd name="adj2" fmla="val 162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3ED0011-6D38-DB40-88D6-178908744AE6}">
      <dsp:nvSpPr>
        <dsp:cNvPr id="0" name=""/>
        <dsp:cNvSpPr/>
      </dsp:nvSpPr>
      <dsp:spPr>
        <a:xfrm>
          <a:off x="845367" y="537088"/>
          <a:ext cx="5433964" cy="5433964"/>
        </a:xfrm>
        <a:prstGeom prst="blockArc">
          <a:avLst>
            <a:gd name="adj1" fmla="val 11400000"/>
            <a:gd name="adj2" fmla="val 138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0FA3CDA-FC02-2F45-B7F0-0C5CDB7F2CB5}">
      <dsp:nvSpPr>
        <dsp:cNvPr id="0" name=""/>
        <dsp:cNvSpPr/>
      </dsp:nvSpPr>
      <dsp:spPr>
        <a:xfrm>
          <a:off x="845367" y="537088"/>
          <a:ext cx="5433964" cy="5433964"/>
        </a:xfrm>
        <a:prstGeom prst="blockArc">
          <a:avLst>
            <a:gd name="adj1" fmla="val 9000000"/>
            <a:gd name="adj2" fmla="val 114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2CF36AD-E1B7-0847-8B5F-A36018C37A37}">
      <dsp:nvSpPr>
        <dsp:cNvPr id="0" name=""/>
        <dsp:cNvSpPr/>
      </dsp:nvSpPr>
      <dsp:spPr>
        <a:xfrm>
          <a:off x="845367" y="537088"/>
          <a:ext cx="5433964" cy="5433964"/>
        </a:xfrm>
        <a:prstGeom prst="blockArc">
          <a:avLst>
            <a:gd name="adj1" fmla="val 6600000"/>
            <a:gd name="adj2" fmla="val 90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FF94A4F-BB6B-F644-9DFB-A10988FED5F2}">
      <dsp:nvSpPr>
        <dsp:cNvPr id="0" name=""/>
        <dsp:cNvSpPr/>
      </dsp:nvSpPr>
      <dsp:spPr>
        <a:xfrm>
          <a:off x="845367" y="537088"/>
          <a:ext cx="5433964" cy="5433964"/>
        </a:xfrm>
        <a:prstGeom prst="blockArc">
          <a:avLst>
            <a:gd name="adj1" fmla="val 4200000"/>
            <a:gd name="adj2" fmla="val 66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E93BD55-20C0-4141-849C-078C2348B652}">
      <dsp:nvSpPr>
        <dsp:cNvPr id="0" name=""/>
        <dsp:cNvSpPr/>
      </dsp:nvSpPr>
      <dsp:spPr>
        <a:xfrm>
          <a:off x="845367" y="537088"/>
          <a:ext cx="5433964" cy="5433964"/>
        </a:xfrm>
        <a:prstGeom prst="blockArc">
          <a:avLst>
            <a:gd name="adj1" fmla="val 1800000"/>
            <a:gd name="adj2" fmla="val 42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154DAA5-3BC2-1D49-8911-A01F5E0FB44B}">
      <dsp:nvSpPr>
        <dsp:cNvPr id="0" name=""/>
        <dsp:cNvSpPr/>
      </dsp:nvSpPr>
      <dsp:spPr>
        <a:xfrm>
          <a:off x="845367" y="537088"/>
          <a:ext cx="5433964" cy="5433964"/>
        </a:xfrm>
        <a:prstGeom prst="blockArc">
          <a:avLst>
            <a:gd name="adj1" fmla="val 21000000"/>
            <a:gd name="adj2" fmla="val 18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C945FDD-BB1B-2C4C-AB26-5C21F75FD7FA}">
      <dsp:nvSpPr>
        <dsp:cNvPr id="0" name=""/>
        <dsp:cNvSpPr/>
      </dsp:nvSpPr>
      <dsp:spPr>
        <a:xfrm>
          <a:off x="845367" y="537088"/>
          <a:ext cx="5433964" cy="5433964"/>
        </a:xfrm>
        <a:prstGeom prst="blockArc">
          <a:avLst>
            <a:gd name="adj1" fmla="val 18600000"/>
            <a:gd name="adj2" fmla="val 210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845367" y="537088"/>
          <a:ext cx="5433964" cy="5433964"/>
        </a:xfrm>
        <a:prstGeom prst="blockArc">
          <a:avLst>
            <a:gd name="adj1" fmla="val 16200000"/>
            <a:gd name="adj2" fmla="val 186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598423" y="2374646"/>
          <a:ext cx="1927853" cy="175884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880751" y="2632223"/>
        <a:ext cx="1363197" cy="1243695"/>
      </dsp:txXfrm>
    </dsp:sp>
    <dsp:sp modelId="{552D61EF-6CD1-9442-B725-8930650CE019}">
      <dsp:nvSpPr>
        <dsp:cNvPr id="0" name=""/>
        <dsp:cNvSpPr/>
      </dsp:nvSpPr>
      <dsp:spPr>
        <a:xfrm>
          <a:off x="2927602" y="-81457"/>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a:t>
          </a:r>
          <a:endParaRPr lang="en-US" sz="1400" b="1" kern="1200" dirty="0"/>
        </a:p>
      </dsp:txBody>
      <dsp:txXfrm>
        <a:off x="3113515" y="111882"/>
        <a:ext cx="897668" cy="933523"/>
      </dsp:txXfrm>
    </dsp:sp>
    <dsp:sp modelId="{0B0E6169-9860-F143-92B8-FA79A51217FB}">
      <dsp:nvSpPr>
        <dsp:cNvPr id="0" name=""/>
        <dsp:cNvSpPr/>
      </dsp:nvSpPr>
      <dsp:spPr>
        <a:xfrm>
          <a:off x="4647334" y="544473"/>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Liturgical Seasons</a:t>
          </a:r>
          <a:endParaRPr lang="en-US" sz="1400" b="1" kern="1200" dirty="0"/>
        </a:p>
      </dsp:txBody>
      <dsp:txXfrm>
        <a:off x="4833247" y="737812"/>
        <a:ext cx="897668" cy="933523"/>
      </dsp:txXfrm>
    </dsp:sp>
    <dsp:sp modelId="{F51BD8E4-0B57-F94E-A9FB-F48895972B99}">
      <dsp:nvSpPr>
        <dsp:cNvPr id="0" name=""/>
        <dsp:cNvSpPr/>
      </dsp:nvSpPr>
      <dsp:spPr>
        <a:xfrm>
          <a:off x="5562385" y="2129386"/>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Scripture Enrichment</a:t>
          </a:r>
          <a:endParaRPr lang="en-US" sz="1400" b="1" kern="1200" dirty="0"/>
        </a:p>
      </dsp:txBody>
      <dsp:txXfrm>
        <a:off x="5748298" y="2322725"/>
        <a:ext cx="897668" cy="933523"/>
      </dsp:txXfrm>
    </dsp:sp>
    <dsp:sp modelId="{8A9183D2-C58E-C34D-8500-05ADC822D1AF}">
      <dsp:nvSpPr>
        <dsp:cNvPr id="0" name=""/>
        <dsp:cNvSpPr/>
      </dsp:nvSpPr>
      <dsp:spPr>
        <a:xfrm>
          <a:off x="5244591" y="3931684"/>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Spiritual Enrichment</a:t>
          </a:r>
          <a:endParaRPr lang="en-US" sz="1400" b="1" kern="1200" dirty="0"/>
        </a:p>
      </dsp:txBody>
      <dsp:txXfrm>
        <a:off x="5430504" y="4125023"/>
        <a:ext cx="897668" cy="933523"/>
      </dsp:txXfrm>
    </dsp:sp>
    <dsp:sp modelId="{60C3224B-F422-DC49-8699-A3543E9FD71A}">
      <dsp:nvSpPr>
        <dsp:cNvPr id="0" name=""/>
        <dsp:cNvSpPr/>
      </dsp:nvSpPr>
      <dsp:spPr>
        <a:xfrm>
          <a:off x="3842653" y="5108049"/>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Enrichment</a:t>
          </a:r>
          <a:endParaRPr lang="en-US" sz="1400" b="1" kern="1200" dirty="0"/>
        </a:p>
      </dsp:txBody>
      <dsp:txXfrm>
        <a:off x="4028566" y="5301388"/>
        <a:ext cx="897668" cy="933523"/>
      </dsp:txXfrm>
    </dsp:sp>
    <dsp:sp modelId="{562B70E9-6B9C-2543-96DE-ACE7F8C5C206}">
      <dsp:nvSpPr>
        <dsp:cNvPr id="0" name=""/>
        <dsp:cNvSpPr/>
      </dsp:nvSpPr>
      <dsp:spPr>
        <a:xfrm>
          <a:off x="2012552" y="5108049"/>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Service &amp; Mission</a:t>
          </a:r>
          <a:endParaRPr lang="en-US" sz="1400" b="1" kern="1200" dirty="0"/>
        </a:p>
      </dsp:txBody>
      <dsp:txXfrm>
        <a:off x="2198465" y="5301388"/>
        <a:ext cx="897668" cy="933523"/>
      </dsp:txXfrm>
    </dsp:sp>
    <dsp:sp modelId="{3C92E047-FBCD-184D-B1C4-BB408354E0ED}">
      <dsp:nvSpPr>
        <dsp:cNvPr id="0" name=""/>
        <dsp:cNvSpPr/>
      </dsp:nvSpPr>
      <dsp:spPr>
        <a:xfrm>
          <a:off x="610614" y="3931684"/>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Life Issues &amp; Milestones</a:t>
          </a:r>
          <a:endParaRPr lang="en-US" sz="1400" b="1" kern="1200" dirty="0"/>
        </a:p>
      </dsp:txBody>
      <dsp:txXfrm>
        <a:off x="796527" y="4125023"/>
        <a:ext cx="897668" cy="933523"/>
      </dsp:txXfrm>
    </dsp:sp>
    <dsp:sp modelId="{BF2C562C-2EA6-0244-AC13-E6A106388893}">
      <dsp:nvSpPr>
        <dsp:cNvPr id="0" name=""/>
        <dsp:cNvSpPr/>
      </dsp:nvSpPr>
      <dsp:spPr>
        <a:xfrm>
          <a:off x="292820" y="2129386"/>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Grand-parents</a:t>
          </a:r>
          <a:endParaRPr lang="en-US" sz="1400" b="1" kern="1200" dirty="0"/>
        </a:p>
      </dsp:txBody>
      <dsp:txXfrm>
        <a:off x="478733" y="2322725"/>
        <a:ext cx="897668" cy="933523"/>
      </dsp:txXfrm>
    </dsp:sp>
    <dsp:sp modelId="{3E60C593-4F65-B140-A00D-F4F7785D6EFF}">
      <dsp:nvSpPr>
        <dsp:cNvPr id="0" name=""/>
        <dsp:cNvSpPr/>
      </dsp:nvSpPr>
      <dsp:spPr>
        <a:xfrm>
          <a:off x="1207871" y="544473"/>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&amp; Discovering Faith</a:t>
          </a:r>
          <a:endParaRPr lang="en-US" sz="1400" b="1" kern="1200" dirty="0"/>
        </a:p>
      </dsp:txBody>
      <dsp:txXfrm>
        <a:off x="1393784" y="737812"/>
        <a:ext cx="897668" cy="93352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FA60-743C-2643-B5C8-9E50B001E672}">
      <dsp:nvSpPr>
        <dsp:cNvPr id="0" name=""/>
        <dsp:cNvSpPr/>
      </dsp:nvSpPr>
      <dsp:spPr>
        <a:xfrm>
          <a:off x="0" y="2781852"/>
          <a:ext cx="1470359" cy="1141896"/>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Spiritual Enrichment</a:t>
          </a:r>
          <a:endParaRPr lang="en-US" sz="2000" b="1" kern="1200" dirty="0">
            <a:latin typeface="Tw Cen MT"/>
            <a:cs typeface="Tw Cen MT"/>
          </a:endParaRPr>
        </a:p>
      </dsp:txBody>
      <dsp:txXfrm>
        <a:off x="33445" y="2815297"/>
        <a:ext cx="1403469" cy="1075006"/>
      </dsp:txXfrm>
    </dsp:sp>
    <dsp:sp modelId="{A7BEB393-BA33-534B-8C1A-403301CEF724}">
      <dsp:nvSpPr>
        <dsp:cNvPr id="0" name=""/>
        <dsp:cNvSpPr/>
      </dsp:nvSpPr>
      <dsp:spPr>
        <a:xfrm rot="18111135">
          <a:off x="640675" y="1850607"/>
          <a:ext cx="3513607" cy="19885"/>
        </a:xfrm>
        <a:custGeom>
          <a:avLst/>
          <a:gdLst/>
          <a:ahLst/>
          <a:cxnLst/>
          <a:rect l="0" t="0" r="0" b="0"/>
          <a:pathLst>
            <a:path>
              <a:moveTo>
                <a:pt x="0" y="9942"/>
              </a:moveTo>
              <a:lnTo>
                <a:pt x="3513607"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309638" y="1772710"/>
        <a:ext cx="175680" cy="175680"/>
      </dsp:txXfrm>
    </dsp:sp>
    <dsp:sp modelId="{785414B3-C107-544E-BFBF-D42FA2F84146}">
      <dsp:nvSpPr>
        <dsp:cNvPr id="0" name=""/>
        <dsp:cNvSpPr/>
      </dsp:nvSpPr>
      <dsp:spPr>
        <a:xfrm>
          <a:off x="3324598" y="710"/>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Courses</a:t>
          </a:r>
          <a:endParaRPr lang="en-US" sz="1600" b="1" kern="1200" dirty="0">
            <a:latin typeface="Tw Cen MT"/>
            <a:cs typeface="Tw Cen MT"/>
          </a:endParaRPr>
        </a:p>
      </dsp:txBody>
      <dsp:txXfrm>
        <a:off x="3346131" y="22243"/>
        <a:ext cx="1427293" cy="692113"/>
      </dsp:txXfrm>
    </dsp:sp>
    <dsp:sp modelId="{55FD9FF6-8899-FD47-906C-56648F2BF273}">
      <dsp:nvSpPr>
        <dsp:cNvPr id="0" name=""/>
        <dsp:cNvSpPr/>
      </dsp:nvSpPr>
      <dsp:spPr>
        <a:xfrm>
          <a:off x="4794957" y="358358"/>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353597"/>
        <a:ext cx="29407" cy="29407"/>
      </dsp:txXfrm>
    </dsp:sp>
    <dsp:sp modelId="{07C6DFDE-9C9C-3049-9717-7114A980A487}">
      <dsp:nvSpPr>
        <dsp:cNvPr id="0" name=""/>
        <dsp:cNvSpPr/>
      </dsp:nvSpPr>
      <dsp:spPr>
        <a:xfrm>
          <a:off x="5383101" y="710"/>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22243"/>
        <a:ext cx="1427293" cy="692113"/>
      </dsp:txXfrm>
    </dsp:sp>
    <dsp:sp modelId="{42A2F579-4A38-8748-AB95-7E311F69AC43}">
      <dsp:nvSpPr>
        <dsp:cNvPr id="0" name=""/>
        <dsp:cNvSpPr/>
      </dsp:nvSpPr>
      <dsp:spPr>
        <a:xfrm rot="18655231">
          <a:off x="982054" y="2273336"/>
          <a:ext cx="2830848" cy="19885"/>
        </a:xfrm>
        <a:custGeom>
          <a:avLst/>
          <a:gdLst/>
          <a:ahLst/>
          <a:cxnLst/>
          <a:rect l="0" t="0" r="0" b="0"/>
          <a:pathLst>
            <a:path>
              <a:moveTo>
                <a:pt x="0" y="9942"/>
              </a:moveTo>
              <a:lnTo>
                <a:pt x="2830848"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326707" y="2212507"/>
        <a:ext cx="141542" cy="141542"/>
      </dsp:txXfrm>
    </dsp:sp>
    <dsp:sp modelId="{F17C9BD4-2A56-A34D-BB4D-F1BCC0A44EFF}">
      <dsp:nvSpPr>
        <dsp:cNvPr id="0" name=""/>
        <dsp:cNvSpPr/>
      </dsp:nvSpPr>
      <dsp:spPr>
        <a:xfrm>
          <a:off x="3324598" y="846167"/>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Apps &amp; E-newsletters</a:t>
          </a:r>
          <a:endParaRPr lang="en-US" sz="1600" b="1" kern="1200" dirty="0">
            <a:latin typeface="Tw Cen MT"/>
            <a:cs typeface="Tw Cen MT"/>
          </a:endParaRPr>
        </a:p>
      </dsp:txBody>
      <dsp:txXfrm>
        <a:off x="3346131" y="867700"/>
        <a:ext cx="1427293" cy="692113"/>
      </dsp:txXfrm>
    </dsp:sp>
    <dsp:sp modelId="{6942C6B7-D51E-B64B-BA2D-3BCA89F9FA92}">
      <dsp:nvSpPr>
        <dsp:cNvPr id="0" name=""/>
        <dsp:cNvSpPr/>
      </dsp:nvSpPr>
      <dsp:spPr>
        <a:xfrm>
          <a:off x="4794957" y="1203815"/>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1199054"/>
        <a:ext cx="29407" cy="29407"/>
      </dsp:txXfrm>
    </dsp:sp>
    <dsp:sp modelId="{9A236200-0D36-D44F-B716-0C069B1AFD44}">
      <dsp:nvSpPr>
        <dsp:cNvPr id="0" name=""/>
        <dsp:cNvSpPr/>
      </dsp:nvSpPr>
      <dsp:spPr>
        <a:xfrm>
          <a:off x="5383101" y="846167"/>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867700"/>
        <a:ext cx="1427293" cy="692113"/>
      </dsp:txXfrm>
    </dsp:sp>
    <dsp:sp modelId="{E9FA005F-98FA-CF45-9DE6-186B6BAFC235}">
      <dsp:nvSpPr>
        <dsp:cNvPr id="0" name=""/>
        <dsp:cNvSpPr/>
      </dsp:nvSpPr>
      <dsp:spPr>
        <a:xfrm rot="19505936">
          <a:off x="1267040" y="2696064"/>
          <a:ext cx="2260876" cy="19885"/>
        </a:xfrm>
        <a:custGeom>
          <a:avLst/>
          <a:gdLst/>
          <a:ahLst/>
          <a:cxnLst/>
          <a:rect l="0" t="0" r="0" b="0"/>
          <a:pathLst>
            <a:path>
              <a:moveTo>
                <a:pt x="0" y="9942"/>
              </a:moveTo>
              <a:lnTo>
                <a:pt x="2260876"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340957" y="2649485"/>
        <a:ext cx="113043" cy="113043"/>
      </dsp:txXfrm>
    </dsp:sp>
    <dsp:sp modelId="{F82BFB20-FDA1-A44F-BDB2-2F1B641FC471}">
      <dsp:nvSpPr>
        <dsp:cNvPr id="0" name=""/>
        <dsp:cNvSpPr/>
      </dsp:nvSpPr>
      <dsp:spPr>
        <a:xfrm>
          <a:off x="3324598" y="1691624"/>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Prayer &amp; Spirituality</a:t>
          </a:r>
          <a:endParaRPr lang="en-US" sz="1600" b="1" kern="1200" dirty="0">
            <a:latin typeface="Tw Cen MT"/>
            <a:cs typeface="Tw Cen MT"/>
          </a:endParaRPr>
        </a:p>
      </dsp:txBody>
      <dsp:txXfrm>
        <a:off x="3346131" y="1713157"/>
        <a:ext cx="1427293" cy="692113"/>
      </dsp:txXfrm>
    </dsp:sp>
    <dsp:sp modelId="{41A2C2E4-5C95-1C40-9DC7-ABD8BC5F29F7}">
      <dsp:nvSpPr>
        <dsp:cNvPr id="0" name=""/>
        <dsp:cNvSpPr/>
      </dsp:nvSpPr>
      <dsp:spPr>
        <a:xfrm>
          <a:off x="4794957" y="2049271"/>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2044511"/>
        <a:ext cx="29407" cy="29407"/>
      </dsp:txXfrm>
    </dsp:sp>
    <dsp:sp modelId="{9BC7033D-90F5-D547-B526-7616D8112405}">
      <dsp:nvSpPr>
        <dsp:cNvPr id="0" name=""/>
        <dsp:cNvSpPr/>
      </dsp:nvSpPr>
      <dsp:spPr>
        <a:xfrm>
          <a:off x="5383101" y="1691624"/>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Resources</a:t>
          </a:r>
          <a:endParaRPr lang="en-US" sz="1600" b="1" kern="1200" dirty="0">
            <a:latin typeface="Tw Cen MT"/>
            <a:cs typeface="Tw Cen MT"/>
          </a:endParaRPr>
        </a:p>
      </dsp:txBody>
      <dsp:txXfrm>
        <a:off x="5404634" y="1713157"/>
        <a:ext cx="1427293" cy="692113"/>
      </dsp:txXfrm>
    </dsp:sp>
    <dsp:sp modelId="{FD3D45D8-358B-1346-A07E-CB2A109BE9D4}">
      <dsp:nvSpPr>
        <dsp:cNvPr id="0" name=""/>
        <dsp:cNvSpPr/>
      </dsp:nvSpPr>
      <dsp:spPr>
        <a:xfrm rot="20784803">
          <a:off x="1443668" y="3118793"/>
          <a:ext cx="1907621" cy="19885"/>
        </a:xfrm>
        <a:custGeom>
          <a:avLst/>
          <a:gdLst/>
          <a:ahLst/>
          <a:cxnLst/>
          <a:rect l="0" t="0" r="0" b="0"/>
          <a:pathLst>
            <a:path>
              <a:moveTo>
                <a:pt x="0" y="9942"/>
              </a:moveTo>
              <a:lnTo>
                <a:pt x="1907621"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349788" y="3081045"/>
        <a:ext cx="95381" cy="95381"/>
      </dsp:txXfrm>
    </dsp:sp>
    <dsp:sp modelId="{9CC264AD-4BEC-ED49-9B43-4C6D40440324}">
      <dsp:nvSpPr>
        <dsp:cNvPr id="0" name=""/>
        <dsp:cNvSpPr/>
      </dsp:nvSpPr>
      <dsp:spPr>
        <a:xfrm>
          <a:off x="3324598" y="2537081"/>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Small Group Bible Study</a:t>
          </a:r>
          <a:endParaRPr lang="en-US" sz="1600" b="1" kern="1200" dirty="0">
            <a:latin typeface="Tw Cen MT"/>
            <a:cs typeface="Tw Cen MT"/>
          </a:endParaRPr>
        </a:p>
      </dsp:txBody>
      <dsp:txXfrm>
        <a:off x="3346131" y="2558614"/>
        <a:ext cx="1427293" cy="692113"/>
      </dsp:txXfrm>
    </dsp:sp>
    <dsp:sp modelId="{465F730C-8AEA-1E41-A1EC-7B4C00E1C517}">
      <dsp:nvSpPr>
        <dsp:cNvPr id="0" name=""/>
        <dsp:cNvSpPr/>
      </dsp:nvSpPr>
      <dsp:spPr>
        <a:xfrm>
          <a:off x="4794957" y="2894728"/>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2889967"/>
        <a:ext cx="29407" cy="29407"/>
      </dsp:txXfrm>
    </dsp:sp>
    <dsp:sp modelId="{D98EE982-C80D-2449-810E-0EB2CF9476CF}">
      <dsp:nvSpPr>
        <dsp:cNvPr id="0" name=""/>
        <dsp:cNvSpPr/>
      </dsp:nvSpPr>
      <dsp:spPr>
        <a:xfrm>
          <a:off x="5383101" y="2537081"/>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Resources</a:t>
          </a:r>
          <a:endParaRPr lang="en-US" sz="1600" b="1" kern="1200" dirty="0">
            <a:latin typeface="Tw Cen MT"/>
            <a:cs typeface="Tw Cen MT"/>
          </a:endParaRPr>
        </a:p>
      </dsp:txBody>
      <dsp:txXfrm>
        <a:off x="5404634" y="2558614"/>
        <a:ext cx="1427293" cy="692113"/>
      </dsp:txXfrm>
    </dsp:sp>
    <dsp:sp modelId="{6A36D4E7-7823-C348-9156-F60AC186ACBA}">
      <dsp:nvSpPr>
        <dsp:cNvPr id="0" name=""/>
        <dsp:cNvSpPr/>
      </dsp:nvSpPr>
      <dsp:spPr>
        <a:xfrm rot="725670">
          <a:off x="1449313" y="3541521"/>
          <a:ext cx="1896330" cy="19885"/>
        </a:xfrm>
        <a:custGeom>
          <a:avLst/>
          <a:gdLst/>
          <a:ahLst/>
          <a:cxnLst/>
          <a:rect l="0" t="0" r="0" b="0"/>
          <a:pathLst>
            <a:path>
              <a:moveTo>
                <a:pt x="0" y="9942"/>
              </a:moveTo>
              <a:lnTo>
                <a:pt x="1896330"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350070" y="3504056"/>
        <a:ext cx="94816" cy="94816"/>
      </dsp:txXfrm>
    </dsp:sp>
    <dsp:sp modelId="{6480DC92-0B51-3A4A-8544-297628031956}">
      <dsp:nvSpPr>
        <dsp:cNvPr id="0" name=""/>
        <dsp:cNvSpPr/>
      </dsp:nvSpPr>
      <dsp:spPr>
        <a:xfrm>
          <a:off x="3324598" y="3382538"/>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Retreats</a:t>
          </a:r>
          <a:endParaRPr lang="en-US" sz="1600" b="1" kern="1200" dirty="0">
            <a:latin typeface="Tw Cen MT"/>
            <a:cs typeface="Tw Cen MT"/>
          </a:endParaRPr>
        </a:p>
      </dsp:txBody>
      <dsp:txXfrm>
        <a:off x="3346131" y="3404071"/>
        <a:ext cx="1427293" cy="692113"/>
      </dsp:txXfrm>
    </dsp:sp>
    <dsp:sp modelId="{046FC0C8-DC95-8146-A04A-0539F44BA029}">
      <dsp:nvSpPr>
        <dsp:cNvPr id="0" name=""/>
        <dsp:cNvSpPr/>
      </dsp:nvSpPr>
      <dsp:spPr>
        <a:xfrm>
          <a:off x="4794957" y="3740185"/>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3735424"/>
        <a:ext cx="29407" cy="29407"/>
      </dsp:txXfrm>
    </dsp:sp>
    <dsp:sp modelId="{96543C68-4C70-C64B-9594-333E559E20F3}">
      <dsp:nvSpPr>
        <dsp:cNvPr id="0" name=""/>
        <dsp:cNvSpPr/>
      </dsp:nvSpPr>
      <dsp:spPr>
        <a:xfrm>
          <a:off x="5383101" y="3382538"/>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3404071"/>
        <a:ext cx="1427293" cy="692113"/>
      </dsp:txXfrm>
    </dsp:sp>
    <dsp:sp modelId="{C291F74C-0D89-D64F-AEEA-7AA63F608B40}">
      <dsp:nvSpPr>
        <dsp:cNvPr id="0" name=""/>
        <dsp:cNvSpPr/>
      </dsp:nvSpPr>
      <dsp:spPr>
        <a:xfrm rot="2029895">
          <a:off x="1281379" y="3964250"/>
          <a:ext cx="2232199" cy="19885"/>
        </a:xfrm>
        <a:custGeom>
          <a:avLst/>
          <a:gdLst/>
          <a:ahLst/>
          <a:cxnLst/>
          <a:rect l="0" t="0" r="0" b="0"/>
          <a:pathLst>
            <a:path>
              <a:moveTo>
                <a:pt x="0" y="9942"/>
              </a:moveTo>
              <a:lnTo>
                <a:pt x="2232199"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341673" y="3918387"/>
        <a:ext cx="111609" cy="111609"/>
      </dsp:txXfrm>
    </dsp:sp>
    <dsp:sp modelId="{AAD11BD0-D640-1C4F-B940-08D82DEDC586}">
      <dsp:nvSpPr>
        <dsp:cNvPr id="0" name=""/>
        <dsp:cNvSpPr/>
      </dsp:nvSpPr>
      <dsp:spPr>
        <a:xfrm>
          <a:off x="3324598" y="4227995"/>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Day at the Monastery</a:t>
          </a:r>
          <a:endParaRPr lang="en-US" sz="1600" b="1" kern="1200" dirty="0">
            <a:latin typeface="Tw Cen MT"/>
            <a:cs typeface="Tw Cen MT"/>
          </a:endParaRPr>
        </a:p>
      </dsp:txBody>
      <dsp:txXfrm>
        <a:off x="3346131" y="4249528"/>
        <a:ext cx="1427293" cy="692113"/>
      </dsp:txXfrm>
    </dsp:sp>
    <dsp:sp modelId="{2AB40569-D47E-4E47-99AB-16F137CBE944}">
      <dsp:nvSpPr>
        <dsp:cNvPr id="0" name=""/>
        <dsp:cNvSpPr/>
      </dsp:nvSpPr>
      <dsp:spPr>
        <a:xfrm>
          <a:off x="4794957" y="4585642"/>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4580881"/>
        <a:ext cx="29407" cy="29407"/>
      </dsp:txXfrm>
    </dsp:sp>
    <dsp:sp modelId="{B12E964E-E948-DF4D-9A74-C3DCCB11B550}">
      <dsp:nvSpPr>
        <dsp:cNvPr id="0" name=""/>
        <dsp:cNvSpPr/>
      </dsp:nvSpPr>
      <dsp:spPr>
        <a:xfrm>
          <a:off x="5383101" y="4227995"/>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4249528"/>
        <a:ext cx="1427293" cy="692113"/>
      </dsp:txXfrm>
    </dsp:sp>
    <dsp:sp modelId="{315DEC8D-4E1F-374E-8CC3-B5BD352C261F}">
      <dsp:nvSpPr>
        <dsp:cNvPr id="0" name=""/>
        <dsp:cNvSpPr/>
      </dsp:nvSpPr>
      <dsp:spPr>
        <a:xfrm rot="2903806">
          <a:off x="1001148" y="4386978"/>
          <a:ext cx="2792660" cy="19885"/>
        </a:xfrm>
        <a:custGeom>
          <a:avLst/>
          <a:gdLst/>
          <a:ahLst/>
          <a:cxnLst/>
          <a:rect l="0" t="0" r="0" b="0"/>
          <a:pathLst>
            <a:path>
              <a:moveTo>
                <a:pt x="0" y="9942"/>
              </a:moveTo>
              <a:lnTo>
                <a:pt x="2792660"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327662" y="4327104"/>
        <a:ext cx="139633" cy="139633"/>
      </dsp:txXfrm>
    </dsp:sp>
    <dsp:sp modelId="{B7B18CDF-F689-734E-B2A7-E0F3209BF1C1}">
      <dsp:nvSpPr>
        <dsp:cNvPr id="0" name=""/>
        <dsp:cNvSpPr/>
      </dsp:nvSpPr>
      <dsp:spPr>
        <a:xfrm>
          <a:off x="3324598" y="5073452"/>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Spiritual Book of the Month Club</a:t>
          </a:r>
          <a:endParaRPr lang="en-US" sz="1600" b="1" kern="1200" dirty="0">
            <a:latin typeface="Tw Cen MT"/>
            <a:cs typeface="Tw Cen MT"/>
          </a:endParaRPr>
        </a:p>
      </dsp:txBody>
      <dsp:txXfrm>
        <a:off x="3346131" y="5094985"/>
        <a:ext cx="1427293" cy="692113"/>
      </dsp:txXfrm>
    </dsp:sp>
    <dsp:sp modelId="{83131099-E407-A04D-929F-465976416652}">
      <dsp:nvSpPr>
        <dsp:cNvPr id="0" name=""/>
        <dsp:cNvSpPr/>
      </dsp:nvSpPr>
      <dsp:spPr>
        <a:xfrm>
          <a:off x="4794957" y="5431099"/>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5426338"/>
        <a:ext cx="29407" cy="29407"/>
      </dsp:txXfrm>
    </dsp:sp>
    <dsp:sp modelId="{29C21966-EF7A-3642-87E4-5362FFD2ED93}">
      <dsp:nvSpPr>
        <dsp:cNvPr id="0" name=""/>
        <dsp:cNvSpPr/>
      </dsp:nvSpPr>
      <dsp:spPr>
        <a:xfrm>
          <a:off x="5383101" y="5073452"/>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5094985"/>
        <a:ext cx="1427293" cy="692113"/>
      </dsp:txXfrm>
    </dsp:sp>
    <dsp:sp modelId="{7138BF20-13A4-B449-B101-EABD4221F64F}">
      <dsp:nvSpPr>
        <dsp:cNvPr id="0" name=""/>
        <dsp:cNvSpPr/>
      </dsp:nvSpPr>
      <dsp:spPr>
        <a:xfrm rot="3462309">
          <a:off x="662198" y="4809707"/>
          <a:ext cx="3470560" cy="19885"/>
        </a:xfrm>
        <a:custGeom>
          <a:avLst/>
          <a:gdLst/>
          <a:ahLst/>
          <a:cxnLst/>
          <a:rect l="0" t="0" r="0" b="0"/>
          <a:pathLst>
            <a:path>
              <a:moveTo>
                <a:pt x="0" y="9942"/>
              </a:moveTo>
              <a:lnTo>
                <a:pt x="3470560"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310714" y="4732885"/>
        <a:ext cx="173528" cy="173528"/>
      </dsp:txXfrm>
    </dsp:sp>
    <dsp:sp modelId="{B687B9D9-ECF6-A746-9EDF-30B4D807FA85}">
      <dsp:nvSpPr>
        <dsp:cNvPr id="0" name=""/>
        <dsp:cNvSpPr/>
      </dsp:nvSpPr>
      <dsp:spPr>
        <a:xfrm>
          <a:off x="3324598" y="5918909"/>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Monthly Spiritual Practices Series</a:t>
          </a:r>
          <a:endParaRPr lang="en-US" sz="1600" b="1" kern="1200" dirty="0">
            <a:latin typeface="Tw Cen MT"/>
            <a:cs typeface="Tw Cen MT"/>
          </a:endParaRPr>
        </a:p>
      </dsp:txBody>
      <dsp:txXfrm>
        <a:off x="3346131" y="5940442"/>
        <a:ext cx="1427293" cy="692113"/>
      </dsp:txXfrm>
    </dsp:sp>
    <dsp:sp modelId="{3CB05615-D0F6-BB4E-BF51-077F9C773074}">
      <dsp:nvSpPr>
        <dsp:cNvPr id="0" name=""/>
        <dsp:cNvSpPr/>
      </dsp:nvSpPr>
      <dsp:spPr>
        <a:xfrm>
          <a:off x="4794957" y="6276556"/>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6271795"/>
        <a:ext cx="29407" cy="29407"/>
      </dsp:txXfrm>
    </dsp:sp>
    <dsp:sp modelId="{F65F7FA4-98AA-1447-9BE0-659C7C87D8EF}">
      <dsp:nvSpPr>
        <dsp:cNvPr id="0" name=""/>
        <dsp:cNvSpPr/>
      </dsp:nvSpPr>
      <dsp:spPr>
        <a:xfrm>
          <a:off x="5383101" y="5918909"/>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5940442"/>
        <a:ext cx="1427293" cy="69211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758652" cy="449580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a:t>
          </a:r>
          <a:endParaRPr lang="en-US" sz="2000" b="1" kern="1200" dirty="0">
            <a:latin typeface="Tw Cen MT"/>
            <a:cs typeface="Tw Cen MT"/>
          </a:endParaRPr>
        </a:p>
      </dsp:txBody>
      <dsp:txXfrm>
        <a:off x="0" y="1798320"/>
        <a:ext cx="1758652" cy="1798320"/>
      </dsp:txXfrm>
    </dsp:sp>
    <dsp:sp modelId="{948DDB1C-C9CA-6C46-BE9D-19455343474B}">
      <dsp:nvSpPr>
        <dsp:cNvPr id="0" name=""/>
        <dsp:cNvSpPr/>
      </dsp:nvSpPr>
      <dsp:spPr>
        <a:xfrm>
          <a:off x="130775" y="269748"/>
          <a:ext cx="1497101" cy="1497101"/>
        </a:xfrm>
        <a:prstGeom prst="ellipse">
          <a:avLst/>
        </a:prstGeom>
        <a:solidFill>
          <a:schemeClr val="accent3">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56E7A8ED-9E59-EA4A-BD5F-F84428BF70C8}">
      <dsp:nvSpPr>
        <dsp:cNvPr id="0" name=""/>
        <dsp:cNvSpPr/>
      </dsp:nvSpPr>
      <dsp:spPr>
        <a:xfrm>
          <a:off x="1811411" y="0"/>
          <a:ext cx="1758652" cy="4495800"/>
        </a:xfrm>
        <a:prstGeom prst="roundRect">
          <a:avLst>
            <a:gd name="adj" fmla="val 10000"/>
          </a:avLst>
        </a:prstGeom>
        <a:solidFill>
          <a:schemeClr val="accent2">
            <a:lumMod val="60000"/>
            <a:lumOff val="40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811411" y="1798320"/>
        <a:ext cx="1758652" cy="1798320"/>
      </dsp:txXfrm>
    </dsp:sp>
    <dsp:sp modelId="{831A7594-1FAD-AC42-8EF9-8EB09330611F}">
      <dsp:nvSpPr>
        <dsp:cNvPr id="0" name=""/>
        <dsp:cNvSpPr/>
      </dsp:nvSpPr>
      <dsp:spPr>
        <a:xfrm>
          <a:off x="1942187" y="269748"/>
          <a:ext cx="1497101" cy="1497101"/>
        </a:xfrm>
        <a:prstGeom prst="ellipse">
          <a:avLst/>
        </a:prstGeom>
        <a:solidFill>
          <a:schemeClr val="accent3">
            <a:tint val="50000"/>
            <a:hueOff val="-5014276"/>
            <a:satOff val="9322"/>
            <a:lumOff val="1072"/>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9F6CEE22-EA0E-9A40-BCFA-590D47744670}">
      <dsp:nvSpPr>
        <dsp:cNvPr id="0" name=""/>
        <dsp:cNvSpPr/>
      </dsp:nvSpPr>
      <dsp:spPr>
        <a:xfrm>
          <a:off x="3622823" y="0"/>
          <a:ext cx="1758652" cy="4495800"/>
        </a:xfrm>
        <a:prstGeom prst="roundRect">
          <a:avLst>
            <a:gd name="adj" fmla="val 10000"/>
          </a:avLst>
        </a:prstGeom>
        <a:solidFill>
          <a:schemeClr val="accent3">
            <a:hueOff val="-9516008"/>
            <a:satOff val="45"/>
            <a:lumOff val="5293"/>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622823" y="1798320"/>
        <a:ext cx="1758652" cy="1798320"/>
      </dsp:txXfrm>
    </dsp:sp>
    <dsp:sp modelId="{44FA06BE-5967-DB4B-9074-25EDB33854E0}">
      <dsp:nvSpPr>
        <dsp:cNvPr id="0" name=""/>
        <dsp:cNvSpPr/>
      </dsp:nvSpPr>
      <dsp:spPr>
        <a:xfrm>
          <a:off x="3753599" y="269748"/>
          <a:ext cx="1497101" cy="1497101"/>
        </a:xfrm>
        <a:prstGeom prst="ellipse">
          <a:avLst/>
        </a:prstGeom>
        <a:solidFill>
          <a:schemeClr val="accent3">
            <a:tint val="50000"/>
            <a:hueOff val="-10028552"/>
            <a:satOff val="18644"/>
            <a:lumOff val="2144"/>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4D6FD45E-D48A-E341-9F3A-39CFFB569147}">
      <dsp:nvSpPr>
        <dsp:cNvPr id="0" name=""/>
        <dsp:cNvSpPr/>
      </dsp:nvSpPr>
      <dsp:spPr>
        <a:xfrm>
          <a:off x="5434235" y="0"/>
          <a:ext cx="1758652" cy="4495800"/>
        </a:xfrm>
        <a:prstGeom prst="roundRect">
          <a:avLst>
            <a:gd name="adj" fmla="val 10000"/>
          </a:avLst>
        </a:prstGeom>
        <a:solidFill>
          <a:schemeClr val="accent3">
            <a:hueOff val="-14274012"/>
            <a:satOff val="68"/>
            <a:lumOff val="7939"/>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434235" y="1798320"/>
        <a:ext cx="1758652" cy="1798320"/>
      </dsp:txXfrm>
    </dsp:sp>
    <dsp:sp modelId="{748942E6-2E3E-A24C-99B4-01417E8FDDCD}">
      <dsp:nvSpPr>
        <dsp:cNvPr id="0" name=""/>
        <dsp:cNvSpPr/>
      </dsp:nvSpPr>
      <dsp:spPr>
        <a:xfrm>
          <a:off x="5565011" y="269748"/>
          <a:ext cx="1497101" cy="1497101"/>
        </a:xfrm>
        <a:prstGeom prst="ellipse">
          <a:avLst/>
        </a:prstGeom>
        <a:solidFill>
          <a:schemeClr val="accent3">
            <a:tint val="50000"/>
            <a:hueOff val="-15042828"/>
            <a:satOff val="27965"/>
            <a:lumOff val="3216"/>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68303472-38D5-9447-8C7B-32B1AEB81FD5}">
      <dsp:nvSpPr>
        <dsp:cNvPr id="0" name=""/>
        <dsp:cNvSpPr/>
      </dsp:nvSpPr>
      <dsp:spPr>
        <a:xfrm>
          <a:off x="7245647" y="0"/>
          <a:ext cx="1758652" cy="4495800"/>
        </a:xfrm>
        <a:prstGeom prst="roundRect">
          <a:avLst>
            <a:gd name="adj" fmla="val 10000"/>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7245647" y="1798320"/>
        <a:ext cx="1758652" cy="1798320"/>
      </dsp:txXfrm>
    </dsp:sp>
    <dsp:sp modelId="{76FD9B29-D0E4-8B4C-B474-06860363B3D4}">
      <dsp:nvSpPr>
        <dsp:cNvPr id="0" name=""/>
        <dsp:cNvSpPr/>
      </dsp:nvSpPr>
      <dsp:spPr>
        <a:xfrm>
          <a:off x="7376423" y="269748"/>
          <a:ext cx="1497101" cy="1497101"/>
        </a:xfrm>
        <a:prstGeom prst="ellipse">
          <a:avLst/>
        </a:prstGeom>
        <a:solidFill>
          <a:schemeClr val="accent3">
            <a:tint val="50000"/>
            <a:hueOff val="-20057104"/>
            <a:satOff val="37287"/>
            <a:lumOff val="4288"/>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F978572F-7449-4D45-9C74-2C3AF669E3A8}">
      <dsp:nvSpPr>
        <dsp:cNvPr id="0" name=""/>
        <dsp:cNvSpPr/>
      </dsp:nvSpPr>
      <dsp:spPr>
        <a:xfrm>
          <a:off x="360171" y="3596640"/>
          <a:ext cx="8283955" cy="674370"/>
        </a:xfrm>
        <a:prstGeom prst="leftRightArrow">
          <a:avLst/>
        </a:prstGeom>
        <a:solidFill>
          <a:schemeClr val="accent3">
            <a:tint val="4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1765528" y="1801123"/>
          <a:ext cx="1993811" cy="1872626"/>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b="1" kern="1200" dirty="0" smtClean="0">
              <a:latin typeface="Tw Cen MT"/>
              <a:cs typeface="Tw Cen MT"/>
            </a:rPr>
            <a:t>Event or Program</a:t>
          </a:r>
          <a:endParaRPr lang="en-US" sz="3400" b="1" kern="1200" dirty="0">
            <a:latin typeface="Tw Cen MT"/>
            <a:cs typeface="Tw Cen MT"/>
          </a:endParaRPr>
        </a:p>
      </dsp:txBody>
      <dsp:txXfrm>
        <a:off x="1856942" y="1892537"/>
        <a:ext cx="1810983" cy="1689798"/>
      </dsp:txXfrm>
    </dsp:sp>
    <dsp:sp modelId="{F16EA18C-8019-C74D-BCC8-287AB1098442}">
      <dsp:nvSpPr>
        <dsp:cNvPr id="0" name=""/>
        <dsp:cNvSpPr/>
      </dsp:nvSpPr>
      <dsp:spPr>
        <a:xfrm rot="16200000">
          <a:off x="2487150" y="1525839"/>
          <a:ext cx="550568" cy="0"/>
        </a:xfrm>
        <a:custGeom>
          <a:avLst/>
          <a:gdLst/>
          <a:ahLst/>
          <a:cxnLst/>
          <a:rect l="0" t="0" r="0" b="0"/>
          <a:pathLst>
            <a:path>
              <a:moveTo>
                <a:pt x="0" y="0"/>
              </a:moveTo>
              <a:lnTo>
                <a:pt x="550568"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1972176" y="-32344"/>
          <a:ext cx="1580516" cy="1282899"/>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kern="1200" dirty="0" smtClean="0">
              <a:latin typeface="Tw Cen MT"/>
              <a:cs typeface="Tw Cen MT"/>
            </a:rPr>
            <a:t>TALK</a:t>
          </a:r>
          <a:br>
            <a:rPr lang="en-US" sz="1400" b="1" kern="1200" dirty="0" smtClean="0">
              <a:latin typeface="Tw Cen MT"/>
              <a:cs typeface="Tw Cen MT"/>
            </a:rPr>
          </a:br>
          <a:r>
            <a:rPr lang="en-US" sz="1400" b="1" kern="1200" dirty="0" smtClean="0">
              <a:latin typeface="Tw Cen MT"/>
              <a:cs typeface="Tw Cen MT"/>
            </a:rPr>
            <a:t>Conversation Activities </a:t>
          </a:r>
          <a:endParaRPr lang="en-US" sz="1400" b="1" kern="1200" dirty="0">
            <a:latin typeface="Tw Cen MT"/>
            <a:cs typeface="Tw Cen MT"/>
          </a:endParaRPr>
        </a:p>
      </dsp:txBody>
      <dsp:txXfrm>
        <a:off x="2034802" y="30282"/>
        <a:ext cx="1455264" cy="1157647"/>
      </dsp:txXfrm>
    </dsp:sp>
    <dsp:sp modelId="{5E6C6F52-2364-6749-80A2-6E9F5A38DEF3}">
      <dsp:nvSpPr>
        <dsp:cNvPr id="0" name=""/>
        <dsp:cNvSpPr/>
      </dsp:nvSpPr>
      <dsp:spPr>
        <a:xfrm rot="20520000">
          <a:off x="3751071" y="2361315"/>
          <a:ext cx="337889" cy="0"/>
        </a:xfrm>
        <a:custGeom>
          <a:avLst/>
          <a:gdLst/>
          <a:ahLst/>
          <a:cxnLst/>
          <a:rect l="0" t="0" r="0" b="0"/>
          <a:pathLst>
            <a:path>
              <a:moveTo>
                <a:pt x="0" y="0"/>
              </a:moveTo>
              <a:lnTo>
                <a:pt x="337889"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4080691" y="1438296"/>
          <a:ext cx="1411811" cy="1282899"/>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kern="1200" dirty="0" smtClean="0">
              <a:latin typeface="Tw Cen MT"/>
              <a:cs typeface="Tw Cen MT"/>
            </a:rPr>
            <a:t>LEARN</a:t>
          </a:r>
          <a:br>
            <a:rPr lang="en-US" sz="1400" b="1" kern="1200" dirty="0" smtClean="0">
              <a:latin typeface="Tw Cen MT"/>
              <a:cs typeface="Tw Cen MT"/>
            </a:rPr>
          </a:br>
          <a:r>
            <a:rPr lang="en-US" sz="1400" b="1" kern="1200" dirty="0" smtClean="0">
              <a:latin typeface="Tw Cen MT"/>
              <a:cs typeface="Tw Cen MT"/>
            </a:rPr>
            <a:t>Read</a:t>
          </a:r>
          <a:br>
            <a:rPr lang="en-US" sz="1400" b="1" kern="1200" dirty="0" smtClean="0">
              <a:latin typeface="Tw Cen MT"/>
              <a:cs typeface="Tw Cen MT"/>
            </a:rPr>
          </a:br>
          <a:r>
            <a:rPr lang="en-US" sz="1400" b="1" kern="1200" dirty="0" smtClean="0">
              <a:latin typeface="Tw Cen MT"/>
              <a:cs typeface="Tw Cen MT"/>
            </a:rPr>
            <a:t>Listen</a:t>
          </a:r>
          <a:br>
            <a:rPr lang="en-US" sz="1400" b="1" kern="1200" dirty="0" smtClean="0">
              <a:latin typeface="Tw Cen MT"/>
              <a:cs typeface="Tw Cen MT"/>
            </a:rPr>
          </a:br>
          <a:r>
            <a:rPr lang="en-US" sz="1400" b="1" kern="1200" dirty="0" smtClean="0">
              <a:latin typeface="Tw Cen MT"/>
              <a:cs typeface="Tw Cen MT"/>
            </a:rPr>
            <a:t>Watch </a:t>
          </a:r>
          <a:endParaRPr lang="en-US" sz="1400" b="1" kern="1200" dirty="0">
            <a:latin typeface="Tw Cen MT"/>
            <a:cs typeface="Tw Cen MT"/>
          </a:endParaRPr>
        </a:p>
      </dsp:txBody>
      <dsp:txXfrm>
        <a:off x="4143317" y="1500922"/>
        <a:ext cx="1286559" cy="1157647"/>
      </dsp:txXfrm>
    </dsp:sp>
    <dsp:sp modelId="{0B983D13-9616-B244-9767-663D62534803}">
      <dsp:nvSpPr>
        <dsp:cNvPr id="0" name=""/>
        <dsp:cNvSpPr/>
      </dsp:nvSpPr>
      <dsp:spPr>
        <a:xfrm rot="3240000">
          <a:off x="3405996" y="3745796"/>
          <a:ext cx="178109" cy="0"/>
        </a:xfrm>
        <a:custGeom>
          <a:avLst/>
          <a:gdLst/>
          <a:ahLst/>
          <a:cxnLst/>
          <a:rect l="0" t="0" r="0" b="0"/>
          <a:pathLst>
            <a:path>
              <a:moveTo>
                <a:pt x="0" y="0"/>
              </a:moveTo>
              <a:lnTo>
                <a:pt x="178109"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3307530" y="3817843"/>
          <a:ext cx="1411811" cy="1282899"/>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kern="1200" dirty="0" smtClean="0">
              <a:latin typeface="Tw Cen MT"/>
              <a:cs typeface="Tw Cen MT"/>
            </a:rPr>
            <a:t>ACT</a:t>
          </a:r>
          <a:br>
            <a:rPr lang="en-US" sz="1400" b="1" kern="1200" dirty="0" smtClean="0">
              <a:latin typeface="Tw Cen MT"/>
              <a:cs typeface="Tw Cen MT"/>
            </a:rPr>
          </a:br>
          <a:r>
            <a:rPr lang="en-US" sz="1400" b="1" kern="1200" dirty="0" smtClean="0">
              <a:latin typeface="Tw Cen MT"/>
              <a:cs typeface="Tw Cen MT"/>
            </a:rPr>
            <a:t>Practices</a:t>
          </a:r>
          <a:br>
            <a:rPr lang="en-US" sz="1400" b="1" kern="1200" dirty="0" smtClean="0">
              <a:latin typeface="Tw Cen MT"/>
              <a:cs typeface="Tw Cen MT"/>
            </a:rPr>
          </a:br>
          <a:r>
            <a:rPr lang="en-US" sz="1400" b="1" kern="1200" dirty="0" smtClean="0">
              <a:latin typeface="Tw Cen MT"/>
              <a:cs typeface="Tw Cen MT"/>
            </a:rPr>
            <a:t>Service</a:t>
          </a:r>
          <a:br>
            <a:rPr lang="en-US" sz="1400" b="1" kern="1200" dirty="0" smtClean="0">
              <a:latin typeface="Tw Cen MT"/>
              <a:cs typeface="Tw Cen MT"/>
            </a:rPr>
          </a:br>
          <a:r>
            <a:rPr lang="en-US" sz="1400" b="1" kern="1200" dirty="0" smtClean="0">
              <a:latin typeface="Tw Cen MT"/>
              <a:cs typeface="Tw Cen MT"/>
            </a:rPr>
            <a:t>Projects</a:t>
          </a:r>
        </a:p>
      </dsp:txBody>
      <dsp:txXfrm>
        <a:off x="3370156" y="3880469"/>
        <a:ext cx="1286559" cy="1157647"/>
      </dsp:txXfrm>
    </dsp:sp>
    <dsp:sp modelId="{54555DDE-9657-744F-80C5-9D13F5AB989A}">
      <dsp:nvSpPr>
        <dsp:cNvPr id="0" name=""/>
        <dsp:cNvSpPr/>
      </dsp:nvSpPr>
      <dsp:spPr>
        <a:xfrm rot="7560002">
          <a:off x="1940762" y="3745796"/>
          <a:ext cx="178109" cy="0"/>
        </a:xfrm>
        <a:custGeom>
          <a:avLst/>
          <a:gdLst/>
          <a:ahLst/>
          <a:cxnLst/>
          <a:rect l="0" t="0" r="0" b="0"/>
          <a:pathLst>
            <a:path>
              <a:moveTo>
                <a:pt x="0" y="0"/>
              </a:moveTo>
              <a:lnTo>
                <a:pt x="178109"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805525" y="3817843"/>
          <a:ext cx="1411811" cy="1282899"/>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kern="1200" dirty="0" smtClean="0">
              <a:latin typeface="Tw Cen MT"/>
              <a:cs typeface="Tw Cen MT"/>
            </a:rPr>
            <a:t>PRAY</a:t>
          </a:r>
          <a:br>
            <a:rPr lang="en-US" sz="1400" b="1" kern="1200" dirty="0" smtClean="0">
              <a:latin typeface="Tw Cen MT"/>
              <a:cs typeface="Tw Cen MT"/>
            </a:rPr>
          </a:br>
          <a:r>
            <a:rPr lang="en-US" sz="1400" b="1" kern="1200" dirty="0" smtClean="0">
              <a:latin typeface="Tw Cen MT"/>
              <a:cs typeface="Tw Cen MT"/>
            </a:rPr>
            <a:t>Devotions Bible Reading Daily Prayer</a:t>
          </a:r>
          <a:endParaRPr lang="en-US" sz="1400" b="1" kern="1200" dirty="0">
            <a:latin typeface="Tw Cen MT"/>
            <a:cs typeface="Tw Cen MT"/>
          </a:endParaRPr>
        </a:p>
      </dsp:txBody>
      <dsp:txXfrm>
        <a:off x="868151" y="3880469"/>
        <a:ext cx="1286559" cy="1157647"/>
      </dsp:txXfrm>
    </dsp:sp>
    <dsp:sp modelId="{04EFD440-B0DD-7B41-BEDB-A6E2C526B96E}">
      <dsp:nvSpPr>
        <dsp:cNvPr id="0" name=""/>
        <dsp:cNvSpPr/>
      </dsp:nvSpPr>
      <dsp:spPr>
        <a:xfrm rot="11880000">
          <a:off x="1435908" y="2361315"/>
          <a:ext cx="337889" cy="0"/>
        </a:xfrm>
        <a:custGeom>
          <a:avLst/>
          <a:gdLst/>
          <a:ahLst/>
          <a:cxnLst/>
          <a:rect l="0" t="0" r="0" b="0"/>
          <a:pathLst>
            <a:path>
              <a:moveTo>
                <a:pt x="0" y="0"/>
              </a:moveTo>
              <a:lnTo>
                <a:pt x="337889"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32365" y="1365160"/>
          <a:ext cx="1411811" cy="1429171"/>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kern="1200" dirty="0" smtClean="0">
              <a:latin typeface="Tw Cen MT"/>
              <a:cs typeface="Tw Cen MT"/>
            </a:rPr>
            <a:t>SHARE </a:t>
          </a:r>
          <a:br>
            <a:rPr lang="en-US" sz="1400" b="1" kern="1200" dirty="0" smtClean="0">
              <a:latin typeface="Tw Cen MT"/>
              <a:cs typeface="Tw Cen MT"/>
            </a:rPr>
          </a:br>
          <a:r>
            <a:rPr lang="en-US" sz="1400" b="1" kern="1200" dirty="0" smtClean="0">
              <a:latin typeface="Tw Cen MT"/>
              <a:cs typeface="Tw Cen MT"/>
            </a:rPr>
            <a:t>Blog Facebook</a:t>
          </a:r>
          <a:br>
            <a:rPr lang="en-US" sz="1400" b="1" kern="1200" dirty="0" smtClean="0">
              <a:latin typeface="Tw Cen MT"/>
              <a:cs typeface="Tw Cen MT"/>
            </a:rPr>
          </a:br>
          <a:r>
            <a:rPr lang="en-US" sz="1400" b="1" kern="1200" dirty="0" smtClean="0">
              <a:latin typeface="Tw Cen MT"/>
              <a:cs typeface="Tw Cen MT"/>
            </a:rPr>
            <a:t>Video</a:t>
          </a:r>
          <a:br>
            <a:rPr lang="en-US" sz="1400" b="1" kern="1200" dirty="0" smtClean="0">
              <a:latin typeface="Tw Cen MT"/>
              <a:cs typeface="Tw Cen MT"/>
            </a:rPr>
          </a:br>
          <a:r>
            <a:rPr lang="en-US" sz="1400" b="1" kern="1200" dirty="0" smtClean="0">
              <a:latin typeface="Tw Cen MT"/>
              <a:cs typeface="Tw Cen MT"/>
            </a:rPr>
            <a:t>Projects</a:t>
          </a:r>
          <a:endParaRPr lang="en-US" sz="1400" b="1" kern="1200" dirty="0">
            <a:latin typeface="Tw Cen MT"/>
            <a:cs typeface="Tw Cen MT"/>
          </a:endParaRPr>
        </a:p>
      </dsp:txBody>
      <dsp:txXfrm>
        <a:off x="101284" y="1434079"/>
        <a:ext cx="1273973" cy="129133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83111-D41A-8F47-98DA-6ACAAC94A495}">
      <dsp:nvSpPr>
        <dsp:cNvPr id="0" name=""/>
        <dsp:cNvSpPr/>
      </dsp:nvSpPr>
      <dsp:spPr>
        <a:xfrm>
          <a:off x="3161661" y="-91564"/>
          <a:ext cx="2051987" cy="1303788"/>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Research &amp; Organize Resources</a:t>
          </a:r>
          <a:endParaRPr lang="en-US" sz="2000" b="1" kern="1200" dirty="0">
            <a:latin typeface="Tw Cen MT"/>
            <a:cs typeface="Tw Cen MT"/>
          </a:endParaRPr>
        </a:p>
      </dsp:txBody>
      <dsp:txXfrm>
        <a:off x="3225307" y="-27918"/>
        <a:ext cx="1924695" cy="1176496"/>
      </dsp:txXfrm>
    </dsp:sp>
    <dsp:sp modelId="{517478FB-F18C-2444-BF24-EE985C984E5E}">
      <dsp:nvSpPr>
        <dsp:cNvPr id="0" name=""/>
        <dsp:cNvSpPr/>
      </dsp:nvSpPr>
      <dsp:spPr>
        <a:xfrm>
          <a:off x="2340267" y="560330"/>
          <a:ext cx="3694775" cy="3694775"/>
        </a:xfrm>
        <a:custGeom>
          <a:avLst/>
          <a:gdLst/>
          <a:ahLst/>
          <a:cxnLst/>
          <a:rect l="0" t="0" r="0" b="0"/>
          <a:pathLst>
            <a:path>
              <a:moveTo>
                <a:pt x="3053108" y="447716"/>
              </a:moveTo>
              <a:arcTo wR="1847387" hR="1847387" stAng="18644559" swAng="1295286"/>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EE112F3-BB71-A849-A010-7E77825B8C24}">
      <dsp:nvSpPr>
        <dsp:cNvPr id="0" name=""/>
        <dsp:cNvSpPr/>
      </dsp:nvSpPr>
      <dsp:spPr>
        <a:xfrm>
          <a:off x="5009049" y="1755823"/>
          <a:ext cx="2051987" cy="1303788"/>
        </a:xfrm>
        <a:prstGeom prst="roundRect">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Identify Potential Resources for Programming</a:t>
          </a:r>
          <a:endParaRPr lang="en-US" sz="2000" b="1" kern="1200" dirty="0">
            <a:latin typeface="Tw Cen MT"/>
            <a:cs typeface="Tw Cen MT"/>
          </a:endParaRPr>
        </a:p>
      </dsp:txBody>
      <dsp:txXfrm>
        <a:off x="5072695" y="1819469"/>
        <a:ext cx="1924695" cy="1176496"/>
      </dsp:txXfrm>
    </dsp:sp>
    <dsp:sp modelId="{BCF87EB6-A2C9-6B45-97BA-B93139A33865}">
      <dsp:nvSpPr>
        <dsp:cNvPr id="0" name=""/>
        <dsp:cNvSpPr/>
      </dsp:nvSpPr>
      <dsp:spPr>
        <a:xfrm>
          <a:off x="2340267" y="560330"/>
          <a:ext cx="3694775" cy="3694775"/>
        </a:xfrm>
        <a:custGeom>
          <a:avLst/>
          <a:gdLst/>
          <a:ahLst/>
          <a:cxnLst/>
          <a:rect l="0" t="0" r="0" b="0"/>
          <a:pathLst>
            <a:path>
              <a:moveTo>
                <a:pt x="3483513" y="2705252"/>
              </a:moveTo>
              <a:arcTo wR="1847387" hR="1847387" stAng="1660155" swAng="1295286"/>
            </a:path>
          </a:pathLst>
        </a:custGeom>
        <a:noFill/>
        <a:ln w="10000" cap="flat" cmpd="sng" algn="ctr">
          <a:solidFill>
            <a:schemeClr val="accent3">
              <a:hueOff val="-6344005"/>
              <a:satOff val="30"/>
              <a:lumOff val="352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B7010A8-6D1B-D54A-BE48-8C43AA16D928}">
      <dsp:nvSpPr>
        <dsp:cNvPr id="0" name=""/>
        <dsp:cNvSpPr/>
      </dsp:nvSpPr>
      <dsp:spPr>
        <a:xfrm>
          <a:off x="3161661" y="3603211"/>
          <a:ext cx="2051987" cy="1303788"/>
        </a:xfrm>
        <a:prstGeom prst="roundRect">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Evaluate Resources</a:t>
          </a:r>
          <a:endParaRPr lang="en-US" sz="2000" b="1" kern="1200" dirty="0">
            <a:latin typeface="Tw Cen MT"/>
            <a:cs typeface="Tw Cen MT"/>
          </a:endParaRPr>
        </a:p>
      </dsp:txBody>
      <dsp:txXfrm>
        <a:off x="3225307" y="3666857"/>
        <a:ext cx="1924695" cy="1176496"/>
      </dsp:txXfrm>
    </dsp:sp>
    <dsp:sp modelId="{F7368527-1A59-EA4B-B999-A9F506EE8FB4}">
      <dsp:nvSpPr>
        <dsp:cNvPr id="0" name=""/>
        <dsp:cNvSpPr/>
      </dsp:nvSpPr>
      <dsp:spPr>
        <a:xfrm>
          <a:off x="2340267" y="560330"/>
          <a:ext cx="3694775" cy="3694775"/>
        </a:xfrm>
        <a:custGeom>
          <a:avLst/>
          <a:gdLst/>
          <a:ahLst/>
          <a:cxnLst/>
          <a:rect l="0" t="0" r="0" b="0"/>
          <a:pathLst>
            <a:path>
              <a:moveTo>
                <a:pt x="641667" y="3247058"/>
              </a:moveTo>
              <a:arcTo wR="1847387" hR="1847387" stAng="7844559" swAng="1295286"/>
            </a:path>
          </a:pathLst>
        </a:custGeom>
        <a:noFill/>
        <a:ln w="10000" cap="flat" cmpd="sng" algn="ctr">
          <a:solidFill>
            <a:schemeClr val="accent3">
              <a:hueOff val="-12688011"/>
              <a:satOff val="60"/>
              <a:lumOff val="705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A23B1-8DF2-3E4F-9624-98C6F8F45DC0}">
      <dsp:nvSpPr>
        <dsp:cNvPr id="0" name=""/>
        <dsp:cNvSpPr/>
      </dsp:nvSpPr>
      <dsp:spPr>
        <a:xfrm>
          <a:off x="1314274" y="1755823"/>
          <a:ext cx="2051987" cy="1303788"/>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Select &amp; Connect Resources to programming</a:t>
          </a:r>
          <a:endParaRPr lang="en-US" sz="2000" b="1" kern="1200" dirty="0">
            <a:latin typeface="Tw Cen MT"/>
            <a:cs typeface="Tw Cen MT"/>
          </a:endParaRPr>
        </a:p>
      </dsp:txBody>
      <dsp:txXfrm>
        <a:off x="1377920" y="1819469"/>
        <a:ext cx="1924695" cy="1176496"/>
      </dsp:txXfrm>
    </dsp:sp>
    <dsp:sp modelId="{A6440AB3-0743-5243-B996-B6FFF32B5B1A}">
      <dsp:nvSpPr>
        <dsp:cNvPr id="0" name=""/>
        <dsp:cNvSpPr/>
      </dsp:nvSpPr>
      <dsp:spPr>
        <a:xfrm>
          <a:off x="2340267" y="560330"/>
          <a:ext cx="3694775" cy="3694775"/>
        </a:xfrm>
        <a:custGeom>
          <a:avLst/>
          <a:gdLst/>
          <a:ahLst/>
          <a:cxnLst/>
          <a:rect l="0" t="0" r="0" b="0"/>
          <a:pathLst>
            <a:path>
              <a:moveTo>
                <a:pt x="211261" y="989522"/>
              </a:moveTo>
              <a:arcTo wR="1847387" hR="1847387" stAng="12460155" swAng="1295286"/>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B495-3AFA-F641-B00D-221C1BE1D347}">
      <dsp:nvSpPr>
        <dsp:cNvPr id="0" name=""/>
        <dsp:cNvSpPr/>
      </dsp:nvSpPr>
      <dsp:spPr>
        <a:xfrm>
          <a:off x="107" y="883964"/>
          <a:ext cx="1076039" cy="2362332"/>
        </a:xfrm>
        <a:prstGeom prst="homePlat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0-10</a:t>
          </a:r>
          <a:endParaRPr lang="en-US" sz="2400" b="1" kern="1200" dirty="0">
            <a:solidFill>
              <a:schemeClr val="tx1"/>
            </a:solidFill>
          </a:endParaRPr>
        </a:p>
      </dsp:txBody>
      <dsp:txXfrm>
        <a:off x="107" y="883964"/>
        <a:ext cx="807029" cy="2362332"/>
      </dsp:txXfrm>
    </dsp:sp>
    <dsp:sp modelId="{B9C0359E-2ABA-DB42-8CF7-84F75BEBDBA2}">
      <dsp:nvSpPr>
        <dsp:cNvPr id="0" name=""/>
        <dsp:cNvSpPr/>
      </dsp:nvSpPr>
      <dsp:spPr>
        <a:xfrm>
          <a:off x="860939" y="883964"/>
          <a:ext cx="1076039" cy="2362332"/>
        </a:xfrm>
        <a:prstGeom prst="chevron">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11-19</a:t>
          </a:r>
          <a:endParaRPr lang="en-US" sz="2400" b="1" kern="1200" dirty="0">
            <a:solidFill>
              <a:schemeClr val="tx1"/>
            </a:solidFill>
          </a:endParaRPr>
        </a:p>
      </dsp:txBody>
      <dsp:txXfrm>
        <a:off x="860939" y="883964"/>
        <a:ext cx="1076039" cy="2362332"/>
      </dsp:txXfrm>
    </dsp:sp>
    <dsp:sp modelId="{88EB2E8E-762C-DC45-9125-4591B837231B}">
      <dsp:nvSpPr>
        <dsp:cNvPr id="0" name=""/>
        <dsp:cNvSpPr/>
      </dsp:nvSpPr>
      <dsp:spPr>
        <a:xfrm>
          <a:off x="1721770" y="883964"/>
          <a:ext cx="1076039" cy="2362332"/>
        </a:xfrm>
        <a:prstGeom prst="chevron">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20s</a:t>
          </a:r>
          <a:endParaRPr lang="en-US" sz="2400" b="1" kern="1200" dirty="0">
            <a:solidFill>
              <a:schemeClr val="tx1"/>
            </a:solidFill>
          </a:endParaRPr>
        </a:p>
      </dsp:txBody>
      <dsp:txXfrm>
        <a:off x="1721770" y="883964"/>
        <a:ext cx="1076039" cy="2362332"/>
      </dsp:txXfrm>
    </dsp:sp>
    <dsp:sp modelId="{4D43A91B-6FAC-8944-AE5C-731306687F74}">
      <dsp:nvSpPr>
        <dsp:cNvPr id="0" name=""/>
        <dsp:cNvSpPr/>
      </dsp:nvSpPr>
      <dsp:spPr>
        <a:xfrm>
          <a:off x="2582602" y="883964"/>
          <a:ext cx="1076039" cy="2362332"/>
        </a:xfrm>
        <a:prstGeom prst="chevron">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30s</a:t>
          </a:r>
          <a:endParaRPr lang="en-US" sz="2400" b="1" kern="1200" dirty="0">
            <a:solidFill>
              <a:schemeClr val="tx1"/>
            </a:solidFill>
          </a:endParaRPr>
        </a:p>
      </dsp:txBody>
      <dsp:txXfrm>
        <a:off x="2582602" y="883964"/>
        <a:ext cx="1076039" cy="2362332"/>
      </dsp:txXfrm>
    </dsp:sp>
    <dsp:sp modelId="{6B1DE52D-F0C6-454B-9F8A-48E1CF603604}">
      <dsp:nvSpPr>
        <dsp:cNvPr id="0" name=""/>
        <dsp:cNvSpPr/>
      </dsp:nvSpPr>
      <dsp:spPr>
        <a:xfrm>
          <a:off x="3443433" y="883964"/>
          <a:ext cx="1076039" cy="2362332"/>
        </a:xfrm>
        <a:prstGeom prst="chevron">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40s</a:t>
          </a:r>
          <a:endParaRPr lang="en-US" sz="2400" b="1" kern="1200" dirty="0">
            <a:solidFill>
              <a:schemeClr val="tx1"/>
            </a:solidFill>
          </a:endParaRPr>
        </a:p>
      </dsp:txBody>
      <dsp:txXfrm>
        <a:off x="3443433" y="883964"/>
        <a:ext cx="1076039" cy="2362332"/>
      </dsp:txXfrm>
    </dsp:sp>
    <dsp:sp modelId="{EEF80E92-2CC3-5C41-A2E0-1863998C35FC}">
      <dsp:nvSpPr>
        <dsp:cNvPr id="0" name=""/>
        <dsp:cNvSpPr/>
      </dsp:nvSpPr>
      <dsp:spPr>
        <a:xfrm>
          <a:off x="4304265" y="883964"/>
          <a:ext cx="1076039" cy="2362332"/>
        </a:xfrm>
        <a:prstGeom prst="chevron">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50s</a:t>
          </a:r>
          <a:endParaRPr lang="en-US" sz="2400" b="1" kern="1200" dirty="0">
            <a:solidFill>
              <a:schemeClr val="tx1"/>
            </a:solidFill>
          </a:endParaRPr>
        </a:p>
      </dsp:txBody>
      <dsp:txXfrm>
        <a:off x="4304265" y="883964"/>
        <a:ext cx="1076039" cy="2362332"/>
      </dsp:txXfrm>
    </dsp:sp>
    <dsp:sp modelId="{12FB8649-9E3F-BA4B-A897-1542010EBF09}">
      <dsp:nvSpPr>
        <dsp:cNvPr id="0" name=""/>
        <dsp:cNvSpPr/>
      </dsp:nvSpPr>
      <dsp:spPr>
        <a:xfrm>
          <a:off x="5165097" y="883964"/>
          <a:ext cx="1076039" cy="2362332"/>
        </a:xfrm>
        <a:prstGeom prst="chevron">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60s</a:t>
          </a:r>
          <a:endParaRPr lang="en-US" sz="2400" b="1" kern="1200" dirty="0">
            <a:solidFill>
              <a:schemeClr val="tx1"/>
            </a:solidFill>
          </a:endParaRPr>
        </a:p>
      </dsp:txBody>
      <dsp:txXfrm>
        <a:off x="5165097" y="883964"/>
        <a:ext cx="1076039" cy="2362332"/>
      </dsp:txXfrm>
    </dsp:sp>
    <dsp:sp modelId="{889EF1D7-6B09-BD44-99FE-EC7B409E282A}">
      <dsp:nvSpPr>
        <dsp:cNvPr id="0" name=""/>
        <dsp:cNvSpPr/>
      </dsp:nvSpPr>
      <dsp:spPr>
        <a:xfrm>
          <a:off x="6025928" y="883964"/>
          <a:ext cx="1076039" cy="2362332"/>
        </a:xfrm>
        <a:prstGeom prst="chevron">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70s</a:t>
          </a:r>
          <a:endParaRPr lang="en-US" sz="2400" b="1" kern="1200" dirty="0">
            <a:solidFill>
              <a:schemeClr val="tx1"/>
            </a:solidFill>
          </a:endParaRPr>
        </a:p>
      </dsp:txBody>
      <dsp:txXfrm>
        <a:off x="6025928" y="883964"/>
        <a:ext cx="1076039" cy="2362332"/>
      </dsp:txXfrm>
    </dsp:sp>
    <dsp:sp modelId="{FE7F0F59-D2F2-D547-87C1-38E81FA0B152}">
      <dsp:nvSpPr>
        <dsp:cNvPr id="0" name=""/>
        <dsp:cNvSpPr/>
      </dsp:nvSpPr>
      <dsp:spPr>
        <a:xfrm>
          <a:off x="6886760" y="883964"/>
          <a:ext cx="1076039" cy="2362332"/>
        </a:xfrm>
        <a:prstGeom prst="chevron">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80s</a:t>
          </a:r>
          <a:endParaRPr lang="en-US" sz="2400" b="1" kern="1200" dirty="0">
            <a:solidFill>
              <a:schemeClr val="tx1"/>
            </a:solidFill>
          </a:endParaRPr>
        </a:p>
      </dsp:txBody>
      <dsp:txXfrm>
        <a:off x="6886760" y="883964"/>
        <a:ext cx="1076039" cy="2362332"/>
      </dsp:txXfrm>
    </dsp:sp>
    <dsp:sp modelId="{ED87B2D7-97CA-2B4A-B490-D4B9425D605D}">
      <dsp:nvSpPr>
        <dsp:cNvPr id="0" name=""/>
        <dsp:cNvSpPr/>
      </dsp:nvSpPr>
      <dsp:spPr>
        <a:xfrm>
          <a:off x="7747591" y="883964"/>
          <a:ext cx="1076039" cy="2362332"/>
        </a:xfrm>
        <a:prstGeom prst="chevron">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90s</a:t>
          </a:r>
          <a:endParaRPr lang="en-US" sz="2400" b="1" kern="1200" dirty="0">
            <a:solidFill>
              <a:schemeClr val="tx1"/>
            </a:solidFill>
          </a:endParaRPr>
        </a:p>
      </dsp:txBody>
      <dsp:txXfrm>
        <a:off x="7747591" y="883964"/>
        <a:ext cx="1076039" cy="236233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83111-D41A-8F47-98DA-6ACAAC94A495}">
      <dsp:nvSpPr>
        <dsp:cNvPr id="0" name=""/>
        <dsp:cNvSpPr/>
      </dsp:nvSpPr>
      <dsp:spPr>
        <a:xfrm>
          <a:off x="3161661" y="-91564"/>
          <a:ext cx="2051987" cy="1303788"/>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Research &amp; Organize Resources</a:t>
          </a:r>
          <a:endParaRPr lang="en-US" sz="2000" b="1" kern="1200" dirty="0">
            <a:latin typeface="Tw Cen MT"/>
            <a:cs typeface="Tw Cen MT"/>
          </a:endParaRPr>
        </a:p>
      </dsp:txBody>
      <dsp:txXfrm>
        <a:off x="3225307" y="-27918"/>
        <a:ext cx="1924695" cy="1176496"/>
      </dsp:txXfrm>
    </dsp:sp>
    <dsp:sp modelId="{517478FB-F18C-2444-BF24-EE985C984E5E}">
      <dsp:nvSpPr>
        <dsp:cNvPr id="0" name=""/>
        <dsp:cNvSpPr/>
      </dsp:nvSpPr>
      <dsp:spPr>
        <a:xfrm>
          <a:off x="2340267" y="560330"/>
          <a:ext cx="3694775" cy="3694775"/>
        </a:xfrm>
        <a:custGeom>
          <a:avLst/>
          <a:gdLst/>
          <a:ahLst/>
          <a:cxnLst/>
          <a:rect l="0" t="0" r="0" b="0"/>
          <a:pathLst>
            <a:path>
              <a:moveTo>
                <a:pt x="3053108" y="447716"/>
              </a:moveTo>
              <a:arcTo wR="1847387" hR="1847387" stAng="18644559" swAng="1295286"/>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EE112F3-BB71-A849-A010-7E77825B8C24}">
      <dsp:nvSpPr>
        <dsp:cNvPr id="0" name=""/>
        <dsp:cNvSpPr/>
      </dsp:nvSpPr>
      <dsp:spPr>
        <a:xfrm>
          <a:off x="5009049" y="1755823"/>
          <a:ext cx="2051987" cy="1303788"/>
        </a:xfrm>
        <a:prstGeom prst="roundRect">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Identify Potential Resources for Programming</a:t>
          </a:r>
          <a:endParaRPr lang="en-US" sz="2000" b="1" kern="1200" dirty="0">
            <a:latin typeface="Tw Cen MT"/>
            <a:cs typeface="Tw Cen MT"/>
          </a:endParaRPr>
        </a:p>
      </dsp:txBody>
      <dsp:txXfrm>
        <a:off x="5072695" y="1819469"/>
        <a:ext cx="1924695" cy="1176496"/>
      </dsp:txXfrm>
    </dsp:sp>
    <dsp:sp modelId="{BCF87EB6-A2C9-6B45-97BA-B93139A33865}">
      <dsp:nvSpPr>
        <dsp:cNvPr id="0" name=""/>
        <dsp:cNvSpPr/>
      </dsp:nvSpPr>
      <dsp:spPr>
        <a:xfrm>
          <a:off x="2340267" y="560330"/>
          <a:ext cx="3694775" cy="3694775"/>
        </a:xfrm>
        <a:custGeom>
          <a:avLst/>
          <a:gdLst/>
          <a:ahLst/>
          <a:cxnLst/>
          <a:rect l="0" t="0" r="0" b="0"/>
          <a:pathLst>
            <a:path>
              <a:moveTo>
                <a:pt x="3483513" y="2705252"/>
              </a:moveTo>
              <a:arcTo wR="1847387" hR="1847387" stAng="1660155" swAng="1295286"/>
            </a:path>
          </a:pathLst>
        </a:custGeom>
        <a:noFill/>
        <a:ln w="10000" cap="flat" cmpd="sng" algn="ctr">
          <a:solidFill>
            <a:schemeClr val="accent3">
              <a:hueOff val="-6344005"/>
              <a:satOff val="30"/>
              <a:lumOff val="352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B7010A8-6D1B-D54A-BE48-8C43AA16D928}">
      <dsp:nvSpPr>
        <dsp:cNvPr id="0" name=""/>
        <dsp:cNvSpPr/>
      </dsp:nvSpPr>
      <dsp:spPr>
        <a:xfrm>
          <a:off x="3161661" y="3603211"/>
          <a:ext cx="2051987" cy="1303788"/>
        </a:xfrm>
        <a:prstGeom prst="roundRect">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Evaluate Resources</a:t>
          </a:r>
          <a:endParaRPr lang="en-US" sz="2000" b="1" kern="1200" dirty="0">
            <a:latin typeface="Tw Cen MT"/>
            <a:cs typeface="Tw Cen MT"/>
          </a:endParaRPr>
        </a:p>
      </dsp:txBody>
      <dsp:txXfrm>
        <a:off x="3225307" y="3666857"/>
        <a:ext cx="1924695" cy="1176496"/>
      </dsp:txXfrm>
    </dsp:sp>
    <dsp:sp modelId="{F7368527-1A59-EA4B-B999-A9F506EE8FB4}">
      <dsp:nvSpPr>
        <dsp:cNvPr id="0" name=""/>
        <dsp:cNvSpPr/>
      </dsp:nvSpPr>
      <dsp:spPr>
        <a:xfrm>
          <a:off x="2340267" y="560330"/>
          <a:ext cx="3694775" cy="3694775"/>
        </a:xfrm>
        <a:custGeom>
          <a:avLst/>
          <a:gdLst/>
          <a:ahLst/>
          <a:cxnLst/>
          <a:rect l="0" t="0" r="0" b="0"/>
          <a:pathLst>
            <a:path>
              <a:moveTo>
                <a:pt x="641667" y="3247058"/>
              </a:moveTo>
              <a:arcTo wR="1847387" hR="1847387" stAng="7844559" swAng="1295286"/>
            </a:path>
          </a:pathLst>
        </a:custGeom>
        <a:noFill/>
        <a:ln w="10000" cap="flat" cmpd="sng" algn="ctr">
          <a:solidFill>
            <a:schemeClr val="accent3">
              <a:hueOff val="-12688011"/>
              <a:satOff val="60"/>
              <a:lumOff val="705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A23B1-8DF2-3E4F-9624-98C6F8F45DC0}">
      <dsp:nvSpPr>
        <dsp:cNvPr id="0" name=""/>
        <dsp:cNvSpPr/>
      </dsp:nvSpPr>
      <dsp:spPr>
        <a:xfrm>
          <a:off x="1314274" y="1755823"/>
          <a:ext cx="2051987" cy="1303788"/>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Select &amp; Connect Resources to programming</a:t>
          </a:r>
          <a:endParaRPr lang="en-US" sz="2000" b="1" kern="1200" dirty="0">
            <a:latin typeface="Tw Cen MT"/>
            <a:cs typeface="Tw Cen MT"/>
          </a:endParaRPr>
        </a:p>
      </dsp:txBody>
      <dsp:txXfrm>
        <a:off x="1377920" y="1819469"/>
        <a:ext cx="1924695" cy="1176496"/>
      </dsp:txXfrm>
    </dsp:sp>
    <dsp:sp modelId="{A6440AB3-0743-5243-B996-B6FFF32B5B1A}">
      <dsp:nvSpPr>
        <dsp:cNvPr id="0" name=""/>
        <dsp:cNvSpPr/>
      </dsp:nvSpPr>
      <dsp:spPr>
        <a:xfrm>
          <a:off x="2340267" y="560330"/>
          <a:ext cx="3694775" cy="3694775"/>
        </a:xfrm>
        <a:custGeom>
          <a:avLst/>
          <a:gdLst/>
          <a:ahLst/>
          <a:cxnLst/>
          <a:rect l="0" t="0" r="0" b="0"/>
          <a:pathLst>
            <a:path>
              <a:moveTo>
                <a:pt x="211261" y="989522"/>
              </a:moveTo>
              <a:arcTo wR="1847387" hR="1847387" stAng="12460155" swAng="1295286"/>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1953" y="0"/>
          <a:ext cx="2165430" cy="4779963"/>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Not Religiously Affiliated</a:t>
          </a:r>
          <a:endParaRPr lang="en-US" sz="2400" b="0" kern="1200" dirty="0">
            <a:solidFill>
              <a:srgbClr val="000000"/>
            </a:solidFill>
          </a:endParaRPr>
        </a:p>
      </dsp:txBody>
      <dsp:txXfrm>
        <a:off x="1953" y="1911985"/>
        <a:ext cx="2165430" cy="1911985"/>
      </dsp:txXfrm>
    </dsp:sp>
    <dsp:sp modelId="{8A9EB826-7948-4F4C-88E9-2E150BEBDE25}">
      <dsp:nvSpPr>
        <dsp:cNvPr id="0" name=""/>
        <dsp:cNvSpPr/>
      </dsp:nvSpPr>
      <dsp:spPr>
        <a:xfrm>
          <a:off x="288805" y="286797"/>
          <a:ext cx="1591727" cy="1591727"/>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820A0329-744D-C74A-B522-3516DAF851A3}">
      <dsp:nvSpPr>
        <dsp:cNvPr id="0" name=""/>
        <dsp:cNvSpPr/>
      </dsp:nvSpPr>
      <dsp:spPr>
        <a:xfrm>
          <a:off x="2232347" y="0"/>
          <a:ext cx="2165430" cy="4779963"/>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Spiritual but Not Religious</a:t>
          </a:r>
          <a:endParaRPr lang="en-US" sz="2400" b="0" kern="1200" dirty="0">
            <a:solidFill>
              <a:srgbClr val="000000"/>
            </a:solidFill>
          </a:endParaRPr>
        </a:p>
      </dsp:txBody>
      <dsp:txXfrm>
        <a:off x="2232347" y="1911985"/>
        <a:ext cx="2165430" cy="1911985"/>
      </dsp:txXfrm>
    </dsp:sp>
    <dsp:sp modelId="{5AF2C04B-EF9F-BA43-81D4-8E4779A7D97E}">
      <dsp:nvSpPr>
        <dsp:cNvPr id="0" name=""/>
        <dsp:cNvSpPr/>
      </dsp:nvSpPr>
      <dsp:spPr>
        <a:xfrm>
          <a:off x="2519198" y="286797"/>
          <a:ext cx="1591727" cy="1591727"/>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E631F2B0-23C3-0249-9E08-F3E6F17015C2}">
      <dsp:nvSpPr>
        <dsp:cNvPr id="0" name=""/>
        <dsp:cNvSpPr/>
      </dsp:nvSpPr>
      <dsp:spPr>
        <a:xfrm>
          <a:off x="4462740" y="0"/>
          <a:ext cx="2165430" cy="4779963"/>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Minimal Engagement with Faith and Community</a:t>
          </a:r>
          <a:endParaRPr lang="en-US" sz="2400" b="0" kern="1200" dirty="0">
            <a:solidFill>
              <a:srgbClr val="000000"/>
            </a:solidFill>
          </a:endParaRPr>
        </a:p>
      </dsp:txBody>
      <dsp:txXfrm>
        <a:off x="4462740" y="1911985"/>
        <a:ext cx="2165430" cy="1911985"/>
      </dsp:txXfrm>
    </dsp:sp>
    <dsp:sp modelId="{18CF072A-30E2-844B-B81C-6D42C7C135E1}">
      <dsp:nvSpPr>
        <dsp:cNvPr id="0" name=""/>
        <dsp:cNvSpPr/>
      </dsp:nvSpPr>
      <dsp:spPr>
        <a:xfrm>
          <a:off x="4749592" y="286797"/>
          <a:ext cx="1591727" cy="1591727"/>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CB2AA07B-8D9B-D04A-BB27-F1F82AC034E2}">
      <dsp:nvSpPr>
        <dsp:cNvPr id="0" name=""/>
        <dsp:cNvSpPr/>
      </dsp:nvSpPr>
      <dsp:spPr>
        <a:xfrm>
          <a:off x="6693134" y="0"/>
          <a:ext cx="2156812" cy="4779963"/>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Vibrant Faith</a:t>
          </a:r>
          <a:br>
            <a:rPr lang="en-US" sz="2400" b="0" kern="1200" dirty="0" smtClean="0">
              <a:solidFill>
                <a:srgbClr val="000000"/>
              </a:solidFill>
            </a:rPr>
          </a:br>
          <a:r>
            <a:rPr lang="en-US" sz="2400" b="0" kern="1200" dirty="0" smtClean="0">
              <a:solidFill>
                <a:srgbClr val="000000"/>
              </a:solidFill>
            </a:rPr>
            <a:t>&amp; Active Engagement</a:t>
          </a:r>
          <a:endParaRPr lang="en-US" sz="2400" b="0" kern="1200" dirty="0">
            <a:solidFill>
              <a:srgbClr val="000000"/>
            </a:solidFill>
          </a:endParaRPr>
        </a:p>
      </dsp:txBody>
      <dsp:txXfrm>
        <a:off x="6693134" y="1911985"/>
        <a:ext cx="2156812" cy="1911985"/>
      </dsp:txXfrm>
    </dsp:sp>
    <dsp:sp modelId="{D908F25E-593C-6D40-828D-2A68C1F09009}">
      <dsp:nvSpPr>
        <dsp:cNvPr id="0" name=""/>
        <dsp:cNvSpPr/>
      </dsp:nvSpPr>
      <dsp:spPr>
        <a:xfrm>
          <a:off x="6975676" y="286797"/>
          <a:ext cx="1591727" cy="1591727"/>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12614A4-A650-6343-B1C6-C89384F923E7}">
      <dsp:nvSpPr>
        <dsp:cNvPr id="0" name=""/>
        <dsp:cNvSpPr/>
      </dsp:nvSpPr>
      <dsp:spPr>
        <a:xfrm>
          <a:off x="354260" y="3823970"/>
          <a:ext cx="8143378" cy="716994"/>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Caring Relationships</a:t>
          </a:r>
          <a:endParaRPr lang="en-US" sz="2000" b="1"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Rituals &amp; Milestones</a:t>
          </a:r>
          <a:endParaRPr lang="en-US" sz="2000" b="1"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Church Year Seasons</a:t>
          </a:r>
          <a:endParaRPr lang="en-US" sz="2000" b="1"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Learning the Tradition</a:t>
          </a:r>
          <a:endParaRPr lang="en-US" sz="2000" b="1"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Praying</a:t>
          </a:r>
        </a:p>
        <a:p>
          <a:pPr lvl="0" algn="ctr" defTabSz="889000">
            <a:lnSpc>
              <a:spcPct val="90000"/>
            </a:lnSpc>
            <a:spcBef>
              <a:spcPct val="0"/>
            </a:spcBef>
            <a:spcAft>
              <a:spcPct val="35000"/>
            </a:spcAft>
          </a:pPr>
          <a:r>
            <a:rPr lang="en-US" sz="2000" b="1" kern="1200" dirty="0" smtClean="0">
              <a:latin typeface="Tw Cen MT"/>
              <a:cs typeface="Tw Cen MT"/>
            </a:rPr>
            <a:t>Spiritual Formation</a:t>
          </a:r>
          <a:endParaRPr lang="en-US" sz="2000" b="1"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Reading the Bible</a:t>
          </a:r>
          <a:endParaRPr lang="en-US" sz="2000" b="1"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Serving Working for Justice Caring for Creation</a:t>
          </a:r>
          <a:endParaRPr lang="en-US" sz="2000" b="1"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Worshipping</a:t>
          </a:r>
          <a:endParaRPr lang="en-US" sz="2000" b="1" kern="1200" dirty="0">
            <a:latin typeface="Tw Cen MT"/>
            <a:cs typeface="Tw Cen MT"/>
          </a:endParaRPr>
        </a:p>
      </dsp:txBody>
      <dsp:txXfrm>
        <a:off x="7014160" y="3801467"/>
        <a:ext cx="1427878" cy="9747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3635372" y="464"/>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Formation</a:t>
          </a:r>
          <a:endParaRPr lang="en-US" sz="1600" b="1" kern="1200" dirty="0">
            <a:latin typeface="Tw Cen MT"/>
            <a:cs typeface="Tw Cen MT"/>
          </a:endParaRPr>
        </a:p>
      </dsp:txBody>
      <dsp:txXfrm>
        <a:off x="3659943" y="25035"/>
        <a:ext cx="1628722" cy="789790"/>
      </dsp:txXfrm>
    </dsp:sp>
    <dsp:sp modelId="{BCD68C87-AE95-CB47-8888-2079B8E031E4}">
      <dsp:nvSpPr>
        <dsp:cNvPr id="0" name=""/>
        <dsp:cNvSpPr/>
      </dsp:nvSpPr>
      <dsp:spPr>
        <a:xfrm rot="2160000">
          <a:off x="5157957" y="1088361"/>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246045" y="1147086"/>
        <a:ext cx="700695" cy="176176"/>
      </dsp:txXfrm>
    </dsp:sp>
    <dsp:sp modelId="{7CA4E01A-3952-0F4B-A29E-7FED05D7EABA}">
      <dsp:nvSpPr>
        <dsp:cNvPr id="0" name=""/>
        <dsp:cNvSpPr/>
      </dsp:nvSpPr>
      <dsp:spPr>
        <a:xfrm>
          <a:off x="5879548" y="1630953"/>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Age Group/Generational Faith Formation</a:t>
          </a:r>
          <a:endParaRPr lang="en-US" sz="1600" b="1" kern="1200" dirty="0">
            <a:latin typeface="Tw Cen MT"/>
            <a:cs typeface="Tw Cen MT"/>
          </a:endParaRPr>
        </a:p>
      </dsp:txBody>
      <dsp:txXfrm>
        <a:off x="5904119" y="1655524"/>
        <a:ext cx="1628722" cy="789790"/>
      </dsp:txXfrm>
    </dsp:sp>
    <dsp:sp modelId="{8EDD1849-69D0-B64E-8D30-8AF624035E35}">
      <dsp:nvSpPr>
        <dsp:cNvPr id="0" name=""/>
        <dsp:cNvSpPr/>
      </dsp:nvSpPr>
      <dsp:spPr>
        <a:xfrm rot="6480000">
          <a:off x="5851445" y="3222699"/>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5939533" y="3281424"/>
        <a:ext cx="700695" cy="176176"/>
      </dsp:txXfrm>
    </dsp:sp>
    <dsp:sp modelId="{A7CE2B26-2AD6-454B-94B4-4248BB7F8D35}">
      <dsp:nvSpPr>
        <dsp:cNvPr id="0" name=""/>
        <dsp:cNvSpPr/>
      </dsp:nvSpPr>
      <dsp:spPr>
        <a:xfrm>
          <a:off x="5022349" y="4269140"/>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Family Faith Formation</a:t>
          </a:r>
          <a:endParaRPr lang="en-US" sz="1600" b="1" kern="1200" dirty="0">
            <a:latin typeface="Tw Cen MT"/>
            <a:cs typeface="Tw Cen MT"/>
          </a:endParaRPr>
        </a:p>
      </dsp:txBody>
      <dsp:txXfrm>
        <a:off x="5046920" y="4293711"/>
        <a:ext cx="1628722" cy="789790"/>
      </dsp:txXfrm>
    </dsp:sp>
    <dsp:sp modelId="{FA73B8D5-2423-6B4A-85F3-861CB715F718}">
      <dsp:nvSpPr>
        <dsp:cNvPr id="0" name=""/>
        <dsp:cNvSpPr/>
      </dsp:nvSpPr>
      <dsp:spPr>
        <a:xfrm rot="10800000">
          <a:off x="4035869" y="4541793"/>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4123957" y="4600518"/>
        <a:ext cx="700695" cy="176176"/>
      </dsp:txXfrm>
    </dsp:sp>
    <dsp:sp modelId="{FB54FA89-97A0-7040-8E25-18DCBD0BED75}">
      <dsp:nvSpPr>
        <dsp:cNvPr id="0" name=""/>
        <dsp:cNvSpPr/>
      </dsp:nvSpPr>
      <dsp:spPr>
        <a:xfrm>
          <a:off x="2248395" y="4269140"/>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Missional Faith Formation</a:t>
          </a:r>
          <a:endParaRPr lang="en-US" sz="1600" b="1" kern="1200" dirty="0">
            <a:latin typeface="Tw Cen MT"/>
            <a:cs typeface="Tw Cen MT"/>
          </a:endParaRPr>
        </a:p>
      </dsp:txBody>
      <dsp:txXfrm>
        <a:off x="2272966" y="4293711"/>
        <a:ext cx="1628722" cy="789790"/>
      </dsp:txXfrm>
    </dsp:sp>
    <dsp:sp modelId="{BE8A5D0D-DAD9-F24F-AE85-37049FCE6D25}">
      <dsp:nvSpPr>
        <dsp:cNvPr id="0" name=""/>
        <dsp:cNvSpPr/>
      </dsp:nvSpPr>
      <dsp:spPr>
        <a:xfrm rot="15120000">
          <a:off x="2220292" y="3222699"/>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308380" y="3281424"/>
        <a:ext cx="700695" cy="176176"/>
      </dsp:txXfrm>
    </dsp:sp>
    <dsp:sp modelId="{8AFC5B97-BE82-6440-91A8-BFBD2BAFE12A}">
      <dsp:nvSpPr>
        <dsp:cNvPr id="0" name=""/>
        <dsp:cNvSpPr/>
      </dsp:nvSpPr>
      <dsp:spPr>
        <a:xfrm>
          <a:off x="1391196" y="1630953"/>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&amp; Digital Faith Formation</a:t>
          </a:r>
          <a:endParaRPr lang="en-US" sz="1600" b="1" kern="1200" dirty="0">
            <a:latin typeface="Tw Cen MT"/>
            <a:cs typeface="Tw Cen MT"/>
          </a:endParaRPr>
        </a:p>
      </dsp:txBody>
      <dsp:txXfrm>
        <a:off x="1415767" y="1655524"/>
        <a:ext cx="1628722" cy="789790"/>
      </dsp:txXfrm>
    </dsp:sp>
    <dsp:sp modelId="{E85C7A55-B41D-A449-B13D-D44142926B81}">
      <dsp:nvSpPr>
        <dsp:cNvPr id="0" name=""/>
        <dsp:cNvSpPr/>
      </dsp:nvSpPr>
      <dsp:spPr>
        <a:xfrm rot="19440000">
          <a:off x="2913781" y="1088361"/>
          <a:ext cx="876871" cy="293626"/>
        </a:xfrm>
        <a:prstGeom prst="leftRightArrow">
          <a:avLst>
            <a:gd name="adj1" fmla="val 60000"/>
            <a:gd name="adj2" fmla="val 50000"/>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001869" y="1147086"/>
        <a:ext cx="700695" cy="1761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6E9B8-DBCA-C64A-8AA7-06A46D027E7E}">
      <dsp:nvSpPr>
        <dsp:cNvPr id="0" name=""/>
        <dsp:cNvSpPr/>
      </dsp:nvSpPr>
      <dsp:spPr>
        <a:xfrm>
          <a:off x="2220402" y="855783"/>
          <a:ext cx="2131953" cy="213195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Community</a:t>
          </a:r>
          <a:endParaRPr lang="en-US" sz="1600" b="1" kern="1200" dirty="0">
            <a:latin typeface="Tw Cen MT"/>
            <a:cs typeface="Tw Cen MT"/>
          </a:endParaRPr>
        </a:p>
      </dsp:txBody>
      <dsp:txXfrm>
        <a:off x="2532619" y="1168000"/>
        <a:ext cx="1507519" cy="1507519"/>
      </dsp:txXfrm>
    </dsp:sp>
    <dsp:sp modelId="{9C0153A6-C720-9B41-B68F-286C0BDA78B4}">
      <dsp:nvSpPr>
        <dsp:cNvPr id="0" name=""/>
        <dsp:cNvSpPr/>
      </dsp:nvSpPr>
      <dsp:spPr>
        <a:xfrm>
          <a:off x="2672019" y="-19936"/>
          <a:ext cx="1228719" cy="1106611"/>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Children &amp; Parents</a:t>
          </a:r>
          <a:endParaRPr lang="en-US" sz="1600" b="1" kern="1200" dirty="0">
            <a:latin typeface="Tw Cen MT"/>
            <a:cs typeface="Tw Cen MT"/>
          </a:endParaRPr>
        </a:p>
      </dsp:txBody>
      <dsp:txXfrm>
        <a:off x="2851961" y="142123"/>
        <a:ext cx="868835" cy="782493"/>
      </dsp:txXfrm>
    </dsp:sp>
    <dsp:sp modelId="{821E78B6-40D9-DA42-A610-D95A8B445540}">
      <dsp:nvSpPr>
        <dsp:cNvPr id="0" name=""/>
        <dsp:cNvSpPr/>
      </dsp:nvSpPr>
      <dsp:spPr>
        <a:xfrm>
          <a:off x="3968428" y="619972"/>
          <a:ext cx="1228719" cy="110661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Youth &amp; Parents</a:t>
          </a:r>
          <a:endParaRPr lang="en-US" sz="1600" b="1" kern="1200" dirty="0">
            <a:latin typeface="Tw Cen MT"/>
            <a:cs typeface="Tw Cen MT"/>
          </a:endParaRPr>
        </a:p>
      </dsp:txBody>
      <dsp:txXfrm>
        <a:off x="4148370" y="782031"/>
        <a:ext cx="868835" cy="782493"/>
      </dsp:txXfrm>
    </dsp:sp>
    <dsp:sp modelId="{F1890CF1-B1F7-674A-A987-A7A7AFBCD2C5}">
      <dsp:nvSpPr>
        <dsp:cNvPr id="0" name=""/>
        <dsp:cNvSpPr/>
      </dsp:nvSpPr>
      <dsp:spPr>
        <a:xfrm>
          <a:off x="3874401" y="2062650"/>
          <a:ext cx="1228719" cy="110661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Young Adults</a:t>
          </a:r>
          <a:endParaRPr lang="en-US" sz="1600" b="1" kern="1200" dirty="0">
            <a:latin typeface="Tw Cen MT"/>
            <a:cs typeface="Tw Cen MT"/>
          </a:endParaRPr>
        </a:p>
      </dsp:txBody>
      <dsp:txXfrm>
        <a:off x="4054343" y="2224709"/>
        <a:ext cx="868835" cy="782493"/>
      </dsp:txXfrm>
    </dsp:sp>
    <dsp:sp modelId="{BA712A0A-EE50-D942-B4BC-EDE8FC8704F4}">
      <dsp:nvSpPr>
        <dsp:cNvPr id="0" name=""/>
        <dsp:cNvSpPr/>
      </dsp:nvSpPr>
      <dsp:spPr>
        <a:xfrm>
          <a:off x="2672019" y="2756846"/>
          <a:ext cx="1228719" cy="1106611"/>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Mid-life Adults</a:t>
          </a:r>
          <a:endParaRPr lang="en-US" sz="1600" b="1" kern="1200" dirty="0">
            <a:latin typeface="Tw Cen MT"/>
            <a:cs typeface="Tw Cen MT"/>
          </a:endParaRPr>
        </a:p>
      </dsp:txBody>
      <dsp:txXfrm>
        <a:off x="2851961" y="2918905"/>
        <a:ext cx="868835" cy="782493"/>
      </dsp:txXfrm>
    </dsp:sp>
    <dsp:sp modelId="{7E791BF1-47B3-DB44-9E9A-BF640A33822B}">
      <dsp:nvSpPr>
        <dsp:cNvPr id="0" name=""/>
        <dsp:cNvSpPr/>
      </dsp:nvSpPr>
      <dsp:spPr>
        <a:xfrm>
          <a:off x="1551008" y="2082968"/>
          <a:ext cx="1065976" cy="1065976"/>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Mature Adults</a:t>
          </a:r>
          <a:endParaRPr lang="en-US" sz="1600" b="1" kern="1200" dirty="0">
            <a:latin typeface="Tw Cen MT"/>
            <a:cs typeface="Tw Cen MT"/>
          </a:endParaRPr>
        </a:p>
      </dsp:txBody>
      <dsp:txXfrm>
        <a:off x="1707117" y="2239077"/>
        <a:ext cx="753758" cy="753758"/>
      </dsp:txXfrm>
    </dsp:sp>
    <dsp:sp modelId="{438560CF-F3DA-9144-AE49-3C50E3F9CABC}">
      <dsp:nvSpPr>
        <dsp:cNvPr id="0" name=""/>
        <dsp:cNvSpPr/>
      </dsp:nvSpPr>
      <dsp:spPr>
        <a:xfrm>
          <a:off x="1551008" y="694576"/>
          <a:ext cx="1065976" cy="1065976"/>
        </a:xfrm>
        <a:prstGeom prst="ellipse">
          <a:avLst/>
        </a:prstGeom>
        <a:solidFill>
          <a:srgbClr val="FFFF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Older Adults</a:t>
          </a:r>
          <a:endParaRPr lang="en-US" sz="1600" b="1" kern="1200" dirty="0">
            <a:latin typeface="Tw Cen MT"/>
            <a:cs typeface="Tw Cen MT"/>
          </a:endParaRPr>
        </a:p>
      </dsp:txBody>
      <dsp:txXfrm>
        <a:off x="1707117" y="850685"/>
        <a:ext cx="753758" cy="753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Caring Relationships</a:t>
          </a:r>
          <a:endParaRPr lang="en-US" sz="2000" b="1"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Rituals &amp; Milestones</a:t>
          </a:r>
          <a:endParaRPr lang="en-US" sz="2000" b="1"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Church Year Seasons</a:t>
          </a:r>
          <a:endParaRPr lang="en-US" sz="2000" b="1"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Learning the Tradition</a:t>
          </a:r>
          <a:endParaRPr lang="en-US" sz="2000" b="1"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Praying</a:t>
          </a:r>
        </a:p>
        <a:p>
          <a:pPr lvl="0" algn="ctr" defTabSz="889000">
            <a:lnSpc>
              <a:spcPct val="90000"/>
            </a:lnSpc>
            <a:spcBef>
              <a:spcPct val="0"/>
            </a:spcBef>
            <a:spcAft>
              <a:spcPct val="35000"/>
            </a:spcAft>
          </a:pPr>
          <a:r>
            <a:rPr lang="en-US" sz="2000" b="1" kern="1200" dirty="0" smtClean="0">
              <a:latin typeface="Tw Cen MT"/>
              <a:cs typeface="Tw Cen MT"/>
            </a:rPr>
            <a:t>Spiritual Formation</a:t>
          </a:r>
          <a:endParaRPr lang="en-US" sz="2000" b="1"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Reading the Bible</a:t>
          </a:r>
          <a:endParaRPr lang="en-US" sz="2000" b="1"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Serving Working for Justice Caring for Creation</a:t>
          </a:r>
          <a:endParaRPr lang="en-US" sz="2000" b="1"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Worshipping</a:t>
          </a:r>
          <a:endParaRPr lang="en-US" sz="2000" b="1" kern="1200" dirty="0">
            <a:latin typeface="Tw Cen MT"/>
            <a:cs typeface="Tw Cen MT"/>
          </a:endParaRPr>
        </a:p>
      </dsp:txBody>
      <dsp:txXfrm>
        <a:off x="7014160" y="3801467"/>
        <a:ext cx="1427878" cy="9747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758652" cy="449580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Fully Online Faith Formation</a:t>
          </a:r>
          <a:endParaRPr lang="en-US" sz="2000" b="1" kern="1200" dirty="0">
            <a:latin typeface="Tw Cen MT"/>
            <a:cs typeface="Tw Cen MT"/>
          </a:endParaRPr>
        </a:p>
      </dsp:txBody>
      <dsp:txXfrm>
        <a:off x="0" y="1798320"/>
        <a:ext cx="1758652" cy="1798320"/>
      </dsp:txXfrm>
    </dsp:sp>
    <dsp:sp modelId="{948DDB1C-C9CA-6C46-BE9D-19455343474B}">
      <dsp:nvSpPr>
        <dsp:cNvPr id="0" name=""/>
        <dsp:cNvSpPr/>
      </dsp:nvSpPr>
      <dsp:spPr>
        <a:xfrm>
          <a:off x="130775" y="269748"/>
          <a:ext cx="1497101" cy="1497101"/>
        </a:xfrm>
        <a:prstGeom prst="ellipse">
          <a:avLst/>
        </a:prstGeom>
        <a:solidFill>
          <a:schemeClr val="accent3">
            <a:tint val="5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56E7A8ED-9E59-EA4A-BD5F-F84428BF70C8}">
      <dsp:nvSpPr>
        <dsp:cNvPr id="0" name=""/>
        <dsp:cNvSpPr/>
      </dsp:nvSpPr>
      <dsp:spPr>
        <a:xfrm>
          <a:off x="1811411" y="0"/>
          <a:ext cx="1758652" cy="4495800"/>
        </a:xfrm>
        <a:prstGeom prst="roundRect">
          <a:avLst>
            <a:gd name="adj" fmla="val 10000"/>
          </a:avLst>
        </a:prstGeom>
        <a:solidFill>
          <a:schemeClr val="accent3">
            <a:hueOff val="-4758004"/>
            <a:satOff val="23"/>
            <a:lumOff val="2646"/>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811411" y="1798320"/>
        <a:ext cx="1758652" cy="1798320"/>
      </dsp:txXfrm>
    </dsp:sp>
    <dsp:sp modelId="{831A7594-1FAD-AC42-8EF9-8EB09330611F}">
      <dsp:nvSpPr>
        <dsp:cNvPr id="0" name=""/>
        <dsp:cNvSpPr/>
      </dsp:nvSpPr>
      <dsp:spPr>
        <a:xfrm>
          <a:off x="1942187" y="269748"/>
          <a:ext cx="1497101" cy="1497101"/>
        </a:xfrm>
        <a:prstGeom prst="ellipse">
          <a:avLst/>
        </a:prstGeom>
        <a:solidFill>
          <a:schemeClr val="accent3">
            <a:tint val="50000"/>
            <a:hueOff val="-5014276"/>
            <a:satOff val="9322"/>
            <a:lumOff val="1072"/>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9F6CEE22-EA0E-9A40-BCFA-590D47744670}">
      <dsp:nvSpPr>
        <dsp:cNvPr id="0" name=""/>
        <dsp:cNvSpPr/>
      </dsp:nvSpPr>
      <dsp:spPr>
        <a:xfrm>
          <a:off x="3644525" y="0"/>
          <a:ext cx="1758652" cy="4495800"/>
        </a:xfrm>
        <a:prstGeom prst="roundRect">
          <a:avLst>
            <a:gd name="adj" fmla="val 10000"/>
          </a:avLst>
        </a:prstGeom>
        <a:solidFill>
          <a:schemeClr val="accent3">
            <a:hueOff val="-9516008"/>
            <a:satOff val="45"/>
            <a:lumOff val="5293"/>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644525" y="1798320"/>
        <a:ext cx="1758652" cy="1798320"/>
      </dsp:txXfrm>
    </dsp:sp>
    <dsp:sp modelId="{44FA06BE-5967-DB4B-9074-25EDB33854E0}">
      <dsp:nvSpPr>
        <dsp:cNvPr id="0" name=""/>
        <dsp:cNvSpPr/>
      </dsp:nvSpPr>
      <dsp:spPr>
        <a:xfrm>
          <a:off x="3753599" y="269748"/>
          <a:ext cx="1497101" cy="1497101"/>
        </a:xfrm>
        <a:prstGeom prst="ellipse">
          <a:avLst/>
        </a:prstGeom>
        <a:solidFill>
          <a:schemeClr val="accent3">
            <a:tint val="50000"/>
            <a:hueOff val="-10028552"/>
            <a:satOff val="18644"/>
            <a:lumOff val="2144"/>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4D6FD45E-D48A-E341-9F3A-39CFFB569147}">
      <dsp:nvSpPr>
        <dsp:cNvPr id="0" name=""/>
        <dsp:cNvSpPr/>
      </dsp:nvSpPr>
      <dsp:spPr>
        <a:xfrm>
          <a:off x="5434235" y="0"/>
          <a:ext cx="1758652" cy="4495800"/>
        </a:xfrm>
        <a:prstGeom prst="roundRect">
          <a:avLst>
            <a:gd name="adj" fmla="val 10000"/>
          </a:avLst>
        </a:prstGeom>
        <a:solidFill>
          <a:schemeClr val="accent3">
            <a:hueOff val="-14274012"/>
            <a:satOff val="68"/>
            <a:lumOff val="7939"/>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434235" y="1798320"/>
        <a:ext cx="1758652" cy="1798320"/>
      </dsp:txXfrm>
    </dsp:sp>
    <dsp:sp modelId="{748942E6-2E3E-A24C-99B4-01417E8FDDCD}">
      <dsp:nvSpPr>
        <dsp:cNvPr id="0" name=""/>
        <dsp:cNvSpPr/>
      </dsp:nvSpPr>
      <dsp:spPr>
        <a:xfrm>
          <a:off x="5565011" y="269748"/>
          <a:ext cx="1497101" cy="1497101"/>
        </a:xfrm>
        <a:prstGeom prst="ellipse">
          <a:avLst/>
        </a:prstGeom>
        <a:solidFill>
          <a:schemeClr val="accent3">
            <a:tint val="50000"/>
            <a:hueOff val="-15042828"/>
            <a:satOff val="27965"/>
            <a:lumOff val="3216"/>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68303472-38D5-9447-8C7B-32B1AEB81FD5}">
      <dsp:nvSpPr>
        <dsp:cNvPr id="0" name=""/>
        <dsp:cNvSpPr/>
      </dsp:nvSpPr>
      <dsp:spPr>
        <a:xfrm>
          <a:off x="7245647" y="0"/>
          <a:ext cx="1758652" cy="4495800"/>
        </a:xfrm>
        <a:prstGeom prst="roundRect">
          <a:avLst>
            <a:gd name="adj" fmla="val 10000"/>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7245647" y="1798320"/>
        <a:ext cx="1758652" cy="1798320"/>
      </dsp:txXfrm>
    </dsp:sp>
    <dsp:sp modelId="{76FD9B29-D0E4-8B4C-B474-06860363B3D4}">
      <dsp:nvSpPr>
        <dsp:cNvPr id="0" name=""/>
        <dsp:cNvSpPr/>
      </dsp:nvSpPr>
      <dsp:spPr>
        <a:xfrm>
          <a:off x="7376423" y="269748"/>
          <a:ext cx="1497101" cy="1497101"/>
        </a:xfrm>
        <a:prstGeom prst="ellipse">
          <a:avLst/>
        </a:prstGeom>
        <a:solidFill>
          <a:schemeClr val="accent3">
            <a:tint val="50000"/>
            <a:hueOff val="-20057104"/>
            <a:satOff val="37287"/>
            <a:lumOff val="4288"/>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F978572F-7449-4D45-9C74-2C3AF669E3A8}">
      <dsp:nvSpPr>
        <dsp:cNvPr id="0" name=""/>
        <dsp:cNvSpPr/>
      </dsp:nvSpPr>
      <dsp:spPr>
        <a:xfrm>
          <a:off x="360171" y="3596640"/>
          <a:ext cx="8283955" cy="674370"/>
        </a:xfrm>
        <a:prstGeom prst="leftRightArrow">
          <a:avLst/>
        </a:prstGeom>
        <a:solidFill>
          <a:schemeClr val="accent3">
            <a:tint val="4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B42A7C-14AF-314D-A7E2-1FAA410B76EF}" type="slidenum">
              <a:rPr lang="en-US" smtClean="0"/>
              <a:t>‹#›</a:t>
            </a:fld>
            <a:endParaRPr lang="en-US"/>
          </a:p>
        </p:txBody>
      </p:sp>
    </p:spTree>
    <p:extLst>
      <p:ext uri="{BB962C8B-B14F-4D97-AF65-F5344CB8AC3E}">
        <p14:creationId xmlns:p14="http://schemas.microsoft.com/office/powerpoint/2010/main" val="23392237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CB6B8-1CFA-F34A-8BCE-5B679FD3C73B}" type="slidenum">
              <a:rPr lang="en-US" smtClean="0"/>
              <a:pPr/>
              <a:t>1</a:t>
            </a:fld>
            <a:endParaRPr lang="en-US" dirty="0"/>
          </a:p>
        </p:txBody>
      </p:sp>
    </p:spTree>
    <p:extLst>
      <p:ext uri="{BB962C8B-B14F-4D97-AF65-F5344CB8AC3E}">
        <p14:creationId xmlns:p14="http://schemas.microsoft.com/office/powerpoint/2010/main" val="677365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dirty="0"/>
          </a:p>
        </p:txBody>
      </p:sp>
      <p:sp>
        <p:nvSpPr>
          <p:cNvPr id="10" name="Slide Number Placeholder 9"/>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dirty="0"/>
          </a:p>
        </p:txBody>
      </p:sp>
      <p:sp>
        <p:nvSpPr>
          <p:cNvPr id="12" name="Slide Number Placeholder 11"/>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w Cen MT"/>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w Cen MT"/>
              </a:defRPr>
            </a:lvl1pPr>
          </a:lstStyle>
          <a:p>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latin typeface="Tw Cen MT"/>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Tw Cen MT"/>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rtl="0" eaLnBrk="1" latinLnBrk="0" hangingPunct="1">
        <a:spcBef>
          <a:spcPct val="0"/>
        </a:spcBef>
        <a:buNone/>
        <a:defRPr kumimoji="0" sz="4400" kern="1200">
          <a:solidFill>
            <a:schemeClr val="tx2"/>
          </a:solidFill>
          <a:latin typeface="Candara"/>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29.xml"/><Relationship Id="rId4" Type="http://schemas.openxmlformats.org/officeDocument/2006/relationships/diagramQuickStyle" Target="../diagrams/quickStyle29.xml"/><Relationship Id="rId5" Type="http://schemas.openxmlformats.org/officeDocument/2006/relationships/diagramColors" Target="../diagrams/colors29.xml"/><Relationship Id="rId6" Type="http://schemas.microsoft.com/office/2007/relationships/diagramDrawing" Target="../diagrams/drawing29.xml"/><Relationship Id="rId1" Type="http://schemas.openxmlformats.org/officeDocument/2006/relationships/slideLayout" Target="../slideLayouts/slideLayout2.xml"/><Relationship Id="rId2" Type="http://schemas.openxmlformats.org/officeDocument/2006/relationships/diagramData" Target="../diagrams/data2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30.xml"/><Relationship Id="rId4" Type="http://schemas.openxmlformats.org/officeDocument/2006/relationships/diagramQuickStyle" Target="../diagrams/quickStyle30.xml"/><Relationship Id="rId5" Type="http://schemas.openxmlformats.org/officeDocument/2006/relationships/diagramColors" Target="../diagrams/colors30.xml"/><Relationship Id="rId6" Type="http://schemas.microsoft.com/office/2007/relationships/diagramDrawing" Target="../diagrams/drawing30.xml"/><Relationship Id="rId1" Type="http://schemas.openxmlformats.org/officeDocument/2006/relationships/slideLayout" Target="../slideLayouts/slideLayout2.xml"/><Relationship Id="rId2" Type="http://schemas.openxmlformats.org/officeDocument/2006/relationships/diagramData" Target="../diagrams/data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jpeg"/><Relationship Id="rId13"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15.gif"/><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diagramData" Target="../diagrams/data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6.xml"/><Relationship Id="rId2" Type="http://schemas.openxmlformats.org/officeDocument/2006/relationships/diagramData" Target="../diagrams/data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g"/><Relationship Id="rId3" Type="http://schemas.openxmlformats.org/officeDocument/2006/relationships/image" Target="../media/image4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7.xml"/><Relationship Id="rId2" Type="http://schemas.openxmlformats.org/officeDocument/2006/relationships/diagramData" Target="../diagrams/data1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7.xml"/><Relationship Id="rId2" Type="http://schemas.openxmlformats.org/officeDocument/2006/relationships/diagramData" Target="../diagrams/data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7"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diagramData" Target="../diagrams/data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4.xml"/><Relationship Id="rId2" Type="http://schemas.openxmlformats.org/officeDocument/2006/relationships/diagramData" Target="../diagrams/data1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6.xml"/><Relationship Id="rId2" Type="http://schemas.openxmlformats.org/officeDocument/2006/relationships/diagramData" Target="../diagrams/data1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7.xml"/><Relationship Id="rId2" Type="http://schemas.openxmlformats.org/officeDocument/2006/relationships/diagramData" Target="../diagrams/data20.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7.xml"/><Relationship Id="rId2" Type="http://schemas.openxmlformats.org/officeDocument/2006/relationships/diagramData" Target="../diagrams/data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7.xml"/><Relationship Id="rId2" Type="http://schemas.openxmlformats.org/officeDocument/2006/relationships/diagramData" Target="../diagrams/data2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3.xml"/><Relationship Id="rId4" Type="http://schemas.openxmlformats.org/officeDocument/2006/relationships/diagramQuickStyle" Target="../diagrams/quickStyle23.xml"/><Relationship Id="rId5" Type="http://schemas.openxmlformats.org/officeDocument/2006/relationships/diagramColors" Target="../diagrams/colors23.xml"/><Relationship Id="rId6" Type="http://schemas.microsoft.com/office/2007/relationships/diagramDrawing" Target="../diagrams/drawing23.xml"/><Relationship Id="rId1" Type="http://schemas.openxmlformats.org/officeDocument/2006/relationships/slideLayout" Target="../slideLayouts/slideLayout7.xml"/><Relationship Id="rId2" Type="http://schemas.openxmlformats.org/officeDocument/2006/relationships/diagramData" Target="../diagrams/data2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4.xml"/><Relationship Id="rId4" Type="http://schemas.openxmlformats.org/officeDocument/2006/relationships/diagramQuickStyle" Target="../diagrams/quickStyle24.xml"/><Relationship Id="rId5" Type="http://schemas.openxmlformats.org/officeDocument/2006/relationships/diagramColors" Target="../diagrams/colors24.xml"/><Relationship Id="rId6" Type="http://schemas.microsoft.com/office/2007/relationships/diagramDrawing" Target="../diagrams/drawing24.xml"/><Relationship Id="rId1" Type="http://schemas.openxmlformats.org/officeDocument/2006/relationships/slideLayout" Target="../slideLayouts/slideLayout7.xml"/><Relationship Id="rId2" Type="http://schemas.openxmlformats.org/officeDocument/2006/relationships/diagramData" Target="../diagrams/data2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5.xml"/><Relationship Id="rId4" Type="http://schemas.openxmlformats.org/officeDocument/2006/relationships/diagramQuickStyle" Target="../diagrams/quickStyle25.xml"/><Relationship Id="rId5" Type="http://schemas.openxmlformats.org/officeDocument/2006/relationships/diagramColors" Target="../diagrams/colors25.xml"/><Relationship Id="rId6" Type="http://schemas.microsoft.com/office/2007/relationships/diagramDrawing" Target="../diagrams/drawing25.xml"/><Relationship Id="rId1" Type="http://schemas.openxmlformats.org/officeDocument/2006/relationships/slideLayout" Target="../slideLayouts/slideLayout7.xml"/><Relationship Id="rId2" Type="http://schemas.openxmlformats.org/officeDocument/2006/relationships/diagramData" Target="../diagrams/data2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6.xml"/><Relationship Id="rId4" Type="http://schemas.openxmlformats.org/officeDocument/2006/relationships/diagramQuickStyle" Target="../diagrams/quickStyle26.xml"/><Relationship Id="rId5" Type="http://schemas.openxmlformats.org/officeDocument/2006/relationships/diagramColors" Target="../diagrams/colors26.xml"/><Relationship Id="rId6" Type="http://schemas.microsoft.com/office/2007/relationships/diagramDrawing" Target="../diagrams/drawing26.xml"/><Relationship Id="rId1" Type="http://schemas.openxmlformats.org/officeDocument/2006/relationships/slideLayout" Target="../slideLayouts/slideLayout7.xml"/><Relationship Id="rId2" Type="http://schemas.openxmlformats.org/officeDocument/2006/relationships/diagramData" Target="../diagrams/data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7.xml"/><Relationship Id="rId4" Type="http://schemas.openxmlformats.org/officeDocument/2006/relationships/diagramQuickStyle" Target="../diagrams/quickStyle27.xml"/><Relationship Id="rId5" Type="http://schemas.openxmlformats.org/officeDocument/2006/relationships/diagramColors" Target="../diagrams/colors27.xml"/><Relationship Id="rId6" Type="http://schemas.microsoft.com/office/2007/relationships/diagramDrawing" Target="../diagrams/drawing27.xml"/><Relationship Id="rId1" Type="http://schemas.openxmlformats.org/officeDocument/2006/relationships/slideLayout" Target="../slideLayouts/slideLayout2.xml"/><Relationship Id="rId2" Type="http://schemas.openxmlformats.org/officeDocument/2006/relationships/diagramData" Target="../diagrams/data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8.xml"/><Relationship Id="rId4" Type="http://schemas.openxmlformats.org/officeDocument/2006/relationships/diagramQuickStyle" Target="../diagrams/quickStyle28.xml"/><Relationship Id="rId5" Type="http://schemas.openxmlformats.org/officeDocument/2006/relationships/diagramColors" Target="../diagrams/colors28.xml"/><Relationship Id="rId6" Type="http://schemas.microsoft.com/office/2007/relationships/diagramDrawing" Target="../diagrams/drawing28.xml"/><Relationship Id="rId1" Type="http://schemas.openxmlformats.org/officeDocument/2006/relationships/slideLayout" Target="../slideLayouts/slideLayout4.xml"/><Relationship Id="rId2" Type="http://schemas.openxmlformats.org/officeDocument/2006/relationships/diagramData" Target="../diagrams/data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7062" y="1017351"/>
            <a:ext cx="3890782" cy="4049124"/>
          </a:xfrm>
        </p:spPr>
        <p:txBody>
          <a:bodyPr>
            <a:normAutofit/>
          </a:bodyPr>
          <a:lstStyle/>
          <a:p>
            <a:pPr algn="ctr"/>
            <a:r>
              <a:rPr lang="en-US" dirty="0" smtClean="0">
                <a:solidFill>
                  <a:schemeClr val="tx1"/>
                </a:solidFill>
              </a:rPr>
              <a:t>Reimagining faith formation for the 21</a:t>
            </a:r>
            <a:r>
              <a:rPr lang="en-US" baseline="30000" dirty="0" smtClean="0">
                <a:solidFill>
                  <a:schemeClr val="tx1"/>
                </a:solidFill>
              </a:rPr>
              <a:t>st</a:t>
            </a:r>
            <a:r>
              <a:rPr lang="en-US" dirty="0" smtClean="0">
                <a:solidFill>
                  <a:schemeClr val="tx1"/>
                </a:solidFill>
              </a:rPr>
              <a:t> Century</a:t>
            </a:r>
            <a:endParaRPr lang="en-US" dirty="0">
              <a:solidFill>
                <a:schemeClr val="tx1"/>
              </a:solidFill>
            </a:endParaRPr>
          </a:p>
        </p:txBody>
      </p:sp>
      <p:sp>
        <p:nvSpPr>
          <p:cNvPr id="2" name="TextBox 1"/>
          <p:cNvSpPr txBox="1"/>
          <p:nvPr/>
        </p:nvSpPr>
        <p:spPr>
          <a:xfrm>
            <a:off x="2410120" y="6014791"/>
            <a:ext cx="6647021" cy="769441"/>
          </a:xfrm>
          <a:prstGeom prst="rect">
            <a:avLst/>
          </a:prstGeom>
          <a:noFill/>
        </p:spPr>
        <p:txBody>
          <a:bodyPr wrap="square" rtlCol="0">
            <a:spAutoFit/>
          </a:bodyPr>
          <a:lstStyle/>
          <a:p>
            <a:pPr algn="ctr"/>
            <a:r>
              <a:rPr lang="en-US" sz="2400" dirty="0" smtClean="0">
                <a:solidFill>
                  <a:schemeClr val="bg1"/>
                </a:solidFill>
                <a:latin typeface="Tw Cen MT"/>
              </a:rPr>
              <a:t>John Roberto</a:t>
            </a:r>
          </a:p>
          <a:p>
            <a:pPr algn="ctr"/>
            <a:r>
              <a:rPr lang="en-US" sz="2000" dirty="0" smtClean="0">
                <a:solidFill>
                  <a:schemeClr val="bg1"/>
                </a:solidFill>
                <a:latin typeface="Tw Cen MT"/>
              </a:rPr>
              <a:t>jroberto@lifelongfaith.com     www.LifelongFaith.com</a:t>
            </a:r>
            <a:endParaRPr lang="en-US" sz="2000" dirty="0">
              <a:solidFill>
                <a:schemeClr val="bg1"/>
              </a:solidFill>
              <a:latin typeface="Tw Cen MT"/>
            </a:endParaRPr>
          </a:p>
        </p:txBody>
      </p:sp>
      <p:pic>
        <p:nvPicPr>
          <p:cNvPr id="5" name="Picture 4" descr="Christ the Teach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849" y="260531"/>
            <a:ext cx="4234573" cy="5601469"/>
          </a:xfrm>
          <a:prstGeom prst="rect">
            <a:avLst/>
          </a:prstGeom>
        </p:spPr>
      </p:pic>
    </p:spTree>
    <p:extLst>
      <p:ext uri="{BB962C8B-B14F-4D97-AF65-F5344CB8AC3E}">
        <p14:creationId xmlns:p14="http://schemas.microsoft.com/office/powerpoint/2010/main" val="224188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a:xfrm>
            <a:off x="6848028" y="609600"/>
            <a:ext cx="2057400" cy="5516563"/>
          </a:xfrm>
        </p:spPr>
        <p:txBody>
          <a:bodyPr>
            <a:normAutofit/>
          </a:bodyPr>
          <a:lstStyle/>
          <a:p>
            <a:pPr algn="ctr"/>
            <a:r>
              <a:rPr lang="en-US" dirty="0" smtClean="0"/>
              <a:t>Adaptive Challenge 2: Digital</a:t>
            </a:r>
            <a:endParaRPr lang="en-US" dirty="0"/>
          </a:p>
        </p:txBody>
      </p:sp>
      <p:pic>
        <p:nvPicPr>
          <p:cNvPr id="4" name="Picture 3" descr="625550_10151552431040329_1499678691_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741763" cy="6858000"/>
          </a:xfrm>
          <a:prstGeom prst="rect">
            <a:avLst/>
          </a:prstGeom>
        </p:spPr>
      </p:pic>
    </p:spTree>
    <p:extLst>
      <p:ext uri="{BB962C8B-B14F-4D97-AF65-F5344CB8AC3E}">
        <p14:creationId xmlns:p14="http://schemas.microsoft.com/office/powerpoint/2010/main" val="286680050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648" y="0"/>
            <a:ext cx="8153400" cy="1248607"/>
          </a:xfrm>
        </p:spPr>
        <p:txBody>
          <a:bodyPr>
            <a:normAutofit fontScale="90000"/>
          </a:bodyPr>
          <a:lstStyle/>
          <a:p>
            <a:r>
              <a:rPr lang="en-US" dirty="0" smtClean="0"/>
              <a:t>What is Content Curation</a:t>
            </a:r>
            <a:br>
              <a:rPr lang="en-US" dirty="0" smtClean="0"/>
            </a:br>
            <a:r>
              <a:rPr lang="en-US" dirty="0" smtClean="0"/>
              <a:t>(Beth Kanter</a:t>
            </a:r>
            <a:r>
              <a:rPr lang="en-US" dirty="0"/>
              <a:t>)</a:t>
            </a:r>
          </a:p>
        </p:txBody>
      </p:sp>
      <p:sp>
        <p:nvSpPr>
          <p:cNvPr id="5" name="Content Placeholder 4"/>
          <p:cNvSpPr>
            <a:spLocks noGrp="1"/>
          </p:cNvSpPr>
          <p:nvPr>
            <p:ph idx="1"/>
          </p:nvPr>
        </p:nvSpPr>
        <p:spPr>
          <a:xfrm>
            <a:off x="311727" y="1604818"/>
            <a:ext cx="8497455" cy="5080000"/>
          </a:xfrm>
        </p:spPr>
        <p:txBody>
          <a:bodyPr>
            <a:normAutofit fontScale="92500" lnSpcReduction="10000"/>
          </a:bodyPr>
          <a:lstStyle/>
          <a:p>
            <a:pPr marL="0" indent="0">
              <a:buNone/>
            </a:pPr>
            <a:r>
              <a:rPr lang="en-US" sz="2800" dirty="0" smtClean="0"/>
              <a:t>Content </a:t>
            </a:r>
            <a:r>
              <a:rPr lang="en-US" sz="2800" dirty="0"/>
              <a:t>curation is the process of sorting through the vast amounts of content on the web and presenting it in a meaningful and organized way around a specific theme.  </a:t>
            </a:r>
            <a:endParaRPr lang="en-US" sz="2800" dirty="0" smtClean="0"/>
          </a:p>
          <a:p>
            <a:pPr marL="457200" indent="-457200">
              <a:buClr>
                <a:schemeClr val="accent1"/>
              </a:buClr>
              <a:buSzPct val="80000"/>
              <a:buFont typeface="Wingdings" charset="2"/>
              <a:buChar char="Ø"/>
            </a:pPr>
            <a:r>
              <a:rPr lang="en-US" sz="2800" dirty="0" smtClean="0"/>
              <a:t>The </a:t>
            </a:r>
            <a:r>
              <a:rPr lang="en-US" sz="2800" dirty="0"/>
              <a:t>work </a:t>
            </a:r>
            <a:r>
              <a:rPr lang="en-US" sz="2800" dirty="0" smtClean="0"/>
              <a:t>involves sifting</a:t>
            </a:r>
            <a:r>
              <a:rPr lang="en-US" sz="2800" dirty="0"/>
              <a:t>, sorting, arranging, and publishing information.  </a:t>
            </a:r>
            <a:endParaRPr lang="en-US" sz="2800" dirty="0" smtClean="0"/>
          </a:p>
          <a:p>
            <a:pPr marL="457200" indent="-457200">
              <a:buClr>
                <a:schemeClr val="accent1"/>
              </a:buClr>
              <a:buSzPct val="80000"/>
              <a:buFont typeface="Wingdings" charset="2"/>
              <a:buChar char="Ø"/>
            </a:pPr>
            <a:r>
              <a:rPr lang="en-US" sz="2800" dirty="0" smtClean="0"/>
              <a:t>A </a:t>
            </a:r>
            <a:r>
              <a:rPr lang="en-US" sz="2800" dirty="0"/>
              <a:t>content curator </a:t>
            </a:r>
            <a:r>
              <a:rPr lang="en-US" sz="2800" dirty="0" smtClean="0"/>
              <a:t>picks </a:t>
            </a:r>
            <a:r>
              <a:rPr lang="en-US" sz="2800" dirty="0"/>
              <a:t>the best content that is important and relevant to share with their community. </a:t>
            </a:r>
            <a:endParaRPr lang="en-US" sz="2800" dirty="0" smtClean="0"/>
          </a:p>
          <a:p>
            <a:pPr marL="457200" indent="-457200">
              <a:buClr>
                <a:schemeClr val="accent1"/>
              </a:buClr>
              <a:buSzPct val="80000"/>
              <a:buFont typeface="Wingdings" charset="2"/>
              <a:buChar char="Ø"/>
            </a:pPr>
            <a:r>
              <a:rPr lang="en-US" sz="2800" dirty="0" smtClean="0"/>
              <a:t>It </a:t>
            </a:r>
            <a:r>
              <a:rPr lang="en-US" sz="2800" dirty="0"/>
              <a:t>isn’t unlike what a museum curator does to produce an </a:t>
            </a:r>
            <a:r>
              <a:rPr lang="en-US" sz="2800" dirty="0" smtClean="0"/>
              <a:t>exhibition: They </a:t>
            </a:r>
            <a:r>
              <a:rPr lang="en-US" sz="2800" dirty="0"/>
              <a:t>identify the theme, they provide the context, they decide which paintings to hang on the wall, how they should be annotated, and how they should be displayed for the public</a:t>
            </a:r>
            <a:r>
              <a:rPr lang="en-US" sz="2800" dirty="0" smtClean="0"/>
              <a:t>.</a:t>
            </a:r>
            <a:endParaRPr lang="en-US" sz="2800" dirty="0"/>
          </a:p>
        </p:txBody>
      </p:sp>
    </p:spTree>
    <p:extLst>
      <p:ext uri="{BB962C8B-B14F-4D97-AF65-F5344CB8AC3E}">
        <p14:creationId xmlns:p14="http://schemas.microsoft.com/office/powerpoint/2010/main" val="84426254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sz="3200" dirty="0" smtClean="0"/>
              <a:t>A Faith </a:t>
            </a:r>
            <a:r>
              <a:rPr lang="en-US" sz="3200" dirty="0"/>
              <a:t>F</a:t>
            </a:r>
            <a:r>
              <a:rPr lang="en-US" sz="3200" dirty="0" smtClean="0"/>
              <a:t>ormation Curator </a:t>
            </a:r>
            <a:r>
              <a:rPr lang="en-US" sz="3200" dirty="0" smtClean="0">
                <a:solidFill>
                  <a:schemeClr val="tx1"/>
                </a:solidFill>
              </a:rPr>
              <a:t>is a trusted guide who continually finds, groups, organizes, evaluates, and connects the best and most relevant content and experiences on a specific topic to match the needs of a specific audience. </a:t>
            </a:r>
          </a:p>
        </p:txBody>
      </p:sp>
      <p:sp>
        <p:nvSpPr>
          <p:cNvPr id="4" name="Title 3"/>
          <p:cNvSpPr>
            <a:spLocks noGrp="1"/>
          </p:cNvSpPr>
          <p:nvPr>
            <p:ph type="title"/>
          </p:nvPr>
        </p:nvSpPr>
        <p:spPr/>
        <p:txBody>
          <a:bodyPr/>
          <a:lstStyle/>
          <a:p>
            <a:pPr algn="ctr"/>
            <a:r>
              <a:rPr lang="en-US" dirty="0" smtClean="0"/>
              <a:t>Faith Formation Curators</a:t>
            </a:r>
            <a:endParaRPr lang="en-US" dirty="0"/>
          </a:p>
        </p:txBody>
      </p:sp>
    </p:spTree>
    <p:extLst>
      <p:ext uri="{BB962C8B-B14F-4D97-AF65-F5344CB8AC3E}">
        <p14:creationId xmlns:p14="http://schemas.microsoft.com/office/powerpoint/2010/main" val="3166079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Curating Religious Content</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605496794"/>
              </p:ext>
            </p:extLst>
          </p:nvPr>
        </p:nvGraphicFramePr>
        <p:xfrm>
          <a:off x="390737" y="1757015"/>
          <a:ext cx="8375311" cy="481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59459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 Curation Support System</a:t>
            </a:r>
            <a:endParaRPr lang="en-US" dirty="0"/>
          </a:p>
        </p:txBody>
      </p:sp>
      <p:sp>
        <p:nvSpPr>
          <p:cNvPr id="3" name="Content Placeholder 2"/>
          <p:cNvSpPr>
            <a:spLocks noGrp="1"/>
          </p:cNvSpPr>
          <p:nvPr>
            <p:ph sz="quarter" idx="1"/>
          </p:nvPr>
        </p:nvSpPr>
        <p:spPr/>
        <p:txBody>
          <a:bodyPr>
            <a:normAutofit/>
          </a:bodyPr>
          <a:lstStyle/>
          <a:p>
            <a:pPr marL="514350" indent="-514350">
              <a:buFont typeface="+mj-lt"/>
              <a:buAutoNum type="arabicPeriod"/>
            </a:pPr>
            <a:r>
              <a:rPr lang="en-US" sz="3200" dirty="0" smtClean="0"/>
              <a:t>Develop trusted expert curators to assist.</a:t>
            </a:r>
          </a:p>
          <a:p>
            <a:pPr marL="514350" indent="-514350">
              <a:buFont typeface="+mj-lt"/>
              <a:buAutoNum type="arabicPeriod"/>
            </a:pPr>
            <a:r>
              <a:rPr lang="en-US" sz="3200" dirty="0" smtClean="0"/>
              <a:t>Develop a list of high quality online resource centers.</a:t>
            </a:r>
          </a:p>
          <a:p>
            <a:pPr marL="514350" indent="-514350">
              <a:buFont typeface="+mj-lt"/>
              <a:buAutoNum type="arabicPeriod"/>
            </a:pPr>
            <a:r>
              <a:rPr lang="en-US" sz="3200" dirty="0" smtClean="0"/>
              <a:t>Subscribe to faith formation blogs and newsletters.</a:t>
            </a:r>
            <a:endParaRPr lang="en-US" sz="3200" dirty="0"/>
          </a:p>
        </p:txBody>
      </p:sp>
    </p:spTree>
    <p:extLst>
      <p:ext uri="{BB962C8B-B14F-4D97-AF65-F5344CB8AC3E}">
        <p14:creationId xmlns:p14="http://schemas.microsoft.com/office/powerpoint/2010/main" val="41049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873" y="1657457"/>
            <a:ext cx="8132736" cy="50829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title"/>
          </p:nvPr>
        </p:nvSpPr>
        <p:spPr/>
        <p:txBody>
          <a:bodyPr>
            <a:normAutofit/>
          </a:bodyPr>
          <a:lstStyle/>
          <a:p>
            <a:r>
              <a:rPr lang="en-US" dirty="0" smtClean="0"/>
              <a:t>Curate with ReadKit - Mac &amp; iOS</a:t>
            </a:r>
            <a:endParaRPr lang="en-US" dirty="0"/>
          </a:p>
        </p:txBody>
      </p:sp>
    </p:spTree>
    <p:extLst>
      <p:ext uri="{BB962C8B-B14F-4D97-AF65-F5344CB8AC3E}">
        <p14:creationId xmlns:p14="http://schemas.microsoft.com/office/powerpoint/2010/main" val="3988425158"/>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8400292" cy="990600"/>
          </a:xfrm>
        </p:spPr>
        <p:txBody>
          <a:bodyPr>
            <a:normAutofit fontScale="90000"/>
          </a:bodyPr>
          <a:lstStyle/>
          <a:p>
            <a:r>
              <a:rPr lang="en-US" dirty="0" smtClean="0"/>
              <a:t>Curate with G2Reader - PC &amp; Android</a:t>
            </a:r>
            <a:endParaRPr lang="en-US" dirty="0"/>
          </a:p>
        </p:txBody>
      </p:sp>
      <p:pic>
        <p:nvPicPr>
          <p:cNvPr id="4" name="Picture 3" descr="screen-capture-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9206" y="1587363"/>
            <a:ext cx="5683804" cy="51498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9968263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Curate with Social Bookmarking</a:t>
            </a:r>
            <a:endParaRPr lang="en-US" dirty="0"/>
          </a:p>
        </p:txBody>
      </p:sp>
      <p:pic>
        <p:nvPicPr>
          <p:cNvPr id="3" name="Picture 2" descr="Screen Shot 2015-03-03 at 6.56.5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253" y="1821212"/>
            <a:ext cx="8351290" cy="45889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178740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Research Checklist</a:t>
            </a:r>
            <a:endParaRPr lang="en-US" dirty="0"/>
          </a:p>
        </p:txBody>
      </p:sp>
      <p:sp>
        <p:nvSpPr>
          <p:cNvPr id="4" name="Content Placeholder 3"/>
          <p:cNvSpPr>
            <a:spLocks noGrp="1"/>
          </p:cNvSpPr>
          <p:nvPr>
            <p:ph sz="quarter" idx="1"/>
          </p:nvPr>
        </p:nvSpPr>
        <p:spPr>
          <a:xfrm>
            <a:off x="612648" y="1600200"/>
            <a:ext cx="8153400" cy="5257800"/>
          </a:xfrm>
        </p:spPr>
        <p:txBody>
          <a:bodyPr>
            <a:normAutofit fontScale="77500" lnSpcReduction="20000"/>
          </a:bodyPr>
          <a:lstStyle/>
          <a:p>
            <a:pPr marL="457200" lvl="0" indent="-457200">
              <a:spcBef>
                <a:spcPts val="0"/>
              </a:spcBef>
              <a:buFont typeface="+mj-lt"/>
              <a:buAutoNum type="arabicPeriod"/>
            </a:pPr>
            <a:r>
              <a:rPr lang="en-US" sz="3100" dirty="0" smtClean="0"/>
              <a:t>People</a:t>
            </a:r>
            <a:r>
              <a:rPr lang="en-US" sz="3100" dirty="0"/>
              <a:t>: teachers, mentors/guides, program leaders, small group leaders, guest presenters</a:t>
            </a:r>
          </a:p>
          <a:p>
            <a:pPr marL="457200" lvl="0" indent="-457200">
              <a:spcBef>
                <a:spcPts val="0"/>
              </a:spcBef>
              <a:buFont typeface="+mj-lt"/>
              <a:buAutoNum type="arabicPeriod"/>
            </a:pPr>
            <a:r>
              <a:rPr lang="en-US" sz="3100" dirty="0"/>
              <a:t>Community programs: churches, agencies, organizations, </a:t>
            </a:r>
          </a:p>
          <a:p>
            <a:pPr marL="457200" lvl="0" indent="-457200">
              <a:spcBef>
                <a:spcPts val="0"/>
              </a:spcBef>
              <a:buFont typeface="+mj-lt"/>
              <a:buAutoNum type="arabicPeriod"/>
            </a:pPr>
            <a:r>
              <a:rPr lang="en-US" sz="3100" dirty="0"/>
              <a:t>Educational institutions: colleges, seminaries, educational organizations</a:t>
            </a:r>
          </a:p>
          <a:p>
            <a:pPr marL="457200" lvl="0" indent="-457200">
              <a:spcBef>
                <a:spcPts val="0"/>
              </a:spcBef>
              <a:buFont typeface="+mj-lt"/>
              <a:buAutoNum type="arabicPeriod"/>
            </a:pPr>
            <a:r>
              <a:rPr lang="en-US" sz="3100" dirty="0"/>
              <a:t>Retreat and spiritual life centers, monasteries </a:t>
            </a:r>
          </a:p>
          <a:p>
            <a:pPr marL="457200" lvl="0" indent="-457200">
              <a:spcBef>
                <a:spcPts val="0"/>
              </a:spcBef>
              <a:buFont typeface="+mj-lt"/>
              <a:buAutoNum type="arabicPeriod"/>
            </a:pPr>
            <a:r>
              <a:rPr lang="en-US" sz="3100" dirty="0"/>
              <a:t>Regional and national denominational programs, events, </a:t>
            </a:r>
            <a:r>
              <a:rPr lang="en-US" sz="3100" dirty="0" smtClean="0"/>
              <a:t>websites </a:t>
            </a:r>
            <a:endParaRPr lang="en-US" sz="3100" dirty="0"/>
          </a:p>
          <a:p>
            <a:pPr marL="457200" lvl="0" indent="-457200">
              <a:spcBef>
                <a:spcPts val="0"/>
              </a:spcBef>
              <a:buFont typeface="+mj-lt"/>
              <a:buAutoNum type="arabicPeriod"/>
            </a:pPr>
            <a:r>
              <a:rPr lang="en-US" sz="3100" dirty="0"/>
              <a:t>Museums </a:t>
            </a:r>
          </a:p>
          <a:p>
            <a:pPr marL="457200" lvl="0" indent="-457200">
              <a:spcBef>
                <a:spcPts val="0"/>
              </a:spcBef>
              <a:buFont typeface="+mj-lt"/>
              <a:buAutoNum type="arabicPeriod"/>
            </a:pPr>
            <a:r>
              <a:rPr lang="en-US" sz="3100" dirty="0"/>
              <a:t>Books (with study guides</a:t>
            </a:r>
            <a:r>
              <a:rPr lang="en-US" sz="3100" dirty="0" smtClean="0"/>
              <a:t>) &amp; E</a:t>
            </a:r>
            <a:r>
              <a:rPr lang="en-US" sz="3100" dirty="0"/>
              <a:t>-books</a:t>
            </a:r>
          </a:p>
          <a:p>
            <a:pPr marL="457200" lvl="0" indent="-457200">
              <a:spcBef>
                <a:spcPts val="0"/>
              </a:spcBef>
              <a:buFont typeface="+mj-lt"/>
              <a:buAutoNum type="arabicPeriod"/>
            </a:pPr>
            <a:r>
              <a:rPr lang="en-US" sz="3100" dirty="0"/>
              <a:t>Apps</a:t>
            </a:r>
          </a:p>
          <a:p>
            <a:pPr marL="457200" lvl="0" indent="-457200">
              <a:spcBef>
                <a:spcPts val="0"/>
              </a:spcBef>
              <a:buFont typeface="+mj-lt"/>
              <a:buAutoNum type="arabicPeriod"/>
            </a:pPr>
            <a:r>
              <a:rPr lang="en-US" sz="3100" dirty="0"/>
              <a:t>Audio </a:t>
            </a:r>
            <a:r>
              <a:rPr lang="en-US" sz="3100" dirty="0" smtClean="0"/>
              <a:t>podcasts &amp; audio </a:t>
            </a:r>
            <a:r>
              <a:rPr lang="en-US" sz="3100" dirty="0"/>
              <a:t>learning programs</a:t>
            </a:r>
          </a:p>
          <a:p>
            <a:pPr marL="457200" lvl="0" indent="-457200">
              <a:spcBef>
                <a:spcPts val="0"/>
              </a:spcBef>
              <a:buFont typeface="+mj-lt"/>
              <a:buAutoNum type="arabicPeriod"/>
            </a:pPr>
            <a:r>
              <a:rPr lang="en-US" sz="3100" dirty="0" smtClean="0"/>
              <a:t>Videos &amp; Video </a:t>
            </a:r>
            <a:r>
              <a:rPr lang="en-US" sz="3100" dirty="0"/>
              <a:t>learning programs</a:t>
            </a:r>
          </a:p>
          <a:p>
            <a:pPr marL="457200" lvl="0" indent="-457200">
              <a:spcBef>
                <a:spcPts val="0"/>
              </a:spcBef>
              <a:buFont typeface="+mj-lt"/>
              <a:buAutoNum type="arabicPeriod"/>
            </a:pPr>
            <a:r>
              <a:rPr lang="en-US" sz="3100" dirty="0"/>
              <a:t>Online </a:t>
            </a:r>
            <a:r>
              <a:rPr lang="en-US" sz="3100" dirty="0" smtClean="0"/>
              <a:t>courses &amp; online </a:t>
            </a:r>
            <a:r>
              <a:rPr lang="en-US" sz="3100" dirty="0"/>
              <a:t>activities </a:t>
            </a:r>
          </a:p>
          <a:p>
            <a:pPr marL="457200" lvl="0" indent="-457200">
              <a:spcBef>
                <a:spcPts val="0"/>
              </a:spcBef>
              <a:buFont typeface="+mj-lt"/>
              <a:buAutoNum type="arabicPeriod"/>
            </a:pPr>
            <a:r>
              <a:rPr lang="en-US" sz="3100" dirty="0"/>
              <a:t>Television shows</a:t>
            </a:r>
          </a:p>
          <a:p>
            <a:pPr marL="457200" lvl="0" indent="-457200">
              <a:spcBef>
                <a:spcPts val="0"/>
              </a:spcBef>
              <a:buFont typeface="+mj-lt"/>
              <a:buAutoNum type="arabicPeriod"/>
            </a:pPr>
            <a:r>
              <a:rPr lang="en-US" sz="3100" dirty="0"/>
              <a:t>Organizational websites</a:t>
            </a:r>
          </a:p>
          <a:p>
            <a:pPr marL="457200" lvl="0" indent="-457200">
              <a:spcBef>
                <a:spcPts val="0"/>
              </a:spcBef>
              <a:buFont typeface="+mj-lt"/>
              <a:buAutoNum type="arabicPeriod"/>
            </a:pPr>
            <a:r>
              <a:rPr lang="en-US" sz="3100" dirty="0"/>
              <a:t>Resource center websites</a:t>
            </a:r>
          </a:p>
          <a:p>
            <a:endParaRPr lang="en-US" dirty="0"/>
          </a:p>
        </p:txBody>
      </p:sp>
    </p:spTree>
    <p:extLst>
      <p:ext uri="{BB962C8B-B14F-4D97-AF65-F5344CB8AC3E}">
        <p14:creationId xmlns:p14="http://schemas.microsoft.com/office/powerpoint/2010/main" val="9653021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Evaluation Criteria</a:t>
            </a:r>
            <a:endParaRPr lang="en-US" dirty="0"/>
          </a:p>
        </p:txBody>
      </p:sp>
      <p:sp>
        <p:nvSpPr>
          <p:cNvPr id="3" name="Content Placeholder 2"/>
          <p:cNvSpPr>
            <a:spLocks noGrp="1"/>
          </p:cNvSpPr>
          <p:nvPr>
            <p:ph sz="quarter" idx="1"/>
          </p:nvPr>
        </p:nvSpPr>
        <p:spPr>
          <a:xfrm>
            <a:off x="612648" y="1600199"/>
            <a:ext cx="8153400" cy="5037637"/>
          </a:xfrm>
        </p:spPr>
        <p:txBody>
          <a:bodyPr>
            <a:normAutofit fontScale="92500" lnSpcReduction="20000"/>
          </a:bodyPr>
          <a:lstStyle/>
          <a:p>
            <a:pPr marL="457200" indent="-457200">
              <a:buClr>
                <a:schemeClr val="accent1"/>
              </a:buClr>
              <a:buSzPct val="100000"/>
              <a:buFont typeface="Wingdings" charset="2"/>
              <a:buChar char="ü"/>
            </a:pPr>
            <a:r>
              <a:rPr lang="en-US" sz="3200" dirty="0" smtClean="0"/>
              <a:t>Biblical content and interpretation</a:t>
            </a:r>
          </a:p>
          <a:p>
            <a:pPr marL="457200" indent="-457200">
              <a:buClr>
                <a:schemeClr val="accent1"/>
              </a:buClr>
              <a:buSzPct val="100000"/>
              <a:buFont typeface="Wingdings" charset="2"/>
              <a:buChar char="ü"/>
            </a:pPr>
            <a:r>
              <a:rPr lang="en-US" sz="3200" dirty="0" smtClean="0"/>
              <a:t>Theological content and emphasis</a:t>
            </a:r>
          </a:p>
          <a:p>
            <a:pPr marL="457200" indent="-457200">
              <a:buClr>
                <a:schemeClr val="accent1"/>
              </a:buClr>
              <a:buSzPct val="100000"/>
              <a:buFont typeface="Wingdings" charset="2"/>
              <a:buChar char="ü"/>
            </a:pPr>
            <a:r>
              <a:rPr lang="en-US" sz="3200" dirty="0" smtClean="0"/>
              <a:t>Developmental appropriateness</a:t>
            </a:r>
          </a:p>
          <a:p>
            <a:pPr marL="457200" indent="-457200">
              <a:buClr>
                <a:schemeClr val="accent1"/>
              </a:buClr>
              <a:buSzPct val="100000"/>
              <a:buFont typeface="Wingdings" charset="2"/>
              <a:buChar char="ü"/>
            </a:pPr>
            <a:r>
              <a:rPr lang="en-US" sz="3200" dirty="0"/>
              <a:t>E</a:t>
            </a:r>
            <a:r>
              <a:rPr lang="en-US" sz="3200" dirty="0" smtClean="0"/>
              <a:t>thnic-Cultural appropriateness</a:t>
            </a:r>
          </a:p>
          <a:p>
            <a:pPr marL="457200" indent="-457200">
              <a:buClr>
                <a:schemeClr val="accent1"/>
              </a:buClr>
              <a:buSzPct val="100000"/>
              <a:buFont typeface="Wingdings" charset="2"/>
              <a:buChar char="ü"/>
            </a:pPr>
            <a:r>
              <a:rPr lang="en-US" sz="3200" dirty="0" smtClean="0"/>
              <a:t>Inclusive of diversity</a:t>
            </a:r>
          </a:p>
          <a:p>
            <a:pPr marL="457200" indent="-457200">
              <a:buClr>
                <a:schemeClr val="accent1"/>
              </a:buClr>
              <a:buSzPct val="100000"/>
              <a:buFont typeface="Wingdings" charset="2"/>
              <a:buChar char="ü"/>
            </a:pPr>
            <a:r>
              <a:rPr lang="en-US" sz="3200" dirty="0" smtClean="0"/>
              <a:t>Respect for diverse ways of learning</a:t>
            </a:r>
          </a:p>
          <a:p>
            <a:pPr marL="457200" indent="-457200">
              <a:buClr>
                <a:schemeClr val="accent1"/>
              </a:buClr>
              <a:buSzPct val="100000"/>
              <a:buFont typeface="Wingdings" charset="2"/>
              <a:buChar char="ü"/>
            </a:pPr>
            <a:r>
              <a:rPr lang="en-US" sz="3200" dirty="0" smtClean="0"/>
              <a:t>Appearance and visual appeal</a:t>
            </a:r>
          </a:p>
          <a:p>
            <a:pPr marL="457200" indent="-457200">
              <a:buClr>
                <a:schemeClr val="accent1"/>
              </a:buClr>
              <a:buSzPct val="100000"/>
              <a:buFont typeface="Wingdings" charset="2"/>
              <a:buChar char="ü"/>
            </a:pPr>
            <a:r>
              <a:rPr lang="en-US" sz="3200" dirty="0" smtClean="0"/>
              <a:t>Ease</a:t>
            </a:r>
            <a:r>
              <a:rPr lang="en-US" sz="3200" dirty="0"/>
              <a:t>-of</a:t>
            </a:r>
            <a:r>
              <a:rPr lang="en-US" sz="3200" dirty="0" smtClean="0"/>
              <a:t>-Use</a:t>
            </a:r>
          </a:p>
          <a:p>
            <a:pPr marL="457200" indent="-457200">
              <a:buClr>
                <a:schemeClr val="accent1"/>
              </a:buClr>
              <a:buSzPct val="100000"/>
              <a:buFont typeface="Wingdings" charset="2"/>
              <a:buChar char="ü"/>
            </a:pPr>
            <a:r>
              <a:rPr lang="en-US" sz="3200" dirty="0" smtClean="0"/>
              <a:t>Quality </a:t>
            </a:r>
            <a:r>
              <a:rPr lang="en-US" sz="3200" dirty="0"/>
              <a:t>of </a:t>
            </a:r>
            <a:r>
              <a:rPr lang="en-US" sz="3200" dirty="0" smtClean="0"/>
              <a:t>Experience</a:t>
            </a:r>
          </a:p>
          <a:p>
            <a:pPr marL="457200" indent="-457200">
              <a:buClr>
                <a:schemeClr val="accent1"/>
              </a:buClr>
              <a:buSzPct val="100000"/>
              <a:buFont typeface="Wingdings" charset="2"/>
              <a:buChar char="ü"/>
            </a:pPr>
            <a:r>
              <a:rPr lang="en-US" sz="3200" dirty="0" smtClean="0"/>
              <a:t>Applicable: Able to be incorporated into daily and home life</a:t>
            </a:r>
          </a:p>
        </p:txBody>
      </p:sp>
    </p:spTree>
    <p:extLst>
      <p:ext uri="{BB962C8B-B14F-4D97-AF65-F5344CB8AC3E}">
        <p14:creationId xmlns:p14="http://schemas.microsoft.com/office/powerpoint/2010/main" val="85532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Curating Religious Content</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268255691"/>
              </p:ext>
            </p:extLst>
          </p:nvPr>
        </p:nvGraphicFramePr>
        <p:xfrm>
          <a:off x="390737" y="1757015"/>
          <a:ext cx="8375311" cy="481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683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gital-social-mobile-in-2015-6-63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58"/>
            <a:ext cx="9143999" cy="6949375"/>
          </a:xfrm>
          <a:prstGeom prst="rect">
            <a:avLst/>
          </a:prstGeom>
        </p:spPr>
      </p:pic>
    </p:spTree>
    <p:extLst>
      <p:ext uri="{BB962C8B-B14F-4D97-AF65-F5344CB8AC3E}">
        <p14:creationId xmlns:p14="http://schemas.microsoft.com/office/powerpoint/2010/main" val="4051693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2057" y="1702483"/>
            <a:ext cx="4541091" cy="2552018"/>
          </a:xfrm>
          <a:prstGeom prst="rect">
            <a:avLst/>
          </a:prstGeom>
        </p:spPr>
      </p:pic>
      <p:sp>
        <p:nvSpPr>
          <p:cNvPr id="3" name="Title 2"/>
          <p:cNvSpPr>
            <a:spLocks noGrp="1"/>
          </p:cNvSpPr>
          <p:nvPr>
            <p:ph type="title"/>
          </p:nvPr>
        </p:nvSpPr>
        <p:spPr/>
        <p:txBody>
          <a:bodyPr/>
          <a:lstStyle/>
          <a:p>
            <a:pPr algn="ctr"/>
            <a:r>
              <a:rPr lang="en-US" dirty="0" smtClean="0"/>
              <a:t>Mobile Technologies</a:t>
            </a:r>
            <a:endParaRPr lang="en-US" dirty="0"/>
          </a:p>
        </p:txBody>
      </p:sp>
      <p:pic>
        <p:nvPicPr>
          <p:cNvPr id="2" name="Picture 1" descr="v_ATIV_170x170_medium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7158" y="4475666"/>
            <a:ext cx="1101382" cy="2065156"/>
          </a:xfrm>
          <a:prstGeom prst="rect">
            <a:avLst/>
          </a:prstGeom>
        </p:spPr>
      </p:pic>
      <p:pic>
        <p:nvPicPr>
          <p:cNvPr id="4" name="Picture 3" descr="tabpro10wht_600x600_xlar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54368" y="4574171"/>
            <a:ext cx="2714035" cy="1966651"/>
          </a:xfrm>
          <a:prstGeom prst="rect">
            <a:avLst/>
          </a:prstGeom>
        </p:spPr>
      </p:pic>
      <p:pic>
        <p:nvPicPr>
          <p:cNvPr id="5" name="Picture 4" descr="e995d5b6-d023-4909-be29-af0c57f5f359.png"/>
          <p:cNvPicPr>
            <a:picLocks noChangeAspect="1"/>
          </p:cNvPicPr>
          <p:nvPr/>
        </p:nvPicPr>
        <p:blipFill rotWithShape="1">
          <a:blip r:embed="rId5" cstate="screen">
            <a:extLst>
              <a:ext uri="{28A0092B-C50C-407E-A947-70E740481C1C}">
                <a14:useLocalDpi xmlns:a14="http://schemas.microsoft.com/office/drawing/2010/main"/>
              </a:ext>
            </a:extLst>
          </a:blip>
          <a:srcRect l="24295" r="1364"/>
          <a:stretch/>
        </p:blipFill>
        <p:spPr>
          <a:xfrm>
            <a:off x="4950678" y="1435101"/>
            <a:ext cx="4130558" cy="2857500"/>
          </a:xfrm>
          <a:prstGeom prst="rect">
            <a:avLst/>
          </a:prstGeom>
        </p:spPr>
      </p:pic>
      <p:pic>
        <p:nvPicPr>
          <p:cNvPr id="7" name="Picture 6" descr="overview_gallery_perfor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8644" y="4216401"/>
            <a:ext cx="3524703" cy="2385456"/>
          </a:xfrm>
          <a:prstGeom prst="rect">
            <a:avLst/>
          </a:prstGeom>
        </p:spPr>
      </p:pic>
    </p:spTree>
    <p:extLst>
      <p:ext uri="{BB962C8B-B14F-4D97-AF65-F5344CB8AC3E}">
        <p14:creationId xmlns:p14="http://schemas.microsoft.com/office/powerpoint/2010/main" val="21264938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3233311" y="1630272"/>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2435678" y="5822712"/>
            <a:ext cx="3097179" cy="72267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4559300" y="3416300"/>
            <a:ext cx="12700" cy="12700"/>
          </a:xfrm>
          <a:prstGeom prst="rect">
            <a:avLst/>
          </a:prstGeom>
        </p:spPr>
      </p:pic>
      <p:pic>
        <p:nvPicPr>
          <p:cNvPr id="12" name="Picture 11"/>
          <p:cNvPicPr>
            <a:picLocks noChangeAspect="1"/>
          </p:cNvPicPr>
          <p:nvPr/>
        </p:nvPicPr>
        <p:blipFill>
          <a:blip r:embed="rId4"/>
          <a:stretch>
            <a:fillRect/>
          </a:stretch>
        </p:blipFill>
        <p:spPr>
          <a:xfrm>
            <a:off x="4559300" y="3416300"/>
            <a:ext cx="12700" cy="12700"/>
          </a:xfrm>
          <a:prstGeom prst="rect">
            <a:avLst/>
          </a:prstGeom>
        </p:spPr>
      </p:pic>
      <p:pic>
        <p:nvPicPr>
          <p:cNvPr id="13" name="Picture 12"/>
          <p:cNvPicPr>
            <a:picLocks noChangeAspect="1"/>
          </p:cNvPicPr>
          <p:nvPr/>
        </p:nvPicPr>
        <p:blipFill>
          <a:blip r:embed="rId4"/>
          <a:stretch>
            <a:fillRect/>
          </a:stretch>
        </p:blipFill>
        <p:spPr>
          <a:xfrm>
            <a:off x="4559300" y="3416300"/>
            <a:ext cx="12700" cy="12700"/>
          </a:xfrm>
          <a:prstGeom prst="rect">
            <a:avLst/>
          </a:prstGeom>
        </p:spPr>
      </p:pic>
      <p:pic>
        <p:nvPicPr>
          <p:cNvPr id="14" name="Picture 13"/>
          <p:cNvPicPr>
            <a:picLocks noChangeAspect="1"/>
          </p:cNvPicPr>
          <p:nvPr/>
        </p:nvPicPr>
        <p:blipFill>
          <a:blip r:embed="rId4"/>
          <a:stretch>
            <a:fillRect/>
          </a:stretch>
        </p:blipFill>
        <p:spPr>
          <a:xfrm>
            <a:off x="4559300" y="3416300"/>
            <a:ext cx="12700" cy="12700"/>
          </a:xfrm>
          <a:prstGeom prst="rect">
            <a:avLst/>
          </a:prstGeom>
        </p:spPr>
      </p:pic>
      <p:pic>
        <p:nvPicPr>
          <p:cNvPr id="15" name="Picture 14"/>
          <p:cNvPicPr>
            <a:picLocks noChangeAspect="1"/>
          </p:cNvPicPr>
          <p:nvPr/>
        </p:nvPicPr>
        <p:blipFill>
          <a:blip r:embed="rId4"/>
          <a:stretch>
            <a:fillRect/>
          </a:stretch>
        </p:blipFill>
        <p:spPr>
          <a:xfrm>
            <a:off x="4559300" y="3416300"/>
            <a:ext cx="12700" cy="12700"/>
          </a:xfrm>
          <a:prstGeom prst="rect">
            <a:avLst/>
          </a:prstGeom>
        </p:spPr>
      </p:pic>
      <p:pic>
        <p:nvPicPr>
          <p:cNvPr id="16" name="Picture 15"/>
          <p:cNvPicPr>
            <a:picLocks noChangeAspect="1"/>
          </p:cNvPicPr>
          <p:nvPr/>
        </p:nvPicPr>
        <p:blipFill>
          <a:blip r:embed="rId4"/>
          <a:stretch>
            <a:fillRect/>
          </a:stretch>
        </p:blipFill>
        <p:spPr>
          <a:xfrm>
            <a:off x="4559300" y="3416300"/>
            <a:ext cx="12700" cy="1270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5678" y="3041827"/>
            <a:ext cx="3363686" cy="95019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4669" y="5072360"/>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4559300" y="3416300"/>
            <a:ext cx="12700" cy="12700"/>
          </a:xfrm>
          <a:prstGeom prst="rect">
            <a:avLst/>
          </a:prstGeom>
        </p:spPr>
      </p:pic>
      <p:pic>
        <p:nvPicPr>
          <p:cNvPr id="21" name="Picture 20"/>
          <p:cNvPicPr>
            <a:picLocks noChangeAspect="1"/>
          </p:cNvPicPr>
          <p:nvPr/>
        </p:nvPicPr>
        <p:blipFill>
          <a:blip r:embed="rId4"/>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2061" y="1759429"/>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71931" y="3640634"/>
            <a:ext cx="2870523" cy="1020267"/>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51673" y="4110140"/>
            <a:ext cx="3281184" cy="830796"/>
          </a:xfrm>
          <a:prstGeom prst="rect">
            <a:avLst/>
          </a:prstGeom>
        </p:spPr>
      </p:pic>
      <p:pic>
        <p:nvPicPr>
          <p:cNvPr id="23" name="Picture 22"/>
          <p:cNvPicPr>
            <a:picLocks noChangeAspect="1"/>
          </p:cNvPicPr>
          <p:nvPr/>
        </p:nvPicPr>
        <p:blipFill>
          <a:blip r:embed="rId10"/>
          <a:stretch>
            <a:fillRect/>
          </a:stretch>
        </p:blipFill>
        <p:spPr>
          <a:xfrm>
            <a:off x="3984268" y="5072360"/>
            <a:ext cx="2584289" cy="593332"/>
          </a:xfrm>
          <a:prstGeom prst="rect">
            <a:avLst/>
          </a:prstGeom>
          <a:solidFill>
            <a:schemeClr val="tx1"/>
          </a:solidFill>
        </p:spPr>
      </p:pic>
      <p:pic>
        <p:nvPicPr>
          <p:cNvPr id="25" name="Picture 24"/>
          <p:cNvPicPr>
            <a:picLocks noChangeAspect="1"/>
          </p:cNvPicPr>
          <p:nvPr/>
        </p:nvPicPr>
        <p:blipFill>
          <a:blip r:embed="rId11"/>
          <a:stretch>
            <a:fillRect/>
          </a:stretch>
        </p:blipFill>
        <p:spPr>
          <a:xfrm>
            <a:off x="336872" y="2974882"/>
            <a:ext cx="1574274" cy="1574274"/>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a:bodyPr>
          <a:lstStyle/>
          <a:p>
            <a:pPr algn="ctr"/>
            <a:r>
              <a:rPr lang="en-US" dirty="0" smtClean="0"/>
              <a:t>Social Networking Tools</a:t>
            </a:r>
            <a:endParaRPr lang="en-US" dirty="0"/>
          </a:p>
        </p:txBody>
      </p:sp>
      <p:pic>
        <p:nvPicPr>
          <p:cNvPr id="3" name="Picture 2" descr="Unknown.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723095" y="1630272"/>
            <a:ext cx="1862666" cy="1866754"/>
          </a:xfrm>
          <a:prstGeom prst="rect">
            <a:avLst/>
          </a:prstGeom>
        </p:spPr>
      </p:pic>
      <p:pic>
        <p:nvPicPr>
          <p:cNvPr id="5" name="Picture 4" descr="snapchat.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872" y="4785996"/>
            <a:ext cx="1759391" cy="1759391"/>
          </a:xfrm>
          <a:prstGeom prst="rect">
            <a:avLst/>
          </a:prstGeom>
        </p:spPr>
      </p:pic>
    </p:spTree>
    <p:extLst>
      <p:ext uri="{BB962C8B-B14F-4D97-AF65-F5344CB8AC3E}">
        <p14:creationId xmlns:p14="http://schemas.microsoft.com/office/powerpoint/2010/main" val="1542798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3-02 at 1.41.04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150" y="1629186"/>
            <a:ext cx="7724064" cy="510407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itle 4"/>
          <p:cNvSpPr>
            <a:spLocks noGrp="1"/>
          </p:cNvSpPr>
          <p:nvPr>
            <p:ph type="title"/>
          </p:nvPr>
        </p:nvSpPr>
        <p:spPr/>
        <p:txBody>
          <a:bodyPr/>
          <a:lstStyle/>
          <a:p>
            <a:pPr algn="ctr"/>
            <a:r>
              <a:rPr lang="en-US" dirty="0" smtClean="0">
                <a:solidFill>
                  <a:schemeClr val="tx1"/>
                </a:solidFill>
              </a:rPr>
              <a:t>Mobile Usage</a:t>
            </a:r>
            <a:endParaRPr lang="en-US" dirty="0">
              <a:solidFill>
                <a:schemeClr val="tx1"/>
              </a:solidFill>
            </a:endParaRPr>
          </a:p>
        </p:txBody>
      </p:sp>
    </p:spTree>
    <p:extLst>
      <p:ext uri="{BB962C8B-B14F-4D97-AF65-F5344CB8AC3E}">
        <p14:creationId xmlns:p14="http://schemas.microsoft.com/office/powerpoint/2010/main" val="1818583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563202"/>
            <a:ext cx="8595889" cy="5184160"/>
          </a:xfrm>
        </p:spPr>
        <p:txBody>
          <a:bodyPr>
            <a:normAutofit lnSpcReduction="10000"/>
          </a:bodyPr>
          <a:lstStyle/>
          <a:p>
            <a:pPr marL="457200" indent="-457200">
              <a:spcBef>
                <a:spcPts val="0"/>
              </a:spcBef>
              <a:buSzPct val="80000"/>
              <a:buFont typeface="Wingdings" charset="2"/>
              <a:buChar char=""/>
            </a:pPr>
            <a:r>
              <a:rPr lang="en-US" sz="2800" dirty="0" smtClean="0"/>
              <a:t>Mobile devices have fundamentally changed the relationship between information, time, &amp; space.</a:t>
            </a:r>
          </a:p>
          <a:p>
            <a:pPr marL="457200" indent="-457200">
              <a:spcBef>
                <a:spcPts val="0"/>
              </a:spcBef>
              <a:buSzPct val="80000"/>
              <a:buFont typeface="Wingdings" charset="2"/>
              <a:buChar char=""/>
            </a:pPr>
            <a:r>
              <a:rPr lang="en-US" sz="2800" dirty="0" smtClean="0"/>
              <a:t>Information is now </a:t>
            </a:r>
            <a:r>
              <a:rPr lang="en-US" sz="2800" b="1" dirty="0" smtClean="0">
                <a:solidFill>
                  <a:schemeClr val="accent3"/>
                </a:solidFill>
              </a:rPr>
              <a:t>PORTABLE</a:t>
            </a:r>
            <a:r>
              <a:rPr lang="en-US" sz="2800" dirty="0" smtClean="0"/>
              <a:t>, </a:t>
            </a:r>
            <a:r>
              <a:rPr lang="en-US" sz="2800" b="1" dirty="0" smtClean="0">
                <a:solidFill>
                  <a:schemeClr val="accent3"/>
                </a:solidFill>
              </a:rPr>
              <a:t>PARTICIPATORY</a:t>
            </a:r>
            <a:r>
              <a:rPr lang="en-US" sz="2800" dirty="0" smtClean="0"/>
              <a:t>, </a:t>
            </a:r>
            <a:r>
              <a:rPr lang="en-US" sz="2800" b="1" dirty="0" smtClean="0">
                <a:solidFill>
                  <a:schemeClr val="accent3"/>
                </a:solidFill>
              </a:rPr>
              <a:t>PERSONAL</a:t>
            </a:r>
          </a:p>
          <a:p>
            <a:pPr marL="457200" indent="-457200">
              <a:spcBef>
                <a:spcPts val="0"/>
              </a:spcBef>
              <a:buSzPct val="80000"/>
              <a:buFont typeface="Wingdings" charset="2"/>
              <a:buChar char=""/>
            </a:pPr>
            <a:r>
              <a:rPr lang="en-US" sz="2800" dirty="0"/>
              <a:t>Information will find you through social networking. </a:t>
            </a:r>
            <a:r>
              <a:rPr lang="en-US" sz="2800" dirty="0" smtClean="0"/>
              <a:t/>
            </a:r>
            <a:br>
              <a:rPr lang="en-US" sz="2800" dirty="0" smtClean="0"/>
            </a:br>
            <a:r>
              <a:rPr lang="en-US" sz="2800" dirty="0" smtClean="0"/>
              <a:t>“</a:t>
            </a:r>
            <a:r>
              <a:rPr lang="en-US" sz="2800" dirty="0"/>
              <a:t>If news is important it will find its way to me.”</a:t>
            </a:r>
          </a:p>
          <a:p>
            <a:pPr marL="457200" indent="-457200">
              <a:spcBef>
                <a:spcPts val="0"/>
              </a:spcBef>
              <a:buSzPct val="80000"/>
              <a:buFont typeface="Wingdings" charset="2"/>
              <a:buChar char=""/>
            </a:pPr>
            <a:r>
              <a:rPr lang="en-US" sz="2800" dirty="0"/>
              <a:t>People turn to their social networks to help them evaluate new information they encounter. </a:t>
            </a:r>
          </a:p>
          <a:p>
            <a:pPr marL="457200" indent="-457200">
              <a:spcBef>
                <a:spcPts val="0"/>
              </a:spcBef>
              <a:buSzPct val="80000"/>
              <a:buFont typeface="Wingdings" charset="2"/>
              <a:buChar char=""/>
            </a:pPr>
            <a:r>
              <a:rPr lang="en-US" sz="2800" dirty="0"/>
              <a:t>People have become content creators – when they discover content they will share it with their broad network.</a:t>
            </a:r>
          </a:p>
          <a:p>
            <a:pPr marL="457200" indent="-457200">
              <a:spcBef>
                <a:spcPts val="0"/>
              </a:spcBef>
              <a:buSzPct val="80000"/>
              <a:buFont typeface="Wingdings" charset="2"/>
              <a:buChar char=""/>
            </a:pPr>
            <a:r>
              <a:rPr lang="en-US" sz="2800" dirty="0"/>
              <a:t>Reciprocal sharing is the way people build their social capital and reputations. </a:t>
            </a:r>
          </a:p>
        </p:txBody>
      </p:sp>
      <p:sp>
        <p:nvSpPr>
          <p:cNvPr id="4" name="Title 3"/>
          <p:cNvSpPr>
            <a:spLocks noGrp="1"/>
          </p:cNvSpPr>
          <p:nvPr>
            <p:ph type="title"/>
          </p:nvPr>
        </p:nvSpPr>
        <p:spPr/>
        <p:txBody>
          <a:bodyPr/>
          <a:lstStyle/>
          <a:p>
            <a:pPr algn="ctr"/>
            <a:r>
              <a:rPr lang="en-US" dirty="0" smtClean="0"/>
              <a:t>Mobile Revolution</a:t>
            </a:r>
            <a:endParaRPr lang="en-US" dirty="0"/>
          </a:p>
        </p:txBody>
      </p:sp>
    </p:spTree>
    <p:extLst>
      <p:ext uri="{BB962C8B-B14F-4D97-AF65-F5344CB8AC3E}">
        <p14:creationId xmlns:p14="http://schemas.microsoft.com/office/powerpoint/2010/main" val="14521168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Adaptive Challenge 3: Religiosity</a:t>
            </a:r>
            <a:endParaRPr lang="en-US" dirty="0"/>
          </a:p>
        </p:txBody>
      </p:sp>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933532" y="1696001"/>
            <a:ext cx="7313259" cy="49910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40994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005705574"/>
              </p:ext>
            </p:extLst>
          </p:nvPr>
        </p:nvGraphicFramePr>
        <p:xfrm>
          <a:off x="165100" y="1727200"/>
          <a:ext cx="8851900" cy="4779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pPr algn="ctr"/>
            <a:r>
              <a:rPr lang="en-US" dirty="0" smtClean="0"/>
              <a:t>Religious Diversity</a:t>
            </a:r>
            <a:endParaRPr lang="en-US" dirty="0"/>
          </a:p>
        </p:txBody>
      </p:sp>
    </p:spTree>
    <p:extLst>
      <p:ext uri="{BB962C8B-B14F-4D97-AF65-F5344CB8AC3E}">
        <p14:creationId xmlns:p14="http://schemas.microsoft.com/office/powerpoint/2010/main" val="24027274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chemeClr val="tx1"/>
                </a:solidFill>
              </a:rPr>
              <a:t>Religious Diversity</a:t>
            </a:r>
            <a:endParaRPr lang="en-US" dirty="0">
              <a:solidFill>
                <a:schemeClr val="tx1"/>
              </a:solidFill>
            </a:endParaRPr>
          </a:p>
        </p:txBody>
      </p:sp>
      <p:sp>
        <p:nvSpPr>
          <p:cNvPr id="3" name="Content Placeholder 2"/>
          <p:cNvSpPr>
            <a:spLocks noGrp="1"/>
          </p:cNvSpPr>
          <p:nvPr>
            <p:ph sz="quarter" idx="1"/>
          </p:nvPr>
        </p:nvSpPr>
        <p:spPr>
          <a:xfrm>
            <a:off x="307848" y="2023467"/>
            <a:ext cx="8724900" cy="4140200"/>
          </a:xfrm>
        </p:spPr>
        <p:txBody>
          <a:bodyPr>
            <a:normAutofit fontScale="92500"/>
          </a:bodyPr>
          <a:lstStyle/>
          <a:p>
            <a:pPr marL="118872" indent="0" algn="ctr">
              <a:buNone/>
            </a:pPr>
            <a:r>
              <a:rPr lang="en-US" sz="3200" b="1" u="sng" dirty="0" smtClean="0">
                <a:solidFill>
                  <a:schemeClr val="accent2"/>
                </a:solidFill>
                <a:cs typeface="Tw Cen MT"/>
              </a:rPr>
              <a:t>Youth (teens)</a:t>
            </a:r>
          </a:p>
          <a:p>
            <a:pPr marL="118872" indent="0">
              <a:buNone/>
            </a:pPr>
            <a:r>
              <a:rPr lang="en-US" dirty="0" smtClean="0">
                <a:cs typeface="Tw Cen MT"/>
              </a:rPr>
              <a:t>Abiders	Adapters   	Assenters	Avoiders     Atheists</a:t>
            </a:r>
          </a:p>
          <a:p>
            <a:pPr marL="118872" indent="0" algn="ctr">
              <a:buNone/>
            </a:pPr>
            <a:r>
              <a:rPr lang="en-US" b="1" dirty="0" smtClean="0">
                <a:solidFill>
                  <a:schemeClr val="accent2"/>
                </a:solidFill>
                <a:cs typeface="Tw Cen MT"/>
              </a:rPr>
              <a:t>20%		20%		31%		24%		5%</a:t>
            </a:r>
          </a:p>
          <a:p>
            <a:pPr marL="118872" indent="0" algn="ctr">
              <a:buNone/>
            </a:pPr>
            <a:endParaRPr lang="en-US" b="1" dirty="0">
              <a:solidFill>
                <a:schemeClr val="accent5"/>
              </a:solidFill>
              <a:cs typeface="Tw Cen MT"/>
            </a:endParaRPr>
          </a:p>
          <a:p>
            <a:pPr marL="118872" indent="0" algn="ctr">
              <a:buNone/>
            </a:pPr>
            <a:r>
              <a:rPr lang="en-US" sz="3200" b="1" u="sng" dirty="0" smtClean="0">
                <a:solidFill>
                  <a:schemeClr val="accent1"/>
                </a:solidFill>
                <a:cs typeface="Tw Cen MT"/>
              </a:rPr>
              <a:t>Emerging Adults (20s)</a:t>
            </a:r>
            <a:endParaRPr lang="en-US" sz="3200" b="1" u="sng" dirty="0">
              <a:solidFill>
                <a:schemeClr val="accent1"/>
              </a:solidFill>
              <a:cs typeface="Tw Cen MT"/>
            </a:endParaRPr>
          </a:p>
          <a:p>
            <a:pPr marL="118872" indent="0">
              <a:buNone/>
            </a:pPr>
            <a:r>
              <a:rPr lang="en-US" sz="2000" b="1" dirty="0" smtClean="0">
                <a:cs typeface="Tw Cen MT"/>
              </a:rPr>
              <a:t>Committed           Selected        Spiritually    Religiously      Religiously     Irreligious  Traditionalists     Adherents     Open        	Indifferent      Disconnected</a:t>
            </a:r>
            <a:r>
              <a:rPr lang="en-US" sz="2000" b="1" dirty="0">
                <a:cs typeface="Tw Cen MT"/>
              </a:rPr>
              <a:t>	</a:t>
            </a:r>
            <a:endParaRPr lang="en-US" sz="2000" b="1" dirty="0" smtClean="0">
              <a:cs typeface="Tw Cen MT"/>
            </a:endParaRPr>
          </a:p>
          <a:p>
            <a:pPr marL="118872" indent="0" algn="ctr">
              <a:buNone/>
            </a:pPr>
            <a:r>
              <a:rPr lang="en-US" b="1" dirty="0" smtClean="0">
                <a:solidFill>
                  <a:schemeClr val="accent1"/>
                </a:solidFill>
                <a:cs typeface="Tw Cen MT"/>
              </a:rPr>
              <a:t>15%		30% 	      15% 	25% 	        5%            10%</a:t>
            </a:r>
            <a:endParaRPr lang="en-US" b="1" dirty="0">
              <a:solidFill>
                <a:schemeClr val="accent1"/>
              </a:solidFill>
              <a:cs typeface="Tw Cen MT"/>
            </a:endParaRPr>
          </a:p>
        </p:txBody>
      </p:sp>
      <p:pic>
        <p:nvPicPr>
          <p:cNvPr id="5" name="Picture 4"/>
          <p:cNvPicPr>
            <a:picLocks noChangeAspect="1"/>
          </p:cNvPicPr>
          <p:nvPr/>
        </p:nvPicPr>
        <p:blipFill>
          <a:blip r:embed="rId2"/>
          <a:stretch>
            <a:fillRect/>
          </a:stretch>
        </p:blipFill>
        <p:spPr>
          <a:xfrm>
            <a:off x="88900" y="101600"/>
            <a:ext cx="1414871" cy="1921867"/>
          </a:xfrm>
          <a:prstGeom prst="rect">
            <a:avLst/>
          </a:prstGeom>
          <a:ln>
            <a:noFill/>
          </a:ln>
          <a:effectLst>
            <a:outerShdw blurRad="190500" algn="tl" rotWithShape="0">
              <a:srgbClr val="000000">
                <a:alpha val="70000"/>
              </a:srgbClr>
            </a:outerShdw>
          </a:effectLst>
        </p:spPr>
      </p:pic>
      <p:pic>
        <p:nvPicPr>
          <p:cNvPr id="6" name="Picture 5" descr="Sou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62748" y="101600"/>
            <a:ext cx="1270000" cy="19407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475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85176"/>
            <a:ext cx="8153400" cy="990600"/>
          </a:xfrm>
        </p:spPr>
        <p:txBody>
          <a:bodyPr>
            <a:normAutofit fontScale="90000"/>
          </a:bodyPr>
          <a:lstStyle/>
          <a:p>
            <a:r>
              <a:rPr lang="en-US" dirty="0" smtClean="0"/>
              <a:t>Adaptive Challenge 4: Religious Transmission</a:t>
            </a:r>
            <a:endParaRPr lang="en-US" dirty="0"/>
          </a:p>
        </p:txBody>
      </p:sp>
      <p:sp>
        <p:nvSpPr>
          <p:cNvPr id="3" name="Content Placeholder 2"/>
          <p:cNvSpPr>
            <a:spLocks noGrp="1"/>
          </p:cNvSpPr>
          <p:nvPr>
            <p:ph sz="quarter" idx="1"/>
          </p:nvPr>
        </p:nvSpPr>
        <p:spPr/>
        <p:txBody>
          <a:bodyPr/>
          <a:lstStyle/>
          <a:p>
            <a:r>
              <a:rPr lang="en-US" dirty="0" smtClean="0"/>
              <a:t>Declining importance of religion and religious practice</a:t>
            </a:r>
          </a:p>
          <a:p>
            <a:r>
              <a:rPr lang="en-US" dirty="0" smtClean="0"/>
              <a:t>Declining levels of family religious transmission and faith practice at home </a:t>
            </a:r>
          </a:p>
          <a:p>
            <a:endParaRPr lang="en-US" dirty="0"/>
          </a:p>
        </p:txBody>
      </p:sp>
    </p:spTree>
    <p:extLst>
      <p:ext uri="{BB962C8B-B14F-4D97-AF65-F5344CB8AC3E}">
        <p14:creationId xmlns:p14="http://schemas.microsoft.com/office/powerpoint/2010/main" val="291905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1. Adaptive Challenges</a:t>
            </a:r>
            <a:endParaRPr lang="en-US" dirty="0"/>
          </a:p>
        </p:txBody>
      </p:sp>
    </p:spTree>
    <p:extLst>
      <p:ext uri="{BB962C8B-B14F-4D97-AF65-F5344CB8AC3E}">
        <p14:creationId xmlns:p14="http://schemas.microsoft.com/office/powerpoint/2010/main" val="28863784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solidFill>
                  <a:srgbClr val="000000"/>
                </a:solidFill>
              </a:rPr>
              <a:t>Religious Transmission</a:t>
            </a:r>
            <a:endParaRPr lang="en-US" sz="4000" dirty="0">
              <a:solidFill>
                <a:srgbClr val="000000"/>
              </a:solidFill>
            </a:endParaRPr>
          </a:p>
        </p:txBody>
      </p:sp>
      <p:sp>
        <p:nvSpPr>
          <p:cNvPr id="8" name="Content Placeholder 7"/>
          <p:cNvSpPr>
            <a:spLocks noGrp="1"/>
          </p:cNvSpPr>
          <p:nvPr>
            <p:ph sz="quarter" idx="1"/>
          </p:nvPr>
        </p:nvSpPr>
        <p:spPr>
          <a:xfrm>
            <a:off x="612648" y="1600200"/>
            <a:ext cx="8153400" cy="4259673"/>
          </a:xfrm>
        </p:spPr>
        <p:txBody>
          <a:bodyPr>
            <a:normAutofit lnSpcReduction="10000"/>
          </a:bodyPr>
          <a:lstStyle/>
          <a:p>
            <a:pPr marL="0" indent="0" algn="ctr">
              <a:buNone/>
            </a:pPr>
            <a:r>
              <a:rPr lang="en-US" sz="2800" i="1" dirty="0" smtClean="0"/>
              <a:t>“</a:t>
            </a:r>
            <a:r>
              <a:rPr lang="en-US" sz="3200" dirty="0" smtClean="0"/>
              <a:t>Emerging adults who grew up with seriously religious parents are through socialization more likely (1) to have internalized their parents religious worldview, (2) to possess the practical religious know-how needed to live more highly religious lives, and (3) to embody the identity orientations and behavioral tendencies toward continuing to practice what they have been taught religiously.</a:t>
            </a:r>
            <a:r>
              <a:rPr lang="en-US" sz="2800" i="1" dirty="0" smtClean="0"/>
              <a:t>” </a:t>
            </a:r>
            <a:endParaRPr lang="en-US" sz="2800" i="1" dirty="0"/>
          </a:p>
        </p:txBody>
      </p:sp>
    </p:spTree>
    <p:extLst>
      <p:ext uri="{BB962C8B-B14F-4D97-AF65-F5344CB8AC3E}">
        <p14:creationId xmlns:p14="http://schemas.microsoft.com/office/powerpoint/2010/main" val="374363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600200"/>
            <a:ext cx="8153400" cy="5257800"/>
          </a:xfrm>
        </p:spPr>
        <p:txBody>
          <a:bodyPr>
            <a:normAutofit fontScale="92500" lnSpcReduction="10000"/>
          </a:bodyPr>
          <a:lstStyle/>
          <a:p>
            <a:pPr marL="0" indent="0" algn="ctr">
              <a:buNone/>
            </a:pPr>
            <a:r>
              <a:rPr lang="en-US" sz="3500" dirty="0" smtClean="0"/>
              <a:t>“At the heart of this social causal mechanism stands the elementary process of teaching—both formal and informal, verbal and nonverbal, oral and behavioral, intentional and unconscious, through both instruction and role modeling. We believe that one of the main ways by which empirically observed strong parental religion produced strong emerging adult religion in offspring is through the teaching involved in socialization.”</a:t>
            </a:r>
          </a:p>
          <a:p>
            <a:pPr marL="0" indent="0" algn="ctr">
              <a:buNone/>
            </a:pPr>
            <a:r>
              <a:rPr lang="en-US" sz="2595" dirty="0" smtClean="0"/>
              <a:t>(</a:t>
            </a:r>
            <a:r>
              <a:rPr lang="en-US" sz="2595" i="1" dirty="0" smtClean="0"/>
              <a:t>Souls in Transition: The Religious &amp; Spiritual Lives of Emerging Adults </a:t>
            </a:r>
            <a:r>
              <a:rPr lang="en-US" sz="2595" dirty="0" smtClean="0"/>
              <a:t>by Christian Smith with Patricia Snell) </a:t>
            </a:r>
          </a:p>
        </p:txBody>
      </p:sp>
      <p:sp>
        <p:nvSpPr>
          <p:cNvPr id="3" name="Title 2"/>
          <p:cNvSpPr>
            <a:spLocks noGrp="1"/>
          </p:cNvSpPr>
          <p:nvPr>
            <p:ph type="title"/>
          </p:nvPr>
        </p:nvSpPr>
        <p:spPr/>
        <p:txBody>
          <a:bodyPr/>
          <a:lstStyle/>
          <a:p>
            <a:pPr algn="ctr"/>
            <a:r>
              <a:rPr lang="en-US" dirty="0" smtClean="0"/>
              <a:t>Religious Transmission</a:t>
            </a:r>
            <a:endParaRPr lang="en-US" dirty="0"/>
          </a:p>
        </p:txBody>
      </p:sp>
    </p:spTree>
    <p:extLst>
      <p:ext uri="{BB962C8B-B14F-4D97-AF65-F5344CB8AC3E}">
        <p14:creationId xmlns:p14="http://schemas.microsoft.com/office/powerpoint/2010/main" val="287079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Religious Transmission</a:t>
            </a:r>
            <a:endParaRPr lang="en-US" dirty="0"/>
          </a:p>
        </p:txBody>
      </p:sp>
      <p:pic>
        <p:nvPicPr>
          <p:cNvPr id="3" name="Picture 2" descr="Page19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2309" y="1791167"/>
            <a:ext cx="7168386" cy="4960991"/>
          </a:xfrm>
          <a:prstGeom prst="rect">
            <a:avLst/>
          </a:prstGeom>
        </p:spPr>
      </p:pic>
      <p:pic>
        <p:nvPicPr>
          <p:cNvPr id="4" name="Picture 3" descr="9486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269" y="2875390"/>
            <a:ext cx="1474717" cy="2260103"/>
          </a:xfrm>
          <a:prstGeom prst="rect">
            <a:avLst/>
          </a:prstGeom>
        </p:spPr>
      </p:pic>
    </p:spTree>
    <p:extLst>
      <p:ext uri="{BB962C8B-B14F-4D97-AF65-F5344CB8AC3E}">
        <p14:creationId xmlns:p14="http://schemas.microsoft.com/office/powerpoint/2010/main" val="16563304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Concluding Thought </a:t>
            </a:r>
            <a:endParaRPr lang="en-US" dirty="0"/>
          </a:p>
        </p:txBody>
      </p:sp>
      <p:sp>
        <p:nvSpPr>
          <p:cNvPr id="7" name="Content Placeholder 6"/>
          <p:cNvSpPr>
            <a:spLocks noGrp="1"/>
          </p:cNvSpPr>
          <p:nvPr>
            <p:ph sz="quarter" idx="1"/>
          </p:nvPr>
        </p:nvSpPr>
        <p:spPr>
          <a:xfrm>
            <a:off x="612648" y="1600200"/>
            <a:ext cx="8153400" cy="4706880"/>
          </a:xfrm>
        </p:spPr>
        <p:txBody>
          <a:bodyPr>
            <a:normAutofit fontScale="92500"/>
          </a:bodyPr>
          <a:lstStyle/>
          <a:p>
            <a:pPr marL="0" indent="0" algn="ctr">
              <a:buNone/>
            </a:pPr>
            <a:r>
              <a:rPr lang="en-US" sz="3500" dirty="0" smtClean="0"/>
              <a:t>The world is now changing at a rate at which  the basic systems, structures, and cultures built over the past century cannot keep up with the demands being placed on them. Incremental adjustments to how you manage and strategize, not matter how clever, are not up to the job. You need something very new to stay ahead in a age of tumultuous change and growing uncertainties</a:t>
            </a:r>
            <a:r>
              <a:rPr lang="en-US" dirty="0" smtClean="0"/>
              <a:t>. </a:t>
            </a:r>
          </a:p>
          <a:p>
            <a:pPr marL="0" indent="0">
              <a:buNone/>
            </a:pPr>
            <a:endParaRPr lang="en-US" sz="1300" dirty="0" smtClean="0"/>
          </a:p>
          <a:p>
            <a:pPr marL="0" indent="0" algn="ctr">
              <a:buNone/>
            </a:pPr>
            <a:r>
              <a:rPr lang="en-US" sz="2200" dirty="0" smtClean="0"/>
              <a:t>(John Kotter, </a:t>
            </a:r>
            <a:r>
              <a:rPr lang="en-US" sz="2200" i="1" dirty="0" smtClean="0"/>
              <a:t>Accelerate: Building Strategic Agility for a Faster-Moving World</a:t>
            </a:r>
            <a:endParaRPr lang="en-US" sz="2200" i="1" dirty="0"/>
          </a:p>
        </p:txBody>
      </p:sp>
    </p:spTree>
    <p:extLst>
      <p:ext uri="{BB962C8B-B14F-4D97-AF65-F5344CB8AC3E}">
        <p14:creationId xmlns:p14="http://schemas.microsoft.com/office/powerpoint/2010/main" val="1767397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0000"/>
                </a:solidFill>
                <a:latin typeface="Cambria"/>
                <a:cs typeface="Cambria"/>
              </a:rPr>
              <a:t>How do I get rid of the fear</a:t>
            </a:r>
            <a:r>
              <a:rPr lang="en-US" dirty="0" smtClean="0">
                <a:solidFill>
                  <a:srgbClr val="000000"/>
                </a:solidFill>
                <a:latin typeface="Cambria"/>
                <a:cs typeface="Cambria"/>
              </a:rPr>
              <a:t>?</a:t>
            </a:r>
            <a:endParaRPr lang="en-US" dirty="0">
              <a:solidFill>
                <a:srgbClr val="000000"/>
              </a:solidFill>
            </a:endParaRPr>
          </a:p>
        </p:txBody>
      </p:sp>
      <p:sp>
        <p:nvSpPr>
          <p:cNvPr id="3" name="Content Placeholder 2"/>
          <p:cNvSpPr>
            <a:spLocks noGrp="1"/>
          </p:cNvSpPr>
          <p:nvPr>
            <p:ph sz="quarter" idx="1"/>
          </p:nvPr>
        </p:nvSpPr>
        <p:spPr>
          <a:xfrm>
            <a:off x="612648" y="1524000"/>
            <a:ext cx="8290052" cy="5257800"/>
          </a:xfrm>
        </p:spPr>
        <p:txBody>
          <a:bodyPr>
            <a:noAutofit/>
          </a:bodyPr>
          <a:lstStyle/>
          <a:p>
            <a:pPr marL="114300" indent="0">
              <a:buNone/>
            </a:pPr>
            <a:r>
              <a:rPr lang="en-US" sz="3200" i="1" dirty="0" smtClean="0">
                <a:latin typeface="Cambria"/>
                <a:cs typeface="Cambria"/>
              </a:rPr>
              <a:t>Alas</a:t>
            </a:r>
            <a:r>
              <a:rPr lang="en-US" sz="3200" i="1" dirty="0">
                <a:latin typeface="Cambria"/>
                <a:cs typeface="Cambria"/>
              </a:rPr>
              <a:t>, this is the wrong question.</a:t>
            </a:r>
          </a:p>
          <a:p>
            <a:pPr marL="114300" indent="0">
              <a:spcBef>
                <a:spcPts val="1464"/>
              </a:spcBef>
              <a:buNone/>
            </a:pPr>
            <a:r>
              <a:rPr lang="en-US" sz="3200" i="1" dirty="0">
                <a:latin typeface="Cambria"/>
                <a:cs typeface="Cambria"/>
              </a:rPr>
              <a:t>The only way to get rid of the fear is to stop doing things that might not work, to stop putting yourself out there, to stop doing work that matters.</a:t>
            </a:r>
          </a:p>
          <a:p>
            <a:pPr marL="114300" indent="0">
              <a:spcBef>
                <a:spcPts val="1464"/>
              </a:spcBef>
              <a:buNone/>
            </a:pPr>
            <a:r>
              <a:rPr lang="en-US" sz="3200" i="1" dirty="0">
                <a:latin typeface="Cambria"/>
                <a:cs typeface="Cambria"/>
              </a:rPr>
              <a:t>No, the right question is, "How do I dance with the fear?"</a:t>
            </a:r>
          </a:p>
          <a:p>
            <a:pPr marL="114300" indent="0">
              <a:spcBef>
                <a:spcPts val="1464"/>
              </a:spcBef>
              <a:buNone/>
            </a:pPr>
            <a:r>
              <a:rPr lang="en-US" sz="3200" i="1" dirty="0">
                <a:latin typeface="Cambria"/>
                <a:cs typeface="Cambria"/>
              </a:rPr>
              <a:t>Fear is not the enemy. Paralysis is the enemy</a:t>
            </a:r>
            <a:r>
              <a:rPr lang="en-US" sz="3600" i="1" dirty="0" smtClean="0">
                <a:latin typeface="Cambria"/>
                <a:cs typeface="Cambria"/>
              </a:rPr>
              <a:t>.</a:t>
            </a:r>
          </a:p>
          <a:p>
            <a:pPr marL="114300" indent="0" algn="ctr">
              <a:spcBef>
                <a:spcPts val="1464"/>
              </a:spcBef>
              <a:buNone/>
            </a:pPr>
            <a:r>
              <a:rPr lang="en-US" sz="3200" dirty="0" smtClean="0">
                <a:latin typeface="Cambria"/>
                <a:cs typeface="Cambria"/>
              </a:rPr>
              <a:t>(Seth Godin)</a:t>
            </a:r>
            <a:endParaRPr lang="en-US" sz="3200" dirty="0">
              <a:latin typeface="Cambria"/>
              <a:cs typeface="Cambria"/>
            </a:endParaRPr>
          </a:p>
        </p:txBody>
      </p:sp>
    </p:spTree>
    <p:extLst>
      <p:ext uri="{BB962C8B-B14F-4D97-AF65-F5344CB8AC3E}">
        <p14:creationId xmlns:p14="http://schemas.microsoft.com/office/powerpoint/2010/main" val="4886256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2. The New Ecosystem</a:t>
            </a:r>
            <a:endParaRPr lang="en-US" dirty="0"/>
          </a:p>
        </p:txBody>
      </p:sp>
    </p:spTree>
    <p:extLst>
      <p:ext uri="{BB962C8B-B14F-4D97-AF65-F5344CB8AC3E}">
        <p14:creationId xmlns:p14="http://schemas.microsoft.com/office/powerpoint/2010/main" val="21266748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subTitle" idx="1"/>
          </p:nvPr>
        </p:nvSpPr>
        <p:spPr>
          <a:xfrm>
            <a:off x="1181100" y="762000"/>
            <a:ext cx="6705600" cy="4419600"/>
          </a:xfrm>
        </p:spPr>
        <p:txBody>
          <a:bodyPr>
            <a:normAutofit/>
          </a:bodyPr>
          <a:lstStyle/>
          <a:p>
            <a:pPr marL="114300" indent="0" algn="ctr">
              <a:buNone/>
            </a:pPr>
            <a:r>
              <a:rPr lang="en-US" sz="4400" i="1" dirty="0">
                <a:solidFill>
                  <a:schemeClr val="accent1">
                    <a:lumMod val="75000"/>
                  </a:schemeClr>
                </a:solidFill>
                <a:latin typeface="Cambria"/>
                <a:cs typeface="Cambria"/>
              </a:rPr>
              <a:t>You never change things by fighting the existing reality.  </a:t>
            </a:r>
            <a:endParaRPr lang="en-US" sz="4400" i="1" dirty="0" smtClean="0">
              <a:solidFill>
                <a:schemeClr val="accent1">
                  <a:lumMod val="75000"/>
                </a:schemeClr>
              </a:solidFill>
              <a:latin typeface="Cambria"/>
              <a:cs typeface="Cambria"/>
            </a:endParaRPr>
          </a:p>
          <a:p>
            <a:pPr marL="114300" indent="0" algn="ctr">
              <a:buNone/>
            </a:pPr>
            <a:endParaRPr lang="en-US" sz="1200" i="1" dirty="0" smtClean="0">
              <a:solidFill>
                <a:schemeClr val="accent1">
                  <a:lumMod val="75000"/>
                </a:schemeClr>
              </a:solidFill>
              <a:latin typeface="Cambria"/>
              <a:cs typeface="Cambria"/>
            </a:endParaRPr>
          </a:p>
          <a:p>
            <a:pPr marL="114300" indent="0" algn="ctr">
              <a:buNone/>
            </a:pPr>
            <a:r>
              <a:rPr lang="en-US" sz="4400" i="1" dirty="0" smtClean="0">
                <a:solidFill>
                  <a:schemeClr val="accent1">
                    <a:lumMod val="75000"/>
                  </a:schemeClr>
                </a:solidFill>
                <a:latin typeface="Cambria"/>
                <a:cs typeface="Cambria"/>
              </a:rPr>
              <a:t>To </a:t>
            </a:r>
            <a:r>
              <a:rPr lang="en-US" sz="4400" i="1" dirty="0">
                <a:solidFill>
                  <a:schemeClr val="accent1">
                    <a:lumMod val="75000"/>
                  </a:schemeClr>
                </a:solidFill>
                <a:latin typeface="Cambria"/>
                <a:cs typeface="Cambria"/>
              </a:rPr>
              <a:t>change something, build a new model that makes the existing model obsolete</a:t>
            </a:r>
            <a:r>
              <a:rPr lang="en-US" sz="4400" i="1" dirty="0" smtClean="0">
                <a:solidFill>
                  <a:schemeClr val="accent1">
                    <a:lumMod val="75000"/>
                  </a:schemeClr>
                </a:solidFill>
                <a:latin typeface="Cambria"/>
                <a:cs typeface="Cambria"/>
              </a:rPr>
              <a:t>.</a:t>
            </a:r>
            <a:endParaRPr lang="en-US" sz="4400" i="1" dirty="0">
              <a:solidFill>
                <a:schemeClr val="accent1">
                  <a:lumMod val="75000"/>
                </a:schemeClr>
              </a:solidFill>
              <a:latin typeface="Cambria"/>
              <a:cs typeface="Cambria"/>
            </a:endParaRPr>
          </a:p>
        </p:txBody>
      </p:sp>
      <p:sp>
        <p:nvSpPr>
          <p:cNvPr id="2" name="Rectangle 1"/>
          <p:cNvSpPr/>
          <p:nvPr/>
        </p:nvSpPr>
        <p:spPr>
          <a:xfrm>
            <a:off x="3031596" y="6076434"/>
            <a:ext cx="4956704" cy="646331"/>
          </a:xfrm>
          <a:prstGeom prst="rect">
            <a:avLst/>
          </a:prstGeom>
        </p:spPr>
        <p:txBody>
          <a:bodyPr wrap="square">
            <a:spAutoFit/>
          </a:bodyPr>
          <a:lstStyle/>
          <a:p>
            <a:pPr algn="ctr"/>
            <a:r>
              <a:rPr lang="en-US" sz="3600" dirty="0">
                <a:solidFill>
                  <a:srgbClr val="000000"/>
                </a:solidFill>
                <a:latin typeface="Tw Cen MT"/>
              </a:rPr>
              <a:t> </a:t>
            </a:r>
            <a:r>
              <a:rPr lang="en-US" sz="3600" dirty="0">
                <a:solidFill>
                  <a:srgbClr val="000000"/>
                </a:solidFill>
                <a:latin typeface="Tw Cen MT"/>
                <a:cs typeface="Cambria"/>
              </a:rPr>
              <a:t>Buckminster Fuller</a:t>
            </a:r>
            <a:endParaRPr lang="en-US" sz="3600" dirty="0">
              <a:latin typeface="Tw Cen MT"/>
            </a:endParaRPr>
          </a:p>
        </p:txBody>
      </p:sp>
    </p:spTree>
    <p:extLst>
      <p:ext uri="{BB962C8B-B14F-4D97-AF65-F5344CB8AC3E}">
        <p14:creationId xmlns:p14="http://schemas.microsoft.com/office/powerpoint/2010/main" val="2786030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Holistic Faith &amp; Formation</a:t>
            </a:r>
            <a:endParaRPr lang="en-US" dirty="0"/>
          </a:p>
        </p:txBody>
      </p:sp>
      <p:sp>
        <p:nvSpPr>
          <p:cNvPr id="3" name="Content Placeholder 2"/>
          <p:cNvSpPr>
            <a:spLocks noGrp="1"/>
          </p:cNvSpPr>
          <p:nvPr>
            <p:ph sz="quarter" idx="1"/>
          </p:nvPr>
        </p:nvSpPr>
        <p:spPr>
          <a:xfrm>
            <a:off x="612648" y="1600199"/>
            <a:ext cx="8153400" cy="5043403"/>
          </a:xfrm>
        </p:spPr>
        <p:txBody>
          <a:bodyPr>
            <a:normAutofit fontScale="92500" lnSpcReduction="10000"/>
          </a:bodyPr>
          <a:lstStyle/>
          <a:p>
            <a:pPr marL="457200" lvl="0" indent="-457200">
              <a:buFont typeface="Wingdings" charset="2"/>
              <a:buChar char=""/>
            </a:pPr>
            <a:r>
              <a:rPr lang="en-US" i="1" dirty="0">
                <a:solidFill>
                  <a:schemeClr val="accent3"/>
                </a:solidFill>
              </a:rPr>
              <a:t>A way of the head</a:t>
            </a:r>
            <a:r>
              <a:rPr lang="en-US" dirty="0">
                <a:solidFill>
                  <a:schemeClr val="accent3"/>
                </a:solidFill>
              </a:rPr>
              <a:t> </a:t>
            </a:r>
            <a:r>
              <a:rPr lang="en-US" dirty="0"/>
              <a:t>(inform) demands a discipleship of faith seeking understanding and belief with personal conviction, sustained by study, reflecting, discerning and deciding, all toward spiritual wisdom for life. </a:t>
            </a:r>
          </a:p>
          <a:p>
            <a:pPr marL="457200" lvl="0" indent="-457200">
              <a:buFont typeface="Wingdings" charset="2"/>
              <a:buChar char=""/>
            </a:pPr>
            <a:r>
              <a:rPr lang="en-US" i="1" dirty="0">
                <a:solidFill>
                  <a:srgbClr val="B50B1B"/>
                </a:solidFill>
              </a:rPr>
              <a:t>A way of the heart</a:t>
            </a:r>
            <a:r>
              <a:rPr lang="en-US" dirty="0">
                <a:solidFill>
                  <a:srgbClr val="B50B1B"/>
                </a:solidFill>
              </a:rPr>
              <a:t> </a:t>
            </a:r>
            <a:r>
              <a:rPr lang="en-US" dirty="0"/>
              <a:t>(form) demands a discipleship of right relationships and right desires, community building, hospitality and inclusion, trust in God’s love, and prayer and worship.</a:t>
            </a:r>
          </a:p>
          <a:p>
            <a:pPr marL="457200" lvl="0" indent="-457200">
              <a:buFont typeface="Wingdings" charset="2"/>
              <a:buChar char=""/>
            </a:pPr>
            <a:r>
              <a:rPr lang="en-US" i="1" dirty="0">
                <a:solidFill>
                  <a:srgbClr val="B50B1B"/>
                </a:solidFill>
              </a:rPr>
              <a:t>A way of the hands</a:t>
            </a:r>
            <a:r>
              <a:rPr lang="en-US" dirty="0">
                <a:solidFill>
                  <a:srgbClr val="B50B1B"/>
                </a:solidFill>
              </a:rPr>
              <a:t> </a:t>
            </a:r>
            <a:r>
              <a:rPr lang="en-US" dirty="0"/>
              <a:t>(transform) demands a discipleship of love, justice, peace-making, simplicity, integrity, healing, and repentance.</a:t>
            </a:r>
          </a:p>
          <a:p>
            <a:pPr marL="114300" indent="0" algn="ctr">
              <a:buNone/>
            </a:pPr>
            <a:r>
              <a:rPr lang="en-US" dirty="0"/>
              <a:t>(</a:t>
            </a:r>
            <a:r>
              <a:rPr lang="en-US" dirty="0" smtClean="0"/>
              <a:t>Thomas Groome</a:t>
            </a:r>
            <a:r>
              <a:rPr lang="en-US" dirty="0"/>
              <a:t>)</a:t>
            </a:r>
          </a:p>
          <a:p>
            <a:pPr marL="114300" indent="0">
              <a:buNone/>
            </a:pPr>
            <a:endParaRPr lang="en-US" dirty="0"/>
          </a:p>
        </p:txBody>
      </p:sp>
    </p:spTree>
    <p:extLst>
      <p:ext uri="{BB962C8B-B14F-4D97-AF65-F5344CB8AC3E}">
        <p14:creationId xmlns:p14="http://schemas.microsoft.com/office/powerpoint/2010/main" val="23415158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02072521"/>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6976041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Eight Faith Forming Processes</a:t>
            </a:r>
            <a:endParaRPr lang="en-US" dirty="0"/>
          </a:p>
        </p:txBody>
      </p:sp>
      <p:sp>
        <p:nvSpPr>
          <p:cNvPr id="3" name="Content Placeholder 2"/>
          <p:cNvSpPr>
            <a:spLocks noGrp="1"/>
          </p:cNvSpPr>
          <p:nvPr>
            <p:ph sz="quarter" idx="1"/>
          </p:nvPr>
        </p:nvSpPr>
        <p:spPr/>
        <p:txBody>
          <a:bodyPr>
            <a:normAutofit/>
          </a:bodyPr>
          <a:lstStyle/>
          <a:p>
            <a:pPr marL="0" lvl="0" indent="0">
              <a:buNone/>
            </a:pPr>
            <a:r>
              <a:rPr lang="en-US" sz="3200" dirty="0"/>
              <a:t>Faith formation is developed around the eight faith forming </a:t>
            </a:r>
            <a:r>
              <a:rPr lang="en-US" sz="3200" dirty="0" smtClean="0"/>
              <a:t>processes—providing </a:t>
            </a:r>
            <a:r>
              <a:rPr lang="en-US" sz="3200" dirty="0"/>
              <a:t>both a </a:t>
            </a:r>
            <a:r>
              <a:rPr lang="en-US" sz="3200" i="1" dirty="0"/>
              <a:t>framework</a:t>
            </a:r>
            <a:r>
              <a:rPr lang="en-US" sz="3200" dirty="0"/>
              <a:t> for a comprehensive curriculum with age groups, generations, and families; and the </a:t>
            </a:r>
            <a:r>
              <a:rPr lang="en-US" sz="3200" i="1" dirty="0"/>
              <a:t>content</a:t>
            </a:r>
            <a:r>
              <a:rPr lang="en-US" sz="3200" dirty="0"/>
              <a:t>—knowledge and practices—of the Christian faith. </a:t>
            </a:r>
          </a:p>
        </p:txBody>
      </p:sp>
    </p:spTree>
    <p:extLst>
      <p:ext uri="{BB962C8B-B14F-4D97-AF65-F5344CB8AC3E}">
        <p14:creationId xmlns:p14="http://schemas.microsoft.com/office/powerpoint/2010/main" val="121580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4 Big Adaptive Challenges</a:t>
            </a:r>
            <a:endParaRPr lang="en-US" dirty="0"/>
          </a:p>
        </p:txBody>
      </p:sp>
      <p:sp>
        <p:nvSpPr>
          <p:cNvPr id="5" name="Content Placeholder 4"/>
          <p:cNvSpPr>
            <a:spLocks noGrp="1"/>
          </p:cNvSpPr>
          <p:nvPr>
            <p:ph sz="quarter" idx="1"/>
          </p:nvPr>
        </p:nvSpPr>
        <p:spPr>
          <a:xfrm>
            <a:off x="612648" y="1600200"/>
            <a:ext cx="8153400" cy="5119392"/>
          </a:xfrm>
        </p:spPr>
        <p:txBody>
          <a:bodyPr>
            <a:normAutofit fontScale="92500" lnSpcReduction="10000"/>
          </a:bodyPr>
          <a:lstStyle/>
          <a:p>
            <a:pPr marL="514350" lvl="0" indent="-514350">
              <a:buSzPct val="100000"/>
              <a:buFont typeface="+mj-lt"/>
              <a:buAutoNum type="arabicPeriod"/>
            </a:pPr>
            <a:r>
              <a:rPr lang="en-US" dirty="0" smtClean="0"/>
              <a:t>Increasing </a:t>
            </a:r>
            <a:r>
              <a:rPr lang="en-US" dirty="0"/>
              <a:t>diversity throughout American society in the length of the lifespan, in generational identities, in family structures and marriage patterns, and in the ethnic makeup of America</a:t>
            </a:r>
          </a:p>
          <a:p>
            <a:pPr marL="514350" lvl="0" indent="-514350">
              <a:buSzPct val="100000"/>
              <a:buFont typeface="+mj-lt"/>
              <a:buAutoNum type="arabicPeriod"/>
            </a:pPr>
            <a:r>
              <a:rPr lang="en-US" dirty="0" smtClean="0"/>
              <a:t>Rise </a:t>
            </a:r>
            <a:r>
              <a:rPr lang="en-US" dirty="0"/>
              <a:t>of new digital technologies that are reshaping society, and the emergence of a connected, networked </a:t>
            </a:r>
            <a:r>
              <a:rPr lang="en-US" dirty="0" smtClean="0"/>
              <a:t>society</a:t>
            </a:r>
          </a:p>
          <a:p>
            <a:pPr marL="514350" lvl="0" indent="-514350">
              <a:buSzPct val="100000"/>
              <a:buFont typeface="+mj-lt"/>
              <a:buAutoNum type="arabicPeriod"/>
            </a:pPr>
            <a:r>
              <a:rPr lang="en-US" dirty="0" smtClean="0"/>
              <a:t>Dramatic </a:t>
            </a:r>
            <a:r>
              <a:rPr lang="en-US" dirty="0"/>
              <a:t>changes and increasing diversity in the religious beliefs, practices, and affiliation of Americans </a:t>
            </a:r>
          </a:p>
          <a:p>
            <a:pPr marL="514350" lvl="0" indent="-514350">
              <a:buSzPct val="100000"/>
              <a:buFont typeface="+mj-lt"/>
              <a:buAutoNum type="arabicPeriod"/>
            </a:pPr>
            <a:r>
              <a:rPr lang="en-US" dirty="0" smtClean="0"/>
              <a:t>Decline </a:t>
            </a:r>
            <a:r>
              <a:rPr lang="en-US" dirty="0"/>
              <a:t>in religious transmission from generation to generation  </a:t>
            </a:r>
          </a:p>
          <a:p>
            <a:endParaRPr lang="en-US" dirty="0"/>
          </a:p>
        </p:txBody>
      </p:sp>
    </p:spTree>
    <p:extLst>
      <p:ext uri="{BB962C8B-B14F-4D97-AF65-F5344CB8AC3E}">
        <p14:creationId xmlns:p14="http://schemas.microsoft.com/office/powerpoint/2010/main" val="428475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A</a:t>
            </a:r>
            <a:r>
              <a:rPr lang="en-US" dirty="0" smtClean="0"/>
              <a:t> New Faith Forming Ecosystem</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613917679"/>
              </p:ext>
            </p:extLst>
          </p:nvPr>
        </p:nvGraphicFramePr>
        <p:xfrm>
          <a:off x="195390" y="1600199"/>
          <a:ext cx="8948610" cy="510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69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p:txBody>
          <a:bodyPr>
            <a:normAutofit/>
          </a:bodyPr>
          <a:lstStyle/>
          <a:p>
            <a:pPr marL="0" lvl="0" indent="0">
              <a:buNone/>
            </a:pPr>
            <a:r>
              <a:rPr lang="en-US" sz="3200" dirty="0" smtClean="0"/>
              <a:t>Intergenerational </a:t>
            </a:r>
            <a:r>
              <a:rPr lang="en-US" sz="3200" dirty="0"/>
              <a:t>faith formation and whole community faith experiences are at the </a:t>
            </a:r>
            <a:r>
              <a:rPr lang="en-US" sz="3200" i="1" dirty="0"/>
              <a:t>center</a:t>
            </a:r>
            <a:r>
              <a:rPr lang="en-US" sz="3200" dirty="0"/>
              <a:t> of all faith formation networks, engaging all ages and generations in the life and events of church life and the Christian faith and participation in intergenerational faith experiences. </a:t>
            </a:r>
          </a:p>
          <a:p>
            <a:pPr marL="0" indent="0">
              <a:buNone/>
            </a:pPr>
            <a:endParaRPr lang="en-US" sz="3200" dirty="0"/>
          </a:p>
        </p:txBody>
      </p:sp>
    </p:spTree>
    <p:extLst>
      <p:ext uri="{BB962C8B-B14F-4D97-AF65-F5344CB8AC3E}">
        <p14:creationId xmlns:p14="http://schemas.microsoft.com/office/powerpoint/2010/main" val="2393034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a:xfrm>
            <a:off x="612648" y="1600200"/>
            <a:ext cx="8153400" cy="4960278"/>
          </a:xfrm>
        </p:spPr>
        <p:txBody>
          <a:bodyPr>
            <a:normAutofit lnSpcReduction="10000"/>
          </a:bodyPr>
          <a:lstStyle/>
          <a:p>
            <a:pPr marL="0" indent="0" algn="ctr">
              <a:spcBef>
                <a:spcPts val="0"/>
              </a:spcBef>
              <a:buNone/>
            </a:pPr>
            <a:r>
              <a:rPr lang="en-US" sz="3200" dirty="0"/>
              <a:t>We invite people into the way of life that embodies God’s love, justice, compassion, and reconciliation, by being, doing, and thinking about it together. The best curriculum for forming children, youth, and anyone else in Christian faith is guided participation in a community of practice where people are vibrantly, passionately risking themselves together in lives of faith in a world crying out for the love of Christ</a:t>
            </a:r>
            <a:r>
              <a:rPr lang="en-US" sz="3200" dirty="0" smtClean="0"/>
              <a:t>. </a:t>
            </a:r>
          </a:p>
          <a:p>
            <a:pPr marL="0" indent="0" algn="ctr">
              <a:spcBef>
                <a:spcPts val="0"/>
              </a:spcBef>
              <a:buNone/>
            </a:pPr>
            <a:r>
              <a:rPr lang="en-US" sz="3200" dirty="0" smtClean="0"/>
              <a:t>(Joyce Mercer)</a:t>
            </a:r>
            <a:endParaRPr lang="en-US" sz="3200" dirty="0"/>
          </a:p>
        </p:txBody>
      </p:sp>
    </p:spTree>
    <p:extLst>
      <p:ext uri="{BB962C8B-B14F-4D97-AF65-F5344CB8AC3E}">
        <p14:creationId xmlns:p14="http://schemas.microsoft.com/office/powerpoint/2010/main" val="670521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a:xfrm>
            <a:off x="612648" y="1600199"/>
            <a:ext cx="8153400" cy="4989125"/>
          </a:xfrm>
        </p:spPr>
        <p:txBody>
          <a:bodyPr>
            <a:normAutofit/>
          </a:bodyPr>
          <a:lstStyle/>
          <a:p>
            <a:pPr marL="0" indent="0" algn="ctr">
              <a:buNone/>
            </a:pPr>
            <a:r>
              <a:rPr lang="en-US" sz="3200" dirty="0" smtClean="0"/>
              <a:t>Guided </a:t>
            </a:r>
            <a:r>
              <a:rPr lang="en-US" sz="3200" dirty="0"/>
              <a:t>participation in a community of practice puts a premium on both participation and practice. </a:t>
            </a:r>
            <a:r>
              <a:rPr lang="en-US" sz="3200" dirty="0" smtClean="0"/>
              <a:t>. . . We </a:t>
            </a:r>
            <a:r>
              <a:rPr lang="en-US" sz="3200" dirty="0"/>
              <a:t>become Christian, taking on the identity of one who is a disciple of Jesus, by acting the way Christians act, and by talking the way </a:t>
            </a:r>
            <a:r>
              <a:rPr lang="en-US" sz="3200" dirty="0" smtClean="0"/>
              <a:t>Christians </a:t>
            </a:r>
            <a:r>
              <a:rPr lang="en-US" sz="3200" dirty="0"/>
              <a:t>talk. Over time through practice, even our hearts and minds are formed in this way of life</a:t>
            </a:r>
            <a:r>
              <a:rPr lang="en-US" sz="3200" dirty="0" smtClean="0"/>
              <a:t>.</a:t>
            </a:r>
          </a:p>
          <a:p>
            <a:pPr marL="0" indent="0" algn="ctr">
              <a:buNone/>
            </a:pPr>
            <a:r>
              <a:rPr lang="en-US" sz="3200" dirty="0" smtClean="0"/>
              <a:t>(Joyce Mercer)</a:t>
            </a:r>
            <a:endParaRPr lang="en-US" sz="3200" dirty="0"/>
          </a:p>
        </p:txBody>
      </p:sp>
    </p:spTree>
    <p:extLst>
      <p:ext uri="{BB962C8B-B14F-4D97-AF65-F5344CB8AC3E}">
        <p14:creationId xmlns:p14="http://schemas.microsoft.com/office/powerpoint/2010/main" val="3877848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a:xfrm>
            <a:off x="612648" y="1498066"/>
            <a:ext cx="8153400" cy="5222423"/>
          </a:xfrm>
        </p:spPr>
        <p:txBody>
          <a:bodyPr>
            <a:normAutofit lnSpcReduction="10000"/>
          </a:bodyPr>
          <a:lstStyle/>
          <a:p>
            <a:pPr>
              <a:lnSpc>
                <a:spcPct val="110000"/>
              </a:lnSpc>
              <a:spcBef>
                <a:spcPts val="0"/>
              </a:spcBef>
              <a:buSzPct val="80000"/>
              <a:buFont typeface="Wingdings" charset="2"/>
              <a:buChar char=""/>
            </a:pPr>
            <a:r>
              <a:rPr lang="en-US" sz="2600" b="1" dirty="0" smtClean="0">
                <a:solidFill>
                  <a:schemeClr val="accent1"/>
                </a:solidFill>
              </a:rPr>
              <a:t>Caring:</a:t>
            </a:r>
            <a:r>
              <a:rPr lang="en-US" sz="2600" dirty="0" smtClean="0"/>
              <a:t> Community </a:t>
            </a:r>
            <a:r>
              <a:rPr lang="en-US" sz="2600" dirty="0"/>
              <a:t>b</a:t>
            </a:r>
            <a:r>
              <a:rPr lang="en-US" sz="2600" dirty="0" smtClean="0"/>
              <a:t>uilding </a:t>
            </a:r>
            <a:r>
              <a:rPr lang="en-US" sz="2600" dirty="0"/>
              <a:t>a</a:t>
            </a:r>
            <a:r>
              <a:rPr lang="en-US" sz="2600" dirty="0" smtClean="0"/>
              <a:t>ctivities, storytelling, mentoring, social </a:t>
            </a:r>
            <a:r>
              <a:rPr lang="en-US" sz="2600" dirty="0"/>
              <a:t>e</a:t>
            </a:r>
            <a:r>
              <a:rPr lang="en-US" sz="2600" dirty="0" smtClean="0"/>
              <a:t>vents </a:t>
            </a:r>
          </a:p>
          <a:p>
            <a:pPr>
              <a:lnSpc>
                <a:spcPct val="110000"/>
              </a:lnSpc>
              <a:spcBef>
                <a:spcPts val="0"/>
              </a:spcBef>
              <a:buSzPct val="80000"/>
              <a:buFont typeface="Wingdings" charset="2"/>
              <a:buChar char=""/>
            </a:pPr>
            <a:r>
              <a:rPr lang="en-US" sz="2600" b="1" dirty="0" smtClean="0">
                <a:solidFill>
                  <a:schemeClr val="accent1"/>
                </a:solidFill>
              </a:rPr>
              <a:t>Celebrating:</a:t>
            </a:r>
            <a:r>
              <a:rPr lang="en-US" sz="2600" b="1" dirty="0" smtClean="0">
                <a:solidFill>
                  <a:schemeClr val="accent2"/>
                </a:solidFill>
              </a:rPr>
              <a:t> </a:t>
            </a:r>
            <a:r>
              <a:rPr lang="en-US" sz="2600" dirty="0" smtClean="0"/>
              <a:t>Sunday Worship, whole </a:t>
            </a:r>
            <a:r>
              <a:rPr lang="en-US" sz="2600" dirty="0"/>
              <a:t>community sacramental </a:t>
            </a:r>
            <a:r>
              <a:rPr lang="en-US" sz="2600" dirty="0" smtClean="0"/>
              <a:t>celebrations, milestones celebrations, church </a:t>
            </a:r>
            <a:r>
              <a:rPr lang="en-US" sz="2600" dirty="0"/>
              <a:t>year feasts and </a:t>
            </a:r>
            <a:r>
              <a:rPr lang="en-US" sz="2600" dirty="0" smtClean="0"/>
              <a:t>seasons</a:t>
            </a:r>
          </a:p>
          <a:p>
            <a:pPr>
              <a:lnSpc>
                <a:spcPct val="110000"/>
              </a:lnSpc>
              <a:spcBef>
                <a:spcPts val="0"/>
              </a:spcBef>
              <a:buSzPct val="80000"/>
              <a:buFont typeface="Wingdings" charset="2"/>
              <a:buChar char=""/>
            </a:pPr>
            <a:r>
              <a:rPr lang="en-US" sz="2600" b="1" dirty="0" smtClean="0">
                <a:solidFill>
                  <a:schemeClr val="accent1"/>
                </a:solidFill>
              </a:rPr>
              <a:t>Learning:</a:t>
            </a:r>
            <a:r>
              <a:rPr lang="en-US" sz="2600" b="1" dirty="0" smtClean="0">
                <a:solidFill>
                  <a:schemeClr val="accent2"/>
                </a:solidFill>
              </a:rPr>
              <a:t> </a:t>
            </a:r>
            <a:r>
              <a:rPr lang="en-US" sz="2600" dirty="0" smtClean="0"/>
              <a:t>Intergenerational learning programs (weekly</a:t>
            </a:r>
            <a:r>
              <a:rPr lang="en-US" sz="2600" dirty="0"/>
              <a:t>, monthly, small </a:t>
            </a:r>
            <a:r>
              <a:rPr lang="en-US" sz="2600" dirty="0" smtClean="0"/>
              <a:t>group); incorporating intergenerational learning </a:t>
            </a:r>
            <a:r>
              <a:rPr lang="en-US" sz="2600" dirty="0"/>
              <a:t>into age group </a:t>
            </a:r>
            <a:r>
              <a:rPr lang="en-US" sz="2600" dirty="0" smtClean="0"/>
              <a:t>programming</a:t>
            </a:r>
          </a:p>
          <a:p>
            <a:pPr>
              <a:lnSpc>
                <a:spcPct val="110000"/>
              </a:lnSpc>
              <a:spcBef>
                <a:spcPts val="0"/>
              </a:spcBef>
              <a:buSzPct val="80000"/>
              <a:buFont typeface="Wingdings" charset="2"/>
              <a:buChar char=""/>
            </a:pPr>
            <a:r>
              <a:rPr lang="en-US" sz="2600" b="1" dirty="0" smtClean="0">
                <a:solidFill>
                  <a:schemeClr val="accent1"/>
                </a:solidFill>
              </a:rPr>
              <a:t>Praying: </a:t>
            </a:r>
            <a:r>
              <a:rPr lang="en-US" sz="2600" dirty="0" smtClean="0"/>
              <a:t>Community prayer experiences, intergenerational prayer groups, spiritual guides/mentors </a:t>
            </a:r>
          </a:p>
          <a:p>
            <a:pPr>
              <a:lnSpc>
                <a:spcPct val="110000"/>
              </a:lnSpc>
              <a:spcBef>
                <a:spcPts val="0"/>
              </a:spcBef>
              <a:buSzPct val="80000"/>
              <a:buFont typeface="Wingdings" charset="2"/>
              <a:buChar char=""/>
            </a:pPr>
            <a:r>
              <a:rPr lang="en-US" sz="2600" b="1" dirty="0" smtClean="0">
                <a:solidFill>
                  <a:schemeClr val="accent1"/>
                </a:solidFill>
              </a:rPr>
              <a:t>Serving:</a:t>
            </a:r>
            <a:r>
              <a:rPr lang="en-US" sz="2600" b="1" dirty="0" smtClean="0">
                <a:solidFill>
                  <a:schemeClr val="accent2"/>
                </a:solidFill>
              </a:rPr>
              <a:t> </a:t>
            </a:r>
            <a:r>
              <a:rPr lang="en-US" sz="2600" dirty="0" smtClean="0"/>
              <a:t>Intergenerational service projects and mission trips, church</a:t>
            </a:r>
            <a:r>
              <a:rPr lang="en-US" sz="2600" dirty="0"/>
              <a:t>-wide service </a:t>
            </a:r>
            <a:r>
              <a:rPr lang="en-US" sz="2600" dirty="0" smtClean="0"/>
              <a:t>days</a:t>
            </a:r>
            <a:endParaRPr lang="en-US" sz="2600" dirty="0"/>
          </a:p>
        </p:txBody>
      </p:sp>
    </p:spTree>
    <p:extLst>
      <p:ext uri="{BB962C8B-B14F-4D97-AF65-F5344CB8AC3E}">
        <p14:creationId xmlns:p14="http://schemas.microsoft.com/office/powerpoint/2010/main" val="20105116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 Group Faith Formation</a:t>
            </a:r>
            <a:endParaRPr lang="en-US" dirty="0"/>
          </a:p>
        </p:txBody>
      </p:sp>
      <p:sp>
        <p:nvSpPr>
          <p:cNvPr id="3" name="Content Placeholder 2"/>
          <p:cNvSpPr>
            <a:spLocks noGrp="1"/>
          </p:cNvSpPr>
          <p:nvPr>
            <p:ph sz="quarter" idx="1"/>
          </p:nvPr>
        </p:nvSpPr>
        <p:spPr>
          <a:xfrm>
            <a:off x="612648" y="1545920"/>
            <a:ext cx="8153400" cy="1613046"/>
          </a:xfrm>
        </p:spPr>
        <p:txBody>
          <a:bodyPr>
            <a:normAutofit/>
          </a:bodyPr>
          <a:lstStyle/>
          <a:p>
            <a:pPr marL="0" lvl="0" indent="0">
              <a:buNone/>
            </a:pPr>
            <a:r>
              <a:rPr lang="en-US" dirty="0" smtClean="0"/>
              <a:t>Age </a:t>
            </a:r>
            <a:r>
              <a:rPr lang="en-US" dirty="0"/>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1749408465"/>
              </p:ext>
            </p:extLst>
          </p:nvPr>
        </p:nvGraphicFramePr>
        <p:xfrm>
          <a:off x="1118067" y="2952713"/>
          <a:ext cx="6654129" cy="384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451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sz="quarter" idx="1"/>
          </p:nvPr>
        </p:nvSpPr>
        <p:spPr>
          <a:xfrm>
            <a:off x="612648" y="1600199"/>
            <a:ext cx="8153400" cy="4891426"/>
          </a:xfrm>
        </p:spPr>
        <p:txBody>
          <a:bodyPr>
            <a:normAutofit/>
          </a:bodyPr>
          <a:lstStyle/>
          <a:p>
            <a:pPr marL="0" lvl="0" indent="0">
              <a:buNone/>
            </a:pPr>
            <a:r>
              <a:rPr lang="en-US" sz="3200" dirty="0" smtClean="0"/>
              <a:t>Congregations equip families to become centers of learning, faith growth, and faith practice in five ways:</a:t>
            </a:r>
          </a:p>
          <a:p>
            <a:pPr marL="514350" indent="-514350">
              <a:buSzPct val="100000"/>
              <a:buFont typeface="+mj-lt"/>
              <a:buAutoNum type="arabicPeriod"/>
            </a:pPr>
            <a:r>
              <a:rPr lang="en-US" sz="3200" dirty="0" smtClean="0"/>
              <a:t>Nurturing family faith at home through eight faith forming processes</a:t>
            </a:r>
          </a:p>
          <a:p>
            <a:pPr marL="0" indent="0">
              <a:buNone/>
            </a:pPr>
            <a:endParaRPr lang="en-US" sz="3200" dirty="0"/>
          </a:p>
        </p:txBody>
      </p:sp>
    </p:spTree>
    <p:extLst>
      <p:ext uri="{BB962C8B-B14F-4D97-AF65-F5344CB8AC3E}">
        <p14:creationId xmlns:p14="http://schemas.microsoft.com/office/powerpoint/2010/main" val="3281730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52243615"/>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31784100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sz="quarter" idx="1"/>
          </p:nvPr>
        </p:nvSpPr>
        <p:spPr>
          <a:xfrm>
            <a:off x="612648" y="1600199"/>
            <a:ext cx="8153400" cy="4945703"/>
          </a:xfrm>
        </p:spPr>
        <p:txBody>
          <a:bodyPr>
            <a:normAutofit/>
          </a:bodyPr>
          <a:lstStyle/>
          <a:p>
            <a:pPr marL="514350" indent="-514350">
              <a:buSzPct val="100000"/>
              <a:buFont typeface="+mj-lt"/>
              <a:buAutoNum type="arabicPeriod" startAt="2"/>
            </a:pPr>
            <a:r>
              <a:rPr lang="en-US" sz="3200" dirty="0" smtClean="0"/>
              <a:t>Parent faith formation</a:t>
            </a:r>
          </a:p>
          <a:p>
            <a:pPr marL="514350" indent="-514350">
              <a:buSzPct val="100000"/>
              <a:buFont typeface="+mj-lt"/>
              <a:buAutoNum type="arabicPeriod" startAt="2"/>
            </a:pPr>
            <a:r>
              <a:rPr lang="en-US" sz="3200" dirty="0" smtClean="0"/>
              <a:t>Parenting for faith growth training</a:t>
            </a:r>
          </a:p>
          <a:p>
            <a:pPr marL="514350" indent="-514350">
              <a:buSzPct val="100000"/>
              <a:buFont typeface="+mj-lt"/>
              <a:buAutoNum type="arabicPeriod" startAt="2"/>
            </a:pPr>
            <a:r>
              <a:rPr lang="en-US" sz="3200" dirty="0" smtClean="0"/>
              <a:t>Parenting education</a:t>
            </a:r>
          </a:p>
          <a:p>
            <a:pPr marL="514350" indent="-514350">
              <a:buSzPct val="100000"/>
              <a:buFont typeface="+mj-lt"/>
              <a:buAutoNum type="arabicPeriod" startAt="2"/>
            </a:pPr>
            <a:r>
              <a:rPr lang="en-US" sz="3200" dirty="0"/>
              <a:t>Building strong families by developing family assets: nurturing relationships, establishing routines, maintaining expectations, adapting to challenges, and connecting to the community</a:t>
            </a:r>
            <a:r>
              <a:rPr lang="en-US" sz="3200" dirty="0" smtClean="0"/>
              <a:t>.</a:t>
            </a:r>
            <a:endParaRPr lang="en-US" sz="3200" dirty="0"/>
          </a:p>
        </p:txBody>
      </p:sp>
    </p:spTree>
    <p:extLst>
      <p:ext uri="{BB962C8B-B14F-4D97-AF65-F5344CB8AC3E}">
        <p14:creationId xmlns:p14="http://schemas.microsoft.com/office/powerpoint/2010/main" val="1796207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Family_Assets_Study - insert.pdf"/>
          <p:cNvPicPr>
            <a:picLocks noChangeAspect="1"/>
          </p:cNvPicPr>
          <p:nvPr/>
        </p:nvPicPr>
        <p:blipFill rotWithShape="1">
          <a:blip r:embed="rId2" cstate="screen">
            <a:extLst>
              <a:ext uri="{28A0092B-C50C-407E-A947-70E740481C1C}">
                <a14:useLocalDpi xmlns:a14="http://schemas.microsoft.com/office/drawing/2010/main"/>
              </a:ext>
            </a:extLst>
          </a:blip>
          <a:srcRect l="3952" t="30076" r="3435" b="26703"/>
          <a:stretch/>
        </p:blipFill>
        <p:spPr>
          <a:xfrm>
            <a:off x="-88900" y="2082800"/>
            <a:ext cx="9321800" cy="4064000"/>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pPr algn="ctr"/>
            <a:r>
              <a:rPr lang="en-US" dirty="0" smtClean="0"/>
              <a:t>Family Assets (Search Institute)</a:t>
            </a:r>
            <a:endParaRPr lang="en-US" dirty="0"/>
          </a:p>
        </p:txBody>
      </p:sp>
    </p:spTree>
    <p:extLst>
      <p:ext uri="{BB962C8B-B14F-4D97-AF65-F5344CB8AC3E}">
        <p14:creationId xmlns:p14="http://schemas.microsoft.com/office/powerpoint/2010/main" val="2992572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Adaptive Challenge 1: Diversity</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45552539"/>
              </p:ext>
            </p:extLst>
          </p:nvPr>
        </p:nvGraphicFramePr>
        <p:xfrm>
          <a:off x="493713" y="1600385"/>
          <a:ext cx="8269287" cy="528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1341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Missional Faith Formation</a:t>
            </a:r>
            <a:endParaRPr lang="en-US" dirty="0"/>
          </a:p>
        </p:txBody>
      </p:sp>
      <p:sp>
        <p:nvSpPr>
          <p:cNvPr id="3" name="Content Placeholder 2"/>
          <p:cNvSpPr>
            <a:spLocks noGrp="1"/>
          </p:cNvSpPr>
          <p:nvPr>
            <p:ph sz="quarter" idx="1"/>
          </p:nvPr>
        </p:nvSpPr>
        <p:spPr>
          <a:xfrm>
            <a:off x="612648" y="1600200"/>
            <a:ext cx="8153400" cy="5054258"/>
          </a:xfrm>
        </p:spPr>
        <p:txBody>
          <a:bodyPr>
            <a:normAutofit lnSpcReduction="10000"/>
          </a:bodyPr>
          <a:lstStyle/>
          <a:p>
            <a:pPr marL="0" indent="0">
              <a:buNone/>
            </a:pPr>
            <a:r>
              <a:rPr lang="en-US" sz="3200" dirty="0" smtClean="0"/>
              <a:t>Missional </a:t>
            </a:r>
            <a:r>
              <a:rPr lang="en-US" sz="3200" dirty="0"/>
              <a:t>faith formation expands and extends the church’s presence through outreach, connection, relationship building, and engagement with people where they live—moving faith formation out into the community. </a:t>
            </a:r>
            <a:endParaRPr lang="en-US" sz="3200" dirty="0" smtClean="0"/>
          </a:p>
          <a:p>
            <a:pPr lvl="1"/>
            <a:r>
              <a:rPr lang="en-US" dirty="0" smtClean="0"/>
              <a:t>Moving worship and faith formation into the community</a:t>
            </a:r>
          </a:p>
          <a:p>
            <a:pPr lvl="1"/>
            <a:r>
              <a:rPr lang="en-US" dirty="0" smtClean="0"/>
              <a:t>Opening programs to everyone – VBS</a:t>
            </a:r>
          </a:p>
          <a:p>
            <a:pPr lvl="1"/>
            <a:r>
              <a:rPr lang="en-US" dirty="0" smtClean="0"/>
              <a:t>Life skills: parenting, careers, training, mentoring</a:t>
            </a:r>
          </a:p>
          <a:p>
            <a:pPr lvl="1"/>
            <a:r>
              <a:rPr lang="en-US" dirty="0" smtClean="0"/>
              <a:t>Small group programs on a variety of topics</a:t>
            </a:r>
          </a:p>
          <a:p>
            <a:pPr lvl="1"/>
            <a:r>
              <a:rPr lang="en-US" dirty="0" smtClean="0"/>
              <a:t>Community-wide service </a:t>
            </a:r>
          </a:p>
          <a:p>
            <a:pPr lvl="1"/>
            <a:r>
              <a:rPr lang="en-US" dirty="0" smtClean="0"/>
              <a:t>Community events: arts, music, theater</a:t>
            </a:r>
          </a:p>
        </p:txBody>
      </p:sp>
    </p:spTree>
    <p:extLst>
      <p:ext uri="{BB962C8B-B14F-4D97-AF65-F5344CB8AC3E}">
        <p14:creationId xmlns:p14="http://schemas.microsoft.com/office/powerpoint/2010/main" val="1695222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yhouse 1.jpg"/>
          <p:cNvPicPr>
            <a:picLocks noChangeAspect="1"/>
          </p:cNvPicPr>
          <p:nvPr/>
        </p:nvPicPr>
        <p:blipFill>
          <a:blip r:embed="rId2"/>
          <a:stretch>
            <a:fillRect/>
          </a:stretch>
        </p:blipFill>
        <p:spPr>
          <a:xfrm>
            <a:off x="350143" y="2154908"/>
            <a:ext cx="4317517" cy="3238137"/>
          </a:xfrm>
          <a:prstGeom prst="rect">
            <a:avLst/>
          </a:prstGeom>
          <a:ln>
            <a:noFill/>
          </a:ln>
          <a:effectLst>
            <a:outerShdw blurRad="190500" algn="tl" rotWithShape="0">
              <a:srgbClr val="000000">
                <a:alpha val="70000"/>
              </a:srgbClr>
            </a:outerShdw>
          </a:effectLst>
        </p:spPr>
      </p:pic>
      <p:pic>
        <p:nvPicPr>
          <p:cNvPr id="8" name="Picture 7" descr="playhouse 2.jpg"/>
          <p:cNvPicPr>
            <a:picLocks noChangeAspect="1"/>
          </p:cNvPicPr>
          <p:nvPr/>
        </p:nvPicPr>
        <p:blipFill>
          <a:blip r:embed="rId3"/>
          <a:stretch>
            <a:fillRect/>
          </a:stretch>
        </p:blipFill>
        <p:spPr>
          <a:xfrm>
            <a:off x="4992300" y="1537929"/>
            <a:ext cx="3890337" cy="2593558"/>
          </a:xfrm>
          <a:prstGeom prst="rect">
            <a:avLst/>
          </a:prstGeom>
          <a:ln>
            <a:noFill/>
          </a:ln>
          <a:effectLst>
            <a:outerShdw blurRad="190500" algn="tl" rotWithShape="0">
              <a:srgbClr val="000000">
                <a:alpha val="70000"/>
              </a:srgbClr>
            </a:outerShdw>
          </a:effectLst>
        </p:spPr>
      </p:pic>
      <p:pic>
        <p:nvPicPr>
          <p:cNvPr id="10" name="Picture 9" descr="playhouse 3.jpg"/>
          <p:cNvPicPr>
            <a:picLocks noChangeAspect="1"/>
          </p:cNvPicPr>
          <p:nvPr/>
        </p:nvPicPr>
        <p:blipFill>
          <a:blip r:embed="rId4"/>
          <a:stretch>
            <a:fillRect/>
          </a:stretch>
        </p:blipFill>
        <p:spPr>
          <a:xfrm>
            <a:off x="5014010" y="4131487"/>
            <a:ext cx="3890337" cy="2593558"/>
          </a:xfrm>
          <a:prstGeom prst="rect">
            <a:avLst/>
          </a:prstGeom>
          <a:ln>
            <a:noFill/>
          </a:ln>
          <a:effectLst>
            <a:outerShdw blurRad="190500" algn="tl" rotWithShape="0">
              <a:srgbClr val="000000">
                <a:alpha val="70000"/>
              </a:srgbClr>
            </a:outerShdw>
          </a:effectLst>
        </p:spPr>
      </p:pic>
      <p:sp>
        <p:nvSpPr>
          <p:cNvPr id="2" name="TextBox 1"/>
          <p:cNvSpPr txBox="1"/>
          <p:nvPr/>
        </p:nvSpPr>
        <p:spPr>
          <a:xfrm>
            <a:off x="426128" y="5894169"/>
            <a:ext cx="4161367" cy="646331"/>
          </a:xfrm>
          <a:prstGeom prst="rect">
            <a:avLst/>
          </a:prstGeom>
          <a:noFill/>
        </p:spPr>
        <p:txBody>
          <a:bodyPr wrap="square" rtlCol="0">
            <a:spAutoFit/>
          </a:bodyPr>
          <a:lstStyle/>
          <a:p>
            <a:r>
              <a:rPr lang="en-US" b="1" dirty="0" smtClean="0">
                <a:solidFill>
                  <a:srgbClr val="AA2B1E"/>
                </a:solidFill>
                <a:latin typeface="Tw Cen MT"/>
              </a:rPr>
              <a:t>www.freshexpressions.org.uk</a:t>
            </a:r>
            <a:r>
              <a:rPr lang="en-US" b="1" dirty="0">
                <a:solidFill>
                  <a:srgbClr val="AA2B1E"/>
                </a:solidFill>
                <a:latin typeface="Tw Cen MT"/>
              </a:rPr>
              <a:t>/stories/playhouse</a:t>
            </a:r>
          </a:p>
        </p:txBody>
      </p:sp>
      <p:sp>
        <p:nvSpPr>
          <p:cNvPr id="4" name="Title 3"/>
          <p:cNvSpPr>
            <a:spLocks noGrp="1"/>
          </p:cNvSpPr>
          <p:nvPr>
            <p:ph type="title"/>
          </p:nvPr>
        </p:nvSpPr>
        <p:spPr/>
        <p:txBody>
          <a:bodyPr>
            <a:noAutofit/>
          </a:bodyPr>
          <a:lstStyle/>
          <a:p>
            <a:pPr algn="ctr"/>
            <a:r>
              <a:rPr lang="en-US" dirty="0" smtClean="0">
                <a:solidFill>
                  <a:srgbClr val="000000"/>
                </a:solidFill>
              </a:rPr>
              <a:t>The Wesley Playhouse</a:t>
            </a:r>
            <a:endParaRPr lang="en-US" dirty="0">
              <a:solidFill>
                <a:srgbClr val="000000"/>
              </a:solidFill>
            </a:endParaRPr>
          </a:p>
        </p:txBody>
      </p:sp>
    </p:spTree>
    <p:extLst>
      <p:ext uri="{BB962C8B-B14F-4D97-AF65-F5344CB8AC3E}">
        <p14:creationId xmlns:p14="http://schemas.microsoft.com/office/powerpoint/2010/main" val="293880140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bitat-for-hum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779" y="1535167"/>
            <a:ext cx="7735514" cy="5227847"/>
          </a:xfrm>
          <a:prstGeom prst="rect">
            <a:avLst/>
          </a:prstGeom>
        </p:spPr>
      </p:pic>
      <p:sp>
        <p:nvSpPr>
          <p:cNvPr id="4" name="Title 3"/>
          <p:cNvSpPr>
            <a:spLocks noGrp="1"/>
          </p:cNvSpPr>
          <p:nvPr>
            <p:ph type="title"/>
          </p:nvPr>
        </p:nvSpPr>
        <p:spPr/>
        <p:txBody>
          <a:bodyPr/>
          <a:lstStyle/>
          <a:p>
            <a:pPr algn="ctr"/>
            <a:r>
              <a:rPr lang="en-US" dirty="0" smtClean="0"/>
              <a:t>Service in the Community</a:t>
            </a:r>
            <a:endParaRPr lang="en-US" dirty="0"/>
          </a:p>
        </p:txBody>
      </p:sp>
    </p:spTree>
    <p:extLst>
      <p:ext uri="{BB962C8B-B14F-4D97-AF65-F5344CB8AC3E}">
        <p14:creationId xmlns:p14="http://schemas.microsoft.com/office/powerpoint/2010/main" val="312967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54300" y="228599"/>
            <a:ext cx="6299200" cy="6384095"/>
          </a:xfrm>
          <a:prstGeom prst="rect">
            <a:avLst/>
          </a:prstGeom>
          <a:ln>
            <a:noFill/>
          </a:ln>
          <a:effectLst>
            <a:outerShdw blurRad="190500" algn="tl" rotWithShape="0">
              <a:srgbClr val="000000">
                <a:alpha val="70000"/>
              </a:srgbClr>
            </a:outerShdw>
          </a:effectLst>
        </p:spPr>
      </p:pic>
      <p:sp>
        <p:nvSpPr>
          <p:cNvPr id="2" name="TextBox 1"/>
          <p:cNvSpPr txBox="1"/>
          <p:nvPr/>
        </p:nvSpPr>
        <p:spPr>
          <a:xfrm>
            <a:off x="50800" y="419099"/>
            <a:ext cx="2451100" cy="6001642"/>
          </a:xfrm>
          <a:prstGeom prst="rect">
            <a:avLst/>
          </a:prstGeom>
          <a:noFill/>
        </p:spPr>
        <p:txBody>
          <a:bodyPr wrap="square" rtlCol="0">
            <a:spAutoFit/>
          </a:bodyPr>
          <a:lstStyle/>
          <a:p>
            <a:pPr marL="118872" lvl="0" indent="0" hangingPunct="0">
              <a:buNone/>
            </a:pPr>
            <a:r>
              <a:rPr lang="en-US" sz="2400" dirty="0" smtClean="0"/>
              <a:t>A </a:t>
            </a:r>
            <a:r>
              <a:rPr lang="en-US" sz="2400" b="1" dirty="0" smtClean="0"/>
              <a:t>Third </a:t>
            </a:r>
            <a:r>
              <a:rPr lang="en-US" sz="2400" b="1" dirty="0"/>
              <a:t>Place </a:t>
            </a:r>
            <a:r>
              <a:rPr lang="en-US" sz="2400" dirty="0"/>
              <a:t>gathering space in the community, </a:t>
            </a:r>
            <a:r>
              <a:rPr lang="en-US" sz="2400" dirty="0" smtClean="0"/>
              <a:t>offers </a:t>
            </a:r>
            <a:r>
              <a:rPr lang="en-US" sz="2400" dirty="0"/>
              <a:t>hospitality, builds relationships, hosts spiritual conversations, provides programs and activities, and nourishes the spiritual life of people. </a:t>
            </a:r>
          </a:p>
        </p:txBody>
      </p:sp>
    </p:spTree>
    <p:extLst>
      <p:ext uri="{BB962C8B-B14F-4D97-AF65-F5344CB8AC3E}">
        <p14:creationId xmlns:p14="http://schemas.microsoft.com/office/powerpoint/2010/main" val="2754905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4199" y="419099"/>
            <a:ext cx="7975601" cy="59817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5017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Missional Faith Formation</a:t>
            </a:r>
            <a:endParaRPr lang="en-US" dirty="0"/>
          </a:p>
        </p:txBody>
      </p:sp>
      <p:sp>
        <p:nvSpPr>
          <p:cNvPr id="3" name="Content Placeholder 2"/>
          <p:cNvSpPr>
            <a:spLocks noGrp="1"/>
          </p:cNvSpPr>
          <p:nvPr>
            <p:ph sz="quarter" idx="1"/>
          </p:nvPr>
        </p:nvSpPr>
        <p:spPr>
          <a:xfrm>
            <a:off x="612648" y="1600200"/>
            <a:ext cx="8153400" cy="4804580"/>
          </a:xfrm>
        </p:spPr>
        <p:txBody>
          <a:bodyPr>
            <a:normAutofit/>
          </a:bodyPr>
          <a:lstStyle/>
          <a:p>
            <a:pPr marL="0" indent="0">
              <a:buNone/>
            </a:pPr>
            <a:r>
              <a:rPr lang="en-US" sz="3200" dirty="0" smtClean="0"/>
              <a:t>Missional </a:t>
            </a:r>
            <a:r>
              <a:rPr lang="en-US" sz="3200" dirty="0"/>
              <a:t>faith formation provides pathways for people to consider or reconsider the Christian faith, to encounter Jesus and the Good News, and to live as disciples in a supportive faith community. </a:t>
            </a:r>
          </a:p>
        </p:txBody>
      </p:sp>
    </p:spTree>
    <p:extLst>
      <p:ext uri="{BB962C8B-B14F-4D97-AF65-F5344CB8AC3E}">
        <p14:creationId xmlns:p14="http://schemas.microsoft.com/office/powerpoint/2010/main" val="1861236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Pathway: The Alpha Course</a:t>
            </a:r>
            <a:endParaRPr lang="en-US" dirty="0"/>
          </a:p>
        </p:txBody>
      </p:sp>
      <p:sp>
        <p:nvSpPr>
          <p:cNvPr id="8" name="Content Placeholder 7"/>
          <p:cNvSpPr>
            <a:spLocks noGrp="1"/>
          </p:cNvSpPr>
          <p:nvPr>
            <p:ph sz="quarter" idx="1"/>
          </p:nvPr>
        </p:nvSpPr>
        <p:spPr>
          <a:xfrm>
            <a:off x="612648" y="1600199"/>
            <a:ext cx="8153400" cy="4934847"/>
          </a:xfrm>
        </p:spPr>
        <p:txBody>
          <a:bodyPr>
            <a:normAutofit lnSpcReduction="10000"/>
          </a:bodyPr>
          <a:lstStyle/>
          <a:p>
            <a:pPr marL="0" indent="0">
              <a:lnSpc>
                <a:spcPct val="90000"/>
              </a:lnSpc>
              <a:buNone/>
            </a:pPr>
            <a:r>
              <a:rPr lang="en-US" sz="2400" dirty="0" smtClean="0"/>
              <a:t> Introduction Dinner: Is there more to life than this?</a:t>
            </a:r>
          </a:p>
          <a:p>
            <a:pPr marL="0" indent="0">
              <a:lnSpc>
                <a:spcPct val="90000"/>
              </a:lnSpc>
              <a:buNone/>
            </a:pPr>
            <a:r>
              <a:rPr lang="en-US" sz="2400" dirty="0" smtClean="0"/>
              <a:t> Week 1: Who is Jesus?</a:t>
            </a:r>
          </a:p>
          <a:p>
            <a:pPr marL="0" indent="0">
              <a:lnSpc>
                <a:spcPct val="90000"/>
              </a:lnSpc>
              <a:buNone/>
            </a:pPr>
            <a:r>
              <a:rPr lang="en-US" sz="2400" dirty="0" smtClean="0"/>
              <a:t> Week 2: Why did Jesus die?</a:t>
            </a:r>
          </a:p>
          <a:p>
            <a:pPr marL="0" indent="0">
              <a:lnSpc>
                <a:spcPct val="90000"/>
              </a:lnSpc>
              <a:buNone/>
            </a:pPr>
            <a:r>
              <a:rPr lang="en-US" sz="2400" dirty="0" smtClean="0"/>
              <a:t> Week 3: How can we have faith?</a:t>
            </a:r>
          </a:p>
          <a:p>
            <a:pPr marL="0" indent="0">
              <a:lnSpc>
                <a:spcPct val="90000"/>
              </a:lnSpc>
              <a:buNone/>
            </a:pPr>
            <a:r>
              <a:rPr lang="en-US" sz="2400" dirty="0" smtClean="0"/>
              <a:t> Week 4: Why and how do I pray?</a:t>
            </a:r>
          </a:p>
          <a:p>
            <a:pPr marL="0" indent="0">
              <a:lnSpc>
                <a:spcPct val="90000"/>
              </a:lnSpc>
              <a:buNone/>
            </a:pPr>
            <a:r>
              <a:rPr lang="en-US" sz="2400" dirty="0" smtClean="0"/>
              <a:t> Week 5: Why and how should I read the Bible?</a:t>
            </a:r>
          </a:p>
          <a:p>
            <a:pPr marL="0" indent="0">
              <a:lnSpc>
                <a:spcPct val="90000"/>
              </a:lnSpc>
              <a:buNone/>
            </a:pPr>
            <a:r>
              <a:rPr lang="en-US" sz="2400" dirty="0" smtClean="0"/>
              <a:t> Week 6: How does God guide us?</a:t>
            </a:r>
          </a:p>
          <a:p>
            <a:pPr marL="0" indent="0">
              <a:lnSpc>
                <a:spcPct val="90000"/>
              </a:lnSpc>
              <a:buNone/>
            </a:pPr>
            <a:r>
              <a:rPr lang="en-US" sz="2400" dirty="0" smtClean="0"/>
              <a:t> Week 7: How can I resist evil?</a:t>
            </a:r>
          </a:p>
          <a:p>
            <a:pPr marL="0" indent="0">
              <a:lnSpc>
                <a:spcPct val="90000"/>
              </a:lnSpc>
              <a:buNone/>
            </a:pPr>
            <a:r>
              <a:rPr lang="en-US" sz="2400" dirty="0" smtClean="0"/>
              <a:t> Week 8: Why &amp; how should we tell others?</a:t>
            </a:r>
          </a:p>
          <a:p>
            <a:pPr marL="0" indent="0">
              <a:lnSpc>
                <a:spcPct val="90000"/>
              </a:lnSpc>
              <a:buNone/>
            </a:pPr>
            <a:r>
              <a:rPr lang="en-US" sz="2400" dirty="0" smtClean="0"/>
              <a:t> Week 9: Does God heal today?</a:t>
            </a:r>
          </a:p>
          <a:p>
            <a:pPr marL="0" indent="0">
              <a:lnSpc>
                <a:spcPct val="90000"/>
              </a:lnSpc>
              <a:buNone/>
            </a:pPr>
            <a:r>
              <a:rPr lang="en-US" sz="2400" dirty="0" smtClean="0"/>
              <a:t> Week 10: What about the Church?</a:t>
            </a:r>
          </a:p>
          <a:p>
            <a:pPr marL="0" indent="0">
              <a:lnSpc>
                <a:spcPct val="90000"/>
              </a:lnSpc>
              <a:buNone/>
            </a:pPr>
            <a:r>
              <a:rPr lang="en-US" sz="2400" dirty="0" smtClean="0"/>
              <a:t> Weekend: Who is the Holy Spirit? </a:t>
            </a:r>
            <a:endParaRPr lang="en-US" sz="2400" dirty="0"/>
          </a:p>
        </p:txBody>
      </p:sp>
    </p:spTree>
    <p:extLst>
      <p:ext uri="{BB962C8B-B14F-4D97-AF65-F5344CB8AC3E}">
        <p14:creationId xmlns:p14="http://schemas.microsoft.com/office/powerpoint/2010/main" val="284505696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Pathway: Our Lady of Soledad Parish</a:t>
            </a:r>
            <a:endParaRPr lang="en-US" dirty="0"/>
          </a:p>
        </p:txBody>
      </p:sp>
      <p:sp>
        <p:nvSpPr>
          <p:cNvPr id="8" name="Content Placeholder 7"/>
          <p:cNvSpPr>
            <a:spLocks noGrp="1"/>
          </p:cNvSpPr>
          <p:nvPr>
            <p:ph sz="quarter" idx="1"/>
          </p:nvPr>
        </p:nvSpPr>
        <p:spPr>
          <a:xfrm>
            <a:off x="612648" y="1600200"/>
            <a:ext cx="8153400" cy="5119392"/>
          </a:xfrm>
        </p:spPr>
        <p:txBody>
          <a:bodyPr>
            <a:normAutofit lnSpcReduction="10000"/>
          </a:bodyPr>
          <a:lstStyle/>
          <a:p>
            <a:pPr lvl="0" hangingPunct="0"/>
            <a:r>
              <a:rPr lang="en-US" sz="2600" i="1" dirty="0" smtClean="0"/>
              <a:t>Mini-Retreat 101: “Catholics Alive!”</a:t>
            </a:r>
            <a:r>
              <a:rPr lang="en-US" sz="2600" dirty="0" smtClean="0"/>
              <a:t>  </a:t>
            </a:r>
          </a:p>
          <a:p>
            <a:pPr lvl="1" hangingPunct="0"/>
            <a:r>
              <a:rPr lang="en-US" dirty="0" smtClean="0"/>
              <a:t>“What does it mean to be a follower of Christ?” </a:t>
            </a:r>
          </a:p>
          <a:p>
            <a:pPr lvl="0" hangingPunct="0"/>
            <a:r>
              <a:rPr lang="en-US" sz="2600" i="1" dirty="0" smtClean="0"/>
              <a:t>Mini-Retreat 201: “Alive and Growing Spiritually!”</a:t>
            </a:r>
            <a:r>
              <a:rPr lang="en-US" sz="2600" dirty="0" smtClean="0"/>
              <a:t> </a:t>
            </a:r>
          </a:p>
          <a:p>
            <a:pPr lvl="1" hangingPunct="0"/>
            <a:r>
              <a:rPr lang="en-US" dirty="0" smtClean="0"/>
              <a:t>Maturing in the Catholic faith</a:t>
            </a:r>
          </a:p>
          <a:p>
            <a:pPr lvl="0" hangingPunct="0"/>
            <a:r>
              <a:rPr lang="en-US" sz="2600" i="1" dirty="0" smtClean="0"/>
              <a:t>Mini-Retreat 301: “Alive and Gifted!”</a:t>
            </a:r>
          </a:p>
          <a:p>
            <a:pPr lvl="1" hangingPunct="0"/>
            <a:r>
              <a:rPr lang="en-US" dirty="0"/>
              <a:t>D</a:t>
            </a:r>
            <a:r>
              <a:rPr lang="en-US" dirty="0" smtClean="0"/>
              <a:t>iscerning how to serve God in ministry</a:t>
            </a:r>
          </a:p>
          <a:p>
            <a:pPr lvl="0" hangingPunct="0"/>
            <a:r>
              <a:rPr lang="en-US" sz="2600" i="1" dirty="0" smtClean="0"/>
              <a:t>Mini-Retreat 401: “Alive in the World!”</a:t>
            </a:r>
            <a:r>
              <a:rPr lang="en-US" sz="2600" dirty="0" smtClean="0"/>
              <a:t> </a:t>
            </a:r>
          </a:p>
          <a:p>
            <a:pPr lvl="1" hangingPunct="0"/>
            <a:r>
              <a:rPr lang="en-US" dirty="0"/>
              <a:t>L</a:t>
            </a:r>
            <a:r>
              <a:rPr lang="en-US" dirty="0" smtClean="0"/>
              <a:t>iving as witnesses for Christ, as contagious Catholic Christians</a:t>
            </a:r>
          </a:p>
          <a:p>
            <a:pPr lvl="0" hangingPunct="0"/>
            <a:r>
              <a:rPr lang="en-US" sz="2600" i="1" dirty="0" smtClean="0"/>
              <a:t>Mini-Retreat 501: “Alive to Praise God!”</a:t>
            </a:r>
            <a:r>
              <a:rPr lang="en-US" sz="2600" dirty="0" smtClean="0"/>
              <a:t> </a:t>
            </a:r>
          </a:p>
          <a:p>
            <a:pPr lvl="1" hangingPunct="0"/>
            <a:r>
              <a:rPr lang="en-US" dirty="0" smtClean="0"/>
              <a:t>Catholic worship and the sacraments</a:t>
            </a:r>
          </a:p>
        </p:txBody>
      </p:sp>
    </p:spTree>
    <p:extLst>
      <p:ext uri="{BB962C8B-B14F-4D97-AF65-F5344CB8AC3E}">
        <p14:creationId xmlns:p14="http://schemas.microsoft.com/office/powerpoint/2010/main" val="42382208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Pathway: Unbinding the Gospel</a:t>
            </a:r>
            <a:endParaRPr lang="en-US" dirty="0"/>
          </a:p>
        </p:txBody>
      </p:sp>
      <p:sp>
        <p:nvSpPr>
          <p:cNvPr id="8" name="Content Placeholder 7"/>
          <p:cNvSpPr>
            <a:spLocks noGrp="1"/>
          </p:cNvSpPr>
          <p:nvPr>
            <p:ph sz="quarter" idx="1"/>
          </p:nvPr>
        </p:nvSpPr>
        <p:spPr>
          <a:xfrm>
            <a:off x="2160150" y="1600199"/>
            <a:ext cx="6605898" cy="5086825"/>
          </a:xfrm>
        </p:spPr>
        <p:txBody>
          <a:bodyPr>
            <a:noAutofit/>
          </a:bodyPr>
          <a:lstStyle/>
          <a:p>
            <a:pPr marL="0" lvl="0" indent="0" hangingPunct="0">
              <a:buNone/>
            </a:pPr>
            <a:r>
              <a:rPr lang="en-US" sz="2600" dirty="0" smtClean="0"/>
              <a:t>Step One. Church Leader’s Study: </a:t>
            </a:r>
            <a:r>
              <a:rPr lang="en-US" sz="2600" i="1" dirty="0" smtClean="0"/>
              <a:t>Unbinding the Gospel</a:t>
            </a:r>
            <a:endParaRPr lang="en-US" sz="2600" dirty="0" smtClean="0"/>
          </a:p>
          <a:p>
            <a:pPr marL="0" lvl="0" indent="0" hangingPunct="0">
              <a:buNone/>
            </a:pPr>
            <a:r>
              <a:rPr lang="en-US" sz="2600" dirty="0" smtClean="0"/>
              <a:t>Step Two: All-Church Saturation Study: </a:t>
            </a:r>
            <a:r>
              <a:rPr lang="en-US" sz="2600" i="1" dirty="0" smtClean="0"/>
              <a:t>Unbinding Your Heart: 40 Days of Prayer &amp; Faith Sharing</a:t>
            </a:r>
            <a:r>
              <a:rPr lang="en-US" sz="2600" dirty="0" smtClean="0"/>
              <a:t>. </a:t>
            </a:r>
          </a:p>
          <a:p>
            <a:pPr lvl="1" hangingPunct="0">
              <a:spcBef>
                <a:spcPts val="0"/>
              </a:spcBef>
            </a:pPr>
            <a:r>
              <a:rPr lang="en-US" sz="2600" dirty="0" smtClean="0"/>
              <a:t>six-week, church-wide, small group E-vent! </a:t>
            </a:r>
          </a:p>
          <a:p>
            <a:pPr lvl="1" hangingPunct="0">
              <a:spcBef>
                <a:spcPts val="0"/>
              </a:spcBef>
            </a:pPr>
            <a:r>
              <a:rPr lang="en-US" sz="2600" dirty="0" smtClean="0"/>
              <a:t>pray each day’s scripture and prayer exercise and work with a prayer partner</a:t>
            </a:r>
          </a:p>
          <a:p>
            <a:pPr lvl="1" hangingPunct="0">
              <a:spcBef>
                <a:spcPts val="0"/>
              </a:spcBef>
            </a:pPr>
            <a:r>
              <a:rPr lang="en-US" sz="2600" dirty="0" smtClean="0"/>
              <a:t>study a chapter of the book with their small group</a:t>
            </a:r>
          </a:p>
          <a:p>
            <a:pPr lvl="1" hangingPunct="0">
              <a:spcBef>
                <a:spcPts val="0"/>
              </a:spcBef>
            </a:pPr>
            <a:r>
              <a:rPr lang="en-US" sz="2600" dirty="0" smtClean="0"/>
              <a:t>worship with sermons, music, and prayers centered on the week’s chapter</a:t>
            </a:r>
          </a:p>
        </p:txBody>
      </p:sp>
      <p:pic>
        <p:nvPicPr>
          <p:cNvPr id="5" name="Content Placeholder 4" descr="unbinding_the_gospel.jpg"/>
          <p:cNvPicPr>
            <a:picLocks noChangeAspect="1"/>
          </p:cNvPicPr>
          <p:nvPr/>
        </p:nvPicPr>
        <p:blipFill rotWithShape="1">
          <a:blip r:embed="rId2" cstate="screen">
            <a:extLst>
              <a:ext uri="{28A0092B-C50C-407E-A947-70E740481C1C}">
                <a14:useLocalDpi xmlns:a14="http://schemas.microsoft.com/office/drawing/2010/main"/>
              </a:ext>
            </a:extLst>
          </a:blip>
          <a:srcRect l="-81"/>
          <a:stretch/>
        </p:blipFill>
        <p:spPr>
          <a:xfrm>
            <a:off x="371803" y="1798564"/>
            <a:ext cx="1571246" cy="2261415"/>
          </a:xfrm>
          <a:prstGeom prst="rect">
            <a:avLst/>
          </a:prstGeom>
        </p:spPr>
      </p:pic>
    </p:spTree>
    <p:extLst>
      <p:ext uri="{BB962C8B-B14F-4D97-AF65-F5344CB8AC3E}">
        <p14:creationId xmlns:p14="http://schemas.microsoft.com/office/powerpoint/2010/main" val="24279796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Pathway: Unbinding the Gospel</a:t>
            </a:r>
            <a:endParaRPr lang="en-US" dirty="0"/>
          </a:p>
        </p:txBody>
      </p:sp>
      <p:sp>
        <p:nvSpPr>
          <p:cNvPr id="8" name="Content Placeholder 7"/>
          <p:cNvSpPr>
            <a:spLocks noGrp="1"/>
          </p:cNvSpPr>
          <p:nvPr>
            <p:ph sz="quarter" idx="1"/>
          </p:nvPr>
        </p:nvSpPr>
        <p:spPr>
          <a:xfrm>
            <a:off x="2149294" y="1600200"/>
            <a:ext cx="6616753" cy="4495800"/>
          </a:xfrm>
        </p:spPr>
        <p:txBody>
          <a:bodyPr>
            <a:normAutofit lnSpcReduction="10000"/>
          </a:bodyPr>
          <a:lstStyle/>
          <a:p>
            <a:pPr marL="0" indent="0">
              <a:buNone/>
            </a:pPr>
            <a:r>
              <a:rPr lang="en-US" sz="2800" dirty="0" smtClean="0">
                <a:solidFill>
                  <a:srgbClr val="000000"/>
                </a:solidFill>
              </a:rPr>
              <a:t>Step Three: An Experiment in Prayer and Community: </a:t>
            </a:r>
            <a:r>
              <a:rPr lang="en-US" sz="2800" i="1" dirty="0" smtClean="0">
                <a:solidFill>
                  <a:srgbClr val="000000"/>
                </a:solidFill>
              </a:rPr>
              <a:t>Unbinding Your Soul</a:t>
            </a:r>
            <a:r>
              <a:rPr lang="en-US" sz="2800" dirty="0" smtClean="0">
                <a:solidFill>
                  <a:srgbClr val="000000"/>
                </a:solidFill>
              </a:rPr>
              <a:t>. </a:t>
            </a:r>
          </a:p>
          <a:p>
            <a:pPr lvl="1">
              <a:spcBef>
                <a:spcPts val="0"/>
              </a:spcBef>
            </a:pPr>
            <a:r>
              <a:rPr lang="en-US" sz="2800" dirty="0" smtClean="0">
                <a:solidFill>
                  <a:srgbClr val="000000"/>
                </a:solidFill>
              </a:rPr>
              <a:t>a no-obligation experience of substantial spiritual discussion, prayer and community for people who aren’t connected with a church  </a:t>
            </a:r>
          </a:p>
          <a:p>
            <a:pPr lvl="1">
              <a:spcBef>
                <a:spcPts val="0"/>
              </a:spcBef>
            </a:pPr>
            <a:r>
              <a:rPr lang="en-US" sz="2800" dirty="0" smtClean="0">
                <a:solidFill>
                  <a:srgbClr val="000000"/>
                </a:solidFill>
              </a:rPr>
              <a:t>church members invite their friends into a four-week small group experience with short study chapters, an individual prayer journal, prayer partner activities, and group exercises. </a:t>
            </a:r>
            <a:endParaRPr lang="en-US" sz="2800" dirty="0">
              <a:solidFill>
                <a:srgbClr val="000000"/>
              </a:solidFill>
            </a:endParaRPr>
          </a:p>
        </p:txBody>
      </p:sp>
      <p:pic>
        <p:nvPicPr>
          <p:cNvPr id="7" name="Content Placeholder 4" descr="unbinding_the_gospel.jpg"/>
          <p:cNvPicPr>
            <a:picLocks noChangeAspect="1"/>
          </p:cNvPicPr>
          <p:nvPr/>
        </p:nvPicPr>
        <p:blipFill rotWithShape="1">
          <a:blip r:embed="rId2" cstate="screen">
            <a:extLst>
              <a:ext uri="{28A0092B-C50C-407E-A947-70E740481C1C}">
                <a14:useLocalDpi xmlns:a14="http://schemas.microsoft.com/office/drawing/2010/main"/>
              </a:ext>
            </a:extLst>
          </a:blip>
          <a:srcRect l="-81"/>
          <a:stretch/>
        </p:blipFill>
        <p:spPr>
          <a:xfrm>
            <a:off x="371803" y="1798564"/>
            <a:ext cx="1571246" cy="2261415"/>
          </a:xfrm>
          <a:prstGeom prst="rect">
            <a:avLst/>
          </a:prstGeom>
        </p:spPr>
      </p:pic>
    </p:spTree>
    <p:extLst>
      <p:ext uri="{BB962C8B-B14F-4D97-AF65-F5344CB8AC3E}">
        <p14:creationId xmlns:p14="http://schemas.microsoft.com/office/powerpoint/2010/main" val="40932356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ltigenerational Worl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87329"/>
            <a:ext cx="9144000" cy="5070671"/>
          </a:xfrm>
          <a:prstGeom prst="rect">
            <a:avLst/>
          </a:prstGeom>
        </p:spPr>
      </p:pic>
      <p:sp>
        <p:nvSpPr>
          <p:cNvPr id="4" name="Title 3"/>
          <p:cNvSpPr>
            <a:spLocks noGrp="1"/>
          </p:cNvSpPr>
          <p:nvPr>
            <p:ph type="title"/>
          </p:nvPr>
        </p:nvSpPr>
        <p:spPr/>
        <p:txBody>
          <a:bodyPr/>
          <a:lstStyle/>
          <a:p>
            <a:pPr algn="ctr"/>
            <a:r>
              <a:rPr lang="en-US" dirty="0" smtClean="0"/>
              <a:t>We Are More Diverse</a:t>
            </a:r>
            <a:endParaRPr lang="en-US" dirty="0"/>
          </a:p>
        </p:txBody>
      </p:sp>
    </p:spTree>
    <p:extLst>
      <p:ext uri="{BB962C8B-B14F-4D97-AF65-F5344CB8AC3E}">
        <p14:creationId xmlns:p14="http://schemas.microsoft.com/office/powerpoint/2010/main" val="42346043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&amp; Digital Faith Formation</a:t>
            </a:r>
            <a:endParaRPr lang="en-US" dirty="0"/>
          </a:p>
        </p:txBody>
      </p:sp>
      <p:sp>
        <p:nvSpPr>
          <p:cNvPr id="3" name="Content Placeholder 2"/>
          <p:cNvSpPr>
            <a:spLocks noGrp="1"/>
          </p:cNvSpPr>
          <p:nvPr>
            <p:ph sz="quarter" idx="1"/>
          </p:nvPr>
        </p:nvSpPr>
        <p:spPr/>
        <p:txBody>
          <a:bodyPr/>
          <a:lstStyle/>
          <a:p>
            <a:pPr marL="0" indent="0">
              <a:buNone/>
            </a:pPr>
            <a:r>
              <a:rPr lang="en-US" dirty="0" smtClean="0"/>
              <a:t>Faith </a:t>
            </a:r>
            <a:r>
              <a:rPr lang="en-US" dirty="0"/>
              <a:t>formation </a:t>
            </a:r>
            <a:r>
              <a:rPr lang="en-US" dirty="0" smtClean="0"/>
              <a:t>utilizes </a:t>
            </a:r>
            <a:r>
              <a:rPr lang="en-US" dirty="0"/>
              <a:t>the digital technologies and digital media to engage people with faith forming content anytime, any place, just-in-time; and that can extend and expand faith formation in physical, face-to-face settings into people’s daily lives through digital content and mobile delivery systems. </a:t>
            </a:r>
          </a:p>
        </p:txBody>
      </p:sp>
    </p:spTree>
    <p:extLst>
      <p:ext uri="{BB962C8B-B14F-4D97-AF65-F5344CB8AC3E}">
        <p14:creationId xmlns:p14="http://schemas.microsoft.com/office/powerpoint/2010/main" val="1009352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289752504"/>
              </p:ext>
            </p:extLst>
          </p:nvPr>
        </p:nvGraphicFramePr>
        <p:xfrm>
          <a:off x="6513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352872588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03 at 5.11.3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7659" y="206256"/>
            <a:ext cx="5546917" cy="638853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97975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A</a:t>
            </a:r>
            <a:r>
              <a:rPr lang="en-US" dirty="0" smtClean="0"/>
              <a:t> New Faith Forming Ecosystem</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4286983878"/>
              </p:ext>
            </p:extLst>
          </p:nvPr>
        </p:nvGraphicFramePr>
        <p:xfrm>
          <a:off x="195390" y="1600199"/>
          <a:ext cx="8948610" cy="510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8025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0" y="1600200"/>
            <a:ext cx="7772400" cy="990600"/>
          </a:xfrm>
        </p:spPr>
        <p:txBody>
          <a:bodyPr>
            <a:normAutofit fontScale="90000"/>
          </a:bodyPr>
          <a:lstStyle/>
          <a:p>
            <a:r>
              <a:rPr lang="en-US" dirty="0" smtClean="0"/>
              <a:t>Part </a:t>
            </a:r>
            <a:r>
              <a:rPr lang="en-US" dirty="0"/>
              <a:t>3</a:t>
            </a:r>
            <a:r>
              <a:rPr lang="en-US" dirty="0" smtClean="0"/>
              <a:t>. The Network &amp; Curriculum</a:t>
            </a:r>
            <a:endParaRPr lang="en-US" dirty="0"/>
          </a:p>
        </p:txBody>
      </p:sp>
    </p:spTree>
    <p:extLst>
      <p:ext uri="{BB962C8B-B14F-4D97-AF65-F5344CB8AC3E}">
        <p14:creationId xmlns:p14="http://schemas.microsoft.com/office/powerpoint/2010/main" val="241485769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solidFill>
                  <a:srgbClr val="000000"/>
                </a:solidFill>
              </a:rPr>
              <a:t>Learning in the 21</a:t>
            </a:r>
            <a:r>
              <a:rPr lang="en-US" baseline="30000" dirty="0" smtClean="0">
                <a:solidFill>
                  <a:srgbClr val="000000"/>
                </a:solidFill>
              </a:rPr>
              <a:t>st</a:t>
            </a:r>
            <a:r>
              <a:rPr lang="en-US" dirty="0" smtClean="0">
                <a:solidFill>
                  <a:srgbClr val="000000"/>
                </a:solidFill>
              </a:rPr>
              <a:t> Century</a:t>
            </a:r>
            <a:endParaRPr lang="en-US" dirty="0">
              <a:solidFill>
                <a:srgbClr val="000000"/>
              </a:solidFill>
            </a:endParaRPr>
          </a:p>
        </p:txBody>
      </p:sp>
      <p:pic>
        <p:nvPicPr>
          <p:cNvPr id="3" name="Picture 2" descr="empower-livetraining-gta-clas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99905" y="1606623"/>
            <a:ext cx="4104395" cy="2222646"/>
          </a:xfrm>
          <a:prstGeom prst="rect">
            <a:avLst/>
          </a:prstGeom>
        </p:spPr>
      </p:pic>
      <p:pic>
        <p:nvPicPr>
          <p:cNvPr id="5" name="Picture 4" descr="ipad_cla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299" y="1581223"/>
            <a:ext cx="3115859" cy="2222646"/>
          </a:xfrm>
          <a:prstGeom prst="rect">
            <a:avLst/>
          </a:prstGeom>
        </p:spPr>
      </p:pic>
      <p:sp>
        <p:nvSpPr>
          <p:cNvPr id="6" name="Content Placeholder 2"/>
          <p:cNvSpPr txBox="1">
            <a:spLocks/>
          </p:cNvSpPr>
          <p:nvPr/>
        </p:nvSpPr>
        <p:spPr>
          <a:xfrm>
            <a:off x="0" y="4114800"/>
            <a:ext cx="9143999" cy="25654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Clr>
                <a:schemeClr val="accent3"/>
              </a:buClr>
              <a:buNone/>
            </a:pPr>
            <a:r>
              <a:rPr lang="en-US" sz="3200" dirty="0" smtClean="0"/>
              <a:t>A shift from education to learning anywhere, anytime.</a:t>
            </a:r>
          </a:p>
          <a:p>
            <a:pPr marL="0" indent="0" algn="ctr">
              <a:spcBef>
                <a:spcPts val="1200"/>
              </a:spcBef>
              <a:buClr>
                <a:schemeClr val="accent3"/>
              </a:buClr>
              <a:buNone/>
            </a:pPr>
            <a:r>
              <a:rPr lang="en-US" sz="3200" dirty="0" smtClean="0"/>
              <a:t>A shift from consumption of information </a:t>
            </a:r>
            <a:r>
              <a:rPr lang="en-US" sz="3200" dirty="0"/>
              <a:t>t</a:t>
            </a:r>
            <a:r>
              <a:rPr lang="en-US" sz="3200" dirty="0" smtClean="0"/>
              <a:t>o </a:t>
            </a:r>
            <a:br>
              <a:rPr lang="en-US" sz="3200" dirty="0" smtClean="0"/>
            </a:br>
            <a:r>
              <a:rPr lang="en-US" sz="3200" dirty="0" smtClean="0"/>
              <a:t>participatory learning.</a:t>
            </a:r>
          </a:p>
          <a:p>
            <a:pPr marL="0" indent="0" algn="ctr">
              <a:spcBef>
                <a:spcPts val="1200"/>
              </a:spcBef>
              <a:buClr>
                <a:schemeClr val="accent3"/>
              </a:buClr>
              <a:buNone/>
            </a:pPr>
            <a:r>
              <a:rPr lang="en-US" sz="3200" dirty="0" smtClean="0"/>
              <a:t>A shift from institutions to networks. </a:t>
            </a:r>
          </a:p>
          <a:p>
            <a:pPr>
              <a:spcBef>
                <a:spcPts val="0"/>
              </a:spcBef>
            </a:pPr>
            <a:endParaRPr lang="en-US" sz="3200" dirty="0"/>
          </a:p>
        </p:txBody>
      </p:sp>
    </p:spTree>
    <p:extLst>
      <p:ext uri="{BB962C8B-B14F-4D97-AF65-F5344CB8AC3E}">
        <p14:creationId xmlns:p14="http://schemas.microsoft.com/office/powerpoint/2010/main" val="3881948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in the 21</a:t>
            </a:r>
            <a:r>
              <a:rPr lang="en-US" baseline="30000" dirty="0" smtClean="0"/>
              <a:t>st</a:t>
            </a:r>
            <a:r>
              <a:rPr lang="en-US" dirty="0" smtClean="0"/>
              <a:t> Century</a:t>
            </a:r>
            <a:endParaRPr lang="en-US" dirty="0"/>
          </a:p>
        </p:txBody>
      </p:sp>
      <p:sp>
        <p:nvSpPr>
          <p:cNvPr id="3" name="Content Placeholder 2"/>
          <p:cNvSpPr>
            <a:spLocks noGrp="1"/>
          </p:cNvSpPr>
          <p:nvPr>
            <p:ph sz="quarter" idx="1"/>
          </p:nvPr>
        </p:nvSpPr>
        <p:spPr>
          <a:xfrm>
            <a:off x="612648" y="1600199"/>
            <a:ext cx="8153400" cy="5075970"/>
          </a:xfrm>
        </p:spPr>
        <p:txBody>
          <a:bodyPr>
            <a:normAutofit fontScale="92500" lnSpcReduction="10000"/>
          </a:bodyPr>
          <a:lstStyle/>
          <a:p>
            <a:pPr marL="457200" indent="-457200">
              <a:spcBef>
                <a:spcPts val="0"/>
              </a:spcBef>
              <a:buSzPct val="80000"/>
              <a:buFont typeface="Wingdings" charset="2"/>
              <a:buChar char=""/>
            </a:pPr>
            <a:r>
              <a:rPr lang="en-US" sz="2600" b="1" dirty="0">
                <a:solidFill>
                  <a:schemeClr val="accent3"/>
                </a:solidFill>
              </a:rPr>
              <a:t>A shift from education to learning</a:t>
            </a:r>
            <a:r>
              <a:rPr lang="en-US" sz="2600" dirty="0"/>
              <a:t>. Education is what institutions do, learning is what people do. Digital media enable learning anywhere, anytime; formal learning must be mobile and just in </a:t>
            </a:r>
            <a:r>
              <a:rPr lang="en-US" sz="2600" dirty="0" smtClean="0"/>
              <a:t>time.</a:t>
            </a:r>
            <a:endParaRPr lang="en-US" sz="2600" dirty="0"/>
          </a:p>
          <a:p>
            <a:pPr marL="457200" indent="-457200">
              <a:spcBef>
                <a:spcPts val="0"/>
              </a:spcBef>
              <a:buSzPct val="80000"/>
              <a:buFont typeface="Wingdings" charset="2"/>
              <a:buChar char=""/>
            </a:pPr>
            <a:r>
              <a:rPr lang="en-US" sz="2600" b="1" dirty="0" smtClean="0">
                <a:solidFill>
                  <a:srgbClr val="B50B1B"/>
                </a:solidFill>
              </a:rPr>
              <a:t>A </a:t>
            </a:r>
            <a:r>
              <a:rPr lang="en-US" sz="2600" b="1" dirty="0">
                <a:solidFill>
                  <a:srgbClr val="B50B1B"/>
                </a:solidFill>
              </a:rPr>
              <a:t>shift from consumption of information to participatory learning.</a:t>
            </a:r>
            <a:r>
              <a:rPr lang="en-US" sz="2600" dirty="0"/>
              <a:t> A new system of learning must be peer-based and organized around learners’ interests, enabling them to create as well as consume information</a:t>
            </a:r>
            <a:r>
              <a:rPr lang="en-US" sz="2600" dirty="0" smtClean="0"/>
              <a:t>.</a:t>
            </a:r>
            <a:endParaRPr lang="en-US" sz="2600" dirty="0"/>
          </a:p>
          <a:p>
            <a:pPr marL="457200" indent="-457200">
              <a:spcBef>
                <a:spcPts val="0"/>
              </a:spcBef>
              <a:buSzPct val="80000"/>
              <a:buFont typeface="Wingdings" charset="2"/>
              <a:buChar char=""/>
            </a:pPr>
            <a:r>
              <a:rPr lang="en-US" sz="2600" b="1" dirty="0">
                <a:solidFill>
                  <a:srgbClr val="B50B1B"/>
                </a:solidFill>
              </a:rPr>
              <a:t>A shift from institutions to networks.</a:t>
            </a:r>
            <a:r>
              <a:rPr lang="en-US" sz="2600" dirty="0"/>
              <a:t> In the digital age, the fundamental operating and delivery systems are networks, not institutions such as schools, which are a node on a young person’s network of learning opportunities. People learn across institutions, so an entire learning network must be supported. </a:t>
            </a:r>
          </a:p>
        </p:txBody>
      </p:sp>
    </p:spTree>
    <p:extLst>
      <p:ext uri="{BB962C8B-B14F-4D97-AF65-F5344CB8AC3E}">
        <p14:creationId xmlns:p14="http://schemas.microsoft.com/office/powerpoint/2010/main" val="370949670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21</a:t>
            </a:r>
            <a:r>
              <a:rPr lang="en-US" baseline="30000" dirty="0" smtClean="0"/>
              <a:t>st</a:t>
            </a:r>
            <a:r>
              <a:rPr lang="en-US" dirty="0" smtClean="0"/>
              <a:t> Century Learning</a:t>
            </a:r>
            <a:endParaRPr lang="en-US" dirty="0"/>
          </a:p>
        </p:txBody>
      </p:sp>
      <p:sp>
        <p:nvSpPr>
          <p:cNvPr id="3" name="Content Placeholder 2"/>
          <p:cNvSpPr>
            <a:spLocks noGrp="1"/>
          </p:cNvSpPr>
          <p:nvPr>
            <p:ph sz="quarter" idx="1"/>
          </p:nvPr>
        </p:nvSpPr>
        <p:spPr/>
        <p:txBody>
          <a:bodyPr>
            <a:normAutofit/>
          </a:bodyPr>
          <a:lstStyle/>
          <a:p>
            <a:pPr marL="0" indent="0">
              <a:buNone/>
            </a:pPr>
            <a:r>
              <a:rPr lang="en-US" sz="3200" dirty="0" smtClean="0"/>
              <a:t>What if learning adapted to each person instead of expecting each person to adapt to the school or the curriculum or the program?</a:t>
            </a:r>
          </a:p>
          <a:p>
            <a:r>
              <a:rPr lang="en-US" sz="3200" dirty="0" smtClean="0"/>
              <a:t>Putting learners at the center</a:t>
            </a:r>
          </a:p>
          <a:p>
            <a:r>
              <a:rPr lang="en-US" sz="3200" dirty="0" smtClean="0"/>
              <a:t>Enabling learners to be co-creators of their learning experiences</a:t>
            </a:r>
          </a:p>
          <a:p>
            <a:r>
              <a:rPr lang="en-US" sz="3200" dirty="0" smtClean="0"/>
              <a:t>Connecting learning to life concerns and real world issues</a:t>
            </a:r>
            <a:endParaRPr lang="en-US" sz="3200" dirty="0"/>
          </a:p>
        </p:txBody>
      </p:sp>
    </p:spTree>
    <p:extLst>
      <p:ext uri="{BB962C8B-B14F-4D97-AF65-F5344CB8AC3E}">
        <p14:creationId xmlns:p14="http://schemas.microsoft.com/office/powerpoint/2010/main" val="2778795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in a Network</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710279270"/>
              </p:ext>
            </p:extLst>
          </p:nvPr>
        </p:nvGraphicFramePr>
        <p:xfrm>
          <a:off x="612648" y="1600199"/>
          <a:ext cx="8153400" cy="5130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413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879031434"/>
              </p:ext>
            </p:extLst>
          </p:nvPr>
        </p:nvGraphicFramePr>
        <p:xfrm>
          <a:off x="-278527" y="1710455"/>
          <a:ext cx="4931715" cy="4916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Generational Diversity</a:t>
            </a:r>
            <a:endParaRPr lang="en-US" dirty="0"/>
          </a:p>
        </p:txBody>
      </p:sp>
      <p:sp>
        <p:nvSpPr>
          <p:cNvPr id="4" name="Content Placeholder 3"/>
          <p:cNvSpPr>
            <a:spLocks noGrp="1"/>
          </p:cNvSpPr>
          <p:nvPr>
            <p:ph sz="half" idx="2"/>
          </p:nvPr>
        </p:nvSpPr>
        <p:spPr>
          <a:xfrm>
            <a:off x="4326437" y="1502833"/>
            <a:ext cx="4595746" cy="5355167"/>
          </a:xfrm>
        </p:spPr>
        <p:txBody>
          <a:bodyPr>
            <a:normAutofit lnSpcReduction="10000"/>
          </a:bodyPr>
          <a:lstStyle/>
          <a:p>
            <a:pPr marL="118872" indent="0" algn="ctr">
              <a:buNone/>
            </a:pPr>
            <a:r>
              <a:rPr lang="en-US" sz="3000" b="1" dirty="0" smtClean="0">
                <a:solidFill>
                  <a:srgbClr val="B50B1B"/>
                </a:solidFill>
              </a:rPr>
              <a:t>Generational Differences</a:t>
            </a:r>
          </a:p>
          <a:p>
            <a:pPr marL="118872" indent="0">
              <a:buNone/>
            </a:pPr>
            <a:endParaRPr lang="en-US" sz="800" b="1" dirty="0" smtClean="0">
              <a:solidFill>
                <a:schemeClr val="accent1"/>
              </a:solidFill>
            </a:endParaRPr>
          </a:p>
          <a:p>
            <a:pPr>
              <a:buClr>
                <a:schemeClr val="accent3"/>
              </a:buClr>
            </a:pPr>
            <a:r>
              <a:rPr lang="en-US" dirty="0" smtClean="0"/>
              <a:t>Relationship to Institutions</a:t>
            </a:r>
          </a:p>
          <a:p>
            <a:pPr>
              <a:buClr>
                <a:schemeClr val="accent3"/>
              </a:buClr>
            </a:pPr>
            <a:r>
              <a:rPr lang="en-US" dirty="0" smtClean="0"/>
              <a:t>Relationship to Authority</a:t>
            </a:r>
          </a:p>
          <a:p>
            <a:pPr>
              <a:buClr>
                <a:schemeClr val="accent3"/>
              </a:buClr>
            </a:pPr>
            <a:r>
              <a:rPr lang="en-US" dirty="0" smtClean="0"/>
              <a:t>Family Relationships</a:t>
            </a:r>
          </a:p>
          <a:p>
            <a:pPr>
              <a:buClr>
                <a:schemeClr val="accent3"/>
              </a:buClr>
            </a:pPr>
            <a:r>
              <a:rPr lang="en-US" dirty="0"/>
              <a:t>Work-Life Balance</a:t>
            </a:r>
          </a:p>
          <a:p>
            <a:pPr>
              <a:buClr>
                <a:schemeClr val="accent3"/>
              </a:buClr>
            </a:pPr>
            <a:r>
              <a:rPr lang="en-US" dirty="0" smtClean="0"/>
              <a:t>Communication Style</a:t>
            </a:r>
          </a:p>
          <a:p>
            <a:pPr>
              <a:buClr>
                <a:schemeClr val="accent3"/>
              </a:buClr>
            </a:pPr>
            <a:r>
              <a:rPr lang="en-US" dirty="0" smtClean="0"/>
              <a:t>Technology Usage</a:t>
            </a:r>
            <a:endParaRPr lang="en-US" dirty="0"/>
          </a:p>
          <a:p>
            <a:pPr>
              <a:buClr>
                <a:schemeClr val="accent3"/>
              </a:buClr>
            </a:pPr>
            <a:r>
              <a:rPr lang="en-US" dirty="0" smtClean="0"/>
              <a:t>Learning Style</a:t>
            </a:r>
          </a:p>
          <a:p>
            <a:pPr>
              <a:buClr>
                <a:schemeClr val="accent3"/>
              </a:buClr>
            </a:pPr>
            <a:r>
              <a:rPr lang="en-US" dirty="0" smtClean="0"/>
              <a:t>Religious Expression</a:t>
            </a:r>
          </a:p>
          <a:p>
            <a:pPr>
              <a:buClr>
                <a:schemeClr val="accent3"/>
              </a:buClr>
            </a:pPr>
            <a:r>
              <a:rPr lang="en-US" dirty="0" smtClean="0"/>
              <a:t>Worship Style</a:t>
            </a:r>
          </a:p>
          <a:p>
            <a:endParaRPr lang="en-US" dirty="0"/>
          </a:p>
        </p:txBody>
      </p:sp>
    </p:spTree>
    <p:extLst>
      <p:ext uri="{BB962C8B-B14F-4D97-AF65-F5344CB8AC3E}">
        <p14:creationId xmlns:p14="http://schemas.microsoft.com/office/powerpoint/2010/main" val="1045372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437851536"/>
              </p:ext>
            </p:extLst>
          </p:nvPr>
        </p:nvGraphicFramePr>
        <p:xfrm>
          <a:off x="1866900" y="228598"/>
          <a:ext cx="7302500" cy="6413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5398"/>
            <a:ext cx="2971800" cy="2862322"/>
          </a:xfrm>
          <a:prstGeom prst="rect">
            <a:avLst/>
          </a:prstGeom>
          <a:noFill/>
        </p:spPr>
        <p:txBody>
          <a:bodyPr wrap="square" rtlCol="0">
            <a:spAutoFit/>
          </a:bodyPr>
          <a:lstStyle/>
          <a:p>
            <a:r>
              <a:rPr lang="en-US" sz="3600" dirty="0" smtClean="0">
                <a:latin typeface="Candara"/>
                <a:cs typeface="Candara"/>
              </a:rPr>
              <a:t>Families with Children</a:t>
            </a:r>
          </a:p>
          <a:p>
            <a:r>
              <a:rPr lang="en-US" sz="3600" dirty="0" smtClean="0">
                <a:latin typeface="Candara"/>
                <a:cs typeface="Candara"/>
              </a:rPr>
              <a:t>Faith </a:t>
            </a:r>
          </a:p>
          <a:p>
            <a:r>
              <a:rPr lang="en-US" sz="3600" dirty="0" smtClean="0">
                <a:latin typeface="Candara"/>
                <a:cs typeface="Candara"/>
              </a:rPr>
              <a:t>Formation</a:t>
            </a:r>
          </a:p>
          <a:p>
            <a:r>
              <a:rPr lang="en-US" sz="3600" dirty="0" smtClean="0">
                <a:latin typeface="Candara"/>
                <a:cs typeface="Candara"/>
              </a:rPr>
              <a:t>Network</a:t>
            </a:r>
            <a:endParaRPr lang="en-US" sz="3600" dirty="0">
              <a:latin typeface="Candara"/>
              <a:cs typeface="Candara"/>
            </a:endParaRPr>
          </a:p>
        </p:txBody>
      </p:sp>
    </p:spTree>
    <p:extLst>
      <p:ext uri="{BB962C8B-B14F-4D97-AF65-F5344CB8AC3E}">
        <p14:creationId xmlns:p14="http://schemas.microsoft.com/office/powerpoint/2010/main" val="4255161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262281282"/>
              </p:ext>
            </p:extLst>
          </p:nvPr>
        </p:nvGraphicFramePr>
        <p:xfrm>
          <a:off x="2019300" y="241300"/>
          <a:ext cx="7124700" cy="6346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03200" y="0"/>
            <a:ext cx="2730500" cy="2308324"/>
          </a:xfrm>
          <a:prstGeom prst="rect">
            <a:avLst/>
          </a:prstGeom>
          <a:noFill/>
        </p:spPr>
        <p:txBody>
          <a:bodyPr wrap="square" rtlCol="0">
            <a:spAutoFit/>
          </a:bodyPr>
          <a:lstStyle/>
          <a:p>
            <a:r>
              <a:rPr lang="en-US" sz="3600" dirty="0" smtClean="0">
                <a:solidFill>
                  <a:srgbClr val="000000"/>
                </a:solidFill>
                <a:latin typeface="Candara"/>
                <a:cs typeface="Candara"/>
              </a:rPr>
              <a:t>Adult </a:t>
            </a:r>
          </a:p>
          <a:p>
            <a:r>
              <a:rPr lang="en-US" sz="3600" dirty="0" smtClean="0">
                <a:solidFill>
                  <a:srgbClr val="000000"/>
                </a:solidFill>
                <a:latin typeface="Candara"/>
                <a:cs typeface="Candara"/>
              </a:rPr>
              <a:t>Faith Formation</a:t>
            </a:r>
          </a:p>
          <a:p>
            <a:r>
              <a:rPr lang="en-US" sz="3600" dirty="0" smtClean="0">
                <a:solidFill>
                  <a:srgbClr val="000000"/>
                </a:solidFill>
                <a:latin typeface="Candara"/>
                <a:cs typeface="Candara"/>
              </a:rPr>
              <a:t>Network</a:t>
            </a:r>
            <a:endParaRPr lang="en-US" sz="3600" dirty="0">
              <a:solidFill>
                <a:srgbClr val="000000"/>
              </a:solidFill>
              <a:latin typeface="Candara"/>
              <a:cs typeface="Candara"/>
            </a:endParaRPr>
          </a:p>
        </p:txBody>
      </p:sp>
    </p:spTree>
    <p:extLst>
      <p:ext uri="{BB962C8B-B14F-4D97-AF65-F5344CB8AC3E}">
        <p14:creationId xmlns:p14="http://schemas.microsoft.com/office/powerpoint/2010/main" val="40819760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Networked Faith Formation</a:t>
            </a:r>
            <a:endParaRPr lang="en-US" dirty="0"/>
          </a:p>
        </p:txBody>
      </p:sp>
      <p:sp>
        <p:nvSpPr>
          <p:cNvPr id="3" name="Content Placeholder 2"/>
          <p:cNvSpPr>
            <a:spLocks noGrp="1"/>
          </p:cNvSpPr>
          <p:nvPr>
            <p:ph sz="quarter" idx="1"/>
          </p:nvPr>
        </p:nvSpPr>
        <p:spPr/>
        <p:txBody>
          <a:bodyPr>
            <a:normAutofit fontScale="77500" lnSpcReduction="20000"/>
          </a:bodyPr>
          <a:lstStyle/>
          <a:p>
            <a:pPr lvl="0"/>
            <a:r>
              <a:rPr lang="en-US" dirty="0"/>
              <a:t>Faith formation provides a variety of experiences, programs, activities, resources, and social connections that are available anytime and anywhere, in physical places and online spaces, and conducted in variety of settings—self-directed, mentored, at home, in small groups, in large groups, church-wide, in the community, and in the world. </a:t>
            </a:r>
          </a:p>
          <a:p>
            <a:pPr lvl="0"/>
            <a:r>
              <a:rPr lang="en-US" dirty="0"/>
              <a:t>Faith formation incorporates digital platforms (websites) that integrate all of the content (programs, activities, resources), connect people to the content and to each other, provides continuity for people across different learning experiences, and is available anytime, anywhere, anyplace, 24x7x365. </a:t>
            </a:r>
          </a:p>
          <a:p>
            <a:pPr lvl="0"/>
            <a:r>
              <a:rPr lang="en-US" dirty="0"/>
              <a:t>Faith formation integrates online and face-to-face learning, blending them in a variety of ways from online programs with minimal interaction in physical settings to programs in physical settings that utilize online content or extend the program using online content. </a:t>
            </a:r>
          </a:p>
        </p:txBody>
      </p:sp>
    </p:spTree>
    <p:extLst>
      <p:ext uri="{BB962C8B-B14F-4D97-AF65-F5344CB8AC3E}">
        <p14:creationId xmlns:p14="http://schemas.microsoft.com/office/powerpoint/2010/main" val="750750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8600"/>
            <a:ext cx="8369300" cy="990600"/>
          </a:xfrm>
        </p:spPr>
        <p:txBody>
          <a:bodyPr>
            <a:normAutofit fontScale="90000"/>
          </a:bodyPr>
          <a:lstStyle/>
          <a:p>
            <a:pPr algn="ctr"/>
            <a:r>
              <a:rPr lang="en-US" dirty="0" smtClean="0"/>
              <a:t>Personalized Learning &amp; Faith Growth</a:t>
            </a:r>
            <a:endParaRPr lang="en-US" dirty="0"/>
          </a:p>
        </p:txBody>
      </p:sp>
      <p:graphicFrame>
        <p:nvGraphicFramePr>
          <p:cNvPr id="2" name="Diagram 1"/>
          <p:cNvGraphicFramePr/>
          <p:nvPr>
            <p:extLst>
              <p:ext uri="{D42A27DB-BD31-4B8C-83A1-F6EECF244321}">
                <p14:modId xmlns:p14="http://schemas.microsoft.com/office/powerpoint/2010/main" val="1052934002"/>
              </p:ext>
            </p:extLst>
          </p:nvPr>
        </p:nvGraphicFramePr>
        <p:xfrm>
          <a:off x="203200" y="1524000"/>
          <a:ext cx="8775700" cy="532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iStock_000009717204Medium.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3000" y="3348414"/>
            <a:ext cx="1848194" cy="16045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7964867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45720" indent="0">
              <a:buSzPct val="80000"/>
              <a:buNone/>
            </a:pPr>
            <a:r>
              <a:rPr lang="en-US" sz="3200" dirty="0"/>
              <a:t>Personalized pathways for discipleship &amp; faith </a:t>
            </a:r>
            <a:r>
              <a:rPr lang="en-US" sz="3200" dirty="0" smtClean="0"/>
              <a:t>growth. . . .  </a:t>
            </a:r>
          </a:p>
          <a:p>
            <a:pPr marL="502920" indent="-457200">
              <a:buSzPct val="80000"/>
              <a:buFont typeface="Wingdings" charset="2"/>
              <a:buChar char=""/>
            </a:pPr>
            <a:r>
              <a:rPr lang="en-US" sz="3200" dirty="0" smtClean="0"/>
              <a:t>Guide people in discerning their religious and spiritual needs</a:t>
            </a:r>
          </a:p>
          <a:p>
            <a:pPr marL="502920" indent="-457200">
              <a:buSzPct val="80000"/>
              <a:buFont typeface="Wingdings" charset="2"/>
              <a:buChar char=""/>
            </a:pPr>
            <a:r>
              <a:rPr lang="en-US" sz="3200" dirty="0"/>
              <a:t>Equip </a:t>
            </a:r>
            <a:r>
              <a:rPr lang="en-US" sz="3200" dirty="0" smtClean="0"/>
              <a:t>people with </a:t>
            </a:r>
            <a:r>
              <a:rPr lang="en-US" sz="3200" dirty="0"/>
              <a:t>the resources and tools to learn and grow at their own pace</a:t>
            </a:r>
          </a:p>
          <a:p>
            <a:pPr marL="502920" indent="-457200">
              <a:buSzPct val="80000"/>
              <a:buFont typeface="Wingdings" charset="2"/>
              <a:buChar char=""/>
            </a:pPr>
            <a:r>
              <a:rPr lang="en-US" sz="3200" dirty="0" smtClean="0"/>
              <a:t>Provide mentoring</a:t>
            </a:r>
            <a:r>
              <a:rPr lang="en-US" sz="3200" dirty="0"/>
              <a:t> </a:t>
            </a:r>
            <a:r>
              <a:rPr lang="en-US" sz="3200" dirty="0" smtClean="0"/>
              <a:t>and support for the journey</a:t>
            </a:r>
            <a:endParaRPr lang="en-US" sz="3200" dirty="0"/>
          </a:p>
          <a:p>
            <a:pPr marL="45720" indent="0">
              <a:buSzPct val="80000"/>
              <a:buNone/>
            </a:pPr>
            <a:endParaRPr lang="en-US" dirty="0" smtClean="0"/>
          </a:p>
        </p:txBody>
      </p:sp>
      <p:sp>
        <p:nvSpPr>
          <p:cNvPr id="4" name="Title 3"/>
          <p:cNvSpPr>
            <a:spLocks noGrp="1"/>
          </p:cNvSpPr>
          <p:nvPr>
            <p:ph type="title"/>
          </p:nvPr>
        </p:nvSpPr>
        <p:spPr/>
        <p:txBody>
          <a:bodyPr/>
          <a:lstStyle/>
          <a:p>
            <a:pPr algn="ctr"/>
            <a:r>
              <a:rPr lang="en-US" dirty="0" smtClean="0"/>
              <a:t>Personalized Faith Formation</a:t>
            </a:r>
            <a:endParaRPr lang="en-US" dirty="0"/>
          </a:p>
        </p:txBody>
      </p:sp>
    </p:spTree>
    <p:extLst>
      <p:ext uri="{BB962C8B-B14F-4D97-AF65-F5344CB8AC3E}">
        <p14:creationId xmlns:p14="http://schemas.microsoft.com/office/powerpoint/2010/main" val="119858580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647" y="228600"/>
            <a:ext cx="8408553" cy="990600"/>
          </a:xfrm>
        </p:spPr>
        <p:txBody>
          <a:bodyPr>
            <a:normAutofit/>
          </a:bodyPr>
          <a:lstStyle/>
          <a:p>
            <a:r>
              <a:rPr lang="en-US" dirty="0" smtClean="0"/>
              <a:t>The Flow of Personalized Learning</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139823533"/>
              </p:ext>
            </p:extLst>
          </p:nvPr>
        </p:nvGraphicFramePr>
        <p:xfrm>
          <a:off x="0" y="1600199"/>
          <a:ext cx="9144000" cy="5169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99494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Rectangle 3"/>
          <p:cNvSpPr>
            <a:spLocks noGrp="1" noChangeArrowheads="1"/>
          </p:cNvSpPr>
          <p:nvPr>
            <p:ph idx="1"/>
          </p:nvPr>
        </p:nvSpPr>
        <p:spPr>
          <a:xfrm>
            <a:off x="612648" y="1600200"/>
            <a:ext cx="8153400" cy="5092700"/>
          </a:xfrm>
        </p:spPr>
        <p:txBody>
          <a:bodyPr>
            <a:normAutofit fontScale="92500" lnSpcReduction="10000"/>
          </a:bodyPr>
          <a:lstStyle/>
          <a:p>
            <a:pPr marL="0" indent="0">
              <a:buClr>
                <a:schemeClr val="accent3"/>
              </a:buClr>
              <a:buNone/>
            </a:pPr>
            <a:r>
              <a:rPr lang="en-US" sz="3200" dirty="0" smtClean="0">
                <a:solidFill>
                  <a:srgbClr val="000000"/>
                </a:solidFill>
              </a:rPr>
              <a:t>Create expectations for participation in faith formation and church life by providing a seasonal/yearly growth plan with a variety of options for experiencing the Christian faith through community life. For example: </a:t>
            </a:r>
          </a:p>
          <a:p>
            <a:pPr marL="838200" lvl="1" indent="-609600">
              <a:buClr>
                <a:schemeClr val="accent2"/>
              </a:buClr>
              <a:buFont typeface="+mj-lt"/>
              <a:buAutoNum type="arabicPeriod"/>
            </a:pPr>
            <a:r>
              <a:rPr lang="en-US" sz="3000" dirty="0" smtClean="0">
                <a:solidFill>
                  <a:srgbClr val="000000"/>
                </a:solidFill>
              </a:rPr>
              <a:t>Sunday worship</a:t>
            </a:r>
          </a:p>
          <a:p>
            <a:pPr marL="838200" lvl="1" indent="-609600">
              <a:buClr>
                <a:schemeClr val="accent2"/>
              </a:buClr>
              <a:buFont typeface="+mj-lt"/>
              <a:buAutoNum type="arabicPeriod"/>
            </a:pPr>
            <a:r>
              <a:rPr lang="en-US" sz="3000" dirty="0" smtClean="0">
                <a:solidFill>
                  <a:srgbClr val="000000"/>
                </a:solidFill>
              </a:rPr>
              <a:t>Church year feasts and seasons</a:t>
            </a:r>
          </a:p>
          <a:p>
            <a:pPr marL="838200" lvl="1" indent="-609600">
              <a:buClr>
                <a:schemeClr val="accent2"/>
              </a:buClr>
              <a:buFont typeface="+mj-lt"/>
              <a:buAutoNum type="arabicPeriod"/>
            </a:pPr>
            <a:r>
              <a:rPr lang="en-US" sz="3000" dirty="0" smtClean="0">
                <a:solidFill>
                  <a:srgbClr val="000000"/>
                </a:solidFill>
              </a:rPr>
              <a:t>Service/mission projects</a:t>
            </a:r>
          </a:p>
          <a:p>
            <a:pPr marL="838200" lvl="1" indent="-609600">
              <a:buClr>
                <a:schemeClr val="accent2"/>
              </a:buClr>
              <a:buFont typeface="+mj-lt"/>
              <a:buAutoNum type="arabicPeriod"/>
            </a:pPr>
            <a:r>
              <a:rPr lang="en-US" sz="3000" dirty="0" smtClean="0">
                <a:solidFill>
                  <a:srgbClr val="000000"/>
                </a:solidFill>
              </a:rPr>
              <a:t>Retreat experience</a:t>
            </a:r>
          </a:p>
          <a:p>
            <a:pPr marL="838200" lvl="1" indent="-609600">
              <a:buClr>
                <a:schemeClr val="accent2"/>
              </a:buClr>
              <a:buFont typeface="+mj-lt"/>
              <a:buAutoNum type="arabicPeriod"/>
            </a:pPr>
            <a:r>
              <a:rPr lang="en-US" sz="3000" dirty="0" smtClean="0">
                <a:solidFill>
                  <a:srgbClr val="000000"/>
                </a:solidFill>
              </a:rPr>
              <a:t>Faith practices @ home, e.g. reading the Bible, praying, rituals, and more    </a:t>
            </a:r>
          </a:p>
        </p:txBody>
      </p:sp>
      <p:sp>
        <p:nvSpPr>
          <p:cNvPr id="2" name="Title 1"/>
          <p:cNvSpPr>
            <a:spLocks noGrp="1"/>
          </p:cNvSpPr>
          <p:nvPr>
            <p:ph type="title"/>
          </p:nvPr>
        </p:nvSpPr>
        <p:spPr>
          <a:xfrm>
            <a:off x="612648" y="228600"/>
            <a:ext cx="8531352" cy="990600"/>
          </a:xfrm>
        </p:spPr>
        <p:txBody>
          <a:bodyPr>
            <a:normAutofit fontScale="90000"/>
          </a:bodyPr>
          <a:lstStyle/>
          <a:p>
            <a:pPr algn="ctr"/>
            <a:r>
              <a:rPr lang="en-US" dirty="0" smtClean="0"/>
              <a:t>Personalizing with a Faith Growth Plan</a:t>
            </a:r>
            <a:endParaRPr lang="en-US" dirty="0"/>
          </a:p>
        </p:txBody>
      </p:sp>
    </p:spTree>
    <p:extLst>
      <p:ext uri="{BB962C8B-B14F-4D97-AF65-F5344CB8AC3E}">
        <p14:creationId xmlns:p14="http://schemas.microsoft.com/office/powerpoint/2010/main" val="150945774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80" name="Picture 4" descr="KEF Requirement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4085" y="177800"/>
            <a:ext cx="6901576" cy="64896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6335526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0" y="1600200"/>
            <a:ext cx="7772400" cy="990600"/>
          </a:xfrm>
        </p:spPr>
        <p:txBody>
          <a:bodyPr>
            <a:normAutofit/>
          </a:bodyPr>
          <a:lstStyle/>
          <a:p>
            <a:r>
              <a:rPr lang="en-US" dirty="0" smtClean="0"/>
              <a:t>Part 4. Design</a:t>
            </a:r>
            <a:endParaRPr lang="en-US" dirty="0"/>
          </a:p>
        </p:txBody>
      </p:sp>
    </p:spTree>
    <p:extLst>
      <p:ext uri="{BB962C8B-B14F-4D97-AF65-F5344CB8AC3E}">
        <p14:creationId xmlns:p14="http://schemas.microsoft.com/office/powerpoint/2010/main" val="103408921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dirty="0" smtClean="0"/>
              <a:t>Designing a Network: Content Areas</a:t>
            </a:r>
            <a:endParaRPr lang="en-US" dirty="0"/>
          </a:p>
        </p:txBody>
      </p:sp>
      <p:sp>
        <p:nvSpPr>
          <p:cNvPr id="7" name="Content Placeholder 6"/>
          <p:cNvSpPr>
            <a:spLocks noGrp="1"/>
          </p:cNvSpPr>
          <p:nvPr>
            <p:ph sz="quarter" idx="1"/>
          </p:nvPr>
        </p:nvSpPr>
        <p:spPr>
          <a:xfrm>
            <a:off x="249665" y="1589567"/>
            <a:ext cx="4711081" cy="5140880"/>
          </a:xfrm>
        </p:spPr>
        <p:txBody>
          <a:bodyPr>
            <a:noAutofit/>
          </a:bodyPr>
          <a:lstStyle/>
          <a:p>
            <a:pPr marL="457200" indent="-457200">
              <a:spcBef>
                <a:spcPts val="0"/>
              </a:spcBef>
              <a:buFont typeface="+mj-lt"/>
              <a:buAutoNum type="arabicPeriod"/>
            </a:pPr>
            <a:r>
              <a:rPr lang="en-US" sz="2400" dirty="0" smtClean="0"/>
              <a:t>Caring Relationships</a:t>
            </a:r>
          </a:p>
          <a:p>
            <a:pPr marL="457200" indent="-457200">
              <a:spcBef>
                <a:spcPts val="0"/>
              </a:spcBef>
              <a:buFont typeface="+mj-lt"/>
              <a:buAutoNum type="arabicPeriod"/>
            </a:pPr>
            <a:r>
              <a:rPr lang="en-US" sz="2400" dirty="0" smtClean="0"/>
              <a:t>Celebrating the Seasons</a:t>
            </a:r>
          </a:p>
          <a:p>
            <a:pPr marL="457200" indent="-457200">
              <a:spcBef>
                <a:spcPts val="0"/>
              </a:spcBef>
              <a:buFont typeface="+mj-lt"/>
              <a:buAutoNum type="arabicPeriod"/>
            </a:pPr>
            <a:r>
              <a:rPr lang="en-US" sz="2400" dirty="0" smtClean="0"/>
              <a:t>Celebrating Rituals &amp; Milestones</a:t>
            </a:r>
          </a:p>
          <a:p>
            <a:pPr marL="457200" indent="-457200">
              <a:spcBef>
                <a:spcPts val="0"/>
              </a:spcBef>
              <a:buFont typeface="+mj-lt"/>
              <a:buAutoNum type="arabicPeriod"/>
            </a:pPr>
            <a:r>
              <a:rPr lang="en-US" sz="2400" dirty="0" smtClean="0"/>
              <a:t>Learning the Christian Tradition</a:t>
            </a:r>
          </a:p>
          <a:p>
            <a:pPr marL="457200" indent="-457200">
              <a:spcBef>
                <a:spcPts val="0"/>
              </a:spcBef>
              <a:buFont typeface="+mj-lt"/>
              <a:buAutoNum type="arabicPeriod"/>
            </a:pPr>
            <a:r>
              <a:rPr lang="en-US" sz="2400" dirty="0" smtClean="0"/>
              <a:t>Praying &amp; Spiritual Formation</a:t>
            </a:r>
          </a:p>
          <a:p>
            <a:pPr marL="457200" indent="-457200">
              <a:spcBef>
                <a:spcPts val="0"/>
              </a:spcBef>
              <a:buFont typeface="+mj-lt"/>
              <a:buAutoNum type="arabicPeriod"/>
            </a:pPr>
            <a:r>
              <a:rPr lang="en-US" sz="2400" dirty="0" smtClean="0"/>
              <a:t>Reading the Bible</a:t>
            </a:r>
          </a:p>
          <a:p>
            <a:pPr marL="457200" indent="-457200">
              <a:spcBef>
                <a:spcPts val="0"/>
              </a:spcBef>
              <a:buFont typeface="+mj-lt"/>
              <a:buAutoNum type="arabicPeriod"/>
            </a:pPr>
            <a:r>
              <a:rPr lang="en-US" sz="2400" dirty="0" smtClean="0"/>
              <a:t>Serving, Working for Justice, &amp; Caring for Creation</a:t>
            </a:r>
          </a:p>
          <a:p>
            <a:pPr marL="457200" indent="-457200">
              <a:spcBef>
                <a:spcPts val="0"/>
              </a:spcBef>
              <a:buFont typeface="+mj-lt"/>
              <a:buAutoNum type="arabicPeriod"/>
            </a:pPr>
            <a:r>
              <a:rPr lang="en-US" sz="2400" dirty="0" smtClean="0"/>
              <a:t>Worshipping God</a:t>
            </a:r>
          </a:p>
          <a:p>
            <a:pPr marL="457200" indent="-457200">
              <a:spcBef>
                <a:spcPts val="0"/>
              </a:spcBef>
              <a:buFont typeface="+mj-lt"/>
              <a:buAutoNum type="arabicPeriod"/>
            </a:pPr>
            <a:r>
              <a:rPr lang="en-US" sz="2400" dirty="0" smtClean="0"/>
              <a:t>Missional</a:t>
            </a:r>
          </a:p>
          <a:p>
            <a:pPr marL="457200" indent="-457200">
              <a:spcBef>
                <a:spcPts val="0"/>
              </a:spcBef>
              <a:buFont typeface="+mj-lt"/>
              <a:buAutoNum type="arabicPeriod"/>
            </a:pPr>
            <a:r>
              <a:rPr lang="en-US" sz="2400" dirty="0" smtClean="0"/>
              <a:t>Life Issues</a:t>
            </a:r>
          </a:p>
          <a:p>
            <a:pPr marL="457200" indent="-457200">
              <a:spcBef>
                <a:spcPts val="0"/>
              </a:spcBef>
              <a:buFont typeface="+mj-lt"/>
              <a:buAutoNum type="arabicPeriod"/>
            </a:pPr>
            <a:r>
              <a:rPr lang="en-US" sz="2400" dirty="0" smtClean="0"/>
              <a:t>Life-Stage</a:t>
            </a:r>
          </a:p>
          <a:p>
            <a:pPr marL="457200" indent="-457200">
              <a:spcBef>
                <a:spcPts val="0"/>
              </a:spcBef>
              <a:buFont typeface="+mj-lt"/>
              <a:buAutoNum type="arabicPeriod"/>
            </a:pPr>
            <a:r>
              <a:rPr lang="en-US" sz="2400" dirty="0" smtClean="0"/>
              <a:t>Major Programs</a:t>
            </a:r>
          </a:p>
        </p:txBody>
      </p:sp>
      <p:graphicFrame>
        <p:nvGraphicFramePr>
          <p:cNvPr id="9" name="Content Placeholder 8"/>
          <p:cNvGraphicFramePr>
            <a:graphicFrameLocks noGrp="1"/>
          </p:cNvGraphicFramePr>
          <p:nvPr>
            <p:ph sz="quarter" idx="2"/>
            <p:extLst>
              <p:ext uri="{D42A27DB-BD31-4B8C-83A1-F6EECF244321}">
                <p14:modId xmlns:p14="http://schemas.microsoft.com/office/powerpoint/2010/main" val="873560682"/>
              </p:ext>
            </p:extLst>
          </p:nvPr>
        </p:nvGraphicFramePr>
        <p:xfrm>
          <a:off x="5112716" y="1882667"/>
          <a:ext cx="3770355" cy="45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1579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49706924"/>
              </p:ext>
            </p:extLst>
          </p:nvPr>
        </p:nvGraphicFramePr>
        <p:xfrm>
          <a:off x="198783" y="1888435"/>
          <a:ext cx="8823739" cy="4130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Life Span Diversity</a:t>
            </a:r>
            <a:endParaRPr lang="en-US" dirty="0"/>
          </a:p>
        </p:txBody>
      </p:sp>
    </p:spTree>
    <p:extLst>
      <p:ext uri="{BB962C8B-B14F-4D97-AF65-F5344CB8AC3E}">
        <p14:creationId xmlns:p14="http://schemas.microsoft.com/office/powerpoint/2010/main" val="413951707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Three Seasons of Programming</a:t>
            </a:r>
            <a:endParaRPr lang="en-US" dirty="0"/>
          </a:p>
        </p:txBody>
      </p:sp>
      <p:sp>
        <p:nvSpPr>
          <p:cNvPr id="4" name="Content Placeholder 3"/>
          <p:cNvSpPr>
            <a:spLocks noGrp="1"/>
          </p:cNvSpPr>
          <p:nvPr>
            <p:ph sz="quarter" idx="1"/>
          </p:nvPr>
        </p:nvSpPr>
        <p:spPr>
          <a:xfrm>
            <a:off x="612648" y="1892300"/>
            <a:ext cx="2994152" cy="4635500"/>
          </a:xfrm>
        </p:spPr>
        <p:txBody>
          <a:bodyPr>
            <a:normAutofit fontScale="92500" lnSpcReduction="10000"/>
          </a:bodyPr>
          <a:lstStyle/>
          <a:p>
            <a:pPr marL="0" indent="0" algn="ctr">
              <a:buNone/>
            </a:pPr>
            <a:r>
              <a:rPr lang="en-US" sz="3200" b="1" dirty="0" smtClean="0">
                <a:solidFill>
                  <a:schemeClr val="accent3"/>
                </a:solidFill>
              </a:rPr>
              <a:t>Fall Season: September 1 – January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Winter/Spring Season: January 1 – May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Summer Season: May 1 – September 1</a:t>
            </a:r>
            <a:endParaRPr lang="en-US" sz="3200" b="1" dirty="0">
              <a:solidFill>
                <a:schemeClr val="accent3"/>
              </a:solidFill>
            </a:endParaRPr>
          </a:p>
        </p:txBody>
      </p:sp>
      <p:graphicFrame>
        <p:nvGraphicFramePr>
          <p:cNvPr id="5" name="Diagram 4"/>
          <p:cNvGraphicFramePr/>
          <p:nvPr>
            <p:extLst>
              <p:ext uri="{D42A27DB-BD31-4B8C-83A1-F6EECF244321}">
                <p14:modId xmlns:p14="http://schemas.microsoft.com/office/powerpoint/2010/main" val="2536105267"/>
              </p:ext>
            </p:extLst>
          </p:nvPr>
        </p:nvGraphicFramePr>
        <p:xfrm>
          <a:off x="3924300" y="2032000"/>
          <a:ext cx="5041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15903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0699660"/>
              </p:ext>
            </p:extLst>
          </p:nvPr>
        </p:nvGraphicFramePr>
        <p:xfrm>
          <a:off x="2343012" y="1621634"/>
          <a:ext cx="6800988" cy="5227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7012" y="1810834"/>
            <a:ext cx="2144321" cy="4524315"/>
          </a:xfrm>
          <a:prstGeom prst="rect">
            <a:avLst/>
          </a:prstGeom>
          <a:noFill/>
        </p:spPr>
        <p:txBody>
          <a:bodyPr wrap="square" rtlCol="0">
            <a:spAutoFit/>
          </a:bodyPr>
          <a:lstStyle/>
          <a:p>
            <a:r>
              <a:rPr lang="en-US" sz="3200" dirty="0" smtClean="0"/>
              <a:t>Current Activities &amp; Programs</a:t>
            </a:r>
          </a:p>
          <a:p>
            <a:endParaRPr lang="en-US" sz="3200" dirty="0" smtClean="0"/>
          </a:p>
          <a:p>
            <a:endParaRPr lang="en-US" sz="3200" dirty="0"/>
          </a:p>
          <a:p>
            <a:endParaRPr lang="en-US" sz="3200" dirty="0"/>
          </a:p>
          <a:p>
            <a:r>
              <a:rPr lang="en-US" sz="3200" dirty="0" smtClean="0"/>
              <a:t>New Activities &amp; Programs</a:t>
            </a:r>
            <a:endParaRPr lang="en-US" sz="3200" dirty="0"/>
          </a:p>
        </p:txBody>
      </p:sp>
      <p:sp>
        <p:nvSpPr>
          <p:cNvPr id="4" name="Title 3"/>
          <p:cNvSpPr>
            <a:spLocks noGrp="1"/>
          </p:cNvSpPr>
          <p:nvPr>
            <p:ph type="title"/>
          </p:nvPr>
        </p:nvSpPr>
        <p:spPr/>
        <p:txBody>
          <a:bodyPr>
            <a:normAutofit fontScale="90000"/>
          </a:bodyPr>
          <a:lstStyle/>
          <a:p>
            <a:r>
              <a:rPr lang="en-US" dirty="0" smtClean="0"/>
              <a:t>Designing a Network: Programming</a:t>
            </a:r>
            <a:endParaRPr lang="en-US" dirty="0"/>
          </a:p>
        </p:txBody>
      </p:sp>
    </p:spTree>
    <p:extLst>
      <p:ext uri="{BB962C8B-B14F-4D97-AF65-F5344CB8AC3E}">
        <p14:creationId xmlns:p14="http://schemas.microsoft.com/office/powerpoint/2010/main" val="77278591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Whole Community Network</a:t>
            </a:r>
            <a:endParaRPr lang="en-US"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875372764"/>
              </p:ext>
            </p:extLst>
          </p:nvPr>
        </p:nvGraphicFramePr>
        <p:xfrm>
          <a:off x="332391" y="1626344"/>
          <a:ext cx="8531352" cy="5021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189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446650240"/>
              </p:ext>
            </p:extLst>
          </p:nvPr>
        </p:nvGraphicFramePr>
        <p:xfrm>
          <a:off x="1866900" y="228598"/>
          <a:ext cx="7302500" cy="6413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5398"/>
            <a:ext cx="2971800" cy="2862322"/>
          </a:xfrm>
          <a:prstGeom prst="rect">
            <a:avLst/>
          </a:prstGeom>
          <a:noFill/>
        </p:spPr>
        <p:txBody>
          <a:bodyPr wrap="square" rtlCol="0">
            <a:spAutoFit/>
          </a:bodyPr>
          <a:lstStyle/>
          <a:p>
            <a:r>
              <a:rPr lang="en-US" sz="3600" dirty="0" smtClean="0">
                <a:latin typeface="Candara"/>
                <a:cs typeface="Candara"/>
              </a:rPr>
              <a:t>Families with Children</a:t>
            </a:r>
          </a:p>
          <a:p>
            <a:r>
              <a:rPr lang="en-US" sz="3600" dirty="0" smtClean="0">
                <a:latin typeface="Candara"/>
                <a:cs typeface="Candara"/>
              </a:rPr>
              <a:t>Faith </a:t>
            </a:r>
          </a:p>
          <a:p>
            <a:r>
              <a:rPr lang="en-US" sz="3600" dirty="0" smtClean="0">
                <a:latin typeface="Candara"/>
                <a:cs typeface="Candara"/>
              </a:rPr>
              <a:t>Formation</a:t>
            </a:r>
          </a:p>
          <a:p>
            <a:r>
              <a:rPr lang="en-US" sz="3600" dirty="0" smtClean="0">
                <a:latin typeface="Candara"/>
                <a:cs typeface="Candara"/>
              </a:rPr>
              <a:t>Network</a:t>
            </a:r>
            <a:endParaRPr lang="en-US" sz="3600" dirty="0">
              <a:latin typeface="Candara"/>
              <a:cs typeface="Candara"/>
            </a:endParaRPr>
          </a:p>
        </p:txBody>
      </p:sp>
    </p:spTree>
    <p:extLst>
      <p:ext uri="{BB962C8B-B14F-4D97-AF65-F5344CB8AC3E}">
        <p14:creationId xmlns:p14="http://schemas.microsoft.com/office/powerpoint/2010/main" val="2202164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38000925"/>
              </p:ext>
            </p:extLst>
          </p:nvPr>
        </p:nvGraphicFramePr>
        <p:xfrm>
          <a:off x="76200" y="0"/>
          <a:ext cx="90550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76200" y="29202"/>
            <a:ext cx="2819400" cy="2123658"/>
          </a:xfrm>
          <a:prstGeom prst="rect">
            <a:avLst/>
          </a:prstGeom>
          <a:noFill/>
        </p:spPr>
        <p:txBody>
          <a:bodyPr wrap="square" rtlCol="0">
            <a:spAutoFit/>
          </a:bodyPr>
          <a:lstStyle/>
          <a:p>
            <a:r>
              <a:rPr lang="en-US" sz="4400" dirty="0" smtClean="0">
                <a:latin typeface="+mj-lt"/>
                <a:cs typeface="Cambria"/>
              </a:rPr>
              <a:t>Children &amp; Families</a:t>
            </a:r>
          </a:p>
          <a:p>
            <a:r>
              <a:rPr lang="en-US" sz="4400" dirty="0" smtClean="0">
                <a:latin typeface="+mj-lt"/>
                <a:cs typeface="Cambria"/>
              </a:rPr>
              <a:t>Network</a:t>
            </a:r>
            <a:endParaRPr lang="en-US" sz="4400" dirty="0">
              <a:latin typeface="+mj-lt"/>
              <a:cs typeface="Cambria"/>
            </a:endParaRPr>
          </a:p>
        </p:txBody>
      </p:sp>
    </p:spTree>
    <p:extLst>
      <p:ext uri="{BB962C8B-B14F-4D97-AF65-F5344CB8AC3E}">
        <p14:creationId xmlns:p14="http://schemas.microsoft.com/office/powerpoint/2010/main" val="398612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 Network</a:t>
            </a:r>
            <a:endParaRPr lang="en-US" dirty="0"/>
          </a:p>
        </p:txBody>
      </p:sp>
      <p:pic>
        <p:nvPicPr>
          <p:cNvPr id="4" name="Picture 3" descr="Screen Shot 2015-03-05 at 6.57.1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60818" y="1726033"/>
            <a:ext cx="5798228" cy="47330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1943221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079076517"/>
              </p:ext>
            </p:extLst>
          </p:nvPr>
        </p:nvGraphicFramePr>
        <p:xfrm>
          <a:off x="1892300" y="103188"/>
          <a:ext cx="7251700"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977900" y="3111500"/>
            <a:ext cx="184666" cy="369332"/>
          </a:xfrm>
          <a:prstGeom prst="rect">
            <a:avLst/>
          </a:prstGeom>
          <a:noFill/>
        </p:spPr>
        <p:txBody>
          <a:bodyPr wrap="none" rtlCol="0">
            <a:spAutoFit/>
          </a:bodyPr>
          <a:lstStyle/>
          <a:p>
            <a:endParaRPr lang="en-US" dirty="0">
              <a:latin typeface="Tw Cen MT"/>
            </a:endParaRPr>
          </a:p>
        </p:txBody>
      </p:sp>
      <p:sp>
        <p:nvSpPr>
          <p:cNvPr id="6" name="TextBox 5"/>
          <p:cNvSpPr txBox="1"/>
          <p:nvPr/>
        </p:nvSpPr>
        <p:spPr>
          <a:xfrm>
            <a:off x="97698" y="12211"/>
            <a:ext cx="2832125" cy="1754327"/>
          </a:xfrm>
          <a:prstGeom prst="rect">
            <a:avLst/>
          </a:prstGeom>
          <a:noFill/>
        </p:spPr>
        <p:txBody>
          <a:bodyPr wrap="square" rtlCol="0">
            <a:spAutoFit/>
          </a:bodyPr>
          <a:lstStyle/>
          <a:p>
            <a:r>
              <a:rPr lang="en-US" sz="3600" dirty="0" smtClean="0">
                <a:solidFill>
                  <a:srgbClr val="000000"/>
                </a:solidFill>
                <a:latin typeface="Candara"/>
                <a:cs typeface="Candara"/>
              </a:rPr>
              <a:t>Youth Faith Formation</a:t>
            </a:r>
          </a:p>
          <a:p>
            <a:r>
              <a:rPr lang="en-US" sz="3600" dirty="0" smtClean="0">
                <a:solidFill>
                  <a:srgbClr val="000000"/>
                </a:solidFill>
                <a:latin typeface="Candara"/>
                <a:cs typeface="Candara"/>
              </a:rPr>
              <a:t>Network </a:t>
            </a:r>
          </a:p>
        </p:txBody>
      </p:sp>
      <p:sp>
        <p:nvSpPr>
          <p:cNvPr id="2" name="TextBox 1"/>
          <p:cNvSpPr txBox="1"/>
          <p:nvPr/>
        </p:nvSpPr>
        <p:spPr>
          <a:xfrm>
            <a:off x="1796194" y="31236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167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13848307"/>
              </p:ext>
            </p:extLst>
          </p:nvPr>
        </p:nvGraphicFramePr>
        <p:xfrm>
          <a:off x="142011" y="0"/>
          <a:ext cx="8900724" cy="6768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28209" y="156202"/>
            <a:ext cx="2482934" cy="1446550"/>
          </a:xfrm>
          <a:prstGeom prst="rect">
            <a:avLst/>
          </a:prstGeom>
          <a:noFill/>
        </p:spPr>
        <p:txBody>
          <a:bodyPr wrap="square" rtlCol="0">
            <a:spAutoFit/>
          </a:bodyPr>
          <a:lstStyle/>
          <a:p>
            <a:r>
              <a:rPr lang="en-US" sz="4400" dirty="0" smtClean="0">
                <a:solidFill>
                  <a:srgbClr val="000000"/>
                </a:solidFill>
                <a:latin typeface="Candara"/>
                <a:cs typeface="Candara"/>
              </a:rPr>
              <a:t>Youth</a:t>
            </a:r>
          </a:p>
          <a:p>
            <a:r>
              <a:rPr lang="en-US" sz="4400" dirty="0" smtClean="0">
                <a:solidFill>
                  <a:srgbClr val="000000"/>
                </a:solidFill>
                <a:latin typeface="Candara"/>
                <a:cs typeface="Candara"/>
              </a:rPr>
              <a:t>Network</a:t>
            </a:r>
            <a:endParaRPr lang="en-US" sz="4400" dirty="0">
              <a:solidFill>
                <a:srgbClr val="000000"/>
              </a:solidFill>
              <a:latin typeface="Candara"/>
              <a:cs typeface="Candara"/>
            </a:endParaRPr>
          </a:p>
        </p:txBody>
      </p:sp>
    </p:spTree>
    <p:extLst>
      <p:ext uri="{BB962C8B-B14F-4D97-AF65-F5344CB8AC3E}">
        <p14:creationId xmlns:p14="http://schemas.microsoft.com/office/powerpoint/2010/main" val="393583835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647113933"/>
              </p:ext>
            </p:extLst>
          </p:nvPr>
        </p:nvGraphicFramePr>
        <p:xfrm>
          <a:off x="1711325" y="111125"/>
          <a:ext cx="7432675"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77800" y="111094"/>
            <a:ext cx="2582192" cy="2308324"/>
          </a:xfrm>
          <a:prstGeom prst="rect">
            <a:avLst/>
          </a:prstGeom>
          <a:noFill/>
        </p:spPr>
        <p:txBody>
          <a:bodyPr wrap="square" rtlCol="0">
            <a:spAutoFit/>
          </a:bodyPr>
          <a:lstStyle/>
          <a:p>
            <a:r>
              <a:rPr lang="en-US" sz="3600" dirty="0" smtClean="0">
                <a:solidFill>
                  <a:srgbClr val="000000"/>
                </a:solidFill>
                <a:latin typeface="Candara"/>
                <a:cs typeface="Candara"/>
              </a:rPr>
              <a:t>Young Adult Faith</a:t>
            </a:r>
          </a:p>
          <a:p>
            <a:r>
              <a:rPr lang="en-US" sz="3600" dirty="0" smtClean="0">
                <a:solidFill>
                  <a:srgbClr val="000000"/>
                </a:solidFill>
                <a:latin typeface="Candara"/>
                <a:cs typeface="Candara"/>
              </a:rPr>
              <a:t>Formation</a:t>
            </a:r>
          </a:p>
          <a:p>
            <a:r>
              <a:rPr lang="en-US" sz="3600" dirty="0" smtClean="0">
                <a:solidFill>
                  <a:srgbClr val="000000"/>
                </a:solidFill>
                <a:latin typeface="Candara"/>
                <a:cs typeface="Candara"/>
              </a:rPr>
              <a:t>Network</a:t>
            </a:r>
            <a:endParaRPr lang="en-US" sz="3600" dirty="0">
              <a:solidFill>
                <a:srgbClr val="000000"/>
              </a:solidFill>
              <a:latin typeface="Candara"/>
              <a:cs typeface="Candara"/>
            </a:endParaRPr>
          </a:p>
        </p:txBody>
      </p:sp>
    </p:spTree>
    <p:extLst>
      <p:ext uri="{BB962C8B-B14F-4D97-AF65-F5344CB8AC3E}">
        <p14:creationId xmlns:p14="http://schemas.microsoft.com/office/powerpoint/2010/main" val="4017499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271697961"/>
              </p:ext>
            </p:extLst>
          </p:nvPr>
        </p:nvGraphicFramePr>
        <p:xfrm>
          <a:off x="2019300" y="241300"/>
          <a:ext cx="7124700" cy="6346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03200" y="0"/>
            <a:ext cx="2730500" cy="2308324"/>
          </a:xfrm>
          <a:prstGeom prst="rect">
            <a:avLst/>
          </a:prstGeom>
          <a:noFill/>
        </p:spPr>
        <p:txBody>
          <a:bodyPr wrap="square" rtlCol="0">
            <a:spAutoFit/>
          </a:bodyPr>
          <a:lstStyle/>
          <a:p>
            <a:r>
              <a:rPr lang="en-US" sz="3600" dirty="0" smtClean="0">
                <a:solidFill>
                  <a:srgbClr val="000000"/>
                </a:solidFill>
                <a:latin typeface="Candara"/>
                <a:cs typeface="Candara"/>
              </a:rPr>
              <a:t>Adult </a:t>
            </a:r>
          </a:p>
          <a:p>
            <a:r>
              <a:rPr lang="en-US" sz="3600" dirty="0" smtClean="0">
                <a:solidFill>
                  <a:srgbClr val="000000"/>
                </a:solidFill>
                <a:latin typeface="Candara"/>
                <a:cs typeface="Candara"/>
              </a:rPr>
              <a:t>Faith Formation</a:t>
            </a:r>
          </a:p>
          <a:p>
            <a:r>
              <a:rPr lang="en-US" sz="3600" dirty="0" smtClean="0">
                <a:solidFill>
                  <a:srgbClr val="000000"/>
                </a:solidFill>
                <a:latin typeface="Candara"/>
                <a:cs typeface="Candara"/>
              </a:rPr>
              <a:t>Network</a:t>
            </a:r>
            <a:endParaRPr lang="en-US" sz="3600" dirty="0">
              <a:solidFill>
                <a:srgbClr val="000000"/>
              </a:solidFill>
              <a:latin typeface="Candara"/>
              <a:cs typeface="Candara"/>
            </a:endParaRPr>
          </a:p>
        </p:txBody>
      </p:sp>
    </p:spTree>
    <p:extLst>
      <p:ext uri="{BB962C8B-B14F-4D97-AF65-F5344CB8AC3E}">
        <p14:creationId xmlns:p14="http://schemas.microsoft.com/office/powerpoint/2010/main" val="1837063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09600" y="1752600"/>
            <a:ext cx="3526202" cy="640080"/>
          </a:xfrm>
          <a:solidFill>
            <a:schemeClr val="accent2">
              <a:lumMod val="60000"/>
              <a:lumOff val="40000"/>
            </a:schemeClr>
          </a:solidFill>
        </p:spPr>
        <p:txBody>
          <a:bodyPr>
            <a:noAutofit/>
          </a:bodyPr>
          <a:lstStyle/>
          <a:p>
            <a:pPr algn="ctr"/>
            <a:r>
              <a:rPr lang="en-US" sz="3200" dirty="0" smtClean="0">
                <a:solidFill>
                  <a:schemeClr val="tx1"/>
                </a:solidFill>
              </a:rPr>
              <a:t>The 1950s Family</a:t>
            </a:r>
            <a:endParaRPr lang="en-US" sz="3200" dirty="0">
              <a:solidFill>
                <a:schemeClr val="tx1"/>
              </a:solidFill>
            </a:endParaRPr>
          </a:p>
        </p:txBody>
      </p:sp>
      <p:sp>
        <p:nvSpPr>
          <p:cNvPr id="6" name="Text Placeholder 5"/>
          <p:cNvSpPr>
            <a:spLocks noGrp="1"/>
          </p:cNvSpPr>
          <p:nvPr>
            <p:ph type="body" sz="quarter" idx="3"/>
          </p:nvPr>
        </p:nvSpPr>
        <p:spPr>
          <a:solidFill>
            <a:schemeClr val="accent5">
              <a:lumMod val="60000"/>
              <a:lumOff val="40000"/>
            </a:schemeClr>
          </a:solidFill>
        </p:spPr>
        <p:txBody>
          <a:bodyPr/>
          <a:lstStyle/>
          <a:p>
            <a:pPr algn="ctr"/>
            <a:r>
              <a:rPr lang="en-US" sz="3200" dirty="0" smtClean="0">
                <a:solidFill>
                  <a:schemeClr val="tx1"/>
                </a:solidFill>
              </a:rPr>
              <a:t>The 2010s Family</a:t>
            </a:r>
            <a:endParaRPr lang="en-US" sz="3200" dirty="0">
              <a:solidFill>
                <a:schemeClr val="tx1"/>
              </a:solidFill>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 y="3162300"/>
            <a:ext cx="3340817" cy="2133600"/>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37357" y="2494279"/>
            <a:ext cx="4386578" cy="668021"/>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37357" y="3162300"/>
            <a:ext cx="4341617" cy="3187700"/>
          </a:xfrm>
          <a:prstGeom prst="rect">
            <a:avLst/>
          </a:prstGeom>
        </p:spPr>
      </p:pic>
      <p:sp>
        <p:nvSpPr>
          <p:cNvPr id="2" name="Title 1"/>
          <p:cNvSpPr>
            <a:spLocks noGrp="1"/>
          </p:cNvSpPr>
          <p:nvPr>
            <p:ph type="title"/>
          </p:nvPr>
        </p:nvSpPr>
        <p:spPr/>
        <p:txBody>
          <a:bodyPr/>
          <a:lstStyle/>
          <a:p>
            <a:pPr algn="ctr"/>
            <a:r>
              <a:rPr lang="en-US" dirty="0" smtClean="0"/>
              <a:t>Family Diversity</a:t>
            </a:r>
            <a:endParaRPr lang="en-US" dirty="0"/>
          </a:p>
        </p:txBody>
      </p:sp>
    </p:spTree>
    <p:extLst>
      <p:ext uri="{BB962C8B-B14F-4D97-AF65-F5344CB8AC3E}">
        <p14:creationId xmlns:p14="http://schemas.microsoft.com/office/powerpoint/2010/main" val="237110999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86779902"/>
              </p:ext>
            </p:extLst>
          </p:nvPr>
        </p:nvGraphicFramePr>
        <p:xfrm>
          <a:off x="1024444" y="140252"/>
          <a:ext cx="8119556" cy="665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0"/>
            <a:ext cx="2768600" cy="2308324"/>
          </a:xfrm>
          <a:prstGeom prst="rect">
            <a:avLst/>
          </a:prstGeom>
          <a:noFill/>
        </p:spPr>
        <p:txBody>
          <a:bodyPr wrap="square" rtlCol="0">
            <a:spAutoFit/>
          </a:bodyPr>
          <a:lstStyle/>
          <a:p>
            <a:r>
              <a:rPr lang="en-US" sz="3600" dirty="0" smtClean="0">
                <a:solidFill>
                  <a:srgbClr val="000000"/>
                </a:solidFill>
                <a:latin typeface="Candara"/>
                <a:cs typeface="Candara"/>
              </a:rPr>
              <a:t>Adult </a:t>
            </a:r>
          </a:p>
          <a:p>
            <a:r>
              <a:rPr lang="en-US" sz="3600" dirty="0" smtClean="0">
                <a:solidFill>
                  <a:srgbClr val="000000"/>
                </a:solidFill>
                <a:latin typeface="Candara"/>
                <a:cs typeface="Candara"/>
              </a:rPr>
              <a:t>Faith Formation</a:t>
            </a:r>
          </a:p>
          <a:p>
            <a:r>
              <a:rPr lang="en-US" sz="3600" dirty="0" smtClean="0">
                <a:solidFill>
                  <a:srgbClr val="000000"/>
                </a:solidFill>
                <a:latin typeface="Candara"/>
                <a:cs typeface="Candara"/>
              </a:rPr>
              <a:t>Network</a:t>
            </a:r>
            <a:endParaRPr lang="en-US" sz="3600" dirty="0">
              <a:solidFill>
                <a:srgbClr val="000000"/>
              </a:solidFill>
              <a:latin typeface="Candara"/>
              <a:cs typeface="Candara"/>
            </a:endParaRPr>
          </a:p>
        </p:txBody>
      </p:sp>
    </p:spTree>
    <p:extLst>
      <p:ext uri="{BB962C8B-B14F-4D97-AF65-F5344CB8AC3E}">
        <p14:creationId xmlns:p14="http://schemas.microsoft.com/office/powerpoint/2010/main" val="159107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Adult Faith Formation Network</a:t>
            </a:r>
            <a:endParaRPr lang="en-US" dirty="0"/>
          </a:p>
        </p:txBody>
      </p:sp>
      <p:pic>
        <p:nvPicPr>
          <p:cNvPr id="4" name="Picture 3" descr="Screen Shot 2015-03-05 at 6.57.3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08848" y="1726033"/>
            <a:ext cx="5959408" cy="47795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4631713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279633714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1219200"/>
          </a:xfrm>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45970973"/>
              </p:ext>
            </p:extLst>
          </p:nvPr>
        </p:nvGraphicFramePr>
        <p:xfrm>
          <a:off x="6350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619132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with Online Content</a:t>
            </a:r>
            <a:endParaRPr lang="en-US" dirty="0"/>
          </a:p>
        </p:txBody>
      </p:sp>
      <p:sp>
        <p:nvSpPr>
          <p:cNvPr id="3" name="Content Placeholder 2"/>
          <p:cNvSpPr>
            <a:spLocks noGrp="1"/>
          </p:cNvSpPr>
          <p:nvPr>
            <p:ph sz="quarter" idx="1"/>
          </p:nvPr>
        </p:nvSpPr>
        <p:spPr/>
        <p:txBody>
          <a:bodyPr/>
          <a:lstStyle/>
          <a:p>
            <a:pPr marL="0" indent="0">
              <a:buNone/>
            </a:pPr>
            <a:r>
              <a:rPr lang="en-US" dirty="0" smtClean="0"/>
              <a:t>A </a:t>
            </a:r>
            <a:r>
              <a:rPr lang="en-US" dirty="0"/>
              <a:t>gathered program using online content from websites, videos from YouTube or other video sites, and blogs and other social media. With an abundance of high quality digital content, this first option is the easiest way to bring the digital world into a gathered program. </a:t>
            </a:r>
          </a:p>
          <a:p>
            <a:endParaRPr lang="en-US" dirty="0"/>
          </a:p>
        </p:txBody>
      </p:sp>
    </p:spTree>
    <p:extLst>
      <p:ext uri="{BB962C8B-B14F-4D97-AF65-F5344CB8AC3E}">
        <p14:creationId xmlns:p14="http://schemas.microsoft.com/office/powerpoint/2010/main" val="2718795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and</a:t>
            </a:r>
            <a:r>
              <a:rPr lang="en-US" dirty="0" smtClean="0"/>
              <a:t> Online Content</a:t>
            </a:r>
            <a:endParaRPr lang="en-US" u="sng" dirty="0"/>
          </a:p>
        </p:txBody>
      </p:sp>
      <p:sp>
        <p:nvSpPr>
          <p:cNvPr id="3" name="Content Placeholder 2"/>
          <p:cNvSpPr>
            <a:spLocks noGrp="1"/>
          </p:cNvSpPr>
          <p:nvPr>
            <p:ph sz="quarter" idx="1"/>
          </p:nvPr>
        </p:nvSpPr>
        <p:spPr/>
        <p:txBody>
          <a:bodyPr>
            <a:normAutofit/>
          </a:bodyPr>
          <a:lstStyle/>
          <a:p>
            <a:pPr marL="0" indent="0">
              <a:buNone/>
            </a:pPr>
            <a:r>
              <a:rPr lang="en-US" sz="2800" dirty="0" smtClean="0"/>
              <a:t>Connecting </a:t>
            </a:r>
            <a:r>
              <a:rPr lang="en-US" sz="2800" dirty="0"/>
              <a:t>church programs or events with online content that extends and deepens the experience through learning, prayer, ritual, action, etc. </a:t>
            </a:r>
            <a:endParaRPr lang="en-US" sz="2800" dirty="0" smtClean="0"/>
          </a:p>
          <a:p>
            <a:pPr lvl="1"/>
            <a:r>
              <a:rPr lang="en-US" sz="2800" dirty="0" smtClean="0"/>
              <a:t>Sunday worship &amp; church </a:t>
            </a:r>
            <a:r>
              <a:rPr lang="en-US" sz="2800" dirty="0"/>
              <a:t>year feasts and seasons </a:t>
            </a:r>
            <a:endParaRPr lang="en-US" sz="2800" dirty="0" smtClean="0"/>
          </a:p>
          <a:p>
            <a:pPr lvl="1"/>
            <a:r>
              <a:rPr lang="en-US" sz="2800" dirty="0" smtClean="0"/>
              <a:t>Intergenerational &amp; </a:t>
            </a:r>
            <a:r>
              <a:rPr lang="en-US" sz="2800" dirty="0"/>
              <a:t>family </a:t>
            </a:r>
            <a:r>
              <a:rPr lang="en-US" sz="2800" dirty="0" smtClean="0"/>
              <a:t>programs</a:t>
            </a:r>
          </a:p>
          <a:p>
            <a:pPr lvl="1"/>
            <a:r>
              <a:rPr lang="en-US" sz="2800" dirty="0" smtClean="0"/>
              <a:t>Children, youth, and adult classes &amp; programs</a:t>
            </a:r>
          </a:p>
          <a:p>
            <a:pPr lvl="1"/>
            <a:r>
              <a:rPr lang="en-US" sz="2800" dirty="0" smtClean="0"/>
              <a:t>Extended programs: mission </a:t>
            </a:r>
            <a:r>
              <a:rPr lang="en-US" sz="2800" dirty="0"/>
              <a:t>trips, retreat experiences, and vacation </a:t>
            </a:r>
            <a:r>
              <a:rPr lang="en-US" sz="2800" dirty="0" smtClean="0"/>
              <a:t>Bible school, summer camp</a:t>
            </a:r>
            <a:endParaRPr lang="en-US" sz="2800" dirty="0"/>
          </a:p>
          <a:p>
            <a:pPr marL="0" indent="0">
              <a:buNone/>
            </a:pPr>
            <a:endParaRPr lang="en-US" sz="2800" dirty="0"/>
          </a:p>
        </p:txBody>
      </p:sp>
    </p:spTree>
    <p:extLst>
      <p:ext uri="{BB962C8B-B14F-4D97-AF65-F5344CB8AC3E}">
        <p14:creationId xmlns:p14="http://schemas.microsoft.com/office/powerpoint/2010/main" val="22356684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228600"/>
            <a:ext cx="8443489" cy="990600"/>
          </a:xfrm>
        </p:spPr>
        <p:txBody>
          <a:bodyPr>
            <a:noAutofit/>
          </a:bodyPr>
          <a:lstStyle/>
          <a:p>
            <a:pPr algn="ctr"/>
            <a:r>
              <a:rPr lang="en-US" dirty="0" smtClean="0">
                <a:solidFill>
                  <a:schemeClr val="tx1"/>
                </a:solidFill>
              </a:rPr>
              <a:t>Gathered </a:t>
            </a:r>
            <a:r>
              <a:rPr lang="en-US" u="sng" dirty="0" smtClean="0">
                <a:solidFill>
                  <a:schemeClr val="tx1"/>
                </a:solidFill>
              </a:rPr>
              <a:t>and</a:t>
            </a:r>
            <a:r>
              <a:rPr lang="en-US" dirty="0" smtClean="0">
                <a:solidFill>
                  <a:schemeClr val="tx1"/>
                </a:solidFill>
              </a:rPr>
              <a:t> Online Content</a:t>
            </a:r>
            <a:endParaRPr lang="en-US" dirty="0">
              <a:solidFill>
                <a:schemeClr val="tx1"/>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24467238"/>
              </p:ext>
            </p:extLst>
          </p:nvPr>
        </p:nvGraphicFramePr>
        <p:xfrm>
          <a:off x="1773091" y="1593402"/>
          <a:ext cx="5524869" cy="5068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57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3765487"/>
              </p:ext>
            </p:extLst>
          </p:nvPr>
        </p:nvGraphicFramePr>
        <p:xfrm>
          <a:off x="50080" y="1643450"/>
          <a:ext cx="9055100" cy="5140324"/>
        </p:xfrm>
        <a:graphic>
          <a:graphicData uri="http://schemas.openxmlformats.org/drawingml/2006/table">
            <a:tbl>
              <a:tblPr firstRow="1" bandRow="1">
                <a:tableStyleId>{B301B821-A1FF-4177-AEE7-76D212191A09}</a:tableStyleId>
              </a:tblPr>
              <a:tblGrid>
                <a:gridCol w="2832137"/>
                <a:gridCol w="3301963"/>
                <a:gridCol w="2921000"/>
              </a:tblGrid>
              <a:tr h="558731">
                <a:tc>
                  <a:txBody>
                    <a:bodyPr/>
                    <a:lstStyle/>
                    <a:p>
                      <a:pPr algn="r"/>
                      <a:r>
                        <a:rPr lang="en-US" sz="2400" dirty="0" smtClean="0">
                          <a:latin typeface="Tw Cen MT"/>
                          <a:cs typeface="Tw Cen MT"/>
                        </a:rPr>
                        <a:t>Church Life     </a:t>
                      </a:r>
                      <a:r>
                        <a:rPr lang="en-US" sz="2400" dirty="0" smtClean="0">
                          <a:latin typeface="Tw Cen MT"/>
                          <a:cs typeface="Tw Cen MT"/>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latin typeface="Tw Cen MT"/>
                          <a:cs typeface="Tw Cen MT"/>
                        </a:rPr>
                        <a:t>Daily &amp; Home</a:t>
                      </a:r>
                      <a:r>
                        <a:rPr lang="en-US" sz="2400" baseline="0" dirty="0" smtClean="0">
                          <a:latin typeface="Tw Cen MT"/>
                          <a:cs typeface="Tw Cen MT"/>
                        </a:rPr>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latin typeface="Tw Cen MT"/>
                          <a:cs typeface="Tw Cen MT"/>
                          <a:sym typeface="Wingdings"/>
                        </a:rPr>
                        <a:t>      </a:t>
                      </a:r>
                      <a:r>
                        <a:rPr lang="en-US" sz="2400" dirty="0" smtClean="0">
                          <a:latin typeface="Tw Cen MT"/>
                          <a:cs typeface="Tw Cen MT"/>
                        </a:rPr>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81593">
                <a:tc>
                  <a:txBody>
                    <a:bodyPr/>
                    <a:lstStyle/>
                    <a:p>
                      <a:r>
                        <a:rPr lang="en-US" sz="2400" kern="1200" dirty="0" smtClean="0">
                          <a:effectLst/>
                          <a:latin typeface="Tw Cen MT"/>
                          <a:cs typeface="Tw Cen MT"/>
                        </a:rPr>
                        <a:t>Experience of Worship in the Congregation</a:t>
                      </a:r>
                    </a:p>
                    <a:p>
                      <a:pPr marL="342900" indent="-342900">
                        <a:buFont typeface="Arial"/>
                        <a:buChar char="•"/>
                      </a:pPr>
                      <a:r>
                        <a:rPr lang="en-US" sz="2400" kern="1200" dirty="0" smtClean="0">
                          <a:effectLst/>
                          <a:latin typeface="Tw Cen MT"/>
                          <a:cs typeface="Tw Cen MT"/>
                        </a:rPr>
                        <a:t>Sunday worship and lectionary</a:t>
                      </a:r>
                    </a:p>
                    <a:p>
                      <a:pPr marL="342900" indent="-342900">
                        <a:buFont typeface="Arial"/>
                        <a:buChar char="•"/>
                      </a:pPr>
                      <a:r>
                        <a:rPr lang="en-US" sz="2400" kern="1200" dirty="0" smtClean="0">
                          <a:effectLst/>
                          <a:latin typeface="Tw Cen MT"/>
                          <a:cs typeface="Tw Cen MT"/>
                        </a:rPr>
                        <a:t>Church year feasts and seasons</a:t>
                      </a:r>
                    </a:p>
                    <a:p>
                      <a:pPr marL="342900" indent="-342900">
                        <a:buFont typeface="Arial"/>
                        <a:buChar char="•"/>
                      </a:pPr>
                      <a:r>
                        <a:rPr lang="en-US" sz="2400" kern="1200" dirty="0" smtClean="0">
                          <a:effectLst/>
                          <a:latin typeface="Tw Cen MT"/>
                          <a:cs typeface="Tw Cen MT"/>
                        </a:rPr>
                        <a:t>Church rituals: baptism, communion, funerals, etc.</a:t>
                      </a:r>
                    </a:p>
                    <a:p>
                      <a:pPr marL="0" indent="0">
                        <a:buFont typeface="Arial"/>
                        <a:buNone/>
                      </a:pPr>
                      <a:r>
                        <a:rPr lang="en-US" sz="2400" kern="1200" dirty="0" smtClean="0">
                          <a:effectLst/>
                          <a:latin typeface="Tw Cen MT"/>
                          <a:cs typeface="Tw Cen MT"/>
                        </a:rPr>
                        <a:t> </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Experience of Sunday worship, rituals, and church year seasons in daily life  </a:t>
                      </a:r>
                    </a:p>
                    <a:p>
                      <a:pPr marL="342900" indent="-342900">
                        <a:buFont typeface="Arial"/>
                        <a:buChar char="•"/>
                      </a:pPr>
                      <a:r>
                        <a:rPr lang="en-US" sz="2400" kern="1200" dirty="0" smtClean="0">
                          <a:effectLst/>
                          <a:latin typeface="Tw Cen MT"/>
                          <a:cs typeface="Tw Cen MT"/>
                        </a:rPr>
                        <a:t>Reflecting on the sermon and readings at home</a:t>
                      </a:r>
                    </a:p>
                    <a:p>
                      <a:pPr marL="342900" indent="-342900">
                        <a:buFont typeface="Arial"/>
                        <a:buChar char="•"/>
                      </a:pPr>
                      <a:r>
                        <a:rPr lang="en-US" sz="2400" kern="1200" dirty="0" smtClean="0">
                          <a:effectLst/>
                          <a:latin typeface="Tw Cen MT"/>
                          <a:cs typeface="Tw Cen MT"/>
                        </a:rPr>
                        <a:t>Practices: Lectio, etc. </a:t>
                      </a:r>
                    </a:p>
                    <a:p>
                      <a:pPr marL="342900" indent="-342900">
                        <a:buFont typeface="Arial"/>
                        <a:buChar char="•"/>
                      </a:pPr>
                      <a:r>
                        <a:rPr lang="en-US" sz="2400" kern="1200" dirty="0" smtClean="0">
                          <a:effectLst/>
                          <a:latin typeface="Tw Cen MT"/>
                          <a:cs typeface="Tw Cen MT"/>
                        </a:rPr>
                        <a:t>Application to daily living</a:t>
                      </a:r>
                    </a:p>
                    <a:p>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Online worship, church year, and lectionary resources on the church’s faith formation website</a:t>
                      </a:r>
                    </a:p>
                    <a:p>
                      <a:pPr marL="342900" indent="-342900">
                        <a:buFont typeface="Arial"/>
                        <a:buChar char="•"/>
                      </a:pPr>
                      <a:r>
                        <a:rPr lang="en-US" sz="2400" kern="1200" dirty="0" smtClean="0">
                          <a:effectLst/>
                          <a:latin typeface="Tw Cen MT"/>
                          <a:cs typeface="Tw Cen MT"/>
                        </a:rPr>
                        <a:t>Lectionary commentaries online</a:t>
                      </a:r>
                    </a:p>
                    <a:p>
                      <a:pPr marL="342900" indent="-342900">
                        <a:buFont typeface="Arial"/>
                        <a:buChar char="•"/>
                      </a:pPr>
                      <a:r>
                        <a:rPr lang="en-US" sz="2400" kern="1200" dirty="0" smtClean="0">
                          <a:effectLst/>
                          <a:latin typeface="Tw Cen MT"/>
                          <a:cs typeface="Tw Cen MT"/>
                        </a:rPr>
                        <a:t>Video reflections and commentary</a:t>
                      </a:r>
                    </a:p>
                    <a:p>
                      <a:pPr marL="342900" indent="-342900">
                        <a:buFont typeface="Arial"/>
                        <a:buChar char="•"/>
                      </a:pPr>
                      <a:r>
                        <a:rPr lang="en-US" sz="2400" kern="1200" dirty="0" smtClean="0">
                          <a:effectLst/>
                          <a:latin typeface="Tw Cen MT"/>
                          <a:cs typeface="Tw Cen MT"/>
                        </a:rPr>
                        <a:t>Online activities and projects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918325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4612517"/>
              </p:ext>
            </p:extLst>
          </p:nvPr>
        </p:nvGraphicFramePr>
        <p:xfrm>
          <a:off x="177801" y="1841500"/>
          <a:ext cx="8788398" cy="4495800"/>
        </p:xfrm>
        <a:graphic>
          <a:graphicData uri="http://schemas.openxmlformats.org/drawingml/2006/table">
            <a:tbl>
              <a:tblPr firstRow="1" bandRow="1">
                <a:tableStyleId>{9DCAF9ED-07DC-4A11-8D7F-57B35C25682E}</a:tableStyleId>
              </a:tblPr>
              <a:tblGrid>
                <a:gridCol w="2929466"/>
                <a:gridCol w="2929466"/>
                <a:gridCol w="2929466"/>
              </a:tblGrid>
              <a:tr h="624417">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871383">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988522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lnSpcReduction="10000"/>
          </a:bodyPr>
          <a:lstStyle/>
          <a:p>
            <a:pPr marL="0" indent="0">
              <a:buNone/>
            </a:pPr>
            <a:r>
              <a:rPr lang="en-US" dirty="0" smtClean="0"/>
              <a:t>“</a:t>
            </a:r>
            <a:r>
              <a:rPr lang="en-US" dirty="0"/>
              <a:t>F</a:t>
            </a:r>
            <a:r>
              <a:rPr lang="en-US" dirty="0" smtClean="0"/>
              <a:t>lip </a:t>
            </a:r>
            <a:r>
              <a:rPr lang="en-US" dirty="0"/>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dirty="0" smtClean="0"/>
              <a:t>.</a:t>
            </a:r>
          </a:p>
          <a:p>
            <a:pPr lvl="1"/>
            <a:r>
              <a:rPr lang="en-US" dirty="0" smtClean="0"/>
              <a:t>Flip children’s programming: At home learning with parents (print, video, online); in-class application with  activities, project-centered learning</a:t>
            </a:r>
          </a:p>
          <a:p>
            <a:pPr lvl="1"/>
            <a:r>
              <a:rPr lang="en-US" dirty="0" smtClean="0"/>
              <a:t>Flip confirmation programming</a:t>
            </a:r>
          </a:p>
          <a:p>
            <a:pPr lvl="1"/>
            <a:r>
              <a:rPr lang="en-US" dirty="0" smtClean="0"/>
              <a:t>Develop a online justice and service center</a:t>
            </a:r>
            <a:endParaRPr lang="en-US" dirty="0"/>
          </a:p>
          <a:p>
            <a:pPr marL="0" indent="0">
              <a:buNone/>
            </a:pPr>
            <a:endParaRPr lang="en-US" dirty="0"/>
          </a:p>
        </p:txBody>
      </p:sp>
    </p:spTree>
    <p:extLst>
      <p:ext uri="{BB962C8B-B14F-4D97-AF65-F5344CB8AC3E}">
        <p14:creationId xmlns:p14="http://schemas.microsoft.com/office/powerpoint/2010/main" val="2470582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Family Diversity</a:t>
            </a:r>
            <a:endParaRPr lang="en-US" dirty="0"/>
          </a:p>
        </p:txBody>
      </p:sp>
      <p:sp>
        <p:nvSpPr>
          <p:cNvPr id="8" name="Content Placeholder 7"/>
          <p:cNvSpPr>
            <a:spLocks noGrp="1"/>
          </p:cNvSpPr>
          <p:nvPr>
            <p:ph idx="1"/>
          </p:nvPr>
        </p:nvSpPr>
        <p:spPr>
          <a:xfrm>
            <a:off x="457200" y="1545167"/>
            <a:ext cx="8496300" cy="5164665"/>
          </a:xfrm>
        </p:spPr>
        <p:txBody>
          <a:bodyPr>
            <a:normAutofit fontScale="92500"/>
          </a:bodyPr>
          <a:lstStyle/>
          <a:p>
            <a:pPr marL="457200" indent="-457200">
              <a:buSzPct val="80000"/>
              <a:buFont typeface="+mj-lt"/>
              <a:buAutoNum type="arabicPeriod"/>
            </a:pPr>
            <a:r>
              <a:rPr lang="en-US" sz="2800" dirty="0" smtClean="0"/>
              <a:t>Married Couple with Children (original biological family)</a:t>
            </a:r>
          </a:p>
          <a:p>
            <a:pPr marL="457200" indent="-457200">
              <a:buSzPct val="80000"/>
              <a:buFont typeface="+mj-lt"/>
              <a:buAutoNum type="arabicPeriod"/>
            </a:pPr>
            <a:r>
              <a:rPr lang="en-US" sz="2800" dirty="0" smtClean="0"/>
              <a:t>Married Couple with Children (blended family)</a:t>
            </a:r>
          </a:p>
          <a:p>
            <a:pPr marL="457200" indent="-457200">
              <a:buSzPct val="80000"/>
              <a:buFont typeface="+mj-lt"/>
              <a:buAutoNum type="arabicPeriod"/>
            </a:pPr>
            <a:r>
              <a:rPr lang="en-US" sz="2800" dirty="0" smtClean="0"/>
              <a:t>Single Parent with Children</a:t>
            </a:r>
          </a:p>
          <a:p>
            <a:pPr marL="457200" indent="-457200">
              <a:buSzPct val="80000"/>
              <a:buFont typeface="+mj-lt"/>
              <a:buAutoNum type="arabicPeriod"/>
            </a:pPr>
            <a:r>
              <a:rPr lang="en-US" sz="2800" dirty="0" smtClean="0"/>
              <a:t>Unmarried Couple with Children</a:t>
            </a:r>
          </a:p>
          <a:p>
            <a:pPr marL="457200" indent="-457200">
              <a:buSzPct val="80000"/>
              <a:buFont typeface="+mj-lt"/>
              <a:buAutoNum type="arabicPeriod"/>
            </a:pPr>
            <a:r>
              <a:rPr lang="en-US" sz="2800" dirty="0" smtClean="0"/>
              <a:t>Unmarried Couple without Children </a:t>
            </a:r>
          </a:p>
          <a:p>
            <a:pPr marL="457200" indent="-457200">
              <a:buSzPct val="80000"/>
              <a:buFont typeface="+mj-lt"/>
              <a:buAutoNum type="arabicPeriod"/>
            </a:pPr>
            <a:r>
              <a:rPr lang="en-US" sz="2800" dirty="0" smtClean="0"/>
              <a:t>Same Sex Couple with Children (married or unmarried)</a:t>
            </a:r>
          </a:p>
          <a:p>
            <a:pPr marL="457200" indent="-457200">
              <a:buSzPct val="80000"/>
              <a:buFont typeface="+mj-lt"/>
              <a:buAutoNum type="arabicPeriod"/>
            </a:pPr>
            <a:r>
              <a:rPr lang="en-US" sz="2800" dirty="0" smtClean="0"/>
              <a:t>Same Sex Couple without Children (married or unmarried)</a:t>
            </a:r>
          </a:p>
          <a:p>
            <a:pPr marL="457200" indent="-457200">
              <a:buSzPct val="80000"/>
              <a:buFont typeface="+mj-lt"/>
              <a:buAutoNum type="arabicPeriod"/>
            </a:pPr>
            <a:r>
              <a:rPr lang="en-US" sz="2800" dirty="0" smtClean="0"/>
              <a:t>Grandparents &amp; Parents with Children (3-generational)</a:t>
            </a:r>
          </a:p>
          <a:p>
            <a:pPr marL="457200" indent="-457200">
              <a:buSzPct val="80000"/>
              <a:buFont typeface="+mj-lt"/>
              <a:buAutoNum type="arabicPeriod"/>
            </a:pPr>
            <a:r>
              <a:rPr lang="en-US" sz="2800" dirty="0" smtClean="0"/>
              <a:t>Grandparents as </a:t>
            </a:r>
            <a:r>
              <a:rPr lang="en-US" sz="2800" dirty="0"/>
              <a:t>P</a:t>
            </a:r>
            <a:r>
              <a:rPr lang="en-US" sz="2800" dirty="0" smtClean="0"/>
              <a:t>rimary Caregivers</a:t>
            </a:r>
          </a:p>
          <a:p>
            <a:pPr marL="457200" indent="-457200">
              <a:buSzPct val="80000"/>
              <a:buFont typeface="+mj-lt"/>
              <a:buAutoNum type="arabicPeriod"/>
            </a:pPr>
            <a:r>
              <a:rPr lang="en-US" sz="2800" dirty="0" smtClean="0"/>
              <a:t>Parents with Single Young Adults Living at Home</a:t>
            </a:r>
          </a:p>
        </p:txBody>
      </p:sp>
    </p:spTree>
    <p:extLst>
      <p:ext uri="{BB962C8B-B14F-4D97-AF65-F5344CB8AC3E}">
        <p14:creationId xmlns:p14="http://schemas.microsoft.com/office/powerpoint/2010/main" val="387396841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0134" y="449336"/>
            <a:ext cx="5723835" cy="615398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Vertical Title 2"/>
          <p:cNvSpPr>
            <a:spLocks noGrp="1"/>
          </p:cNvSpPr>
          <p:nvPr>
            <p:ph type="title" orient="vert"/>
          </p:nvPr>
        </p:nvSpPr>
        <p:spPr/>
        <p:txBody>
          <a:bodyPr/>
          <a:lstStyle/>
          <a:p>
            <a:r>
              <a:rPr lang="en-US" dirty="0" smtClean="0"/>
              <a:t>Flipped Classroom</a:t>
            </a:r>
            <a:endParaRPr lang="en-US" dirty="0"/>
          </a:p>
        </p:txBody>
      </p:sp>
    </p:spTree>
    <p:extLst>
      <p:ext uri="{BB962C8B-B14F-4D97-AF65-F5344CB8AC3E}">
        <p14:creationId xmlns:p14="http://schemas.microsoft.com/office/powerpoint/2010/main" val="208304901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013" y="609600"/>
            <a:ext cx="5896926" cy="5512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Vertical Title 2"/>
          <p:cNvSpPr>
            <a:spLocks noGrp="1"/>
          </p:cNvSpPr>
          <p:nvPr>
            <p:ph type="title" orient="vert"/>
          </p:nvPr>
        </p:nvSpPr>
        <p:spPr/>
        <p:txBody>
          <a:bodyPr/>
          <a:lstStyle/>
          <a:p>
            <a:r>
              <a:rPr lang="en-US" dirty="0" smtClean="0"/>
              <a:t>Flipped Classroom</a:t>
            </a:r>
            <a:endParaRPr lang="en-US" dirty="0"/>
          </a:p>
        </p:txBody>
      </p:sp>
    </p:spTree>
    <p:extLst>
      <p:ext uri="{BB962C8B-B14F-4D97-AF65-F5344CB8AC3E}">
        <p14:creationId xmlns:p14="http://schemas.microsoft.com/office/powerpoint/2010/main" val="291595717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783" y="1638082"/>
            <a:ext cx="4792140" cy="4864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creen-capture-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8409" y="2057440"/>
            <a:ext cx="3672987" cy="4580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pPr algn="ctr"/>
            <a:r>
              <a:rPr lang="en-US" dirty="0" smtClean="0"/>
              <a:t>Online Resource Centers</a:t>
            </a:r>
            <a:endParaRPr lang="en-US" dirty="0"/>
          </a:p>
        </p:txBody>
      </p:sp>
    </p:spTree>
    <p:extLst>
      <p:ext uri="{BB962C8B-B14F-4D97-AF65-F5344CB8AC3E}">
        <p14:creationId xmlns:p14="http://schemas.microsoft.com/office/powerpoint/2010/main" val="361718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3-03 at 6.03.43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2994" y="130531"/>
            <a:ext cx="5427097" cy="65956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9808493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capture-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1827" y="220440"/>
            <a:ext cx="7200348" cy="63904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8547734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fontScale="70000" lnSpcReduction="20000"/>
          </a:bodyPr>
          <a:lstStyle/>
          <a:p>
            <a:pPr marL="0" indent="0">
              <a:buNone/>
            </a:pPr>
            <a:r>
              <a:rPr lang="en-US" sz="3100" dirty="0" smtClean="0"/>
              <a:t>Offering </a:t>
            </a:r>
            <a:r>
              <a:rPr lang="en-US" sz="3100" dirty="0"/>
              <a:t>opportunities for individuals, families, and small groups to utilize the digital platform as their primary learning setting and provide opportunities for regular interaction in face-to-face, gathered settings or in a web conference format, such as a Google+ Hangout. </a:t>
            </a:r>
          </a:p>
          <a:p>
            <a:pPr lvl="1"/>
            <a:r>
              <a:rPr lang="en-US" sz="3100" dirty="0" smtClean="0"/>
              <a:t>Parent </a:t>
            </a:r>
            <a:r>
              <a:rPr lang="en-US" sz="3100" dirty="0"/>
              <a:t>webinar programs delivered to parents at home in four-month semesters: three webinars followed by a parent gathering at church; three more webinars and concluding with a parent gathering at church.   </a:t>
            </a:r>
          </a:p>
          <a:p>
            <a:pPr lvl="1"/>
            <a:r>
              <a:rPr lang="en-US" sz="3100" dirty="0" smtClean="0"/>
              <a:t>Online </a:t>
            </a:r>
            <a:r>
              <a:rPr lang="en-US" sz="3100" dirty="0"/>
              <a:t>learning </a:t>
            </a:r>
            <a:r>
              <a:rPr lang="en-US" sz="3100" dirty="0" smtClean="0"/>
              <a:t>resources </a:t>
            </a:r>
            <a:r>
              <a:rPr lang="en-US" sz="3100" dirty="0"/>
              <a:t>for self-study or small group </a:t>
            </a:r>
            <a:r>
              <a:rPr lang="en-US" sz="3100" dirty="0" smtClean="0"/>
              <a:t>study, and gathering </a:t>
            </a:r>
            <a:r>
              <a:rPr lang="en-US" sz="3100" dirty="0"/>
              <a:t>at the conclusion </a:t>
            </a:r>
            <a:r>
              <a:rPr lang="en-US" sz="3100" dirty="0" smtClean="0"/>
              <a:t>to </a:t>
            </a:r>
            <a:r>
              <a:rPr lang="en-US" sz="3100" dirty="0"/>
              <a:t>share their insights with others who participated.  </a:t>
            </a:r>
          </a:p>
          <a:p>
            <a:pPr lvl="1"/>
            <a:r>
              <a:rPr lang="en-US" sz="3100" dirty="0" smtClean="0"/>
              <a:t>Online </a:t>
            </a:r>
            <a:r>
              <a:rPr lang="en-US" sz="3100" dirty="0"/>
              <a:t>Bible study where groups can meet regularly in a physical setting or virtually through Skype or a Google+ Hangout for sharing their learning. </a:t>
            </a:r>
          </a:p>
          <a:p>
            <a:pPr lvl="1"/>
            <a:r>
              <a:rPr lang="en-US" sz="3100" dirty="0" smtClean="0"/>
              <a:t>Selected </a:t>
            </a:r>
            <a:r>
              <a:rPr lang="en-US" sz="3100" dirty="0"/>
              <a:t>online courses and activities from colleges, seminaries, and religious organization </a:t>
            </a:r>
            <a:r>
              <a:rPr lang="en-US" sz="3100" dirty="0" smtClean="0"/>
              <a:t>for </a:t>
            </a:r>
            <a:r>
              <a:rPr lang="en-US" sz="3100" dirty="0"/>
              <a:t>individualized learning with the option for a mentor or small group gathering. </a:t>
            </a:r>
          </a:p>
          <a:p>
            <a:endParaRPr lang="en-US" dirty="0"/>
          </a:p>
        </p:txBody>
      </p:sp>
    </p:spTree>
    <p:extLst>
      <p:ext uri="{BB962C8B-B14F-4D97-AF65-F5344CB8AC3E}">
        <p14:creationId xmlns:p14="http://schemas.microsoft.com/office/powerpoint/2010/main" val="949952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Hangou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25800" y="1732279"/>
            <a:ext cx="5740399" cy="4597401"/>
          </a:xfrm>
          <a:prstGeom prst="rect">
            <a:avLst/>
          </a:prstGeom>
        </p:spPr>
      </p:pic>
      <p:sp>
        <p:nvSpPr>
          <p:cNvPr id="8" name="Title 7"/>
          <p:cNvSpPr>
            <a:spLocks noGrp="1"/>
          </p:cNvSpPr>
          <p:nvPr>
            <p:ph type="title"/>
          </p:nvPr>
        </p:nvSpPr>
        <p:spPr/>
        <p:txBody>
          <a:bodyPr/>
          <a:lstStyle/>
          <a:p>
            <a:pPr algn="ctr"/>
            <a:r>
              <a:rPr lang="en-US" dirty="0" smtClean="0"/>
              <a:t>Google+ Hangout</a:t>
            </a:r>
            <a:endParaRPr lang="en-US" dirty="0"/>
          </a:p>
        </p:txBody>
      </p:sp>
      <p:sp>
        <p:nvSpPr>
          <p:cNvPr id="10" name="Content Placeholder 9"/>
          <p:cNvSpPr>
            <a:spLocks noGrp="1"/>
          </p:cNvSpPr>
          <p:nvPr>
            <p:ph sz="quarter" idx="4294967295"/>
          </p:nvPr>
        </p:nvSpPr>
        <p:spPr>
          <a:xfrm>
            <a:off x="241300" y="1803717"/>
            <a:ext cx="2984500" cy="4525963"/>
          </a:xfrm>
          <a:prstGeom prst="rect">
            <a:avLst/>
          </a:prstGeom>
        </p:spPr>
        <p:txBody>
          <a:bodyPr>
            <a:normAutofit lnSpcReduction="10000"/>
          </a:bodyPr>
          <a:lstStyle/>
          <a:p>
            <a:r>
              <a:rPr lang="en-US" sz="3200" dirty="0" smtClean="0">
                <a:solidFill>
                  <a:srgbClr val="000000"/>
                </a:solidFill>
              </a:rPr>
              <a:t>Online Course, Small Group, </a:t>
            </a:r>
            <a:br>
              <a:rPr lang="en-US" sz="3200" dirty="0" smtClean="0">
                <a:solidFill>
                  <a:srgbClr val="000000"/>
                </a:solidFill>
              </a:rPr>
            </a:br>
            <a:r>
              <a:rPr lang="en-US" sz="3200" dirty="0" smtClean="0">
                <a:solidFill>
                  <a:srgbClr val="000000"/>
                </a:solidFill>
              </a:rPr>
              <a:t>Workshop, or 1-1 Mentoring</a:t>
            </a:r>
          </a:p>
          <a:p>
            <a:r>
              <a:rPr lang="en-US" sz="3200" dirty="0" smtClean="0">
                <a:solidFill>
                  <a:srgbClr val="000000"/>
                </a:solidFill>
              </a:rPr>
              <a:t>Broadcast a Presentation</a:t>
            </a:r>
          </a:p>
          <a:p>
            <a:r>
              <a:rPr lang="en-US" sz="3200" dirty="0" smtClean="0">
                <a:solidFill>
                  <a:srgbClr val="000000"/>
                </a:solidFill>
              </a:rPr>
              <a:t>Record the Presentation (YouTube)</a:t>
            </a:r>
            <a:endParaRPr lang="en-US" sz="3200" dirty="0">
              <a:solidFill>
                <a:srgbClr val="000000"/>
              </a:solidFill>
            </a:endParaRPr>
          </a:p>
        </p:txBody>
      </p:sp>
    </p:spTree>
    <p:extLst>
      <p:ext uri="{BB962C8B-B14F-4D97-AF65-F5344CB8AC3E}">
        <p14:creationId xmlns:p14="http://schemas.microsoft.com/office/powerpoint/2010/main" val="153618787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fontScale="85000" lnSpcReduction="20000"/>
          </a:bodyPr>
          <a:lstStyle/>
          <a:p>
            <a:pPr marL="0" indent="0">
              <a:buNone/>
            </a:pPr>
            <a:r>
              <a:rPr lang="en-US" sz="3100" dirty="0"/>
              <a:t>The rise of high quality and easily accessible online religious content—courses, activities, print and e-books, audio and video programs, and content-rich websites—has made designing online faith formation feasible. </a:t>
            </a:r>
          </a:p>
          <a:p>
            <a:pPr lvl="1"/>
            <a:r>
              <a:rPr lang="en-US" sz="3100" dirty="0" smtClean="0"/>
              <a:t>Online </a:t>
            </a:r>
            <a:r>
              <a:rPr lang="en-US" sz="3100" dirty="0"/>
              <a:t>Bible and theology </a:t>
            </a:r>
            <a:r>
              <a:rPr lang="en-US" sz="3100" dirty="0" smtClean="0"/>
              <a:t>courses, video programs, webinars for </a:t>
            </a:r>
            <a:r>
              <a:rPr lang="en-US" sz="3100" dirty="0"/>
              <a:t>individual study </a:t>
            </a:r>
            <a:endParaRPr lang="en-US" sz="3100" dirty="0" smtClean="0"/>
          </a:p>
          <a:p>
            <a:pPr lvl="1"/>
            <a:r>
              <a:rPr lang="en-US" sz="3100" dirty="0" smtClean="0"/>
              <a:t>Online </a:t>
            </a:r>
            <a:r>
              <a:rPr lang="en-US" sz="3100" dirty="0"/>
              <a:t>prayer and spirituality center where people can access daily prayer reflections and devotions, offer prayer intentions, pray for others, learn about spiritual practices, download prayer activities for the </a:t>
            </a:r>
            <a:r>
              <a:rPr lang="en-US" sz="3100" dirty="0" smtClean="0"/>
              <a:t>home</a:t>
            </a:r>
            <a:endParaRPr lang="en-US" sz="3100" dirty="0"/>
          </a:p>
          <a:p>
            <a:pPr lvl="1"/>
            <a:r>
              <a:rPr lang="en-US" sz="3100" dirty="0" smtClean="0"/>
              <a:t>Online </a:t>
            </a:r>
            <a:r>
              <a:rPr lang="en-US" sz="3100" dirty="0"/>
              <a:t>parent resource center with the best knowledge, practices, and tools for parenting </a:t>
            </a:r>
            <a:r>
              <a:rPr lang="en-US" sz="3100" dirty="0" smtClean="0"/>
              <a:t>(print</a:t>
            </a:r>
            <a:r>
              <a:rPr lang="en-US" sz="3100" dirty="0"/>
              <a:t>, audio, </a:t>
            </a:r>
            <a:r>
              <a:rPr lang="en-US" sz="3100" dirty="0" smtClean="0"/>
              <a:t>video)</a:t>
            </a:r>
          </a:p>
          <a:p>
            <a:pPr lvl="1"/>
            <a:r>
              <a:rPr lang="en-US" sz="3100" dirty="0" smtClean="0"/>
              <a:t>Online </a:t>
            </a:r>
            <a:r>
              <a:rPr lang="en-US" sz="3100" dirty="0"/>
              <a:t>retreat </a:t>
            </a:r>
            <a:r>
              <a:rPr lang="en-US" sz="3100" dirty="0" smtClean="0"/>
              <a:t>experience</a:t>
            </a:r>
            <a:endParaRPr lang="en-US" dirty="0"/>
          </a:p>
        </p:txBody>
      </p:sp>
    </p:spTree>
    <p:extLst>
      <p:ext uri="{BB962C8B-B14F-4D97-AF65-F5344CB8AC3E}">
        <p14:creationId xmlns:p14="http://schemas.microsoft.com/office/powerpoint/2010/main" val="189954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5. Curation</a:t>
            </a:r>
            <a:endParaRPr lang="en-US" dirty="0"/>
          </a:p>
        </p:txBody>
      </p:sp>
      <p:pic>
        <p:nvPicPr>
          <p:cNvPr id="4" name="Picture 3" descr="cf7c201b182ecd26f5abfa445cc579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873" y="2590800"/>
            <a:ext cx="4053840" cy="4267200"/>
          </a:xfrm>
          <a:prstGeom prst="rect">
            <a:avLst/>
          </a:prstGeom>
        </p:spPr>
      </p:pic>
    </p:spTree>
    <p:extLst>
      <p:ext uri="{BB962C8B-B14F-4D97-AF65-F5344CB8AC3E}">
        <p14:creationId xmlns:p14="http://schemas.microsoft.com/office/powerpoint/2010/main" val="2987068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sz="3200" dirty="0" smtClean="0">
                <a:solidFill>
                  <a:schemeClr val="bg1"/>
                </a:solidFill>
              </a:rPr>
              <a:t>Current Roles</a:t>
            </a:r>
            <a:endParaRPr lang="en-US" sz="3200" dirty="0">
              <a:solidFill>
                <a:schemeClr val="bg1"/>
              </a:solidFill>
            </a:endParaRPr>
          </a:p>
        </p:txBody>
      </p:sp>
      <p:sp>
        <p:nvSpPr>
          <p:cNvPr id="3" name="Content Placeholder 2"/>
          <p:cNvSpPr>
            <a:spLocks noGrp="1"/>
          </p:cNvSpPr>
          <p:nvPr>
            <p:ph sz="half" idx="2"/>
          </p:nvPr>
        </p:nvSpPr>
        <p:spPr>
          <a:xfrm>
            <a:off x="426128" y="2438400"/>
            <a:ext cx="4040188" cy="4076084"/>
          </a:xfrm>
        </p:spPr>
        <p:txBody>
          <a:bodyPr>
            <a:normAutofit/>
          </a:bodyPr>
          <a:lstStyle/>
          <a:p>
            <a:pPr marL="457200" indent="-457200">
              <a:buSzPct val="80000"/>
            </a:pPr>
            <a:r>
              <a:rPr lang="en-US" sz="2800" b="1" dirty="0" smtClean="0"/>
              <a:t>Developing</a:t>
            </a:r>
            <a:r>
              <a:rPr lang="en-US" sz="2800" dirty="0" smtClean="0"/>
              <a:t> religious content</a:t>
            </a:r>
          </a:p>
          <a:p>
            <a:pPr marL="457200" indent="-457200">
              <a:buSzPct val="80000"/>
            </a:pPr>
            <a:r>
              <a:rPr lang="en-US" sz="2800" b="1" dirty="0" smtClean="0"/>
              <a:t>Designing</a:t>
            </a:r>
            <a:r>
              <a:rPr lang="en-US" sz="2800" dirty="0" smtClean="0"/>
              <a:t> programming </a:t>
            </a:r>
            <a:endParaRPr lang="en-US" sz="2800" dirty="0"/>
          </a:p>
          <a:p>
            <a:pPr marL="457200" indent="-457200">
              <a:buSzPct val="80000"/>
            </a:pPr>
            <a:r>
              <a:rPr lang="en-US" sz="2800" b="1" dirty="0" smtClean="0"/>
              <a:t>Managing </a:t>
            </a:r>
            <a:r>
              <a:rPr lang="en-US" sz="2800" dirty="0" smtClean="0"/>
              <a:t>programming</a:t>
            </a:r>
          </a:p>
          <a:p>
            <a:pPr marL="457200" indent="-457200">
              <a:buSzPct val="80000"/>
            </a:pPr>
            <a:r>
              <a:rPr lang="en-US" sz="2800" b="1" dirty="0" smtClean="0"/>
              <a:t>Teaching/Facilitating</a:t>
            </a:r>
            <a:r>
              <a:rPr lang="en-US" sz="2800" dirty="0" smtClean="0"/>
              <a:t> programming </a:t>
            </a:r>
          </a:p>
          <a:p>
            <a:pPr marL="114300" indent="0">
              <a:buNone/>
            </a:pPr>
            <a:endParaRPr lang="en-US" sz="2800" dirty="0" smtClean="0"/>
          </a:p>
        </p:txBody>
      </p:sp>
      <p:sp>
        <p:nvSpPr>
          <p:cNvPr id="8" name="Text Placeholder 7"/>
          <p:cNvSpPr>
            <a:spLocks noGrp="1"/>
          </p:cNvSpPr>
          <p:nvPr>
            <p:ph type="body" sz="quarter" idx="3"/>
          </p:nvPr>
        </p:nvSpPr>
        <p:spPr/>
        <p:txBody>
          <a:bodyPr/>
          <a:lstStyle/>
          <a:p>
            <a:pPr algn="ctr"/>
            <a:r>
              <a:rPr lang="en-US" sz="3200" dirty="0" smtClean="0">
                <a:solidFill>
                  <a:schemeClr val="bg1"/>
                </a:solidFill>
              </a:rPr>
              <a:t>Emerging Roles</a:t>
            </a:r>
            <a:endParaRPr lang="en-US" sz="3200" dirty="0">
              <a:solidFill>
                <a:schemeClr val="bg1"/>
              </a:solidFill>
            </a:endParaRPr>
          </a:p>
        </p:txBody>
      </p:sp>
      <p:sp>
        <p:nvSpPr>
          <p:cNvPr id="6" name="Content Placeholder 5"/>
          <p:cNvSpPr>
            <a:spLocks noGrp="1"/>
          </p:cNvSpPr>
          <p:nvPr>
            <p:ph sz="quarter" idx="4"/>
          </p:nvPr>
        </p:nvSpPr>
        <p:spPr>
          <a:xfrm>
            <a:off x="4800600" y="2438400"/>
            <a:ext cx="3886200" cy="4076084"/>
          </a:xfrm>
        </p:spPr>
        <p:txBody>
          <a:bodyPr>
            <a:normAutofit/>
          </a:bodyPr>
          <a:lstStyle/>
          <a:p>
            <a:pPr marL="457200" indent="-457200">
              <a:buSzPct val="80000"/>
              <a:buFont typeface="Wingdings" charset="2"/>
              <a:buChar char="Ø"/>
            </a:pPr>
            <a:r>
              <a:rPr lang="en-US" sz="2800" b="1" i="1" dirty="0" smtClean="0">
                <a:solidFill>
                  <a:srgbClr val="000000"/>
                </a:solidFill>
              </a:rPr>
              <a:t>Designing</a:t>
            </a:r>
            <a:r>
              <a:rPr lang="en-US" sz="2800" dirty="0" smtClean="0">
                <a:solidFill>
                  <a:srgbClr val="000000"/>
                </a:solidFill>
              </a:rPr>
              <a:t> </a:t>
            </a:r>
            <a:r>
              <a:rPr lang="en-US" sz="2800" dirty="0">
                <a:solidFill>
                  <a:srgbClr val="000000"/>
                </a:solidFill>
              </a:rPr>
              <a:t>learning environments—</a:t>
            </a:r>
            <a:r>
              <a:rPr lang="en-US" sz="2800" b="1" i="1" dirty="0">
                <a:solidFill>
                  <a:srgbClr val="000000"/>
                </a:solidFill>
              </a:rPr>
              <a:t>architecture</a:t>
            </a:r>
            <a:r>
              <a:rPr lang="en-US" sz="2800" dirty="0">
                <a:solidFill>
                  <a:srgbClr val="000000"/>
                </a:solidFill>
              </a:rPr>
              <a:t> </a:t>
            </a:r>
          </a:p>
          <a:p>
            <a:pPr marL="457200" indent="-457200">
              <a:buSzPct val="80000"/>
              <a:buFont typeface="Wingdings" charset="2"/>
              <a:buChar char="Ø"/>
            </a:pPr>
            <a:r>
              <a:rPr lang="en-US" sz="2800" b="1" dirty="0">
                <a:solidFill>
                  <a:srgbClr val="000000"/>
                </a:solidFill>
              </a:rPr>
              <a:t>C</a:t>
            </a:r>
            <a:r>
              <a:rPr lang="en-US" sz="2800" b="1" i="1" dirty="0">
                <a:solidFill>
                  <a:srgbClr val="000000"/>
                </a:solidFill>
              </a:rPr>
              <a:t>urating</a:t>
            </a:r>
            <a:r>
              <a:rPr lang="en-US" sz="2800" dirty="0">
                <a:solidFill>
                  <a:srgbClr val="000000"/>
                </a:solidFill>
              </a:rPr>
              <a:t> religious content and </a:t>
            </a:r>
            <a:r>
              <a:rPr lang="en-US" sz="2800" dirty="0" smtClean="0">
                <a:solidFill>
                  <a:srgbClr val="000000"/>
                </a:solidFill>
              </a:rPr>
              <a:t>experiences</a:t>
            </a:r>
            <a:endParaRPr lang="en-US" sz="3200" dirty="0">
              <a:solidFill>
                <a:srgbClr val="000000"/>
              </a:solidFill>
            </a:endParaRPr>
          </a:p>
        </p:txBody>
      </p:sp>
      <p:sp>
        <p:nvSpPr>
          <p:cNvPr id="4" name="Title 3"/>
          <p:cNvSpPr>
            <a:spLocks noGrp="1"/>
          </p:cNvSpPr>
          <p:nvPr>
            <p:ph type="title"/>
          </p:nvPr>
        </p:nvSpPr>
        <p:spPr/>
        <p:txBody>
          <a:bodyPr/>
          <a:lstStyle/>
          <a:p>
            <a:pPr algn="ctr"/>
            <a:r>
              <a:rPr lang="en-US" dirty="0" smtClean="0"/>
              <a:t>Emerging Roles</a:t>
            </a:r>
            <a:endParaRPr lang="en-US" dirty="0"/>
          </a:p>
        </p:txBody>
      </p:sp>
    </p:spTree>
    <p:extLst>
      <p:ext uri="{BB962C8B-B14F-4D97-AF65-F5344CB8AC3E}">
        <p14:creationId xmlns:p14="http://schemas.microsoft.com/office/powerpoint/2010/main" val="2847750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7">
      <a:dk1>
        <a:srgbClr val="000000"/>
      </a:dk1>
      <a:lt1>
        <a:sysClr val="window" lastClr="FFFFFF"/>
      </a:lt1>
      <a:dk2>
        <a:srgbClr val="000000"/>
      </a:dk2>
      <a:lt2>
        <a:srgbClr val="CDD4D7"/>
      </a:lt2>
      <a:accent1>
        <a:srgbClr val="008000"/>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6315</TotalTime>
  <Words>4109</Words>
  <Application>Microsoft Macintosh PowerPoint</Application>
  <PresentationFormat>On-screen Show (4:3)</PresentationFormat>
  <Paragraphs>635</Paragraphs>
  <Slides>109</Slides>
  <Notes>1</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Median</vt:lpstr>
      <vt:lpstr>Reimagining faith formation for the 21st Century</vt:lpstr>
      <vt:lpstr>Part 1. Adaptive Challenges</vt:lpstr>
      <vt:lpstr>4 Big Adaptive Challenges</vt:lpstr>
      <vt:lpstr>Adaptive Challenge 1: Diversity</vt:lpstr>
      <vt:lpstr>We Are More Diverse</vt:lpstr>
      <vt:lpstr>Generational Diversity</vt:lpstr>
      <vt:lpstr>Life Span Diversity</vt:lpstr>
      <vt:lpstr>Family Diversity</vt:lpstr>
      <vt:lpstr>Family Diversity</vt:lpstr>
      <vt:lpstr>Adaptive Challenge 2: Digital</vt:lpstr>
      <vt:lpstr>PowerPoint Presentation</vt:lpstr>
      <vt:lpstr>Mobile Technologies</vt:lpstr>
      <vt:lpstr>Social Networking Tools</vt:lpstr>
      <vt:lpstr>Mobile Usage</vt:lpstr>
      <vt:lpstr>Mobile Revolution</vt:lpstr>
      <vt:lpstr>Adaptive Challenge 3: Religiosity</vt:lpstr>
      <vt:lpstr>Religious Diversity</vt:lpstr>
      <vt:lpstr>Religious Diversity</vt:lpstr>
      <vt:lpstr>Adaptive Challenge 4: Religious Transmission</vt:lpstr>
      <vt:lpstr>Religious Transmission</vt:lpstr>
      <vt:lpstr>Religious Transmission</vt:lpstr>
      <vt:lpstr>Religious Transmission</vt:lpstr>
      <vt:lpstr>Concluding Thought </vt:lpstr>
      <vt:lpstr>How do I get rid of the fear?</vt:lpstr>
      <vt:lpstr>Part 2. The New Ecosystem</vt:lpstr>
      <vt:lpstr>PowerPoint Presentation</vt:lpstr>
      <vt:lpstr>Holistic Faith &amp; Formation</vt:lpstr>
      <vt:lpstr>Eight Faith Forming Processes</vt:lpstr>
      <vt:lpstr>Eight Faith Forming Processes</vt:lpstr>
      <vt:lpstr>A New Faith Forming Ecosystem</vt:lpstr>
      <vt:lpstr>Intergenerational Community</vt:lpstr>
      <vt:lpstr>Intergenerational Community</vt:lpstr>
      <vt:lpstr>Intergenerational Community</vt:lpstr>
      <vt:lpstr>Intergenerational Community</vt:lpstr>
      <vt:lpstr>Age Group Faith Formation</vt:lpstr>
      <vt:lpstr>Family Faith Formation</vt:lpstr>
      <vt:lpstr>Eight Faith Forming Processes</vt:lpstr>
      <vt:lpstr>Family Faith Formation</vt:lpstr>
      <vt:lpstr>Family Assets (Search Institute)</vt:lpstr>
      <vt:lpstr>Missional Faith Formation</vt:lpstr>
      <vt:lpstr>The Wesley Playhouse</vt:lpstr>
      <vt:lpstr>Service in the Community</vt:lpstr>
      <vt:lpstr>PowerPoint Presentation</vt:lpstr>
      <vt:lpstr>PowerPoint Presentation</vt:lpstr>
      <vt:lpstr>Missional Faith Formation</vt:lpstr>
      <vt:lpstr>Pathway: The Alpha Course</vt:lpstr>
      <vt:lpstr>Pathway: Our Lady of Soledad Parish</vt:lpstr>
      <vt:lpstr>Pathway: Unbinding the Gospel</vt:lpstr>
      <vt:lpstr>Pathway: Unbinding the Gospel</vt:lpstr>
      <vt:lpstr>Online &amp; Digital Faith Formation</vt:lpstr>
      <vt:lpstr>Digitally-Enabled Faith Formation</vt:lpstr>
      <vt:lpstr>Digital Platform</vt:lpstr>
      <vt:lpstr>PowerPoint Presentation</vt:lpstr>
      <vt:lpstr>A New Faith Forming Ecosystem</vt:lpstr>
      <vt:lpstr>Part 3. The Network &amp; Curriculum</vt:lpstr>
      <vt:lpstr>Learning in the 21st Century</vt:lpstr>
      <vt:lpstr>Learning in the 21st Century</vt:lpstr>
      <vt:lpstr>21st Century Learning</vt:lpstr>
      <vt:lpstr>Learning in a Network</vt:lpstr>
      <vt:lpstr>PowerPoint Presentation</vt:lpstr>
      <vt:lpstr>PowerPoint Presentation</vt:lpstr>
      <vt:lpstr>Networked Faith Formation</vt:lpstr>
      <vt:lpstr>Personalized Learning &amp; Faith Growth</vt:lpstr>
      <vt:lpstr>Personalized Faith Formation</vt:lpstr>
      <vt:lpstr>The Flow of Personalized Learning</vt:lpstr>
      <vt:lpstr>Personalizing with a Faith Growth Plan</vt:lpstr>
      <vt:lpstr>PowerPoint Presentation</vt:lpstr>
      <vt:lpstr>Part 4. Design</vt:lpstr>
      <vt:lpstr>Designing a Network: Content Areas</vt:lpstr>
      <vt:lpstr>Three Seasons of Programming</vt:lpstr>
      <vt:lpstr>Designing a Network: Programming</vt:lpstr>
      <vt:lpstr>Whole Community Network</vt:lpstr>
      <vt:lpstr>PowerPoint Presentation</vt:lpstr>
      <vt:lpstr>PowerPoint Presentation</vt:lpstr>
      <vt:lpstr>Family Faith Formation Network</vt:lpstr>
      <vt:lpstr>PowerPoint Presentation</vt:lpstr>
      <vt:lpstr>PowerPoint Presentation</vt:lpstr>
      <vt:lpstr>PowerPoint Presentation</vt:lpstr>
      <vt:lpstr>PowerPoint Presentation</vt:lpstr>
      <vt:lpstr>PowerPoint Presentation</vt:lpstr>
      <vt:lpstr>Adult Faith Formation Network</vt:lpstr>
      <vt:lpstr>Digital Platform</vt:lpstr>
      <vt:lpstr>Digitally-Enabled Faith Formation</vt:lpstr>
      <vt:lpstr>Gathered with Online Content</vt:lpstr>
      <vt:lpstr>Gathered and Online Content</vt:lpstr>
      <vt:lpstr>Gathered and Online Content</vt:lpstr>
      <vt:lpstr>Example: Sunday Worship</vt:lpstr>
      <vt:lpstr>Example: 40-Day Lent Curriculum</vt:lpstr>
      <vt:lpstr>Online and Gathered</vt:lpstr>
      <vt:lpstr>Flipped Classroom</vt:lpstr>
      <vt:lpstr>Flipped Classroom</vt:lpstr>
      <vt:lpstr>Online Resource Centers</vt:lpstr>
      <vt:lpstr>PowerPoint Presentation</vt:lpstr>
      <vt:lpstr>PowerPoint Presentation</vt:lpstr>
      <vt:lpstr>Mostly Online</vt:lpstr>
      <vt:lpstr>Google+ Hangout</vt:lpstr>
      <vt:lpstr>Fully Online</vt:lpstr>
      <vt:lpstr>Part 5. Curation</vt:lpstr>
      <vt:lpstr>Emerging Roles</vt:lpstr>
      <vt:lpstr>What is Content Curation (Beth Kanter)</vt:lpstr>
      <vt:lpstr>Faith Formation Curators</vt:lpstr>
      <vt:lpstr>Curating Religious Content</vt:lpstr>
      <vt:lpstr>Build a Curation Support System</vt:lpstr>
      <vt:lpstr>Curate with ReadKit - Mac &amp; iOS</vt:lpstr>
      <vt:lpstr>Curate with G2Reader - PC &amp; Android</vt:lpstr>
      <vt:lpstr>Curate with Social Bookmarking</vt:lpstr>
      <vt:lpstr>Research Checklist</vt:lpstr>
      <vt:lpstr>Evaluation Criteria</vt:lpstr>
      <vt:lpstr>Curating Religious Content</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247</cp:revision>
  <cp:lastPrinted>2015-03-05T12:04:17Z</cp:lastPrinted>
  <dcterms:created xsi:type="dcterms:W3CDTF">2014-07-18T09:25:24Z</dcterms:created>
  <dcterms:modified xsi:type="dcterms:W3CDTF">2015-03-05T12:04:53Z</dcterms:modified>
</cp:coreProperties>
</file>