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107"/>
  </p:notesMasterIdLst>
  <p:handoutMasterIdLst>
    <p:handoutMasterId r:id="rId108"/>
  </p:handoutMasterIdLst>
  <p:sldIdLst>
    <p:sldId id="527" r:id="rId2"/>
    <p:sldId id="664" r:id="rId3"/>
    <p:sldId id="665" r:id="rId4"/>
    <p:sldId id="734" r:id="rId5"/>
    <p:sldId id="666" r:id="rId6"/>
    <p:sldId id="667" r:id="rId7"/>
    <p:sldId id="669" r:id="rId8"/>
    <p:sldId id="668" r:id="rId9"/>
    <p:sldId id="670" r:id="rId10"/>
    <p:sldId id="671" r:id="rId11"/>
    <p:sldId id="672" r:id="rId12"/>
    <p:sldId id="673" r:id="rId13"/>
    <p:sldId id="674" r:id="rId14"/>
    <p:sldId id="675" r:id="rId15"/>
    <p:sldId id="676" r:id="rId16"/>
    <p:sldId id="677" r:id="rId17"/>
    <p:sldId id="733" r:id="rId18"/>
    <p:sldId id="679" r:id="rId19"/>
    <p:sldId id="680" r:id="rId20"/>
    <p:sldId id="681" r:id="rId21"/>
    <p:sldId id="682" r:id="rId22"/>
    <p:sldId id="683" r:id="rId23"/>
    <p:sldId id="684" r:id="rId24"/>
    <p:sldId id="686" r:id="rId25"/>
    <p:sldId id="687" r:id="rId26"/>
    <p:sldId id="688" r:id="rId27"/>
    <p:sldId id="690" r:id="rId28"/>
    <p:sldId id="697" r:id="rId29"/>
    <p:sldId id="698" r:id="rId30"/>
    <p:sldId id="699" r:id="rId31"/>
    <p:sldId id="700" r:id="rId32"/>
    <p:sldId id="702" r:id="rId33"/>
    <p:sldId id="633" r:id="rId34"/>
    <p:sldId id="572" r:id="rId35"/>
    <p:sldId id="779" r:id="rId36"/>
    <p:sldId id="705" r:id="rId37"/>
    <p:sldId id="780" r:id="rId38"/>
    <p:sldId id="781" r:id="rId39"/>
    <p:sldId id="782" r:id="rId40"/>
    <p:sldId id="791" r:id="rId41"/>
    <p:sldId id="783" r:id="rId42"/>
    <p:sldId id="784" r:id="rId43"/>
    <p:sldId id="785" r:id="rId44"/>
    <p:sldId id="786" r:id="rId45"/>
    <p:sldId id="790" r:id="rId46"/>
    <p:sldId id="787" r:id="rId47"/>
    <p:sldId id="788" r:id="rId48"/>
    <p:sldId id="789" r:id="rId49"/>
    <p:sldId id="701" r:id="rId50"/>
    <p:sldId id="758" r:id="rId51"/>
    <p:sldId id="759" r:id="rId52"/>
    <p:sldId id="760" r:id="rId53"/>
    <p:sldId id="761" r:id="rId54"/>
    <p:sldId id="762" r:id="rId55"/>
    <p:sldId id="763" r:id="rId56"/>
    <p:sldId id="764" r:id="rId57"/>
    <p:sldId id="765" r:id="rId58"/>
    <p:sldId id="766" r:id="rId59"/>
    <p:sldId id="767" r:id="rId60"/>
    <p:sldId id="768" r:id="rId61"/>
    <p:sldId id="769" r:id="rId62"/>
    <p:sldId id="770" r:id="rId63"/>
    <p:sldId id="771" r:id="rId64"/>
    <p:sldId id="772" r:id="rId65"/>
    <p:sldId id="736" r:id="rId66"/>
    <p:sldId id="626" r:id="rId67"/>
    <p:sldId id="638" r:id="rId68"/>
    <p:sldId id="639" r:id="rId69"/>
    <p:sldId id="640" r:id="rId70"/>
    <p:sldId id="641" r:id="rId71"/>
    <p:sldId id="730" r:id="rId72"/>
    <p:sldId id="642" r:id="rId73"/>
    <p:sldId id="737" r:id="rId74"/>
    <p:sldId id="627" r:id="rId75"/>
    <p:sldId id="585" r:id="rId76"/>
    <p:sldId id="628" r:id="rId77"/>
    <p:sldId id="551" r:id="rId78"/>
    <p:sldId id="731" r:id="rId79"/>
    <p:sldId id="732" r:id="rId80"/>
    <p:sldId id="552" r:id="rId81"/>
    <p:sldId id="738" r:id="rId82"/>
    <p:sldId id="739" r:id="rId83"/>
    <p:sldId id="792" r:id="rId84"/>
    <p:sldId id="741" r:id="rId85"/>
    <p:sldId id="709" r:id="rId86"/>
    <p:sldId id="708" r:id="rId87"/>
    <p:sldId id="711" r:id="rId88"/>
    <p:sldId id="793" r:id="rId89"/>
    <p:sldId id="794" r:id="rId90"/>
    <p:sldId id="795" r:id="rId91"/>
    <p:sldId id="796" r:id="rId92"/>
    <p:sldId id="797" r:id="rId93"/>
    <p:sldId id="718" r:id="rId94"/>
    <p:sldId id="719" r:id="rId95"/>
    <p:sldId id="720" r:id="rId96"/>
    <p:sldId id="798" r:id="rId97"/>
    <p:sldId id="753" r:id="rId98"/>
    <p:sldId id="629" r:id="rId99"/>
    <p:sldId id="631" r:id="rId100"/>
    <p:sldId id="724" r:id="rId101"/>
    <p:sldId id="722" r:id="rId102"/>
    <p:sldId id="725" r:id="rId103"/>
    <p:sldId id="634" r:id="rId104"/>
    <p:sldId id="754" r:id="rId105"/>
    <p:sldId id="755" r:id="rId10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5pPr>
    <a:lvl6pPr marL="2286000" algn="l" defTabSz="457200" rtl="0" eaLnBrk="1" latinLnBrk="0" hangingPunct="1">
      <a:defRPr kern="1200">
        <a:solidFill>
          <a:schemeClr val="tx1"/>
        </a:solidFill>
        <a:latin typeface="News Gothic MT" charset="0"/>
        <a:ea typeface="ＭＳ Ｐゴシック" charset="0"/>
        <a:cs typeface="ＭＳ Ｐゴシック" charset="0"/>
      </a:defRPr>
    </a:lvl6pPr>
    <a:lvl7pPr marL="2743200" algn="l" defTabSz="457200" rtl="0" eaLnBrk="1" latinLnBrk="0" hangingPunct="1">
      <a:defRPr kern="1200">
        <a:solidFill>
          <a:schemeClr val="tx1"/>
        </a:solidFill>
        <a:latin typeface="News Gothic MT" charset="0"/>
        <a:ea typeface="ＭＳ Ｐゴシック" charset="0"/>
        <a:cs typeface="ＭＳ Ｐゴシック" charset="0"/>
      </a:defRPr>
    </a:lvl7pPr>
    <a:lvl8pPr marL="3200400" algn="l" defTabSz="457200" rtl="0" eaLnBrk="1" latinLnBrk="0" hangingPunct="1">
      <a:defRPr kern="1200">
        <a:solidFill>
          <a:schemeClr val="tx1"/>
        </a:solidFill>
        <a:latin typeface="News Gothic MT" charset="0"/>
        <a:ea typeface="ＭＳ Ｐゴシック" charset="0"/>
        <a:cs typeface="ＭＳ Ｐゴシック" charset="0"/>
      </a:defRPr>
    </a:lvl8pPr>
    <a:lvl9pPr marL="3657600" algn="l" defTabSz="457200" rtl="0" eaLnBrk="1" latinLnBrk="0" hangingPunct="1">
      <a:defRPr kern="1200">
        <a:solidFill>
          <a:schemeClr val="tx1"/>
        </a:solidFill>
        <a:latin typeface="News Gothic MT"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B5A"/>
    <a:srgbClr val="6B1140"/>
    <a:srgbClr val="E48131"/>
    <a:srgbClr val="19A1B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254" autoAdjust="0"/>
    <p:restoredTop sz="95219" autoAdjust="0"/>
  </p:normalViewPr>
  <p:slideViewPr>
    <p:cSldViewPr snapToGrid="0" snapToObjects="1">
      <p:cViewPr>
        <p:scale>
          <a:sx n="100" d="100"/>
          <a:sy n="100" d="100"/>
        </p:scale>
        <p:origin x="-1392" y="-46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handoutMaster" Target="handoutMasters/handoutMaster1.xml"/><Relationship Id="rId109"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FB79E-153A-6443-B859-6E1413099361}" type="doc">
      <dgm:prSet loTypeId="urn:microsoft.com/office/officeart/2005/8/layout/hChevron3" loCatId="" qsTypeId="urn:microsoft.com/office/officeart/2005/8/quickstyle/simple4" qsCatId="simple" csTypeId="urn:microsoft.com/office/officeart/2005/8/colors/colorful1" csCatId="colorful" phldr="1"/>
      <dgm:spPr/>
      <dgm:t>
        <a:bodyPr/>
        <a:lstStyle/>
        <a:p>
          <a:endParaRPr lang="en-US"/>
        </a:p>
      </dgm:t>
    </dgm:pt>
    <dgm:pt modelId="{289FFDD8-B23C-9A4A-80E4-56445A3625AE}">
      <dgm:prSet phldrT="[Text]" custT="1"/>
      <dgm:spPr/>
      <dgm:t>
        <a:bodyPr/>
        <a:lstStyle/>
        <a:p>
          <a:r>
            <a:rPr lang="en-US" sz="2400" b="1" smtClean="0">
              <a:solidFill>
                <a:schemeClr val="tx1"/>
              </a:solidFill>
            </a:rPr>
            <a:t>0-10</a:t>
          </a:r>
          <a:endParaRPr lang="en-US" sz="2400" b="1" dirty="0">
            <a:solidFill>
              <a:schemeClr val="tx1"/>
            </a:solidFill>
          </a:endParaRPr>
        </a:p>
      </dgm:t>
    </dgm:pt>
    <dgm:pt modelId="{D4C90DC4-6679-8A4C-A33B-C25E907C7084}" type="parTrans" cxnId="{91ADF734-B235-4D48-B1AE-53AC404395A4}">
      <dgm:prSet/>
      <dgm:spPr/>
      <dgm:t>
        <a:bodyPr/>
        <a:lstStyle/>
        <a:p>
          <a:endParaRPr lang="en-US"/>
        </a:p>
      </dgm:t>
    </dgm:pt>
    <dgm:pt modelId="{BDE2159D-807D-904A-9714-4C8F7E8A89EE}" type="sibTrans" cxnId="{91ADF734-B235-4D48-B1AE-53AC404395A4}">
      <dgm:prSet/>
      <dgm:spPr/>
      <dgm:t>
        <a:bodyPr/>
        <a:lstStyle/>
        <a:p>
          <a:endParaRPr lang="en-US"/>
        </a:p>
      </dgm:t>
    </dgm:pt>
    <dgm:pt modelId="{AA7131E8-D71F-FA4A-BEC3-8FB7CE324DB3}">
      <dgm:prSet phldrT="[Text]" custT="1"/>
      <dgm:spPr/>
      <dgm:t>
        <a:bodyPr/>
        <a:lstStyle/>
        <a:p>
          <a:r>
            <a:rPr lang="en-US" sz="2400" b="1" smtClean="0">
              <a:solidFill>
                <a:schemeClr val="tx1"/>
              </a:solidFill>
            </a:rPr>
            <a:t>50s</a:t>
          </a:r>
          <a:endParaRPr lang="en-US" sz="2400" b="1" dirty="0">
            <a:solidFill>
              <a:schemeClr val="tx1"/>
            </a:solidFill>
          </a:endParaRPr>
        </a:p>
      </dgm:t>
    </dgm:pt>
    <dgm:pt modelId="{D3FB50C8-CA61-1944-9530-6CCDAB1183D4}" type="parTrans" cxnId="{8CD6A80E-E8F8-3943-80E2-72D8938DE336}">
      <dgm:prSet/>
      <dgm:spPr/>
      <dgm:t>
        <a:bodyPr/>
        <a:lstStyle/>
        <a:p>
          <a:endParaRPr lang="en-US"/>
        </a:p>
      </dgm:t>
    </dgm:pt>
    <dgm:pt modelId="{346962E2-F263-C445-9D14-45F2327B8A94}" type="sibTrans" cxnId="{8CD6A80E-E8F8-3943-80E2-72D8938DE336}">
      <dgm:prSet/>
      <dgm:spPr/>
      <dgm:t>
        <a:bodyPr/>
        <a:lstStyle/>
        <a:p>
          <a:endParaRPr lang="en-US"/>
        </a:p>
      </dgm:t>
    </dgm:pt>
    <dgm:pt modelId="{028EE6A5-5B7C-CF40-A6D7-11AAECD9E13A}">
      <dgm:prSet phldrT="[Text]" custT="1"/>
      <dgm:spPr/>
      <dgm:t>
        <a:bodyPr/>
        <a:lstStyle/>
        <a:p>
          <a:r>
            <a:rPr lang="en-US" sz="2400" b="1" smtClean="0">
              <a:solidFill>
                <a:schemeClr val="tx1"/>
              </a:solidFill>
            </a:rPr>
            <a:t>20s</a:t>
          </a:r>
          <a:endParaRPr lang="en-US" sz="2400" b="1" dirty="0">
            <a:solidFill>
              <a:schemeClr val="tx1"/>
            </a:solidFill>
          </a:endParaRPr>
        </a:p>
      </dgm:t>
    </dgm:pt>
    <dgm:pt modelId="{F7BAD988-E966-244F-8659-F841350A62D8}" type="parTrans" cxnId="{DB9E865E-E890-2F41-9BD9-5274AB306E4A}">
      <dgm:prSet/>
      <dgm:spPr/>
      <dgm:t>
        <a:bodyPr/>
        <a:lstStyle/>
        <a:p>
          <a:endParaRPr lang="en-US"/>
        </a:p>
      </dgm:t>
    </dgm:pt>
    <dgm:pt modelId="{02E86942-C159-4140-A252-D6F9AFE87B5B}" type="sibTrans" cxnId="{DB9E865E-E890-2F41-9BD9-5274AB306E4A}">
      <dgm:prSet/>
      <dgm:spPr/>
      <dgm:t>
        <a:bodyPr/>
        <a:lstStyle/>
        <a:p>
          <a:endParaRPr lang="en-US"/>
        </a:p>
      </dgm:t>
    </dgm:pt>
    <dgm:pt modelId="{629B8FDD-2C72-764C-9522-8887C4EECBED}">
      <dgm:prSet phldrT="[Text]" custT="1"/>
      <dgm:spPr/>
      <dgm:t>
        <a:bodyPr/>
        <a:lstStyle/>
        <a:p>
          <a:r>
            <a:rPr lang="en-US" sz="2400" b="1" smtClean="0">
              <a:solidFill>
                <a:schemeClr val="tx1"/>
              </a:solidFill>
            </a:rPr>
            <a:t>30s</a:t>
          </a:r>
          <a:endParaRPr lang="en-US" sz="2400" b="1" dirty="0">
            <a:solidFill>
              <a:schemeClr val="tx1"/>
            </a:solidFill>
          </a:endParaRPr>
        </a:p>
      </dgm:t>
    </dgm:pt>
    <dgm:pt modelId="{E86E25AA-50E3-594C-A952-02E7EAF40655}" type="parTrans" cxnId="{0DE37A1F-2E04-CC4B-AB77-79CE6EC68859}">
      <dgm:prSet/>
      <dgm:spPr/>
      <dgm:t>
        <a:bodyPr/>
        <a:lstStyle/>
        <a:p>
          <a:endParaRPr lang="en-US"/>
        </a:p>
      </dgm:t>
    </dgm:pt>
    <dgm:pt modelId="{2154599E-E2B1-A943-A173-F1541B66425D}" type="sibTrans" cxnId="{0DE37A1F-2E04-CC4B-AB77-79CE6EC68859}">
      <dgm:prSet/>
      <dgm:spPr/>
      <dgm:t>
        <a:bodyPr/>
        <a:lstStyle/>
        <a:p>
          <a:endParaRPr lang="en-US"/>
        </a:p>
      </dgm:t>
    </dgm:pt>
    <dgm:pt modelId="{5DDA0C70-D1B5-A34E-A4FF-A94B3E157DA4}">
      <dgm:prSet phldrT="[Text]" custT="1"/>
      <dgm:spPr/>
      <dgm:t>
        <a:bodyPr/>
        <a:lstStyle/>
        <a:p>
          <a:r>
            <a:rPr lang="en-US" sz="2400" b="1" smtClean="0">
              <a:solidFill>
                <a:schemeClr val="tx1"/>
              </a:solidFill>
            </a:rPr>
            <a:t>40s</a:t>
          </a:r>
          <a:endParaRPr lang="en-US" sz="2400" b="1" dirty="0">
            <a:solidFill>
              <a:schemeClr val="tx1"/>
            </a:solidFill>
          </a:endParaRPr>
        </a:p>
      </dgm:t>
    </dgm:pt>
    <dgm:pt modelId="{0450EB06-A8C7-9642-8710-B529C54EC404}" type="parTrans" cxnId="{86775007-AF0D-DB4B-BB58-FE3AA356DE1B}">
      <dgm:prSet/>
      <dgm:spPr/>
      <dgm:t>
        <a:bodyPr/>
        <a:lstStyle/>
        <a:p>
          <a:endParaRPr lang="en-US"/>
        </a:p>
      </dgm:t>
    </dgm:pt>
    <dgm:pt modelId="{E8C875B2-C1A0-AC46-AF17-3F8BBECD9740}" type="sibTrans" cxnId="{86775007-AF0D-DB4B-BB58-FE3AA356DE1B}">
      <dgm:prSet/>
      <dgm:spPr/>
      <dgm:t>
        <a:bodyPr/>
        <a:lstStyle/>
        <a:p>
          <a:endParaRPr lang="en-US"/>
        </a:p>
      </dgm:t>
    </dgm:pt>
    <dgm:pt modelId="{1F28158D-4458-3D4E-9600-14F42ED101B7}">
      <dgm:prSet phldrT="[Text]" custT="1"/>
      <dgm:spPr/>
      <dgm:t>
        <a:bodyPr/>
        <a:lstStyle/>
        <a:p>
          <a:r>
            <a:rPr lang="en-US" sz="2400" b="1" smtClean="0">
              <a:solidFill>
                <a:schemeClr val="tx1"/>
              </a:solidFill>
            </a:rPr>
            <a:t>60s</a:t>
          </a:r>
          <a:endParaRPr lang="en-US" sz="2400" b="1" dirty="0">
            <a:solidFill>
              <a:schemeClr val="tx1"/>
            </a:solidFill>
          </a:endParaRPr>
        </a:p>
      </dgm:t>
    </dgm:pt>
    <dgm:pt modelId="{1D56452F-A8C4-5644-A23A-2FFA665510F7}" type="parTrans" cxnId="{F1802034-E37E-B542-810C-D7D926EA0B9A}">
      <dgm:prSet/>
      <dgm:spPr/>
      <dgm:t>
        <a:bodyPr/>
        <a:lstStyle/>
        <a:p>
          <a:endParaRPr lang="en-US"/>
        </a:p>
      </dgm:t>
    </dgm:pt>
    <dgm:pt modelId="{EA6DA164-16C9-B242-BCC1-E525609F098E}" type="sibTrans" cxnId="{F1802034-E37E-B542-810C-D7D926EA0B9A}">
      <dgm:prSet/>
      <dgm:spPr/>
      <dgm:t>
        <a:bodyPr/>
        <a:lstStyle/>
        <a:p>
          <a:endParaRPr lang="en-US"/>
        </a:p>
      </dgm:t>
    </dgm:pt>
    <dgm:pt modelId="{40BA1702-FBB1-F24E-A6D5-2DF2A57C7424}">
      <dgm:prSet phldrT="[Text]" custT="1"/>
      <dgm:spPr/>
      <dgm:t>
        <a:bodyPr/>
        <a:lstStyle/>
        <a:p>
          <a:r>
            <a:rPr lang="en-US" sz="2400" b="1" smtClean="0">
              <a:solidFill>
                <a:schemeClr val="tx1"/>
              </a:solidFill>
            </a:rPr>
            <a:t>70s</a:t>
          </a:r>
          <a:endParaRPr lang="en-US" sz="2400" b="1" dirty="0">
            <a:solidFill>
              <a:schemeClr val="tx1"/>
            </a:solidFill>
          </a:endParaRPr>
        </a:p>
      </dgm:t>
    </dgm:pt>
    <dgm:pt modelId="{291FFC22-7AE6-1047-A4E6-B76B0DDFC660}" type="parTrans" cxnId="{44B349FD-3CD0-994F-97E2-E549FECA7A2C}">
      <dgm:prSet/>
      <dgm:spPr/>
      <dgm:t>
        <a:bodyPr/>
        <a:lstStyle/>
        <a:p>
          <a:endParaRPr lang="en-US"/>
        </a:p>
      </dgm:t>
    </dgm:pt>
    <dgm:pt modelId="{00DD156A-998A-1844-8CF4-F38634301C03}" type="sibTrans" cxnId="{44B349FD-3CD0-994F-97E2-E549FECA7A2C}">
      <dgm:prSet/>
      <dgm:spPr/>
      <dgm:t>
        <a:bodyPr/>
        <a:lstStyle/>
        <a:p>
          <a:endParaRPr lang="en-US"/>
        </a:p>
      </dgm:t>
    </dgm:pt>
    <dgm:pt modelId="{DE8B79CF-9F05-4343-ABDA-793C2AE17467}">
      <dgm:prSet phldrT="[Text]" custT="1"/>
      <dgm:spPr/>
      <dgm:t>
        <a:bodyPr/>
        <a:lstStyle/>
        <a:p>
          <a:r>
            <a:rPr lang="en-US" sz="2400" b="1" smtClean="0">
              <a:solidFill>
                <a:schemeClr val="tx1"/>
              </a:solidFill>
            </a:rPr>
            <a:t>80s</a:t>
          </a:r>
          <a:endParaRPr lang="en-US" sz="2400" b="1" dirty="0">
            <a:solidFill>
              <a:schemeClr val="tx1"/>
            </a:solidFill>
          </a:endParaRPr>
        </a:p>
      </dgm:t>
    </dgm:pt>
    <dgm:pt modelId="{C2F5841D-55FA-3845-A8AB-7FAE7FD6455A}" type="parTrans" cxnId="{2F0385D2-494A-9C41-B581-057991FEA122}">
      <dgm:prSet/>
      <dgm:spPr/>
      <dgm:t>
        <a:bodyPr/>
        <a:lstStyle/>
        <a:p>
          <a:endParaRPr lang="en-US"/>
        </a:p>
      </dgm:t>
    </dgm:pt>
    <dgm:pt modelId="{0EFAAF6B-4F04-7548-AB2E-4986BAF28E9B}" type="sibTrans" cxnId="{2F0385D2-494A-9C41-B581-057991FEA122}">
      <dgm:prSet/>
      <dgm:spPr/>
      <dgm:t>
        <a:bodyPr/>
        <a:lstStyle/>
        <a:p>
          <a:endParaRPr lang="en-US"/>
        </a:p>
      </dgm:t>
    </dgm:pt>
    <dgm:pt modelId="{FBAF4260-72B0-8148-8488-8D8ADA0C1E4E}">
      <dgm:prSet phldrT="[Text]" custT="1"/>
      <dgm:spPr/>
      <dgm:t>
        <a:bodyPr/>
        <a:lstStyle/>
        <a:p>
          <a:r>
            <a:rPr lang="en-US" sz="2400" b="1" dirty="0" smtClean="0">
              <a:solidFill>
                <a:schemeClr val="tx1"/>
              </a:solidFill>
            </a:rPr>
            <a:t>90s</a:t>
          </a:r>
          <a:endParaRPr lang="en-US" sz="2400" b="1" dirty="0">
            <a:solidFill>
              <a:schemeClr val="tx1"/>
            </a:solidFill>
          </a:endParaRPr>
        </a:p>
      </dgm:t>
    </dgm:pt>
    <dgm:pt modelId="{FB4973B7-75AF-7E46-B24E-B7C983111CDF}" type="parTrans" cxnId="{98FFB9FE-2755-E94B-8660-E40188C5851C}">
      <dgm:prSet/>
      <dgm:spPr/>
      <dgm:t>
        <a:bodyPr/>
        <a:lstStyle/>
        <a:p>
          <a:endParaRPr lang="en-US"/>
        </a:p>
      </dgm:t>
    </dgm:pt>
    <dgm:pt modelId="{62ED02B1-A29B-B74F-8276-EDB965A9BE3C}" type="sibTrans" cxnId="{98FFB9FE-2755-E94B-8660-E40188C5851C}">
      <dgm:prSet/>
      <dgm:spPr/>
      <dgm:t>
        <a:bodyPr/>
        <a:lstStyle/>
        <a:p>
          <a:endParaRPr lang="en-US"/>
        </a:p>
      </dgm:t>
    </dgm:pt>
    <dgm:pt modelId="{53DD6F54-4CD8-FA41-9569-5C5F2A7F2196}">
      <dgm:prSet phldrT="[Text]" custT="1"/>
      <dgm:spPr/>
      <dgm:t>
        <a:bodyPr/>
        <a:lstStyle/>
        <a:p>
          <a:r>
            <a:rPr lang="en-US" sz="2400" b="1" dirty="0" smtClean="0">
              <a:solidFill>
                <a:schemeClr val="tx1"/>
              </a:solidFill>
            </a:rPr>
            <a:t>11-19</a:t>
          </a:r>
          <a:endParaRPr lang="en-US" sz="2400" b="1" dirty="0">
            <a:solidFill>
              <a:schemeClr val="tx1"/>
            </a:solidFill>
          </a:endParaRPr>
        </a:p>
      </dgm:t>
    </dgm:pt>
    <dgm:pt modelId="{141E8AF1-3D10-C549-9766-C68E33C38A0F}" type="parTrans" cxnId="{9D21926A-B7A8-4A4F-8D2E-870EC958B0B5}">
      <dgm:prSet/>
      <dgm:spPr/>
      <dgm:t>
        <a:bodyPr/>
        <a:lstStyle/>
        <a:p>
          <a:endParaRPr lang="en-US"/>
        </a:p>
      </dgm:t>
    </dgm:pt>
    <dgm:pt modelId="{A52B044F-69BB-CC44-84C3-8F70684CCE3D}" type="sibTrans" cxnId="{9D21926A-B7A8-4A4F-8D2E-870EC958B0B5}">
      <dgm:prSet/>
      <dgm:spPr/>
      <dgm:t>
        <a:bodyPr/>
        <a:lstStyle/>
        <a:p>
          <a:endParaRPr lang="en-US"/>
        </a:p>
      </dgm:t>
    </dgm:pt>
    <dgm:pt modelId="{7FA0EE54-5281-7948-BD7A-349A877AC510}" type="pres">
      <dgm:prSet presAssocID="{F1CFB79E-153A-6443-B859-6E1413099361}" presName="Name0" presStyleCnt="0">
        <dgm:presLayoutVars>
          <dgm:dir/>
          <dgm:resizeHandles val="exact"/>
        </dgm:presLayoutVars>
      </dgm:prSet>
      <dgm:spPr/>
      <dgm:t>
        <a:bodyPr/>
        <a:lstStyle/>
        <a:p>
          <a:endParaRPr lang="en-US"/>
        </a:p>
      </dgm:t>
    </dgm:pt>
    <dgm:pt modelId="{200DB495-3AFA-F641-B00D-221C1BE1D347}" type="pres">
      <dgm:prSet presAssocID="{289FFDD8-B23C-9A4A-80E4-56445A3625AE}" presName="parTxOnly" presStyleLbl="node1" presStyleIdx="0" presStyleCnt="10" custScaleY="548849">
        <dgm:presLayoutVars>
          <dgm:bulletEnabled val="1"/>
        </dgm:presLayoutVars>
      </dgm:prSet>
      <dgm:spPr/>
      <dgm:t>
        <a:bodyPr/>
        <a:lstStyle/>
        <a:p>
          <a:endParaRPr lang="en-US"/>
        </a:p>
      </dgm:t>
    </dgm:pt>
    <dgm:pt modelId="{9BD96736-321A-0944-8CD0-D660D9516776}" type="pres">
      <dgm:prSet presAssocID="{BDE2159D-807D-904A-9714-4C8F7E8A89EE}" presName="parSpace" presStyleCnt="0"/>
      <dgm:spPr/>
      <dgm:t>
        <a:bodyPr/>
        <a:lstStyle/>
        <a:p>
          <a:endParaRPr lang="en-US"/>
        </a:p>
      </dgm:t>
    </dgm:pt>
    <dgm:pt modelId="{B9C0359E-2ABA-DB42-8CF7-84F75BEBDBA2}" type="pres">
      <dgm:prSet presAssocID="{53DD6F54-4CD8-FA41-9569-5C5F2A7F2196}" presName="parTxOnly" presStyleLbl="node1" presStyleIdx="1" presStyleCnt="10" custScaleY="548849">
        <dgm:presLayoutVars>
          <dgm:bulletEnabled val="1"/>
        </dgm:presLayoutVars>
      </dgm:prSet>
      <dgm:spPr/>
      <dgm:t>
        <a:bodyPr/>
        <a:lstStyle/>
        <a:p>
          <a:endParaRPr lang="en-US"/>
        </a:p>
      </dgm:t>
    </dgm:pt>
    <dgm:pt modelId="{BC61023D-2FE2-0541-8697-0B2A43743F7B}" type="pres">
      <dgm:prSet presAssocID="{A52B044F-69BB-CC44-84C3-8F70684CCE3D}" presName="parSpace" presStyleCnt="0"/>
      <dgm:spPr/>
      <dgm:t>
        <a:bodyPr/>
        <a:lstStyle/>
        <a:p>
          <a:endParaRPr lang="en-US"/>
        </a:p>
      </dgm:t>
    </dgm:pt>
    <dgm:pt modelId="{88EB2E8E-762C-DC45-9125-4591B837231B}" type="pres">
      <dgm:prSet presAssocID="{028EE6A5-5B7C-CF40-A6D7-11AAECD9E13A}" presName="parTxOnly" presStyleLbl="node1" presStyleIdx="2" presStyleCnt="10" custScaleY="548849">
        <dgm:presLayoutVars>
          <dgm:bulletEnabled val="1"/>
        </dgm:presLayoutVars>
      </dgm:prSet>
      <dgm:spPr/>
      <dgm:t>
        <a:bodyPr/>
        <a:lstStyle/>
        <a:p>
          <a:endParaRPr lang="en-US"/>
        </a:p>
      </dgm:t>
    </dgm:pt>
    <dgm:pt modelId="{60047CE3-14FE-F847-A2FF-7AF32E74BA0A}" type="pres">
      <dgm:prSet presAssocID="{02E86942-C159-4140-A252-D6F9AFE87B5B}" presName="parSpace" presStyleCnt="0"/>
      <dgm:spPr/>
      <dgm:t>
        <a:bodyPr/>
        <a:lstStyle/>
        <a:p>
          <a:endParaRPr lang="en-US"/>
        </a:p>
      </dgm:t>
    </dgm:pt>
    <dgm:pt modelId="{4D43A91B-6FAC-8944-AE5C-731306687F74}" type="pres">
      <dgm:prSet presAssocID="{629B8FDD-2C72-764C-9522-8887C4EECBED}" presName="parTxOnly" presStyleLbl="node1" presStyleIdx="3" presStyleCnt="10" custScaleY="548849">
        <dgm:presLayoutVars>
          <dgm:bulletEnabled val="1"/>
        </dgm:presLayoutVars>
      </dgm:prSet>
      <dgm:spPr/>
      <dgm:t>
        <a:bodyPr/>
        <a:lstStyle/>
        <a:p>
          <a:endParaRPr lang="en-US"/>
        </a:p>
      </dgm:t>
    </dgm:pt>
    <dgm:pt modelId="{61D1B460-63C1-E14F-95D3-179BF777F65F}" type="pres">
      <dgm:prSet presAssocID="{2154599E-E2B1-A943-A173-F1541B66425D}" presName="parSpace" presStyleCnt="0"/>
      <dgm:spPr/>
      <dgm:t>
        <a:bodyPr/>
        <a:lstStyle/>
        <a:p>
          <a:endParaRPr lang="en-US"/>
        </a:p>
      </dgm:t>
    </dgm:pt>
    <dgm:pt modelId="{6B1DE52D-F0C6-454B-9F8A-48E1CF603604}" type="pres">
      <dgm:prSet presAssocID="{5DDA0C70-D1B5-A34E-A4FF-A94B3E157DA4}" presName="parTxOnly" presStyleLbl="node1" presStyleIdx="4" presStyleCnt="10" custScaleY="548849">
        <dgm:presLayoutVars>
          <dgm:bulletEnabled val="1"/>
        </dgm:presLayoutVars>
      </dgm:prSet>
      <dgm:spPr/>
      <dgm:t>
        <a:bodyPr/>
        <a:lstStyle/>
        <a:p>
          <a:endParaRPr lang="en-US"/>
        </a:p>
      </dgm:t>
    </dgm:pt>
    <dgm:pt modelId="{1CFE678A-EC4A-9346-A91D-8B92549B957B}" type="pres">
      <dgm:prSet presAssocID="{E8C875B2-C1A0-AC46-AF17-3F8BBECD9740}" presName="parSpace" presStyleCnt="0"/>
      <dgm:spPr/>
      <dgm:t>
        <a:bodyPr/>
        <a:lstStyle/>
        <a:p>
          <a:endParaRPr lang="en-US"/>
        </a:p>
      </dgm:t>
    </dgm:pt>
    <dgm:pt modelId="{EEF80E92-2CC3-5C41-A2E0-1863998C35FC}" type="pres">
      <dgm:prSet presAssocID="{AA7131E8-D71F-FA4A-BEC3-8FB7CE324DB3}" presName="parTxOnly" presStyleLbl="node1" presStyleIdx="5" presStyleCnt="10" custScaleY="548849">
        <dgm:presLayoutVars>
          <dgm:bulletEnabled val="1"/>
        </dgm:presLayoutVars>
      </dgm:prSet>
      <dgm:spPr/>
      <dgm:t>
        <a:bodyPr/>
        <a:lstStyle/>
        <a:p>
          <a:endParaRPr lang="en-US"/>
        </a:p>
      </dgm:t>
    </dgm:pt>
    <dgm:pt modelId="{328A630F-98D9-814D-B654-C0F9BE37DEAE}" type="pres">
      <dgm:prSet presAssocID="{346962E2-F263-C445-9D14-45F2327B8A94}" presName="parSpace" presStyleCnt="0"/>
      <dgm:spPr/>
      <dgm:t>
        <a:bodyPr/>
        <a:lstStyle/>
        <a:p>
          <a:endParaRPr lang="en-US"/>
        </a:p>
      </dgm:t>
    </dgm:pt>
    <dgm:pt modelId="{12FB8649-9E3F-BA4B-A897-1542010EBF09}" type="pres">
      <dgm:prSet presAssocID="{1F28158D-4458-3D4E-9600-14F42ED101B7}" presName="parTxOnly" presStyleLbl="node1" presStyleIdx="6" presStyleCnt="10" custScaleY="548849">
        <dgm:presLayoutVars>
          <dgm:bulletEnabled val="1"/>
        </dgm:presLayoutVars>
      </dgm:prSet>
      <dgm:spPr/>
      <dgm:t>
        <a:bodyPr/>
        <a:lstStyle/>
        <a:p>
          <a:endParaRPr lang="en-US"/>
        </a:p>
      </dgm:t>
    </dgm:pt>
    <dgm:pt modelId="{F76AB84F-03C6-0D49-B73F-F43F9A389EEF}" type="pres">
      <dgm:prSet presAssocID="{EA6DA164-16C9-B242-BCC1-E525609F098E}" presName="parSpace" presStyleCnt="0"/>
      <dgm:spPr/>
      <dgm:t>
        <a:bodyPr/>
        <a:lstStyle/>
        <a:p>
          <a:endParaRPr lang="en-US"/>
        </a:p>
      </dgm:t>
    </dgm:pt>
    <dgm:pt modelId="{889EF1D7-6B09-BD44-99FE-EC7B409E282A}" type="pres">
      <dgm:prSet presAssocID="{40BA1702-FBB1-F24E-A6D5-2DF2A57C7424}" presName="parTxOnly" presStyleLbl="node1" presStyleIdx="7" presStyleCnt="10" custScaleY="548849">
        <dgm:presLayoutVars>
          <dgm:bulletEnabled val="1"/>
        </dgm:presLayoutVars>
      </dgm:prSet>
      <dgm:spPr/>
      <dgm:t>
        <a:bodyPr/>
        <a:lstStyle/>
        <a:p>
          <a:endParaRPr lang="en-US"/>
        </a:p>
      </dgm:t>
    </dgm:pt>
    <dgm:pt modelId="{FC5FFC16-F854-0A4A-8EE0-ABECD3409DBE}" type="pres">
      <dgm:prSet presAssocID="{00DD156A-998A-1844-8CF4-F38634301C03}" presName="parSpace" presStyleCnt="0"/>
      <dgm:spPr/>
      <dgm:t>
        <a:bodyPr/>
        <a:lstStyle/>
        <a:p>
          <a:endParaRPr lang="en-US"/>
        </a:p>
      </dgm:t>
    </dgm:pt>
    <dgm:pt modelId="{FE7F0F59-D2F2-D547-87C1-38E81FA0B152}" type="pres">
      <dgm:prSet presAssocID="{DE8B79CF-9F05-4343-ABDA-793C2AE17467}" presName="parTxOnly" presStyleLbl="node1" presStyleIdx="8" presStyleCnt="10" custScaleY="548849">
        <dgm:presLayoutVars>
          <dgm:bulletEnabled val="1"/>
        </dgm:presLayoutVars>
      </dgm:prSet>
      <dgm:spPr/>
      <dgm:t>
        <a:bodyPr/>
        <a:lstStyle/>
        <a:p>
          <a:endParaRPr lang="en-US"/>
        </a:p>
      </dgm:t>
    </dgm:pt>
    <dgm:pt modelId="{8DF21B0D-AA0D-8F45-A7D8-D89D1A32485F}" type="pres">
      <dgm:prSet presAssocID="{0EFAAF6B-4F04-7548-AB2E-4986BAF28E9B}" presName="parSpace" presStyleCnt="0"/>
      <dgm:spPr/>
      <dgm:t>
        <a:bodyPr/>
        <a:lstStyle/>
        <a:p>
          <a:endParaRPr lang="en-US"/>
        </a:p>
      </dgm:t>
    </dgm:pt>
    <dgm:pt modelId="{ED87B2D7-97CA-2B4A-B490-D4B9425D605D}" type="pres">
      <dgm:prSet presAssocID="{FBAF4260-72B0-8148-8488-8D8ADA0C1E4E}" presName="parTxOnly" presStyleLbl="node1" presStyleIdx="9" presStyleCnt="10" custScaleY="548849">
        <dgm:presLayoutVars>
          <dgm:bulletEnabled val="1"/>
        </dgm:presLayoutVars>
      </dgm:prSet>
      <dgm:spPr/>
      <dgm:t>
        <a:bodyPr/>
        <a:lstStyle/>
        <a:p>
          <a:endParaRPr lang="en-US"/>
        </a:p>
      </dgm:t>
    </dgm:pt>
  </dgm:ptLst>
  <dgm:cxnLst>
    <dgm:cxn modelId="{B7696123-CFD0-A149-8F06-32132BA450CF}" type="presOf" srcId="{53DD6F54-4CD8-FA41-9569-5C5F2A7F2196}" destId="{B9C0359E-2ABA-DB42-8CF7-84F75BEBDBA2}" srcOrd="0" destOrd="0" presId="urn:microsoft.com/office/officeart/2005/8/layout/hChevron3"/>
    <dgm:cxn modelId="{BD94D4E4-3CE7-2144-B54C-9CCB5B607CCA}" type="presOf" srcId="{629B8FDD-2C72-764C-9522-8887C4EECBED}" destId="{4D43A91B-6FAC-8944-AE5C-731306687F74}" srcOrd="0" destOrd="0" presId="urn:microsoft.com/office/officeart/2005/8/layout/hChevron3"/>
    <dgm:cxn modelId="{7DDFD216-35B7-AF46-A22F-D8252CC19B6E}" type="presOf" srcId="{DE8B79CF-9F05-4343-ABDA-793C2AE17467}" destId="{FE7F0F59-D2F2-D547-87C1-38E81FA0B152}" srcOrd="0" destOrd="0" presId="urn:microsoft.com/office/officeart/2005/8/layout/hChevron3"/>
    <dgm:cxn modelId="{D4FF0589-721E-5D43-9A54-71FB6AF65EB4}" type="presOf" srcId="{289FFDD8-B23C-9A4A-80E4-56445A3625AE}" destId="{200DB495-3AFA-F641-B00D-221C1BE1D347}" srcOrd="0" destOrd="0" presId="urn:microsoft.com/office/officeart/2005/8/layout/hChevron3"/>
    <dgm:cxn modelId="{2F0385D2-494A-9C41-B581-057991FEA122}" srcId="{F1CFB79E-153A-6443-B859-6E1413099361}" destId="{DE8B79CF-9F05-4343-ABDA-793C2AE17467}" srcOrd="8" destOrd="0" parTransId="{C2F5841D-55FA-3845-A8AB-7FAE7FD6455A}" sibTransId="{0EFAAF6B-4F04-7548-AB2E-4986BAF28E9B}"/>
    <dgm:cxn modelId="{33938560-4332-6F42-AE4F-022263617E48}" type="presOf" srcId="{5DDA0C70-D1B5-A34E-A4FF-A94B3E157DA4}" destId="{6B1DE52D-F0C6-454B-9F8A-48E1CF603604}" srcOrd="0" destOrd="0" presId="urn:microsoft.com/office/officeart/2005/8/layout/hChevron3"/>
    <dgm:cxn modelId="{074B6308-02DD-1540-97EF-47D314289876}" type="presOf" srcId="{AA7131E8-D71F-FA4A-BEC3-8FB7CE324DB3}" destId="{EEF80E92-2CC3-5C41-A2E0-1863998C35FC}" srcOrd="0" destOrd="0" presId="urn:microsoft.com/office/officeart/2005/8/layout/hChevron3"/>
    <dgm:cxn modelId="{07F08D4E-9550-3E41-BEA6-872E0B63BC9C}" type="presOf" srcId="{FBAF4260-72B0-8148-8488-8D8ADA0C1E4E}" destId="{ED87B2D7-97CA-2B4A-B490-D4B9425D605D}" srcOrd="0" destOrd="0" presId="urn:microsoft.com/office/officeart/2005/8/layout/hChevron3"/>
    <dgm:cxn modelId="{349A6692-C210-7D42-93A1-C9CCB4C855DC}" type="presOf" srcId="{028EE6A5-5B7C-CF40-A6D7-11AAECD9E13A}" destId="{88EB2E8E-762C-DC45-9125-4591B837231B}" srcOrd="0" destOrd="0" presId="urn:microsoft.com/office/officeart/2005/8/layout/hChevron3"/>
    <dgm:cxn modelId="{B07DCEAD-C265-A24C-B7E9-FEAD0424FCEA}" type="presOf" srcId="{F1CFB79E-153A-6443-B859-6E1413099361}" destId="{7FA0EE54-5281-7948-BD7A-349A877AC510}" srcOrd="0" destOrd="0" presId="urn:microsoft.com/office/officeart/2005/8/layout/hChevron3"/>
    <dgm:cxn modelId="{8CD6A80E-E8F8-3943-80E2-72D8938DE336}" srcId="{F1CFB79E-153A-6443-B859-6E1413099361}" destId="{AA7131E8-D71F-FA4A-BEC3-8FB7CE324DB3}" srcOrd="5" destOrd="0" parTransId="{D3FB50C8-CA61-1944-9530-6CCDAB1183D4}" sibTransId="{346962E2-F263-C445-9D14-45F2327B8A94}"/>
    <dgm:cxn modelId="{39221981-6BB5-F14A-89F3-A00AFC43147E}" type="presOf" srcId="{1F28158D-4458-3D4E-9600-14F42ED101B7}" destId="{12FB8649-9E3F-BA4B-A897-1542010EBF09}" srcOrd="0" destOrd="0" presId="urn:microsoft.com/office/officeart/2005/8/layout/hChevron3"/>
    <dgm:cxn modelId="{44B349FD-3CD0-994F-97E2-E549FECA7A2C}" srcId="{F1CFB79E-153A-6443-B859-6E1413099361}" destId="{40BA1702-FBB1-F24E-A6D5-2DF2A57C7424}" srcOrd="7" destOrd="0" parTransId="{291FFC22-7AE6-1047-A4E6-B76B0DDFC660}" sibTransId="{00DD156A-998A-1844-8CF4-F38634301C03}"/>
    <dgm:cxn modelId="{9D21926A-B7A8-4A4F-8D2E-870EC958B0B5}" srcId="{F1CFB79E-153A-6443-B859-6E1413099361}" destId="{53DD6F54-4CD8-FA41-9569-5C5F2A7F2196}" srcOrd="1" destOrd="0" parTransId="{141E8AF1-3D10-C549-9766-C68E33C38A0F}" sibTransId="{A52B044F-69BB-CC44-84C3-8F70684CCE3D}"/>
    <dgm:cxn modelId="{86775007-AF0D-DB4B-BB58-FE3AA356DE1B}" srcId="{F1CFB79E-153A-6443-B859-6E1413099361}" destId="{5DDA0C70-D1B5-A34E-A4FF-A94B3E157DA4}" srcOrd="4" destOrd="0" parTransId="{0450EB06-A8C7-9642-8710-B529C54EC404}" sibTransId="{E8C875B2-C1A0-AC46-AF17-3F8BBECD9740}"/>
    <dgm:cxn modelId="{98FFB9FE-2755-E94B-8660-E40188C5851C}" srcId="{F1CFB79E-153A-6443-B859-6E1413099361}" destId="{FBAF4260-72B0-8148-8488-8D8ADA0C1E4E}" srcOrd="9" destOrd="0" parTransId="{FB4973B7-75AF-7E46-B24E-B7C983111CDF}" sibTransId="{62ED02B1-A29B-B74F-8276-EDB965A9BE3C}"/>
    <dgm:cxn modelId="{0DE37A1F-2E04-CC4B-AB77-79CE6EC68859}" srcId="{F1CFB79E-153A-6443-B859-6E1413099361}" destId="{629B8FDD-2C72-764C-9522-8887C4EECBED}" srcOrd="3" destOrd="0" parTransId="{E86E25AA-50E3-594C-A952-02E7EAF40655}" sibTransId="{2154599E-E2B1-A943-A173-F1541B66425D}"/>
    <dgm:cxn modelId="{F1802034-E37E-B542-810C-D7D926EA0B9A}" srcId="{F1CFB79E-153A-6443-B859-6E1413099361}" destId="{1F28158D-4458-3D4E-9600-14F42ED101B7}" srcOrd="6" destOrd="0" parTransId="{1D56452F-A8C4-5644-A23A-2FFA665510F7}" sibTransId="{EA6DA164-16C9-B242-BCC1-E525609F098E}"/>
    <dgm:cxn modelId="{91ADF734-B235-4D48-B1AE-53AC404395A4}" srcId="{F1CFB79E-153A-6443-B859-6E1413099361}" destId="{289FFDD8-B23C-9A4A-80E4-56445A3625AE}" srcOrd="0" destOrd="0" parTransId="{D4C90DC4-6679-8A4C-A33B-C25E907C7084}" sibTransId="{BDE2159D-807D-904A-9714-4C8F7E8A89EE}"/>
    <dgm:cxn modelId="{827C1C4F-74C1-C747-AE97-4670160BFB90}" type="presOf" srcId="{40BA1702-FBB1-F24E-A6D5-2DF2A57C7424}" destId="{889EF1D7-6B09-BD44-99FE-EC7B409E282A}" srcOrd="0" destOrd="0" presId="urn:microsoft.com/office/officeart/2005/8/layout/hChevron3"/>
    <dgm:cxn modelId="{DB9E865E-E890-2F41-9BD9-5274AB306E4A}" srcId="{F1CFB79E-153A-6443-B859-6E1413099361}" destId="{028EE6A5-5B7C-CF40-A6D7-11AAECD9E13A}" srcOrd="2" destOrd="0" parTransId="{F7BAD988-E966-244F-8659-F841350A62D8}" sibTransId="{02E86942-C159-4140-A252-D6F9AFE87B5B}"/>
    <dgm:cxn modelId="{95506263-4120-8B4C-9893-1A8E20750AAB}" type="presParOf" srcId="{7FA0EE54-5281-7948-BD7A-349A877AC510}" destId="{200DB495-3AFA-F641-B00D-221C1BE1D347}" srcOrd="0" destOrd="0" presId="urn:microsoft.com/office/officeart/2005/8/layout/hChevron3"/>
    <dgm:cxn modelId="{B50863E4-E44E-4242-AF1A-909B10320C69}" type="presParOf" srcId="{7FA0EE54-5281-7948-BD7A-349A877AC510}" destId="{9BD96736-321A-0944-8CD0-D660D9516776}" srcOrd="1" destOrd="0" presId="urn:microsoft.com/office/officeart/2005/8/layout/hChevron3"/>
    <dgm:cxn modelId="{4EE8A8B7-4A50-4C40-BB05-3CD9EDB87C32}" type="presParOf" srcId="{7FA0EE54-5281-7948-BD7A-349A877AC510}" destId="{B9C0359E-2ABA-DB42-8CF7-84F75BEBDBA2}" srcOrd="2" destOrd="0" presId="urn:microsoft.com/office/officeart/2005/8/layout/hChevron3"/>
    <dgm:cxn modelId="{439A59BD-FF36-574C-8B09-B304301F3452}" type="presParOf" srcId="{7FA0EE54-5281-7948-BD7A-349A877AC510}" destId="{BC61023D-2FE2-0541-8697-0B2A43743F7B}" srcOrd="3" destOrd="0" presId="urn:microsoft.com/office/officeart/2005/8/layout/hChevron3"/>
    <dgm:cxn modelId="{8F5D4222-6385-7248-9C57-2348ED9DA733}" type="presParOf" srcId="{7FA0EE54-5281-7948-BD7A-349A877AC510}" destId="{88EB2E8E-762C-DC45-9125-4591B837231B}" srcOrd="4" destOrd="0" presId="urn:microsoft.com/office/officeart/2005/8/layout/hChevron3"/>
    <dgm:cxn modelId="{4657FEBE-C2BB-DA41-8A3A-3E281328D045}" type="presParOf" srcId="{7FA0EE54-5281-7948-BD7A-349A877AC510}" destId="{60047CE3-14FE-F847-A2FF-7AF32E74BA0A}" srcOrd="5" destOrd="0" presId="urn:microsoft.com/office/officeart/2005/8/layout/hChevron3"/>
    <dgm:cxn modelId="{4CC104C5-6C6B-344D-900D-EFEB44ECEDE8}" type="presParOf" srcId="{7FA0EE54-5281-7948-BD7A-349A877AC510}" destId="{4D43A91B-6FAC-8944-AE5C-731306687F74}" srcOrd="6" destOrd="0" presId="urn:microsoft.com/office/officeart/2005/8/layout/hChevron3"/>
    <dgm:cxn modelId="{574D1571-49E2-2D48-B703-BBECCC5C1CB6}" type="presParOf" srcId="{7FA0EE54-5281-7948-BD7A-349A877AC510}" destId="{61D1B460-63C1-E14F-95D3-179BF777F65F}" srcOrd="7" destOrd="0" presId="urn:microsoft.com/office/officeart/2005/8/layout/hChevron3"/>
    <dgm:cxn modelId="{D631FFA2-5C6C-9544-84F7-5EBF62E88154}" type="presParOf" srcId="{7FA0EE54-5281-7948-BD7A-349A877AC510}" destId="{6B1DE52D-F0C6-454B-9F8A-48E1CF603604}" srcOrd="8" destOrd="0" presId="urn:microsoft.com/office/officeart/2005/8/layout/hChevron3"/>
    <dgm:cxn modelId="{CCB5FBFC-73E7-BD4F-9C49-130C6B9EB357}" type="presParOf" srcId="{7FA0EE54-5281-7948-BD7A-349A877AC510}" destId="{1CFE678A-EC4A-9346-A91D-8B92549B957B}" srcOrd="9" destOrd="0" presId="urn:microsoft.com/office/officeart/2005/8/layout/hChevron3"/>
    <dgm:cxn modelId="{336BF987-A6C7-9545-9E39-69B9647C0AA8}" type="presParOf" srcId="{7FA0EE54-5281-7948-BD7A-349A877AC510}" destId="{EEF80E92-2CC3-5C41-A2E0-1863998C35FC}" srcOrd="10" destOrd="0" presId="urn:microsoft.com/office/officeart/2005/8/layout/hChevron3"/>
    <dgm:cxn modelId="{71361168-2AD3-CF40-A99F-CDAFF65EC6EA}" type="presParOf" srcId="{7FA0EE54-5281-7948-BD7A-349A877AC510}" destId="{328A630F-98D9-814D-B654-C0F9BE37DEAE}" srcOrd="11" destOrd="0" presId="urn:microsoft.com/office/officeart/2005/8/layout/hChevron3"/>
    <dgm:cxn modelId="{9284E860-DD0E-BA41-9347-17CA5C797681}" type="presParOf" srcId="{7FA0EE54-5281-7948-BD7A-349A877AC510}" destId="{12FB8649-9E3F-BA4B-A897-1542010EBF09}" srcOrd="12" destOrd="0" presId="urn:microsoft.com/office/officeart/2005/8/layout/hChevron3"/>
    <dgm:cxn modelId="{F2EA5094-4CC4-6C40-97AA-71D6CBC13E94}" type="presParOf" srcId="{7FA0EE54-5281-7948-BD7A-349A877AC510}" destId="{F76AB84F-03C6-0D49-B73F-F43F9A389EEF}" srcOrd="13" destOrd="0" presId="urn:microsoft.com/office/officeart/2005/8/layout/hChevron3"/>
    <dgm:cxn modelId="{864DD095-7640-6341-B5AB-1C8FCC002EAC}" type="presParOf" srcId="{7FA0EE54-5281-7948-BD7A-349A877AC510}" destId="{889EF1D7-6B09-BD44-99FE-EC7B409E282A}" srcOrd="14" destOrd="0" presId="urn:microsoft.com/office/officeart/2005/8/layout/hChevron3"/>
    <dgm:cxn modelId="{ECA8BB6B-E9B2-504B-AA13-257501EE2ECD}" type="presParOf" srcId="{7FA0EE54-5281-7948-BD7A-349A877AC510}" destId="{FC5FFC16-F854-0A4A-8EE0-ABECD3409DBE}" srcOrd="15" destOrd="0" presId="urn:microsoft.com/office/officeart/2005/8/layout/hChevron3"/>
    <dgm:cxn modelId="{1D41D9F4-CB3B-7649-8745-A79CDA061684}" type="presParOf" srcId="{7FA0EE54-5281-7948-BD7A-349A877AC510}" destId="{FE7F0F59-D2F2-D547-87C1-38E81FA0B152}" srcOrd="16" destOrd="0" presId="urn:microsoft.com/office/officeart/2005/8/layout/hChevron3"/>
    <dgm:cxn modelId="{7C9E2291-46E1-684E-89FA-462BB1B76474}" type="presParOf" srcId="{7FA0EE54-5281-7948-BD7A-349A877AC510}" destId="{8DF21B0D-AA0D-8F45-A7D8-D89D1A32485F}" srcOrd="17" destOrd="0" presId="urn:microsoft.com/office/officeart/2005/8/layout/hChevron3"/>
    <dgm:cxn modelId="{3A507BD4-1516-9F4E-820E-4C5BD170C2CD}" type="presParOf" srcId="{7FA0EE54-5281-7948-BD7A-349A877AC510}" destId="{ED87B2D7-97CA-2B4A-B490-D4B9425D605D}"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4" qsCatId="simple" csTypeId="urn:microsoft.com/office/officeart/2005/8/colors/colorful1" csCatId="colorful" phldr="1"/>
      <dgm:spPr/>
      <dgm:t>
        <a:bodyPr/>
        <a:lstStyle/>
        <a:p>
          <a:endParaRPr lang="en-US"/>
        </a:p>
      </dgm:t>
    </dgm:pt>
    <dgm:pt modelId="{4090E13C-FA55-8644-AA81-AAD46FD2B792}">
      <dgm:prSet phldrT="[Text]" custT="1"/>
      <dgm:spPr/>
      <dgm:t>
        <a:bodyPr/>
        <a:lstStyle/>
        <a:p>
          <a:r>
            <a:rPr lang="en-US" sz="1600" b="1" dirty="0" smtClean="0"/>
            <a:t>Family Faith Formation Network</a:t>
          </a:r>
          <a:endParaRPr lang="en-US" sz="16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600" b="1" dirty="0" smtClean="0"/>
            <a:t>For Parents</a:t>
          </a:r>
          <a:endParaRPr lang="en-US" sz="1600" b="1" dirty="0"/>
        </a:p>
      </dgm:t>
    </dgm:pt>
    <dgm:pt modelId="{049F9092-890B-064A-A1C7-BCBFDFBBDB29}" type="parTrans" cxnId="{850B757C-A141-C840-BA4A-8E13F3B2DF8F}">
      <dgm:prSet/>
      <dgm:spPr/>
      <dgm:t>
        <a:bodyPr/>
        <a:lstStyle/>
        <a:p>
          <a:endParaRPr lang="en-US" dirty="0"/>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600" b="1" dirty="0" smtClean="0"/>
            <a:t>Seasons of the Year</a:t>
          </a:r>
        </a:p>
      </dgm:t>
    </dgm:pt>
    <dgm:pt modelId="{53EB17F9-ABD7-9043-8EF4-4DD52FAEF979}" type="parTrans" cxnId="{D5BF67B6-3B4C-6246-8FD2-4ED8323CAD07}">
      <dgm:prSet/>
      <dgm:spPr/>
      <dgm:t>
        <a:bodyPr/>
        <a:lstStyle/>
        <a:p>
          <a:endParaRPr lang="en-US" dirty="0"/>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600" b="1" dirty="0" smtClean="0"/>
            <a:t>Sunday Worship </a:t>
          </a:r>
          <a:br>
            <a:rPr lang="en-US" sz="1600" b="1" dirty="0" smtClean="0"/>
          </a:br>
          <a:r>
            <a:rPr lang="en-US" sz="16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600" b="1" dirty="0" smtClean="0"/>
            <a:t>Reading the Bible</a:t>
          </a:r>
          <a:endParaRPr lang="en-US" sz="1600" b="1" dirty="0"/>
        </a:p>
      </dgm:t>
    </dgm:pt>
    <dgm:pt modelId="{767B4DB2-6936-8C4C-B1DF-BEC98A402196}" type="parTrans" cxnId="{A52D7FFA-AB11-4344-81F7-34ED0F598E6F}">
      <dgm:prSet/>
      <dgm:spPr/>
      <dgm:t>
        <a:bodyPr/>
        <a:lstStyle/>
        <a:p>
          <a:endParaRPr lang="en-US" dirty="0"/>
        </a:p>
      </dgm:t>
    </dgm:pt>
    <dgm:pt modelId="{3D0693D7-7B7E-DA4E-AC61-72A37CDC7B00}" type="sibTrans" cxnId="{A52D7FFA-AB11-4344-81F7-34ED0F598E6F}">
      <dgm:prSet/>
      <dgm:spPr/>
      <dgm:t>
        <a:bodyPr/>
        <a:lstStyle/>
        <a:p>
          <a:endParaRPr lang="en-US"/>
        </a:p>
      </dgm:t>
    </dgm:pt>
    <dgm:pt modelId="{8BAE294D-B6D6-7B42-B507-F48966780F8F}">
      <dgm:prSet phldrT="[Text]" custT="1"/>
      <dgm:spPr/>
      <dgm:t>
        <a:bodyPr/>
        <a:lstStyle/>
        <a:p>
          <a:r>
            <a:rPr lang="en-US" sz="1600" b="1" dirty="0" smtClean="0"/>
            <a:t>Serving</a:t>
          </a:r>
          <a:endParaRPr lang="en-US" sz="1600" b="1" dirty="0"/>
        </a:p>
      </dgm:t>
    </dgm:pt>
    <dgm:pt modelId="{02BE90D4-646C-B54F-B6C3-48D36FC39511}" type="parTrans" cxnId="{6B16E1A6-060E-564B-937C-6BB561DA4A09}">
      <dgm:prSet/>
      <dgm:spPr/>
      <dgm:t>
        <a:bodyPr/>
        <a:lstStyle/>
        <a:p>
          <a:endParaRPr lang="en-US" dirty="0"/>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600" b="1" dirty="0" smtClean="0"/>
            <a:t>Growing as a Family</a:t>
          </a:r>
          <a:endParaRPr lang="en-US" sz="1600" b="1" dirty="0"/>
        </a:p>
      </dgm:t>
    </dgm:pt>
    <dgm:pt modelId="{BFEBB3D9-DD47-2B48-8744-21B33F39C484}" type="parTrans" cxnId="{FEF70FAF-85D4-8F43-8984-FB22DC94B2DB}">
      <dgm:prSet/>
      <dgm:spPr/>
      <dgm:t>
        <a:bodyPr/>
        <a:lstStyle/>
        <a:p>
          <a:endParaRPr lang="en-US" dirty="0"/>
        </a:p>
      </dgm:t>
    </dgm:pt>
    <dgm:pt modelId="{504BDC30-6545-5846-A128-60E40A5EA05C}" type="sibTrans" cxnId="{FEF70FAF-85D4-8F43-8984-FB22DC94B2DB}">
      <dgm:prSet/>
      <dgm:spPr/>
      <dgm:t>
        <a:bodyPr/>
        <a:lstStyle/>
        <a:p>
          <a:endParaRPr lang="en-US"/>
        </a:p>
      </dgm:t>
    </dgm:pt>
    <dgm:pt modelId="{E8A2AF1D-F8E2-2A4E-B524-90490476817A}">
      <dgm:prSet phldrT="[Text]" custT="1"/>
      <dgm:spPr/>
      <dgm:t>
        <a:bodyPr/>
        <a:lstStyle/>
        <a:p>
          <a:r>
            <a:rPr lang="en-US" sz="1600" b="1" dirty="0" smtClean="0"/>
            <a:t>Learning the Faith</a:t>
          </a:r>
          <a:endParaRPr lang="en-US" sz="1600" b="1" dirty="0"/>
        </a:p>
      </dgm:t>
    </dgm:pt>
    <dgm:pt modelId="{5BBA3AA8-41C0-D747-B481-7887E9531B08}" type="parTrans" cxnId="{13788564-141C-A54F-8787-C91ACAE5E19C}">
      <dgm:prSet/>
      <dgm:spPr/>
      <dgm:t>
        <a:bodyPr/>
        <a:lstStyle/>
        <a:p>
          <a:endParaRPr lang="en-US" dirty="0"/>
        </a:p>
      </dgm:t>
    </dgm:pt>
    <dgm:pt modelId="{D8DAAF7E-ACA7-7C47-8120-BD93A5D08746}" type="sibTrans" cxnId="{13788564-141C-A54F-8787-C91ACAE5E19C}">
      <dgm:prSet/>
      <dgm:spPr/>
      <dgm:t>
        <a:bodyPr/>
        <a:lstStyle/>
        <a:p>
          <a:endParaRPr lang="en-US"/>
        </a:p>
      </dgm:t>
    </dgm:pt>
    <dgm:pt modelId="{F9709750-3F12-AB41-A670-0DA2612D774D}">
      <dgm:prSet phldrT="[Text]" custT="1"/>
      <dgm:spPr/>
      <dgm:t>
        <a:bodyPr/>
        <a:lstStyle/>
        <a:p>
          <a:r>
            <a:rPr lang="en-US" sz="1600" b="1" dirty="0" smtClean="0"/>
            <a:t>Celebrating Rituals &amp; Milestones</a:t>
          </a:r>
          <a:endParaRPr lang="en-US" sz="1600" b="1" dirty="0"/>
        </a:p>
      </dgm:t>
    </dgm:pt>
    <dgm:pt modelId="{57DCCD10-F980-8046-B9BC-9CA12D7DD4F0}" type="parTrans" cxnId="{16AE5AD1-C2AF-BE49-8233-BC526DD43AAD}">
      <dgm:prSet/>
      <dgm:spPr/>
      <dgm:t>
        <a:bodyPr/>
        <a:lstStyle/>
        <a:p>
          <a:endParaRPr lang="en-US" dirty="0"/>
        </a:p>
      </dgm:t>
    </dgm:pt>
    <dgm:pt modelId="{6E5D8A80-1214-DF4C-86E8-35766A903C34}" type="sibTrans" cxnId="{16AE5AD1-C2AF-BE49-8233-BC526DD43AAD}">
      <dgm:prSet/>
      <dgm:spPr/>
      <dgm:t>
        <a:bodyPr/>
        <a:lstStyle/>
        <a:p>
          <a:endParaRPr lang="en-US"/>
        </a:p>
      </dgm:t>
    </dgm:pt>
    <dgm:pt modelId="{E6E40F48-7F7F-C743-B3E8-6D0C7C0B8BDB}">
      <dgm:prSet phldrT="[Text]" custT="1"/>
      <dgm:spPr/>
      <dgm:t>
        <a:bodyPr/>
        <a:lstStyle/>
        <a:p>
          <a:r>
            <a:rPr lang="en-US" sz="1600" b="1" dirty="0" smtClean="0"/>
            <a:t>Children’s Programs</a:t>
          </a:r>
          <a:endParaRPr lang="en-US" sz="1600" b="1" dirty="0"/>
        </a:p>
      </dgm:t>
    </dgm:pt>
    <dgm:pt modelId="{95B9F048-F24F-5840-9B2A-9ADB6C30C5F3}" type="parTrans" cxnId="{9F001711-68C4-6B40-A12D-355C83E94A18}">
      <dgm:prSet/>
      <dgm:spPr/>
      <dgm:t>
        <a:bodyPr/>
        <a:lstStyle/>
        <a:p>
          <a:endParaRPr lang="en-US" dirty="0"/>
        </a:p>
      </dgm:t>
    </dgm:pt>
    <dgm:pt modelId="{11F1305F-4414-024C-A6AE-60F9D88DEC15}" type="sibTrans" cxnId="{9F001711-68C4-6B40-A12D-355C83E94A18}">
      <dgm:prSet/>
      <dgm:spPr/>
      <dgm:t>
        <a:bodyPr/>
        <a:lstStyle/>
        <a:p>
          <a:endParaRPr lang="en-US"/>
        </a:p>
      </dgm:t>
    </dgm:pt>
    <dgm:pt modelId="{2E45D3F3-06AD-5A42-8B05-4B4938EA9ED4}">
      <dgm:prSet phldrT="[Text]" custT="1"/>
      <dgm:spPr/>
      <dgm:t>
        <a:bodyPr/>
        <a:lstStyle/>
        <a:p>
          <a:r>
            <a:rPr lang="en-US" sz="1600" b="1" dirty="0" smtClean="0"/>
            <a:t>Praying &amp; Growing Spiritually</a:t>
          </a:r>
        </a:p>
      </dgm:t>
    </dgm:pt>
    <dgm:pt modelId="{9EE8E91F-14E5-264B-A7C6-8A12C49DF5E7}" type="parTrans" cxnId="{67C080A6-1682-0640-8303-C19E6EEC0CBB}">
      <dgm:prSet/>
      <dgm:spPr/>
      <dgm:t>
        <a:bodyPr/>
        <a:lstStyle/>
        <a:p>
          <a:endParaRPr lang="en-US" dirty="0"/>
        </a:p>
      </dgm:t>
    </dgm:pt>
    <dgm:pt modelId="{0566B551-54BF-D849-89FE-0F5AEE653F95}" type="sibTrans" cxnId="{67C080A6-1682-0640-8303-C19E6EEC0CBB}">
      <dgm:prSet/>
      <dgm:spPr/>
      <dgm:t>
        <a:bodyPr/>
        <a:lstStyle/>
        <a:p>
          <a:endParaRPr lang="en-US"/>
        </a:p>
      </dgm:t>
    </dgm:pt>
    <dgm:pt modelId="{6E00F6A9-0BD0-4441-A630-818C557BED3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708A881B-B1B0-F642-B091-B4BBA32196C1}" type="pres">
      <dgm:prSet presAssocID="{4090E13C-FA55-8644-AA81-AAD46FD2B792}" presName="centerShape" presStyleLbl="node0" presStyleIdx="0" presStyleCnt="1" custScaleX="142174" custScaleY="136706"/>
      <dgm:spPr/>
      <dgm:t>
        <a:bodyPr/>
        <a:lstStyle/>
        <a:p>
          <a:endParaRPr lang="en-US"/>
        </a:p>
      </dgm:t>
    </dgm:pt>
    <dgm:pt modelId="{1F45B067-B7B1-0A45-AB56-7F02E646C263}" type="pres">
      <dgm:prSet presAssocID="{4BDBC7F0-DF71-0241-9487-573EA70E0825}" presName="parTrans" presStyleLbl="sibTrans2D1" presStyleIdx="0" presStyleCnt="10"/>
      <dgm:spPr/>
      <dgm:t>
        <a:bodyPr/>
        <a:lstStyle/>
        <a:p>
          <a:endParaRPr lang="en-US"/>
        </a:p>
      </dgm:t>
    </dgm:pt>
    <dgm:pt modelId="{3E1A57B5-456B-BF4A-B08F-554B149CF085}" type="pres">
      <dgm:prSet presAssocID="{4BDBC7F0-DF71-0241-9487-573EA70E0825}" presName="connectorText" presStyleLbl="sibTrans2D1" presStyleIdx="0" presStyleCnt="10"/>
      <dgm:spPr/>
      <dgm:t>
        <a:bodyPr/>
        <a:lstStyle/>
        <a:p>
          <a:endParaRPr lang="en-US"/>
        </a:p>
      </dgm:t>
    </dgm:pt>
    <dgm:pt modelId="{3CE09590-9275-1642-8130-27B0BC77971D}" type="pres">
      <dgm:prSet presAssocID="{F4891E69-05A1-D940-AD54-1945B596B03B}" presName="node" presStyleLbl="node1" presStyleIdx="0" presStyleCnt="10">
        <dgm:presLayoutVars>
          <dgm:bulletEnabled val="1"/>
        </dgm:presLayoutVars>
      </dgm:prSet>
      <dgm:spPr/>
      <dgm:t>
        <a:bodyPr/>
        <a:lstStyle/>
        <a:p>
          <a:endParaRPr lang="en-US"/>
        </a:p>
      </dgm:t>
    </dgm:pt>
    <dgm:pt modelId="{A7994F24-44D0-0042-A3E7-235E3D780D92}" type="pres">
      <dgm:prSet presAssocID="{53EB17F9-ABD7-9043-8EF4-4DD52FAEF979}" presName="parTrans" presStyleLbl="sibTrans2D1" presStyleIdx="1" presStyleCnt="10"/>
      <dgm:spPr/>
      <dgm:t>
        <a:bodyPr/>
        <a:lstStyle/>
        <a:p>
          <a:endParaRPr lang="en-US"/>
        </a:p>
      </dgm:t>
    </dgm:pt>
    <dgm:pt modelId="{8E9FD1F2-CA01-7E4B-91E9-F9669B3D4431}" type="pres">
      <dgm:prSet presAssocID="{53EB17F9-ABD7-9043-8EF4-4DD52FAEF979}" presName="connectorText" presStyleLbl="sibTrans2D1" presStyleIdx="1" presStyleCnt="10"/>
      <dgm:spPr/>
      <dgm:t>
        <a:bodyPr/>
        <a:lstStyle/>
        <a:p>
          <a:endParaRPr lang="en-US"/>
        </a:p>
      </dgm:t>
    </dgm:pt>
    <dgm:pt modelId="{9C42DC5D-4BD5-EA44-888E-74873274F060}" type="pres">
      <dgm:prSet presAssocID="{EBC59012-128E-D945-A310-A4278BC20966}" presName="node" presStyleLbl="node1" presStyleIdx="1" presStyleCnt="10">
        <dgm:presLayoutVars>
          <dgm:bulletEnabled val="1"/>
        </dgm:presLayoutVars>
      </dgm:prSet>
      <dgm:spPr/>
      <dgm:t>
        <a:bodyPr/>
        <a:lstStyle/>
        <a:p>
          <a:endParaRPr lang="en-US"/>
        </a:p>
      </dgm:t>
    </dgm:pt>
    <dgm:pt modelId="{47B05779-D02A-0342-9375-A2A9CAA1AB66}" type="pres">
      <dgm:prSet presAssocID="{9EE8E91F-14E5-264B-A7C6-8A12C49DF5E7}" presName="parTrans" presStyleLbl="sibTrans2D1" presStyleIdx="2" presStyleCnt="10"/>
      <dgm:spPr/>
      <dgm:t>
        <a:bodyPr/>
        <a:lstStyle/>
        <a:p>
          <a:endParaRPr lang="en-US"/>
        </a:p>
      </dgm:t>
    </dgm:pt>
    <dgm:pt modelId="{B8CE9C88-6740-C848-BCD2-2EA6301FA30B}" type="pres">
      <dgm:prSet presAssocID="{9EE8E91F-14E5-264B-A7C6-8A12C49DF5E7}" presName="connectorText" presStyleLbl="sibTrans2D1" presStyleIdx="2" presStyleCnt="10"/>
      <dgm:spPr/>
      <dgm:t>
        <a:bodyPr/>
        <a:lstStyle/>
        <a:p>
          <a:endParaRPr lang="en-US"/>
        </a:p>
      </dgm:t>
    </dgm:pt>
    <dgm:pt modelId="{08FF743E-866B-9645-962C-B5BA90AAC3C6}" type="pres">
      <dgm:prSet presAssocID="{2E45D3F3-06AD-5A42-8B05-4B4938EA9ED4}" presName="node" presStyleLbl="node1" presStyleIdx="2" presStyleCnt="10">
        <dgm:presLayoutVars>
          <dgm:bulletEnabled val="1"/>
        </dgm:presLayoutVars>
      </dgm:prSet>
      <dgm:spPr/>
      <dgm:t>
        <a:bodyPr/>
        <a:lstStyle/>
        <a:p>
          <a:endParaRPr lang="en-US"/>
        </a:p>
      </dgm:t>
    </dgm:pt>
    <dgm:pt modelId="{EB322A2A-F1CF-A14F-A732-3D0CD05C5B3A}" type="pres">
      <dgm:prSet presAssocID="{767B4DB2-6936-8C4C-B1DF-BEC98A402196}" presName="parTrans" presStyleLbl="sibTrans2D1" presStyleIdx="3" presStyleCnt="10"/>
      <dgm:spPr/>
      <dgm:t>
        <a:bodyPr/>
        <a:lstStyle/>
        <a:p>
          <a:endParaRPr lang="en-US"/>
        </a:p>
      </dgm:t>
    </dgm:pt>
    <dgm:pt modelId="{071A9E5E-DB9B-F94C-8FE0-91107B7BB0F1}" type="pres">
      <dgm:prSet presAssocID="{767B4DB2-6936-8C4C-B1DF-BEC98A402196}" presName="connectorText" presStyleLbl="sibTrans2D1" presStyleIdx="3" presStyleCnt="10"/>
      <dgm:spPr/>
      <dgm:t>
        <a:bodyPr/>
        <a:lstStyle/>
        <a:p>
          <a:endParaRPr lang="en-US"/>
        </a:p>
      </dgm:t>
    </dgm:pt>
    <dgm:pt modelId="{653E9AF3-97FD-254F-9C39-770C18696BA5}" type="pres">
      <dgm:prSet presAssocID="{0F1C742E-51C7-2543-8360-11D7F496E638}" presName="node" presStyleLbl="node1" presStyleIdx="3" presStyleCnt="10">
        <dgm:presLayoutVars>
          <dgm:bulletEnabled val="1"/>
        </dgm:presLayoutVars>
      </dgm:prSet>
      <dgm:spPr/>
      <dgm:t>
        <a:bodyPr/>
        <a:lstStyle/>
        <a:p>
          <a:endParaRPr lang="en-US"/>
        </a:p>
      </dgm:t>
    </dgm:pt>
    <dgm:pt modelId="{92E90530-962E-9546-91B7-F09101DA1AAC}" type="pres">
      <dgm:prSet presAssocID="{5BBA3AA8-41C0-D747-B481-7887E9531B08}" presName="parTrans" presStyleLbl="sibTrans2D1" presStyleIdx="4" presStyleCnt="10"/>
      <dgm:spPr/>
      <dgm:t>
        <a:bodyPr/>
        <a:lstStyle/>
        <a:p>
          <a:endParaRPr lang="en-US"/>
        </a:p>
      </dgm:t>
    </dgm:pt>
    <dgm:pt modelId="{A8A698E6-7A93-474B-BAE0-2FCBA598DF61}" type="pres">
      <dgm:prSet presAssocID="{5BBA3AA8-41C0-D747-B481-7887E9531B08}" presName="connectorText" presStyleLbl="sibTrans2D1" presStyleIdx="4" presStyleCnt="10"/>
      <dgm:spPr/>
      <dgm:t>
        <a:bodyPr/>
        <a:lstStyle/>
        <a:p>
          <a:endParaRPr lang="en-US"/>
        </a:p>
      </dgm:t>
    </dgm:pt>
    <dgm:pt modelId="{1FED6E05-CFFF-814C-9C75-31120DDA1A2A}" type="pres">
      <dgm:prSet presAssocID="{E8A2AF1D-F8E2-2A4E-B524-90490476817A}" presName="node" presStyleLbl="node1" presStyleIdx="4" presStyleCnt="10">
        <dgm:presLayoutVars>
          <dgm:bulletEnabled val="1"/>
        </dgm:presLayoutVars>
      </dgm:prSet>
      <dgm:spPr/>
      <dgm:t>
        <a:bodyPr/>
        <a:lstStyle/>
        <a:p>
          <a:endParaRPr lang="en-US"/>
        </a:p>
      </dgm:t>
    </dgm:pt>
    <dgm:pt modelId="{E5B0DD3B-4DDC-6544-839D-F78FF8B5E519}" type="pres">
      <dgm:prSet presAssocID="{57DCCD10-F980-8046-B9BC-9CA12D7DD4F0}" presName="parTrans" presStyleLbl="sibTrans2D1" presStyleIdx="5" presStyleCnt="10"/>
      <dgm:spPr/>
      <dgm:t>
        <a:bodyPr/>
        <a:lstStyle/>
        <a:p>
          <a:endParaRPr lang="en-US"/>
        </a:p>
      </dgm:t>
    </dgm:pt>
    <dgm:pt modelId="{A3C3F9FB-0331-8F42-BFC3-9FB7058D715E}" type="pres">
      <dgm:prSet presAssocID="{57DCCD10-F980-8046-B9BC-9CA12D7DD4F0}" presName="connectorText" presStyleLbl="sibTrans2D1" presStyleIdx="5" presStyleCnt="10"/>
      <dgm:spPr/>
      <dgm:t>
        <a:bodyPr/>
        <a:lstStyle/>
        <a:p>
          <a:endParaRPr lang="en-US"/>
        </a:p>
      </dgm:t>
    </dgm:pt>
    <dgm:pt modelId="{5C8E1775-139E-0948-81B0-0F9E7BABAE41}" type="pres">
      <dgm:prSet presAssocID="{F9709750-3F12-AB41-A670-0DA2612D774D}" presName="node" presStyleLbl="node1" presStyleIdx="5" presStyleCnt="10" custScaleX="122322">
        <dgm:presLayoutVars>
          <dgm:bulletEnabled val="1"/>
        </dgm:presLayoutVars>
      </dgm:prSet>
      <dgm:spPr/>
      <dgm:t>
        <a:bodyPr/>
        <a:lstStyle/>
        <a:p>
          <a:endParaRPr lang="en-US"/>
        </a:p>
      </dgm:t>
    </dgm:pt>
    <dgm:pt modelId="{D2311740-CD67-0949-83D0-DED2B26FFAA2}" type="pres">
      <dgm:prSet presAssocID="{02BE90D4-646C-B54F-B6C3-48D36FC39511}" presName="parTrans" presStyleLbl="sibTrans2D1" presStyleIdx="6" presStyleCnt="10"/>
      <dgm:spPr/>
      <dgm:t>
        <a:bodyPr/>
        <a:lstStyle/>
        <a:p>
          <a:endParaRPr lang="en-US"/>
        </a:p>
      </dgm:t>
    </dgm:pt>
    <dgm:pt modelId="{CD0A81FB-3384-E74D-B6F2-A3B795914C4B}" type="pres">
      <dgm:prSet presAssocID="{02BE90D4-646C-B54F-B6C3-48D36FC39511}" presName="connectorText" presStyleLbl="sibTrans2D1" presStyleIdx="6" presStyleCnt="10"/>
      <dgm:spPr/>
      <dgm:t>
        <a:bodyPr/>
        <a:lstStyle/>
        <a:p>
          <a:endParaRPr lang="en-US"/>
        </a:p>
      </dgm:t>
    </dgm:pt>
    <dgm:pt modelId="{6FA2B70A-4503-C448-B226-95F23990E1BF}" type="pres">
      <dgm:prSet presAssocID="{8BAE294D-B6D6-7B42-B507-F48966780F8F}" presName="node" presStyleLbl="node1" presStyleIdx="6" presStyleCnt="10">
        <dgm:presLayoutVars>
          <dgm:bulletEnabled val="1"/>
        </dgm:presLayoutVars>
      </dgm:prSet>
      <dgm:spPr/>
      <dgm:t>
        <a:bodyPr/>
        <a:lstStyle/>
        <a:p>
          <a:endParaRPr lang="en-US"/>
        </a:p>
      </dgm:t>
    </dgm:pt>
    <dgm:pt modelId="{0E278418-EB79-684F-A5A8-86FBA56F8E5B}" type="pres">
      <dgm:prSet presAssocID="{BFEBB3D9-DD47-2B48-8744-21B33F39C484}" presName="parTrans" presStyleLbl="sibTrans2D1" presStyleIdx="7" presStyleCnt="10"/>
      <dgm:spPr/>
      <dgm:t>
        <a:bodyPr/>
        <a:lstStyle/>
        <a:p>
          <a:endParaRPr lang="en-US"/>
        </a:p>
      </dgm:t>
    </dgm:pt>
    <dgm:pt modelId="{9AAC4520-C485-784E-BA67-B4B09413C349}" type="pres">
      <dgm:prSet presAssocID="{BFEBB3D9-DD47-2B48-8744-21B33F39C484}" presName="connectorText" presStyleLbl="sibTrans2D1" presStyleIdx="7" presStyleCnt="10"/>
      <dgm:spPr/>
      <dgm:t>
        <a:bodyPr/>
        <a:lstStyle/>
        <a:p>
          <a:endParaRPr lang="en-US"/>
        </a:p>
      </dgm:t>
    </dgm:pt>
    <dgm:pt modelId="{F1129076-C76E-A34F-BDFB-6CBFA8FB3FD0}" type="pres">
      <dgm:prSet presAssocID="{2428120A-EC8B-954F-AF54-6812AF71B422}" presName="node" presStyleLbl="node1" presStyleIdx="7" presStyleCnt="10">
        <dgm:presLayoutVars>
          <dgm:bulletEnabled val="1"/>
        </dgm:presLayoutVars>
      </dgm:prSet>
      <dgm:spPr/>
      <dgm:t>
        <a:bodyPr/>
        <a:lstStyle/>
        <a:p>
          <a:endParaRPr lang="en-US"/>
        </a:p>
      </dgm:t>
    </dgm:pt>
    <dgm:pt modelId="{F2451D7E-F6B0-654E-8BB5-4B46E71F1626}" type="pres">
      <dgm:prSet presAssocID="{049F9092-890B-064A-A1C7-BCBFDFBBDB29}" presName="parTrans" presStyleLbl="sibTrans2D1" presStyleIdx="8" presStyleCnt="10"/>
      <dgm:spPr/>
      <dgm:t>
        <a:bodyPr/>
        <a:lstStyle/>
        <a:p>
          <a:endParaRPr lang="en-US"/>
        </a:p>
      </dgm:t>
    </dgm:pt>
    <dgm:pt modelId="{AC0B857B-1980-F549-8229-81DAA118CAF3}" type="pres">
      <dgm:prSet presAssocID="{049F9092-890B-064A-A1C7-BCBFDFBBDB29}" presName="connectorText" presStyleLbl="sibTrans2D1" presStyleIdx="8" presStyleCnt="10"/>
      <dgm:spPr/>
      <dgm:t>
        <a:bodyPr/>
        <a:lstStyle/>
        <a:p>
          <a:endParaRPr lang="en-US"/>
        </a:p>
      </dgm:t>
    </dgm:pt>
    <dgm:pt modelId="{9260ACB3-6FEC-E544-8303-19094F5C724B}" type="pres">
      <dgm:prSet presAssocID="{961DD880-A93A-6048-AB97-B2DEE7DA15DC}" presName="node" presStyleLbl="node1" presStyleIdx="8" presStyleCnt="10">
        <dgm:presLayoutVars>
          <dgm:bulletEnabled val="1"/>
        </dgm:presLayoutVars>
      </dgm:prSet>
      <dgm:spPr/>
      <dgm:t>
        <a:bodyPr/>
        <a:lstStyle/>
        <a:p>
          <a:endParaRPr lang="en-US"/>
        </a:p>
      </dgm:t>
    </dgm:pt>
    <dgm:pt modelId="{0BBECC17-77F4-7840-8330-5CC513A45EE5}" type="pres">
      <dgm:prSet presAssocID="{95B9F048-F24F-5840-9B2A-9ADB6C30C5F3}" presName="parTrans" presStyleLbl="sibTrans2D1" presStyleIdx="9" presStyleCnt="10"/>
      <dgm:spPr/>
      <dgm:t>
        <a:bodyPr/>
        <a:lstStyle/>
        <a:p>
          <a:endParaRPr lang="en-US"/>
        </a:p>
      </dgm:t>
    </dgm:pt>
    <dgm:pt modelId="{ACA5C30C-17D4-864E-839A-33FC3F7D4D56}" type="pres">
      <dgm:prSet presAssocID="{95B9F048-F24F-5840-9B2A-9ADB6C30C5F3}" presName="connectorText" presStyleLbl="sibTrans2D1" presStyleIdx="9" presStyleCnt="10"/>
      <dgm:spPr/>
      <dgm:t>
        <a:bodyPr/>
        <a:lstStyle/>
        <a:p>
          <a:endParaRPr lang="en-US"/>
        </a:p>
      </dgm:t>
    </dgm:pt>
    <dgm:pt modelId="{B705394A-D3FD-2A46-866F-B051D2A8D8E1}" type="pres">
      <dgm:prSet presAssocID="{E6E40F48-7F7F-C743-B3E8-6D0C7C0B8BDB}" presName="node" presStyleLbl="node1" presStyleIdx="9" presStyleCnt="10" custScaleX="109522" custScaleY="100130">
        <dgm:presLayoutVars>
          <dgm:bulletEnabled val="1"/>
        </dgm:presLayoutVars>
      </dgm:prSet>
      <dgm:spPr/>
      <dgm:t>
        <a:bodyPr/>
        <a:lstStyle/>
        <a:p>
          <a:endParaRPr lang="en-US"/>
        </a:p>
      </dgm:t>
    </dgm:pt>
  </dgm:ptLst>
  <dgm:cxnLst>
    <dgm:cxn modelId="{5D5A8A5B-4B94-A64F-A377-DBDE394F67BB}" type="presOf" srcId="{57DCCD10-F980-8046-B9BC-9CA12D7DD4F0}" destId="{E5B0DD3B-4DDC-6544-839D-F78FF8B5E519}" srcOrd="0" destOrd="0" presId="urn:microsoft.com/office/officeart/2005/8/layout/radial5"/>
    <dgm:cxn modelId="{FEF70FAF-85D4-8F43-8984-FB22DC94B2DB}" srcId="{4090E13C-FA55-8644-AA81-AAD46FD2B792}" destId="{2428120A-EC8B-954F-AF54-6812AF71B422}" srcOrd="7" destOrd="0" parTransId="{BFEBB3D9-DD47-2B48-8744-21B33F39C484}" sibTransId="{504BDC30-6545-5846-A128-60E40A5EA05C}"/>
    <dgm:cxn modelId="{212485BC-8B0E-F240-8743-A1A8306C7AE2}" type="presOf" srcId="{02BE90D4-646C-B54F-B6C3-48D36FC39511}" destId="{D2311740-CD67-0949-83D0-DED2B26FFAA2}" srcOrd="0" destOrd="0" presId="urn:microsoft.com/office/officeart/2005/8/layout/radial5"/>
    <dgm:cxn modelId="{CFB6F7A2-08E6-CD4D-8958-97EB497642F3}" type="presOf" srcId="{E6E40F48-7F7F-C743-B3E8-6D0C7C0B8BDB}" destId="{B705394A-D3FD-2A46-866F-B051D2A8D8E1}" srcOrd="0" destOrd="0" presId="urn:microsoft.com/office/officeart/2005/8/layout/radial5"/>
    <dgm:cxn modelId="{9DB3C294-921D-F247-92A5-ECF00CA524F3}" type="presOf" srcId="{9EE8E91F-14E5-264B-A7C6-8A12C49DF5E7}" destId="{B8CE9C88-6740-C848-BCD2-2EA6301FA30B}" srcOrd="1" destOrd="0" presId="urn:microsoft.com/office/officeart/2005/8/layout/radial5"/>
    <dgm:cxn modelId="{6E9779D7-EE24-2B44-85F6-9CE55F4A2E25}" srcId="{4090E13C-FA55-8644-AA81-AAD46FD2B792}" destId="{F4891E69-05A1-D940-AD54-1945B596B03B}" srcOrd="0" destOrd="0" parTransId="{4BDBC7F0-DF71-0241-9487-573EA70E0825}" sibTransId="{D0AE19E6-5955-6641-9A6F-C588B9B28826}"/>
    <dgm:cxn modelId="{0400A9E5-CDBD-D14B-9EB1-98A5A2D2766D}" type="presOf" srcId="{53EB17F9-ABD7-9043-8EF4-4DD52FAEF979}" destId="{A7994F24-44D0-0042-A3E7-235E3D780D92}" srcOrd="0" destOrd="0" presId="urn:microsoft.com/office/officeart/2005/8/layout/radial5"/>
    <dgm:cxn modelId="{850B757C-A141-C840-BA4A-8E13F3B2DF8F}" srcId="{4090E13C-FA55-8644-AA81-AAD46FD2B792}" destId="{961DD880-A93A-6048-AB97-B2DEE7DA15DC}" srcOrd="8" destOrd="0" parTransId="{049F9092-890B-064A-A1C7-BCBFDFBBDB29}" sibTransId="{C2251B99-8496-954F-82E8-3B9E37EEFAA6}"/>
    <dgm:cxn modelId="{DF57A530-3ABE-A044-8F71-47255E55A19C}" type="presOf" srcId="{83B2E4C9-6739-0940-BFE0-6E1FBF8066B7}" destId="{6E00F6A9-0BD0-4441-A630-818C557BED38}" srcOrd="0" destOrd="0" presId="urn:microsoft.com/office/officeart/2005/8/layout/radial5"/>
    <dgm:cxn modelId="{B9E806DD-5ED9-4747-A8B9-15D4CEBFE339}" type="presOf" srcId="{961DD880-A93A-6048-AB97-B2DEE7DA15DC}" destId="{9260ACB3-6FEC-E544-8303-19094F5C724B}" srcOrd="0" destOrd="0" presId="urn:microsoft.com/office/officeart/2005/8/layout/radial5"/>
    <dgm:cxn modelId="{5EC1EE29-7077-424A-92E4-BD176FE654F2}" type="presOf" srcId="{F4891E69-05A1-D940-AD54-1945B596B03B}" destId="{3CE09590-9275-1642-8130-27B0BC77971D}" srcOrd="0" destOrd="0" presId="urn:microsoft.com/office/officeart/2005/8/layout/radial5"/>
    <dgm:cxn modelId="{13788564-141C-A54F-8787-C91ACAE5E19C}" srcId="{4090E13C-FA55-8644-AA81-AAD46FD2B792}" destId="{E8A2AF1D-F8E2-2A4E-B524-90490476817A}" srcOrd="4" destOrd="0" parTransId="{5BBA3AA8-41C0-D747-B481-7887E9531B08}" sibTransId="{D8DAAF7E-ACA7-7C47-8120-BD93A5D08746}"/>
    <dgm:cxn modelId="{B56B1041-3A55-804B-A437-089B24B96185}" type="presOf" srcId="{2E45D3F3-06AD-5A42-8B05-4B4938EA9ED4}" destId="{08FF743E-866B-9645-962C-B5BA90AAC3C6}" srcOrd="0" destOrd="0" presId="urn:microsoft.com/office/officeart/2005/8/layout/radial5"/>
    <dgm:cxn modelId="{9EA0E4E2-BFE0-E649-B0E8-59445330D4BA}" type="presOf" srcId="{53EB17F9-ABD7-9043-8EF4-4DD52FAEF979}" destId="{8E9FD1F2-CA01-7E4B-91E9-F9669B3D4431}" srcOrd="1" destOrd="0" presId="urn:microsoft.com/office/officeart/2005/8/layout/radial5"/>
    <dgm:cxn modelId="{1FA1AE75-78E0-8B45-8997-96A498E3D2DB}" type="presOf" srcId="{767B4DB2-6936-8C4C-B1DF-BEC98A402196}" destId="{EB322A2A-F1CF-A14F-A732-3D0CD05C5B3A}" srcOrd="0" destOrd="0" presId="urn:microsoft.com/office/officeart/2005/8/layout/radial5"/>
    <dgm:cxn modelId="{E927F02D-B2CE-6841-A065-7B25E6176C79}" type="presOf" srcId="{2428120A-EC8B-954F-AF54-6812AF71B422}" destId="{F1129076-C76E-A34F-BDFB-6CBFA8FB3FD0}" srcOrd="0" destOrd="0" presId="urn:microsoft.com/office/officeart/2005/8/layout/radial5"/>
    <dgm:cxn modelId="{67C6098D-8E5C-BA41-ACC7-DF2FCCE1F7B1}" type="presOf" srcId="{EBC59012-128E-D945-A310-A4278BC20966}" destId="{9C42DC5D-4BD5-EA44-888E-74873274F060}" srcOrd="0" destOrd="0" presId="urn:microsoft.com/office/officeart/2005/8/layout/radial5"/>
    <dgm:cxn modelId="{CCCCE8FC-2552-8247-97B4-704CD917676F}" type="presOf" srcId="{57DCCD10-F980-8046-B9BC-9CA12D7DD4F0}" destId="{A3C3F9FB-0331-8F42-BFC3-9FB7058D715E}" srcOrd="1" destOrd="0" presId="urn:microsoft.com/office/officeart/2005/8/layout/radial5"/>
    <dgm:cxn modelId="{67C080A6-1682-0640-8303-C19E6EEC0CBB}" srcId="{4090E13C-FA55-8644-AA81-AAD46FD2B792}" destId="{2E45D3F3-06AD-5A42-8B05-4B4938EA9ED4}" srcOrd="2" destOrd="0" parTransId="{9EE8E91F-14E5-264B-A7C6-8A12C49DF5E7}" sibTransId="{0566B551-54BF-D849-89FE-0F5AEE653F95}"/>
    <dgm:cxn modelId="{243108B7-7274-3140-95EC-0B30857415AF}" type="presOf" srcId="{BFEBB3D9-DD47-2B48-8744-21B33F39C484}" destId="{0E278418-EB79-684F-A5A8-86FBA56F8E5B}" srcOrd="0" destOrd="0" presId="urn:microsoft.com/office/officeart/2005/8/layout/radial5"/>
    <dgm:cxn modelId="{AE41B4B8-53F9-BC43-9CDB-FE48082E9F21}" type="presOf" srcId="{E8A2AF1D-F8E2-2A4E-B524-90490476817A}" destId="{1FED6E05-CFFF-814C-9C75-31120DDA1A2A}" srcOrd="0" destOrd="0" presId="urn:microsoft.com/office/officeart/2005/8/layout/radial5"/>
    <dgm:cxn modelId="{744AAA0F-4B7A-0B49-A72F-AD9294FF7D2B}" type="presOf" srcId="{767B4DB2-6936-8C4C-B1DF-BEC98A402196}" destId="{071A9E5E-DB9B-F94C-8FE0-91107B7BB0F1}" srcOrd="1" destOrd="0" presId="urn:microsoft.com/office/officeart/2005/8/layout/radial5"/>
    <dgm:cxn modelId="{D5BF67B6-3B4C-6246-8FD2-4ED8323CAD07}" srcId="{4090E13C-FA55-8644-AA81-AAD46FD2B792}" destId="{EBC59012-128E-D945-A310-A4278BC20966}" srcOrd="1" destOrd="0" parTransId="{53EB17F9-ABD7-9043-8EF4-4DD52FAEF979}" sibTransId="{667D8936-2877-754A-B2A7-37045C672D8A}"/>
    <dgm:cxn modelId="{BD4F4812-3427-1849-A576-67ECF4B5BEF0}" type="presOf" srcId="{4BDBC7F0-DF71-0241-9487-573EA70E0825}" destId="{3E1A57B5-456B-BF4A-B08F-554B149CF085}" srcOrd="1" destOrd="0" presId="urn:microsoft.com/office/officeart/2005/8/layout/radial5"/>
    <dgm:cxn modelId="{6B16E1A6-060E-564B-937C-6BB561DA4A09}" srcId="{4090E13C-FA55-8644-AA81-AAD46FD2B792}" destId="{8BAE294D-B6D6-7B42-B507-F48966780F8F}" srcOrd="6" destOrd="0" parTransId="{02BE90D4-646C-B54F-B6C3-48D36FC39511}" sibTransId="{A0BAA2F6-1F2E-9147-A28F-9076704BDDB8}"/>
    <dgm:cxn modelId="{9F001711-68C4-6B40-A12D-355C83E94A18}" srcId="{4090E13C-FA55-8644-AA81-AAD46FD2B792}" destId="{E6E40F48-7F7F-C743-B3E8-6D0C7C0B8BDB}" srcOrd="9" destOrd="0" parTransId="{95B9F048-F24F-5840-9B2A-9ADB6C30C5F3}" sibTransId="{11F1305F-4414-024C-A6AE-60F9D88DEC15}"/>
    <dgm:cxn modelId="{3308145C-D7FF-1341-B056-D89A1E98B3BF}" type="presOf" srcId="{0F1C742E-51C7-2543-8360-11D7F496E638}" destId="{653E9AF3-97FD-254F-9C39-770C18696BA5}" srcOrd="0" destOrd="0" presId="urn:microsoft.com/office/officeart/2005/8/layout/radial5"/>
    <dgm:cxn modelId="{5E4CCB25-85E9-1B4E-9496-83E519EA6378}" type="presOf" srcId="{9EE8E91F-14E5-264B-A7C6-8A12C49DF5E7}" destId="{47B05779-D02A-0342-9375-A2A9CAA1AB66}" srcOrd="0" destOrd="0" presId="urn:microsoft.com/office/officeart/2005/8/layout/radial5"/>
    <dgm:cxn modelId="{47C77AC5-3098-5B41-8DE9-2F61ABBD3052}" type="presOf" srcId="{8BAE294D-B6D6-7B42-B507-F48966780F8F}" destId="{6FA2B70A-4503-C448-B226-95F23990E1BF}" srcOrd="0" destOrd="0" presId="urn:microsoft.com/office/officeart/2005/8/layout/radial5"/>
    <dgm:cxn modelId="{197629D0-E85F-9E48-B084-F1F6AC15FB80}" type="presOf" srcId="{02BE90D4-646C-B54F-B6C3-48D36FC39511}" destId="{CD0A81FB-3384-E74D-B6F2-A3B795914C4B}" srcOrd="1" destOrd="0" presId="urn:microsoft.com/office/officeart/2005/8/layout/radial5"/>
    <dgm:cxn modelId="{75D4B31D-22F8-CA4E-A254-21D73543E973}" type="presOf" srcId="{95B9F048-F24F-5840-9B2A-9ADB6C30C5F3}" destId="{ACA5C30C-17D4-864E-839A-33FC3F7D4D56}" srcOrd="1"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94D356B0-5610-0D46-B3C0-FC3705FC43A1}" type="presOf" srcId="{049F9092-890B-064A-A1C7-BCBFDFBBDB29}" destId="{F2451D7E-F6B0-654E-8BB5-4B46E71F1626}" srcOrd="0" destOrd="0" presId="urn:microsoft.com/office/officeart/2005/8/layout/radial5"/>
    <dgm:cxn modelId="{2F80443F-25D1-DE4F-95E2-BDEC6E2DF605}" type="presOf" srcId="{5BBA3AA8-41C0-D747-B481-7887E9531B08}" destId="{A8A698E6-7A93-474B-BAE0-2FCBA598DF61}" srcOrd="1" destOrd="0" presId="urn:microsoft.com/office/officeart/2005/8/layout/radial5"/>
    <dgm:cxn modelId="{CAD89FFE-0F8C-B942-9160-3E1923BA67F7}" type="presOf" srcId="{BFEBB3D9-DD47-2B48-8744-21B33F39C484}" destId="{9AAC4520-C485-784E-BA67-B4B09413C349}" srcOrd="1" destOrd="0" presId="urn:microsoft.com/office/officeart/2005/8/layout/radial5"/>
    <dgm:cxn modelId="{3C0A87FB-3D3F-214D-B385-F7AE018C90BC}" type="presOf" srcId="{F9709750-3F12-AB41-A670-0DA2612D774D}" destId="{5C8E1775-139E-0948-81B0-0F9E7BABAE41}" srcOrd="0" destOrd="0" presId="urn:microsoft.com/office/officeart/2005/8/layout/radial5"/>
    <dgm:cxn modelId="{16AE5AD1-C2AF-BE49-8233-BC526DD43AAD}" srcId="{4090E13C-FA55-8644-AA81-AAD46FD2B792}" destId="{F9709750-3F12-AB41-A670-0DA2612D774D}" srcOrd="5" destOrd="0" parTransId="{57DCCD10-F980-8046-B9BC-9CA12D7DD4F0}" sibTransId="{6E5D8A80-1214-DF4C-86E8-35766A903C34}"/>
    <dgm:cxn modelId="{BC2A46B6-754F-8D44-8F34-F22E9B18D3B6}" type="presOf" srcId="{4BDBC7F0-DF71-0241-9487-573EA70E0825}" destId="{1F45B067-B7B1-0A45-AB56-7F02E646C263}" srcOrd="0" destOrd="0" presId="urn:microsoft.com/office/officeart/2005/8/layout/radial5"/>
    <dgm:cxn modelId="{A52D7FFA-AB11-4344-81F7-34ED0F598E6F}" srcId="{4090E13C-FA55-8644-AA81-AAD46FD2B792}" destId="{0F1C742E-51C7-2543-8360-11D7F496E638}" srcOrd="3" destOrd="0" parTransId="{767B4DB2-6936-8C4C-B1DF-BEC98A402196}" sibTransId="{3D0693D7-7B7E-DA4E-AC61-72A37CDC7B00}"/>
    <dgm:cxn modelId="{029BF3FE-E9D3-1A42-95DB-71AC33C8BD3F}" type="presOf" srcId="{4090E13C-FA55-8644-AA81-AAD46FD2B792}" destId="{708A881B-B1B0-F642-B091-B4BBA32196C1}" srcOrd="0" destOrd="0" presId="urn:microsoft.com/office/officeart/2005/8/layout/radial5"/>
    <dgm:cxn modelId="{D33C434F-71F1-7843-A502-ACE7A31F6474}" type="presOf" srcId="{95B9F048-F24F-5840-9B2A-9ADB6C30C5F3}" destId="{0BBECC17-77F4-7840-8330-5CC513A45EE5}" srcOrd="0" destOrd="0" presId="urn:microsoft.com/office/officeart/2005/8/layout/radial5"/>
    <dgm:cxn modelId="{62DDA8F9-87E6-1843-B15C-87774B25C317}" type="presOf" srcId="{049F9092-890B-064A-A1C7-BCBFDFBBDB29}" destId="{AC0B857B-1980-F549-8229-81DAA118CAF3}" srcOrd="1" destOrd="0" presId="urn:microsoft.com/office/officeart/2005/8/layout/radial5"/>
    <dgm:cxn modelId="{62B5145E-D912-FE47-8C10-879B1320524F}" type="presOf" srcId="{5BBA3AA8-41C0-D747-B481-7887E9531B08}" destId="{92E90530-962E-9546-91B7-F09101DA1AAC}" srcOrd="0" destOrd="0" presId="urn:microsoft.com/office/officeart/2005/8/layout/radial5"/>
    <dgm:cxn modelId="{4C6E192F-5F0E-874D-A802-B732B54BA378}" type="presParOf" srcId="{6E00F6A9-0BD0-4441-A630-818C557BED38}" destId="{708A881B-B1B0-F642-B091-B4BBA32196C1}" srcOrd="0" destOrd="0" presId="urn:microsoft.com/office/officeart/2005/8/layout/radial5"/>
    <dgm:cxn modelId="{8DB35164-495C-4A40-ABB4-A5B9503918D4}" type="presParOf" srcId="{6E00F6A9-0BD0-4441-A630-818C557BED38}" destId="{1F45B067-B7B1-0A45-AB56-7F02E646C263}" srcOrd="1" destOrd="0" presId="urn:microsoft.com/office/officeart/2005/8/layout/radial5"/>
    <dgm:cxn modelId="{64B153F7-AEAF-6441-99A7-ABC47078B3D6}" type="presParOf" srcId="{1F45B067-B7B1-0A45-AB56-7F02E646C263}" destId="{3E1A57B5-456B-BF4A-B08F-554B149CF085}" srcOrd="0" destOrd="0" presId="urn:microsoft.com/office/officeart/2005/8/layout/radial5"/>
    <dgm:cxn modelId="{011187AA-3478-624F-880E-D7ABB6D875C5}" type="presParOf" srcId="{6E00F6A9-0BD0-4441-A630-818C557BED38}" destId="{3CE09590-9275-1642-8130-27B0BC77971D}" srcOrd="2" destOrd="0" presId="urn:microsoft.com/office/officeart/2005/8/layout/radial5"/>
    <dgm:cxn modelId="{D739BAAE-40B1-9848-8807-D5A18D82F1AD}" type="presParOf" srcId="{6E00F6A9-0BD0-4441-A630-818C557BED38}" destId="{A7994F24-44D0-0042-A3E7-235E3D780D92}" srcOrd="3" destOrd="0" presId="urn:microsoft.com/office/officeart/2005/8/layout/radial5"/>
    <dgm:cxn modelId="{43F6BFB8-09BD-6E49-B28F-D7058ECA0F3A}" type="presParOf" srcId="{A7994F24-44D0-0042-A3E7-235E3D780D92}" destId="{8E9FD1F2-CA01-7E4B-91E9-F9669B3D4431}" srcOrd="0" destOrd="0" presId="urn:microsoft.com/office/officeart/2005/8/layout/radial5"/>
    <dgm:cxn modelId="{F6B86946-B9AA-0447-9040-948846E189C1}" type="presParOf" srcId="{6E00F6A9-0BD0-4441-A630-818C557BED38}" destId="{9C42DC5D-4BD5-EA44-888E-74873274F060}" srcOrd="4" destOrd="0" presId="urn:microsoft.com/office/officeart/2005/8/layout/radial5"/>
    <dgm:cxn modelId="{578B9D25-242A-AA49-98F9-A8366CB9D8FA}" type="presParOf" srcId="{6E00F6A9-0BD0-4441-A630-818C557BED38}" destId="{47B05779-D02A-0342-9375-A2A9CAA1AB66}" srcOrd="5" destOrd="0" presId="urn:microsoft.com/office/officeart/2005/8/layout/radial5"/>
    <dgm:cxn modelId="{9571E420-1C2F-2E4C-9203-C2774C12B248}" type="presParOf" srcId="{47B05779-D02A-0342-9375-A2A9CAA1AB66}" destId="{B8CE9C88-6740-C848-BCD2-2EA6301FA30B}" srcOrd="0" destOrd="0" presId="urn:microsoft.com/office/officeart/2005/8/layout/radial5"/>
    <dgm:cxn modelId="{8F3C8FAB-63C6-2B4D-A95F-F06616106D83}" type="presParOf" srcId="{6E00F6A9-0BD0-4441-A630-818C557BED38}" destId="{08FF743E-866B-9645-962C-B5BA90AAC3C6}" srcOrd="6" destOrd="0" presId="urn:microsoft.com/office/officeart/2005/8/layout/radial5"/>
    <dgm:cxn modelId="{FEF16F13-95C1-E446-9CE7-7EDF22CA2021}" type="presParOf" srcId="{6E00F6A9-0BD0-4441-A630-818C557BED38}" destId="{EB322A2A-F1CF-A14F-A732-3D0CD05C5B3A}" srcOrd="7" destOrd="0" presId="urn:microsoft.com/office/officeart/2005/8/layout/radial5"/>
    <dgm:cxn modelId="{3828595C-207F-7A4B-A617-E04C76ABF01A}" type="presParOf" srcId="{EB322A2A-F1CF-A14F-A732-3D0CD05C5B3A}" destId="{071A9E5E-DB9B-F94C-8FE0-91107B7BB0F1}" srcOrd="0" destOrd="0" presId="urn:microsoft.com/office/officeart/2005/8/layout/radial5"/>
    <dgm:cxn modelId="{E7814B45-DC1F-7C43-B3B3-0CD8C2805590}" type="presParOf" srcId="{6E00F6A9-0BD0-4441-A630-818C557BED38}" destId="{653E9AF3-97FD-254F-9C39-770C18696BA5}" srcOrd="8" destOrd="0" presId="urn:microsoft.com/office/officeart/2005/8/layout/radial5"/>
    <dgm:cxn modelId="{7F475CC0-4BF8-E148-8C3C-A92EE271E19E}" type="presParOf" srcId="{6E00F6A9-0BD0-4441-A630-818C557BED38}" destId="{92E90530-962E-9546-91B7-F09101DA1AAC}" srcOrd="9" destOrd="0" presId="urn:microsoft.com/office/officeart/2005/8/layout/radial5"/>
    <dgm:cxn modelId="{8040DBBC-CB85-C24F-B93B-EC034978DC3D}" type="presParOf" srcId="{92E90530-962E-9546-91B7-F09101DA1AAC}" destId="{A8A698E6-7A93-474B-BAE0-2FCBA598DF61}" srcOrd="0" destOrd="0" presId="urn:microsoft.com/office/officeart/2005/8/layout/radial5"/>
    <dgm:cxn modelId="{659FE3E6-F8F2-BA4E-A0EF-014FC4878B81}" type="presParOf" srcId="{6E00F6A9-0BD0-4441-A630-818C557BED38}" destId="{1FED6E05-CFFF-814C-9C75-31120DDA1A2A}" srcOrd="10" destOrd="0" presId="urn:microsoft.com/office/officeart/2005/8/layout/radial5"/>
    <dgm:cxn modelId="{62A5FA4E-F96D-424D-8B5B-1957FEEBBD4D}" type="presParOf" srcId="{6E00F6A9-0BD0-4441-A630-818C557BED38}" destId="{E5B0DD3B-4DDC-6544-839D-F78FF8B5E519}" srcOrd="11" destOrd="0" presId="urn:microsoft.com/office/officeart/2005/8/layout/radial5"/>
    <dgm:cxn modelId="{8BBA17B8-8180-9943-B207-652096AD4EFE}" type="presParOf" srcId="{E5B0DD3B-4DDC-6544-839D-F78FF8B5E519}" destId="{A3C3F9FB-0331-8F42-BFC3-9FB7058D715E}" srcOrd="0" destOrd="0" presId="urn:microsoft.com/office/officeart/2005/8/layout/radial5"/>
    <dgm:cxn modelId="{79448073-7B6C-1D4E-8D62-E4156FF1228C}" type="presParOf" srcId="{6E00F6A9-0BD0-4441-A630-818C557BED38}" destId="{5C8E1775-139E-0948-81B0-0F9E7BABAE41}" srcOrd="12" destOrd="0" presId="urn:microsoft.com/office/officeart/2005/8/layout/radial5"/>
    <dgm:cxn modelId="{E84D5C55-1543-C948-9094-6D474BC7D5FD}" type="presParOf" srcId="{6E00F6A9-0BD0-4441-A630-818C557BED38}" destId="{D2311740-CD67-0949-83D0-DED2B26FFAA2}" srcOrd="13" destOrd="0" presId="urn:microsoft.com/office/officeart/2005/8/layout/radial5"/>
    <dgm:cxn modelId="{46F06F05-ACAB-9F4C-B339-E86799D0D9A8}" type="presParOf" srcId="{D2311740-CD67-0949-83D0-DED2B26FFAA2}" destId="{CD0A81FB-3384-E74D-B6F2-A3B795914C4B}" srcOrd="0" destOrd="0" presId="urn:microsoft.com/office/officeart/2005/8/layout/radial5"/>
    <dgm:cxn modelId="{6CEC6B53-A37A-6C45-B694-4C4A387A45F2}" type="presParOf" srcId="{6E00F6A9-0BD0-4441-A630-818C557BED38}" destId="{6FA2B70A-4503-C448-B226-95F23990E1BF}" srcOrd="14" destOrd="0" presId="urn:microsoft.com/office/officeart/2005/8/layout/radial5"/>
    <dgm:cxn modelId="{D8280727-E1B0-A247-A61D-FE8E2AF4B5D6}" type="presParOf" srcId="{6E00F6A9-0BD0-4441-A630-818C557BED38}" destId="{0E278418-EB79-684F-A5A8-86FBA56F8E5B}" srcOrd="15" destOrd="0" presId="urn:microsoft.com/office/officeart/2005/8/layout/radial5"/>
    <dgm:cxn modelId="{6DA9496D-141D-794E-BDB6-29C887F1AB52}" type="presParOf" srcId="{0E278418-EB79-684F-A5A8-86FBA56F8E5B}" destId="{9AAC4520-C485-784E-BA67-B4B09413C349}" srcOrd="0" destOrd="0" presId="urn:microsoft.com/office/officeart/2005/8/layout/radial5"/>
    <dgm:cxn modelId="{E932D44C-41B0-C94C-AD55-D17C9DBAFB84}" type="presParOf" srcId="{6E00F6A9-0BD0-4441-A630-818C557BED38}" destId="{F1129076-C76E-A34F-BDFB-6CBFA8FB3FD0}" srcOrd="16" destOrd="0" presId="urn:microsoft.com/office/officeart/2005/8/layout/radial5"/>
    <dgm:cxn modelId="{0BDC8B96-5B08-4943-BB22-53E253F344B9}" type="presParOf" srcId="{6E00F6A9-0BD0-4441-A630-818C557BED38}" destId="{F2451D7E-F6B0-654E-8BB5-4B46E71F1626}" srcOrd="17" destOrd="0" presId="urn:microsoft.com/office/officeart/2005/8/layout/radial5"/>
    <dgm:cxn modelId="{28C5A5B6-1692-094A-9363-8C3434D97700}" type="presParOf" srcId="{F2451D7E-F6B0-654E-8BB5-4B46E71F1626}" destId="{AC0B857B-1980-F549-8229-81DAA118CAF3}" srcOrd="0" destOrd="0" presId="urn:microsoft.com/office/officeart/2005/8/layout/radial5"/>
    <dgm:cxn modelId="{4708DB2A-37D0-7D43-800B-CD05D1ED1049}" type="presParOf" srcId="{6E00F6A9-0BD0-4441-A630-818C557BED38}" destId="{9260ACB3-6FEC-E544-8303-19094F5C724B}" srcOrd="18" destOrd="0" presId="urn:microsoft.com/office/officeart/2005/8/layout/radial5"/>
    <dgm:cxn modelId="{4213D7C1-C987-B84A-BDFC-055363060ABA}" type="presParOf" srcId="{6E00F6A9-0BD0-4441-A630-818C557BED38}" destId="{0BBECC17-77F4-7840-8330-5CC513A45EE5}" srcOrd="19" destOrd="0" presId="urn:microsoft.com/office/officeart/2005/8/layout/radial5"/>
    <dgm:cxn modelId="{EF96EC8F-9C02-A140-BF46-93347DDCCED1}" type="presParOf" srcId="{0BBECC17-77F4-7840-8330-5CC513A45EE5}" destId="{ACA5C30C-17D4-864E-839A-33FC3F7D4D56}" srcOrd="0" destOrd="0" presId="urn:microsoft.com/office/officeart/2005/8/layout/radial5"/>
    <dgm:cxn modelId="{1A1C7D1D-BA0E-6241-AE41-871AF87E81ED}" type="presParOf" srcId="{6E00F6A9-0BD0-4441-A630-818C557BED38}" destId="{B705394A-D3FD-2A46-866F-B051D2A8D8E1}"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04BC094A-259C-394C-ABBB-14473FE05964}" type="presOf" srcId="{E8DFA070-DC5F-D642-9D32-55C74DBE9193}" destId="{091F22CC-0253-0B42-86A8-E4F59E8065AE}" srcOrd="0" destOrd="0" presId="urn:microsoft.com/office/officeart/2005/8/layout/cycle8"/>
    <dgm:cxn modelId="{14FE438E-930D-4C42-97EF-4FCF8077F006}" type="presOf" srcId="{54819F04-8F48-D647-B6B0-192EC1483933}" destId="{958911A2-ED26-4748-9726-3370C1EEC463}" srcOrd="1" destOrd="0" presId="urn:microsoft.com/office/officeart/2005/8/layout/cycle8"/>
    <dgm:cxn modelId="{31A342B6-7392-2549-932B-181BE6861667}" type="presOf" srcId="{20F7B7D0-318F-ED41-AACD-C5B781855C08}" destId="{DBFA8338-CC05-2940-A05E-BD3D2B0EE1F4}" srcOrd="0" destOrd="0" presId="urn:microsoft.com/office/officeart/2005/8/layout/cycle8"/>
    <dgm:cxn modelId="{28C0A393-21DB-E24B-9E66-77E310792B41}" type="presOf" srcId="{54819F04-8F48-D647-B6B0-192EC1483933}" destId="{B693E6FC-39D2-384F-B23E-F8D1633C9CDE}" srcOrd="0"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A16A7A36-AD45-294E-86EF-64608405C75C}" type="presOf" srcId="{20F7B7D0-318F-ED41-AACD-C5B781855C08}" destId="{F5CE888E-1085-C846-8CD3-5BFC2039CED1}" srcOrd="1"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48A30838-3DF2-3A42-A8C6-D57DE7C61149}" type="presOf" srcId="{A3043B41-F417-9A47-9E20-E2A7BFA9D702}" destId="{9BC6C76A-0606-8049-8B83-6503ABA222E2}" srcOrd="0" destOrd="0" presId="urn:microsoft.com/office/officeart/2005/8/layout/cycle8"/>
    <dgm:cxn modelId="{FEE52D7D-F4EC-9841-BC93-970CE7275DAF}" type="presOf" srcId="{A3043B41-F417-9A47-9E20-E2A7BFA9D702}" destId="{2B4FE038-2C64-274B-8331-6CFEB4F13BD9}" srcOrd="1"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7490F185-5C9D-0F48-A1A0-1C3FE4A4DC96}" type="presParOf" srcId="{091F22CC-0253-0B42-86A8-E4F59E8065AE}" destId="{9BC6C76A-0606-8049-8B83-6503ABA222E2}" srcOrd="0" destOrd="0" presId="urn:microsoft.com/office/officeart/2005/8/layout/cycle8"/>
    <dgm:cxn modelId="{23CE167B-355E-7C48-9800-8E9661D261E7}" type="presParOf" srcId="{091F22CC-0253-0B42-86A8-E4F59E8065AE}" destId="{483B2915-71DD-0C4F-8B4C-9AAF47E4B1FA}" srcOrd="1" destOrd="0" presId="urn:microsoft.com/office/officeart/2005/8/layout/cycle8"/>
    <dgm:cxn modelId="{28ECD5E6-3FEF-E144-A1DB-28821A929ED9}" type="presParOf" srcId="{091F22CC-0253-0B42-86A8-E4F59E8065AE}" destId="{DC96C939-139D-0643-9E28-6A2F80FA477D}" srcOrd="2" destOrd="0" presId="urn:microsoft.com/office/officeart/2005/8/layout/cycle8"/>
    <dgm:cxn modelId="{BAD0AED5-32E5-8142-A940-2A5728347072}" type="presParOf" srcId="{091F22CC-0253-0B42-86A8-E4F59E8065AE}" destId="{2B4FE038-2C64-274B-8331-6CFEB4F13BD9}" srcOrd="3" destOrd="0" presId="urn:microsoft.com/office/officeart/2005/8/layout/cycle8"/>
    <dgm:cxn modelId="{F52B83FF-C90D-5343-90E2-6E2E5E9AC241}" type="presParOf" srcId="{091F22CC-0253-0B42-86A8-E4F59E8065AE}" destId="{B693E6FC-39D2-384F-B23E-F8D1633C9CDE}" srcOrd="4" destOrd="0" presId="urn:microsoft.com/office/officeart/2005/8/layout/cycle8"/>
    <dgm:cxn modelId="{85C03B4C-03CD-5341-9388-E99605C2FA6E}" type="presParOf" srcId="{091F22CC-0253-0B42-86A8-E4F59E8065AE}" destId="{5FC38D96-B94C-DF46-B520-510C3176FC8A}" srcOrd="5" destOrd="0" presId="urn:microsoft.com/office/officeart/2005/8/layout/cycle8"/>
    <dgm:cxn modelId="{E11116F9-9D94-A543-A491-1DF8D604E2B7}" type="presParOf" srcId="{091F22CC-0253-0B42-86A8-E4F59E8065AE}" destId="{945835E2-8659-B149-B824-CF68B9A8D9B1}" srcOrd="6" destOrd="0" presId="urn:microsoft.com/office/officeart/2005/8/layout/cycle8"/>
    <dgm:cxn modelId="{634646C3-8B4E-864F-9E0E-0A98BD0BED1C}" type="presParOf" srcId="{091F22CC-0253-0B42-86A8-E4F59E8065AE}" destId="{958911A2-ED26-4748-9726-3370C1EEC463}" srcOrd="7" destOrd="0" presId="urn:microsoft.com/office/officeart/2005/8/layout/cycle8"/>
    <dgm:cxn modelId="{CB00A8DA-AE6A-F147-A4ED-284782A7BC4B}" type="presParOf" srcId="{091F22CC-0253-0B42-86A8-E4F59E8065AE}" destId="{DBFA8338-CC05-2940-A05E-BD3D2B0EE1F4}" srcOrd="8" destOrd="0" presId="urn:microsoft.com/office/officeart/2005/8/layout/cycle8"/>
    <dgm:cxn modelId="{F1280FD7-C6B7-484F-97A1-8BED91421E71}" type="presParOf" srcId="{091F22CC-0253-0B42-86A8-E4F59E8065AE}" destId="{C1DC825D-4562-DD4A-8E22-1F6196F2950E}" srcOrd="9" destOrd="0" presId="urn:microsoft.com/office/officeart/2005/8/layout/cycle8"/>
    <dgm:cxn modelId="{B5BFBDB7-A8AE-8645-AE48-87DA478DBDEB}" type="presParOf" srcId="{091F22CC-0253-0B42-86A8-E4F59E8065AE}" destId="{986A548C-31A7-8049-AB05-6BF00D1B2DCA}" srcOrd="10" destOrd="0" presId="urn:microsoft.com/office/officeart/2005/8/layout/cycle8"/>
    <dgm:cxn modelId="{0D2D6F87-5173-B040-A29B-526EC27C5320}" type="presParOf" srcId="{091F22CC-0253-0B42-86A8-E4F59E8065AE}" destId="{F5CE888E-1085-C846-8CD3-5BFC2039CED1}" srcOrd="11" destOrd="0" presId="urn:microsoft.com/office/officeart/2005/8/layout/cycle8"/>
    <dgm:cxn modelId="{B3C92CFF-C189-D041-85F7-611E67D899BF}" type="presParOf" srcId="{091F22CC-0253-0B42-86A8-E4F59E8065AE}" destId="{227F2737-653F-6843-AF58-FFBC079C1985}" srcOrd="12" destOrd="0" presId="urn:microsoft.com/office/officeart/2005/8/layout/cycle8"/>
    <dgm:cxn modelId="{CEF59F66-4975-634E-BE64-D194CE677B8A}" type="presParOf" srcId="{091F22CC-0253-0B42-86A8-E4F59E8065AE}" destId="{52285EB1-1A71-9D4C-A1EB-7F3C5A2DEEC5}" srcOrd="13" destOrd="0" presId="urn:microsoft.com/office/officeart/2005/8/layout/cycle8"/>
    <dgm:cxn modelId="{60F7F259-53F2-1B4D-9A02-0E050CC0E62C}"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1" csCatId="colorful" phldr="1"/>
      <dgm:spPr/>
      <dgm:t>
        <a:bodyPr/>
        <a:lstStyle/>
        <a:p>
          <a:endParaRPr lang="en-US"/>
        </a:p>
      </dgm:t>
    </dgm:pt>
    <dgm:pt modelId="{251FA1D7-AB08-7742-8E48-A8BD284D8D3B}">
      <dgm:prSet phldrT="[Text]" custT="1"/>
      <dgm:spPr/>
      <dgm:t>
        <a:bodyPr/>
        <a:lstStyle/>
        <a:p>
          <a:r>
            <a:rPr lang="en-US" sz="3200" dirty="0" smtClean="0">
              <a:solidFill>
                <a:srgbClr val="000000"/>
              </a:solidFill>
            </a:rPr>
            <a:t>Church Event or Program</a:t>
          </a:r>
          <a:endParaRPr lang="en-US" sz="3200" dirty="0">
            <a:solidFill>
              <a:srgbClr val="000000"/>
            </a:solidFill>
          </a:endParaRPr>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custT="1"/>
      <dgm:spPr/>
      <dgm:t>
        <a:bodyPr/>
        <a:lstStyle/>
        <a:p>
          <a:r>
            <a:rPr lang="en-US" sz="3200" dirty="0" smtClean="0">
              <a:solidFill>
                <a:srgbClr val="000000"/>
              </a:solidFill>
            </a:rPr>
            <a:t>At Home &amp; Daily Life</a:t>
          </a:r>
          <a:endParaRPr lang="en-US" sz="3200" dirty="0">
            <a:solidFill>
              <a:srgbClr val="000000"/>
            </a:solidFill>
          </a:endParaRPr>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t>
        <a:bodyPr/>
        <a:lstStyle/>
        <a:p>
          <a:endParaRPr lang="en-US"/>
        </a:p>
      </dgm:t>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t>
        <a:bodyPr/>
        <a:lstStyle/>
        <a:p>
          <a:endParaRPr lang="en-US"/>
        </a:p>
      </dgm:t>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E60BEF20-CFFB-8D41-9099-6061F9FD182C}" type="presOf" srcId="{9635CC47-DFF6-D34E-B8E8-F3EF9198353E}" destId="{B0F5E84D-B20D-CD4B-9D7C-D6EBDAC998CE}" srcOrd="0" destOrd="0" presId="urn:microsoft.com/office/officeart/2005/8/layout/cycle5"/>
    <dgm:cxn modelId="{8509C85C-B8B2-6E40-B407-E7E9603EDF11}" type="presOf" srcId="{E4040DD4-D994-454F-A215-BEECEFE29957}" destId="{D5597B3F-382C-9C44-8C07-33DAD7B2B740}" srcOrd="0" destOrd="0" presId="urn:microsoft.com/office/officeart/2005/8/layout/cycle5"/>
    <dgm:cxn modelId="{D2606165-A92E-B742-B8AD-2CC16F17DE67}" type="presOf" srcId="{56E4FD25-5B13-F14E-B32D-CEC638388AB3}" destId="{1138D245-F243-A94A-B194-3A5DB00C9C45}"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48159F25-071D-7149-85D9-78D9770F3554}" type="presOf" srcId="{251FA1D7-AB08-7742-8E48-A8BD284D8D3B}" destId="{519E39C2-CF50-3B4F-B15E-D406653347A6}" srcOrd="0" destOrd="0" presId="urn:microsoft.com/office/officeart/2005/8/layout/cycle5"/>
    <dgm:cxn modelId="{50F01A60-CE10-384B-B261-182FA45E136A}" type="presOf" srcId="{72F0142E-B0D5-7847-8C48-119D007AC5D5}" destId="{31DC290B-682D-1043-9D0B-FF7D1D01507D}" srcOrd="0" destOrd="0" presId="urn:microsoft.com/office/officeart/2005/8/layout/cycle5"/>
    <dgm:cxn modelId="{AB944666-9F44-2745-A18B-51D637057F85}" type="presParOf" srcId="{D5597B3F-382C-9C44-8C07-33DAD7B2B740}" destId="{519E39C2-CF50-3B4F-B15E-D406653347A6}" srcOrd="0" destOrd="0" presId="urn:microsoft.com/office/officeart/2005/8/layout/cycle5"/>
    <dgm:cxn modelId="{9FB56578-CBE5-3A4F-84F8-F72F47657ECB}" type="presParOf" srcId="{D5597B3F-382C-9C44-8C07-33DAD7B2B740}" destId="{BC08E096-D40D-3644-8AEE-E8A8BC5739D5}" srcOrd="1" destOrd="0" presId="urn:microsoft.com/office/officeart/2005/8/layout/cycle5"/>
    <dgm:cxn modelId="{A4DA2E88-AC56-194E-A4E4-1E41F5B522F2}" type="presParOf" srcId="{D5597B3F-382C-9C44-8C07-33DAD7B2B740}" destId="{31DC290B-682D-1043-9D0B-FF7D1D01507D}" srcOrd="2" destOrd="0" presId="urn:microsoft.com/office/officeart/2005/8/layout/cycle5"/>
    <dgm:cxn modelId="{E3376F1B-BB96-6240-A2B4-F1FAD0EE4D7D}" type="presParOf" srcId="{D5597B3F-382C-9C44-8C07-33DAD7B2B740}" destId="{B0F5E84D-B20D-CD4B-9D7C-D6EBDAC998CE}" srcOrd="3" destOrd="0" presId="urn:microsoft.com/office/officeart/2005/8/layout/cycle5"/>
    <dgm:cxn modelId="{2EBECCBC-0830-1948-8695-0DBB34BEFA39}" type="presParOf" srcId="{D5597B3F-382C-9C44-8C07-33DAD7B2B740}" destId="{48050F8F-74B2-9849-AA82-FD2F97010006}" srcOrd="4" destOrd="0" presId="urn:microsoft.com/office/officeart/2005/8/layout/cycle5"/>
    <dgm:cxn modelId="{8FF284D5-7B25-5741-90DE-4AEC0F348EFD}"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colorful1" csCatId="colorful" phldr="1"/>
      <dgm:spPr/>
      <dgm:t>
        <a:bodyPr/>
        <a:lstStyle/>
        <a:p>
          <a:endParaRPr lang="en-US"/>
        </a:p>
      </dgm:t>
    </dgm:pt>
    <dgm:pt modelId="{A4A53716-E24D-6C42-B245-4D6BE7B32BD7}">
      <dgm:prSet phldrT="[Text]"/>
      <dgm:spPr/>
      <dgm:t>
        <a:bodyPr/>
        <a:lstStyle/>
        <a:p>
          <a:r>
            <a:rPr lang="en-US" smtClean="0"/>
            <a:t>Event or Program</a:t>
          </a:r>
          <a:endParaRPr lang="en-US" dirty="0"/>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dgm:spPr/>
      <dgm:t>
        <a:bodyPr/>
        <a:lstStyle/>
        <a:p>
          <a:r>
            <a:rPr lang="en-US" smtClean="0"/>
            <a:t>TALK</a:t>
          </a:r>
          <a:br>
            <a:rPr lang="en-US" smtClean="0"/>
          </a:br>
          <a:r>
            <a:rPr lang="en-US" smtClean="0"/>
            <a:t>Conversation Activities </a:t>
          </a:r>
          <a:endParaRPr lang="en-US" dirty="0"/>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dgm:spPr/>
      <dgm:t>
        <a:bodyPr/>
        <a:lstStyle/>
        <a:p>
          <a:r>
            <a:rPr lang="en-US" smtClean="0"/>
            <a:t>LEARN</a:t>
          </a:r>
          <a:br>
            <a:rPr lang="en-US" smtClean="0"/>
          </a:br>
          <a:r>
            <a:rPr lang="en-US" smtClean="0"/>
            <a:t>Read</a:t>
          </a:r>
          <a:br>
            <a:rPr lang="en-US" smtClean="0"/>
          </a:br>
          <a:r>
            <a:rPr lang="en-US" smtClean="0"/>
            <a:t>Listen</a:t>
          </a:r>
          <a:br>
            <a:rPr lang="en-US" smtClean="0"/>
          </a:br>
          <a:r>
            <a:rPr lang="en-US" smtClean="0"/>
            <a:t>Watch </a:t>
          </a:r>
          <a:endParaRPr lang="en-US" dirty="0"/>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dgm:spPr/>
      <dgm:t>
        <a:bodyPr/>
        <a:lstStyle/>
        <a:p>
          <a:r>
            <a:rPr lang="en-US" smtClean="0"/>
            <a:t>ACT</a:t>
          </a:r>
          <a:br>
            <a:rPr lang="en-US" smtClean="0"/>
          </a:br>
          <a:r>
            <a:rPr lang="en-US" smtClean="0"/>
            <a:t>Practices</a:t>
          </a:r>
          <a:br>
            <a:rPr lang="en-US" smtClean="0"/>
          </a:br>
          <a:r>
            <a:rPr lang="en-US" smtClean="0"/>
            <a:t>Service</a:t>
          </a:r>
          <a:br>
            <a:rPr lang="en-US" smtClean="0"/>
          </a:br>
          <a:r>
            <a:rPr lang="en-US" smtClean="0"/>
            <a:t>Projects</a:t>
          </a:r>
          <a:endParaRPr lang="en-US" dirty="0" smtClean="0"/>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dgm:spPr/>
      <dgm:t>
        <a:bodyPr/>
        <a:lstStyle/>
        <a:p>
          <a:r>
            <a:rPr lang="en-US" smtClean="0"/>
            <a:t>PRAY</a:t>
          </a:r>
          <a:br>
            <a:rPr lang="en-US" smtClean="0"/>
          </a:br>
          <a:r>
            <a:rPr lang="en-US" smtClean="0"/>
            <a:t>Devotions Bible Reading Daily Prayer</a:t>
          </a:r>
          <a:endParaRPr lang="en-US" dirty="0"/>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dgm:spPr/>
      <dgm:t>
        <a:bodyPr/>
        <a:lstStyle/>
        <a:p>
          <a:r>
            <a:rPr lang="en-US" smtClean="0"/>
            <a:t>SHARE </a:t>
          </a:r>
          <a:br>
            <a:rPr lang="en-US" smtClean="0"/>
          </a:br>
          <a:r>
            <a:rPr lang="en-US" smtClean="0"/>
            <a:t>Facebook</a:t>
          </a:r>
          <a:br>
            <a:rPr lang="en-US" smtClean="0"/>
          </a:br>
          <a:r>
            <a:rPr lang="en-US" smtClean="0"/>
            <a:t>Video</a:t>
          </a:r>
          <a:br>
            <a:rPr lang="en-US" smtClean="0"/>
          </a:br>
          <a:r>
            <a:rPr lang="en-US" smtClean="0"/>
            <a:t>Projects</a:t>
          </a:r>
          <a:endParaRPr lang="en-US" dirty="0"/>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9710" custScaleY="135182">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54373" custScaleY="122500">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59910" custScaleY="121579">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47815" custScaleY="118542">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45978" custScaleY="137862">
        <dgm:presLayoutVars>
          <dgm:bulletEnabled val="1"/>
        </dgm:presLayoutVars>
      </dgm:prSet>
      <dgm:spPr/>
      <dgm:t>
        <a:bodyPr/>
        <a:lstStyle/>
        <a:p>
          <a:endParaRPr lang="en-US"/>
        </a:p>
      </dgm:t>
    </dgm:pt>
  </dgm:ptLst>
  <dgm:cxnLst>
    <dgm:cxn modelId="{66E4E211-74FF-A84B-8158-14FF27B34F1E}" type="presOf" srcId="{3D61B14B-6A4C-3142-B6FF-F65A4E96D6CB}" destId="{F16EA18C-8019-C74D-BCC8-287AB1098442}"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A9569B79-7977-E64A-9A93-B03C5FF57B0C}" srcId="{A4A53716-E24D-6C42-B245-4D6BE7B32BD7}" destId="{CF016495-9277-7143-987B-B231A1D9DBAC}" srcOrd="0" destOrd="0" parTransId="{3D61B14B-6A4C-3142-B6FF-F65A4E96D6CB}" sibTransId="{6C092AD6-3F24-534E-8C04-DC6993E7F289}"/>
    <dgm:cxn modelId="{CE2C5B46-0ED8-4948-A930-2ACABC435AAC}" type="presOf" srcId="{79CF5919-CD31-3A4C-A0C9-66067E8DEF0B}" destId="{0B983D13-9616-B244-9767-663D62534803}" srcOrd="0" destOrd="0" presId="urn:microsoft.com/office/officeart/2008/layout/RadialCluster"/>
    <dgm:cxn modelId="{B4BC7571-C242-5044-835F-296DA7D92AEA}" type="presOf" srcId="{A4A53716-E24D-6C42-B245-4D6BE7B32BD7}" destId="{83A93EEC-238B-004F-89B9-4DA0831B51F7}" srcOrd="0" destOrd="0" presId="urn:microsoft.com/office/officeart/2008/layout/RadialCluster"/>
    <dgm:cxn modelId="{8963E589-FFAE-1849-90D8-C6B35397C22F}" type="presOf" srcId="{4ACBD9F2-4D16-1C4D-8FAD-FFF05D7EED3B}" destId="{04EFD440-B0DD-7B41-BEDB-A6E2C526B96E}" srcOrd="0" destOrd="0" presId="urn:microsoft.com/office/officeart/2008/layout/RadialCluster"/>
    <dgm:cxn modelId="{06568318-6D0E-A946-9F03-9BD6BB048F22}" type="presOf" srcId="{65858E89-5ACF-7647-8973-CDB4AA15E68C}" destId="{5E6C6F52-2364-6749-80A2-6E9F5A38DEF3}" srcOrd="0" destOrd="0" presId="urn:microsoft.com/office/officeart/2008/layout/RadialCluster"/>
    <dgm:cxn modelId="{B44CC5DD-B19F-F948-A136-9AB21EA87965}" type="presOf" srcId="{C9BE137B-230A-DC4A-9FCC-0C7BA94D0EE6}" destId="{FE92D435-F383-A542-9849-6BDF935950EE}" srcOrd="0" destOrd="0" presId="urn:microsoft.com/office/officeart/2008/layout/RadialCluster"/>
    <dgm:cxn modelId="{7D9C3B83-4BE6-5444-AD19-572EFE4F5CFC}" type="presOf" srcId="{C1DE004E-567E-3643-99C8-32381468A9EB}" destId="{F18906FF-3BF1-2443-A108-3952CE5BF5D9}" srcOrd="0" destOrd="0" presId="urn:microsoft.com/office/officeart/2008/layout/RadialCluster"/>
    <dgm:cxn modelId="{4321015A-F70B-FA4C-A306-4E1AB2B7C255}" srcId="{A4A53716-E24D-6C42-B245-4D6BE7B32BD7}" destId="{C9BE137B-230A-DC4A-9FCC-0C7BA94D0EE6}" srcOrd="2" destOrd="0" parTransId="{79CF5919-CD31-3A4C-A0C9-66067E8DEF0B}" sibTransId="{251CA7F0-FE26-8C4C-BE9F-33A0D086F889}"/>
    <dgm:cxn modelId="{3FF43B3D-66E0-2848-AD19-08E5C999AF7C}" type="presOf" srcId="{CF016495-9277-7143-987B-B231A1D9DBAC}" destId="{B6C7D1E2-1288-A249-A7C7-384FBAA0D7C9}" srcOrd="0" destOrd="0" presId="urn:microsoft.com/office/officeart/2008/layout/RadialCluster"/>
    <dgm:cxn modelId="{B122A357-C002-4F4C-95C0-07D2275EB051}" srcId="{A4A53716-E24D-6C42-B245-4D6BE7B32BD7}" destId="{284A0E23-B2BE-874B-AD25-2834271B1D7B}" srcOrd="4" destOrd="0" parTransId="{4ACBD9F2-4D16-1C4D-8FAD-FFF05D7EED3B}" sibTransId="{80B51570-BD88-9047-98AE-9F61B5B15EB6}"/>
    <dgm:cxn modelId="{89654A8A-C6C5-334B-8F02-684E4BF7D1CD}" type="presOf" srcId="{998E433E-7BCD-034B-91C2-F33F25E1A45A}" destId="{96170A06-30CE-6742-9CD6-9F5407986543}"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14B1E1EC-B3D8-904F-9450-72AB21415BD3}" srcId="{C1DE004E-567E-3643-99C8-32381468A9EB}" destId="{A4A53716-E24D-6C42-B245-4D6BE7B32BD7}" srcOrd="0" destOrd="0" parTransId="{5AE2976D-B40E-1743-A3FD-D69DBE5F693D}" sibTransId="{CB5EAC00-1762-5641-A2B1-4FF3243A2967}"/>
    <dgm:cxn modelId="{BDC781C0-3EEA-7D4D-A5F2-9C6A9C57AF4B}" type="presOf" srcId="{284A0E23-B2BE-874B-AD25-2834271B1D7B}" destId="{CF4B87B7-09F7-6A46-AC74-37EF0149FACA}" srcOrd="0" destOrd="0" presId="urn:microsoft.com/office/officeart/2008/layout/RadialCluster"/>
    <dgm:cxn modelId="{9F44EF09-487C-BB47-9EB5-05F78CB12867}" type="presOf" srcId="{8EFC880A-3911-6B47-A006-B0F4C9E804FB}" destId="{47F37E59-2BA1-6442-9399-6A5D937CCC17}" srcOrd="0" destOrd="0" presId="urn:microsoft.com/office/officeart/2008/layout/RadialCluster"/>
    <dgm:cxn modelId="{7A93CC11-BDD4-4D4B-9FD0-480565FE352D}" type="presOf" srcId="{D53073F6-DC0B-1E42-A2B6-6FE1AE34163E}" destId="{54555DDE-9657-744F-80C5-9D13F5AB989A}" srcOrd="0" destOrd="0" presId="urn:microsoft.com/office/officeart/2008/layout/RadialCluster"/>
    <dgm:cxn modelId="{A635FCBD-7519-E842-83F7-ED679417CA19}" type="presParOf" srcId="{F18906FF-3BF1-2443-A108-3952CE5BF5D9}" destId="{F15C9503-3DA4-8846-B926-B6C0D213678B}" srcOrd="0" destOrd="0" presId="urn:microsoft.com/office/officeart/2008/layout/RadialCluster"/>
    <dgm:cxn modelId="{9925ECB2-2CCF-0244-AA01-39D472FF1F23}" type="presParOf" srcId="{F15C9503-3DA4-8846-B926-B6C0D213678B}" destId="{83A93EEC-238B-004F-89B9-4DA0831B51F7}" srcOrd="0" destOrd="0" presId="urn:microsoft.com/office/officeart/2008/layout/RadialCluster"/>
    <dgm:cxn modelId="{093B3E0A-88C2-0F48-95BD-791D5F3631D2}" type="presParOf" srcId="{F15C9503-3DA4-8846-B926-B6C0D213678B}" destId="{F16EA18C-8019-C74D-BCC8-287AB1098442}" srcOrd="1" destOrd="0" presId="urn:microsoft.com/office/officeart/2008/layout/RadialCluster"/>
    <dgm:cxn modelId="{2DC9059B-C95C-E646-B1BF-CC05070EFF0B}" type="presParOf" srcId="{F15C9503-3DA4-8846-B926-B6C0D213678B}" destId="{B6C7D1E2-1288-A249-A7C7-384FBAA0D7C9}" srcOrd="2" destOrd="0" presId="urn:microsoft.com/office/officeart/2008/layout/RadialCluster"/>
    <dgm:cxn modelId="{3E17BD12-6427-D14D-880E-9CECC2279CAD}" type="presParOf" srcId="{F15C9503-3DA4-8846-B926-B6C0D213678B}" destId="{5E6C6F52-2364-6749-80A2-6E9F5A38DEF3}" srcOrd="3" destOrd="0" presId="urn:microsoft.com/office/officeart/2008/layout/RadialCluster"/>
    <dgm:cxn modelId="{7189F22D-D81C-804F-8329-880E4F271221}" type="presParOf" srcId="{F15C9503-3DA4-8846-B926-B6C0D213678B}" destId="{96170A06-30CE-6742-9CD6-9F5407986543}" srcOrd="4" destOrd="0" presId="urn:microsoft.com/office/officeart/2008/layout/RadialCluster"/>
    <dgm:cxn modelId="{07D0BCBB-A6C9-2444-B146-3BD14EAC39D3}" type="presParOf" srcId="{F15C9503-3DA4-8846-B926-B6C0D213678B}" destId="{0B983D13-9616-B244-9767-663D62534803}" srcOrd="5" destOrd="0" presId="urn:microsoft.com/office/officeart/2008/layout/RadialCluster"/>
    <dgm:cxn modelId="{48B67B02-9C40-A34B-AAB1-5BBE32130BE9}" type="presParOf" srcId="{F15C9503-3DA4-8846-B926-B6C0D213678B}" destId="{FE92D435-F383-A542-9849-6BDF935950EE}" srcOrd="6" destOrd="0" presId="urn:microsoft.com/office/officeart/2008/layout/RadialCluster"/>
    <dgm:cxn modelId="{B59D6133-2C68-7E4B-92D5-35B59C9EBEFB}" type="presParOf" srcId="{F15C9503-3DA4-8846-B926-B6C0D213678B}" destId="{54555DDE-9657-744F-80C5-9D13F5AB989A}" srcOrd="7" destOrd="0" presId="urn:microsoft.com/office/officeart/2008/layout/RadialCluster"/>
    <dgm:cxn modelId="{ABB3ADA1-F8D8-B04B-9FF2-DF28AF975B24}" type="presParOf" srcId="{F15C9503-3DA4-8846-B926-B6C0D213678B}" destId="{47F37E59-2BA1-6442-9399-6A5D937CCC17}" srcOrd="8" destOrd="0" presId="urn:microsoft.com/office/officeart/2008/layout/RadialCluster"/>
    <dgm:cxn modelId="{4C19E030-1285-054D-839E-ACDF58D45574}" type="presParOf" srcId="{F15C9503-3DA4-8846-B926-B6C0D213678B}" destId="{04EFD440-B0DD-7B41-BEDB-A6E2C526B96E}" srcOrd="9" destOrd="0" presId="urn:microsoft.com/office/officeart/2008/layout/RadialCluster"/>
    <dgm:cxn modelId="{02327B51-BB1B-7A49-89E4-AB13D612EF73}"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2B23914-9555-5140-8DF6-D3C2E2C0ED9F}" type="doc">
      <dgm:prSet loTypeId="urn:microsoft.com/office/officeart/2005/8/layout/cycle8" loCatId="" qsTypeId="urn:microsoft.com/office/officeart/2005/8/quickstyle/simple2" qsCatId="simple" csTypeId="urn:microsoft.com/office/officeart/2005/8/colors/colorful1" csCatId="colorful" phldr="1"/>
      <dgm:spPr/>
    </dgm:pt>
    <dgm:pt modelId="{29B34949-7006-024C-9DDF-CE0EF68834B1}">
      <dgm:prSet phldrT="[Text]" custT="1"/>
      <dgm:spPr/>
      <dgm:t>
        <a:bodyPr/>
        <a:lstStyle/>
        <a:p>
          <a:r>
            <a:rPr lang="en-US" sz="2000" b="1" dirty="0" smtClean="0">
              <a:solidFill>
                <a:schemeClr val="tx1"/>
              </a:solidFill>
            </a:rPr>
            <a:t>Caring Relation-ships</a:t>
          </a:r>
          <a:endParaRPr lang="en-US" sz="2000" b="1" dirty="0">
            <a:solidFill>
              <a:schemeClr val="tx1"/>
            </a:solidFill>
          </a:endParaRPr>
        </a:p>
      </dgm:t>
    </dgm:pt>
    <dgm:pt modelId="{7D740DE3-A271-4D42-8853-33D29166C752}" type="parTrans" cxnId="{26B3C0FB-3DBF-944D-9D20-F3EB28BE904C}">
      <dgm:prSet/>
      <dgm:spPr/>
      <dgm:t>
        <a:bodyPr/>
        <a:lstStyle/>
        <a:p>
          <a:endParaRPr lang="en-US"/>
        </a:p>
      </dgm:t>
    </dgm:pt>
    <dgm:pt modelId="{B118D8CA-30A7-0E47-A2BE-475B8CAADEA2}" type="sibTrans" cxnId="{26B3C0FB-3DBF-944D-9D20-F3EB28BE904C}">
      <dgm:prSet/>
      <dgm:spPr/>
      <dgm:t>
        <a:bodyPr/>
        <a:lstStyle/>
        <a:p>
          <a:endParaRPr lang="en-US"/>
        </a:p>
      </dgm:t>
    </dgm:pt>
    <dgm:pt modelId="{C9D88508-3D47-EF4C-9948-CC94D185B240}">
      <dgm:prSet phldrT="[Text]" custT="1"/>
      <dgm:spPr/>
      <dgm:t>
        <a:bodyPr/>
        <a:lstStyle/>
        <a:p>
          <a:r>
            <a:rPr lang="en-US" sz="2000" b="1" dirty="0" smtClean="0">
              <a:solidFill>
                <a:schemeClr val="tx1"/>
              </a:solidFill>
            </a:rPr>
            <a:t>Celebrating</a:t>
          </a:r>
          <a:endParaRPr lang="en-US" sz="2000" b="1" dirty="0">
            <a:solidFill>
              <a:schemeClr val="tx1"/>
            </a:solidFill>
          </a:endParaRPr>
        </a:p>
      </dgm:t>
    </dgm:pt>
    <dgm:pt modelId="{38ACBBF9-97A3-5E45-BF83-9EDF74527CE8}" type="parTrans" cxnId="{19F2C224-6BAD-5C49-B95E-76C44B14DE53}">
      <dgm:prSet/>
      <dgm:spPr/>
      <dgm:t>
        <a:bodyPr/>
        <a:lstStyle/>
        <a:p>
          <a:endParaRPr lang="en-US"/>
        </a:p>
      </dgm:t>
    </dgm:pt>
    <dgm:pt modelId="{AF4D2307-530A-8544-BC62-6A7B1EB24A45}" type="sibTrans" cxnId="{19F2C224-6BAD-5C49-B95E-76C44B14DE53}">
      <dgm:prSet/>
      <dgm:spPr/>
      <dgm:t>
        <a:bodyPr/>
        <a:lstStyle/>
        <a:p>
          <a:endParaRPr lang="en-US"/>
        </a:p>
      </dgm:t>
    </dgm:pt>
    <dgm:pt modelId="{95CEC501-5A8E-C246-9956-75931B81A2F9}">
      <dgm:prSet phldrT="[Text]" custT="1"/>
      <dgm:spPr/>
      <dgm:t>
        <a:bodyPr/>
        <a:lstStyle/>
        <a:p>
          <a:r>
            <a:rPr lang="en-US" sz="2000" b="1" dirty="0" smtClean="0">
              <a:solidFill>
                <a:schemeClr val="tx1"/>
              </a:solidFill>
            </a:rPr>
            <a:t>Learning</a:t>
          </a:r>
          <a:endParaRPr lang="en-US" sz="2000" b="1" dirty="0">
            <a:solidFill>
              <a:schemeClr val="tx1"/>
            </a:solidFill>
          </a:endParaRPr>
        </a:p>
      </dgm:t>
    </dgm:pt>
    <dgm:pt modelId="{688D8F13-8517-A14C-B592-AC6BEA794B46}" type="parTrans" cxnId="{667E0726-3A46-B94C-A8B5-2B77BB4A2A03}">
      <dgm:prSet/>
      <dgm:spPr/>
      <dgm:t>
        <a:bodyPr/>
        <a:lstStyle/>
        <a:p>
          <a:endParaRPr lang="en-US"/>
        </a:p>
      </dgm:t>
    </dgm:pt>
    <dgm:pt modelId="{756FA9D4-8780-C248-B541-0194E6708B15}" type="sibTrans" cxnId="{667E0726-3A46-B94C-A8B5-2B77BB4A2A03}">
      <dgm:prSet/>
      <dgm:spPr/>
      <dgm:t>
        <a:bodyPr/>
        <a:lstStyle/>
        <a:p>
          <a:endParaRPr lang="en-US"/>
        </a:p>
      </dgm:t>
    </dgm:pt>
    <dgm:pt modelId="{8159873E-3E54-0D42-8EBD-098C10CC5630}">
      <dgm:prSet phldrT="[Text]" custT="1"/>
      <dgm:spPr/>
      <dgm:t>
        <a:bodyPr/>
        <a:lstStyle/>
        <a:p>
          <a:r>
            <a:rPr lang="en-US" sz="2000" b="1" dirty="0" smtClean="0">
              <a:solidFill>
                <a:schemeClr val="tx1"/>
              </a:solidFill>
            </a:rPr>
            <a:t>Praying</a:t>
          </a:r>
          <a:endParaRPr lang="en-US" sz="2000" b="1" dirty="0">
            <a:solidFill>
              <a:schemeClr val="tx1"/>
            </a:solidFill>
          </a:endParaRPr>
        </a:p>
      </dgm:t>
    </dgm:pt>
    <dgm:pt modelId="{A33B10EC-F2B7-164F-857D-BBC74E644726}" type="parTrans" cxnId="{5000C0F4-9D9B-BB49-B330-0F32649A79FE}">
      <dgm:prSet/>
      <dgm:spPr/>
      <dgm:t>
        <a:bodyPr/>
        <a:lstStyle/>
        <a:p>
          <a:endParaRPr lang="en-US"/>
        </a:p>
      </dgm:t>
    </dgm:pt>
    <dgm:pt modelId="{AED6352C-B2FD-8E49-A52E-BBCD3AEB47B4}" type="sibTrans" cxnId="{5000C0F4-9D9B-BB49-B330-0F32649A79FE}">
      <dgm:prSet/>
      <dgm:spPr/>
      <dgm:t>
        <a:bodyPr/>
        <a:lstStyle/>
        <a:p>
          <a:endParaRPr lang="en-US"/>
        </a:p>
      </dgm:t>
    </dgm:pt>
    <dgm:pt modelId="{A3483F0A-524F-7043-AC34-825BFE3DFEA2}">
      <dgm:prSet phldrT="[Text]" custT="1"/>
      <dgm:spPr/>
      <dgm:t>
        <a:bodyPr/>
        <a:lstStyle/>
        <a:p>
          <a:r>
            <a:rPr lang="en-US" sz="2000" b="1" dirty="0" smtClean="0">
              <a:solidFill>
                <a:schemeClr val="tx1"/>
              </a:solidFill>
            </a:rPr>
            <a:t>Serving</a:t>
          </a:r>
          <a:endParaRPr lang="en-US" sz="2000" b="1" dirty="0">
            <a:solidFill>
              <a:schemeClr val="tx1"/>
            </a:solidFill>
          </a:endParaRPr>
        </a:p>
      </dgm:t>
    </dgm:pt>
    <dgm:pt modelId="{F8EC211B-F137-0149-BFB6-BE144EBF5ABB}" type="parTrans" cxnId="{3FF5D79F-9F5C-E440-88FE-F624CD6959CF}">
      <dgm:prSet/>
      <dgm:spPr/>
      <dgm:t>
        <a:bodyPr/>
        <a:lstStyle/>
        <a:p>
          <a:endParaRPr lang="en-US"/>
        </a:p>
      </dgm:t>
    </dgm:pt>
    <dgm:pt modelId="{C07057EC-C4CC-0447-9EF5-C3825C525D74}" type="sibTrans" cxnId="{3FF5D79F-9F5C-E440-88FE-F624CD6959CF}">
      <dgm:prSet/>
      <dgm:spPr/>
      <dgm:t>
        <a:bodyPr/>
        <a:lstStyle/>
        <a:p>
          <a:endParaRPr lang="en-US"/>
        </a:p>
      </dgm:t>
    </dgm:pt>
    <dgm:pt modelId="{3E669256-E205-4941-9B7F-2009F0F75515}" type="pres">
      <dgm:prSet presAssocID="{A2B23914-9555-5140-8DF6-D3C2E2C0ED9F}" presName="compositeShape" presStyleCnt="0">
        <dgm:presLayoutVars>
          <dgm:chMax val="7"/>
          <dgm:dir/>
          <dgm:resizeHandles val="exact"/>
        </dgm:presLayoutVars>
      </dgm:prSet>
      <dgm:spPr/>
    </dgm:pt>
    <dgm:pt modelId="{8049B84D-022D-FC42-B31A-B00ED4065723}" type="pres">
      <dgm:prSet presAssocID="{A2B23914-9555-5140-8DF6-D3C2E2C0ED9F}" presName="wedge1" presStyleLbl="node1" presStyleIdx="0" presStyleCnt="5"/>
      <dgm:spPr/>
      <dgm:t>
        <a:bodyPr/>
        <a:lstStyle/>
        <a:p>
          <a:endParaRPr lang="en-US"/>
        </a:p>
      </dgm:t>
    </dgm:pt>
    <dgm:pt modelId="{CCCD0728-10AE-B24A-A817-CC109CBBAD8D}" type="pres">
      <dgm:prSet presAssocID="{A2B23914-9555-5140-8DF6-D3C2E2C0ED9F}" presName="dummy1a" presStyleCnt="0"/>
      <dgm:spPr/>
    </dgm:pt>
    <dgm:pt modelId="{3A5DEBE0-569C-2140-886E-22AD4E70CA5B}" type="pres">
      <dgm:prSet presAssocID="{A2B23914-9555-5140-8DF6-D3C2E2C0ED9F}" presName="dummy1b" presStyleCnt="0"/>
      <dgm:spPr/>
    </dgm:pt>
    <dgm:pt modelId="{247F5666-2497-F04C-AA16-C5D504E1CAFD}" type="pres">
      <dgm:prSet presAssocID="{A2B23914-9555-5140-8DF6-D3C2E2C0ED9F}" presName="wedge1Tx" presStyleLbl="node1" presStyleIdx="0" presStyleCnt="5">
        <dgm:presLayoutVars>
          <dgm:chMax val="0"/>
          <dgm:chPref val="0"/>
          <dgm:bulletEnabled val="1"/>
        </dgm:presLayoutVars>
      </dgm:prSet>
      <dgm:spPr/>
      <dgm:t>
        <a:bodyPr/>
        <a:lstStyle/>
        <a:p>
          <a:endParaRPr lang="en-US"/>
        </a:p>
      </dgm:t>
    </dgm:pt>
    <dgm:pt modelId="{C2B88BB3-F0B2-2B44-BD13-05A1ACB1EDE8}" type="pres">
      <dgm:prSet presAssocID="{A2B23914-9555-5140-8DF6-D3C2E2C0ED9F}" presName="wedge2" presStyleLbl="node1" presStyleIdx="1" presStyleCnt="5"/>
      <dgm:spPr/>
      <dgm:t>
        <a:bodyPr/>
        <a:lstStyle/>
        <a:p>
          <a:endParaRPr lang="en-US"/>
        </a:p>
      </dgm:t>
    </dgm:pt>
    <dgm:pt modelId="{8BC42B14-D128-E64D-958E-9B1676635E0F}" type="pres">
      <dgm:prSet presAssocID="{A2B23914-9555-5140-8DF6-D3C2E2C0ED9F}" presName="dummy2a" presStyleCnt="0"/>
      <dgm:spPr/>
    </dgm:pt>
    <dgm:pt modelId="{FE89CF49-BBDC-3944-B2D6-86FBCE8D43F5}" type="pres">
      <dgm:prSet presAssocID="{A2B23914-9555-5140-8DF6-D3C2E2C0ED9F}" presName="dummy2b" presStyleCnt="0"/>
      <dgm:spPr/>
    </dgm:pt>
    <dgm:pt modelId="{DF5EFA98-8D52-4844-86A5-7DA605F39251}" type="pres">
      <dgm:prSet presAssocID="{A2B23914-9555-5140-8DF6-D3C2E2C0ED9F}" presName="wedge2Tx" presStyleLbl="node1" presStyleIdx="1" presStyleCnt="5">
        <dgm:presLayoutVars>
          <dgm:chMax val="0"/>
          <dgm:chPref val="0"/>
          <dgm:bulletEnabled val="1"/>
        </dgm:presLayoutVars>
      </dgm:prSet>
      <dgm:spPr/>
      <dgm:t>
        <a:bodyPr/>
        <a:lstStyle/>
        <a:p>
          <a:endParaRPr lang="en-US"/>
        </a:p>
      </dgm:t>
    </dgm:pt>
    <dgm:pt modelId="{139CDB0A-B7D6-F04B-8D7F-0E2FD8502C90}" type="pres">
      <dgm:prSet presAssocID="{A2B23914-9555-5140-8DF6-D3C2E2C0ED9F}" presName="wedge3" presStyleLbl="node1" presStyleIdx="2" presStyleCnt="5"/>
      <dgm:spPr/>
      <dgm:t>
        <a:bodyPr/>
        <a:lstStyle/>
        <a:p>
          <a:endParaRPr lang="en-US"/>
        </a:p>
      </dgm:t>
    </dgm:pt>
    <dgm:pt modelId="{6D5DF951-168A-8843-91DE-5FF867E95F15}" type="pres">
      <dgm:prSet presAssocID="{A2B23914-9555-5140-8DF6-D3C2E2C0ED9F}" presName="dummy3a" presStyleCnt="0"/>
      <dgm:spPr/>
    </dgm:pt>
    <dgm:pt modelId="{7239F543-8421-274E-AD5E-0C0482FFF46C}" type="pres">
      <dgm:prSet presAssocID="{A2B23914-9555-5140-8DF6-D3C2E2C0ED9F}" presName="dummy3b" presStyleCnt="0"/>
      <dgm:spPr/>
    </dgm:pt>
    <dgm:pt modelId="{038F46E2-553D-F348-BE72-DF04308B4445}" type="pres">
      <dgm:prSet presAssocID="{A2B23914-9555-5140-8DF6-D3C2E2C0ED9F}" presName="wedge3Tx" presStyleLbl="node1" presStyleIdx="2" presStyleCnt="5">
        <dgm:presLayoutVars>
          <dgm:chMax val="0"/>
          <dgm:chPref val="0"/>
          <dgm:bulletEnabled val="1"/>
        </dgm:presLayoutVars>
      </dgm:prSet>
      <dgm:spPr/>
      <dgm:t>
        <a:bodyPr/>
        <a:lstStyle/>
        <a:p>
          <a:endParaRPr lang="en-US"/>
        </a:p>
      </dgm:t>
    </dgm:pt>
    <dgm:pt modelId="{B7A877F1-3230-4B4B-893F-337132743C18}" type="pres">
      <dgm:prSet presAssocID="{A2B23914-9555-5140-8DF6-D3C2E2C0ED9F}" presName="wedge4" presStyleLbl="node1" presStyleIdx="3" presStyleCnt="5"/>
      <dgm:spPr/>
      <dgm:t>
        <a:bodyPr/>
        <a:lstStyle/>
        <a:p>
          <a:endParaRPr lang="en-US"/>
        </a:p>
      </dgm:t>
    </dgm:pt>
    <dgm:pt modelId="{F5C8DB4A-2A06-C94F-A13E-C402D1BBEB88}" type="pres">
      <dgm:prSet presAssocID="{A2B23914-9555-5140-8DF6-D3C2E2C0ED9F}" presName="dummy4a" presStyleCnt="0"/>
      <dgm:spPr/>
    </dgm:pt>
    <dgm:pt modelId="{686C85C3-C314-1F40-9CF3-77B1A1DB38B0}" type="pres">
      <dgm:prSet presAssocID="{A2B23914-9555-5140-8DF6-D3C2E2C0ED9F}" presName="dummy4b" presStyleCnt="0"/>
      <dgm:spPr/>
    </dgm:pt>
    <dgm:pt modelId="{702B5D49-5123-264C-8F17-E7C293AFBB49}" type="pres">
      <dgm:prSet presAssocID="{A2B23914-9555-5140-8DF6-D3C2E2C0ED9F}" presName="wedge4Tx" presStyleLbl="node1" presStyleIdx="3" presStyleCnt="5">
        <dgm:presLayoutVars>
          <dgm:chMax val="0"/>
          <dgm:chPref val="0"/>
          <dgm:bulletEnabled val="1"/>
        </dgm:presLayoutVars>
      </dgm:prSet>
      <dgm:spPr/>
      <dgm:t>
        <a:bodyPr/>
        <a:lstStyle/>
        <a:p>
          <a:endParaRPr lang="en-US"/>
        </a:p>
      </dgm:t>
    </dgm:pt>
    <dgm:pt modelId="{E58F4C31-4055-F548-B3E0-532BFA8D694B}" type="pres">
      <dgm:prSet presAssocID="{A2B23914-9555-5140-8DF6-D3C2E2C0ED9F}" presName="wedge5" presStyleLbl="node1" presStyleIdx="4" presStyleCnt="5"/>
      <dgm:spPr/>
      <dgm:t>
        <a:bodyPr/>
        <a:lstStyle/>
        <a:p>
          <a:endParaRPr lang="en-US"/>
        </a:p>
      </dgm:t>
    </dgm:pt>
    <dgm:pt modelId="{2CBA01DF-5A41-1447-9934-3E2B10DDCF40}" type="pres">
      <dgm:prSet presAssocID="{A2B23914-9555-5140-8DF6-D3C2E2C0ED9F}" presName="dummy5a" presStyleCnt="0"/>
      <dgm:spPr/>
    </dgm:pt>
    <dgm:pt modelId="{79255D88-F8B9-3741-B6EE-75DFD330BF00}" type="pres">
      <dgm:prSet presAssocID="{A2B23914-9555-5140-8DF6-D3C2E2C0ED9F}" presName="dummy5b" presStyleCnt="0"/>
      <dgm:spPr/>
    </dgm:pt>
    <dgm:pt modelId="{DE76716B-7817-AE42-8011-F7E23FB8CF91}" type="pres">
      <dgm:prSet presAssocID="{A2B23914-9555-5140-8DF6-D3C2E2C0ED9F}" presName="wedge5Tx" presStyleLbl="node1" presStyleIdx="4" presStyleCnt="5">
        <dgm:presLayoutVars>
          <dgm:chMax val="0"/>
          <dgm:chPref val="0"/>
          <dgm:bulletEnabled val="1"/>
        </dgm:presLayoutVars>
      </dgm:prSet>
      <dgm:spPr/>
      <dgm:t>
        <a:bodyPr/>
        <a:lstStyle/>
        <a:p>
          <a:endParaRPr lang="en-US"/>
        </a:p>
      </dgm:t>
    </dgm:pt>
    <dgm:pt modelId="{0091AD12-8C6D-994D-B60F-952732EC1DCF}" type="pres">
      <dgm:prSet presAssocID="{B118D8CA-30A7-0E47-A2BE-475B8CAADEA2}" presName="arrowWedge1" presStyleLbl="fgSibTrans2D1" presStyleIdx="0" presStyleCnt="5"/>
      <dgm:spPr/>
    </dgm:pt>
    <dgm:pt modelId="{45B159E3-9144-FF43-851A-518EB3A9F1B2}" type="pres">
      <dgm:prSet presAssocID="{AF4D2307-530A-8544-BC62-6A7B1EB24A45}" presName="arrowWedge2" presStyleLbl="fgSibTrans2D1" presStyleIdx="1" presStyleCnt="5"/>
      <dgm:spPr/>
    </dgm:pt>
    <dgm:pt modelId="{F3E4365E-401E-4743-8759-1A2F54E2B5EF}" type="pres">
      <dgm:prSet presAssocID="{756FA9D4-8780-C248-B541-0194E6708B15}" presName="arrowWedge3" presStyleLbl="fgSibTrans2D1" presStyleIdx="2" presStyleCnt="5"/>
      <dgm:spPr/>
    </dgm:pt>
    <dgm:pt modelId="{66EDC3B4-8A38-E946-8962-AC207040BAA9}" type="pres">
      <dgm:prSet presAssocID="{AED6352C-B2FD-8E49-A52E-BBCD3AEB47B4}" presName="arrowWedge4" presStyleLbl="fgSibTrans2D1" presStyleIdx="3" presStyleCnt="5"/>
      <dgm:spPr/>
    </dgm:pt>
    <dgm:pt modelId="{D4D34760-ACB4-D54F-839D-21F5A24EDD23}" type="pres">
      <dgm:prSet presAssocID="{C07057EC-C4CC-0447-9EF5-C3825C525D74}" presName="arrowWedge5" presStyleLbl="fgSibTrans2D1" presStyleIdx="4" presStyleCnt="5"/>
      <dgm:spPr/>
    </dgm:pt>
  </dgm:ptLst>
  <dgm:cxnLst>
    <dgm:cxn modelId="{26B3C0FB-3DBF-944D-9D20-F3EB28BE904C}" srcId="{A2B23914-9555-5140-8DF6-D3C2E2C0ED9F}" destId="{29B34949-7006-024C-9DDF-CE0EF68834B1}" srcOrd="0" destOrd="0" parTransId="{7D740DE3-A271-4D42-8853-33D29166C752}" sibTransId="{B118D8CA-30A7-0E47-A2BE-475B8CAADEA2}"/>
    <dgm:cxn modelId="{10F64248-0003-2742-B03B-E6D73CB25D33}" type="presOf" srcId="{29B34949-7006-024C-9DDF-CE0EF68834B1}" destId="{247F5666-2497-F04C-AA16-C5D504E1CAFD}" srcOrd="1" destOrd="0" presId="urn:microsoft.com/office/officeart/2005/8/layout/cycle8"/>
    <dgm:cxn modelId="{5311CB0A-7936-2C44-A7EF-3CF410AAD02D}" type="presOf" srcId="{8159873E-3E54-0D42-8EBD-098C10CC5630}" destId="{B7A877F1-3230-4B4B-893F-337132743C18}" srcOrd="0" destOrd="0" presId="urn:microsoft.com/office/officeart/2005/8/layout/cycle8"/>
    <dgm:cxn modelId="{667E0726-3A46-B94C-A8B5-2B77BB4A2A03}" srcId="{A2B23914-9555-5140-8DF6-D3C2E2C0ED9F}" destId="{95CEC501-5A8E-C246-9956-75931B81A2F9}" srcOrd="2" destOrd="0" parTransId="{688D8F13-8517-A14C-B592-AC6BEA794B46}" sibTransId="{756FA9D4-8780-C248-B541-0194E6708B15}"/>
    <dgm:cxn modelId="{EED6AA89-5A37-054C-ABE4-52E4B815409E}" type="presOf" srcId="{C9D88508-3D47-EF4C-9948-CC94D185B240}" destId="{DF5EFA98-8D52-4844-86A5-7DA605F39251}" srcOrd="1" destOrd="0" presId="urn:microsoft.com/office/officeart/2005/8/layout/cycle8"/>
    <dgm:cxn modelId="{DAC2332D-7E02-7348-B899-BFED23827511}" type="presOf" srcId="{C9D88508-3D47-EF4C-9948-CC94D185B240}" destId="{C2B88BB3-F0B2-2B44-BD13-05A1ACB1EDE8}" srcOrd="0" destOrd="0" presId="urn:microsoft.com/office/officeart/2005/8/layout/cycle8"/>
    <dgm:cxn modelId="{7D6AE266-7737-8C4A-A49A-D2097D7E8B44}" type="presOf" srcId="{A3483F0A-524F-7043-AC34-825BFE3DFEA2}" destId="{E58F4C31-4055-F548-B3E0-532BFA8D694B}" srcOrd="0" destOrd="0" presId="urn:microsoft.com/office/officeart/2005/8/layout/cycle8"/>
    <dgm:cxn modelId="{F31E9B6F-BB8A-814F-B7D9-793D7AA9D711}" type="presOf" srcId="{95CEC501-5A8E-C246-9956-75931B81A2F9}" destId="{139CDB0A-B7D6-F04B-8D7F-0E2FD8502C90}" srcOrd="0" destOrd="0" presId="urn:microsoft.com/office/officeart/2005/8/layout/cycle8"/>
    <dgm:cxn modelId="{3FF5D79F-9F5C-E440-88FE-F624CD6959CF}" srcId="{A2B23914-9555-5140-8DF6-D3C2E2C0ED9F}" destId="{A3483F0A-524F-7043-AC34-825BFE3DFEA2}" srcOrd="4" destOrd="0" parTransId="{F8EC211B-F137-0149-BFB6-BE144EBF5ABB}" sibTransId="{C07057EC-C4CC-0447-9EF5-C3825C525D74}"/>
    <dgm:cxn modelId="{0E10220E-F91A-2646-B5CA-F820F4375969}" type="presOf" srcId="{95CEC501-5A8E-C246-9956-75931B81A2F9}" destId="{038F46E2-553D-F348-BE72-DF04308B4445}" srcOrd="1" destOrd="0" presId="urn:microsoft.com/office/officeart/2005/8/layout/cycle8"/>
    <dgm:cxn modelId="{5000C0F4-9D9B-BB49-B330-0F32649A79FE}" srcId="{A2B23914-9555-5140-8DF6-D3C2E2C0ED9F}" destId="{8159873E-3E54-0D42-8EBD-098C10CC5630}" srcOrd="3" destOrd="0" parTransId="{A33B10EC-F2B7-164F-857D-BBC74E644726}" sibTransId="{AED6352C-B2FD-8E49-A52E-BBCD3AEB47B4}"/>
    <dgm:cxn modelId="{B1F5BAE8-EF0F-3645-A775-0B6D89B811A8}" type="presOf" srcId="{8159873E-3E54-0D42-8EBD-098C10CC5630}" destId="{702B5D49-5123-264C-8F17-E7C293AFBB49}" srcOrd="1" destOrd="0" presId="urn:microsoft.com/office/officeart/2005/8/layout/cycle8"/>
    <dgm:cxn modelId="{E5885254-A95C-314A-9DCC-8E0971F42393}" type="presOf" srcId="{A2B23914-9555-5140-8DF6-D3C2E2C0ED9F}" destId="{3E669256-E205-4941-9B7F-2009F0F75515}" srcOrd="0" destOrd="0" presId="urn:microsoft.com/office/officeart/2005/8/layout/cycle8"/>
    <dgm:cxn modelId="{19F2C224-6BAD-5C49-B95E-76C44B14DE53}" srcId="{A2B23914-9555-5140-8DF6-D3C2E2C0ED9F}" destId="{C9D88508-3D47-EF4C-9948-CC94D185B240}" srcOrd="1" destOrd="0" parTransId="{38ACBBF9-97A3-5E45-BF83-9EDF74527CE8}" sibTransId="{AF4D2307-530A-8544-BC62-6A7B1EB24A45}"/>
    <dgm:cxn modelId="{A7015061-E8C4-024D-9627-DA0FE112DACD}" type="presOf" srcId="{A3483F0A-524F-7043-AC34-825BFE3DFEA2}" destId="{DE76716B-7817-AE42-8011-F7E23FB8CF91}" srcOrd="1" destOrd="0" presId="urn:microsoft.com/office/officeart/2005/8/layout/cycle8"/>
    <dgm:cxn modelId="{0AC8B659-CD0B-EA4E-93EA-F5F7CAAF230C}" type="presOf" srcId="{29B34949-7006-024C-9DDF-CE0EF68834B1}" destId="{8049B84D-022D-FC42-B31A-B00ED4065723}" srcOrd="0" destOrd="0" presId="urn:microsoft.com/office/officeart/2005/8/layout/cycle8"/>
    <dgm:cxn modelId="{146AB701-F33B-944D-ACCC-36F84812DF61}" type="presParOf" srcId="{3E669256-E205-4941-9B7F-2009F0F75515}" destId="{8049B84D-022D-FC42-B31A-B00ED4065723}" srcOrd="0" destOrd="0" presId="urn:microsoft.com/office/officeart/2005/8/layout/cycle8"/>
    <dgm:cxn modelId="{444920A9-BF26-B249-958D-CD5AB85B4744}" type="presParOf" srcId="{3E669256-E205-4941-9B7F-2009F0F75515}" destId="{CCCD0728-10AE-B24A-A817-CC109CBBAD8D}" srcOrd="1" destOrd="0" presId="urn:microsoft.com/office/officeart/2005/8/layout/cycle8"/>
    <dgm:cxn modelId="{B25B0E71-6C9D-894A-A801-314B1604A5A6}" type="presParOf" srcId="{3E669256-E205-4941-9B7F-2009F0F75515}" destId="{3A5DEBE0-569C-2140-886E-22AD4E70CA5B}" srcOrd="2" destOrd="0" presId="urn:microsoft.com/office/officeart/2005/8/layout/cycle8"/>
    <dgm:cxn modelId="{71508426-DD78-6A4E-BBA0-376B74B10463}" type="presParOf" srcId="{3E669256-E205-4941-9B7F-2009F0F75515}" destId="{247F5666-2497-F04C-AA16-C5D504E1CAFD}" srcOrd="3" destOrd="0" presId="urn:microsoft.com/office/officeart/2005/8/layout/cycle8"/>
    <dgm:cxn modelId="{7E8EB3D6-B7F0-FA49-900B-4ABFCC306B2F}" type="presParOf" srcId="{3E669256-E205-4941-9B7F-2009F0F75515}" destId="{C2B88BB3-F0B2-2B44-BD13-05A1ACB1EDE8}" srcOrd="4" destOrd="0" presId="urn:microsoft.com/office/officeart/2005/8/layout/cycle8"/>
    <dgm:cxn modelId="{B9BD16F9-6700-AD48-B283-F088AA917378}" type="presParOf" srcId="{3E669256-E205-4941-9B7F-2009F0F75515}" destId="{8BC42B14-D128-E64D-958E-9B1676635E0F}" srcOrd="5" destOrd="0" presId="urn:microsoft.com/office/officeart/2005/8/layout/cycle8"/>
    <dgm:cxn modelId="{3359D3A4-775D-2342-B793-568C18D203F4}" type="presParOf" srcId="{3E669256-E205-4941-9B7F-2009F0F75515}" destId="{FE89CF49-BBDC-3944-B2D6-86FBCE8D43F5}" srcOrd="6" destOrd="0" presId="urn:microsoft.com/office/officeart/2005/8/layout/cycle8"/>
    <dgm:cxn modelId="{E7DEF7DB-2E93-1D47-82F8-42A09276EFC5}" type="presParOf" srcId="{3E669256-E205-4941-9B7F-2009F0F75515}" destId="{DF5EFA98-8D52-4844-86A5-7DA605F39251}" srcOrd="7" destOrd="0" presId="urn:microsoft.com/office/officeart/2005/8/layout/cycle8"/>
    <dgm:cxn modelId="{C41FEBED-162C-5243-B744-BC81BDD3C6BB}" type="presParOf" srcId="{3E669256-E205-4941-9B7F-2009F0F75515}" destId="{139CDB0A-B7D6-F04B-8D7F-0E2FD8502C90}" srcOrd="8" destOrd="0" presId="urn:microsoft.com/office/officeart/2005/8/layout/cycle8"/>
    <dgm:cxn modelId="{86E89C49-86F1-DB4D-A8E2-BC0322EF6227}" type="presParOf" srcId="{3E669256-E205-4941-9B7F-2009F0F75515}" destId="{6D5DF951-168A-8843-91DE-5FF867E95F15}" srcOrd="9" destOrd="0" presId="urn:microsoft.com/office/officeart/2005/8/layout/cycle8"/>
    <dgm:cxn modelId="{530196B8-9C60-384A-B18F-1FAE970E9B6A}" type="presParOf" srcId="{3E669256-E205-4941-9B7F-2009F0F75515}" destId="{7239F543-8421-274E-AD5E-0C0482FFF46C}" srcOrd="10" destOrd="0" presId="urn:microsoft.com/office/officeart/2005/8/layout/cycle8"/>
    <dgm:cxn modelId="{9D9AF394-87A8-824D-8A76-5E11E2818C2D}" type="presParOf" srcId="{3E669256-E205-4941-9B7F-2009F0F75515}" destId="{038F46E2-553D-F348-BE72-DF04308B4445}" srcOrd="11" destOrd="0" presId="urn:microsoft.com/office/officeart/2005/8/layout/cycle8"/>
    <dgm:cxn modelId="{F91219BE-7AA5-0A44-8193-A2A9F18CA1EB}" type="presParOf" srcId="{3E669256-E205-4941-9B7F-2009F0F75515}" destId="{B7A877F1-3230-4B4B-893F-337132743C18}" srcOrd="12" destOrd="0" presId="urn:microsoft.com/office/officeart/2005/8/layout/cycle8"/>
    <dgm:cxn modelId="{99939DA4-7E3E-574C-BE9B-1776EB7EAB97}" type="presParOf" srcId="{3E669256-E205-4941-9B7F-2009F0F75515}" destId="{F5C8DB4A-2A06-C94F-A13E-C402D1BBEB88}" srcOrd="13" destOrd="0" presId="urn:microsoft.com/office/officeart/2005/8/layout/cycle8"/>
    <dgm:cxn modelId="{7EF5DDC9-2A7C-9948-93A1-78F941D6E3D4}" type="presParOf" srcId="{3E669256-E205-4941-9B7F-2009F0F75515}" destId="{686C85C3-C314-1F40-9CF3-77B1A1DB38B0}" srcOrd="14" destOrd="0" presId="urn:microsoft.com/office/officeart/2005/8/layout/cycle8"/>
    <dgm:cxn modelId="{5BC14B00-17A9-BD47-A135-9781E1497C10}" type="presParOf" srcId="{3E669256-E205-4941-9B7F-2009F0F75515}" destId="{702B5D49-5123-264C-8F17-E7C293AFBB49}" srcOrd="15" destOrd="0" presId="urn:microsoft.com/office/officeart/2005/8/layout/cycle8"/>
    <dgm:cxn modelId="{698FA3B0-B38E-1C4E-A41D-75A7D6C9AD41}" type="presParOf" srcId="{3E669256-E205-4941-9B7F-2009F0F75515}" destId="{E58F4C31-4055-F548-B3E0-532BFA8D694B}" srcOrd="16" destOrd="0" presId="urn:microsoft.com/office/officeart/2005/8/layout/cycle8"/>
    <dgm:cxn modelId="{D8DEA7AC-6BFE-3B41-A97E-2716B866F24A}" type="presParOf" srcId="{3E669256-E205-4941-9B7F-2009F0F75515}" destId="{2CBA01DF-5A41-1447-9934-3E2B10DDCF40}" srcOrd="17" destOrd="0" presId="urn:microsoft.com/office/officeart/2005/8/layout/cycle8"/>
    <dgm:cxn modelId="{7A6F1C05-E6BC-8149-86A2-BF66380F9CF5}" type="presParOf" srcId="{3E669256-E205-4941-9B7F-2009F0F75515}" destId="{79255D88-F8B9-3741-B6EE-75DFD330BF00}" srcOrd="18" destOrd="0" presId="urn:microsoft.com/office/officeart/2005/8/layout/cycle8"/>
    <dgm:cxn modelId="{3B0A0E35-D4BD-DB4F-9419-ADA183414C91}" type="presParOf" srcId="{3E669256-E205-4941-9B7F-2009F0F75515}" destId="{DE76716B-7817-AE42-8011-F7E23FB8CF91}" srcOrd="19" destOrd="0" presId="urn:microsoft.com/office/officeart/2005/8/layout/cycle8"/>
    <dgm:cxn modelId="{CB3DAA3E-A072-6E43-8B85-A5A77D112713}" type="presParOf" srcId="{3E669256-E205-4941-9B7F-2009F0F75515}" destId="{0091AD12-8C6D-994D-B60F-952732EC1DCF}" srcOrd="20" destOrd="0" presId="urn:microsoft.com/office/officeart/2005/8/layout/cycle8"/>
    <dgm:cxn modelId="{E1B66394-8602-014B-966F-3E2DC69B8667}" type="presParOf" srcId="{3E669256-E205-4941-9B7F-2009F0F75515}" destId="{45B159E3-9144-FF43-851A-518EB3A9F1B2}" srcOrd="21" destOrd="0" presId="urn:microsoft.com/office/officeart/2005/8/layout/cycle8"/>
    <dgm:cxn modelId="{89D92867-D9A6-BE45-9061-527F95E3A148}" type="presParOf" srcId="{3E669256-E205-4941-9B7F-2009F0F75515}" destId="{F3E4365E-401E-4743-8759-1A2F54E2B5EF}" srcOrd="22" destOrd="0" presId="urn:microsoft.com/office/officeart/2005/8/layout/cycle8"/>
    <dgm:cxn modelId="{803B9965-EB82-8244-A91D-8C8FFA5C2617}" type="presParOf" srcId="{3E669256-E205-4941-9B7F-2009F0F75515}" destId="{66EDC3B4-8A38-E946-8962-AC207040BAA9}" srcOrd="23" destOrd="0" presId="urn:microsoft.com/office/officeart/2005/8/layout/cycle8"/>
    <dgm:cxn modelId="{BE16F336-1114-B64E-9DBD-F3117A632A1A}" type="presParOf" srcId="{3E669256-E205-4941-9B7F-2009F0F75515}" destId="{D4D34760-ACB4-D54F-839D-21F5A24EDD23}"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0CB8836-0F29-134E-9C43-259B557D88E9}" type="doc">
      <dgm:prSet loTypeId="urn:microsoft.com/office/officeart/2005/8/layout/venn2" loCatId="" qsTypeId="urn:microsoft.com/office/officeart/2005/8/quickstyle/simple4" qsCatId="simple" csTypeId="urn:microsoft.com/office/officeart/2005/8/colors/colorful3" csCatId="colorful" phldr="1"/>
      <dgm:spPr/>
      <dgm:t>
        <a:bodyPr/>
        <a:lstStyle/>
        <a:p>
          <a:endParaRPr lang="en-US"/>
        </a:p>
      </dgm:t>
    </dgm:pt>
    <dgm:pt modelId="{0878A4AB-3CDE-7941-836F-9405DAEC9EC9}">
      <dgm:prSet phldrT="[Text]" custT="1"/>
      <dgm:spPr/>
      <dgm:t>
        <a:bodyPr/>
        <a:lstStyle/>
        <a:p>
          <a:r>
            <a:rPr lang="en-US" sz="2800" dirty="0" smtClean="0"/>
            <a:t>Church Life &amp; Ministries </a:t>
          </a:r>
          <a:endParaRPr lang="en-US" sz="2800" dirty="0"/>
        </a:p>
      </dgm:t>
    </dgm:pt>
    <dgm:pt modelId="{BBE68382-32A0-884F-B4D8-8315EE04CDC5}" type="parTrans" cxnId="{69BF4F9D-FEDA-7543-8F24-DF72E374FF1F}">
      <dgm:prSet/>
      <dgm:spPr/>
      <dgm:t>
        <a:bodyPr/>
        <a:lstStyle/>
        <a:p>
          <a:endParaRPr lang="en-US"/>
        </a:p>
      </dgm:t>
    </dgm:pt>
    <dgm:pt modelId="{A4756C44-7FAD-D545-8C88-4E90D8B37552}" type="sibTrans" cxnId="{69BF4F9D-FEDA-7543-8F24-DF72E374FF1F}">
      <dgm:prSet/>
      <dgm:spPr/>
      <dgm:t>
        <a:bodyPr/>
        <a:lstStyle/>
        <a:p>
          <a:endParaRPr lang="en-US"/>
        </a:p>
      </dgm:t>
    </dgm:pt>
    <dgm:pt modelId="{FD38CA8D-5D3E-0B47-BD8C-B1817BEB5CD6}">
      <dgm:prSet phldrT="[Text]" custT="1"/>
      <dgm:spPr/>
      <dgm:t>
        <a:bodyPr/>
        <a:lstStyle/>
        <a:p>
          <a:r>
            <a:rPr lang="en-US" sz="2800" dirty="0" smtClean="0"/>
            <a:t>Family</a:t>
          </a:r>
        </a:p>
        <a:p>
          <a:r>
            <a:rPr lang="en-US" sz="2400" dirty="0" smtClean="0"/>
            <a:t>Faith Transmission</a:t>
          </a:r>
          <a:br>
            <a:rPr lang="en-US" sz="2400" dirty="0" smtClean="0"/>
          </a:br>
          <a:r>
            <a:rPr lang="en-US" sz="2400" dirty="0" smtClean="0"/>
            <a:t>Faith Forming Practices</a:t>
          </a:r>
          <a:br>
            <a:rPr lang="en-US" sz="2400" dirty="0" smtClean="0"/>
          </a:br>
          <a:r>
            <a:rPr lang="en-US" sz="2400" dirty="0" smtClean="0"/>
            <a:t>Family Development</a:t>
          </a:r>
          <a:br>
            <a:rPr lang="en-US" sz="2400" dirty="0" smtClean="0"/>
          </a:br>
          <a:r>
            <a:rPr lang="en-US" sz="2400" dirty="0" smtClean="0"/>
            <a:t>Parent Formation</a:t>
          </a:r>
        </a:p>
      </dgm:t>
    </dgm:pt>
    <dgm:pt modelId="{F031A0DC-2C6C-3A45-92D1-1BCAA2646D42}" type="parTrans" cxnId="{56525A88-DD49-4247-A33C-CCBECBBFF1BD}">
      <dgm:prSet/>
      <dgm:spPr/>
      <dgm:t>
        <a:bodyPr/>
        <a:lstStyle/>
        <a:p>
          <a:endParaRPr lang="en-US"/>
        </a:p>
      </dgm:t>
    </dgm:pt>
    <dgm:pt modelId="{57C30318-483E-0B41-91E5-6D8F6A50239D}" type="sibTrans" cxnId="{56525A88-DD49-4247-A33C-CCBECBBFF1BD}">
      <dgm:prSet/>
      <dgm:spPr/>
      <dgm:t>
        <a:bodyPr/>
        <a:lstStyle/>
        <a:p>
          <a:endParaRPr lang="en-US"/>
        </a:p>
      </dgm:t>
    </dgm:pt>
    <dgm:pt modelId="{16EBD4FA-A9A7-3B4D-B641-3100C3F7211F}" type="pres">
      <dgm:prSet presAssocID="{60CB8836-0F29-134E-9C43-259B557D88E9}" presName="Name0" presStyleCnt="0">
        <dgm:presLayoutVars>
          <dgm:chMax val="7"/>
          <dgm:resizeHandles val="exact"/>
        </dgm:presLayoutVars>
      </dgm:prSet>
      <dgm:spPr/>
      <dgm:t>
        <a:bodyPr/>
        <a:lstStyle/>
        <a:p>
          <a:endParaRPr lang="en-US"/>
        </a:p>
      </dgm:t>
    </dgm:pt>
    <dgm:pt modelId="{EDA528E9-98E9-A84F-8C68-2ED849026192}" type="pres">
      <dgm:prSet presAssocID="{60CB8836-0F29-134E-9C43-259B557D88E9}" presName="comp1" presStyleCnt="0"/>
      <dgm:spPr/>
      <dgm:t>
        <a:bodyPr/>
        <a:lstStyle/>
        <a:p>
          <a:endParaRPr lang="en-US"/>
        </a:p>
      </dgm:t>
    </dgm:pt>
    <dgm:pt modelId="{ABEAE97F-0200-B046-8B17-146EA9908D30}" type="pres">
      <dgm:prSet presAssocID="{60CB8836-0F29-134E-9C43-259B557D88E9}" presName="circle1" presStyleLbl="node1" presStyleIdx="0" presStyleCnt="2" custScaleX="120153" custScaleY="100000"/>
      <dgm:spPr/>
      <dgm:t>
        <a:bodyPr/>
        <a:lstStyle/>
        <a:p>
          <a:endParaRPr lang="en-US"/>
        </a:p>
      </dgm:t>
    </dgm:pt>
    <dgm:pt modelId="{41E47EB0-D1DC-EE42-8E04-A213B259E9B8}" type="pres">
      <dgm:prSet presAssocID="{60CB8836-0F29-134E-9C43-259B557D88E9}" presName="c1text" presStyleLbl="node1" presStyleIdx="0" presStyleCnt="2">
        <dgm:presLayoutVars>
          <dgm:bulletEnabled val="1"/>
        </dgm:presLayoutVars>
      </dgm:prSet>
      <dgm:spPr/>
      <dgm:t>
        <a:bodyPr/>
        <a:lstStyle/>
        <a:p>
          <a:endParaRPr lang="en-US"/>
        </a:p>
      </dgm:t>
    </dgm:pt>
    <dgm:pt modelId="{F70B0382-261B-0F4A-90DF-D1048F453129}" type="pres">
      <dgm:prSet presAssocID="{60CB8836-0F29-134E-9C43-259B557D88E9}" presName="comp2" presStyleCnt="0"/>
      <dgm:spPr/>
      <dgm:t>
        <a:bodyPr/>
        <a:lstStyle/>
        <a:p>
          <a:endParaRPr lang="en-US"/>
        </a:p>
      </dgm:t>
    </dgm:pt>
    <dgm:pt modelId="{45165570-2F9D-5D4F-B3F9-4A055BC4DD80}" type="pres">
      <dgm:prSet presAssocID="{60CB8836-0F29-134E-9C43-259B557D88E9}" presName="circle2" presStyleLbl="node1" presStyleIdx="1" presStyleCnt="2" custScaleX="119181" custScaleY="93088" custLinFactNeighborX="690" custLinFactNeighborY="-2256"/>
      <dgm:spPr/>
      <dgm:t>
        <a:bodyPr/>
        <a:lstStyle/>
        <a:p>
          <a:endParaRPr lang="en-US"/>
        </a:p>
      </dgm:t>
    </dgm:pt>
    <dgm:pt modelId="{BDC46C93-53A7-C04B-A62A-81576C5F58BC}" type="pres">
      <dgm:prSet presAssocID="{60CB8836-0F29-134E-9C43-259B557D88E9}" presName="c2text" presStyleLbl="node1" presStyleIdx="1" presStyleCnt="2">
        <dgm:presLayoutVars>
          <dgm:bulletEnabled val="1"/>
        </dgm:presLayoutVars>
      </dgm:prSet>
      <dgm:spPr/>
      <dgm:t>
        <a:bodyPr/>
        <a:lstStyle/>
        <a:p>
          <a:endParaRPr lang="en-US"/>
        </a:p>
      </dgm:t>
    </dgm:pt>
  </dgm:ptLst>
  <dgm:cxnLst>
    <dgm:cxn modelId="{56525A88-DD49-4247-A33C-CCBECBBFF1BD}" srcId="{60CB8836-0F29-134E-9C43-259B557D88E9}" destId="{FD38CA8D-5D3E-0B47-BD8C-B1817BEB5CD6}" srcOrd="1" destOrd="0" parTransId="{F031A0DC-2C6C-3A45-92D1-1BCAA2646D42}" sibTransId="{57C30318-483E-0B41-91E5-6D8F6A50239D}"/>
    <dgm:cxn modelId="{F8B73569-BF1B-AA4A-9CFF-7768D9B1801A}" type="presOf" srcId="{FD38CA8D-5D3E-0B47-BD8C-B1817BEB5CD6}" destId="{45165570-2F9D-5D4F-B3F9-4A055BC4DD80}" srcOrd="0" destOrd="0" presId="urn:microsoft.com/office/officeart/2005/8/layout/venn2"/>
    <dgm:cxn modelId="{E636412D-5F18-EE42-98A8-B5639E79A442}" type="presOf" srcId="{0878A4AB-3CDE-7941-836F-9405DAEC9EC9}" destId="{ABEAE97F-0200-B046-8B17-146EA9908D30}" srcOrd="0" destOrd="0" presId="urn:microsoft.com/office/officeart/2005/8/layout/venn2"/>
    <dgm:cxn modelId="{AAE41117-E4C8-0141-897A-08FB8859764A}" type="presOf" srcId="{FD38CA8D-5D3E-0B47-BD8C-B1817BEB5CD6}" destId="{BDC46C93-53A7-C04B-A62A-81576C5F58BC}" srcOrd="1" destOrd="0" presId="urn:microsoft.com/office/officeart/2005/8/layout/venn2"/>
    <dgm:cxn modelId="{AE214A57-0D10-4F4F-A569-96578D087990}" type="presOf" srcId="{60CB8836-0F29-134E-9C43-259B557D88E9}" destId="{16EBD4FA-A9A7-3B4D-B641-3100C3F7211F}" srcOrd="0" destOrd="0" presId="urn:microsoft.com/office/officeart/2005/8/layout/venn2"/>
    <dgm:cxn modelId="{FFDBA5DC-909C-8C41-A447-943A2B64619D}" type="presOf" srcId="{0878A4AB-3CDE-7941-836F-9405DAEC9EC9}" destId="{41E47EB0-D1DC-EE42-8E04-A213B259E9B8}" srcOrd="1" destOrd="0" presId="urn:microsoft.com/office/officeart/2005/8/layout/venn2"/>
    <dgm:cxn modelId="{69BF4F9D-FEDA-7543-8F24-DF72E374FF1F}" srcId="{60CB8836-0F29-134E-9C43-259B557D88E9}" destId="{0878A4AB-3CDE-7941-836F-9405DAEC9EC9}" srcOrd="0" destOrd="0" parTransId="{BBE68382-32A0-884F-B4D8-8315EE04CDC5}" sibTransId="{A4756C44-7FAD-D545-8C88-4E90D8B37552}"/>
    <dgm:cxn modelId="{C8439FC8-1737-1343-BCF8-465A26C025CF}" type="presParOf" srcId="{16EBD4FA-A9A7-3B4D-B641-3100C3F7211F}" destId="{EDA528E9-98E9-A84F-8C68-2ED849026192}" srcOrd="0" destOrd="0" presId="urn:microsoft.com/office/officeart/2005/8/layout/venn2"/>
    <dgm:cxn modelId="{A73ADD77-9AD1-CC41-B266-9D77C6811607}" type="presParOf" srcId="{EDA528E9-98E9-A84F-8C68-2ED849026192}" destId="{ABEAE97F-0200-B046-8B17-146EA9908D30}" srcOrd="0" destOrd="0" presId="urn:microsoft.com/office/officeart/2005/8/layout/venn2"/>
    <dgm:cxn modelId="{E28781D1-0712-084F-BBFE-72FA90AC764A}" type="presParOf" srcId="{EDA528E9-98E9-A84F-8C68-2ED849026192}" destId="{41E47EB0-D1DC-EE42-8E04-A213B259E9B8}" srcOrd="1" destOrd="0" presId="urn:microsoft.com/office/officeart/2005/8/layout/venn2"/>
    <dgm:cxn modelId="{06C8B2D4-048C-4B44-A9CB-1E609C7616A4}" type="presParOf" srcId="{16EBD4FA-A9A7-3B4D-B641-3100C3F7211F}" destId="{F70B0382-261B-0F4A-90DF-D1048F453129}" srcOrd="1" destOrd="0" presId="urn:microsoft.com/office/officeart/2005/8/layout/venn2"/>
    <dgm:cxn modelId="{2F44D56F-0A04-7247-A459-222216C7E117}" type="presParOf" srcId="{F70B0382-261B-0F4A-90DF-D1048F453129}" destId="{45165570-2F9D-5D4F-B3F9-4A055BC4DD80}" srcOrd="0" destOrd="0" presId="urn:microsoft.com/office/officeart/2005/8/layout/venn2"/>
    <dgm:cxn modelId="{EF964013-4970-AD45-9D10-4173DAB33F6B}" type="presParOf" srcId="{F70B0382-261B-0F4A-90DF-D1048F453129}" destId="{BDC46C93-53A7-C04B-A62A-81576C5F58BC}"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7D7DA6C-BBF7-E340-9E19-197B4D0B535C}" type="doc">
      <dgm:prSet loTypeId="urn:microsoft.com/office/officeart/2005/8/layout/radial3" loCatId="" qsTypeId="urn:microsoft.com/office/officeart/2005/8/quickstyle/3D3" qsCatId="3D" csTypeId="urn:microsoft.com/office/officeart/2005/8/colors/colorful1" csCatId="colorful" phldr="1"/>
      <dgm:spPr/>
      <dgm:t>
        <a:bodyPr/>
        <a:lstStyle/>
        <a:p>
          <a:endParaRPr lang="en-US"/>
        </a:p>
      </dgm:t>
    </dgm:pt>
    <dgm:pt modelId="{CA568D28-7B26-D545-9D7B-B42A1C6DAAF1}">
      <dgm:prSet phldrT="[Text]" custT="1"/>
      <dgm:spPr/>
      <dgm:t>
        <a:bodyPr/>
        <a:lstStyle/>
        <a:p>
          <a:r>
            <a:rPr lang="en-US" sz="1600" b="1" dirty="0" smtClean="0">
              <a:latin typeface="Tw Cen MT"/>
              <a:cs typeface="Tw Cen MT"/>
            </a:rPr>
            <a:t>Intergenerational Faith Community</a:t>
          </a:r>
          <a:endParaRPr lang="en-US" sz="1600" b="1" dirty="0">
            <a:latin typeface="Tw Cen MT"/>
            <a:cs typeface="Tw Cen MT"/>
          </a:endParaRPr>
        </a:p>
      </dgm:t>
    </dgm:pt>
    <dgm:pt modelId="{E28F7AD1-318C-FB4B-8485-7093804CB97D}" type="parTrans" cxnId="{A85D0A5B-02FA-AA49-953C-76722127EF56}">
      <dgm:prSet/>
      <dgm:spPr/>
      <dgm:t>
        <a:bodyPr/>
        <a:lstStyle/>
        <a:p>
          <a:endParaRPr lang="en-US"/>
        </a:p>
      </dgm:t>
    </dgm:pt>
    <dgm:pt modelId="{8BC96308-A264-E14B-8D60-2DB930F9D81B}" type="sibTrans" cxnId="{A85D0A5B-02FA-AA49-953C-76722127EF56}">
      <dgm:prSet/>
      <dgm:spPr/>
      <dgm:t>
        <a:bodyPr/>
        <a:lstStyle/>
        <a:p>
          <a:endParaRPr lang="en-US"/>
        </a:p>
      </dgm:t>
    </dgm:pt>
    <dgm:pt modelId="{6BECD9F3-BCB5-634B-A938-DCA10703829B}">
      <dgm:prSet phldrT="[Text]" custT="1"/>
      <dgm:spPr/>
      <dgm:t>
        <a:bodyPr/>
        <a:lstStyle/>
        <a:p>
          <a:r>
            <a:rPr lang="en-US" sz="1600" b="1" dirty="0" smtClean="0">
              <a:latin typeface="Tw Cen MT"/>
              <a:cs typeface="Tw Cen MT"/>
            </a:rPr>
            <a:t>Children &amp; Parents</a:t>
          </a:r>
          <a:endParaRPr lang="en-US" sz="1600" b="1" dirty="0">
            <a:latin typeface="Tw Cen MT"/>
            <a:cs typeface="Tw Cen MT"/>
          </a:endParaRPr>
        </a:p>
      </dgm:t>
    </dgm:pt>
    <dgm:pt modelId="{3D89B859-D08A-E744-9C70-3F7B8259FA46}" type="parTrans" cxnId="{E8176350-A2BF-6C4C-ACC7-EBE36512955A}">
      <dgm:prSet/>
      <dgm:spPr/>
      <dgm:t>
        <a:bodyPr/>
        <a:lstStyle/>
        <a:p>
          <a:endParaRPr lang="en-US"/>
        </a:p>
      </dgm:t>
    </dgm:pt>
    <dgm:pt modelId="{EFCC4997-F017-D34C-B867-74AEBEC552E2}" type="sibTrans" cxnId="{E8176350-A2BF-6C4C-ACC7-EBE36512955A}">
      <dgm:prSet/>
      <dgm:spPr/>
      <dgm:t>
        <a:bodyPr/>
        <a:lstStyle/>
        <a:p>
          <a:endParaRPr lang="en-US"/>
        </a:p>
      </dgm:t>
    </dgm:pt>
    <dgm:pt modelId="{1ABB35CB-A8AF-BA4B-ABD2-828B937BCEB1}">
      <dgm:prSet phldrT="[Text]" custT="1"/>
      <dgm:spPr/>
      <dgm:t>
        <a:bodyPr/>
        <a:lstStyle/>
        <a:p>
          <a:r>
            <a:rPr lang="en-US" sz="1600" b="1" dirty="0" smtClean="0">
              <a:latin typeface="Tw Cen MT"/>
              <a:cs typeface="Tw Cen MT"/>
            </a:rPr>
            <a:t>Youth &amp; Parents</a:t>
          </a:r>
          <a:endParaRPr lang="en-US" sz="1600" b="1" dirty="0">
            <a:latin typeface="Tw Cen MT"/>
            <a:cs typeface="Tw Cen MT"/>
          </a:endParaRPr>
        </a:p>
      </dgm:t>
    </dgm:pt>
    <dgm:pt modelId="{11BAF4A9-1E8F-7A49-9DA2-B9C8EEC65273}" type="parTrans" cxnId="{83E60580-38E0-404A-8ABF-24AE9AEB2F6E}">
      <dgm:prSet/>
      <dgm:spPr/>
      <dgm:t>
        <a:bodyPr/>
        <a:lstStyle/>
        <a:p>
          <a:endParaRPr lang="en-US"/>
        </a:p>
      </dgm:t>
    </dgm:pt>
    <dgm:pt modelId="{4DE9A20A-EC80-C240-BBAE-DC1E562E954A}" type="sibTrans" cxnId="{83E60580-38E0-404A-8ABF-24AE9AEB2F6E}">
      <dgm:prSet/>
      <dgm:spPr/>
      <dgm:t>
        <a:bodyPr/>
        <a:lstStyle/>
        <a:p>
          <a:endParaRPr lang="en-US"/>
        </a:p>
      </dgm:t>
    </dgm:pt>
    <dgm:pt modelId="{04AC0E1C-F490-844B-BDC0-7850BE84A63D}">
      <dgm:prSet phldrT="[Text]" custT="1"/>
      <dgm:spPr/>
      <dgm:t>
        <a:bodyPr/>
        <a:lstStyle/>
        <a:p>
          <a:r>
            <a:rPr lang="en-US" sz="1600" b="1" dirty="0" smtClean="0">
              <a:latin typeface="Tw Cen MT"/>
              <a:cs typeface="Tw Cen MT"/>
            </a:rPr>
            <a:t>Young Adults</a:t>
          </a:r>
          <a:endParaRPr lang="en-US" sz="1600" b="1" dirty="0">
            <a:latin typeface="Tw Cen MT"/>
            <a:cs typeface="Tw Cen MT"/>
          </a:endParaRPr>
        </a:p>
      </dgm:t>
    </dgm:pt>
    <dgm:pt modelId="{1CCD8AF6-EBF6-9443-8790-D9BC89E00CF5}" type="parTrans" cxnId="{B06CA953-C08E-0747-B062-EDD211F1F2F8}">
      <dgm:prSet/>
      <dgm:spPr/>
      <dgm:t>
        <a:bodyPr/>
        <a:lstStyle/>
        <a:p>
          <a:endParaRPr lang="en-US"/>
        </a:p>
      </dgm:t>
    </dgm:pt>
    <dgm:pt modelId="{84BFEA66-D315-A341-BA52-507F3540A8BC}" type="sibTrans" cxnId="{B06CA953-C08E-0747-B062-EDD211F1F2F8}">
      <dgm:prSet/>
      <dgm:spPr/>
      <dgm:t>
        <a:bodyPr/>
        <a:lstStyle/>
        <a:p>
          <a:endParaRPr lang="en-US"/>
        </a:p>
      </dgm:t>
    </dgm:pt>
    <dgm:pt modelId="{69E45F4E-2FCE-C14D-9C70-D3D401FDBDD6}">
      <dgm:prSet phldrT="[Text]" custT="1"/>
      <dgm:spPr/>
      <dgm:t>
        <a:bodyPr/>
        <a:lstStyle/>
        <a:p>
          <a:r>
            <a:rPr lang="en-US" sz="1600" b="1" dirty="0" smtClean="0">
              <a:latin typeface="Tw Cen MT"/>
              <a:cs typeface="Tw Cen MT"/>
            </a:rPr>
            <a:t>Mid-life Adults</a:t>
          </a:r>
          <a:endParaRPr lang="en-US" sz="1600" b="1" dirty="0">
            <a:latin typeface="Tw Cen MT"/>
            <a:cs typeface="Tw Cen MT"/>
          </a:endParaRPr>
        </a:p>
      </dgm:t>
    </dgm:pt>
    <dgm:pt modelId="{7537B6B2-8678-1F4B-983C-9129B3C51A79}" type="parTrans" cxnId="{DAB5D749-BE7B-7845-AED8-714B831A5D86}">
      <dgm:prSet/>
      <dgm:spPr/>
      <dgm:t>
        <a:bodyPr/>
        <a:lstStyle/>
        <a:p>
          <a:endParaRPr lang="en-US"/>
        </a:p>
      </dgm:t>
    </dgm:pt>
    <dgm:pt modelId="{4CC0E353-1037-1F49-A319-F4489261091E}" type="sibTrans" cxnId="{DAB5D749-BE7B-7845-AED8-714B831A5D86}">
      <dgm:prSet/>
      <dgm:spPr/>
      <dgm:t>
        <a:bodyPr/>
        <a:lstStyle/>
        <a:p>
          <a:endParaRPr lang="en-US"/>
        </a:p>
      </dgm:t>
    </dgm:pt>
    <dgm:pt modelId="{AB83E1AE-CE2D-7847-A21E-AC4CA77A09BD}">
      <dgm:prSet phldrT="[Text]" custT="1"/>
      <dgm:spPr/>
      <dgm:t>
        <a:bodyPr/>
        <a:lstStyle/>
        <a:p>
          <a:r>
            <a:rPr lang="en-US" sz="1600" b="1" dirty="0" smtClean="0">
              <a:latin typeface="Tw Cen MT"/>
              <a:cs typeface="Tw Cen MT"/>
            </a:rPr>
            <a:t>Mature Adults</a:t>
          </a:r>
          <a:endParaRPr lang="en-US" sz="1600" b="1" dirty="0">
            <a:latin typeface="Tw Cen MT"/>
            <a:cs typeface="Tw Cen MT"/>
          </a:endParaRPr>
        </a:p>
      </dgm:t>
    </dgm:pt>
    <dgm:pt modelId="{5A2A04CF-63DD-3B46-BA10-7454894178A5}" type="parTrans" cxnId="{4EBE783D-343C-8B4F-821E-4B0AEB30654D}">
      <dgm:prSet/>
      <dgm:spPr/>
      <dgm:t>
        <a:bodyPr/>
        <a:lstStyle/>
        <a:p>
          <a:endParaRPr lang="en-US"/>
        </a:p>
      </dgm:t>
    </dgm:pt>
    <dgm:pt modelId="{36D6C9F7-EB98-7442-8020-3B0E8B45A5AF}" type="sibTrans" cxnId="{4EBE783D-343C-8B4F-821E-4B0AEB30654D}">
      <dgm:prSet/>
      <dgm:spPr/>
      <dgm:t>
        <a:bodyPr/>
        <a:lstStyle/>
        <a:p>
          <a:endParaRPr lang="en-US"/>
        </a:p>
      </dgm:t>
    </dgm:pt>
    <dgm:pt modelId="{45EA463E-A525-4A44-9B90-46D6AD8091F6}">
      <dgm:prSet phldrT="[Text]" custT="1"/>
      <dgm:spPr>
        <a:solidFill>
          <a:srgbClr val="FFFF00"/>
        </a:solidFill>
      </dgm:spPr>
      <dgm:t>
        <a:bodyPr/>
        <a:lstStyle/>
        <a:p>
          <a:r>
            <a:rPr lang="en-US" sz="1600" b="1" dirty="0" smtClean="0">
              <a:latin typeface="Tw Cen MT"/>
              <a:cs typeface="Tw Cen MT"/>
            </a:rPr>
            <a:t>Older Adults</a:t>
          </a:r>
          <a:endParaRPr lang="en-US" sz="1600" b="1" dirty="0">
            <a:latin typeface="Tw Cen MT"/>
            <a:cs typeface="Tw Cen MT"/>
          </a:endParaRPr>
        </a:p>
      </dgm:t>
    </dgm:pt>
    <dgm:pt modelId="{BDB32E48-E747-1341-98FB-A6E1EF9C6BCB}" type="parTrans" cxnId="{0EEB6550-D1CF-A142-AA92-8D9CDBE65CF3}">
      <dgm:prSet/>
      <dgm:spPr/>
      <dgm:t>
        <a:bodyPr/>
        <a:lstStyle/>
        <a:p>
          <a:endParaRPr lang="en-US"/>
        </a:p>
      </dgm:t>
    </dgm:pt>
    <dgm:pt modelId="{B2A56119-FC7F-E942-BF33-FD46D33FE9E0}" type="sibTrans" cxnId="{0EEB6550-D1CF-A142-AA92-8D9CDBE65CF3}">
      <dgm:prSet/>
      <dgm:spPr/>
      <dgm:t>
        <a:bodyPr/>
        <a:lstStyle/>
        <a:p>
          <a:endParaRPr lang="en-US"/>
        </a:p>
      </dgm:t>
    </dgm:pt>
    <dgm:pt modelId="{75BA3017-C391-DB4E-AD85-761F26B85AE8}" type="pres">
      <dgm:prSet presAssocID="{07D7DA6C-BBF7-E340-9E19-197B4D0B535C}" presName="composite" presStyleCnt="0">
        <dgm:presLayoutVars>
          <dgm:chMax val="1"/>
          <dgm:dir/>
          <dgm:resizeHandles val="exact"/>
        </dgm:presLayoutVars>
      </dgm:prSet>
      <dgm:spPr/>
      <dgm:t>
        <a:bodyPr/>
        <a:lstStyle/>
        <a:p>
          <a:endParaRPr lang="en-US"/>
        </a:p>
      </dgm:t>
    </dgm:pt>
    <dgm:pt modelId="{B78D3AFD-D34C-5C41-A021-8824D970564D}" type="pres">
      <dgm:prSet presAssocID="{07D7DA6C-BBF7-E340-9E19-197B4D0B535C}" presName="radial" presStyleCnt="0">
        <dgm:presLayoutVars>
          <dgm:animLvl val="ctr"/>
        </dgm:presLayoutVars>
      </dgm:prSet>
      <dgm:spPr/>
    </dgm:pt>
    <dgm:pt modelId="{6C46E9B8-DBCA-C64A-8AA7-06A46D027E7E}" type="pres">
      <dgm:prSet presAssocID="{CA568D28-7B26-D545-9D7B-B42A1C6DAAF1}" presName="centerShape" presStyleLbl="vennNode1" presStyleIdx="0" presStyleCnt="7"/>
      <dgm:spPr/>
      <dgm:t>
        <a:bodyPr/>
        <a:lstStyle/>
        <a:p>
          <a:endParaRPr lang="en-US"/>
        </a:p>
      </dgm:t>
    </dgm:pt>
    <dgm:pt modelId="{9C0153A6-C720-9B41-B68F-286C0BDA78B4}" type="pres">
      <dgm:prSet presAssocID="{6BECD9F3-BCB5-634B-A938-DCA10703829B}" presName="node" presStyleLbl="vennNode1" presStyleIdx="1" presStyleCnt="7" custScaleX="115267" custScaleY="103812">
        <dgm:presLayoutVars>
          <dgm:bulletEnabled val="1"/>
        </dgm:presLayoutVars>
      </dgm:prSet>
      <dgm:spPr/>
      <dgm:t>
        <a:bodyPr/>
        <a:lstStyle/>
        <a:p>
          <a:endParaRPr lang="en-US"/>
        </a:p>
      </dgm:t>
    </dgm:pt>
    <dgm:pt modelId="{821E78B6-40D9-DA42-A610-D95A8B445540}" type="pres">
      <dgm:prSet presAssocID="{1ABB35CB-A8AF-BA4B-ABD2-828B937BCEB1}" presName="node" presStyleLbl="vennNode1" presStyleIdx="2" presStyleCnt="7" custScaleX="115267" custScaleY="103812" custRadScaleRad="107820">
        <dgm:presLayoutVars>
          <dgm:bulletEnabled val="1"/>
        </dgm:presLayoutVars>
      </dgm:prSet>
      <dgm:spPr/>
      <dgm:t>
        <a:bodyPr/>
        <a:lstStyle/>
        <a:p>
          <a:endParaRPr lang="en-US"/>
        </a:p>
      </dgm:t>
    </dgm:pt>
    <dgm:pt modelId="{F1890CF1-B1F7-674A-A987-A7A7AFBCD2C5}" type="pres">
      <dgm:prSet presAssocID="{04AC0E1C-F490-844B-BDC0-7850BE84A63D}" presName="node" presStyleLbl="vennNode1" presStyleIdx="3" presStyleCnt="7" custScaleX="115267" custScaleY="103812">
        <dgm:presLayoutVars>
          <dgm:bulletEnabled val="1"/>
        </dgm:presLayoutVars>
      </dgm:prSet>
      <dgm:spPr/>
      <dgm:t>
        <a:bodyPr/>
        <a:lstStyle/>
        <a:p>
          <a:endParaRPr lang="en-US"/>
        </a:p>
      </dgm:t>
    </dgm:pt>
    <dgm:pt modelId="{BA712A0A-EE50-D942-B4BC-EDE8FC8704F4}" type="pres">
      <dgm:prSet presAssocID="{69E45F4E-2FCE-C14D-9C70-D3D401FDBDD6}" presName="node" presStyleLbl="vennNode1" presStyleIdx="4" presStyleCnt="7" custScaleX="115267" custScaleY="103812" custRadScaleRad="103910">
        <dgm:presLayoutVars>
          <dgm:bulletEnabled val="1"/>
        </dgm:presLayoutVars>
      </dgm:prSet>
      <dgm:spPr/>
      <dgm:t>
        <a:bodyPr/>
        <a:lstStyle/>
        <a:p>
          <a:endParaRPr lang="en-US"/>
        </a:p>
      </dgm:t>
    </dgm:pt>
    <dgm:pt modelId="{7E791BF1-47B3-DB44-9E9A-BF640A33822B}" type="pres">
      <dgm:prSet presAssocID="{AB83E1AE-CE2D-7847-A21E-AC4CA77A09BD}" presName="node" presStyleLbl="vennNode1" presStyleIdx="5" presStyleCnt="7">
        <dgm:presLayoutVars>
          <dgm:bulletEnabled val="1"/>
        </dgm:presLayoutVars>
      </dgm:prSet>
      <dgm:spPr/>
      <dgm:t>
        <a:bodyPr/>
        <a:lstStyle/>
        <a:p>
          <a:endParaRPr lang="en-US"/>
        </a:p>
      </dgm:t>
    </dgm:pt>
    <dgm:pt modelId="{438560CF-F3DA-9144-AE49-3C50E3F9CABC}" type="pres">
      <dgm:prSet presAssocID="{45EA463E-A525-4A44-9B90-46D6AD8091F6}" presName="node" presStyleLbl="vennNode1" presStyleIdx="6" presStyleCnt="7">
        <dgm:presLayoutVars>
          <dgm:bulletEnabled val="1"/>
        </dgm:presLayoutVars>
      </dgm:prSet>
      <dgm:spPr/>
      <dgm:t>
        <a:bodyPr/>
        <a:lstStyle/>
        <a:p>
          <a:endParaRPr lang="en-US"/>
        </a:p>
      </dgm:t>
    </dgm:pt>
  </dgm:ptLst>
  <dgm:cxnLst>
    <dgm:cxn modelId="{4EBE783D-343C-8B4F-821E-4B0AEB30654D}" srcId="{CA568D28-7B26-D545-9D7B-B42A1C6DAAF1}" destId="{AB83E1AE-CE2D-7847-A21E-AC4CA77A09BD}" srcOrd="4" destOrd="0" parTransId="{5A2A04CF-63DD-3B46-BA10-7454894178A5}" sibTransId="{36D6C9F7-EB98-7442-8020-3B0E8B45A5AF}"/>
    <dgm:cxn modelId="{43F16826-3ACA-0F42-9CCC-8E51B3826A0D}" type="presOf" srcId="{AB83E1AE-CE2D-7847-A21E-AC4CA77A09BD}" destId="{7E791BF1-47B3-DB44-9E9A-BF640A33822B}" srcOrd="0" destOrd="0" presId="urn:microsoft.com/office/officeart/2005/8/layout/radial3"/>
    <dgm:cxn modelId="{A85D0A5B-02FA-AA49-953C-76722127EF56}" srcId="{07D7DA6C-BBF7-E340-9E19-197B4D0B535C}" destId="{CA568D28-7B26-D545-9D7B-B42A1C6DAAF1}" srcOrd="0" destOrd="0" parTransId="{E28F7AD1-318C-FB4B-8485-7093804CB97D}" sibTransId="{8BC96308-A264-E14B-8D60-2DB930F9D81B}"/>
    <dgm:cxn modelId="{533C455D-2DD5-3541-8915-D7A1DD214575}" type="presOf" srcId="{07D7DA6C-BBF7-E340-9E19-197B4D0B535C}" destId="{75BA3017-C391-DB4E-AD85-761F26B85AE8}" srcOrd="0" destOrd="0" presId="urn:microsoft.com/office/officeart/2005/8/layout/radial3"/>
    <dgm:cxn modelId="{B0F9C478-BEA5-5546-B658-CC1DADB45574}" type="presOf" srcId="{1ABB35CB-A8AF-BA4B-ABD2-828B937BCEB1}" destId="{821E78B6-40D9-DA42-A610-D95A8B445540}" srcOrd="0" destOrd="0" presId="urn:microsoft.com/office/officeart/2005/8/layout/radial3"/>
    <dgm:cxn modelId="{E8176350-A2BF-6C4C-ACC7-EBE36512955A}" srcId="{CA568D28-7B26-D545-9D7B-B42A1C6DAAF1}" destId="{6BECD9F3-BCB5-634B-A938-DCA10703829B}" srcOrd="0" destOrd="0" parTransId="{3D89B859-D08A-E744-9C70-3F7B8259FA46}" sibTransId="{EFCC4997-F017-D34C-B867-74AEBEC552E2}"/>
    <dgm:cxn modelId="{0B26694B-FDE0-1247-B7CD-7F6E6404D0FB}" type="presOf" srcId="{04AC0E1C-F490-844B-BDC0-7850BE84A63D}" destId="{F1890CF1-B1F7-674A-A987-A7A7AFBCD2C5}" srcOrd="0" destOrd="0" presId="urn:microsoft.com/office/officeart/2005/8/layout/radial3"/>
    <dgm:cxn modelId="{B06CA953-C08E-0747-B062-EDD211F1F2F8}" srcId="{CA568D28-7B26-D545-9D7B-B42A1C6DAAF1}" destId="{04AC0E1C-F490-844B-BDC0-7850BE84A63D}" srcOrd="2" destOrd="0" parTransId="{1CCD8AF6-EBF6-9443-8790-D9BC89E00CF5}" sibTransId="{84BFEA66-D315-A341-BA52-507F3540A8BC}"/>
    <dgm:cxn modelId="{0EEB6550-D1CF-A142-AA92-8D9CDBE65CF3}" srcId="{CA568D28-7B26-D545-9D7B-B42A1C6DAAF1}" destId="{45EA463E-A525-4A44-9B90-46D6AD8091F6}" srcOrd="5" destOrd="0" parTransId="{BDB32E48-E747-1341-98FB-A6E1EF9C6BCB}" sibTransId="{B2A56119-FC7F-E942-BF33-FD46D33FE9E0}"/>
    <dgm:cxn modelId="{941A683B-00EB-DF4F-B611-944828B91DA8}" type="presOf" srcId="{CA568D28-7B26-D545-9D7B-B42A1C6DAAF1}" destId="{6C46E9B8-DBCA-C64A-8AA7-06A46D027E7E}" srcOrd="0" destOrd="0" presId="urn:microsoft.com/office/officeart/2005/8/layout/radial3"/>
    <dgm:cxn modelId="{83E60580-38E0-404A-8ABF-24AE9AEB2F6E}" srcId="{CA568D28-7B26-D545-9D7B-B42A1C6DAAF1}" destId="{1ABB35CB-A8AF-BA4B-ABD2-828B937BCEB1}" srcOrd="1" destOrd="0" parTransId="{11BAF4A9-1E8F-7A49-9DA2-B9C8EEC65273}" sibTransId="{4DE9A20A-EC80-C240-BBAE-DC1E562E954A}"/>
    <dgm:cxn modelId="{10C2824C-95E1-A849-B4B3-5A4C11A5B5A7}" type="presOf" srcId="{6BECD9F3-BCB5-634B-A938-DCA10703829B}" destId="{9C0153A6-C720-9B41-B68F-286C0BDA78B4}" srcOrd="0" destOrd="0" presId="urn:microsoft.com/office/officeart/2005/8/layout/radial3"/>
    <dgm:cxn modelId="{5997C99D-F2D8-9F47-9265-5D0A10B6F443}" type="presOf" srcId="{45EA463E-A525-4A44-9B90-46D6AD8091F6}" destId="{438560CF-F3DA-9144-AE49-3C50E3F9CABC}" srcOrd="0" destOrd="0" presId="urn:microsoft.com/office/officeart/2005/8/layout/radial3"/>
    <dgm:cxn modelId="{EFF0E54A-FFF3-8C4F-B64A-4BA36FB7997B}" type="presOf" srcId="{69E45F4E-2FCE-C14D-9C70-D3D401FDBDD6}" destId="{BA712A0A-EE50-D942-B4BC-EDE8FC8704F4}" srcOrd="0" destOrd="0" presId="urn:microsoft.com/office/officeart/2005/8/layout/radial3"/>
    <dgm:cxn modelId="{DAB5D749-BE7B-7845-AED8-714B831A5D86}" srcId="{CA568D28-7B26-D545-9D7B-B42A1C6DAAF1}" destId="{69E45F4E-2FCE-C14D-9C70-D3D401FDBDD6}" srcOrd="3" destOrd="0" parTransId="{7537B6B2-8678-1F4B-983C-9129B3C51A79}" sibTransId="{4CC0E353-1037-1F49-A319-F4489261091E}"/>
    <dgm:cxn modelId="{B9A68344-C561-9548-8C40-C085BE3C22B7}" type="presParOf" srcId="{75BA3017-C391-DB4E-AD85-761F26B85AE8}" destId="{B78D3AFD-D34C-5C41-A021-8824D970564D}" srcOrd="0" destOrd="0" presId="urn:microsoft.com/office/officeart/2005/8/layout/radial3"/>
    <dgm:cxn modelId="{2B48C212-6300-1443-8A90-71A792613CEE}" type="presParOf" srcId="{B78D3AFD-D34C-5C41-A021-8824D970564D}" destId="{6C46E9B8-DBCA-C64A-8AA7-06A46D027E7E}" srcOrd="0" destOrd="0" presId="urn:microsoft.com/office/officeart/2005/8/layout/radial3"/>
    <dgm:cxn modelId="{863D03DA-B7A3-1A4B-9265-58286F12AB18}" type="presParOf" srcId="{B78D3AFD-D34C-5C41-A021-8824D970564D}" destId="{9C0153A6-C720-9B41-B68F-286C0BDA78B4}" srcOrd="1" destOrd="0" presId="urn:microsoft.com/office/officeart/2005/8/layout/radial3"/>
    <dgm:cxn modelId="{01A70191-4893-D34B-A121-B86A6D9999B6}" type="presParOf" srcId="{B78D3AFD-D34C-5C41-A021-8824D970564D}" destId="{821E78B6-40D9-DA42-A610-D95A8B445540}" srcOrd="2" destOrd="0" presId="urn:microsoft.com/office/officeart/2005/8/layout/radial3"/>
    <dgm:cxn modelId="{A12A496C-0694-6D40-AB1A-E6DBF5ADF1FC}" type="presParOf" srcId="{B78D3AFD-D34C-5C41-A021-8824D970564D}" destId="{F1890CF1-B1F7-674A-A987-A7A7AFBCD2C5}" srcOrd="3" destOrd="0" presId="urn:microsoft.com/office/officeart/2005/8/layout/radial3"/>
    <dgm:cxn modelId="{C8503AEE-EF74-5741-8AD0-C4B755A09F68}" type="presParOf" srcId="{B78D3AFD-D34C-5C41-A021-8824D970564D}" destId="{BA712A0A-EE50-D942-B4BC-EDE8FC8704F4}" srcOrd="4" destOrd="0" presId="urn:microsoft.com/office/officeart/2005/8/layout/radial3"/>
    <dgm:cxn modelId="{3C231626-7D97-3B49-9B83-1FFD8D20159B}" type="presParOf" srcId="{B78D3AFD-D34C-5C41-A021-8824D970564D}" destId="{7E791BF1-47B3-DB44-9E9A-BF640A33822B}" srcOrd="5" destOrd="0" presId="urn:microsoft.com/office/officeart/2005/8/layout/radial3"/>
    <dgm:cxn modelId="{24B46941-7468-CF45-809D-951A515C117B}" type="presParOf" srcId="{B78D3AFD-D34C-5C41-A021-8824D970564D}" destId="{438560CF-F3DA-9144-AE49-3C50E3F9CAB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dgm:spPr/>
      <dgm:t>
        <a:bodyPr/>
        <a:lstStyle/>
        <a:p>
          <a:r>
            <a:rPr lang="en-US" b="1" dirty="0" smtClean="0">
              <a:solidFill>
                <a:srgbClr val="000000"/>
              </a:solidFill>
            </a:rPr>
            <a:t>GROWTH IN FAITH</a:t>
          </a:r>
          <a:endParaRPr lang="en-US" b="1" dirty="0">
            <a:solidFill>
              <a:srgbClr val="000000"/>
            </a:solidFill>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dirty="0" smtClean="0">
              <a:solidFill>
                <a:srgbClr val="000000"/>
              </a:solidFill>
            </a:rPr>
            <a:t>Caring Relationships</a:t>
          </a:r>
          <a:endParaRPr lang="en-US" b="1" dirty="0">
            <a:solidFill>
              <a:srgbClr val="000000"/>
            </a:solidFill>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dirty="0" smtClean="0">
              <a:solidFill>
                <a:srgbClr val="000000"/>
              </a:solidFill>
            </a:rPr>
            <a:t>Rituals &amp; Milestones</a:t>
          </a:r>
          <a:endParaRPr lang="en-US" b="1" dirty="0">
            <a:solidFill>
              <a:srgbClr val="000000"/>
            </a:solidFill>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dirty="0" smtClean="0">
              <a:solidFill>
                <a:srgbClr val="000000"/>
              </a:solidFill>
            </a:rPr>
            <a:t>Church Year Seasons</a:t>
          </a:r>
          <a:endParaRPr lang="en-US" b="1" dirty="0">
            <a:solidFill>
              <a:srgbClr val="000000"/>
            </a:solidFill>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dirty="0" smtClean="0">
              <a:solidFill>
                <a:srgbClr val="000000"/>
              </a:solidFill>
            </a:rPr>
            <a:t>Worshipping</a:t>
          </a:r>
          <a:endParaRPr lang="en-US" b="1" dirty="0">
            <a:solidFill>
              <a:srgbClr val="000000"/>
            </a:solidFill>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dirty="0" smtClean="0">
              <a:solidFill>
                <a:srgbClr val="000000"/>
              </a:solidFill>
            </a:rPr>
            <a:t>Learning the Tradition</a:t>
          </a:r>
          <a:endParaRPr lang="en-US" b="1" dirty="0">
            <a:solidFill>
              <a:srgbClr val="000000"/>
            </a:solidFill>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dirty="0" smtClean="0">
              <a:solidFill>
                <a:srgbClr val="000000"/>
              </a:solidFill>
            </a:rPr>
            <a:t>Praying</a:t>
          </a:r>
        </a:p>
        <a:p>
          <a:r>
            <a:rPr lang="en-US" b="1" dirty="0" smtClean="0">
              <a:solidFill>
                <a:srgbClr val="000000"/>
              </a:solidFill>
            </a:rPr>
            <a:t>Spiritual Formation</a:t>
          </a:r>
          <a:endParaRPr lang="en-US" b="1" dirty="0">
            <a:solidFill>
              <a:srgbClr val="000000"/>
            </a:solidFill>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dirty="0" smtClean="0">
              <a:solidFill>
                <a:srgbClr val="000000"/>
              </a:solidFill>
            </a:rPr>
            <a:t>Reading the Bible</a:t>
          </a:r>
          <a:endParaRPr lang="en-US" b="1" dirty="0">
            <a:solidFill>
              <a:srgbClr val="000000"/>
            </a:solidFill>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dirty="0" smtClean="0">
              <a:solidFill>
                <a:srgbClr val="000000"/>
              </a:solidFill>
            </a:rPr>
            <a:t>Serving Working for Justice Caring for Creation</a:t>
          </a:r>
          <a:endParaRPr lang="en-US" b="1" dirty="0">
            <a:solidFill>
              <a:srgbClr val="000000"/>
            </a:solidFill>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A4663F00-576B-C94F-A0EC-E21C3DFC0B1B}" type="presOf" srcId="{FF99F1F1-B9A6-E743-BD8F-2460AACAA18C}" destId="{A9D26234-1B6D-8540-9AF2-AB1B7E393EFE}"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BAE7150D-EC8E-3047-9048-6D7399230BD8}" type="presOf" srcId="{031D8BD8-268C-8644-9462-4BA2658B3970}" destId="{999BB4BD-3DDB-B64B-96FD-9E84D2F302B4}" srcOrd="0" destOrd="0" presId="urn:microsoft.com/office/officeart/2005/8/layout/radial4"/>
    <dgm:cxn modelId="{31E3C66C-A81F-904A-AF53-69B327E52A0E}" type="presOf" srcId="{6D4FCA85-6E70-D646-8059-E5F6CFE25D47}" destId="{46359FB7-AE2D-AD48-BA3F-7A6D9F8A325C}"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B99FED80-06D2-E844-898D-2459D59A7AD7}" type="presOf" srcId="{2AE867CA-5B3D-B841-B177-682306CC45AF}" destId="{E524CBBB-262F-5B4E-A4DE-55B0DFBD9C87}"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BBCDDEE9-4B26-5C48-AF09-20D961B71D73}" type="presOf" srcId="{BDD404F6-970B-A04A-92D1-86C4F5B5B003}" destId="{8F0DF070-5C1C-3447-BB78-F0DE8FB207A1}" srcOrd="0" destOrd="0" presId="urn:microsoft.com/office/officeart/2005/8/layout/radial4"/>
    <dgm:cxn modelId="{C8865C68-4A91-2F40-93AA-D68CD7D1E0CF}" type="presOf" srcId="{95848919-5B0F-624B-9268-2D0C03E9E7D1}" destId="{57DBEB46-132C-FC49-81C5-2776F1C3EA50}" srcOrd="0" destOrd="0" presId="urn:microsoft.com/office/officeart/2005/8/layout/radial4"/>
    <dgm:cxn modelId="{1999E81A-874E-5743-BC2C-74BDAB2C0255}" type="presOf" srcId="{DEF72F34-318C-7F42-9EF8-DD2F1073490E}" destId="{9949D489-DD70-684D-849C-CDAD22C44CC5}" srcOrd="0" destOrd="0" presId="urn:microsoft.com/office/officeart/2005/8/layout/radial4"/>
    <dgm:cxn modelId="{1849A19A-FFC0-D340-8A3B-F166D13B70DD}" type="presOf" srcId="{F1B3B838-AB84-4A48-81C0-0EEA6DFFF6DE}" destId="{C1DE2ED8-D0BA-2A4A-A67D-0B9DB8885EAA}" srcOrd="0" destOrd="0" presId="urn:microsoft.com/office/officeart/2005/8/layout/radial4"/>
    <dgm:cxn modelId="{385E37C9-FAFB-1D4F-B4CE-5CD236352786}" type="presOf" srcId="{9E732840-FEBA-2049-86D9-F281FB00C748}" destId="{8A10532C-9CDC-0F4D-AC32-3F3031B107C5}"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E7255FEF-C585-3D4A-9E8B-07CDDE8C6166}" srcId="{9C37D2A9-80A8-194A-906E-5A1CEF574858}" destId="{BDD404F6-970B-A04A-92D1-86C4F5B5B003}" srcOrd="1" destOrd="0" parTransId="{031D8BD8-268C-8644-9462-4BA2658B3970}" sibTransId="{F5C3287A-FCAA-B344-A44D-EF0E3F2351BE}"/>
    <dgm:cxn modelId="{927BE224-7038-404C-8958-4EFC28F99ACB}" type="presOf" srcId="{01C8B195-FBFC-2341-AE1A-037BD259C503}" destId="{84DD20D6-EA29-D549-89FE-D6C243272021}" srcOrd="0" destOrd="0" presId="urn:microsoft.com/office/officeart/2005/8/layout/radial4"/>
    <dgm:cxn modelId="{5B2A35DB-8620-7A41-8808-BFE6EBB842DE}" type="presOf" srcId="{B2AED359-06AE-FF4A-B984-C511E20DCE05}" destId="{ADEBC3E9-F55C-E640-A441-7C9BE61E1135}" srcOrd="0" destOrd="0" presId="urn:microsoft.com/office/officeart/2005/8/layout/radial4"/>
    <dgm:cxn modelId="{8359C882-0F51-2F42-B839-1898378A0CDC}" type="presOf" srcId="{3F1297D6-964F-464A-B5F3-57CBD90E7F60}" destId="{CB254614-3AE3-5942-B4A8-B94331E526C1}" srcOrd="0" destOrd="0" presId="urn:microsoft.com/office/officeart/2005/8/layout/radial4"/>
    <dgm:cxn modelId="{54EB3984-3292-FF46-A02D-E5F76E54C3B1}" type="presOf" srcId="{9C37D2A9-80A8-194A-906E-5A1CEF574858}" destId="{F2690FA2-75B7-C044-90AA-F126493B6DAC}"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AC1BB7F8-1595-6B44-93FC-4D34E490F5E3}" type="presOf" srcId="{20C63A05-8038-4A44-844D-D0BBE8CB64B0}" destId="{E6E9F2DF-D0DF-7A42-8479-6AAE9B446CCE}" srcOrd="0" destOrd="0" presId="urn:microsoft.com/office/officeart/2005/8/layout/radial4"/>
    <dgm:cxn modelId="{5B41AFCF-E3BE-2C43-8268-0FFC98E407A9}" type="presOf" srcId="{20C0A495-4090-6E41-8690-B4522ED129A9}" destId="{F8BE6A67-E23D-FA41-8D94-8672CB317A9A}" srcOrd="0" destOrd="0" presId="urn:microsoft.com/office/officeart/2005/8/layout/radial4"/>
    <dgm:cxn modelId="{5ED838F9-210A-0E4D-81B7-FF76DA25F549}" type="presOf" srcId="{2EC36DCA-E5A7-324A-92C5-F2D844FDB7D6}" destId="{C41117A4-7368-6D49-8780-672F39D0100E}"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9E75B8D3-5BAD-3D42-B027-AD2B73B2221A}" type="presOf" srcId="{222E0E28-6D89-724F-AF08-EE589462EE0C}" destId="{853CB1C5-0190-7648-BF25-B8119ACA74DB}"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A0B07D5E-2357-0945-AD15-7B3A80C38D66}" srcId="{9C37D2A9-80A8-194A-906E-5A1CEF574858}" destId="{FF99F1F1-B9A6-E743-BD8F-2460AACAA18C}" srcOrd="3" destOrd="0" parTransId="{95848919-5B0F-624B-9268-2D0C03E9E7D1}" sibTransId="{7240A569-04D0-054C-AE1E-1B8212B59049}"/>
    <dgm:cxn modelId="{72574CF2-9273-2F46-B30B-272B025814A3}" type="presOf" srcId="{E3F0FDD3-16D5-9B44-B982-15ACF582B69F}" destId="{622E44B8-CEF8-334D-B40C-C706B58EFCB9}" srcOrd="0" destOrd="0" presId="urn:microsoft.com/office/officeart/2005/8/layout/radial4"/>
    <dgm:cxn modelId="{497E88FC-0F47-E54E-B63D-5F2796DCFB51}" type="presParOf" srcId="{9949D489-DD70-684D-849C-CDAD22C44CC5}" destId="{F2690FA2-75B7-C044-90AA-F126493B6DAC}" srcOrd="0" destOrd="0" presId="urn:microsoft.com/office/officeart/2005/8/layout/radial4"/>
    <dgm:cxn modelId="{AFDF5FB8-126F-7D45-B877-26CBE0ABBC8F}" type="presParOf" srcId="{9949D489-DD70-684D-849C-CDAD22C44CC5}" destId="{F8BE6A67-E23D-FA41-8D94-8672CB317A9A}" srcOrd="1" destOrd="0" presId="urn:microsoft.com/office/officeart/2005/8/layout/radial4"/>
    <dgm:cxn modelId="{90741005-4989-2849-9BCF-EC8E5AE800AE}" type="presParOf" srcId="{9949D489-DD70-684D-849C-CDAD22C44CC5}" destId="{E6E9F2DF-D0DF-7A42-8479-6AAE9B446CCE}" srcOrd="2" destOrd="0" presId="urn:microsoft.com/office/officeart/2005/8/layout/radial4"/>
    <dgm:cxn modelId="{BBD8E806-B842-A645-AAE9-FB89DBF67DBB}" type="presParOf" srcId="{9949D489-DD70-684D-849C-CDAD22C44CC5}" destId="{999BB4BD-3DDB-B64B-96FD-9E84D2F302B4}" srcOrd="3" destOrd="0" presId="urn:microsoft.com/office/officeart/2005/8/layout/radial4"/>
    <dgm:cxn modelId="{8A20C075-033D-BB48-B84E-5DDFF8B570EF}" type="presParOf" srcId="{9949D489-DD70-684D-849C-CDAD22C44CC5}" destId="{8F0DF070-5C1C-3447-BB78-F0DE8FB207A1}" srcOrd="4" destOrd="0" presId="urn:microsoft.com/office/officeart/2005/8/layout/radial4"/>
    <dgm:cxn modelId="{5EBEF3CA-9A5A-D942-90E0-8F5D892A0509}" type="presParOf" srcId="{9949D489-DD70-684D-849C-CDAD22C44CC5}" destId="{C1DE2ED8-D0BA-2A4A-A67D-0B9DB8885EAA}" srcOrd="5" destOrd="0" presId="urn:microsoft.com/office/officeart/2005/8/layout/radial4"/>
    <dgm:cxn modelId="{70204A0B-4B28-6D46-ADBE-96180818C718}" type="presParOf" srcId="{9949D489-DD70-684D-849C-CDAD22C44CC5}" destId="{ADEBC3E9-F55C-E640-A441-7C9BE61E1135}" srcOrd="6" destOrd="0" presId="urn:microsoft.com/office/officeart/2005/8/layout/radial4"/>
    <dgm:cxn modelId="{7CCA7EB8-DB49-AE42-BD5C-8EFE130DB053}" type="presParOf" srcId="{9949D489-DD70-684D-849C-CDAD22C44CC5}" destId="{57DBEB46-132C-FC49-81C5-2776F1C3EA50}" srcOrd="7" destOrd="0" presId="urn:microsoft.com/office/officeart/2005/8/layout/radial4"/>
    <dgm:cxn modelId="{62C1683E-3B85-8843-8B9C-A5A72E013B0E}" type="presParOf" srcId="{9949D489-DD70-684D-849C-CDAD22C44CC5}" destId="{A9D26234-1B6D-8540-9AF2-AB1B7E393EFE}" srcOrd="8" destOrd="0" presId="urn:microsoft.com/office/officeart/2005/8/layout/radial4"/>
    <dgm:cxn modelId="{C10CF7C0-E5CD-0B40-98A6-029C5081A02B}" type="presParOf" srcId="{9949D489-DD70-684D-849C-CDAD22C44CC5}" destId="{C41117A4-7368-6D49-8780-672F39D0100E}" srcOrd="9" destOrd="0" presId="urn:microsoft.com/office/officeart/2005/8/layout/radial4"/>
    <dgm:cxn modelId="{3B9BE543-81E9-5744-B605-4AD4E85C1FFA}" type="presParOf" srcId="{9949D489-DD70-684D-849C-CDAD22C44CC5}" destId="{622E44B8-CEF8-334D-B40C-C706B58EFCB9}" srcOrd="10" destOrd="0" presId="urn:microsoft.com/office/officeart/2005/8/layout/radial4"/>
    <dgm:cxn modelId="{5457F406-008A-7B44-89BE-45E51A749254}" type="presParOf" srcId="{9949D489-DD70-684D-849C-CDAD22C44CC5}" destId="{46359FB7-AE2D-AD48-BA3F-7A6D9F8A325C}" srcOrd="11" destOrd="0" presId="urn:microsoft.com/office/officeart/2005/8/layout/radial4"/>
    <dgm:cxn modelId="{F3B59A4A-A387-EB45-B4E8-2D0290DE9144}" type="presParOf" srcId="{9949D489-DD70-684D-849C-CDAD22C44CC5}" destId="{84DD20D6-EA29-D549-89FE-D6C243272021}" srcOrd="12" destOrd="0" presId="urn:microsoft.com/office/officeart/2005/8/layout/radial4"/>
    <dgm:cxn modelId="{B0020EBB-4F1C-914A-9A1E-7F8312E16411}" type="presParOf" srcId="{9949D489-DD70-684D-849C-CDAD22C44CC5}" destId="{CB254614-3AE3-5942-B4A8-B94331E526C1}" srcOrd="13" destOrd="0" presId="urn:microsoft.com/office/officeart/2005/8/layout/radial4"/>
    <dgm:cxn modelId="{F4744133-A059-3E4A-B376-9B63C7C4ACEC}" type="presParOf" srcId="{9949D489-DD70-684D-849C-CDAD22C44CC5}" destId="{8A10532C-9CDC-0F4D-AC32-3F3031B107C5}" srcOrd="14" destOrd="0" presId="urn:microsoft.com/office/officeart/2005/8/layout/radial4"/>
    <dgm:cxn modelId="{292A74FF-D5F3-A94D-A1D5-A02F5D6DD66C}" type="presParOf" srcId="{9949D489-DD70-684D-849C-CDAD22C44CC5}" destId="{853CB1C5-0190-7648-BF25-B8119ACA74DB}" srcOrd="15" destOrd="0" presId="urn:microsoft.com/office/officeart/2005/8/layout/radial4"/>
    <dgm:cxn modelId="{030322BD-1720-C645-80DA-3DFBDD53DF6D}"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dgm:spPr/>
      <dgm:t>
        <a:bodyPr/>
        <a:lstStyle/>
        <a:p>
          <a:r>
            <a:rPr lang="en-US" b="1" dirty="0" smtClean="0">
              <a:solidFill>
                <a:srgbClr val="000000"/>
              </a:solidFill>
            </a:rPr>
            <a:t>GROWTH IN FAITH</a:t>
          </a:r>
          <a:endParaRPr lang="en-US" b="1" dirty="0">
            <a:solidFill>
              <a:srgbClr val="000000"/>
            </a:solidFill>
          </a:endParaRPr>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dirty="0" smtClean="0">
              <a:solidFill>
                <a:srgbClr val="000000"/>
              </a:solidFill>
            </a:rPr>
            <a:t>Caring Relationships</a:t>
          </a:r>
          <a:endParaRPr lang="en-US" b="1" dirty="0">
            <a:solidFill>
              <a:srgbClr val="000000"/>
            </a:solidFill>
          </a:endParaRPr>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dirty="0" smtClean="0">
              <a:solidFill>
                <a:srgbClr val="000000"/>
              </a:solidFill>
            </a:rPr>
            <a:t>Rituals &amp; Milestones</a:t>
          </a:r>
          <a:endParaRPr lang="en-US" b="1" dirty="0">
            <a:solidFill>
              <a:srgbClr val="000000"/>
            </a:solidFill>
          </a:endParaRPr>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dirty="0" smtClean="0">
              <a:solidFill>
                <a:srgbClr val="000000"/>
              </a:solidFill>
            </a:rPr>
            <a:t>Church Year Seasons</a:t>
          </a:r>
          <a:endParaRPr lang="en-US" b="1" dirty="0">
            <a:solidFill>
              <a:srgbClr val="000000"/>
            </a:solidFill>
          </a:endParaRPr>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dirty="0" smtClean="0">
              <a:solidFill>
                <a:srgbClr val="000000"/>
              </a:solidFill>
            </a:rPr>
            <a:t>Worshipping</a:t>
          </a:r>
          <a:endParaRPr lang="en-US" b="1" dirty="0">
            <a:solidFill>
              <a:srgbClr val="000000"/>
            </a:solidFill>
          </a:endParaRPr>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dirty="0" smtClean="0">
              <a:solidFill>
                <a:srgbClr val="000000"/>
              </a:solidFill>
            </a:rPr>
            <a:t>Learning the Tradition</a:t>
          </a:r>
          <a:endParaRPr lang="en-US" b="1" dirty="0">
            <a:solidFill>
              <a:srgbClr val="000000"/>
            </a:solidFill>
          </a:endParaRPr>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dirty="0" smtClean="0">
              <a:solidFill>
                <a:srgbClr val="000000"/>
              </a:solidFill>
            </a:rPr>
            <a:t>Praying</a:t>
          </a:r>
        </a:p>
        <a:p>
          <a:r>
            <a:rPr lang="en-US" b="1" dirty="0" smtClean="0">
              <a:solidFill>
                <a:srgbClr val="000000"/>
              </a:solidFill>
            </a:rPr>
            <a:t>Spiritual Formation</a:t>
          </a:r>
          <a:endParaRPr lang="en-US" b="1" dirty="0">
            <a:solidFill>
              <a:srgbClr val="000000"/>
            </a:solidFill>
          </a:endParaRPr>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dirty="0" smtClean="0">
              <a:solidFill>
                <a:srgbClr val="000000"/>
              </a:solidFill>
            </a:rPr>
            <a:t>Reading the Bible</a:t>
          </a:r>
          <a:endParaRPr lang="en-US" b="1" dirty="0">
            <a:solidFill>
              <a:srgbClr val="000000"/>
            </a:solidFill>
          </a:endParaRPr>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dirty="0" smtClean="0">
              <a:solidFill>
                <a:srgbClr val="000000"/>
              </a:solidFill>
            </a:rPr>
            <a:t>Serving Working for Justice Caring for Creation</a:t>
          </a:r>
          <a:endParaRPr lang="en-US" b="1" dirty="0">
            <a:solidFill>
              <a:srgbClr val="000000"/>
            </a:solidFill>
          </a:endParaRPr>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02DAA5D1-4447-2047-BEB5-61288A9DF601}" type="presOf" srcId="{01C8B195-FBFC-2341-AE1A-037BD259C503}" destId="{84DD20D6-EA29-D549-89FE-D6C243272021}" srcOrd="0" destOrd="0" presId="urn:microsoft.com/office/officeart/2005/8/layout/radial4"/>
    <dgm:cxn modelId="{A6B11A1F-17CA-9C4E-956A-01435ADDEA87}" type="presOf" srcId="{222E0E28-6D89-724F-AF08-EE589462EE0C}" destId="{853CB1C5-0190-7648-BF25-B8119ACA74DB}" srcOrd="0" destOrd="0" presId="urn:microsoft.com/office/officeart/2005/8/layout/radial4"/>
    <dgm:cxn modelId="{C7D73D7F-6F73-F840-B564-06CFFEEFD647}" type="presOf" srcId="{2AE867CA-5B3D-B841-B177-682306CC45AF}" destId="{E524CBBB-262F-5B4E-A4DE-55B0DFBD9C87}"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7F4BB9E8-9B3D-444F-8E45-52D8F30BF28C}" type="presOf" srcId="{F1B3B838-AB84-4A48-81C0-0EEA6DFFF6DE}" destId="{C1DE2ED8-D0BA-2A4A-A67D-0B9DB8885EAA}" srcOrd="0" destOrd="0" presId="urn:microsoft.com/office/officeart/2005/8/layout/radial4"/>
    <dgm:cxn modelId="{E96A5977-6AC5-C040-9A8C-1F72F0B6DD70}" type="presOf" srcId="{FF99F1F1-B9A6-E743-BD8F-2460AACAA18C}" destId="{A9D26234-1B6D-8540-9AF2-AB1B7E393EFE}" srcOrd="0" destOrd="0" presId="urn:microsoft.com/office/officeart/2005/8/layout/radial4"/>
    <dgm:cxn modelId="{D5ADD0BE-ABB4-9048-81C0-1CF8AEC2F867}" type="presOf" srcId="{2EC36DCA-E5A7-324A-92C5-F2D844FDB7D6}" destId="{C41117A4-7368-6D49-8780-672F39D0100E}" srcOrd="0" destOrd="0" presId="urn:microsoft.com/office/officeart/2005/8/layout/radial4"/>
    <dgm:cxn modelId="{DD4EA0C4-D855-B74E-BA7D-CF76B5AC3459}" type="presOf" srcId="{E3F0FDD3-16D5-9B44-B982-15ACF582B69F}" destId="{622E44B8-CEF8-334D-B40C-C706B58EFCB9}"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1E38574D-E730-FC4A-B125-C40ADFF14A8D}" srcId="{9C37D2A9-80A8-194A-906E-5A1CEF574858}" destId="{20C63A05-8038-4A44-844D-D0BBE8CB64B0}" srcOrd="0" destOrd="0" parTransId="{20C0A495-4090-6E41-8690-B4522ED129A9}" sibTransId="{BE978567-50A2-9A4B-940D-5BD65772B5F3}"/>
    <dgm:cxn modelId="{1EDF8C75-C429-2D40-96CC-629CD51E257B}" type="presOf" srcId="{3F1297D6-964F-464A-B5F3-57CBD90E7F60}" destId="{CB254614-3AE3-5942-B4A8-B94331E526C1}" srcOrd="0" destOrd="0" presId="urn:microsoft.com/office/officeart/2005/8/layout/radial4"/>
    <dgm:cxn modelId="{B5C6B129-A2EC-0049-833D-DAD0EE18CD32}" type="presOf" srcId="{DEF72F34-318C-7F42-9EF8-DD2F1073490E}" destId="{9949D489-DD70-684D-849C-CDAD22C44CC5}" srcOrd="0" destOrd="0" presId="urn:microsoft.com/office/officeart/2005/8/layout/radial4"/>
    <dgm:cxn modelId="{9BDBB715-8316-5348-B6D1-04A63952D88B}" srcId="{9C37D2A9-80A8-194A-906E-5A1CEF574858}" destId="{B2AED359-06AE-FF4A-B984-C511E20DCE05}" srcOrd="2" destOrd="0" parTransId="{F1B3B838-AB84-4A48-81C0-0EEA6DFFF6DE}" sibTransId="{2A8E7A2B-9520-9B46-973B-E8CA77BA1A99}"/>
    <dgm:cxn modelId="{76BEA744-C293-0E42-B725-02C83AB0C084}" type="presOf" srcId="{9E732840-FEBA-2049-86D9-F281FB00C748}" destId="{8A10532C-9CDC-0F4D-AC32-3F3031B107C5}" srcOrd="0" destOrd="0" presId="urn:microsoft.com/office/officeart/2005/8/layout/radial4"/>
    <dgm:cxn modelId="{71433AAE-CA4E-5147-9AE9-0BF9A5978F9F}" type="presOf" srcId="{95848919-5B0F-624B-9268-2D0C03E9E7D1}" destId="{57DBEB46-132C-FC49-81C5-2776F1C3EA50}"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BF95CB21-4BBF-1D41-85CD-D02675FB1B7F}" type="presOf" srcId="{6D4FCA85-6E70-D646-8059-E5F6CFE25D47}" destId="{46359FB7-AE2D-AD48-BA3F-7A6D9F8A325C}" srcOrd="0" destOrd="0" presId="urn:microsoft.com/office/officeart/2005/8/layout/radial4"/>
    <dgm:cxn modelId="{7FCDC797-CB68-7445-A045-6EE1D5FFA239}" type="presOf" srcId="{BDD404F6-970B-A04A-92D1-86C4F5B5B003}" destId="{8F0DF070-5C1C-3447-BB78-F0DE8FB207A1}" srcOrd="0" destOrd="0" presId="urn:microsoft.com/office/officeart/2005/8/layout/radial4"/>
    <dgm:cxn modelId="{D611DFBA-AC2F-0C4D-90E9-C2BEEBD10DE9}" type="presOf" srcId="{20C0A495-4090-6E41-8690-B4522ED129A9}" destId="{F8BE6A67-E23D-FA41-8D94-8672CB317A9A}"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29BBA4F2-20B0-CD46-B50D-A27BF2DD7579}" type="presOf" srcId="{B2AED359-06AE-FF4A-B984-C511E20DCE05}" destId="{ADEBC3E9-F55C-E640-A441-7C9BE61E1135}"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E32AD606-5E7F-6F44-BF65-169F602C79BA}" type="presOf" srcId="{031D8BD8-268C-8644-9462-4BA2658B3970}" destId="{999BB4BD-3DDB-B64B-96FD-9E84D2F302B4}" srcOrd="0" destOrd="0" presId="urn:microsoft.com/office/officeart/2005/8/layout/radial4"/>
    <dgm:cxn modelId="{04A75050-CD79-9848-9243-0A1C5B980C2F}" type="presOf" srcId="{20C63A05-8038-4A44-844D-D0BBE8CB64B0}" destId="{E6E9F2DF-D0DF-7A42-8479-6AAE9B446CCE}" srcOrd="0" destOrd="0" presId="urn:microsoft.com/office/officeart/2005/8/layout/radial4"/>
    <dgm:cxn modelId="{3A2CAD1E-1920-B94D-BE96-BAC234018612}" srcId="{9C37D2A9-80A8-194A-906E-5A1CEF574858}" destId="{2AE867CA-5B3D-B841-B177-682306CC45AF}" srcOrd="7" destOrd="0" parTransId="{222E0E28-6D89-724F-AF08-EE589462EE0C}" sibTransId="{D5067C90-7D91-E642-9D7E-54B1C6090289}"/>
    <dgm:cxn modelId="{6F708DCC-FCE0-BC4A-BFF8-70363BB18994}" type="presOf" srcId="{9C37D2A9-80A8-194A-906E-5A1CEF574858}" destId="{F2690FA2-75B7-C044-90AA-F126493B6DAC}" srcOrd="0" destOrd="0" presId="urn:microsoft.com/office/officeart/2005/8/layout/radial4"/>
    <dgm:cxn modelId="{A0B07D5E-2357-0945-AD15-7B3A80C38D66}" srcId="{9C37D2A9-80A8-194A-906E-5A1CEF574858}" destId="{FF99F1F1-B9A6-E743-BD8F-2460AACAA18C}" srcOrd="3" destOrd="0" parTransId="{95848919-5B0F-624B-9268-2D0C03E9E7D1}" sibTransId="{7240A569-04D0-054C-AE1E-1B8212B59049}"/>
    <dgm:cxn modelId="{16BB40E6-5478-EA49-9634-40EEE45B3F8F}" type="presParOf" srcId="{9949D489-DD70-684D-849C-CDAD22C44CC5}" destId="{F2690FA2-75B7-C044-90AA-F126493B6DAC}" srcOrd="0" destOrd="0" presId="urn:microsoft.com/office/officeart/2005/8/layout/radial4"/>
    <dgm:cxn modelId="{E11A151C-C30C-A146-8510-8987F73147D0}" type="presParOf" srcId="{9949D489-DD70-684D-849C-CDAD22C44CC5}" destId="{F8BE6A67-E23D-FA41-8D94-8672CB317A9A}" srcOrd="1" destOrd="0" presId="urn:microsoft.com/office/officeart/2005/8/layout/radial4"/>
    <dgm:cxn modelId="{D9F1AF90-34EF-A341-A216-28A37A0BB60D}" type="presParOf" srcId="{9949D489-DD70-684D-849C-CDAD22C44CC5}" destId="{E6E9F2DF-D0DF-7A42-8479-6AAE9B446CCE}" srcOrd="2" destOrd="0" presId="urn:microsoft.com/office/officeart/2005/8/layout/radial4"/>
    <dgm:cxn modelId="{326C4A5F-D671-614D-BB36-CCE68F785C17}" type="presParOf" srcId="{9949D489-DD70-684D-849C-CDAD22C44CC5}" destId="{999BB4BD-3DDB-B64B-96FD-9E84D2F302B4}" srcOrd="3" destOrd="0" presId="urn:microsoft.com/office/officeart/2005/8/layout/radial4"/>
    <dgm:cxn modelId="{5D406C7F-5FE8-9944-83EF-12D790742EE0}" type="presParOf" srcId="{9949D489-DD70-684D-849C-CDAD22C44CC5}" destId="{8F0DF070-5C1C-3447-BB78-F0DE8FB207A1}" srcOrd="4" destOrd="0" presId="urn:microsoft.com/office/officeart/2005/8/layout/radial4"/>
    <dgm:cxn modelId="{2825614D-325F-6B4A-9477-FDCD55AAF6FE}" type="presParOf" srcId="{9949D489-DD70-684D-849C-CDAD22C44CC5}" destId="{C1DE2ED8-D0BA-2A4A-A67D-0B9DB8885EAA}" srcOrd="5" destOrd="0" presId="urn:microsoft.com/office/officeart/2005/8/layout/radial4"/>
    <dgm:cxn modelId="{28F66DBD-D4FE-4741-A0AC-AC0E3A3249DE}" type="presParOf" srcId="{9949D489-DD70-684D-849C-CDAD22C44CC5}" destId="{ADEBC3E9-F55C-E640-A441-7C9BE61E1135}" srcOrd="6" destOrd="0" presId="urn:microsoft.com/office/officeart/2005/8/layout/radial4"/>
    <dgm:cxn modelId="{5427EF1A-0D19-6347-A955-2C16FEB80AA3}" type="presParOf" srcId="{9949D489-DD70-684D-849C-CDAD22C44CC5}" destId="{57DBEB46-132C-FC49-81C5-2776F1C3EA50}" srcOrd="7" destOrd="0" presId="urn:microsoft.com/office/officeart/2005/8/layout/radial4"/>
    <dgm:cxn modelId="{35002239-8D03-3C4B-9817-57A4E0104551}" type="presParOf" srcId="{9949D489-DD70-684D-849C-CDAD22C44CC5}" destId="{A9D26234-1B6D-8540-9AF2-AB1B7E393EFE}" srcOrd="8" destOrd="0" presId="urn:microsoft.com/office/officeart/2005/8/layout/radial4"/>
    <dgm:cxn modelId="{941E6E4B-1244-364B-9CD9-CC44FAAB0A31}" type="presParOf" srcId="{9949D489-DD70-684D-849C-CDAD22C44CC5}" destId="{C41117A4-7368-6D49-8780-672F39D0100E}" srcOrd="9" destOrd="0" presId="urn:microsoft.com/office/officeart/2005/8/layout/radial4"/>
    <dgm:cxn modelId="{B9320234-86A4-3143-AFDF-3544EC02761A}" type="presParOf" srcId="{9949D489-DD70-684D-849C-CDAD22C44CC5}" destId="{622E44B8-CEF8-334D-B40C-C706B58EFCB9}" srcOrd="10" destOrd="0" presId="urn:microsoft.com/office/officeart/2005/8/layout/radial4"/>
    <dgm:cxn modelId="{49CCCC7C-FE93-2D44-817D-92D6F439F9DA}" type="presParOf" srcId="{9949D489-DD70-684D-849C-CDAD22C44CC5}" destId="{46359FB7-AE2D-AD48-BA3F-7A6D9F8A325C}" srcOrd="11" destOrd="0" presId="urn:microsoft.com/office/officeart/2005/8/layout/radial4"/>
    <dgm:cxn modelId="{D6224FB2-0467-3D45-9EFA-7EEA0FD9EDDA}" type="presParOf" srcId="{9949D489-DD70-684D-849C-CDAD22C44CC5}" destId="{84DD20D6-EA29-D549-89FE-D6C243272021}" srcOrd="12" destOrd="0" presId="urn:microsoft.com/office/officeart/2005/8/layout/radial4"/>
    <dgm:cxn modelId="{38098745-13B9-2E4B-92F2-9AB92B559E47}" type="presParOf" srcId="{9949D489-DD70-684D-849C-CDAD22C44CC5}" destId="{CB254614-3AE3-5942-B4A8-B94331E526C1}" srcOrd="13" destOrd="0" presId="urn:microsoft.com/office/officeart/2005/8/layout/radial4"/>
    <dgm:cxn modelId="{F3F3DC16-DE16-154A-9D05-C43DD8E582DC}" type="presParOf" srcId="{9949D489-DD70-684D-849C-CDAD22C44CC5}" destId="{8A10532C-9CDC-0F4D-AC32-3F3031B107C5}" srcOrd="14" destOrd="0" presId="urn:microsoft.com/office/officeart/2005/8/layout/radial4"/>
    <dgm:cxn modelId="{992CC3F9-4093-4443-BA61-644EF4A005C4}" type="presParOf" srcId="{9949D489-DD70-684D-849C-CDAD22C44CC5}" destId="{853CB1C5-0190-7648-BF25-B8119ACA74DB}" srcOrd="15" destOrd="0" presId="urn:microsoft.com/office/officeart/2005/8/layout/radial4"/>
    <dgm:cxn modelId="{A79435BA-F581-A540-9DCB-FEB01D310D4C}"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3" qsCatId="simple" csTypeId="urn:microsoft.com/office/officeart/2005/8/colors/accent3_2" csCatId="accent3"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645A4343-0D13-6B4B-B30C-0EF2AA7524B3}" type="presOf" srcId="{AC619936-E789-8045-B7ED-D82A9CEFD7C9}" destId="{61A0151F-4832-5944-8949-29A2089B7501}" srcOrd="1" destOrd="0" presId="urn:microsoft.com/office/officeart/2005/8/layout/radial1"/>
    <dgm:cxn modelId="{AE1A855D-69AA-424C-BBE9-47749A8FB64B}" type="presOf" srcId="{F24CDD08-9AF4-C941-82FC-8B79D4C9788F}" destId="{7EF71D51-A944-F742-B5FE-99F3E33B1852}" srcOrd="0" destOrd="0" presId="urn:microsoft.com/office/officeart/2005/8/layout/radial1"/>
    <dgm:cxn modelId="{362C9232-2764-634B-A9AE-AD21D343068E}" type="presOf" srcId="{9AB6ED0B-7D82-6C48-8778-B8F7E8A43D6F}" destId="{8916B3F9-5F46-2D4E-9C78-23BD413D1CD2}" srcOrd="0" destOrd="0" presId="urn:microsoft.com/office/officeart/2005/8/layout/radial1"/>
    <dgm:cxn modelId="{8D7EF939-0BB1-2849-ABC0-58189D6A0F14}" type="presOf" srcId="{9E9A85FE-8731-B847-A0E2-F7F1EEBC20D0}" destId="{A2762E0D-F25D-EB4C-BCA1-0B145EA97DDC}" srcOrd="0"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06879FED-4F0C-1747-AEE4-2DCE9B0DE413}" type="presOf" srcId="{8FE0BC65-E965-294D-9C16-9DAB50413FE8}" destId="{C233C074-4F5D-014A-9756-C069236FAC1B}" srcOrd="0" destOrd="0" presId="urn:microsoft.com/office/officeart/2005/8/layout/radial1"/>
    <dgm:cxn modelId="{450DD253-EC5F-2B49-98AA-10BCD3ABB724}" type="presOf" srcId="{D9870C9E-0FD5-0942-BF95-E75DB22171FA}" destId="{FB24D420-171C-8945-934A-5001B52B1357}" srcOrd="0" destOrd="0" presId="urn:microsoft.com/office/officeart/2005/8/layout/radial1"/>
    <dgm:cxn modelId="{CD223AEB-62B2-814F-A52E-31BFB4E8A6D3}" type="presOf" srcId="{F24CDD08-9AF4-C941-82FC-8B79D4C9788F}" destId="{E992A715-3BD0-204B-954C-E9DFAF8124E8}" srcOrd="1" destOrd="0" presId="urn:microsoft.com/office/officeart/2005/8/layout/radial1"/>
    <dgm:cxn modelId="{1F71C58C-ECE5-2546-B6FA-8FE3716581B6}" type="presOf" srcId="{377566C9-E8B4-7A42-9464-0431795F6FDB}" destId="{DE59AC1F-9DB3-5A48-B70D-AB758C672143}" srcOrd="0" destOrd="0" presId="urn:microsoft.com/office/officeart/2005/8/layout/radial1"/>
    <dgm:cxn modelId="{1D7FC784-E06B-FF42-9460-9C29196E39C0}" type="presOf" srcId="{A534D716-2350-274C-85BB-5C2D56A29131}" destId="{343C0BFE-AB33-8642-AD06-2C0738FC5DF8}"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BB9435EF-D650-1B49-AE05-FFD624E41970}" type="presOf" srcId="{3419D897-B286-C241-A36C-1CC01921BB76}" destId="{CCBEC221-D124-B443-9DAE-DBA4D2F97439}" srcOrd="0" destOrd="0" presId="urn:microsoft.com/office/officeart/2005/8/layout/radial1"/>
    <dgm:cxn modelId="{D2E16FE6-D14D-5743-8CDA-C4397A8EC925}" type="presOf" srcId="{464B523D-D3D4-D34B-A0C3-7238779A3D0F}" destId="{B556F13D-FA4A-B242-B361-004BEA807F24}" srcOrd="0"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B70BE850-CC87-3F40-AC21-726F06C06850}" type="presOf" srcId="{BA72F9CE-557E-6A46-968F-4BDA8EF29601}" destId="{E790FF7F-F396-5A4B-8261-467BEC4B0315}" srcOrd="0" destOrd="0" presId="urn:microsoft.com/office/officeart/2005/8/layout/radial1"/>
    <dgm:cxn modelId="{8C8DEE99-656B-9243-90D8-15E843399544}" type="presOf" srcId="{AC619936-E789-8045-B7ED-D82A9CEFD7C9}" destId="{53A9F9C0-FCA7-BF4A-87B4-082DB5C58162}" srcOrd="0" destOrd="0" presId="urn:microsoft.com/office/officeart/2005/8/layout/radial1"/>
    <dgm:cxn modelId="{2DF0649A-258F-9740-8568-D31CB91E9CAA}" type="presOf" srcId="{3419D897-B286-C241-A36C-1CC01921BB76}" destId="{E983F23C-F1DE-E149-8E97-A3AFD3CF2AC0}" srcOrd="1" destOrd="0" presId="urn:microsoft.com/office/officeart/2005/8/layout/radial1"/>
    <dgm:cxn modelId="{CB6C68E9-F6DF-CD46-93E8-4F07B04C960A}" type="presOf" srcId="{377566C9-E8B4-7A42-9464-0431795F6FDB}" destId="{EFD14CFB-69B2-2847-821C-81F344D33CEE}" srcOrd="1" destOrd="0" presId="urn:microsoft.com/office/officeart/2005/8/layout/radial1"/>
    <dgm:cxn modelId="{C061E123-7B10-1244-80C7-5F6839607B5E}" type="presOf" srcId="{9AB6ED0B-7D82-6C48-8778-B8F7E8A43D6F}" destId="{4F4E1BF3-F924-F44E-963F-9E887080952B}" srcOrd="1" destOrd="0" presId="urn:microsoft.com/office/officeart/2005/8/layout/radial1"/>
    <dgm:cxn modelId="{D78440C2-FEB4-194D-9FE9-5184F9DFA267}" type="presOf" srcId="{464B523D-D3D4-D34B-A0C3-7238779A3D0F}" destId="{8B0F3F9B-0D9F-F74C-89DC-D26A9D3B0BAF}" srcOrd="1"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DCE4B8DB-1859-8846-A89A-218C81D489E5}" srcId="{BA72F9CE-557E-6A46-968F-4BDA8EF29601}" destId="{A534D716-2350-274C-85BB-5C2D56A29131}" srcOrd="5" destOrd="0" parTransId="{9AB6ED0B-7D82-6C48-8778-B8F7E8A43D6F}" sibTransId="{ADB32CB8-249A-6E4B-A971-C1A7070EED85}"/>
    <dgm:cxn modelId="{1FAFCE1D-78BA-4847-BCA4-E78ABDB49AFF}" type="presOf" srcId="{EB88DFC2-4BC1-C84E-9C8F-F6622D73AE0B}" destId="{C93A2DA2-412A-2341-9AF6-1D699AD6C9F4}" srcOrd="0" destOrd="0" presId="urn:microsoft.com/office/officeart/2005/8/layout/radial1"/>
    <dgm:cxn modelId="{3C5EC1D7-857D-DF44-BC04-87D069E93572}" type="presOf" srcId="{E36F81F8-1EE0-D448-B5D0-357B84861751}" destId="{B5BE8A8F-74BF-C446-A808-A06E14558C3E}" srcOrd="0"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F811D690-3C5C-EE4F-89F6-2A1B26A8FBB8}" type="presOf" srcId="{1B5B1841-BA7C-0044-8871-CF26B534BAF4}" destId="{786C278A-52AF-F348-81FD-9B6677CBED35}" srcOrd="0" destOrd="0" presId="urn:microsoft.com/office/officeart/2005/8/layout/radial1"/>
    <dgm:cxn modelId="{B2416B02-0D4E-C548-A84F-D89B31415E94}" srcId="{BA72F9CE-557E-6A46-968F-4BDA8EF29601}" destId="{D9870C9E-0FD5-0942-BF95-E75DB22171FA}" srcOrd="2" destOrd="0" parTransId="{464B523D-D3D4-D34B-A0C3-7238779A3D0F}" sibTransId="{5FC82E0C-5BBB-2143-ABC2-8CA66AD495E7}"/>
    <dgm:cxn modelId="{B8F7205A-08AB-3F43-B5F5-22910A7AE1A0}" type="presParOf" srcId="{A2762E0D-F25D-EB4C-BCA1-0B145EA97DDC}" destId="{E790FF7F-F396-5A4B-8261-467BEC4B0315}" srcOrd="0" destOrd="0" presId="urn:microsoft.com/office/officeart/2005/8/layout/radial1"/>
    <dgm:cxn modelId="{6E52A4A2-955C-A141-9EA5-6E2F39719CBE}" type="presParOf" srcId="{A2762E0D-F25D-EB4C-BCA1-0B145EA97DDC}" destId="{CCBEC221-D124-B443-9DAE-DBA4D2F97439}" srcOrd="1" destOrd="0" presId="urn:microsoft.com/office/officeart/2005/8/layout/radial1"/>
    <dgm:cxn modelId="{53F253E5-DD8B-1C4C-8538-07CF8758F44E}" type="presParOf" srcId="{CCBEC221-D124-B443-9DAE-DBA4D2F97439}" destId="{E983F23C-F1DE-E149-8E97-A3AFD3CF2AC0}" srcOrd="0" destOrd="0" presId="urn:microsoft.com/office/officeart/2005/8/layout/radial1"/>
    <dgm:cxn modelId="{7BF7C983-1C53-5145-A03A-463DF737BF42}" type="presParOf" srcId="{A2762E0D-F25D-EB4C-BCA1-0B145EA97DDC}" destId="{C93A2DA2-412A-2341-9AF6-1D699AD6C9F4}" srcOrd="2" destOrd="0" presId="urn:microsoft.com/office/officeart/2005/8/layout/radial1"/>
    <dgm:cxn modelId="{001BAE98-21AE-1A43-83AD-74BDF4162904}" type="presParOf" srcId="{A2762E0D-F25D-EB4C-BCA1-0B145EA97DDC}" destId="{7EF71D51-A944-F742-B5FE-99F3E33B1852}" srcOrd="3" destOrd="0" presId="urn:microsoft.com/office/officeart/2005/8/layout/radial1"/>
    <dgm:cxn modelId="{D44095AD-F286-5241-BB89-1E45C0887931}" type="presParOf" srcId="{7EF71D51-A944-F742-B5FE-99F3E33B1852}" destId="{E992A715-3BD0-204B-954C-E9DFAF8124E8}" srcOrd="0" destOrd="0" presId="urn:microsoft.com/office/officeart/2005/8/layout/radial1"/>
    <dgm:cxn modelId="{E54865C9-4A7F-2F45-BFF8-A95B0FB769A7}" type="presParOf" srcId="{A2762E0D-F25D-EB4C-BCA1-0B145EA97DDC}" destId="{B5BE8A8F-74BF-C446-A808-A06E14558C3E}" srcOrd="4" destOrd="0" presId="urn:microsoft.com/office/officeart/2005/8/layout/radial1"/>
    <dgm:cxn modelId="{4EBD02FA-95CF-5F47-BDF6-3073EA072C25}" type="presParOf" srcId="{A2762E0D-F25D-EB4C-BCA1-0B145EA97DDC}" destId="{B556F13D-FA4A-B242-B361-004BEA807F24}" srcOrd="5" destOrd="0" presId="urn:microsoft.com/office/officeart/2005/8/layout/radial1"/>
    <dgm:cxn modelId="{99519BE8-8409-FC4A-8970-3DD48B6D2E03}" type="presParOf" srcId="{B556F13D-FA4A-B242-B361-004BEA807F24}" destId="{8B0F3F9B-0D9F-F74C-89DC-D26A9D3B0BAF}" srcOrd="0" destOrd="0" presId="urn:microsoft.com/office/officeart/2005/8/layout/radial1"/>
    <dgm:cxn modelId="{E5AC2BD0-760D-204C-8B3E-08A3F14F0ED0}" type="presParOf" srcId="{A2762E0D-F25D-EB4C-BCA1-0B145EA97DDC}" destId="{FB24D420-171C-8945-934A-5001B52B1357}" srcOrd="6" destOrd="0" presId="urn:microsoft.com/office/officeart/2005/8/layout/radial1"/>
    <dgm:cxn modelId="{4C7CEECF-128C-FE41-AC62-614EE554694E}" type="presParOf" srcId="{A2762E0D-F25D-EB4C-BCA1-0B145EA97DDC}" destId="{DE59AC1F-9DB3-5A48-B70D-AB758C672143}" srcOrd="7" destOrd="0" presId="urn:microsoft.com/office/officeart/2005/8/layout/radial1"/>
    <dgm:cxn modelId="{FDCEC636-2CF0-7B4B-81E0-6E8BF76A3865}" type="presParOf" srcId="{DE59AC1F-9DB3-5A48-B70D-AB758C672143}" destId="{EFD14CFB-69B2-2847-821C-81F344D33CEE}" srcOrd="0" destOrd="0" presId="urn:microsoft.com/office/officeart/2005/8/layout/radial1"/>
    <dgm:cxn modelId="{A067ADD1-A8B0-D946-949D-63979C8177E4}" type="presParOf" srcId="{A2762E0D-F25D-EB4C-BCA1-0B145EA97DDC}" destId="{C233C074-4F5D-014A-9756-C069236FAC1B}" srcOrd="8" destOrd="0" presId="urn:microsoft.com/office/officeart/2005/8/layout/radial1"/>
    <dgm:cxn modelId="{485EBA09-156E-F247-91C2-9B936603204A}" type="presParOf" srcId="{A2762E0D-F25D-EB4C-BCA1-0B145EA97DDC}" destId="{53A9F9C0-FCA7-BF4A-87B4-082DB5C58162}" srcOrd="9" destOrd="0" presId="urn:microsoft.com/office/officeart/2005/8/layout/radial1"/>
    <dgm:cxn modelId="{574AB390-E68F-9545-A7CB-C25169B3FC2E}" type="presParOf" srcId="{53A9F9C0-FCA7-BF4A-87B4-082DB5C58162}" destId="{61A0151F-4832-5944-8949-29A2089B7501}" srcOrd="0" destOrd="0" presId="urn:microsoft.com/office/officeart/2005/8/layout/radial1"/>
    <dgm:cxn modelId="{2901E42F-4302-CC45-B0A3-F7BBE8910CD4}" type="presParOf" srcId="{A2762E0D-F25D-EB4C-BCA1-0B145EA97DDC}" destId="{786C278A-52AF-F348-81FD-9B6677CBED35}" srcOrd="10" destOrd="0" presId="urn:microsoft.com/office/officeart/2005/8/layout/radial1"/>
    <dgm:cxn modelId="{7B3B2D85-DCD9-8549-9287-1EA7713F72C2}" type="presParOf" srcId="{A2762E0D-F25D-EB4C-BCA1-0B145EA97DDC}" destId="{8916B3F9-5F46-2D4E-9C78-23BD413D1CD2}" srcOrd="11" destOrd="0" presId="urn:microsoft.com/office/officeart/2005/8/layout/radial1"/>
    <dgm:cxn modelId="{F22FFC42-9BFB-534F-B24E-5E14E0ECBC8B}" type="presParOf" srcId="{8916B3F9-5F46-2D4E-9C78-23BD413D1CD2}" destId="{4F4E1BF3-F924-F44E-963F-9E887080952B}" srcOrd="0" destOrd="0" presId="urn:microsoft.com/office/officeart/2005/8/layout/radial1"/>
    <dgm:cxn modelId="{6AB3C9EF-598B-D442-B7E4-41FABDE0A8F7}"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4"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F95BEACF-E55C-9F43-A2F9-65BCA15DB1E7}" srcId="{38D3B3A3-51BD-7B47-B9A6-1E2ADD2DAC10}" destId="{C7C8D447-C70F-1540-B56D-A0B9A84834DA}" srcOrd="4" destOrd="0" parTransId="{728A556D-3D94-CE41-98A3-8405DE46C103}" sibTransId="{09BA7551-08BA-5D4A-9760-F735DE413866}"/>
    <dgm:cxn modelId="{DA0353E2-2CF6-F941-A3B1-11E21EF74378}" type="presOf" srcId="{9701ACE3-63C6-BF44-AABD-B8214BE669CA}" destId="{7E6F584B-4108-9942-A79C-9789280DCB09}" srcOrd="0" destOrd="0" presId="urn:microsoft.com/office/officeart/2005/8/layout/vList3"/>
    <dgm:cxn modelId="{AF4ACA5F-4879-5045-9549-AB8312A6D917}" type="presOf" srcId="{38D3B3A3-51BD-7B47-B9A6-1E2ADD2DAC10}" destId="{8AD2BB40-7AE4-FB44-9DFB-91ED4158CCCC}" srcOrd="0" destOrd="0" presId="urn:microsoft.com/office/officeart/2005/8/layout/vList3"/>
    <dgm:cxn modelId="{22153CBC-E696-2D4B-8C27-45F0F20E5638}" type="presOf" srcId="{A3AAA7D4-42C8-9E41-A09F-804966BF7AB6}" destId="{C445A465-1015-FD49-B84E-A82373047BEE}" srcOrd="0" destOrd="0" presId="urn:microsoft.com/office/officeart/2005/8/layout/vList3"/>
    <dgm:cxn modelId="{C33F20E6-B4F3-3E48-8A36-EF33DD214BCF}" srcId="{38D3B3A3-51BD-7B47-B9A6-1E2ADD2DAC10}" destId="{A3AAA7D4-42C8-9E41-A09F-804966BF7AB6}" srcOrd="0" destOrd="0" parTransId="{3ECF4D48-6AAA-FD46-B854-F45A78E19D3B}" sibTransId="{71A8D90A-BCBF-6B4F-A5C2-8F7039759C27}"/>
    <dgm:cxn modelId="{4458B2BC-D93E-8849-BC2A-41E03840280C}" type="presOf" srcId="{7A7C9FFE-9674-E847-A6B1-AFC02B4CCB49}" destId="{AF639665-8EB4-C945-B837-E4AAAE8BE631}" srcOrd="0" destOrd="0" presId="urn:microsoft.com/office/officeart/2005/8/layout/vList3"/>
    <dgm:cxn modelId="{72BD41BA-19AC-9142-B687-6BF6CFA85195}" type="presOf" srcId="{C7C8D447-C70F-1540-B56D-A0B9A84834DA}" destId="{CDD261AC-F6BA-A642-B15D-904D820384F2}" srcOrd="0" destOrd="0" presId="urn:microsoft.com/office/officeart/2005/8/layout/vList3"/>
    <dgm:cxn modelId="{7DAA27D8-9184-504C-A032-B06438DEFE1F}" type="presOf" srcId="{5B8C08AA-1CE7-EB44-905F-1DA34A494E0C}" destId="{29B9B681-246F-164E-883E-2373144CE37D}" srcOrd="0" destOrd="0" presId="urn:microsoft.com/office/officeart/2005/8/layout/vList3"/>
    <dgm:cxn modelId="{D5250D9D-4C25-194B-AFF2-B54DA6DF9880}" srcId="{38D3B3A3-51BD-7B47-B9A6-1E2ADD2DAC10}" destId="{9701ACE3-63C6-BF44-AABD-B8214BE669CA}" srcOrd="1" destOrd="0" parTransId="{E46F4F49-8380-2C4F-A0D6-9DFF12B10AF6}" sibTransId="{B4A656A4-6BDE-AB45-ADBF-EC72A332D227}"/>
    <dgm:cxn modelId="{FEEA5464-D17C-F64D-B9BC-93911FECF0EB}" srcId="{38D3B3A3-51BD-7B47-B9A6-1E2ADD2DAC10}" destId="{7A7C9FFE-9674-E847-A6B1-AFC02B4CCB49}" srcOrd="3" destOrd="0" parTransId="{80F61A5D-F7BD-4E4C-AFA9-C570E9C96397}" sibTransId="{3E5E16FB-AD86-E54B-9558-8B9BE9A2DDCC}"/>
    <dgm:cxn modelId="{3E172A8E-E5A9-BB49-91A4-B27710B0D981}" srcId="{38D3B3A3-51BD-7B47-B9A6-1E2ADD2DAC10}" destId="{5B8C08AA-1CE7-EB44-905F-1DA34A494E0C}" srcOrd="2" destOrd="0" parTransId="{EF05EDCF-A93F-A74B-9416-4E792ED2DE89}" sibTransId="{E24585C6-C58B-C046-A819-6AAFF9907FF7}"/>
    <dgm:cxn modelId="{76DB1AF3-8F7F-0B4D-AE02-049442A0504B}" type="presParOf" srcId="{8AD2BB40-7AE4-FB44-9DFB-91ED4158CCCC}" destId="{295928CB-91ED-3F4F-9D03-2C69C4FAC959}" srcOrd="0" destOrd="0" presId="urn:microsoft.com/office/officeart/2005/8/layout/vList3"/>
    <dgm:cxn modelId="{418CD37E-5860-8F49-B787-7AF4CE725D3F}" type="presParOf" srcId="{295928CB-91ED-3F4F-9D03-2C69C4FAC959}" destId="{378A0F51-8547-5A4C-AD66-9FE11F3232CD}" srcOrd="0" destOrd="0" presId="urn:microsoft.com/office/officeart/2005/8/layout/vList3"/>
    <dgm:cxn modelId="{B244387E-DCBF-6441-9090-04EA7CB838F4}" type="presParOf" srcId="{295928CB-91ED-3F4F-9D03-2C69C4FAC959}" destId="{C445A465-1015-FD49-B84E-A82373047BEE}" srcOrd="1" destOrd="0" presId="urn:microsoft.com/office/officeart/2005/8/layout/vList3"/>
    <dgm:cxn modelId="{06FEA743-72DF-B14A-976F-756B8C08B68F}" type="presParOf" srcId="{8AD2BB40-7AE4-FB44-9DFB-91ED4158CCCC}" destId="{BE2A599C-8289-2E47-BA51-ABB2197635E1}" srcOrd="1" destOrd="0" presId="urn:microsoft.com/office/officeart/2005/8/layout/vList3"/>
    <dgm:cxn modelId="{A9716956-2898-1847-B751-B6445B27E9DD}" type="presParOf" srcId="{8AD2BB40-7AE4-FB44-9DFB-91ED4158CCCC}" destId="{C897A0CE-3180-2446-9BB6-A61E419991A5}" srcOrd="2" destOrd="0" presId="urn:microsoft.com/office/officeart/2005/8/layout/vList3"/>
    <dgm:cxn modelId="{1162B36A-D6D3-FB4A-8915-DDC83E2F6FC3}" type="presParOf" srcId="{C897A0CE-3180-2446-9BB6-A61E419991A5}" destId="{13B01A6B-D754-774F-BF65-AB2EC8273270}" srcOrd="0" destOrd="0" presId="urn:microsoft.com/office/officeart/2005/8/layout/vList3"/>
    <dgm:cxn modelId="{8522656C-26A5-784C-A7CE-C32260EC342C}" type="presParOf" srcId="{C897A0CE-3180-2446-9BB6-A61E419991A5}" destId="{7E6F584B-4108-9942-A79C-9789280DCB09}" srcOrd="1" destOrd="0" presId="urn:microsoft.com/office/officeart/2005/8/layout/vList3"/>
    <dgm:cxn modelId="{EBB556A4-BE89-B54C-A713-6F6F06DAF944}" type="presParOf" srcId="{8AD2BB40-7AE4-FB44-9DFB-91ED4158CCCC}" destId="{B5ECDB3E-C36E-4049-BE47-D889C74B6C7C}" srcOrd="3" destOrd="0" presId="urn:microsoft.com/office/officeart/2005/8/layout/vList3"/>
    <dgm:cxn modelId="{93EE9B71-0331-0F45-B6D8-830B826A8462}" type="presParOf" srcId="{8AD2BB40-7AE4-FB44-9DFB-91ED4158CCCC}" destId="{167DE73E-D1A3-8D48-9129-BAA93F26CF7F}" srcOrd="4" destOrd="0" presId="urn:microsoft.com/office/officeart/2005/8/layout/vList3"/>
    <dgm:cxn modelId="{7B23FBD9-9893-1E4C-878B-CCB7096E053F}" type="presParOf" srcId="{167DE73E-D1A3-8D48-9129-BAA93F26CF7F}" destId="{D5788682-437A-2148-80DB-9974C69B1A98}" srcOrd="0" destOrd="0" presId="urn:microsoft.com/office/officeart/2005/8/layout/vList3"/>
    <dgm:cxn modelId="{D0270B10-76A8-3F44-83E4-32E46B1F48BD}" type="presParOf" srcId="{167DE73E-D1A3-8D48-9129-BAA93F26CF7F}" destId="{29B9B681-246F-164E-883E-2373144CE37D}" srcOrd="1" destOrd="0" presId="urn:microsoft.com/office/officeart/2005/8/layout/vList3"/>
    <dgm:cxn modelId="{F5D61A40-5800-7E42-89BD-3DBA80BB3669}" type="presParOf" srcId="{8AD2BB40-7AE4-FB44-9DFB-91ED4158CCCC}" destId="{56DCE47C-E55E-604C-A106-939845E10C74}" srcOrd="5" destOrd="0" presId="urn:microsoft.com/office/officeart/2005/8/layout/vList3"/>
    <dgm:cxn modelId="{B28527E7-2C12-8142-9F95-6230E18172D6}" type="presParOf" srcId="{8AD2BB40-7AE4-FB44-9DFB-91ED4158CCCC}" destId="{878BE055-B190-5A46-8F84-BE176A997B75}" srcOrd="6" destOrd="0" presId="urn:microsoft.com/office/officeart/2005/8/layout/vList3"/>
    <dgm:cxn modelId="{CBA316BC-AD57-4440-9E1B-94E45E08EEB7}" type="presParOf" srcId="{878BE055-B190-5A46-8F84-BE176A997B75}" destId="{D21C72DB-2F05-B248-8F66-BDD7320B7CEA}" srcOrd="0" destOrd="0" presId="urn:microsoft.com/office/officeart/2005/8/layout/vList3"/>
    <dgm:cxn modelId="{73AC624A-BAFD-374C-AB8D-FCCBDA7CAEEE}" type="presParOf" srcId="{878BE055-B190-5A46-8F84-BE176A997B75}" destId="{AF639665-8EB4-C945-B837-E4AAAE8BE631}" srcOrd="1" destOrd="0" presId="urn:microsoft.com/office/officeart/2005/8/layout/vList3"/>
    <dgm:cxn modelId="{06939BA1-CC0D-7949-9ACF-62B99E10BEDD}" type="presParOf" srcId="{8AD2BB40-7AE4-FB44-9DFB-91ED4158CCCC}" destId="{96FB33C0-2C51-C748-9BB2-1F71A3A3C9E9}" srcOrd="7" destOrd="0" presId="urn:microsoft.com/office/officeart/2005/8/layout/vList3"/>
    <dgm:cxn modelId="{9774C8A3-AA4F-4E44-96B3-71D7AB37448B}" type="presParOf" srcId="{8AD2BB40-7AE4-FB44-9DFB-91ED4158CCCC}" destId="{396D1DD5-4D5E-8740-BE87-93E615BDAC3A}" srcOrd="8" destOrd="0" presId="urn:microsoft.com/office/officeart/2005/8/layout/vList3"/>
    <dgm:cxn modelId="{981FB569-7323-5441-A715-69C0A80455CB}" type="presParOf" srcId="{396D1DD5-4D5E-8740-BE87-93E615BDAC3A}" destId="{3C47D43D-2B7A-5144-892C-06DBAD810C1D}" srcOrd="0" destOrd="0" presId="urn:microsoft.com/office/officeart/2005/8/layout/vList3"/>
    <dgm:cxn modelId="{623D5F5E-DE29-044E-A3AD-E4AB1EFD3074}"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4"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600" b="1" dirty="0" smtClean="0"/>
            <a:t>Faith Enrichment</a:t>
          </a:r>
          <a:endParaRPr lang="en-US" sz="16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600" b="1" dirty="0" smtClean="0"/>
            <a:t>Sunday Worship</a:t>
          </a:r>
          <a:endParaRPr lang="en-US" sz="16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2000" b="1" dirty="0" smtClean="0"/>
            <a:t>Adult Faith Formation Network</a:t>
          </a:r>
          <a:endParaRPr lang="en-US" sz="20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600" b="1" dirty="0" smtClean="0"/>
            <a:t>Grand-parents</a:t>
          </a:r>
          <a:endParaRPr lang="en-US" sz="1600" b="1" dirty="0"/>
        </a:p>
      </dgm:t>
    </dgm:pt>
    <dgm:pt modelId="{B47AF1B3-5211-4342-9949-253C6B632665}" type="parTrans" cxnId="{A2932E48-C00C-F245-9231-CCC0A62F7B8B}">
      <dgm:prSet/>
      <dgm:spPr/>
      <dgm:t>
        <a:bodyPr/>
        <a:lstStyle/>
        <a:p>
          <a:endParaRPr lang="en-US" dirty="0"/>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600" b="1" dirty="0" smtClean="0"/>
            <a:t>Spiritual Enrichment</a:t>
          </a:r>
          <a:endParaRPr lang="en-US" sz="1600" b="1" dirty="0"/>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600" b="1" dirty="0" smtClean="0"/>
            <a:t>Life Issues &amp; Milestones</a:t>
          </a:r>
          <a:endParaRPr lang="en-US" sz="1600" b="1" dirty="0"/>
        </a:p>
      </dgm:t>
    </dgm:pt>
    <dgm:pt modelId="{21926AC9-8F0F-ED4A-BBE8-100B95B3163B}" type="parTrans" cxnId="{9DAF9105-BFFC-094E-84C8-503E3578F4B4}">
      <dgm:prSet/>
      <dgm:spPr/>
      <dgm:t>
        <a:bodyPr/>
        <a:lstStyle/>
        <a:p>
          <a:endParaRPr lang="en-US" dirty="0"/>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600" b="1" dirty="0" smtClean="0"/>
            <a:t>Scripture Enrichment</a:t>
          </a:r>
          <a:endParaRPr lang="en-US" sz="1600" b="1" dirty="0"/>
        </a:p>
      </dgm:t>
    </dgm:pt>
    <dgm:pt modelId="{F095FF1F-364F-0C42-96B6-ED4E2E0C54B7}" type="parTrans" cxnId="{0340BF53-3474-924D-B9F3-F515773E1F60}">
      <dgm:prSet/>
      <dgm:spPr/>
      <dgm:t>
        <a:bodyPr/>
        <a:lstStyle/>
        <a:p>
          <a:endParaRPr lang="en-US" dirty="0"/>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600" b="1" dirty="0" smtClean="0"/>
            <a:t>Liturgical Seasons</a:t>
          </a:r>
          <a:endParaRPr lang="en-US" sz="1600" b="1" dirty="0"/>
        </a:p>
      </dgm:t>
    </dgm:pt>
    <dgm:pt modelId="{978F2F9E-2428-5D44-AC39-F352C6DB18B6}" type="parTrans" cxnId="{2FF14E62-213E-0F45-B56F-3498440A348E}">
      <dgm:prSet/>
      <dgm:spPr/>
      <dgm:t>
        <a:bodyPr/>
        <a:lstStyle/>
        <a:p>
          <a:endParaRPr lang="en-US" dirty="0"/>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600" b="1" dirty="0" smtClean="0"/>
            <a:t>Service &amp; Mission</a:t>
          </a:r>
          <a:endParaRPr lang="en-US" sz="1600" b="1" dirty="0"/>
        </a:p>
      </dgm:t>
    </dgm:pt>
    <dgm:pt modelId="{0FD7ECDA-6A85-0D47-AA9E-9419B88FDA33}" type="parTrans" cxnId="{418C3B08-2F13-0044-B841-B6A8962C9ED0}">
      <dgm:prSet/>
      <dgm:spPr/>
      <dgm:t>
        <a:bodyPr/>
        <a:lstStyle/>
        <a:p>
          <a:endParaRPr lang="en-US" dirty="0"/>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600" b="1" dirty="0" smtClean="0"/>
            <a:t>Discovering Faith</a:t>
          </a:r>
          <a:endParaRPr lang="en-US" sz="1600" b="1" dirty="0"/>
        </a:p>
      </dgm:t>
    </dgm:pt>
    <dgm:pt modelId="{C88E13B7-D070-164E-80EF-188D9732C36D}" type="parTrans" cxnId="{FD379816-40E0-2F48-806E-CE7DAA56D9DE}">
      <dgm:prSet/>
      <dgm:spPr/>
      <dgm:t>
        <a:bodyPr/>
        <a:lstStyle/>
        <a:p>
          <a:endParaRPr lang="en-US" dirty="0"/>
        </a:p>
      </dgm:t>
    </dgm:pt>
    <dgm:pt modelId="{B32B23ED-3C30-2A48-AF16-DD37250FBD19}" type="sibTrans" cxnId="{FD379816-40E0-2F48-806E-CE7DAA56D9DE}">
      <dgm:prSet/>
      <dgm:spPr/>
      <dgm:t>
        <a:bodyPr/>
        <a:lstStyle/>
        <a:p>
          <a:endParaRPr lang="en-US"/>
        </a:p>
      </dgm:t>
    </dgm:pt>
    <dgm:pt modelId="{2C7D58E8-6B9A-D446-9A55-EEFAD0B8FC1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B1ED66D3-0014-1F49-8D3B-8F66F3B949DC}" type="pres">
      <dgm:prSet presAssocID="{4090E13C-FA55-8644-AA81-AAD46FD2B792}" presName="centerShape" presStyleLbl="node0" presStyleIdx="0" presStyleCnt="1" custScaleX="142354" custScaleY="128171"/>
      <dgm:spPr/>
      <dgm:t>
        <a:bodyPr/>
        <a:lstStyle/>
        <a:p>
          <a:endParaRPr lang="en-US"/>
        </a:p>
      </dgm:t>
    </dgm:pt>
    <dgm:pt modelId="{FE337F2C-758E-2B47-8E78-DF968AA9F243}" type="pres">
      <dgm:prSet presAssocID="{7C2F16BB-6538-8842-9CA2-71C8213DDDF2}" presName="parTrans" presStyleLbl="sibTrans2D1" presStyleIdx="0" presStyleCnt="9"/>
      <dgm:spPr/>
      <dgm:t>
        <a:bodyPr/>
        <a:lstStyle/>
        <a:p>
          <a:endParaRPr lang="en-US"/>
        </a:p>
      </dgm:t>
    </dgm:pt>
    <dgm:pt modelId="{D721F667-C1BC-E04E-A575-138B2DE10788}" type="pres">
      <dgm:prSet presAssocID="{7C2F16BB-6538-8842-9CA2-71C8213DDDF2}" presName="connectorText" presStyleLbl="sibTrans2D1" presStyleIdx="0" presStyleCnt="9"/>
      <dgm:spPr/>
      <dgm:t>
        <a:bodyPr/>
        <a:lstStyle/>
        <a:p>
          <a:endParaRPr lang="en-US"/>
        </a:p>
      </dgm:t>
    </dgm:pt>
    <dgm:pt modelId="{74988C43-5554-9A4F-865E-E873DEC65AD9}" type="pres">
      <dgm:prSet presAssocID="{9B651A59-0684-C64A-8AAF-45B682A48F36}" presName="node" presStyleLbl="node1" presStyleIdx="0" presStyleCnt="9" custScaleX="115397">
        <dgm:presLayoutVars>
          <dgm:bulletEnabled val="1"/>
        </dgm:presLayoutVars>
      </dgm:prSet>
      <dgm:spPr/>
      <dgm:t>
        <a:bodyPr/>
        <a:lstStyle/>
        <a:p>
          <a:endParaRPr lang="en-US"/>
        </a:p>
      </dgm:t>
    </dgm:pt>
    <dgm:pt modelId="{83CDD2A0-3137-574D-842F-39C74B6F60D7}" type="pres">
      <dgm:prSet presAssocID="{978F2F9E-2428-5D44-AC39-F352C6DB18B6}" presName="parTrans" presStyleLbl="sibTrans2D1" presStyleIdx="1" presStyleCnt="9"/>
      <dgm:spPr/>
      <dgm:t>
        <a:bodyPr/>
        <a:lstStyle/>
        <a:p>
          <a:endParaRPr lang="en-US"/>
        </a:p>
      </dgm:t>
    </dgm:pt>
    <dgm:pt modelId="{53515CAB-3828-7047-8A48-41DD6CACF95A}" type="pres">
      <dgm:prSet presAssocID="{978F2F9E-2428-5D44-AC39-F352C6DB18B6}" presName="connectorText" presStyleLbl="sibTrans2D1" presStyleIdx="1" presStyleCnt="9"/>
      <dgm:spPr/>
      <dgm:t>
        <a:bodyPr/>
        <a:lstStyle/>
        <a:p>
          <a:endParaRPr lang="en-US"/>
        </a:p>
      </dgm:t>
    </dgm:pt>
    <dgm:pt modelId="{8AB503FF-6323-2943-B720-371E443FACAB}" type="pres">
      <dgm:prSet presAssocID="{81D46D3F-CE68-4F41-9A0D-1C66C1408C66}" presName="node" presStyleLbl="node1" presStyleIdx="1" presStyleCnt="9" custScaleX="115397">
        <dgm:presLayoutVars>
          <dgm:bulletEnabled val="1"/>
        </dgm:presLayoutVars>
      </dgm:prSet>
      <dgm:spPr/>
      <dgm:t>
        <a:bodyPr/>
        <a:lstStyle/>
        <a:p>
          <a:endParaRPr lang="en-US"/>
        </a:p>
      </dgm:t>
    </dgm:pt>
    <dgm:pt modelId="{D13C083D-8152-1246-B35A-0C30D37ACE3F}" type="pres">
      <dgm:prSet presAssocID="{F095FF1F-364F-0C42-96B6-ED4E2E0C54B7}" presName="parTrans" presStyleLbl="sibTrans2D1" presStyleIdx="2" presStyleCnt="9"/>
      <dgm:spPr/>
      <dgm:t>
        <a:bodyPr/>
        <a:lstStyle/>
        <a:p>
          <a:endParaRPr lang="en-US"/>
        </a:p>
      </dgm:t>
    </dgm:pt>
    <dgm:pt modelId="{1B951DA8-7C81-1243-BFCF-9A55CE142B46}" type="pres">
      <dgm:prSet presAssocID="{F095FF1F-364F-0C42-96B6-ED4E2E0C54B7}" presName="connectorText" presStyleLbl="sibTrans2D1" presStyleIdx="2" presStyleCnt="9"/>
      <dgm:spPr/>
      <dgm:t>
        <a:bodyPr/>
        <a:lstStyle/>
        <a:p>
          <a:endParaRPr lang="en-US"/>
        </a:p>
      </dgm:t>
    </dgm:pt>
    <dgm:pt modelId="{B3456C09-2241-B944-AB06-4320430C6299}" type="pres">
      <dgm:prSet presAssocID="{5357587B-3AF0-2C46-ACE7-3AACF13EE3F5}" presName="node" presStyleLbl="node1" presStyleIdx="2" presStyleCnt="9" custScaleX="115397">
        <dgm:presLayoutVars>
          <dgm:bulletEnabled val="1"/>
        </dgm:presLayoutVars>
      </dgm:prSet>
      <dgm:spPr/>
      <dgm:t>
        <a:bodyPr/>
        <a:lstStyle/>
        <a:p>
          <a:endParaRPr lang="en-US"/>
        </a:p>
      </dgm:t>
    </dgm:pt>
    <dgm:pt modelId="{6A3BDF5C-EE67-3D41-A156-9004B238E81B}" type="pres">
      <dgm:prSet presAssocID="{5E15C1BE-BD0B-074C-8F37-B327D3DC4989}" presName="parTrans" presStyleLbl="sibTrans2D1" presStyleIdx="3" presStyleCnt="9"/>
      <dgm:spPr/>
      <dgm:t>
        <a:bodyPr/>
        <a:lstStyle/>
        <a:p>
          <a:endParaRPr lang="en-US"/>
        </a:p>
      </dgm:t>
    </dgm:pt>
    <dgm:pt modelId="{CBEB05DB-26EA-E847-A194-B24068357870}" type="pres">
      <dgm:prSet presAssocID="{5E15C1BE-BD0B-074C-8F37-B327D3DC4989}" presName="connectorText" presStyleLbl="sibTrans2D1" presStyleIdx="3" presStyleCnt="9"/>
      <dgm:spPr/>
      <dgm:t>
        <a:bodyPr/>
        <a:lstStyle/>
        <a:p>
          <a:endParaRPr lang="en-US"/>
        </a:p>
      </dgm:t>
    </dgm:pt>
    <dgm:pt modelId="{04419C79-9E89-F444-805A-D4E10B2A3357}" type="pres">
      <dgm:prSet presAssocID="{55A163D1-1D26-D14D-9E87-8410E3DB6204}" presName="node" presStyleLbl="node1" presStyleIdx="3" presStyleCnt="9" custScaleX="115397">
        <dgm:presLayoutVars>
          <dgm:bulletEnabled val="1"/>
        </dgm:presLayoutVars>
      </dgm:prSet>
      <dgm:spPr/>
      <dgm:t>
        <a:bodyPr/>
        <a:lstStyle/>
        <a:p>
          <a:endParaRPr lang="en-US"/>
        </a:p>
      </dgm:t>
    </dgm:pt>
    <dgm:pt modelId="{9DB0D456-C792-DC48-ABA7-6A315478FF51}" type="pres">
      <dgm:prSet presAssocID="{93B20F67-1E67-794E-9682-CA2E507F8A7F}" presName="parTrans" presStyleLbl="sibTrans2D1" presStyleIdx="4" presStyleCnt="9"/>
      <dgm:spPr/>
      <dgm:t>
        <a:bodyPr/>
        <a:lstStyle/>
        <a:p>
          <a:endParaRPr lang="en-US"/>
        </a:p>
      </dgm:t>
    </dgm:pt>
    <dgm:pt modelId="{B824D876-7394-FA4E-A792-530F50E9319D}" type="pres">
      <dgm:prSet presAssocID="{93B20F67-1E67-794E-9682-CA2E507F8A7F}" presName="connectorText" presStyleLbl="sibTrans2D1" presStyleIdx="4" presStyleCnt="9"/>
      <dgm:spPr/>
      <dgm:t>
        <a:bodyPr/>
        <a:lstStyle/>
        <a:p>
          <a:endParaRPr lang="en-US"/>
        </a:p>
      </dgm:t>
    </dgm:pt>
    <dgm:pt modelId="{13407B7D-2485-B44E-8A9F-AC9F586C5389}" type="pres">
      <dgm:prSet presAssocID="{225E5DA0-6ECA-5845-A3C1-730172FCAABF}" presName="node" presStyleLbl="node1" presStyleIdx="4" presStyleCnt="9" custScaleX="115397">
        <dgm:presLayoutVars>
          <dgm:bulletEnabled val="1"/>
        </dgm:presLayoutVars>
      </dgm:prSet>
      <dgm:spPr/>
      <dgm:t>
        <a:bodyPr/>
        <a:lstStyle/>
        <a:p>
          <a:endParaRPr lang="en-US"/>
        </a:p>
      </dgm:t>
    </dgm:pt>
    <dgm:pt modelId="{81DE3D08-F8D3-5F45-93C6-A17BEDE21289}" type="pres">
      <dgm:prSet presAssocID="{0FD7ECDA-6A85-0D47-AA9E-9419B88FDA33}" presName="parTrans" presStyleLbl="sibTrans2D1" presStyleIdx="5" presStyleCnt="9"/>
      <dgm:spPr/>
      <dgm:t>
        <a:bodyPr/>
        <a:lstStyle/>
        <a:p>
          <a:endParaRPr lang="en-US"/>
        </a:p>
      </dgm:t>
    </dgm:pt>
    <dgm:pt modelId="{A7B30FBB-E1F3-2B4B-98E2-D85EC98CF351}" type="pres">
      <dgm:prSet presAssocID="{0FD7ECDA-6A85-0D47-AA9E-9419B88FDA33}" presName="connectorText" presStyleLbl="sibTrans2D1" presStyleIdx="5" presStyleCnt="9"/>
      <dgm:spPr/>
      <dgm:t>
        <a:bodyPr/>
        <a:lstStyle/>
        <a:p>
          <a:endParaRPr lang="en-US"/>
        </a:p>
      </dgm:t>
    </dgm:pt>
    <dgm:pt modelId="{17C7512F-81B4-DF4D-9901-CF01DB61D35D}" type="pres">
      <dgm:prSet presAssocID="{D4B152D0-3A6E-3D42-B062-F553DCDFE76C}" presName="node" presStyleLbl="node1" presStyleIdx="5" presStyleCnt="9" custScaleX="115397">
        <dgm:presLayoutVars>
          <dgm:bulletEnabled val="1"/>
        </dgm:presLayoutVars>
      </dgm:prSet>
      <dgm:spPr/>
      <dgm:t>
        <a:bodyPr/>
        <a:lstStyle/>
        <a:p>
          <a:endParaRPr lang="en-US"/>
        </a:p>
      </dgm:t>
    </dgm:pt>
    <dgm:pt modelId="{255F4CE6-34A8-6640-80F7-D980E7613C11}" type="pres">
      <dgm:prSet presAssocID="{21926AC9-8F0F-ED4A-BBE8-100B95B3163B}" presName="parTrans" presStyleLbl="sibTrans2D1" presStyleIdx="6" presStyleCnt="9"/>
      <dgm:spPr/>
      <dgm:t>
        <a:bodyPr/>
        <a:lstStyle/>
        <a:p>
          <a:endParaRPr lang="en-US"/>
        </a:p>
      </dgm:t>
    </dgm:pt>
    <dgm:pt modelId="{2A2B54E6-A615-144C-8400-0076762951D8}" type="pres">
      <dgm:prSet presAssocID="{21926AC9-8F0F-ED4A-BBE8-100B95B3163B}" presName="connectorText" presStyleLbl="sibTrans2D1" presStyleIdx="6" presStyleCnt="9"/>
      <dgm:spPr/>
      <dgm:t>
        <a:bodyPr/>
        <a:lstStyle/>
        <a:p>
          <a:endParaRPr lang="en-US"/>
        </a:p>
      </dgm:t>
    </dgm:pt>
    <dgm:pt modelId="{01F89D4B-EA4A-F14C-966E-A95D3D461582}" type="pres">
      <dgm:prSet presAssocID="{69E678C5-3929-AE4D-BEF4-2A03616F54A5}" presName="node" presStyleLbl="node1" presStyleIdx="6" presStyleCnt="9" custScaleX="115397">
        <dgm:presLayoutVars>
          <dgm:bulletEnabled val="1"/>
        </dgm:presLayoutVars>
      </dgm:prSet>
      <dgm:spPr/>
      <dgm:t>
        <a:bodyPr/>
        <a:lstStyle/>
        <a:p>
          <a:endParaRPr lang="en-US"/>
        </a:p>
      </dgm:t>
    </dgm:pt>
    <dgm:pt modelId="{2FD506B1-0E5D-234D-9502-ADE13864ED69}" type="pres">
      <dgm:prSet presAssocID="{B47AF1B3-5211-4342-9949-253C6B632665}" presName="parTrans" presStyleLbl="sibTrans2D1" presStyleIdx="7" presStyleCnt="9"/>
      <dgm:spPr/>
      <dgm:t>
        <a:bodyPr/>
        <a:lstStyle/>
        <a:p>
          <a:endParaRPr lang="en-US"/>
        </a:p>
      </dgm:t>
    </dgm:pt>
    <dgm:pt modelId="{CAAA2196-6740-0A4A-B519-09CA857C8B3B}" type="pres">
      <dgm:prSet presAssocID="{B47AF1B3-5211-4342-9949-253C6B632665}" presName="connectorText" presStyleLbl="sibTrans2D1" presStyleIdx="7" presStyleCnt="9"/>
      <dgm:spPr/>
      <dgm:t>
        <a:bodyPr/>
        <a:lstStyle/>
        <a:p>
          <a:endParaRPr lang="en-US"/>
        </a:p>
      </dgm:t>
    </dgm:pt>
    <dgm:pt modelId="{2A6197E3-D097-3F41-9FD1-239C0CBC0563}" type="pres">
      <dgm:prSet presAssocID="{F7856D9E-90FF-F24F-B0DA-78F9F28C81B9}" presName="node" presStyleLbl="node1" presStyleIdx="7" presStyleCnt="9" custScaleX="115397">
        <dgm:presLayoutVars>
          <dgm:bulletEnabled val="1"/>
        </dgm:presLayoutVars>
      </dgm:prSet>
      <dgm:spPr/>
      <dgm:t>
        <a:bodyPr/>
        <a:lstStyle/>
        <a:p>
          <a:endParaRPr lang="en-US"/>
        </a:p>
      </dgm:t>
    </dgm:pt>
    <dgm:pt modelId="{288E3E3C-0349-8449-9219-F1E4F66E71F5}" type="pres">
      <dgm:prSet presAssocID="{C88E13B7-D070-164E-80EF-188D9732C36D}" presName="parTrans" presStyleLbl="sibTrans2D1" presStyleIdx="8" presStyleCnt="9"/>
      <dgm:spPr/>
      <dgm:t>
        <a:bodyPr/>
        <a:lstStyle/>
        <a:p>
          <a:endParaRPr lang="en-US"/>
        </a:p>
      </dgm:t>
    </dgm:pt>
    <dgm:pt modelId="{6CA5D427-6002-E744-AC28-BE96E7D29C89}" type="pres">
      <dgm:prSet presAssocID="{C88E13B7-D070-164E-80EF-188D9732C36D}" presName="connectorText" presStyleLbl="sibTrans2D1" presStyleIdx="8" presStyleCnt="9"/>
      <dgm:spPr/>
      <dgm:t>
        <a:bodyPr/>
        <a:lstStyle/>
        <a:p>
          <a:endParaRPr lang="en-US"/>
        </a:p>
      </dgm:t>
    </dgm:pt>
    <dgm:pt modelId="{04527FDB-58F0-9944-8102-94564E7194B3}" type="pres">
      <dgm:prSet presAssocID="{B3AFD3B6-4170-4E44-B1EE-B07B968DD101}" presName="node" presStyleLbl="node1" presStyleIdx="8" presStyleCnt="9" custScaleX="115397">
        <dgm:presLayoutVars>
          <dgm:bulletEnabled val="1"/>
        </dgm:presLayoutVars>
      </dgm:prSet>
      <dgm:spPr/>
      <dgm:t>
        <a:bodyPr/>
        <a:lstStyle/>
        <a:p>
          <a:endParaRPr lang="en-US"/>
        </a:p>
      </dgm:t>
    </dgm:pt>
  </dgm:ptLst>
  <dgm:cxnLst>
    <dgm:cxn modelId="{B9AB6EB0-BC18-4A4C-A765-74E4AE64745D}" type="presOf" srcId="{978F2F9E-2428-5D44-AC39-F352C6DB18B6}" destId="{53515CAB-3828-7047-8A48-41DD6CACF95A}" srcOrd="1" destOrd="0" presId="urn:microsoft.com/office/officeart/2005/8/layout/radial5"/>
    <dgm:cxn modelId="{418C3B08-2F13-0044-B841-B6A8962C9ED0}" srcId="{4090E13C-FA55-8644-AA81-AAD46FD2B792}" destId="{D4B152D0-3A6E-3D42-B062-F553DCDFE76C}" srcOrd="5" destOrd="0" parTransId="{0FD7ECDA-6A85-0D47-AA9E-9419B88FDA33}" sibTransId="{9C436E8F-B7D1-8C47-8EA3-F49C300DF620}"/>
    <dgm:cxn modelId="{2DFBD6A6-077B-7148-8249-0475EC32FC40}" type="presOf" srcId="{C88E13B7-D070-164E-80EF-188D9732C36D}" destId="{6CA5D427-6002-E744-AC28-BE96E7D29C89}" srcOrd="1" destOrd="0" presId="urn:microsoft.com/office/officeart/2005/8/layout/radial5"/>
    <dgm:cxn modelId="{0340BF53-3474-924D-B9F3-F515773E1F60}" srcId="{4090E13C-FA55-8644-AA81-AAD46FD2B792}" destId="{5357587B-3AF0-2C46-ACE7-3AACF13EE3F5}" srcOrd="2" destOrd="0" parTransId="{F095FF1F-364F-0C42-96B6-ED4E2E0C54B7}" sibTransId="{FECAA648-8604-C84B-B34D-88A09FD3567D}"/>
    <dgm:cxn modelId="{B3CE45F8-EEC2-744B-90BB-F03D8F1C23D8}" type="presOf" srcId="{69E678C5-3929-AE4D-BEF4-2A03616F54A5}" destId="{01F89D4B-EA4A-F14C-966E-A95D3D461582}" srcOrd="0" destOrd="0" presId="urn:microsoft.com/office/officeart/2005/8/layout/radial5"/>
    <dgm:cxn modelId="{DAC1EDB2-9DBF-7E40-B4FB-0950EFDD2372}" type="presOf" srcId="{F095FF1F-364F-0C42-96B6-ED4E2E0C54B7}" destId="{1B951DA8-7C81-1243-BFCF-9A55CE142B46}" srcOrd="1" destOrd="0" presId="urn:microsoft.com/office/officeart/2005/8/layout/radial5"/>
    <dgm:cxn modelId="{CFE06D2F-91F5-AF4A-A903-1AABFD89F0C6}" srcId="{4090E13C-FA55-8644-AA81-AAD46FD2B792}" destId="{9B651A59-0684-C64A-8AAF-45B682A48F36}" srcOrd="0" destOrd="0" parTransId="{7C2F16BB-6538-8842-9CA2-71C8213DDDF2}" sibTransId="{7CC44F90-221C-674A-B4A5-4EBA23FE7657}"/>
    <dgm:cxn modelId="{715CE792-29ED-5244-9C0D-3FC58E7B4790}" type="presOf" srcId="{B47AF1B3-5211-4342-9949-253C6B632665}" destId="{CAAA2196-6740-0A4A-B519-09CA857C8B3B}" srcOrd="1" destOrd="0" presId="urn:microsoft.com/office/officeart/2005/8/layout/radial5"/>
    <dgm:cxn modelId="{39AFAC83-A763-5045-ABBD-23B9EDC7AD30}" type="presOf" srcId="{F7856D9E-90FF-F24F-B0DA-78F9F28C81B9}" destId="{2A6197E3-D097-3F41-9FD1-239C0CBC0563}" srcOrd="0" destOrd="0" presId="urn:microsoft.com/office/officeart/2005/8/layout/radial5"/>
    <dgm:cxn modelId="{BFC4AC66-50BE-EC43-BD22-F2A0E1D74E5A}" type="presOf" srcId="{225E5DA0-6ECA-5845-A3C1-730172FCAABF}" destId="{13407B7D-2485-B44E-8A9F-AC9F586C5389}" srcOrd="0" destOrd="0" presId="urn:microsoft.com/office/officeart/2005/8/layout/radial5"/>
    <dgm:cxn modelId="{8F73B96A-6E30-A943-8A68-355B1F27CE75}" type="presOf" srcId="{83B2E4C9-6739-0940-BFE0-6E1FBF8066B7}" destId="{2C7D58E8-6B9A-D446-9A55-EEFAD0B8FC18}" srcOrd="0" destOrd="0" presId="urn:microsoft.com/office/officeart/2005/8/layout/radial5"/>
    <dgm:cxn modelId="{80BA4659-15A3-514F-BE7E-9C1BEBCCDC00}" type="presOf" srcId="{9B651A59-0684-C64A-8AAF-45B682A48F36}" destId="{74988C43-5554-9A4F-865E-E873DEC65AD9}" srcOrd="0" destOrd="0" presId="urn:microsoft.com/office/officeart/2005/8/layout/radial5"/>
    <dgm:cxn modelId="{082970E7-BC4F-B146-88BA-57C56BC7A53E}" type="presOf" srcId="{B47AF1B3-5211-4342-9949-253C6B632665}" destId="{2FD506B1-0E5D-234D-9502-ADE13864ED69}" srcOrd="0" destOrd="0" presId="urn:microsoft.com/office/officeart/2005/8/layout/radial5"/>
    <dgm:cxn modelId="{4365CDF1-0EC8-BF4C-B57F-764C04945E06}" srcId="{4090E13C-FA55-8644-AA81-AAD46FD2B792}" destId="{55A163D1-1D26-D14D-9E87-8410E3DB6204}" srcOrd="3" destOrd="0" parTransId="{5E15C1BE-BD0B-074C-8F37-B327D3DC4989}" sibTransId="{D2000CB0-ADFF-7349-B91F-D941410D986D}"/>
    <dgm:cxn modelId="{F87DBDA4-4DC8-9A40-BCB9-6CE105F69760}" type="presOf" srcId="{C88E13B7-D070-164E-80EF-188D9732C36D}" destId="{288E3E3C-0349-8449-9219-F1E4F66E71F5}" srcOrd="0" destOrd="0" presId="urn:microsoft.com/office/officeart/2005/8/layout/radial5"/>
    <dgm:cxn modelId="{2FC63F7E-466F-0940-82EF-5C7A3A42D472}" type="presOf" srcId="{F095FF1F-364F-0C42-96B6-ED4E2E0C54B7}" destId="{D13C083D-8152-1246-B35A-0C30D37ACE3F}" srcOrd="0" destOrd="0" presId="urn:microsoft.com/office/officeart/2005/8/layout/radial5"/>
    <dgm:cxn modelId="{8174C83B-3275-9044-A3A1-1A57D9A65542}" type="presOf" srcId="{5E15C1BE-BD0B-074C-8F37-B327D3DC4989}" destId="{6A3BDF5C-EE67-3D41-A156-9004B238E81B}" srcOrd="0" destOrd="0" presId="urn:microsoft.com/office/officeart/2005/8/layout/radial5"/>
    <dgm:cxn modelId="{8EC0657B-A963-FA4C-A047-AD704C776E57}" type="presOf" srcId="{7C2F16BB-6538-8842-9CA2-71C8213DDDF2}" destId="{D721F667-C1BC-E04E-A575-138B2DE10788}" srcOrd="1" destOrd="0" presId="urn:microsoft.com/office/officeart/2005/8/layout/radial5"/>
    <dgm:cxn modelId="{51C45EDA-B0EC-8248-964C-80D7628CEAC4}" srcId="{4090E13C-FA55-8644-AA81-AAD46FD2B792}" destId="{225E5DA0-6ECA-5845-A3C1-730172FCAABF}" srcOrd="4" destOrd="0" parTransId="{93B20F67-1E67-794E-9682-CA2E507F8A7F}" sibTransId="{57D301EC-B287-254C-8E82-6299E2BB7719}"/>
    <dgm:cxn modelId="{9E94C79F-969E-3848-AF7E-3B7059D179AB}" type="presOf" srcId="{978F2F9E-2428-5D44-AC39-F352C6DB18B6}" destId="{83CDD2A0-3137-574D-842F-39C74B6F60D7}" srcOrd="0" destOrd="0" presId="urn:microsoft.com/office/officeart/2005/8/layout/radial5"/>
    <dgm:cxn modelId="{C1F8200A-80C4-AD41-9285-DD4A5E5A1359}" type="presOf" srcId="{5E15C1BE-BD0B-074C-8F37-B327D3DC4989}" destId="{CBEB05DB-26EA-E847-A194-B24068357870}" srcOrd="1" destOrd="0" presId="urn:microsoft.com/office/officeart/2005/8/layout/radial5"/>
    <dgm:cxn modelId="{9DAF9105-BFFC-094E-84C8-503E3578F4B4}" srcId="{4090E13C-FA55-8644-AA81-AAD46FD2B792}" destId="{69E678C5-3929-AE4D-BEF4-2A03616F54A5}" srcOrd="6" destOrd="0" parTransId="{21926AC9-8F0F-ED4A-BBE8-100B95B3163B}" sibTransId="{4E8C46CA-D259-B048-A260-B48CFF79AA3D}"/>
    <dgm:cxn modelId="{FD379816-40E0-2F48-806E-CE7DAA56D9DE}" srcId="{4090E13C-FA55-8644-AA81-AAD46FD2B792}" destId="{B3AFD3B6-4170-4E44-B1EE-B07B968DD101}" srcOrd="8" destOrd="0" parTransId="{C88E13B7-D070-164E-80EF-188D9732C36D}" sibTransId="{B32B23ED-3C30-2A48-AF16-DD37250FBD19}"/>
    <dgm:cxn modelId="{3AC8A197-53D3-A04A-9A2F-DB0F50A3A7F3}" type="presOf" srcId="{55A163D1-1D26-D14D-9E87-8410E3DB6204}" destId="{04419C79-9E89-F444-805A-D4E10B2A3357}" srcOrd="0" destOrd="0" presId="urn:microsoft.com/office/officeart/2005/8/layout/radial5"/>
    <dgm:cxn modelId="{6F39E1D6-C7B3-9240-A5EB-8D12CD70F51C}" type="presOf" srcId="{21926AC9-8F0F-ED4A-BBE8-100B95B3163B}" destId="{255F4CE6-34A8-6640-80F7-D980E7613C11}" srcOrd="0" destOrd="0" presId="urn:microsoft.com/office/officeart/2005/8/layout/radial5"/>
    <dgm:cxn modelId="{0772D7D5-6F4D-0F4B-BB08-378FC25DDB90}" type="presOf" srcId="{93B20F67-1E67-794E-9682-CA2E507F8A7F}" destId="{9DB0D456-C792-DC48-ABA7-6A315478FF51}" srcOrd="0" destOrd="0" presId="urn:microsoft.com/office/officeart/2005/8/layout/radial5"/>
    <dgm:cxn modelId="{C8A8DBC4-C585-7749-96D9-40EFD40C3C8E}" type="presOf" srcId="{93B20F67-1E67-794E-9682-CA2E507F8A7F}" destId="{B824D876-7394-FA4E-A792-530F50E9319D}" srcOrd="1" destOrd="0" presId="urn:microsoft.com/office/officeart/2005/8/layout/radial5"/>
    <dgm:cxn modelId="{9ED96402-1689-B142-B182-3EB20A70DA14}" type="presOf" srcId="{5357587B-3AF0-2C46-ACE7-3AACF13EE3F5}" destId="{B3456C09-2241-B944-AB06-4320430C6299}"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A2932E48-C00C-F245-9231-CCC0A62F7B8B}" srcId="{4090E13C-FA55-8644-AA81-AAD46FD2B792}" destId="{F7856D9E-90FF-F24F-B0DA-78F9F28C81B9}" srcOrd="7" destOrd="0" parTransId="{B47AF1B3-5211-4342-9949-253C6B632665}" sibTransId="{3BA8F435-C135-0641-934E-4BA74D47FEDB}"/>
    <dgm:cxn modelId="{FDA50258-035E-E54C-9FCD-A0900EFFA8C7}" type="presOf" srcId="{B3AFD3B6-4170-4E44-B1EE-B07B968DD101}" destId="{04527FDB-58F0-9944-8102-94564E7194B3}" srcOrd="0" destOrd="0" presId="urn:microsoft.com/office/officeart/2005/8/layout/radial5"/>
    <dgm:cxn modelId="{278F72A7-9D41-F04F-A488-3E4409920DF0}" type="presOf" srcId="{7C2F16BB-6538-8842-9CA2-71C8213DDDF2}" destId="{FE337F2C-758E-2B47-8E78-DF968AA9F243}" srcOrd="0" destOrd="0" presId="urn:microsoft.com/office/officeart/2005/8/layout/radial5"/>
    <dgm:cxn modelId="{38A4E5EE-07B5-8B4C-A8A7-B13A64B18C83}" type="presOf" srcId="{4090E13C-FA55-8644-AA81-AAD46FD2B792}" destId="{B1ED66D3-0014-1F49-8D3B-8F66F3B949DC}" srcOrd="0" destOrd="0" presId="urn:microsoft.com/office/officeart/2005/8/layout/radial5"/>
    <dgm:cxn modelId="{A0DF7192-7AD1-174B-A204-BA61CB28E1B9}" type="presOf" srcId="{0FD7ECDA-6A85-0D47-AA9E-9419B88FDA33}" destId="{81DE3D08-F8D3-5F45-93C6-A17BEDE21289}" srcOrd="0" destOrd="0" presId="urn:microsoft.com/office/officeart/2005/8/layout/radial5"/>
    <dgm:cxn modelId="{F121A92D-FB4E-4447-B573-1739EBF9B360}" type="presOf" srcId="{81D46D3F-CE68-4F41-9A0D-1C66C1408C66}" destId="{8AB503FF-6323-2943-B720-371E443FACAB}" srcOrd="0" destOrd="0" presId="urn:microsoft.com/office/officeart/2005/8/layout/radial5"/>
    <dgm:cxn modelId="{E1D50637-9940-DC40-B66E-8AB522B5CA7E}" type="presOf" srcId="{D4B152D0-3A6E-3D42-B062-F553DCDFE76C}" destId="{17C7512F-81B4-DF4D-9901-CF01DB61D35D}" srcOrd="0" destOrd="0" presId="urn:microsoft.com/office/officeart/2005/8/layout/radial5"/>
    <dgm:cxn modelId="{19771ED8-9DAB-EF4E-A836-8FC6163CC9D7}" type="presOf" srcId="{21926AC9-8F0F-ED4A-BBE8-100B95B3163B}" destId="{2A2B54E6-A615-144C-8400-0076762951D8}" srcOrd="1" destOrd="0" presId="urn:microsoft.com/office/officeart/2005/8/layout/radial5"/>
    <dgm:cxn modelId="{2FF14E62-213E-0F45-B56F-3498440A348E}" srcId="{4090E13C-FA55-8644-AA81-AAD46FD2B792}" destId="{81D46D3F-CE68-4F41-9A0D-1C66C1408C66}" srcOrd="1" destOrd="0" parTransId="{978F2F9E-2428-5D44-AC39-F352C6DB18B6}" sibTransId="{9381B292-E52C-7E45-B2D4-095D8ADB6B8D}"/>
    <dgm:cxn modelId="{C3B26042-4752-F54C-9A79-CB857CA4AF0C}" type="presOf" srcId="{0FD7ECDA-6A85-0D47-AA9E-9419B88FDA33}" destId="{A7B30FBB-E1F3-2B4B-98E2-D85EC98CF351}" srcOrd="1" destOrd="0" presId="urn:microsoft.com/office/officeart/2005/8/layout/radial5"/>
    <dgm:cxn modelId="{F3B40245-1B80-8544-A254-C46A8EA9148D}" type="presParOf" srcId="{2C7D58E8-6B9A-D446-9A55-EEFAD0B8FC18}" destId="{B1ED66D3-0014-1F49-8D3B-8F66F3B949DC}" srcOrd="0" destOrd="0" presId="urn:microsoft.com/office/officeart/2005/8/layout/radial5"/>
    <dgm:cxn modelId="{60CCE6F8-27A2-184E-B9B2-DD0935C23B41}" type="presParOf" srcId="{2C7D58E8-6B9A-D446-9A55-EEFAD0B8FC18}" destId="{FE337F2C-758E-2B47-8E78-DF968AA9F243}" srcOrd="1" destOrd="0" presId="urn:microsoft.com/office/officeart/2005/8/layout/radial5"/>
    <dgm:cxn modelId="{84E99436-4EFD-C245-8C79-EB40348B38F6}" type="presParOf" srcId="{FE337F2C-758E-2B47-8E78-DF968AA9F243}" destId="{D721F667-C1BC-E04E-A575-138B2DE10788}" srcOrd="0" destOrd="0" presId="urn:microsoft.com/office/officeart/2005/8/layout/radial5"/>
    <dgm:cxn modelId="{8F54C33B-B8F6-1347-A4FD-E0FA205C19A2}" type="presParOf" srcId="{2C7D58E8-6B9A-D446-9A55-EEFAD0B8FC18}" destId="{74988C43-5554-9A4F-865E-E873DEC65AD9}" srcOrd="2" destOrd="0" presId="urn:microsoft.com/office/officeart/2005/8/layout/radial5"/>
    <dgm:cxn modelId="{89F5EE7F-E004-E042-9D28-14BFD73424DA}" type="presParOf" srcId="{2C7D58E8-6B9A-D446-9A55-EEFAD0B8FC18}" destId="{83CDD2A0-3137-574D-842F-39C74B6F60D7}" srcOrd="3" destOrd="0" presId="urn:microsoft.com/office/officeart/2005/8/layout/radial5"/>
    <dgm:cxn modelId="{77E848A4-FE86-3B44-A170-A9660FDA029F}" type="presParOf" srcId="{83CDD2A0-3137-574D-842F-39C74B6F60D7}" destId="{53515CAB-3828-7047-8A48-41DD6CACF95A}" srcOrd="0" destOrd="0" presId="urn:microsoft.com/office/officeart/2005/8/layout/radial5"/>
    <dgm:cxn modelId="{F1FF0CC5-EAC1-BF4B-AB55-52F751E44D18}" type="presParOf" srcId="{2C7D58E8-6B9A-D446-9A55-EEFAD0B8FC18}" destId="{8AB503FF-6323-2943-B720-371E443FACAB}" srcOrd="4" destOrd="0" presId="urn:microsoft.com/office/officeart/2005/8/layout/radial5"/>
    <dgm:cxn modelId="{21A207F3-F1F6-6748-ACB0-518DD20BBDAE}" type="presParOf" srcId="{2C7D58E8-6B9A-D446-9A55-EEFAD0B8FC18}" destId="{D13C083D-8152-1246-B35A-0C30D37ACE3F}" srcOrd="5" destOrd="0" presId="urn:microsoft.com/office/officeart/2005/8/layout/radial5"/>
    <dgm:cxn modelId="{DAB87F95-3555-C444-8B8D-2220EDDEC427}" type="presParOf" srcId="{D13C083D-8152-1246-B35A-0C30D37ACE3F}" destId="{1B951DA8-7C81-1243-BFCF-9A55CE142B46}" srcOrd="0" destOrd="0" presId="urn:microsoft.com/office/officeart/2005/8/layout/radial5"/>
    <dgm:cxn modelId="{F7F0EBF0-26C5-B04B-9C2C-3ACE4AE13FF5}" type="presParOf" srcId="{2C7D58E8-6B9A-D446-9A55-EEFAD0B8FC18}" destId="{B3456C09-2241-B944-AB06-4320430C6299}" srcOrd="6" destOrd="0" presId="urn:microsoft.com/office/officeart/2005/8/layout/radial5"/>
    <dgm:cxn modelId="{A76EED69-F070-5E4A-A06E-DF7DB3A24A0D}" type="presParOf" srcId="{2C7D58E8-6B9A-D446-9A55-EEFAD0B8FC18}" destId="{6A3BDF5C-EE67-3D41-A156-9004B238E81B}" srcOrd="7" destOrd="0" presId="urn:microsoft.com/office/officeart/2005/8/layout/radial5"/>
    <dgm:cxn modelId="{E1D302C6-6D3F-7741-9B78-5001288137E0}" type="presParOf" srcId="{6A3BDF5C-EE67-3D41-A156-9004B238E81B}" destId="{CBEB05DB-26EA-E847-A194-B24068357870}" srcOrd="0" destOrd="0" presId="urn:microsoft.com/office/officeart/2005/8/layout/radial5"/>
    <dgm:cxn modelId="{0BD0AA5F-2B36-5042-B917-C2D8084C4845}" type="presParOf" srcId="{2C7D58E8-6B9A-D446-9A55-EEFAD0B8FC18}" destId="{04419C79-9E89-F444-805A-D4E10B2A3357}" srcOrd="8" destOrd="0" presId="urn:microsoft.com/office/officeart/2005/8/layout/radial5"/>
    <dgm:cxn modelId="{6290D395-332B-3247-BED0-97A0E2E3B28D}" type="presParOf" srcId="{2C7D58E8-6B9A-D446-9A55-EEFAD0B8FC18}" destId="{9DB0D456-C792-DC48-ABA7-6A315478FF51}" srcOrd="9" destOrd="0" presId="urn:microsoft.com/office/officeart/2005/8/layout/radial5"/>
    <dgm:cxn modelId="{F2AC4800-7952-8040-B48D-0716929BBAFD}" type="presParOf" srcId="{9DB0D456-C792-DC48-ABA7-6A315478FF51}" destId="{B824D876-7394-FA4E-A792-530F50E9319D}" srcOrd="0" destOrd="0" presId="urn:microsoft.com/office/officeart/2005/8/layout/radial5"/>
    <dgm:cxn modelId="{ACFF24D5-5598-3544-967C-8A1D34276714}" type="presParOf" srcId="{2C7D58E8-6B9A-D446-9A55-EEFAD0B8FC18}" destId="{13407B7D-2485-B44E-8A9F-AC9F586C5389}" srcOrd="10" destOrd="0" presId="urn:microsoft.com/office/officeart/2005/8/layout/radial5"/>
    <dgm:cxn modelId="{FD7C0B68-4ED5-2C47-8CC3-02D244654C05}" type="presParOf" srcId="{2C7D58E8-6B9A-D446-9A55-EEFAD0B8FC18}" destId="{81DE3D08-F8D3-5F45-93C6-A17BEDE21289}" srcOrd="11" destOrd="0" presId="urn:microsoft.com/office/officeart/2005/8/layout/radial5"/>
    <dgm:cxn modelId="{52438C9F-F0D1-EE4A-9776-13F5A9A9C498}" type="presParOf" srcId="{81DE3D08-F8D3-5F45-93C6-A17BEDE21289}" destId="{A7B30FBB-E1F3-2B4B-98E2-D85EC98CF351}" srcOrd="0" destOrd="0" presId="urn:microsoft.com/office/officeart/2005/8/layout/radial5"/>
    <dgm:cxn modelId="{717D2F0E-A939-754F-AF4E-A901736219AB}" type="presParOf" srcId="{2C7D58E8-6B9A-D446-9A55-EEFAD0B8FC18}" destId="{17C7512F-81B4-DF4D-9901-CF01DB61D35D}" srcOrd="12" destOrd="0" presId="urn:microsoft.com/office/officeart/2005/8/layout/radial5"/>
    <dgm:cxn modelId="{FEC955CB-9477-604F-8329-EC65AF88404B}" type="presParOf" srcId="{2C7D58E8-6B9A-D446-9A55-EEFAD0B8FC18}" destId="{255F4CE6-34A8-6640-80F7-D980E7613C11}" srcOrd="13" destOrd="0" presId="urn:microsoft.com/office/officeart/2005/8/layout/radial5"/>
    <dgm:cxn modelId="{0A239783-8C01-8B4C-A2A2-7BBDE8519D49}" type="presParOf" srcId="{255F4CE6-34A8-6640-80F7-D980E7613C11}" destId="{2A2B54E6-A615-144C-8400-0076762951D8}" srcOrd="0" destOrd="0" presId="urn:microsoft.com/office/officeart/2005/8/layout/radial5"/>
    <dgm:cxn modelId="{68CC4435-51D4-6F43-B878-CB1EC2CB6EE8}" type="presParOf" srcId="{2C7D58E8-6B9A-D446-9A55-EEFAD0B8FC18}" destId="{01F89D4B-EA4A-F14C-966E-A95D3D461582}" srcOrd="14" destOrd="0" presId="urn:microsoft.com/office/officeart/2005/8/layout/radial5"/>
    <dgm:cxn modelId="{CF5CC812-CB0B-7C48-8448-84C573319AC9}" type="presParOf" srcId="{2C7D58E8-6B9A-D446-9A55-EEFAD0B8FC18}" destId="{2FD506B1-0E5D-234D-9502-ADE13864ED69}" srcOrd="15" destOrd="0" presId="urn:microsoft.com/office/officeart/2005/8/layout/radial5"/>
    <dgm:cxn modelId="{6922FFAB-9909-DD40-A441-C3A6FCD0EFA8}" type="presParOf" srcId="{2FD506B1-0E5D-234D-9502-ADE13864ED69}" destId="{CAAA2196-6740-0A4A-B519-09CA857C8B3B}" srcOrd="0" destOrd="0" presId="urn:microsoft.com/office/officeart/2005/8/layout/radial5"/>
    <dgm:cxn modelId="{47C7EE44-51E4-3E4B-8FBD-CFBC672FC43E}" type="presParOf" srcId="{2C7D58E8-6B9A-D446-9A55-EEFAD0B8FC18}" destId="{2A6197E3-D097-3F41-9FD1-239C0CBC0563}" srcOrd="16" destOrd="0" presId="urn:microsoft.com/office/officeart/2005/8/layout/radial5"/>
    <dgm:cxn modelId="{5286CE83-1519-1D43-A69B-CC346935C3E5}" type="presParOf" srcId="{2C7D58E8-6B9A-D446-9A55-EEFAD0B8FC18}" destId="{288E3E3C-0349-8449-9219-F1E4F66E71F5}" srcOrd="17" destOrd="0" presId="urn:microsoft.com/office/officeart/2005/8/layout/radial5"/>
    <dgm:cxn modelId="{5041764E-0FF3-584A-B8D0-E0A87BABB92A}" type="presParOf" srcId="{288E3E3C-0349-8449-9219-F1E4F66E71F5}" destId="{6CA5D427-6002-E744-AC28-BE96E7D29C89}" srcOrd="0" destOrd="0" presId="urn:microsoft.com/office/officeart/2005/8/layout/radial5"/>
    <dgm:cxn modelId="{CF695CB6-B8DE-4042-9271-6FD129D9496C}" type="presParOf" srcId="{2C7D58E8-6B9A-D446-9A55-EEFAD0B8FC18}" destId="{04527FDB-58F0-9944-8102-94564E7194B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4" qsCatId="simple" csTypeId="urn:microsoft.com/office/officeart/2005/8/colors/colorful1" csCatId="colorful" phldr="1"/>
      <dgm:spPr/>
      <dgm:t>
        <a:bodyPr/>
        <a:lstStyle/>
        <a:p>
          <a:endParaRPr lang="en-US"/>
        </a:p>
      </dgm:t>
    </dgm:pt>
    <dgm:pt modelId="{4090E13C-FA55-8644-AA81-AAD46FD2B792}">
      <dgm:prSet phldrT="[Text]" custT="1"/>
      <dgm:spPr/>
      <dgm:t>
        <a:bodyPr/>
        <a:lstStyle/>
        <a:p>
          <a:r>
            <a:rPr lang="en-US" sz="1600" b="1" dirty="0" smtClean="0"/>
            <a:t>Family Faith Formation Network</a:t>
          </a:r>
          <a:endParaRPr lang="en-US" sz="16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61DD880-A93A-6048-AB97-B2DEE7DA15DC}">
      <dgm:prSet phldrT="[Text]" custT="1"/>
      <dgm:spPr/>
      <dgm:t>
        <a:bodyPr/>
        <a:lstStyle/>
        <a:p>
          <a:r>
            <a:rPr lang="en-US" sz="1600" b="1" dirty="0" smtClean="0"/>
            <a:t>For Parents</a:t>
          </a:r>
          <a:endParaRPr lang="en-US" sz="1600" b="1" dirty="0"/>
        </a:p>
      </dgm:t>
    </dgm:pt>
    <dgm:pt modelId="{049F9092-890B-064A-A1C7-BCBFDFBBDB29}" type="parTrans" cxnId="{850B757C-A141-C840-BA4A-8E13F3B2DF8F}">
      <dgm:prSet/>
      <dgm:spPr/>
      <dgm:t>
        <a:bodyPr/>
        <a:lstStyle/>
        <a:p>
          <a:endParaRPr lang="en-US" dirty="0"/>
        </a:p>
      </dgm:t>
    </dgm:pt>
    <dgm:pt modelId="{C2251B99-8496-954F-82E8-3B9E37EEFAA6}" type="sibTrans" cxnId="{850B757C-A141-C840-BA4A-8E13F3B2DF8F}">
      <dgm:prSet/>
      <dgm:spPr/>
      <dgm:t>
        <a:bodyPr/>
        <a:lstStyle/>
        <a:p>
          <a:endParaRPr lang="en-US"/>
        </a:p>
      </dgm:t>
    </dgm:pt>
    <dgm:pt modelId="{EBC59012-128E-D945-A310-A4278BC20966}">
      <dgm:prSet phldrT="[Text]" custT="1"/>
      <dgm:spPr/>
      <dgm:t>
        <a:bodyPr/>
        <a:lstStyle/>
        <a:p>
          <a:r>
            <a:rPr lang="en-US" sz="1600" b="1" dirty="0" smtClean="0"/>
            <a:t>Seasons of the Year</a:t>
          </a:r>
        </a:p>
      </dgm:t>
    </dgm:pt>
    <dgm:pt modelId="{53EB17F9-ABD7-9043-8EF4-4DD52FAEF979}" type="parTrans" cxnId="{D5BF67B6-3B4C-6246-8FD2-4ED8323CAD07}">
      <dgm:prSet/>
      <dgm:spPr/>
      <dgm:t>
        <a:bodyPr/>
        <a:lstStyle/>
        <a:p>
          <a:endParaRPr lang="en-US" dirty="0"/>
        </a:p>
      </dgm:t>
    </dgm:pt>
    <dgm:pt modelId="{667D8936-2877-754A-B2A7-37045C672D8A}" type="sibTrans" cxnId="{D5BF67B6-3B4C-6246-8FD2-4ED8323CAD07}">
      <dgm:prSet/>
      <dgm:spPr/>
      <dgm:t>
        <a:bodyPr/>
        <a:lstStyle/>
        <a:p>
          <a:endParaRPr lang="en-US"/>
        </a:p>
      </dgm:t>
    </dgm:pt>
    <dgm:pt modelId="{F4891E69-05A1-D940-AD54-1945B596B03B}">
      <dgm:prSet phldrT="[Text]" custT="1"/>
      <dgm:spPr/>
      <dgm:t>
        <a:bodyPr/>
        <a:lstStyle/>
        <a:p>
          <a:r>
            <a:rPr lang="en-US" sz="1600" b="1" dirty="0" smtClean="0"/>
            <a:t>Sunday Worship </a:t>
          </a:r>
          <a:br>
            <a:rPr lang="en-US" sz="1600" b="1" dirty="0" smtClean="0"/>
          </a:br>
          <a:r>
            <a:rPr lang="en-US" sz="1600" b="1" dirty="0" smtClean="0"/>
            <a:t>@ Home</a:t>
          </a:r>
        </a:p>
      </dgm:t>
    </dgm:pt>
    <dgm:pt modelId="{D0AE19E6-5955-6641-9A6F-C588B9B28826}" type="sibTrans" cxnId="{6E9779D7-EE24-2B44-85F6-9CE55F4A2E25}">
      <dgm:prSet/>
      <dgm:spPr/>
      <dgm:t>
        <a:bodyPr/>
        <a:lstStyle/>
        <a:p>
          <a:endParaRPr lang="en-US"/>
        </a:p>
      </dgm:t>
    </dgm:pt>
    <dgm:pt modelId="{4BDBC7F0-DF71-0241-9487-573EA70E0825}" type="parTrans" cxnId="{6E9779D7-EE24-2B44-85F6-9CE55F4A2E25}">
      <dgm:prSet/>
      <dgm:spPr/>
      <dgm:t>
        <a:bodyPr/>
        <a:lstStyle/>
        <a:p>
          <a:endParaRPr lang="en-US" dirty="0"/>
        </a:p>
      </dgm:t>
    </dgm:pt>
    <dgm:pt modelId="{0F1C742E-51C7-2543-8360-11D7F496E638}">
      <dgm:prSet phldrT="[Text]" custT="1"/>
      <dgm:spPr/>
      <dgm:t>
        <a:bodyPr/>
        <a:lstStyle/>
        <a:p>
          <a:r>
            <a:rPr lang="en-US" sz="1600" b="1" dirty="0" smtClean="0"/>
            <a:t>Reading the Bible</a:t>
          </a:r>
          <a:endParaRPr lang="en-US" sz="1600" b="1" dirty="0"/>
        </a:p>
      </dgm:t>
    </dgm:pt>
    <dgm:pt modelId="{767B4DB2-6936-8C4C-B1DF-BEC98A402196}" type="parTrans" cxnId="{A52D7FFA-AB11-4344-81F7-34ED0F598E6F}">
      <dgm:prSet/>
      <dgm:spPr/>
      <dgm:t>
        <a:bodyPr/>
        <a:lstStyle/>
        <a:p>
          <a:endParaRPr lang="en-US" dirty="0"/>
        </a:p>
      </dgm:t>
    </dgm:pt>
    <dgm:pt modelId="{3D0693D7-7B7E-DA4E-AC61-72A37CDC7B00}" type="sibTrans" cxnId="{A52D7FFA-AB11-4344-81F7-34ED0F598E6F}">
      <dgm:prSet/>
      <dgm:spPr/>
      <dgm:t>
        <a:bodyPr/>
        <a:lstStyle/>
        <a:p>
          <a:endParaRPr lang="en-US"/>
        </a:p>
      </dgm:t>
    </dgm:pt>
    <dgm:pt modelId="{8BAE294D-B6D6-7B42-B507-F48966780F8F}">
      <dgm:prSet phldrT="[Text]" custT="1"/>
      <dgm:spPr/>
      <dgm:t>
        <a:bodyPr/>
        <a:lstStyle/>
        <a:p>
          <a:r>
            <a:rPr lang="en-US" sz="1600" b="1" dirty="0" smtClean="0"/>
            <a:t>Serving</a:t>
          </a:r>
          <a:endParaRPr lang="en-US" sz="1600" b="1" dirty="0"/>
        </a:p>
      </dgm:t>
    </dgm:pt>
    <dgm:pt modelId="{02BE90D4-646C-B54F-B6C3-48D36FC39511}" type="parTrans" cxnId="{6B16E1A6-060E-564B-937C-6BB561DA4A09}">
      <dgm:prSet/>
      <dgm:spPr/>
      <dgm:t>
        <a:bodyPr/>
        <a:lstStyle/>
        <a:p>
          <a:endParaRPr lang="en-US" dirty="0"/>
        </a:p>
      </dgm:t>
    </dgm:pt>
    <dgm:pt modelId="{A0BAA2F6-1F2E-9147-A28F-9076704BDDB8}" type="sibTrans" cxnId="{6B16E1A6-060E-564B-937C-6BB561DA4A09}">
      <dgm:prSet/>
      <dgm:spPr/>
      <dgm:t>
        <a:bodyPr/>
        <a:lstStyle/>
        <a:p>
          <a:endParaRPr lang="en-US"/>
        </a:p>
      </dgm:t>
    </dgm:pt>
    <dgm:pt modelId="{2428120A-EC8B-954F-AF54-6812AF71B422}">
      <dgm:prSet phldrT="[Text]" custT="1"/>
      <dgm:spPr/>
      <dgm:t>
        <a:bodyPr/>
        <a:lstStyle/>
        <a:p>
          <a:r>
            <a:rPr lang="en-US" sz="1600" b="1" dirty="0" smtClean="0"/>
            <a:t>Growing as a Family</a:t>
          </a:r>
          <a:endParaRPr lang="en-US" sz="1600" b="1" dirty="0"/>
        </a:p>
      </dgm:t>
    </dgm:pt>
    <dgm:pt modelId="{BFEBB3D9-DD47-2B48-8744-21B33F39C484}" type="parTrans" cxnId="{FEF70FAF-85D4-8F43-8984-FB22DC94B2DB}">
      <dgm:prSet/>
      <dgm:spPr/>
      <dgm:t>
        <a:bodyPr/>
        <a:lstStyle/>
        <a:p>
          <a:endParaRPr lang="en-US" dirty="0"/>
        </a:p>
      </dgm:t>
    </dgm:pt>
    <dgm:pt modelId="{504BDC30-6545-5846-A128-60E40A5EA05C}" type="sibTrans" cxnId="{FEF70FAF-85D4-8F43-8984-FB22DC94B2DB}">
      <dgm:prSet/>
      <dgm:spPr/>
      <dgm:t>
        <a:bodyPr/>
        <a:lstStyle/>
        <a:p>
          <a:endParaRPr lang="en-US"/>
        </a:p>
      </dgm:t>
    </dgm:pt>
    <dgm:pt modelId="{E8A2AF1D-F8E2-2A4E-B524-90490476817A}">
      <dgm:prSet phldrT="[Text]" custT="1"/>
      <dgm:spPr/>
      <dgm:t>
        <a:bodyPr/>
        <a:lstStyle/>
        <a:p>
          <a:r>
            <a:rPr lang="en-US" sz="1600" b="1" dirty="0" smtClean="0"/>
            <a:t>Learning the Faith</a:t>
          </a:r>
          <a:endParaRPr lang="en-US" sz="1600" b="1" dirty="0"/>
        </a:p>
      </dgm:t>
    </dgm:pt>
    <dgm:pt modelId="{5BBA3AA8-41C0-D747-B481-7887E9531B08}" type="parTrans" cxnId="{13788564-141C-A54F-8787-C91ACAE5E19C}">
      <dgm:prSet/>
      <dgm:spPr/>
      <dgm:t>
        <a:bodyPr/>
        <a:lstStyle/>
        <a:p>
          <a:endParaRPr lang="en-US" dirty="0"/>
        </a:p>
      </dgm:t>
    </dgm:pt>
    <dgm:pt modelId="{D8DAAF7E-ACA7-7C47-8120-BD93A5D08746}" type="sibTrans" cxnId="{13788564-141C-A54F-8787-C91ACAE5E19C}">
      <dgm:prSet/>
      <dgm:spPr/>
      <dgm:t>
        <a:bodyPr/>
        <a:lstStyle/>
        <a:p>
          <a:endParaRPr lang="en-US"/>
        </a:p>
      </dgm:t>
    </dgm:pt>
    <dgm:pt modelId="{F9709750-3F12-AB41-A670-0DA2612D774D}">
      <dgm:prSet phldrT="[Text]" custT="1"/>
      <dgm:spPr/>
      <dgm:t>
        <a:bodyPr/>
        <a:lstStyle/>
        <a:p>
          <a:r>
            <a:rPr lang="en-US" sz="1600" b="1" dirty="0" smtClean="0"/>
            <a:t>Celebrating Rituals &amp; Milestones</a:t>
          </a:r>
          <a:endParaRPr lang="en-US" sz="1600" b="1" dirty="0"/>
        </a:p>
      </dgm:t>
    </dgm:pt>
    <dgm:pt modelId="{57DCCD10-F980-8046-B9BC-9CA12D7DD4F0}" type="parTrans" cxnId="{16AE5AD1-C2AF-BE49-8233-BC526DD43AAD}">
      <dgm:prSet/>
      <dgm:spPr/>
      <dgm:t>
        <a:bodyPr/>
        <a:lstStyle/>
        <a:p>
          <a:endParaRPr lang="en-US" dirty="0"/>
        </a:p>
      </dgm:t>
    </dgm:pt>
    <dgm:pt modelId="{6E5D8A80-1214-DF4C-86E8-35766A903C34}" type="sibTrans" cxnId="{16AE5AD1-C2AF-BE49-8233-BC526DD43AAD}">
      <dgm:prSet/>
      <dgm:spPr/>
      <dgm:t>
        <a:bodyPr/>
        <a:lstStyle/>
        <a:p>
          <a:endParaRPr lang="en-US"/>
        </a:p>
      </dgm:t>
    </dgm:pt>
    <dgm:pt modelId="{E6E40F48-7F7F-C743-B3E8-6D0C7C0B8BDB}">
      <dgm:prSet phldrT="[Text]" custT="1"/>
      <dgm:spPr/>
      <dgm:t>
        <a:bodyPr/>
        <a:lstStyle/>
        <a:p>
          <a:r>
            <a:rPr lang="en-US" sz="1600" b="1" dirty="0" smtClean="0"/>
            <a:t>Children’s Programs</a:t>
          </a:r>
          <a:endParaRPr lang="en-US" sz="1600" b="1" dirty="0"/>
        </a:p>
      </dgm:t>
    </dgm:pt>
    <dgm:pt modelId="{95B9F048-F24F-5840-9B2A-9ADB6C30C5F3}" type="parTrans" cxnId="{9F001711-68C4-6B40-A12D-355C83E94A18}">
      <dgm:prSet/>
      <dgm:spPr/>
      <dgm:t>
        <a:bodyPr/>
        <a:lstStyle/>
        <a:p>
          <a:endParaRPr lang="en-US" dirty="0"/>
        </a:p>
      </dgm:t>
    </dgm:pt>
    <dgm:pt modelId="{11F1305F-4414-024C-A6AE-60F9D88DEC15}" type="sibTrans" cxnId="{9F001711-68C4-6B40-A12D-355C83E94A18}">
      <dgm:prSet/>
      <dgm:spPr/>
      <dgm:t>
        <a:bodyPr/>
        <a:lstStyle/>
        <a:p>
          <a:endParaRPr lang="en-US"/>
        </a:p>
      </dgm:t>
    </dgm:pt>
    <dgm:pt modelId="{2E45D3F3-06AD-5A42-8B05-4B4938EA9ED4}">
      <dgm:prSet phldrT="[Text]" custT="1"/>
      <dgm:spPr/>
      <dgm:t>
        <a:bodyPr/>
        <a:lstStyle/>
        <a:p>
          <a:r>
            <a:rPr lang="en-US" sz="1600" b="1" dirty="0" smtClean="0"/>
            <a:t>Praying &amp; Growing Spiritually</a:t>
          </a:r>
        </a:p>
      </dgm:t>
    </dgm:pt>
    <dgm:pt modelId="{9EE8E91F-14E5-264B-A7C6-8A12C49DF5E7}" type="parTrans" cxnId="{67C080A6-1682-0640-8303-C19E6EEC0CBB}">
      <dgm:prSet/>
      <dgm:spPr/>
      <dgm:t>
        <a:bodyPr/>
        <a:lstStyle/>
        <a:p>
          <a:endParaRPr lang="en-US" dirty="0"/>
        </a:p>
      </dgm:t>
    </dgm:pt>
    <dgm:pt modelId="{0566B551-54BF-D849-89FE-0F5AEE653F95}" type="sibTrans" cxnId="{67C080A6-1682-0640-8303-C19E6EEC0CBB}">
      <dgm:prSet/>
      <dgm:spPr/>
      <dgm:t>
        <a:bodyPr/>
        <a:lstStyle/>
        <a:p>
          <a:endParaRPr lang="en-US"/>
        </a:p>
      </dgm:t>
    </dgm:pt>
    <dgm:pt modelId="{6E00F6A9-0BD0-4441-A630-818C557BED3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708A881B-B1B0-F642-B091-B4BBA32196C1}" type="pres">
      <dgm:prSet presAssocID="{4090E13C-FA55-8644-AA81-AAD46FD2B792}" presName="centerShape" presStyleLbl="node0" presStyleIdx="0" presStyleCnt="1" custScaleX="142174" custScaleY="136706"/>
      <dgm:spPr/>
      <dgm:t>
        <a:bodyPr/>
        <a:lstStyle/>
        <a:p>
          <a:endParaRPr lang="en-US"/>
        </a:p>
      </dgm:t>
    </dgm:pt>
    <dgm:pt modelId="{1F45B067-B7B1-0A45-AB56-7F02E646C263}" type="pres">
      <dgm:prSet presAssocID="{4BDBC7F0-DF71-0241-9487-573EA70E0825}" presName="parTrans" presStyleLbl="sibTrans2D1" presStyleIdx="0" presStyleCnt="10"/>
      <dgm:spPr/>
      <dgm:t>
        <a:bodyPr/>
        <a:lstStyle/>
        <a:p>
          <a:endParaRPr lang="en-US"/>
        </a:p>
      </dgm:t>
    </dgm:pt>
    <dgm:pt modelId="{3E1A57B5-456B-BF4A-B08F-554B149CF085}" type="pres">
      <dgm:prSet presAssocID="{4BDBC7F0-DF71-0241-9487-573EA70E0825}" presName="connectorText" presStyleLbl="sibTrans2D1" presStyleIdx="0" presStyleCnt="10"/>
      <dgm:spPr/>
      <dgm:t>
        <a:bodyPr/>
        <a:lstStyle/>
        <a:p>
          <a:endParaRPr lang="en-US"/>
        </a:p>
      </dgm:t>
    </dgm:pt>
    <dgm:pt modelId="{3CE09590-9275-1642-8130-27B0BC77971D}" type="pres">
      <dgm:prSet presAssocID="{F4891E69-05A1-D940-AD54-1945B596B03B}" presName="node" presStyleLbl="node1" presStyleIdx="0" presStyleCnt="10">
        <dgm:presLayoutVars>
          <dgm:bulletEnabled val="1"/>
        </dgm:presLayoutVars>
      </dgm:prSet>
      <dgm:spPr/>
      <dgm:t>
        <a:bodyPr/>
        <a:lstStyle/>
        <a:p>
          <a:endParaRPr lang="en-US"/>
        </a:p>
      </dgm:t>
    </dgm:pt>
    <dgm:pt modelId="{A7994F24-44D0-0042-A3E7-235E3D780D92}" type="pres">
      <dgm:prSet presAssocID="{53EB17F9-ABD7-9043-8EF4-4DD52FAEF979}" presName="parTrans" presStyleLbl="sibTrans2D1" presStyleIdx="1" presStyleCnt="10"/>
      <dgm:spPr/>
      <dgm:t>
        <a:bodyPr/>
        <a:lstStyle/>
        <a:p>
          <a:endParaRPr lang="en-US"/>
        </a:p>
      </dgm:t>
    </dgm:pt>
    <dgm:pt modelId="{8E9FD1F2-CA01-7E4B-91E9-F9669B3D4431}" type="pres">
      <dgm:prSet presAssocID="{53EB17F9-ABD7-9043-8EF4-4DD52FAEF979}" presName="connectorText" presStyleLbl="sibTrans2D1" presStyleIdx="1" presStyleCnt="10"/>
      <dgm:spPr/>
      <dgm:t>
        <a:bodyPr/>
        <a:lstStyle/>
        <a:p>
          <a:endParaRPr lang="en-US"/>
        </a:p>
      </dgm:t>
    </dgm:pt>
    <dgm:pt modelId="{9C42DC5D-4BD5-EA44-888E-74873274F060}" type="pres">
      <dgm:prSet presAssocID="{EBC59012-128E-D945-A310-A4278BC20966}" presName="node" presStyleLbl="node1" presStyleIdx="1" presStyleCnt="10">
        <dgm:presLayoutVars>
          <dgm:bulletEnabled val="1"/>
        </dgm:presLayoutVars>
      </dgm:prSet>
      <dgm:spPr/>
      <dgm:t>
        <a:bodyPr/>
        <a:lstStyle/>
        <a:p>
          <a:endParaRPr lang="en-US"/>
        </a:p>
      </dgm:t>
    </dgm:pt>
    <dgm:pt modelId="{47B05779-D02A-0342-9375-A2A9CAA1AB66}" type="pres">
      <dgm:prSet presAssocID="{9EE8E91F-14E5-264B-A7C6-8A12C49DF5E7}" presName="parTrans" presStyleLbl="sibTrans2D1" presStyleIdx="2" presStyleCnt="10"/>
      <dgm:spPr/>
      <dgm:t>
        <a:bodyPr/>
        <a:lstStyle/>
        <a:p>
          <a:endParaRPr lang="en-US"/>
        </a:p>
      </dgm:t>
    </dgm:pt>
    <dgm:pt modelId="{B8CE9C88-6740-C848-BCD2-2EA6301FA30B}" type="pres">
      <dgm:prSet presAssocID="{9EE8E91F-14E5-264B-A7C6-8A12C49DF5E7}" presName="connectorText" presStyleLbl="sibTrans2D1" presStyleIdx="2" presStyleCnt="10"/>
      <dgm:spPr/>
      <dgm:t>
        <a:bodyPr/>
        <a:lstStyle/>
        <a:p>
          <a:endParaRPr lang="en-US"/>
        </a:p>
      </dgm:t>
    </dgm:pt>
    <dgm:pt modelId="{08FF743E-866B-9645-962C-B5BA90AAC3C6}" type="pres">
      <dgm:prSet presAssocID="{2E45D3F3-06AD-5A42-8B05-4B4938EA9ED4}" presName="node" presStyleLbl="node1" presStyleIdx="2" presStyleCnt="10">
        <dgm:presLayoutVars>
          <dgm:bulletEnabled val="1"/>
        </dgm:presLayoutVars>
      </dgm:prSet>
      <dgm:spPr/>
      <dgm:t>
        <a:bodyPr/>
        <a:lstStyle/>
        <a:p>
          <a:endParaRPr lang="en-US"/>
        </a:p>
      </dgm:t>
    </dgm:pt>
    <dgm:pt modelId="{EB322A2A-F1CF-A14F-A732-3D0CD05C5B3A}" type="pres">
      <dgm:prSet presAssocID="{767B4DB2-6936-8C4C-B1DF-BEC98A402196}" presName="parTrans" presStyleLbl="sibTrans2D1" presStyleIdx="3" presStyleCnt="10"/>
      <dgm:spPr/>
      <dgm:t>
        <a:bodyPr/>
        <a:lstStyle/>
        <a:p>
          <a:endParaRPr lang="en-US"/>
        </a:p>
      </dgm:t>
    </dgm:pt>
    <dgm:pt modelId="{071A9E5E-DB9B-F94C-8FE0-91107B7BB0F1}" type="pres">
      <dgm:prSet presAssocID="{767B4DB2-6936-8C4C-B1DF-BEC98A402196}" presName="connectorText" presStyleLbl="sibTrans2D1" presStyleIdx="3" presStyleCnt="10"/>
      <dgm:spPr/>
      <dgm:t>
        <a:bodyPr/>
        <a:lstStyle/>
        <a:p>
          <a:endParaRPr lang="en-US"/>
        </a:p>
      </dgm:t>
    </dgm:pt>
    <dgm:pt modelId="{653E9AF3-97FD-254F-9C39-770C18696BA5}" type="pres">
      <dgm:prSet presAssocID="{0F1C742E-51C7-2543-8360-11D7F496E638}" presName="node" presStyleLbl="node1" presStyleIdx="3" presStyleCnt="10">
        <dgm:presLayoutVars>
          <dgm:bulletEnabled val="1"/>
        </dgm:presLayoutVars>
      </dgm:prSet>
      <dgm:spPr/>
      <dgm:t>
        <a:bodyPr/>
        <a:lstStyle/>
        <a:p>
          <a:endParaRPr lang="en-US"/>
        </a:p>
      </dgm:t>
    </dgm:pt>
    <dgm:pt modelId="{92E90530-962E-9546-91B7-F09101DA1AAC}" type="pres">
      <dgm:prSet presAssocID="{5BBA3AA8-41C0-D747-B481-7887E9531B08}" presName="parTrans" presStyleLbl="sibTrans2D1" presStyleIdx="4" presStyleCnt="10"/>
      <dgm:spPr/>
      <dgm:t>
        <a:bodyPr/>
        <a:lstStyle/>
        <a:p>
          <a:endParaRPr lang="en-US"/>
        </a:p>
      </dgm:t>
    </dgm:pt>
    <dgm:pt modelId="{A8A698E6-7A93-474B-BAE0-2FCBA598DF61}" type="pres">
      <dgm:prSet presAssocID="{5BBA3AA8-41C0-D747-B481-7887E9531B08}" presName="connectorText" presStyleLbl="sibTrans2D1" presStyleIdx="4" presStyleCnt="10"/>
      <dgm:spPr/>
      <dgm:t>
        <a:bodyPr/>
        <a:lstStyle/>
        <a:p>
          <a:endParaRPr lang="en-US"/>
        </a:p>
      </dgm:t>
    </dgm:pt>
    <dgm:pt modelId="{1FED6E05-CFFF-814C-9C75-31120DDA1A2A}" type="pres">
      <dgm:prSet presAssocID="{E8A2AF1D-F8E2-2A4E-B524-90490476817A}" presName="node" presStyleLbl="node1" presStyleIdx="4" presStyleCnt="10">
        <dgm:presLayoutVars>
          <dgm:bulletEnabled val="1"/>
        </dgm:presLayoutVars>
      </dgm:prSet>
      <dgm:spPr/>
      <dgm:t>
        <a:bodyPr/>
        <a:lstStyle/>
        <a:p>
          <a:endParaRPr lang="en-US"/>
        </a:p>
      </dgm:t>
    </dgm:pt>
    <dgm:pt modelId="{E5B0DD3B-4DDC-6544-839D-F78FF8B5E519}" type="pres">
      <dgm:prSet presAssocID="{57DCCD10-F980-8046-B9BC-9CA12D7DD4F0}" presName="parTrans" presStyleLbl="sibTrans2D1" presStyleIdx="5" presStyleCnt="10"/>
      <dgm:spPr/>
      <dgm:t>
        <a:bodyPr/>
        <a:lstStyle/>
        <a:p>
          <a:endParaRPr lang="en-US"/>
        </a:p>
      </dgm:t>
    </dgm:pt>
    <dgm:pt modelId="{A3C3F9FB-0331-8F42-BFC3-9FB7058D715E}" type="pres">
      <dgm:prSet presAssocID="{57DCCD10-F980-8046-B9BC-9CA12D7DD4F0}" presName="connectorText" presStyleLbl="sibTrans2D1" presStyleIdx="5" presStyleCnt="10"/>
      <dgm:spPr/>
      <dgm:t>
        <a:bodyPr/>
        <a:lstStyle/>
        <a:p>
          <a:endParaRPr lang="en-US"/>
        </a:p>
      </dgm:t>
    </dgm:pt>
    <dgm:pt modelId="{5C8E1775-139E-0948-81B0-0F9E7BABAE41}" type="pres">
      <dgm:prSet presAssocID="{F9709750-3F12-AB41-A670-0DA2612D774D}" presName="node" presStyleLbl="node1" presStyleIdx="5" presStyleCnt="10" custScaleX="122322">
        <dgm:presLayoutVars>
          <dgm:bulletEnabled val="1"/>
        </dgm:presLayoutVars>
      </dgm:prSet>
      <dgm:spPr/>
      <dgm:t>
        <a:bodyPr/>
        <a:lstStyle/>
        <a:p>
          <a:endParaRPr lang="en-US"/>
        </a:p>
      </dgm:t>
    </dgm:pt>
    <dgm:pt modelId="{D2311740-CD67-0949-83D0-DED2B26FFAA2}" type="pres">
      <dgm:prSet presAssocID="{02BE90D4-646C-B54F-B6C3-48D36FC39511}" presName="parTrans" presStyleLbl="sibTrans2D1" presStyleIdx="6" presStyleCnt="10"/>
      <dgm:spPr/>
      <dgm:t>
        <a:bodyPr/>
        <a:lstStyle/>
        <a:p>
          <a:endParaRPr lang="en-US"/>
        </a:p>
      </dgm:t>
    </dgm:pt>
    <dgm:pt modelId="{CD0A81FB-3384-E74D-B6F2-A3B795914C4B}" type="pres">
      <dgm:prSet presAssocID="{02BE90D4-646C-B54F-B6C3-48D36FC39511}" presName="connectorText" presStyleLbl="sibTrans2D1" presStyleIdx="6" presStyleCnt="10"/>
      <dgm:spPr/>
      <dgm:t>
        <a:bodyPr/>
        <a:lstStyle/>
        <a:p>
          <a:endParaRPr lang="en-US"/>
        </a:p>
      </dgm:t>
    </dgm:pt>
    <dgm:pt modelId="{6FA2B70A-4503-C448-B226-95F23990E1BF}" type="pres">
      <dgm:prSet presAssocID="{8BAE294D-B6D6-7B42-B507-F48966780F8F}" presName="node" presStyleLbl="node1" presStyleIdx="6" presStyleCnt="10">
        <dgm:presLayoutVars>
          <dgm:bulletEnabled val="1"/>
        </dgm:presLayoutVars>
      </dgm:prSet>
      <dgm:spPr/>
      <dgm:t>
        <a:bodyPr/>
        <a:lstStyle/>
        <a:p>
          <a:endParaRPr lang="en-US"/>
        </a:p>
      </dgm:t>
    </dgm:pt>
    <dgm:pt modelId="{0E278418-EB79-684F-A5A8-86FBA56F8E5B}" type="pres">
      <dgm:prSet presAssocID="{BFEBB3D9-DD47-2B48-8744-21B33F39C484}" presName="parTrans" presStyleLbl="sibTrans2D1" presStyleIdx="7" presStyleCnt="10"/>
      <dgm:spPr/>
      <dgm:t>
        <a:bodyPr/>
        <a:lstStyle/>
        <a:p>
          <a:endParaRPr lang="en-US"/>
        </a:p>
      </dgm:t>
    </dgm:pt>
    <dgm:pt modelId="{9AAC4520-C485-784E-BA67-B4B09413C349}" type="pres">
      <dgm:prSet presAssocID="{BFEBB3D9-DD47-2B48-8744-21B33F39C484}" presName="connectorText" presStyleLbl="sibTrans2D1" presStyleIdx="7" presStyleCnt="10"/>
      <dgm:spPr/>
      <dgm:t>
        <a:bodyPr/>
        <a:lstStyle/>
        <a:p>
          <a:endParaRPr lang="en-US"/>
        </a:p>
      </dgm:t>
    </dgm:pt>
    <dgm:pt modelId="{F1129076-C76E-A34F-BDFB-6CBFA8FB3FD0}" type="pres">
      <dgm:prSet presAssocID="{2428120A-EC8B-954F-AF54-6812AF71B422}" presName="node" presStyleLbl="node1" presStyleIdx="7" presStyleCnt="10">
        <dgm:presLayoutVars>
          <dgm:bulletEnabled val="1"/>
        </dgm:presLayoutVars>
      </dgm:prSet>
      <dgm:spPr/>
      <dgm:t>
        <a:bodyPr/>
        <a:lstStyle/>
        <a:p>
          <a:endParaRPr lang="en-US"/>
        </a:p>
      </dgm:t>
    </dgm:pt>
    <dgm:pt modelId="{F2451D7E-F6B0-654E-8BB5-4B46E71F1626}" type="pres">
      <dgm:prSet presAssocID="{049F9092-890B-064A-A1C7-BCBFDFBBDB29}" presName="parTrans" presStyleLbl="sibTrans2D1" presStyleIdx="8" presStyleCnt="10"/>
      <dgm:spPr/>
      <dgm:t>
        <a:bodyPr/>
        <a:lstStyle/>
        <a:p>
          <a:endParaRPr lang="en-US"/>
        </a:p>
      </dgm:t>
    </dgm:pt>
    <dgm:pt modelId="{AC0B857B-1980-F549-8229-81DAA118CAF3}" type="pres">
      <dgm:prSet presAssocID="{049F9092-890B-064A-A1C7-BCBFDFBBDB29}" presName="connectorText" presStyleLbl="sibTrans2D1" presStyleIdx="8" presStyleCnt="10"/>
      <dgm:spPr/>
      <dgm:t>
        <a:bodyPr/>
        <a:lstStyle/>
        <a:p>
          <a:endParaRPr lang="en-US"/>
        </a:p>
      </dgm:t>
    </dgm:pt>
    <dgm:pt modelId="{9260ACB3-6FEC-E544-8303-19094F5C724B}" type="pres">
      <dgm:prSet presAssocID="{961DD880-A93A-6048-AB97-B2DEE7DA15DC}" presName="node" presStyleLbl="node1" presStyleIdx="8" presStyleCnt="10">
        <dgm:presLayoutVars>
          <dgm:bulletEnabled val="1"/>
        </dgm:presLayoutVars>
      </dgm:prSet>
      <dgm:spPr/>
      <dgm:t>
        <a:bodyPr/>
        <a:lstStyle/>
        <a:p>
          <a:endParaRPr lang="en-US"/>
        </a:p>
      </dgm:t>
    </dgm:pt>
    <dgm:pt modelId="{0BBECC17-77F4-7840-8330-5CC513A45EE5}" type="pres">
      <dgm:prSet presAssocID="{95B9F048-F24F-5840-9B2A-9ADB6C30C5F3}" presName="parTrans" presStyleLbl="sibTrans2D1" presStyleIdx="9" presStyleCnt="10"/>
      <dgm:spPr/>
      <dgm:t>
        <a:bodyPr/>
        <a:lstStyle/>
        <a:p>
          <a:endParaRPr lang="en-US"/>
        </a:p>
      </dgm:t>
    </dgm:pt>
    <dgm:pt modelId="{ACA5C30C-17D4-864E-839A-33FC3F7D4D56}" type="pres">
      <dgm:prSet presAssocID="{95B9F048-F24F-5840-9B2A-9ADB6C30C5F3}" presName="connectorText" presStyleLbl="sibTrans2D1" presStyleIdx="9" presStyleCnt="10"/>
      <dgm:spPr/>
      <dgm:t>
        <a:bodyPr/>
        <a:lstStyle/>
        <a:p>
          <a:endParaRPr lang="en-US"/>
        </a:p>
      </dgm:t>
    </dgm:pt>
    <dgm:pt modelId="{B705394A-D3FD-2A46-866F-B051D2A8D8E1}" type="pres">
      <dgm:prSet presAssocID="{E6E40F48-7F7F-C743-B3E8-6D0C7C0B8BDB}" presName="node" presStyleLbl="node1" presStyleIdx="9" presStyleCnt="10" custScaleX="109522" custScaleY="100130">
        <dgm:presLayoutVars>
          <dgm:bulletEnabled val="1"/>
        </dgm:presLayoutVars>
      </dgm:prSet>
      <dgm:spPr/>
      <dgm:t>
        <a:bodyPr/>
        <a:lstStyle/>
        <a:p>
          <a:endParaRPr lang="en-US"/>
        </a:p>
      </dgm:t>
    </dgm:pt>
  </dgm:ptLst>
  <dgm:cxnLst>
    <dgm:cxn modelId="{A3F822E1-AA59-AF46-A5A4-EA69182170D9}" type="presOf" srcId="{57DCCD10-F980-8046-B9BC-9CA12D7DD4F0}" destId="{A3C3F9FB-0331-8F42-BFC3-9FB7058D715E}" srcOrd="1" destOrd="0" presId="urn:microsoft.com/office/officeart/2005/8/layout/radial5"/>
    <dgm:cxn modelId="{FEF70FAF-85D4-8F43-8984-FB22DC94B2DB}" srcId="{4090E13C-FA55-8644-AA81-AAD46FD2B792}" destId="{2428120A-EC8B-954F-AF54-6812AF71B422}" srcOrd="7" destOrd="0" parTransId="{BFEBB3D9-DD47-2B48-8744-21B33F39C484}" sibTransId="{504BDC30-6545-5846-A128-60E40A5EA05C}"/>
    <dgm:cxn modelId="{80BD0CC4-B262-9841-961F-A3C6FC51EBC1}" type="presOf" srcId="{4BDBC7F0-DF71-0241-9487-573EA70E0825}" destId="{1F45B067-B7B1-0A45-AB56-7F02E646C263}" srcOrd="0" destOrd="0" presId="urn:microsoft.com/office/officeart/2005/8/layout/radial5"/>
    <dgm:cxn modelId="{8BD8538E-579B-2E42-8BBC-86A7336CFCFE}" type="presOf" srcId="{53EB17F9-ABD7-9043-8EF4-4DD52FAEF979}" destId="{A7994F24-44D0-0042-A3E7-235E3D780D92}" srcOrd="0" destOrd="0" presId="urn:microsoft.com/office/officeart/2005/8/layout/radial5"/>
    <dgm:cxn modelId="{B9AC1726-64DF-314E-9F62-8533AE4214B2}" type="presOf" srcId="{53EB17F9-ABD7-9043-8EF4-4DD52FAEF979}" destId="{8E9FD1F2-CA01-7E4B-91E9-F9669B3D4431}" srcOrd="1" destOrd="0" presId="urn:microsoft.com/office/officeart/2005/8/layout/radial5"/>
    <dgm:cxn modelId="{E907B418-330D-444A-9063-FF84DEF241B6}" type="presOf" srcId="{2E45D3F3-06AD-5A42-8B05-4B4938EA9ED4}" destId="{08FF743E-866B-9645-962C-B5BA90AAC3C6}" srcOrd="0" destOrd="0" presId="urn:microsoft.com/office/officeart/2005/8/layout/radial5"/>
    <dgm:cxn modelId="{6E9779D7-EE24-2B44-85F6-9CE55F4A2E25}" srcId="{4090E13C-FA55-8644-AA81-AAD46FD2B792}" destId="{F4891E69-05A1-D940-AD54-1945B596B03B}" srcOrd="0" destOrd="0" parTransId="{4BDBC7F0-DF71-0241-9487-573EA70E0825}" sibTransId="{D0AE19E6-5955-6641-9A6F-C588B9B28826}"/>
    <dgm:cxn modelId="{850B757C-A141-C840-BA4A-8E13F3B2DF8F}" srcId="{4090E13C-FA55-8644-AA81-AAD46FD2B792}" destId="{961DD880-A93A-6048-AB97-B2DEE7DA15DC}" srcOrd="8" destOrd="0" parTransId="{049F9092-890B-064A-A1C7-BCBFDFBBDB29}" sibTransId="{C2251B99-8496-954F-82E8-3B9E37EEFAA6}"/>
    <dgm:cxn modelId="{3FD5DC92-202C-DC47-A85F-CD83FD278279}" type="presOf" srcId="{4090E13C-FA55-8644-AA81-AAD46FD2B792}" destId="{708A881B-B1B0-F642-B091-B4BBA32196C1}" srcOrd="0" destOrd="0" presId="urn:microsoft.com/office/officeart/2005/8/layout/radial5"/>
    <dgm:cxn modelId="{4E0C1999-BFE3-064A-BFAE-D5D462BDFB9F}" type="presOf" srcId="{5BBA3AA8-41C0-D747-B481-7887E9531B08}" destId="{A8A698E6-7A93-474B-BAE0-2FCBA598DF61}" srcOrd="1" destOrd="0" presId="urn:microsoft.com/office/officeart/2005/8/layout/radial5"/>
    <dgm:cxn modelId="{DA668690-7867-3747-B8FC-708DCF6EA1FE}" type="presOf" srcId="{767B4DB2-6936-8C4C-B1DF-BEC98A402196}" destId="{EB322A2A-F1CF-A14F-A732-3D0CD05C5B3A}" srcOrd="0" destOrd="0" presId="urn:microsoft.com/office/officeart/2005/8/layout/radial5"/>
    <dgm:cxn modelId="{8AF98580-0C4D-D14A-AC4B-E30B0EE966B5}" type="presOf" srcId="{BFEBB3D9-DD47-2B48-8744-21B33F39C484}" destId="{0E278418-EB79-684F-A5A8-86FBA56F8E5B}" srcOrd="0" destOrd="0" presId="urn:microsoft.com/office/officeart/2005/8/layout/radial5"/>
    <dgm:cxn modelId="{CFF72106-4366-E942-BB10-EC9A20D2BF21}" type="presOf" srcId="{961DD880-A93A-6048-AB97-B2DEE7DA15DC}" destId="{9260ACB3-6FEC-E544-8303-19094F5C724B}" srcOrd="0" destOrd="0" presId="urn:microsoft.com/office/officeart/2005/8/layout/radial5"/>
    <dgm:cxn modelId="{1441948B-7251-B94E-9713-590C3D8C740B}" type="presOf" srcId="{57DCCD10-F980-8046-B9BC-9CA12D7DD4F0}" destId="{E5B0DD3B-4DDC-6544-839D-F78FF8B5E519}" srcOrd="0" destOrd="0" presId="urn:microsoft.com/office/officeart/2005/8/layout/radial5"/>
    <dgm:cxn modelId="{5D7B9B2B-9A9D-E04D-8E6B-2B419EF1346B}" type="presOf" srcId="{0F1C742E-51C7-2543-8360-11D7F496E638}" destId="{653E9AF3-97FD-254F-9C39-770C18696BA5}" srcOrd="0" destOrd="0" presId="urn:microsoft.com/office/officeart/2005/8/layout/radial5"/>
    <dgm:cxn modelId="{13788564-141C-A54F-8787-C91ACAE5E19C}" srcId="{4090E13C-FA55-8644-AA81-AAD46FD2B792}" destId="{E8A2AF1D-F8E2-2A4E-B524-90490476817A}" srcOrd="4" destOrd="0" parTransId="{5BBA3AA8-41C0-D747-B481-7887E9531B08}" sibTransId="{D8DAAF7E-ACA7-7C47-8120-BD93A5D08746}"/>
    <dgm:cxn modelId="{FBC845C5-4CDA-5140-803C-6698108FCFAB}" type="presOf" srcId="{BFEBB3D9-DD47-2B48-8744-21B33F39C484}" destId="{9AAC4520-C485-784E-BA67-B4B09413C349}" srcOrd="1" destOrd="0" presId="urn:microsoft.com/office/officeart/2005/8/layout/radial5"/>
    <dgm:cxn modelId="{2F57FB17-5EE8-6D43-8487-B675E5B9B299}" type="presOf" srcId="{02BE90D4-646C-B54F-B6C3-48D36FC39511}" destId="{CD0A81FB-3384-E74D-B6F2-A3B795914C4B}" srcOrd="1" destOrd="0" presId="urn:microsoft.com/office/officeart/2005/8/layout/radial5"/>
    <dgm:cxn modelId="{1401B9D8-84D9-E74F-8AF8-1F0A7E8201F4}" type="presOf" srcId="{8BAE294D-B6D6-7B42-B507-F48966780F8F}" destId="{6FA2B70A-4503-C448-B226-95F23990E1BF}" srcOrd="0" destOrd="0" presId="urn:microsoft.com/office/officeart/2005/8/layout/radial5"/>
    <dgm:cxn modelId="{BDC6ACCB-C6BA-E043-8DD1-1EE5B09AA043}" type="presOf" srcId="{9EE8E91F-14E5-264B-A7C6-8A12C49DF5E7}" destId="{B8CE9C88-6740-C848-BCD2-2EA6301FA30B}" srcOrd="1" destOrd="0" presId="urn:microsoft.com/office/officeart/2005/8/layout/radial5"/>
    <dgm:cxn modelId="{10AB89CF-E79C-FF43-9071-EF9023961D4B}" type="presOf" srcId="{767B4DB2-6936-8C4C-B1DF-BEC98A402196}" destId="{071A9E5E-DB9B-F94C-8FE0-91107B7BB0F1}" srcOrd="1" destOrd="0" presId="urn:microsoft.com/office/officeart/2005/8/layout/radial5"/>
    <dgm:cxn modelId="{EADC0D16-293C-7446-A56C-BBC81B6B1587}" type="presOf" srcId="{02BE90D4-646C-B54F-B6C3-48D36FC39511}" destId="{D2311740-CD67-0949-83D0-DED2B26FFAA2}" srcOrd="0" destOrd="0" presId="urn:microsoft.com/office/officeart/2005/8/layout/radial5"/>
    <dgm:cxn modelId="{55C06CC0-4723-0645-89E3-5B467B218B2A}" type="presOf" srcId="{83B2E4C9-6739-0940-BFE0-6E1FBF8066B7}" destId="{6E00F6A9-0BD0-4441-A630-818C557BED38}" srcOrd="0" destOrd="0" presId="urn:microsoft.com/office/officeart/2005/8/layout/radial5"/>
    <dgm:cxn modelId="{67C080A6-1682-0640-8303-C19E6EEC0CBB}" srcId="{4090E13C-FA55-8644-AA81-AAD46FD2B792}" destId="{2E45D3F3-06AD-5A42-8B05-4B4938EA9ED4}" srcOrd="2" destOrd="0" parTransId="{9EE8E91F-14E5-264B-A7C6-8A12C49DF5E7}" sibTransId="{0566B551-54BF-D849-89FE-0F5AEE653F95}"/>
    <dgm:cxn modelId="{26F21A07-88B1-0B4B-811F-4BDF5D5C5424}" type="presOf" srcId="{F9709750-3F12-AB41-A670-0DA2612D774D}" destId="{5C8E1775-139E-0948-81B0-0F9E7BABAE41}" srcOrd="0" destOrd="0" presId="urn:microsoft.com/office/officeart/2005/8/layout/radial5"/>
    <dgm:cxn modelId="{D5BF67B6-3B4C-6246-8FD2-4ED8323CAD07}" srcId="{4090E13C-FA55-8644-AA81-AAD46FD2B792}" destId="{EBC59012-128E-D945-A310-A4278BC20966}" srcOrd="1" destOrd="0" parTransId="{53EB17F9-ABD7-9043-8EF4-4DD52FAEF979}" sibTransId="{667D8936-2877-754A-B2A7-37045C672D8A}"/>
    <dgm:cxn modelId="{6B16E1A6-060E-564B-937C-6BB561DA4A09}" srcId="{4090E13C-FA55-8644-AA81-AAD46FD2B792}" destId="{8BAE294D-B6D6-7B42-B507-F48966780F8F}" srcOrd="6" destOrd="0" parTransId="{02BE90D4-646C-B54F-B6C3-48D36FC39511}" sibTransId="{A0BAA2F6-1F2E-9147-A28F-9076704BDDB8}"/>
    <dgm:cxn modelId="{9F001711-68C4-6B40-A12D-355C83E94A18}" srcId="{4090E13C-FA55-8644-AA81-AAD46FD2B792}" destId="{E6E40F48-7F7F-C743-B3E8-6D0C7C0B8BDB}" srcOrd="9" destOrd="0" parTransId="{95B9F048-F24F-5840-9B2A-9ADB6C30C5F3}" sibTransId="{11F1305F-4414-024C-A6AE-60F9D88DEC15}"/>
    <dgm:cxn modelId="{2D6D932A-8776-4C46-9D36-3BBFD58D815B}" type="presOf" srcId="{95B9F048-F24F-5840-9B2A-9ADB6C30C5F3}" destId="{ACA5C30C-17D4-864E-839A-33FC3F7D4D56}" srcOrd="1" destOrd="0" presId="urn:microsoft.com/office/officeart/2005/8/layout/radial5"/>
    <dgm:cxn modelId="{D6562EBB-4E16-BC4D-A95F-E7D27D2E781E}" type="presOf" srcId="{E6E40F48-7F7F-C743-B3E8-6D0C7C0B8BDB}" destId="{B705394A-D3FD-2A46-866F-B051D2A8D8E1}" srcOrd="0" destOrd="0" presId="urn:microsoft.com/office/officeart/2005/8/layout/radial5"/>
    <dgm:cxn modelId="{22C85F7E-07D3-EE4B-9D85-A5B1C6EB63F9}" type="presOf" srcId="{5BBA3AA8-41C0-D747-B481-7887E9531B08}" destId="{92E90530-962E-9546-91B7-F09101DA1AAC}" srcOrd="0" destOrd="0" presId="urn:microsoft.com/office/officeart/2005/8/layout/radial5"/>
    <dgm:cxn modelId="{1CCFE39E-BA2E-BA4F-A0DA-CD9562D6E8F5}" type="presOf" srcId="{9EE8E91F-14E5-264B-A7C6-8A12C49DF5E7}" destId="{47B05779-D02A-0342-9375-A2A9CAA1AB66}" srcOrd="0" destOrd="0" presId="urn:microsoft.com/office/officeart/2005/8/layout/radial5"/>
    <dgm:cxn modelId="{AF6A52DB-D9FB-DE40-A77E-116BE8D1228C}" type="presOf" srcId="{95B9F048-F24F-5840-9B2A-9ADB6C30C5F3}" destId="{0BBECC17-77F4-7840-8330-5CC513A45EE5}" srcOrd="0" destOrd="0" presId="urn:microsoft.com/office/officeart/2005/8/layout/radial5"/>
    <dgm:cxn modelId="{7C8646E5-C897-5746-8C3E-83C4D342FDA6}" type="presOf" srcId="{2428120A-EC8B-954F-AF54-6812AF71B422}" destId="{F1129076-C76E-A34F-BDFB-6CBFA8FB3FD0}"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51CCFFEF-C3A7-D149-AB9B-B365E4003BC2}" type="presOf" srcId="{4BDBC7F0-DF71-0241-9487-573EA70E0825}" destId="{3E1A57B5-456B-BF4A-B08F-554B149CF085}" srcOrd="1" destOrd="0" presId="urn:microsoft.com/office/officeart/2005/8/layout/radial5"/>
    <dgm:cxn modelId="{63186DAE-6D4C-F246-BC38-BB6B6D3D0884}" type="presOf" srcId="{E8A2AF1D-F8E2-2A4E-B524-90490476817A}" destId="{1FED6E05-CFFF-814C-9C75-31120DDA1A2A}" srcOrd="0" destOrd="0" presId="urn:microsoft.com/office/officeart/2005/8/layout/radial5"/>
    <dgm:cxn modelId="{264BC4BE-0FDD-0E4E-A411-78DB35FE7BBB}" type="presOf" srcId="{049F9092-890B-064A-A1C7-BCBFDFBBDB29}" destId="{F2451D7E-F6B0-654E-8BB5-4B46E71F1626}" srcOrd="0" destOrd="0" presId="urn:microsoft.com/office/officeart/2005/8/layout/radial5"/>
    <dgm:cxn modelId="{2FA0BA50-A640-654C-B982-79C91781355D}" type="presOf" srcId="{049F9092-890B-064A-A1C7-BCBFDFBBDB29}" destId="{AC0B857B-1980-F549-8229-81DAA118CAF3}" srcOrd="1" destOrd="0" presId="urn:microsoft.com/office/officeart/2005/8/layout/radial5"/>
    <dgm:cxn modelId="{16AE5AD1-C2AF-BE49-8233-BC526DD43AAD}" srcId="{4090E13C-FA55-8644-AA81-AAD46FD2B792}" destId="{F9709750-3F12-AB41-A670-0DA2612D774D}" srcOrd="5" destOrd="0" parTransId="{57DCCD10-F980-8046-B9BC-9CA12D7DD4F0}" sibTransId="{6E5D8A80-1214-DF4C-86E8-35766A903C34}"/>
    <dgm:cxn modelId="{A52D7FFA-AB11-4344-81F7-34ED0F598E6F}" srcId="{4090E13C-FA55-8644-AA81-AAD46FD2B792}" destId="{0F1C742E-51C7-2543-8360-11D7F496E638}" srcOrd="3" destOrd="0" parTransId="{767B4DB2-6936-8C4C-B1DF-BEC98A402196}" sibTransId="{3D0693D7-7B7E-DA4E-AC61-72A37CDC7B00}"/>
    <dgm:cxn modelId="{CE933FDC-1B01-D34E-BC04-A13EFC4BDE8E}" type="presOf" srcId="{EBC59012-128E-D945-A310-A4278BC20966}" destId="{9C42DC5D-4BD5-EA44-888E-74873274F060}" srcOrd="0" destOrd="0" presId="urn:microsoft.com/office/officeart/2005/8/layout/radial5"/>
    <dgm:cxn modelId="{F8C61DFE-0D54-2042-BF32-0090515956CD}" type="presOf" srcId="{F4891E69-05A1-D940-AD54-1945B596B03B}" destId="{3CE09590-9275-1642-8130-27B0BC77971D}" srcOrd="0" destOrd="0" presId="urn:microsoft.com/office/officeart/2005/8/layout/radial5"/>
    <dgm:cxn modelId="{E400AF7F-7987-0A47-9476-E409079D65CC}" type="presParOf" srcId="{6E00F6A9-0BD0-4441-A630-818C557BED38}" destId="{708A881B-B1B0-F642-B091-B4BBA32196C1}" srcOrd="0" destOrd="0" presId="urn:microsoft.com/office/officeart/2005/8/layout/radial5"/>
    <dgm:cxn modelId="{1C47CA71-FE9A-6E4A-BF61-DD81AA688A4F}" type="presParOf" srcId="{6E00F6A9-0BD0-4441-A630-818C557BED38}" destId="{1F45B067-B7B1-0A45-AB56-7F02E646C263}" srcOrd="1" destOrd="0" presId="urn:microsoft.com/office/officeart/2005/8/layout/radial5"/>
    <dgm:cxn modelId="{ED13A4D6-0571-5645-93E0-A899C6138CC3}" type="presParOf" srcId="{1F45B067-B7B1-0A45-AB56-7F02E646C263}" destId="{3E1A57B5-456B-BF4A-B08F-554B149CF085}" srcOrd="0" destOrd="0" presId="urn:microsoft.com/office/officeart/2005/8/layout/radial5"/>
    <dgm:cxn modelId="{81BCEA5E-0B7E-5E4C-8999-CCE227AA1CE1}" type="presParOf" srcId="{6E00F6A9-0BD0-4441-A630-818C557BED38}" destId="{3CE09590-9275-1642-8130-27B0BC77971D}" srcOrd="2" destOrd="0" presId="urn:microsoft.com/office/officeart/2005/8/layout/radial5"/>
    <dgm:cxn modelId="{0F60F801-26A4-A541-BFB4-612357F6DD3A}" type="presParOf" srcId="{6E00F6A9-0BD0-4441-A630-818C557BED38}" destId="{A7994F24-44D0-0042-A3E7-235E3D780D92}" srcOrd="3" destOrd="0" presId="urn:microsoft.com/office/officeart/2005/8/layout/radial5"/>
    <dgm:cxn modelId="{87A61059-AA3A-AE46-A50C-9CE17F202F61}" type="presParOf" srcId="{A7994F24-44D0-0042-A3E7-235E3D780D92}" destId="{8E9FD1F2-CA01-7E4B-91E9-F9669B3D4431}" srcOrd="0" destOrd="0" presId="urn:microsoft.com/office/officeart/2005/8/layout/radial5"/>
    <dgm:cxn modelId="{75E572A1-F1AA-9B41-91BE-6F0AD8C3F8BA}" type="presParOf" srcId="{6E00F6A9-0BD0-4441-A630-818C557BED38}" destId="{9C42DC5D-4BD5-EA44-888E-74873274F060}" srcOrd="4" destOrd="0" presId="urn:microsoft.com/office/officeart/2005/8/layout/radial5"/>
    <dgm:cxn modelId="{EF13CAA5-CBE8-FF48-B399-3F94EDA99FA2}" type="presParOf" srcId="{6E00F6A9-0BD0-4441-A630-818C557BED38}" destId="{47B05779-D02A-0342-9375-A2A9CAA1AB66}" srcOrd="5" destOrd="0" presId="urn:microsoft.com/office/officeart/2005/8/layout/radial5"/>
    <dgm:cxn modelId="{1FEEC857-14DB-2E47-A63B-ACFCD5A60AF9}" type="presParOf" srcId="{47B05779-D02A-0342-9375-A2A9CAA1AB66}" destId="{B8CE9C88-6740-C848-BCD2-2EA6301FA30B}" srcOrd="0" destOrd="0" presId="urn:microsoft.com/office/officeart/2005/8/layout/radial5"/>
    <dgm:cxn modelId="{3C398A70-3B50-EC4A-8E8C-4E74EA1E98CB}" type="presParOf" srcId="{6E00F6A9-0BD0-4441-A630-818C557BED38}" destId="{08FF743E-866B-9645-962C-B5BA90AAC3C6}" srcOrd="6" destOrd="0" presId="urn:microsoft.com/office/officeart/2005/8/layout/radial5"/>
    <dgm:cxn modelId="{71C2F3E1-0E8D-9247-9F23-1A6886EDCAB3}" type="presParOf" srcId="{6E00F6A9-0BD0-4441-A630-818C557BED38}" destId="{EB322A2A-F1CF-A14F-A732-3D0CD05C5B3A}" srcOrd="7" destOrd="0" presId="urn:microsoft.com/office/officeart/2005/8/layout/radial5"/>
    <dgm:cxn modelId="{C1BEA582-6D02-F940-9A19-5698478C9BEB}" type="presParOf" srcId="{EB322A2A-F1CF-A14F-A732-3D0CD05C5B3A}" destId="{071A9E5E-DB9B-F94C-8FE0-91107B7BB0F1}" srcOrd="0" destOrd="0" presId="urn:microsoft.com/office/officeart/2005/8/layout/radial5"/>
    <dgm:cxn modelId="{05801998-AF7A-264B-865A-B6BC370DA3AF}" type="presParOf" srcId="{6E00F6A9-0BD0-4441-A630-818C557BED38}" destId="{653E9AF3-97FD-254F-9C39-770C18696BA5}" srcOrd="8" destOrd="0" presId="urn:microsoft.com/office/officeart/2005/8/layout/radial5"/>
    <dgm:cxn modelId="{1B4F09F9-FDFE-7B4F-87C6-4D9155BAC346}" type="presParOf" srcId="{6E00F6A9-0BD0-4441-A630-818C557BED38}" destId="{92E90530-962E-9546-91B7-F09101DA1AAC}" srcOrd="9" destOrd="0" presId="urn:microsoft.com/office/officeart/2005/8/layout/radial5"/>
    <dgm:cxn modelId="{BE3BD2E3-C0AB-6D4A-B339-7CBA5A1AF11C}" type="presParOf" srcId="{92E90530-962E-9546-91B7-F09101DA1AAC}" destId="{A8A698E6-7A93-474B-BAE0-2FCBA598DF61}" srcOrd="0" destOrd="0" presId="urn:microsoft.com/office/officeart/2005/8/layout/radial5"/>
    <dgm:cxn modelId="{B9BB2BD6-119B-A140-937B-D09A59D0A6C6}" type="presParOf" srcId="{6E00F6A9-0BD0-4441-A630-818C557BED38}" destId="{1FED6E05-CFFF-814C-9C75-31120DDA1A2A}" srcOrd="10" destOrd="0" presId="urn:microsoft.com/office/officeart/2005/8/layout/radial5"/>
    <dgm:cxn modelId="{72D67001-334C-0A46-9292-ED456C3F89FD}" type="presParOf" srcId="{6E00F6A9-0BD0-4441-A630-818C557BED38}" destId="{E5B0DD3B-4DDC-6544-839D-F78FF8B5E519}" srcOrd="11" destOrd="0" presId="urn:microsoft.com/office/officeart/2005/8/layout/radial5"/>
    <dgm:cxn modelId="{CD32FE03-3696-F247-AF87-094274E4CED8}" type="presParOf" srcId="{E5B0DD3B-4DDC-6544-839D-F78FF8B5E519}" destId="{A3C3F9FB-0331-8F42-BFC3-9FB7058D715E}" srcOrd="0" destOrd="0" presId="urn:microsoft.com/office/officeart/2005/8/layout/radial5"/>
    <dgm:cxn modelId="{A5746D88-F39D-1F42-B5A8-09EE65A1EA6A}" type="presParOf" srcId="{6E00F6A9-0BD0-4441-A630-818C557BED38}" destId="{5C8E1775-139E-0948-81B0-0F9E7BABAE41}" srcOrd="12" destOrd="0" presId="urn:microsoft.com/office/officeart/2005/8/layout/radial5"/>
    <dgm:cxn modelId="{D6B600DE-E1A5-5A42-8F77-035EEF079D3A}" type="presParOf" srcId="{6E00F6A9-0BD0-4441-A630-818C557BED38}" destId="{D2311740-CD67-0949-83D0-DED2B26FFAA2}" srcOrd="13" destOrd="0" presId="urn:microsoft.com/office/officeart/2005/8/layout/radial5"/>
    <dgm:cxn modelId="{4EB0EEB8-44F0-AF40-B00C-2274BBC87809}" type="presParOf" srcId="{D2311740-CD67-0949-83D0-DED2B26FFAA2}" destId="{CD0A81FB-3384-E74D-B6F2-A3B795914C4B}" srcOrd="0" destOrd="0" presId="urn:microsoft.com/office/officeart/2005/8/layout/radial5"/>
    <dgm:cxn modelId="{69C2463B-51AD-1B4C-A352-507D4439B249}" type="presParOf" srcId="{6E00F6A9-0BD0-4441-A630-818C557BED38}" destId="{6FA2B70A-4503-C448-B226-95F23990E1BF}" srcOrd="14" destOrd="0" presId="urn:microsoft.com/office/officeart/2005/8/layout/radial5"/>
    <dgm:cxn modelId="{AE1A50B7-1399-CA40-9845-F7E3B94744F2}" type="presParOf" srcId="{6E00F6A9-0BD0-4441-A630-818C557BED38}" destId="{0E278418-EB79-684F-A5A8-86FBA56F8E5B}" srcOrd="15" destOrd="0" presId="urn:microsoft.com/office/officeart/2005/8/layout/radial5"/>
    <dgm:cxn modelId="{E76567DB-90D2-364F-B4D4-DA5466DDFB8C}" type="presParOf" srcId="{0E278418-EB79-684F-A5A8-86FBA56F8E5B}" destId="{9AAC4520-C485-784E-BA67-B4B09413C349}" srcOrd="0" destOrd="0" presId="urn:microsoft.com/office/officeart/2005/8/layout/radial5"/>
    <dgm:cxn modelId="{0404CE1B-DF13-9340-B799-24B6F826A93D}" type="presParOf" srcId="{6E00F6A9-0BD0-4441-A630-818C557BED38}" destId="{F1129076-C76E-A34F-BDFB-6CBFA8FB3FD0}" srcOrd="16" destOrd="0" presId="urn:microsoft.com/office/officeart/2005/8/layout/radial5"/>
    <dgm:cxn modelId="{0241AA9F-BCE9-6944-B0D0-C7E021C157AD}" type="presParOf" srcId="{6E00F6A9-0BD0-4441-A630-818C557BED38}" destId="{F2451D7E-F6B0-654E-8BB5-4B46E71F1626}" srcOrd="17" destOrd="0" presId="urn:microsoft.com/office/officeart/2005/8/layout/radial5"/>
    <dgm:cxn modelId="{1371A57B-5D52-254B-8E44-245E22F1EC85}" type="presParOf" srcId="{F2451D7E-F6B0-654E-8BB5-4B46E71F1626}" destId="{AC0B857B-1980-F549-8229-81DAA118CAF3}" srcOrd="0" destOrd="0" presId="urn:microsoft.com/office/officeart/2005/8/layout/radial5"/>
    <dgm:cxn modelId="{D2BF3EA3-0AB2-6C43-BABC-A94490E00A94}" type="presParOf" srcId="{6E00F6A9-0BD0-4441-A630-818C557BED38}" destId="{9260ACB3-6FEC-E544-8303-19094F5C724B}" srcOrd="18" destOrd="0" presId="urn:microsoft.com/office/officeart/2005/8/layout/radial5"/>
    <dgm:cxn modelId="{93FB8FAC-90D7-6742-888B-438D4D0CD115}" type="presParOf" srcId="{6E00F6A9-0BD0-4441-A630-818C557BED38}" destId="{0BBECC17-77F4-7840-8330-5CC513A45EE5}" srcOrd="19" destOrd="0" presId="urn:microsoft.com/office/officeart/2005/8/layout/radial5"/>
    <dgm:cxn modelId="{D4A4559F-2173-DB4E-A3FA-E6B6C98343DC}" type="presParOf" srcId="{0BBECC17-77F4-7840-8330-5CC513A45EE5}" destId="{ACA5C30C-17D4-864E-839A-33FC3F7D4D56}" srcOrd="0" destOrd="0" presId="urn:microsoft.com/office/officeart/2005/8/layout/radial5"/>
    <dgm:cxn modelId="{569010FD-EAC7-4143-91EF-7A5ABA1439D2}" type="presParOf" srcId="{6E00F6A9-0BD0-4441-A630-818C557BED38}" destId="{B705394A-D3FD-2A46-866F-B051D2A8D8E1}"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52C8EE4B-02A6-1A46-B211-B0FD57463815}" type="presOf" srcId="{20F7B7D0-318F-ED41-AACD-C5B781855C08}" destId="{F5CE888E-1085-C846-8CD3-5BFC2039CED1}" srcOrd="1" destOrd="0" presId="urn:microsoft.com/office/officeart/2005/8/layout/cycle8"/>
    <dgm:cxn modelId="{5166AAF2-696B-8D4D-AB66-DB9A89B8155B}" type="presOf" srcId="{54819F04-8F48-D647-B6B0-192EC1483933}" destId="{B693E6FC-39D2-384F-B23E-F8D1633C9CDE}" srcOrd="0" destOrd="0" presId="urn:microsoft.com/office/officeart/2005/8/layout/cycle8"/>
    <dgm:cxn modelId="{DFA55A6F-5A53-DA4C-87BD-0F3D84604469}" type="presOf" srcId="{54819F04-8F48-D647-B6B0-192EC1483933}" destId="{958911A2-ED26-4748-9726-3370C1EEC463}" srcOrd="1" destOrd="0" presId="urn:microsoft.com/office/officeart/2005/8/layout/cycle8"/>
    <dgm:cxn modelId="{1F43FF4D-7C4D-1345-8CD5-892DB598B431}" type="presOf" srcId="{A3043B41-F417-9A47-9E20-E2A7BFA9D702}" destId="{2B4FE038-2C64-274B-8331-6CFEB4F13BD9}" srcOrd="1"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A3BDD78A-C173-954B-832C-AEE14EEEA200}" type="presOf" srcId="{A3043B41-F417-9A47-9E20-E2A7BFA9D702}" destId="{9BC6C76A-0606-8049-8B83-6503ABA222E2}" srcOrd="0" destOrd="0" presId="urn:microsoft.com/office/officeart/2005/8/layout/cycle8"/>
    <dgm:cxn modelId="{6FBEA335-5E5A-B84F-94D5-3D0E9818B551}" type="presOf" srcId="{E8DFA070-DC5F-D642-9D32-55C74DBE9193}" destId="{091F22CC-0253-0B42-86A8-E4F59E8065AE}" srcOrd="0" destOrd="0" presId="urn:microsoft.com/office/officeart/2005/8/layout/cycle8"/>
    <dgm:cxn modelId="{7DE12622-F110-184A-8BDB-C23AEB3999FD}" srcId="{E8DFA070-DC5F-D642-9D32-55C74DBE9193}" destId="{A3043B41-F417-9A47-9E20-E2A7BFA9D702}" srcOrd="0" destOrd="0" parTransId="{F5D1ECDC-A90D-3B4E-8C13-141FF1997556}" sibTransId="{B8E7E9EA-02C2-AE45-9BA3-D7116A955B91}"/>
    <dgm:cxn modelId="{3F2D11B1-2479-384B-883B-EEE6417884DB}" type="presOf" srcId="{20F7B7D0-318F-ED41-AACD-C5B781855C08}" destId="{DBFA8338-CC05-2940-A05E-BD3D2B0EE1F4}" srcOrd="0"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93CD8724-F42E-5E44-BDFB-4888F15F341B}" type="presParOf" srcId="{091F22CC-0253-0B42-86A8-E4F59E8065AE}" destId="{9BC6C76A-0606-8049-8B83-6503ABA222E2}" srcOrd="0" destOrd="0" presId="urn:microsoft.com/office/officeart/2005/8/layout/cycle8"/>
    <dgm:cxn modelId="{67EF0851-D418-F24E-AB31-35BFBE8D21BB}" type="presParOf" srcId="{091F22CC-0253-0B42-86A8-E4F59E8065AE}" destId="{483B2915-71DD-0C4F-8B4C-9AAF47E4B1FA}" srcOrd="1" destOrd="0" presId="urn:microsoft.com/office/officeart/2005/8/layout/cycle8"/>
    <dgm:cxn modelId="{08D9A1D5-7396-A94F-9BD1-A4F163C699DB}" type="presParOf" srcId="{091F22CC-0253-0B42-86A8-E4F59E8065AE}" destId="{DC96C939-139D-0643-9E28-6A2F80FA477D}" srcOrd="2" destOrd="0" presId="urn:microsoft.com/office/officeart/2005/8/layout/cycle8"/>
    <dgm:cxn modelId="{57C66180-ACA8-4349-9B83-496FD64B802C}" type="presParOf" srcId="{091F22CC-0253-0B42-86A8-E4F59E8065AE}" destId="{2B4FE038-2C64-274B-8331-6CFEB4F13BD9}" srcOrd="3" destOrd="0" presId="urn:microsoft.com/office/officeart/2005/8/layout/cycle8"/>
    <dgm:cxn modelId="{45F78B85-507A-1A45-B80B-2C3271426C80}" type="presParOf" srcId="{091F22CC-0253-0B42-86A8-E4F59E8065AE}" destId="{B693E6FC-39D2-384F-B23E-F8D1633C9CDE}" srcOrd="4" destOrd="0" presId="urn:microsoft.com/office/officeart/2005/8/layout/cycle8"/>
    <dgm:cxn modelId="{5EC00B38-612D-E34B-B095-0F553C66138C}" type="presParOf" srcId="{091F22CC-0253-0B42-86A8-E4F59E8065AE}" destId="{5FC38D96-B94C-DF46-B520-510C3176FC8A}" srcOrd="5" destOrd="0" presId="urn:microsoft.com/office/officeart/2005/8/layout/cycle8"/>
    <dgm:cxn modelId="{FF86817C-E6D4-6246-A152-A0508B41A2C7}" type="presParOf" srcId="{091F22CC-0253-0B42-86A8-E4F59E8065AE}" destId="{945835E2-8659-B149-B824-CF68B9A8D9B1}" srcOrd="6" destOrd="0" presId="urn:microsoft.com/office/officeart/2005/8/layout/cycle8"/>
    <dgm:cxn modelId="{0567E190-D8B8-7047-9712-1980F0A04EA1}" type="presParOf" srcId="{091F22CC-0253-0B42-86A8-E4F59E8065AE}" destId="{958911A2-ED26-4748-9726-3370C1EEC463}" srcOrd="7" destOrd="0" presId="urn:microsoft.com/office/officeart/2005/8/layout/cycle8"/>
    <dgm:cxn modelId="{D4C11C96-48CD-B647-90A1-5615064C67AE}" type="presParOf" srcId="{091F22CC-0253-0B42-86A8-E4F59E8065AE}" destId="{DBFA8338-CC05-2940-A05E-BD3D2B0EE1F4}" srcOrd="8" destOrd="0" presId="urn:microsoft.com/office/officeart/2005/8/layout/cycle8"/>
    <dgm:cxn modelId="{22532DFF-F112-CC47-8C0C-4D6FD0E53841}" type="presParOf" srcId="{091F22CC-0253-0B42-86A8-E4F59E8065AE}" destId="{C1DC825D-4562-DD4A-8E22-1F6196F2950E}" srcOrd="9" destOrd="0" presId="urn:microsoft.com/office/officeart/2005/8/layout/cycle8"/>
    <dgm:cxn modelId="{3B862AD0-9242-6946-A26A-C9931080D48D}" type="presParOf" srcId="{091F22CC-0253-0B42-86A8-E4F59E8065AE}" destId="{986A548C-31A7-8049-AB05-6BF00D1B2DCA}" srcOrd="10" destOrd="0" presId="urn:microsoft.com/office/officeart/2005/8/layout/cycle8"/>
    <dgm:cxn modelId="{CA9F4B2D-F4FA-1843-9565-BE695E574C8A}" type="presParOf" srcId="{091F22CC-0253-0B42-86A8-E4F59E8065AE}" destId="{F5CE888E-1085-C846-8CD3-5BFC2039CED1}" srcOrd="11" destOrd="0" presId="urn:microsoft.com/office/officeart/2005/8/layout/cycle8"/>
    <dgm:cxn modelId="{6175AF5D-658E-5941-A1E6-F068279D35BF}" type="presParOf" srcId="{091F22CC-0253-0B42-86A8-E4F59E8065AE}" destId="{227F2737-653F-6843-AF58-FFBC079C1985}" srcOrd="12" destOrd="0" presId="urn:microsoft.com/office/officeart/2005/8/layout/cycle8"/>
    <dgm:cxn modelId="{EE6B0B30-D25E-BC40-A883-DBA009FBE09B}" type="presParOf" srcId="{091F22CC-0253-0B42-86A8-E4F59E8065AE}" destId="{52285EB1-1A71-9D4C-A1EB-7F3C5A2DEEC5}" srcOrd="13" destOrd="0" presId="urn:microsoft.com/office/officeart/2005/8/layout/cycle8"/>
    <dgm:cxn modelId="{4447F28A-F81F-B949-A61A-18EACEC08F1D}"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8DFA070-DC5F-D642-9D32-55C74DBE9193}" type="doc">
      <dgm:prSet loTypeId="urn:microsoft.com/office/officeart/2005/8/layout/cycle8" loCatId="" qsTypeId="urn:microsoft.com/office/officeart/2005/8/quickstyle/simple4" qsCatId="simple" csTypeId="urn:microsoft.com/office/officeart/2005/8/colors/colorful1" csCatId="colorful" phldr="1"/>
      <dgm:spPr/>
    </dgm:pt>
    <dgm:pt modelId="{A3043B41-F417-9A47-9E20-E2A7BFA9D702}">
      <dgm:prSet phldrT="[Text]"/>
      <dgm:spPr/>
      <dgm:t>
        <a:bodyPr/>
        <a:lstStyle/>
        <a:p>
          <a:r>
            <a:rPr lang="en-US" dirty="0" smtClean="0"/>
            <a:t>Fall</a:t>
          </a:r>
          <a:endParaRPr lang="en-US" dirty="0"/>
        </a:p>
      </dgm:t>
    </dgm:pt>
    <dgm:pt modelId="{F5D1ECDC-A90D-3B4E-8C13-141FF1997556}" type="parTrans" cxnId="{7DE12622-F110-184A-8BDB-C23AEB3999FD}">
      <dgm:prSet/>
      <dgm:spPr/>
      <dgm:t>
        <a:bodyPr/>
        <a:lstStyle/>
        <a:p>
          <a:endParaRPr lang="en-US"/>
        </a:p>
      </dgm:t>
    </dgm:pt>
    <dgm:pt modelId="{B8E7E9EA-02C2-AE45-9BA3-D7116A955B91}" type="sibTrans" cxnId="{7DE12622-F110-184A-8BDB-C23AEB3999FD}">
      <dgm:prSet/>
      <dgm:spPr/>
      <dgm:t>
        <a:bodyPr/>
        <a:lstStyle/>
        <a:p>
          <a:endParaRPr lang="en-US"/>
        </a:p>
      </dgm:t>
    </dgm:pt>
    <dgm:pt modelId="{54819F04-8F48-D647-B6B0-192EC1483933}">
      <dgm:prSet phldrT="[Text]"/>
      <dgm:spPr/>
      <dgm:t>
        <a:bodyPr/>
        <a:lstStyle/>
        <a:p>
          <a:r>
            <a:rPr lang="en-US" dirty="0" smtClean="0"/>
            <a:t>Winter-Spring</a:t>
          </a:r>
          <a:endParaRPr lang="en-US" dirty="0"/>
        </a:p>
      </dgm:t>
    </dgm:pt>
    <dgm:pt modelId="{65A03160-F03B-9745-8020-D61256CEC32E}" type="parTrans" cxnId="{58C6ACE7-896F-B54F-843E-D4C1C0B2364E}">
      <dgm:prSet/>
      <dgm:spPr/>
      <dgm:t>
        <a:bodyPr/>
        <a:lstStyle/>
        <a:p>
          <a:endParaRPr lang="en-US"/>
        </a:p>
      </dgm:t>
    </dgm:pt>
    <dgm:pt modelId="{78E46D49-ABF3-DD4C-8632-6E9D31334A26}" type="sibTrans" cxnId="{58C6ACE7-896F-B54F-843E-D4C1C0B2364E}">
      <dgm:prSet/>
      <dgm:spPr/>
      <dgm:t>
        <a:bodyPr/>
        <a:lstStyle/>
        <a:p>
          <a:endParaRPr lang="en-US"/>
        </a:p>
      </dgm:t>
    </dgm:pt>
    <dgm:pt modelId="{20F7B7D0-318F-ED41-AACD-C5B781855C08}">
      <dgm:prSet phldrT="[Text]"/>
      <dgm:spPr/>
      <dgm:t>
        <a:bodyPr/>
        <a:lstStyle/>
        <a:p>
          <a:r>
            <a:rPr lang="en-US" dirty="0" smtClean="0"/>
            <a:t>Summer</a:t>
          </a:r>
          <a:endParaRPr lang="en-US" dirty="0"/>
        </a:p>
      </dgm:t>
    </dgm:pt>
    <dgm:pt modelId="{288AB2FD-F22B-0648-A674-1C31292C9E61}" type="parTrans" cxnId="{611D38A4-FD47-F143-AECB-3A337AABE627}">
      <dgm:prSet/>
      <dgm:spPr/>
      <dgm:t>
        <a:bodyPr/>
        <a:lstStyle/>
        <a:p>
          <a:endParaRPr lang="en-US"/>
        </a:p>
      </dgm:t>
    </dgm:pt>
    <dgm:pt modelId="{63AB9206-E069-E84A-9DCA-D0E3CB06BC81}" type="sibTrans" cxnId="{611D38A4-FD47-F143-AECB-3A337AABE627}">
      <dgm:prSet/>
      <dgm:spPr/>
      <dgm:t>
        <a:bodyPr/>
        <a:lstStyle/>
        <a:p>
          <a:endParaRPr lang="en-US"/>
        </a:p>
      </dgm:t>
    </dgm:pt>
    <dgm:pt modelId="{091F22CC-0253-0B42-86A8-E4F59E8065AE}" type="pres">
      <dgm:prSet presAssocID="{E8DFA070-DC5F-D642-9D32-55C74DBE9193}" presName="compositeShape" presStyleCnt="0">
        <dgm:presLayoutVars>
          <dgm:chMax val="7"/>
          <dgm:dir/>
          <dgm:resizeHandles val="exact"/>
        </dgm:presLayoutVars>
      </dgm:prSet>
      <dgm:spPr/>
    </dgm:pt>
    <dgm:pt modelId="{9BC6C76A-0606-8049-8B83-6503ABA222E2}" type="pres">
      <dgm:prSet presAssocID="{E8DFA070-DC5F-D642-9D32-55C74DBE9193}" presName="wedge1" presStyleLbl="node1" presStyleIdx="0" presStyleCnt="3"/>
      <dgm:spPr/>
      <dgm:t>
        <a:bodyPr/>
        <a:lstStyle/>
        <a:p>
          <a:endParaRPr lang="en-US"/>
        </a:p>
      </dgm:t>
    </dgm:pt>
    <dgm:pt modelId="{483B2915-71DD-0C4F-8B4C-9AAF47E4B1FA}" type="pres">
      <dgm:prSet presAssocID="{E8DFA070-DC5F-D642-9D32-55C74DBE9193}" presName="dummy1a" presStyleCnt="0"/>
      <dgm:spPr/>
    </dgm:pt>
    <dgm:pt modelId="{DC96C939-139D-0643-9E28-6A2F80FA477D}" type="pres">
      <dgm:prSet presAssocID="{E8DFA070-DC5F-D642-9D32-55C74DBE9193}" presName="dummy1b" presStyleCnt="0"/>
      <dgm:spPr/>
    </dgm:pt>
    <dgm:pt modelId="{2B4FE038-2C64-274B-8331-6CFEB4F13BD9}" type="pres">
      <dgm:prSet presAssocID="{E8DFA070-DC5F-D642-9D32-55C74DBE9193}" presName="wedge1Tx" presStyleLbl="node1" presStyleIdx="0" presStyleCnt="3">
        <dgm:presLayoutVars>
          <dgm:chMax val="0"/>
          <dgm:chPref val="0"/>
          <dgm:bulletEnabled val="1"/>
        </dgm:presLayoutVars>
      </dgm:prSet>
      <dgm:spPr/>
      <dgm:t>
        <a:bodyPr/>
        <a:lstStyle/>
        <a:p>
          <a:endParaRPr lang="en-US"/>
        </a:p>
      </dgm:t>
    </dgm:pt>
    <dgm:pt modelId="{B693E6FC-39D2-384F-B23E-F8D1633C9CDE}" type="pres">
      <dgm:prSet presAssocID="{E8DFA070-DC5F-D642-9D32-55C74DBE9193}" presName="wedge2" presStyleLbl="node1" presStyleIdx="1" presStyleCnt="3"/>
      <dgm:spPr/>
      <dgm:t>
        <a:bodyPr/>
        <a:lstStyle/>
        <a:p>
          <a:endParaRPr lang="en-US"/>
        </a:p>
      </dgm:t>
    </dgm:pt>
    <dgm:pt modelId="{5FC38D96-B94C-DF46-B520-510C3176FC8A}" type="pres">
      <dgm:prSet presAssocID="{E8DFA070-DC5F-D642-9D32-55C74DBE9193}" presName="dummy2a" presStyleCnt="0"/>
      <dgm:spPr/>
    </dgm:pt>
    <dgm:pt modelId="{945835E2-8659-B149-B824-CF68B9A8D9B1}" type="pres">
      <dgm:prSet presAssocID="{E8DFA070-DC5F-D642-9D32-55C74DBE9193}" presName="dummy2b" presStyleCnt="0"/>
      <dgm:spPr/>
    </dgm:pt>
    <dgm:pt modelId="{958911A2-ED26-4748-9726-3370C1EEC463}" type="pres">
      <dgm:prSet presAssocID="{E8DFA070-DC5F-D642-9D32-55C74DBE9193}" presName="wedge2Tx" presStyleLbl="node1" presStyleIdx="1" presStyleCnt="3">
        <dgm:presLayoutVars>
          <dgm:chMax val="0"/>
          <dgm:chPref val="0"/>
          <dgm:bulletEnabled val="1"/>
        </dgm:presLayoutVars>
      </dgm:prSet>
      <dgm:spPr/>
      <dgm:t>
        <a:bodyPr/>
        <a:lstStyle/>
        <a:p>
          <a:endParaRPr lang="en-US"/>
        </a:p>
      </dgm:t>
    </dgm:pt>
    <dgm:pt modelId="{DBFA8338-CC05-2940-A05E-BD3D2B0EE1F4}" type="pres">
      <dgm:prSet presAssocID="{E8DFA070-DC5F-D642-9D32-55C74DBE9193}" presName="wedge3" presStyleLbl="node1" presStyleIdx="2" presStyleCnt="3"/>
      <dgm:spPr/>
      <dgm:t>
        <a:bodyPr/>
        <a:lstStyle/>
        <a:p>
          <a:endParaRPr lang="en-US"/>
        </a:p>
      </dgm:t>
    </dgm:pt>
    <dgm:pt modelId="{C1DC825D-4562-DD4A-8E22-1F6196F2950E}" type="pres">
      <dgm:prSet presAssocID="{E8DFA070-DC5F-D642-9D32-55C74DBE9193}" presName="dummy3a" presStyleCnt="0"/>
      <dgm:spPr/>
    </dgm:pt>
    <dgm:pt modelId="{986A548C-31A7-8049-AB05-6BF00D1B2DCA}" type="pres">
      <dgm:prSet presAssocID="{E8DFA070-DC5F-D642-9D32-55C74DBE9193}" presName="dummy3b" presStyleCnt="0"/>
      <dgm:spPr/>
    </dgm:pt>
    <dgm:pt modelId="{F5CE888E-1085-C846-8CD3-5BFC2039CED1}" type="pres">
      <dgm:prSet presAssocID="{E8DFA070-DC5F-D642-9D32-55C74DBE9193}" presName="wedge3Tx" presStyleLbl="node1" presStyleIdx="2" presStyleCnt="3">
        <dgm:presLayoutVars>
          <dgm:chMax val="0"/>
          <dgm:chPref val="0"/>
          <dgm:bulletEnabled val="1"/>
        </dgm:presLayoutVars>
      </dgm:prSet>
      <dgm:spPr/>
      <dgm:t>
        <a:bodyPr/>
        <a:lstStyle/>
        <a:p>
          <a:endParaRPr lang="en-US"/>
        </a:p>
      </dgm:t>
    </dgm:pt>
    <dgm:pt modelId="{227F2737-653F-6843-AF58-FFBC079C1985}" type="pres">
      <dgm:prSet presAssocID="{B8E7E9EA-02C2-AE45-9BA3-D7116A955B91}" presName="arrowWedge1" presStyleLbl="fgSibTrans2D1" presStyleIdx="0" presStyleCnt="3"/>
      <dgm:spPr/>
    </dgm:pt>
    <dgm:pt modelId="{52285EB1-1A71-9D4C-A1EB-7F3C5A2DEEC5}" type="pres">
      <dgm:prSet presAssocID="{78E46D49-ABF3-DD4C-8632-6E9D31334A26}" presName="arrowWedge2" presStyleLbl="fgSibTrans2D1" presStyleIdx="1" presStyleCnt="3"/>
      <dgm:spPr/>
    </dgm:pt>
    <dgm:pt modelId="{B3DC0718-70FD-9F43-AB24-2A1A336A3636}" type="pres">
      <dgm:prSet presAssocID="{63AB9206-E069-E84A-9DCA-D0E3CB06BC81}" presName="arrowWedge3" presStyleLbl="fgSibTrans2D1" presStyleIdx="2" presStyleCnt="3"/>
      <dgm:spPr/>
    </dgm:pt>
  </dgm:ptLst>
  <dgm:cxnLst>
    <dgm:cxn modelId="{1483EC18-E54A-874A-BA2B-52FB3C46F4E7}" type="presOf" srcId="{A3043B41-F417-9A47-9E20-E2A7BFA9D702}" destId="{2B4FE038-2C64-274B-8331-6CFEB4F13BD9}" srcOrd="1" destOrd="0" presId="urn:microsoft.com/office/officeart/2005/8/layout/cycle8"/>
    <dgm:cxn modelId="{124278A9-39E8-5246-86EE-EAB1D9414D83}" type="presOf" srcId="{A3043B41-F417-9A47-9E20-E2A7BFA9D702}" destId="{9BC6C76A-0606-8049-8B83-6503ABA222E2}" srcOrd="0" destOrd="0" presId="urn:microsoft.com/office/officeart/2005/8/layout/cycle8"/>
    <dgm:cxn modelId="{211E6386-3788-B74A-9D10-F776203DA470}" type="presOf" srcId="{20F7B7D0-318F-ED41-AACD-C5B781855C08}" destId="{DBFA8338-CC05-2940-A05E-BD3D2B0EE1F4}" srcOrd="0" destOrd="0" presId="urn:microsoft.com/office/officeart/2005/8/layout/cycle8"/>
    <dgm:cxn modelId="{30025B3C-0381-9E41-B7A8-2F890E7052E2}" type="presOf" srcId="{E8DFA070-DC5F-D642-9D32-55C74DBE9193}" destId="{091F22CC-0253-0B42-86A8-E4F59E8065AE}" srcOrd="0" destOrd="0" presId="urn:microsoft.com/office/officeart/2005/8/layout/cycle8"/>
    <dgm:cxn modelId="{58C6ACE7-896F-B54F-843E-D4C1C0B2364E}" srcId="{E8DFA070-DC5F-D642-9D32-55C74DBE9193}" destId="{54819F04-8F48-D647-B6B0-192EC1483933}" srcOrd="1" destOrd="0" parTransId="{65A03160-F03B-9745-8020-D61256CEC32E}" sibTransId="{78E46D49-ABF3-DD4C-8632-6E9D31334A26}"/>
    <dgm:cxn modelId="{7DE12622-F110-184A-8BDB-C23AEB3999FD}" srcId="{E8DFA070-DC5F-D642-9D32-55C74DBE9193}" destId="{A3043B41-F417-9A47-9E20-E2A7BFA9D702}" srcOrd="0" destOrd="0" parTransId="{F5D1ECDC-A90D-3B4E-8C13-141FF1997556}" sibTransId="{B8E7E9EA-02C2-AE45-9BA3-D7116A955B91}"/>
    <dgm:cxn modelId="{4AD6AD1E-150C-0C44-9291-4F60DF99F2EB}" type="presOf" srcId="{54819F04-8F48-D647-B6B0-192EC1483933}" destId="{B693E6FC-39D2-384F-B23E-F8D1633C9CDE}" srcOrd="0" destOrd="0" presId="urn:microsoft.com/office/officeart/2005/8/layout/cycle8"/>
    <dgm:cxn modelId="{611D38A4-FD47-F143-AECB-3A337AABE627}" srcId="{E8DFA070-DC5F-D642-9D32-55C74DBE9193}" destId="{20F7B7D0-318F-ED41-AACD-C5B781855C08}" srcOrd="2" destOrd="0" parTransId="{288AB2FD-F22B-0648-A674-1C31292C9E61}" sibTransId="{63AB9206-E069-E84A-9DCA-D0E3CB06BC81}"/>
    <dgm:cxn modelId="{2427BDFA-BBEB-0140-BFB1-29816157D570}" type="presOf" srcId="{20F7B7D0-318F-ED41-AACD-C5B781855C08}" destId="{F5CE888E-1085-C846-8CD3-5BFC2039CED1}" srcOrd="1" destOrd="0" presId="urn:microsoft.com/office/officeart/2005/8/layout/cycle8"/>
    <dgm:cxn modelId="{B733662C-551E-5A48-A547-867CC9D6C676}" type="presOf" srcId="{54819F04-8F48-D647-B6B0-192EC1483933}" destId="{958911A2-ED26-4748-9726-3370C1EEC463}" srcOrd="1" destOrd="0" presId="urn:microsoft.com/office/officeart/2005/8/layout/cycle8"/>
    <dgm:cxn modelId="{826CEBB3-C460-204D-97AA-EF4E943C780C}" type="presParOf" srcId="{091F22CC-0253-0B42-86A8-E4F59E8065AE}" destId="{9BC6C76A-0606-8049-8B83-6503ABA222E2}" srcOrd="0" destOrd="0" presId="urn:microsoft.com/office/officeart/2005/8/layout/cycle8"/>
    <dgm:cxn modelId="{E293B202-862B-7348-B696-BA6ECB1DA324}" type="presParOf" srcId="{091F22CC-0253-0B42-86A8-E4F59E8065AE}" destId="{483B2915-71DD-0C4F-8B4C-9AAF47E4B1FA}" srcOrd="1" destOrd="0" presId="urn:microsoft.com/office/officeart/2005/8/layout/cycle8"/>
    <dgm:cxn modelId="{B12F726B-677B-ED4A-BC35-983EC808E6A1}" type="presParOf" srcId="{091F22CC-0253-0B42-86A8-E4F59E8065AE}" destId="{DC96C939-139D-0643-9E28-6A2F80FA477D}" srcOrd="2" destOrd="0" presId="urn:microsoft.com/office/officeart/2005/8/layout/cycle8"/>
    <dgm:cxn modelId="{DF291C83-D00D-6B4A-9882-0AEAF05099F7}" type="presParOf" srcId="{091F22CC-0253-0B42-86A8-E4F59E8065AE}" destId="{2B4FE038-2C64-274B-8331-6CFEB4F13BD9}" srcOrd="3" destOrd="0" presId="urn:microsoft.com/office/officeart/2005/8/layout/cycle8"/>
    <dgm:cxn modelId="{B82FC991-8520-F042-BC5E-910410E8CB90}" type="presParOf" srcId="{091F22CC-0253-0B42-86A8-E4F59E8065AE}" destId="{B693E6FC-39D2-384F-B23E-F8D1633C9CDE}" srcOrd="4" destOrd="0" presId="urn:microsoft.com/office/officeart/2005/8/layout/cycle8"/>
    <dgm:cxn modelId="{C208B06B-5A01-8447-BD4E-84E1718CA61F}" type="presParOf" srcId="{091F22CC-0253-0B42-86A8-E4F59E8065AE}" destId="{5FC38D96-B94C-DF46-B520-510C3176FC8A}" srcOrd="5" destOrd="0" presId="urn:microsoft.com/office/officeart/2005/8/layout/cycle8"/>
    <dgm:cxn modelId="{4637E2EE-29A0-3143-A502-108A83A0B4AC}" type="presParOf" srcId="{091F22CC-0253-0B42-86A8-E4F59E8065AE}" destId="{945835E2-8659-B149-B824-CF68B9A8D9B1}" srcOrd="6" destOrd="0" presId="urn:microsoft.com/office/officeart/2005/8/layout/cycle8"/>
    <dgm:cxn modelId="{31083545-033D-1442-922D-8888FBC860CA}" type="presParOf" srcId="{091F22CC-0253-0B42-86A8-E4F59E8065AE}" destId="{958911A2-ED26-4748-9726-3370C1EEC463}" srcOrd="7" destOrd="0" presId="urn:microsoft.com/office/officeart/2005/8/layout/cycle8"/>
    <dgm:cxn modelId="{50C74D48-5C63-B545-92C6-F6639916D47E}" type="presParOf" srcId="{091F22CC-0253-0B42-86A8-E4F59E8065AE}" destId="{DBFA8338-CC05-2940-A05E-BD3D2B0EE1F4}" srcOrd="8" destOrd="0" presId="urn:microsoft.com/office/officeart/2005/8/layout/cycle8"/>
    <dgm:cxn modelId="{7A478AEE-3B57-5544-AA69-581D0A1E59AF}" type="presParOf" srcId="{091F22CC-0253-0B42-86A8-E4F59E8065AE}" destId="{C1DC825D-4562-DD4A-8E22-1F6196F2950E}" srcOrd="9" destOrd="0" presId="urn:microsoft.com/office/officeart/2005/8/layout/cycle8"/>
    <dgm:cxn modelId="{E7087D4B-3ECD-3444-9FE4-4C854194E9B4}" type="presParOf" srcId="{091F22CC-0253-0B42-86A8-E4F59E8065AE}" destId="{986A548C-31A7-8049-AB05-6BF00D1B2DCA}" srcOrd="10" destOrd="0" presId="urn:microsoft.com/office/officeart/2005/8/layout/cycle8"/>
    <dgm:cxn modelId="{7D528EFD-4D9F-0F4A-94B2-2C7E045AC42C}" type="presParOf" srcId="{091F22CC-0253-0B42-86A8-E4F59E8065AE}" destId="{F5CE888E-1085-C846-8CD3-5BFC2039CED1}" srcOrd="11" destOrd="0" presId="urn:microsoft.com/office/officeart/2005/8/layout/cycle8"/>
    <dgm:cxn modelId="{8A3779BD-E902-3544-A363-54BD9E99F423}" type="presParOf" srcId="{091F22CC-0253-0B42-86A8-E4F59E8065AE}" destId="{227F2737-653F-6843-AF58-FFBC079C1985}" srcOrd="12" destOrd="0" presId="urn:microsoft.com/office/officeart/2005/8/layout/cycle8"/>
    <dgm:cxn modelId="{07B901AE-03FE-4647-97BA-D407A239636A}" type="presParOf" srcId="{091F22CC-0253-0B42-86A8-E4F59E8065AE}" destId="{52285EB1-1A71-9D4C-A1EB-7F3C5A2DEEC5}" srcOrd="13" destOrd="0" presId="urn:microsoft.com/office/officeart/2005/8/layout/cycle8"/>
    <dgm:cxn modelId="{72EB7A47-D6E9-8346-A238-E9DEE60D5CB2}" type="presParOf" srcId="{091F22CC-0253-0B42-86A8-E4F59E8065AE}" destId="{B3DC0718-70FD-9F43-AB24-2A1A336A363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4" qsCatId="simple" csTypeId="urn:microsoft.com/office/officeart/2005/8/colors/colorful1" csCatId="colorful" phldr="1"/>
      <dgm:spPr/>
    </dgm:pt>
    <dgm:pt modelId="{0C8018D6-E88D-5F44-9C67-5CD7E84BE8E1}">
      <dgm:prSet phldrT="[Text]"/>
      <dgm:spPr/>
      <dgm:t>
        <a:bodyPr/>
        <a:lstStyle/>
        <a:p>
          <a:r>
            <a:rPr lang="en-US" dirty="0" smtClean="0"/>
            <a:t>The Unaffiliated</a:t>
          </a:r>
          <a:endParaRPr lang="en-US" dirty="0"/>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dirty="0" smtClean="0"/>
            <a:t>The </a:t>
          </a:r>
          <a:br>
            <a:rPr lang="en-US" dirty="0" smtClean="0"/>
          </a:br>
          <a:r>
            <a:rPr lang="en-US" dirty="0" smtClean="0"/>
            <a:t>Spiritual</a:t>
          </a:r>
          <a:endParaRPr lang="en-US"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dirty="0" smtClean="0"/>
            <a:t>The Occasional </a:t>
          </a:r>
          <a:endParaRPr lang="en-US"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dirty="0" smtClean="0"/>
            <a:t>The </a:t>
          </a:r>
          <a:br>
            <a:rPr lang="en-US" dirty="0" smtClean="0"/>
          </a:br>
          <a:r>
            <a:rPr lang="en-US" dirty="0" smtClean="0"/>
            <a:t>Active</a:t>
          </a:r>
          <a:endParaRPr lang="en-US" dirty="0"/>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2AD2AF93-6D4B-D347-9E76-D49BCC31E099}" srcId="{CCFBF550-2C9A-3E47-81DE-BEC65E213BA3}" destId="{E1D07957-1742-6E4B-8D93-71EA5415E49E}" srcOrd="1" destOrd="0" parTransId="{7E117FCC-01A1-004C-AC5B-CFD37ED96740}" sibTransId="{8DF00AAA-0BD0-9D4A-8E2A-08A52DAC2DB2}"/>
    <dgm:cxn modelId="{1AA3FE42-BD08-4E49-AB6B-F385A53F7989}" srcId="{CCFBF550-2C9A-3E47-81DE-BEC65E213BA3}" destId="{CFBD5336-16D6-CA4F-8D5A-B82068808F55}" srcOrd="3" destOrd="0" parTransId="{D4C8E2B8-6BDD-1E4F-AB0B-98078626B434}" sibTransId="{1CD60D8B-5C1D-B04E-BC1C-D02A363F76AA}"/>
    <dgm:cxn modelId="{224D6C0D-2EA5-A449-9999-B827F6D5B53C}" type="presOf" srcId="{CFBD5336-16D6-CA4F-8D5A-B82068808F55}" destId="{EE963566-545B-A34B-8566-4E9C569D613C}" srcOrd="1"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329A7C02-509A-DD4D-A358-EBF133948532}" type="presOf" srcId="{0C8018D6-E88D-5F44-9C67-5CD7E84BE8E1}" destId="{AA41197B-4F60-E945-B216-0541651715DD}" srcOrd="0" destOrd="0" presId="urn:microsoft.com/office/officeart/2005/8/layout/hList7"/>
    <dgm:cxn modelId="{FFAEC1C6-E9E5-9E41-B090-E9CC84710F89}" type="presOf" srcId="{1327ADFF-4D30-2749-AE7A-7D643560BFBF}" destId="{4214A039-A32A-F244-979E-5D00FA35B24F}" srcOrd="0" destOrd="0" presId="urn:microsoft.com/office/officeart/2005/8/layout/hList7"/>
    <dgm:cxn modelId="{CA43E439-488D-6844-BE07-2F93DEFDABB4}" type="presOf" srcId="{8DF00AAA-0BD0-9D4A-8E2A-08A52DAC2DB2}" destId="{0218AD1E-F440-354B-AFC4-EBC0151532D4}" srcOrd="0" destOrd="0" presId="urn:microsoft.com/office/officeart/2005/8/layout/hList7"/>
    <dgm:cxn modelId="{068CDCA1-4C3E-6C47-A780-371569B6C245}" type="presOf" srcId="{0CF41A6D-4D40-C048-B8C9-FCAC8E88D79B}" destId="{64F2BA3B-D8D2-8D4C-B6A5-B65490261D5D}" srcOrd="0" destOrd="0" presId="urn:microsoft.com/office/officeart/2005/8/layout/hList7"/>
    <dgm:cxn modelId="{2CD846CD-2E60-DB4A-A2FF-72DE262A9173}" type="presOf" srcId="{E1D07957-1742-6E4B-8D93-71EA5415E49E}" destId="{72D5AB9C-F68F-764B-A967-B8DC5ABEA85A}" srcOrd="1" destOrd="0" presId="urn:microsoft.com/office/officeart/2005/8/layout/hList7"/>
    <dgm:cxn modelId="{02F15F4E-5F89-6C44-A8F7-561146F955EE}" type="presOf" srcId="{CCFBF550-2C9A-3E47-81DE-BEC65E213BA3}" destId="{40361FB6-2292-C249-996A-4E5454574408}" srcOrd="0" destOrd="0" presId="urn:microsoft.com/office/officeart/2005/8/layout/hList7"/>
    <dgm:cxn modelId="{3CFA72CF-A560-794A-AA5F-200FA3169D97}" type="presOf" srcId="{0C8018D6-E88D-5F44-9C67-5CD7E84BE8E1}" destId="{8C8A3D8F-5A4C-424C-AFC4-27E275165382}" srcOrd="1"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B9805CF1-C471-C54F-A6B2-2F7096711C9D}" type="presOf" srcId="{CFBD5336-16D6-CA4F-8D5A-B82068808F55}" destId="{520C20EB-9150-2247-B8B4-A6A052155685}" srcOrd="0" destOrd="0" presId="urn:microsoft.com/office/officeart/2005/8/layout/hList7"/>
    <dgm:cxn modelId="{C69117BB-44A4-454B-BB09-36E65E2AF56C}" type="presOf" srcId="{E1D07957-1742-6E4B-8D93-71EA5415E49E}" destId="{04E70E17-E008-F24F-BC2D-91A00A40A5EF}" srcOrd="0" destOrd="0" presId="urn:microsoft.com/office/officeart/2005/8/layout/hList7"/>
    <dgm:cxn modelId="{5C572AD3-B0CC-584F-A986-37D8058633B6}" type="presOf" srcId="{0CF41A6D-4D40-C048-B8C9-FCAC8E88D79B}" destId="{D210FBBD-0838-8441-9C16-02819FF58274}" srcOrd="1" destOrd="0" presId="urn:microsoft.com/office/officeart/2005/8/layout/hList7"/>
    <dgm:cxn modelId="{E0141DDC-D4FF-3548-AEBC-2E10A4F469AC}" type="presOf" srcId="{8CF8EFAD-8E6D-1F42-ADAF-036F03AB8BE3}" destId="{646C78E1-4804-3444-A873-746A20F434DA}" srcOrd="0" destOrd="0" presId="urn:microsoft.com/office/officeart/2005/8/layout/hList7"/>
    <dgm:cxn modelId="{995E9D29-4957-0B46-BC34-1258968FBAEE}" type="presParOf" srcId="{40361FB6-2292-C249-996A-4E5454574408}" destId="{7DF96884-D9A2-E94C-9801-4205BA8E27AF}" srcOrd="0" destOrd="0" presId="urn:microsoft.com/office/officeart/2005/8/layout/hList7"/>
    <dgm:cxn modelId="{0970D692-DF79-8F44-A06E-4CC35BE890DA}" type="presParOf" srcId="{40361FB6-2292-C249-996A-4E5454574408}" destId="{BE2EBFC3-AF0F-B64E-B5B5-EDF79E339D85}" srcOrd="1" destOrd="0" presId="urn:microsoft.com/office/officeart/2005/8/layout/hList7"/>
    <dgm:cxn modelId="{66B01691-7EF6-1D46-B19B-61FDE8BDE664}" type="presParOf" srcId="{BE2EBFC3-AF0F-B64E-B5B5-EDF79E339D85}" destId="{6380A007-A5B0-964D-A4E0-B2C94DA5FF8B}" srcOrd="0" destOrd="0" presId="urn:microsoft.com/office/officeart/2005/8/layout/hList7"/>
    <dgm:cxn modelId="{62515D81-676F-B741-BC44-FAB5B126A35B}" type="presParOf" srcId="{6380A007-A5B0-964D-A4E0-B2C94DA5FF8B}" destId="{AA41197B-4F60-E945-B216-0541651715DD}" srcOrd="0" destOrd="0" presId="urn:microsoft.com/office/officeart/2005/8/layout/hList7"/>
    <dgm:cxn modelId="{162CBFB0-AAA9-6642-9A7A-27A42C8D931E}" type="presParOf" srcId="{6380A007-A5B0-964D-A4E0-B2C94DA5FF8B}" destId="{8C8A3D8F-5A4C-424C-AFC4-27E275165382}" srcOrd="1" destOrd="0" presId="urn:microsoft.com/office/officeart/2005/8/layout/hList7"/>
    <dgm:cxn modelId="{2F893D60-CF27-5745-95C0-D9F9E0083869}" type="presParOf" srcId="{6380A007-A5B0-964D-A4E0-B2C94DA5FF8B}" destId="{8E57A570-8D1C-2B4C-A299-59F0B2BA5465}" srcOrd="2" destOrd="0" presId="urn:microsoft.com/office/officeart/2005/8/layout/hList7"/>
    <dgm:cxn modelId="{934DAF86-08FF-9640-97E3-59BF3805A685}" type="presParOf" srcId="{6380A007-A5B0-964D-A4E0-B2C94DA5FF8B}" destId="{6AAA34CC-E0C9-3B4E-A410-4BE39EA85FB3}" srcOrd="3" destOrd="0" presId="urn:microsoft.com/office/officeart/2005/8/layout/hList7"/>
    <dgm:cxn modelId="{D09CBBCC-8506-D147-AF7F-2F56A0EFA824}" type="presParOf" srcId="{BE2EBFC3-AF0F-B64E-B5B5-EDF79E339D85}" destId="{646C78E1-4804-3444-A873-746A20F434DA}" srcOrd="1" destOrd="0" presId="urn:microsoft.com/office/officeart/2005/8/layout/hList7"/>
    <dgm:cxn modelId="{34446D8F-BDC1-FF49-9180-5E01F07B65BF}" type="presParOf" srcId="{BE2EBFC3-AF0F-B64E-B5B5-EDF79E339D85}" destId="{B4B9A00B-410E-CC43-8AD8-6D403E791264}" srcOrd="2" destOrd="0" presId="urn:microsoft.com/office/officeart/2005/8/layout/hList7"/>
    <dgm:cxn modelId="{E4A3C993-014E-3F40-A588-FCEA7D5CC90C}" type="presParOf" srcId="{B4B9A00B-410E-CC43-8AD8-6D403E791264}" destId="{04E70E17-E008-F24F-BC2D-91A00A40A5EF}" srcOrd="0" destOrd="0" presId="urn:microsoft.com/office/officeart/2005/8/layout/hList7"/>
    <dgm:cxn modelId="{E9A07E45-E300-8048-ABEC-CE71F9B701C7}" type="presParOf" srcId="{B4B9A00B-410E-CC43-8AD8-6D403E791264}" destId="{72D5AB9C-F68F-764B-A967-B8DC5ABEA85A}" srcOrd="1" destOrd="0" presId="urn:microsoft.com/office/officeart/2005/8/layout/hList7"/>
    <dgm:cxn modelId="{59092104-D1CD-5943-A2AE-FD1B0FF38E00}" type="presParOf" srcId="{B4B9A00B-410E-CC43-8AD8-6D403E791264}" destId="{F4A484BD-119F-0840-9EAE-0EFCAF0C3635}" srcOrd="2" destOrd="0" presId="urn:microsoft.com/office/officeart/2005/8/layout/hList7"/>
    <dgm:cxn modelId="{FF376632-CAF4-3148-941D-F71FBF8A9A23}" type="presParOf" srcId="{B4B9A00B-410E-CC43-8AD8-6D403E791264}" destId="{5D132B27-0C7F-BF41-AD1C-422B949A81CA}" srcOrd="3" destOrd="0" presId="urn:microsoft.com/office/officeart/2005/8/layout/hList7"/>
    <dgm:cxn modelId="{FB9416A3-CD83-CA40-82CB-524C58C339FF}" type="presParOf" srcId="{BE2EBFC3-AF0F-B64E-B5B5-EDF79E339D85}" destId="{0218AD1E-F440-354B-AFC4-EBC0151532D4}" srcOrd="3" destOrd="0" presId="urn:microsoft.com/office/officeart/2005/8/layout/hList7"/>
    <dgm:cxn modelId="{08102A9F-7256-6C4B-86C8-4FBB4DE53B1F}" type="presParOf" srcId="{BE2EBFC3-AF0F-B64E-B5B5-EDF79E339D85}" destId="{A2B19012-450D-3D4C-9482-224AC5C1D57E}" srcOrd="4" destOrd="0" presId="urn:microsoft.com/office/officeart/2005/8/layout/hList7"/>
    <dgm:cxn modelId="{A71EA44F-F35E-6E4F-8CAD-D34E9804BAAF}" type="presParOf" srcId="{A2B19012-450D-3D4C-9482-224AC5C1D57E}" destId="{64F2BA3B-D8D2-8D4C-B6A5-B65490261D5D}" srcOrd="0" destOrd="0" presId="urn:microsoft.com/office/officeart/2005/8/layout/hList7"/>
    <dgm:cxn modelId="{870CC9E3-7554-914C-984B-537DA2904BD7}" type="presParOf" srcId="{A2B19012-450D-3D4C-9482-224AC5C1D57E}" destId="{D210FBBD-0838-8441-9C16-02819FF58274}" srcOrd="1" destOrd="0" presId="urn:microsoft.com/office/officeart/2005/8/layout/hList7"/>
    <dgm:cxn modelId="{4D987DCC-173F-3545-BBCC-2B8B42CC1215}" type="presParOf" srcId="{A2B19012-450D-3D4C-9482-224AC5C1D57E}" destId="{6F2B11FC-08BF-714D-B62E-E5BE7482E79B}" srcOrd="2" destOrd="0" presId="urn:microsoft.com/office/officeart/2005/8/layout/hList7"/>
    <dgm:cxn modelId="{4FD664D5-28EC-F94A-B0CD-3A00F1A6A0D8}" type="presParOf" srcId="{A2B19012-450D-3D4C-9482-224AC5C1D57E}" destId="{90509C2F-8184-1741-B9CC-556AD29243D9}" srcOrd="3" destOrd="0" presId="urn:microsoft.com/office/officeart/2005/8/layout/hList7"/>
    <dgm:cxn modelId="{4123A840-7508-EF48-ABBD-954D26B4F77A}" type="presParOf" srcId="{BE2EBFC3-AF0F-B64E-B5B5-EDF79E339D85}" destId="{4214A039-A32A-F244-979E-5D00FA35B24F}" srcOrd="5" destOrd="0" presId="urn:microsoft.com/office/officeart/2005/8/layout/hList7"/>
    <dgm:cxn modelId="{44188862-3D72-6949-A867-D29F95C2DEF3}" type="presParOf" srcId="{BE2EBFC3-AF0F-B64E-B5B5-EDF79E339D85}" destId="{AC478FE5-CAB9-B643-8AAD-4ADB59751ECB}" srcOrd="6" destOrd="0" presId="urn:microsoft.com/office/officeart/2005/8/layout/hList7"/>
    <dgm:cxn modelId="{19CD1E05-32F7-9949-A1F4-66AC9412060C}" type="presParOf" srcId="{AC478FE5-CAB9-B643-8AAD-4ADB59751ECB}" destId="{520C20EB-9150-2247-B8B4-A6A052155685}" srcOrd="0" destOrd="0" presId="urn:microsoft.com/office/officeart/2005/8/layout/hList7"/>
    <dgm:cxn modelId="{FF49E8D2-4BD5-D54B-8CC5-389E5A1733C4}" type="presParOf" srcId="{AC478FE5-CAB9-B643-8AAD-4ADB59751ECB}" destId="{EE963566-545B-A34B-8566-4E9C569D613C}" srcOrd="1" destOrd="0" presId="urn:microsoft.com/office/officeart/2005/8/layout/hList7"/>
    <dgm:cxn modelId="{C1B0B874-D114-7340-8BB7-84833270448C}" type="presParOf" srcId="{AC478FE5-CAB9-B643-8AAD-4ADB59751ECB}" destId="{BD3DD43C-C3A1-324E-A020-5DC75CBF4022}" srcOrd="2" destOrd="0" presId="urn:microsoft.com/office/officeart/2005/8/layout/hList7"/>
    <dgm:cxn modelId="{2AEEE45E-E1FF-7045-B010-8EA76745E3C5}"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C4D486-C09F-034B-B735-58969B0EE54E}" type="doc">
      <dgm:prSet loTypeId="urn:microsoft.com/office/officeart/2005/8/layout/cycle7" loCatId="" qsTypeId="urn:microsoft.com/office/officeart/2005/8/quickstyle/simple4" qsCatId="simple" csTypeId="urn:microsoft.com/office/officeart/2005/8/colors/accent3_2" csCatId="accent3" phldr="1"/>
      <dgm:spPr/>
      <dgm:t>
        <a:bodyPr/>
        <a:lstStyle/>
        <a:p>
          <a:endParaRPr lang="en-US"/>
        </a:p>
      </dgm:t>
    </dgm:pt>
    <dgm:pt modelId="{6752BCA2-5964-3640-B511-029352444ABA}">
      <dgm:prSet phldrT="[Text]"/>
      <dgm:spPr/>
      <dgm:t>
        <a:bodyPr/>
        <a:lstStyle/>
        <a:p>
          <a:r>
            <a:rPr lang="en-US" b="1" dirty="0" smtClean="0"/>
            <a:t>Church</a:t>
          </a:r>
          <a:endParaRPr lang="en-US" b="1" dirty="0"/>
        </a:p>
      </dgm:t>
    </dgm:pt>
    <dgm:pt modelId="{16C98205-1D17-1C42-8C77-1B9B6D533256}" type="parTrans" cxnId="{08DEB0B9-BE58-9F4D-95F9-1CE6C5E10CE0}">
      <dgm:prSet/>
      <dgm:spPr/>
      <dgm:t>
        <a:bodyPr/>
        <a:lstStyle/>
        <a:p>
          <a:endParaRPr lang="en-US"/>
        </a:p>
      </dgm:t>
    </dgm:pt>
    <dgm:pt modelId="{44D210FE-1BFA-CF45-9FE2-D67C44A8923B}" type="sibTrans" cxnId="{08DEB0B9-BE58-9F4D-95F9-1CE6C5E10CE0}">
      <dgm:prSet/>
      <dgm:spPr/>
      <dgm:t>
        <a:bodyPr/>
        <a:lstStyle/>
        <a:p>
          <a:endParaRPr lang="en-US" dirty="0"/>
        </a:p>
      </dgm:t>
    </dgm:pt>
    <dgm:pt modelId="{FA96AC64-A6F2-BD4C-8E0E-2A18DA4CA7A6}">
      <dgm:prSet phldrT="[Text]"/>
      <dgm:spPr/>
      <dgm:t>
        <a:bodyPr/>
        <a:lstStyle/>
        <a:p>
          <a:r>
            <a:rPr lang="en-US" b="1" dirty="0" smtClean="0"/>
            <a:t>Family</a:t>
          </a:r>
          <a:endParaRPr lang="en-US" b="1" dirty="0"/>
        </a:p>
      </dgm:t>
    </dgm:pt>
    <dgm:pt modelId="{7F3B17CA-BA95-B344-B2B0-54FA1D551CFE}" type="parTrans" cxnId="{C421627F-68F1-2D46-BCCC-6A1C11F43F62}">
      <dgm:prSet/>
      <dgm:spPr/>
      <dgm:t>
        <a:bodyPr/>
        <a:lstStyle/>
        <a:p>
          <a:endParaRPr lang="en-US"/>
        </a:p>
      </dgm:t>
    </dgm:pt>
    <dgm:pt modelId="{AAFB8270-04CE-ED44-9089-945AF9754DA6}" type="sibTrans" cxnId="{C421627F-68F1-2D46-BCCC-6A1C11F43F62}">
      <dgm:prSet/>
      <dgm:spPr/>
      <dgm:t>
        <a:bodyPr/>
        <a:lstStyle/>
        <a:p>
          <a:endParaRPr lang="en-US" dirty="0"/>
        </a:p>
      </dgm:t>
    </dgm:pt>
    <dgm:pt modelId="{09FD1A6E-92F1-8745-BC6F-242570246927}">
      <dgm:prSet phldrT="[Text]"/>
      <dgm:spPr/>
      <dgm:t>
        <a:bodyPr/>
        <a:lstStyle/>
        <a:p>
          <a:r>
            <a:rPr lang="en-US" b="1" dirty="0" smtClean="0"/>
            <a:t>Ethnic Traditions</a:t>
          </a:r>
          <a:endParaRPr lang="en-US" b="1" dirty="0"/>
        </a:p>
      </dgm:t>
    </dgm:pt>
    <dgm:pt modelId="{0F85D442-F763-0547-B99D-16E389CE8702}" type="parTrans" cxnId="{A500A39D-1307-9640-99FB-13B59C4A80AA}">
      <dgm:prSet/>
      <dgm:spPr/>
      <dgm:t>
        <a:bodyPr/>
        <a:lstStyle/>
        <a:p>
          <a:endParaRPr lang="en-US"/>
        </a:p>
      </dgm:t>
    </dgm:pt>
    <dgm:pt modelId="{71A3058C-4992-C947-A232-9F5E3CFA3899}" type="sibTrans" cxnId="{A500A39D-1307-9640-99FB-13B59C4A80AA}">
      <dgm:prSet/>
      <dgm:spPr/>
      <dgm:t>
        <a:bodyPr/>
        <a:lstStyle/>
        <a:p>
          <a:endParaRPr lang="en-US" dirty="0"/>
        </a:p>
      </dgm:t>
    </dgm:pt>
    <dgm:pt modelId="{EEE9491C-DD74-B84E-8521-987943C14A4E}">
      <dgm:prSet phldrT="[Text]"/>
      <dgm:spPr/>
      <dgm:t>
        <a:bodyPr/>
        <a:lstStyle/>
        <a:p>
          <a:r>
            <a:rPr lang="en-US" b="1" dirty="0" smtClean="0"/>
            <a:t>Community</a:t>
          </a:r>
          <a:endParaRPr lang="en-US" b="1" dirty="0"/>
        </a:p>
      </dgm:t>
    </dgm:pt>
    <dgm:pt modelId="{D434515E-9A03-2A4F-B38B-D8CF25530B7F}" type="parTrans" cxnId="{11F344F4-4B74-DF44-B2EE-3C19E672136C}">
      <dgm:prSet/>
      <dgm:spPr/>
      <dgm:t>
        <a:bodyPr/>
        <a:lstStyle/>
        <a:p>
          <a:endParaRPr lang="en-US"/>
        </a:p>
      </dgm:t>
    </dgm:pt>
    <dgm:pt modelId="{786A9633-CEC7-9040-B5F9-14F850C724EA}" type="sibTrans" cxnId="{11F344F4-4B74-DF44-B2EE-3C19E672136C}">
      <dgm:prSet/>
      <dgm:spPr/>
      <dgm:t>
        <a:bodyPr/>
        <a:lstStyle/>
        <a:p>
          <a:endParaRPr lang="en-US" dirty="0"/>
        </a:p>
      </dgm:t>
    </dgm:pt>
    <dgm:pt modelId="{0686F1F9-552A-1C4E-9807-29321BCEB133}">
      <dgm:prSet phldrT="[Text]"/>
      <dgm:spPr/>
      <dgm:t>
        <a:bodyPr/>
        <a:lstStyle/>
        <a:p>
          <a:r>
            <a:rPr lang="en-US" b="1" dirty="0" smtClean="0"/>
            <a:t>Religious School or Sunday School </a:t>
          </a:r>
          <a:endParaRPr lang="en-US" b="1" dirty="0"/>
        </a:p>
      </dgm:t>
    </dgm:pt>
    <dgm:pt modelId="{35742BD7-A4B6-B94F-996B-9DA648F00187}" type="parTrans" cxnId="{68F30D41-37A2-184D-8A70-80D373D0BA75}">
      <dgm:prSet/>
      <dgm:spPr/>
      <dgm:t>
        <a:bodyPr/>
        <a:lstStyle/>
        <a:p>
          <a:endParaRPr lang="en-US"/>
        </a:p>
      </dgm:t>
    </dgm:pt>
    <dgm:pt modelId="{142F05A4-5293-4D4A-BE57-97FE0EA86B8F}" type="sibTrans" cxnId="{68F30D41-37A2-184D-8A70-80D373D0BA75}">
      <dgm:prSet/>
      <dgm:spPr/>
      <dgm:t>
        <a:bodyPr/>
        <a:lstStyle/>
        <a:p>
          <a:endParaRPr lang="en-US" dirty="0"/>
        </a:p>
      </dgm:t>
    </dgm:pt>
    <dgm:pt modelId="{D28965D9-F7B1-0C4E-BE84-7713E56050D3}" type="pres">
      <dgm:prSet presAssocID="{FDC4D486-C09F-034B-B735-58969B0EE54E}" presName="Name0" presStyleCnt="0">
        <dgm:presLayoutVars>
          <dgm:dir/>
          <dgm:resizeHandles val="exact"/>
        </dgm:presLayoutVars>
      </dgm:prSet>
      <dgm:spPr/>
      <dgm:t>
        <a:bodyPr/>
        <a:lstStyle/>
        <a:p>
          <a:endParaRPr lang="en-US"/>
        </a:p>
      </dgm:t>
    </dgm:pt>
    <dgm:pt modelId="{1990CFAF-81CD-DD4E-98DE-0C18A96A257D}" type="pres">
      <dgm:prSet presAssocID="{6752BCA2-5964-3640-B511-029352444ABA}" presName="node" presStyleLbl="node1" presStyleIdx="0" presStyleCnt="5">
        <dgm:presLayoutVars>
          <dgm:bulletEnabled val="1"/>
        </dgm:presLayoutVars>
      </dgm:prSet>
      <dgm:spPr/>
      <dgm:t>
        <a:bodyPr/>
        <a:lstStyle/>
        <a:p>
          <a:endParaRPr lang="en-US"/>
        </a:p>
      </dgm:t>
    </dgm:pt>
    <dgm:pt modelId="{2E41C621-B381-0043-A60B-ABCDDB4C9277}" type="pres">
      <dgm:prSet presAssocID="{44D210FE-1BFA-CF45-9FE2-D67C44A8923B}" presName="sibTrans" presStyleLbl="sibTrans2D1" presStyleIdx="0" presStyleCnt="5"/>
      <dgm:spPr/>
      <dgm:t>
        <a:bodyPr/>
        <a:lstStyle/>
        <a:p>
          <a:endParaRPr lang="en-US"/>
        </a:p>
      </dgm:t>
    </dgm:pt>
    <dgm:pt modelId="{6BC8E2BB-EBD7-6F47-9CE6-B21F41606B3B}" type="pres">
      <dgm:prSet presAssocID="{44D210FE-1BFA-CF45-9FE2-D67C44A8923B}" presName="connectorText" presStyleLbl="sibTrans2D1" presStyleIdx="0" presStyleCnt="5"/>
      <dgm:spPr/>
      <dgm:t>
        <a:bodyPr/>
        <a:lstStyle/>
        <a:p>
          <a:endParaRPr lang="en-US"/>
        </a:p>
      </dgm:t>
    </dgm:pt>
    <dgm:pt modelId="{505862EE-0DD7-1949-9EC8-14438D10A2FB}" type="pres">
      <dgm:prSet presAssocID="{FA96AC64-A6F2-BD4C-8E0E-2A18DA4CA7A6}" presName="node" presStyleLbl="node1" presStyleIdx="1" presStyleCnt="5" custRadScaleRad="99321" custRadScaleInc="3467">
        <dgm:presLayoutVars>
          <dgm:bulletEnabled val="1"/>
        </dgm:presLayoutVars>
      </dgm:prSet>
      <dgm:spPr/>
      <dgm:t>
        <a:bodyPr/>
        <a:lstStyle/>
        <a:p>
          <a:endParaRPr lang="en-US"/>
        </a:p>
      </dgm:t>
    </dgm:pt>
    <dgm:pt modelId="{43B4C046-E50A-9C42-B239-13F90C3B76C3}" type="pres">
      <dgm:prSet presAssocID="{AAFB8270-04CE-ED44-9089-945AF9754DA6}" presName="sibTrans" presStyleLbl="sibTrans2D1" presStyleIdx="1" presStyleCnt="5"/>
      <dgm:spPr/>
      <dgm:t>
        <a:bodyPr/>
        <a:lstStyle/>
        <a:p>
          <a:endParaRPr lang="en-US"/>
        </a:p>
      </dgm:t>
    </dgm:pt>
    <dgm:pt modelId="{F74D4A00-8B4F-F743-A1A0-4AE4A1ED4B76}" type="pres">
      <dgm:prSet presAssocID="{AAFB8270-04CE-ED44-9089-945AF9754DA6}" presName="connectorText" presStyleLbl="sibTrans2D1" presStyleIdx="1" presStyleCnt="5"/>
      <dgm:spPr/>
      <dgm:t>
        <a:bodyPr/>
        <a:lstStyle/>
        <a:p>
          <a:endParaRPr lang="en-US"/>
        </a:p>
      </dgm:t>
    </dgm:pt>
    <dgm:pt modelId="{3EDDC2EF-8868-8A47-8C6F-E00620590F12}" type="pres">
      <dgm:prSet presAssocID="{09FD1A6E-92F1-8745-BC6F-242570246927}" presName="node" presStyleLbl="node1" presStyleIdx="2" presStyleCnt="5">
        <dgm:presLayoutVars>
          <dgm:bulletEnabled val="1"/>
        </dgm:presLayoutVars>
      </dgm:prSet>
      <dgm:spPr/>
      <dgm:t>
        <a:bodyPr/>
        <a:lstStyle/>
        <a:p>
          <a:endParaRPr lang="en-US"/>
        </a:p>
      </dgm:t>
    </dgm:pt>
    <dgm:pt modelId="{3A94A66F-440F-474D-B62A-38F4B83150BF}" type="pres">
      <dgm:prSet presAssocID="{71A3058C-4992-C947-A232-9F5E3CFA3899}" presName="sibTrans" presStyleLbl="sibTrans2D1" presStyleIdx="2" presStyleCnt="5"/>
      <dgm:spPr/>
      <dgm:t>
        <a:bodyPr/>
        <a:lstStyle/>
        <a:p>
          <a:endParaRPr lang="en-US"/>
        </a:p>
      </dgm:t>
    </dgm:pt>
    <dgm:pt modelId="{224461FE-A9A2-834A-BE1B-F6CE11FDDA2E}" type="pres">
      <dgm:prSet presAssocID="{71A3058C-4992-C947-A232-9F5E3CFA3899}" presName="connectorText" presStyleLbl="sibTrans2D1" presStyleIdx="2" presStyleCnt="5"/>
      <dgm:spPr/>
      <dgm:t>
        <a:bodyPr/>
        <a:lstStyle/>
        <a:p>
          <a:endParaRPr lang="en-US"/>
        </a:p>
      </dgm:t>
    </dgm:pt>
    <dgm:pt modelId="{78E7D10B-BC78-964C-A2D1-30D966BD4389}" type="pres">
      <dgm:prSet presAssocID="{EEE9491C-DD74-B84E-8521-987943C14A4E}" presName="node" presStyleLbl="node1" presStyleIdx="3" presStyleCnt="5">
        <dgm:presLayoutVars>
          <dgm:bulletEnabled val="1"/>
        </dgm:presLayoutVars>
      </dgm:prSet>
      <dgm:spPr/>
      <dgm:t>
        <a:bodyPr/>
        <a:lstStyle/>
        <a:p>
          <a:endParaRPr lang="en-US"/>
        </a:p>
      </dgm:t>
    </dgm:pt>
    <dgm:pt modelId="{77D00DF0-F510-944A-89D4-0DEB8B872265}" type="pres">
      <dgm:prSet presAssocID="{786A9633-CEC7-9040-B5F9-14F850C724EA}" presName="sibTrans" presStyleLbl="sibTrans2D1" presStyleIdx="3" presStyleCnt="5"/>
      <dgm:spPr/>
      <dgm:t>
        <a:bodyPr/>
        <a:lstStyle/>
        <a:p>
          <a:endParaRPr lang="en-US"/>
        </a:p>
      </dgm:t>
    </dgm:pt>
    <dgm:pt modelId="{86390240-3590-8E45-BA7D-F5A09B6CABFA}" type="pres">
      <dgm:prSet presAssocID="{786A9633-CEC7-9040-B5F9-14F850C724EA}" presName="connectorText" presStyleLbl="sibTrans2D1" presStyleIdx="3" presStyleCnt="5"/>
      <dgm:spPr/>
      <dgm:t>
        <a:bodyPr/>
        <a:lstStyle/>
        <a:p>
          <a:endParaRPr lang="en-US"/>
        </a:p>
      </dgm:t>
    </dgm:pt>
    <dgm:pt modelId="{3DF0EC7D-0241-FC41-A688-9667E860BA0C}" type="pres">
      <dgm:prSet presAssocID="{0686F1F9-552A-1C4E-9807-29321BCEB133}" presName="node" presStyleLbl="node1" presStyleIdx="4" presStyleCnt="5" custScaleY="117673" custRadScaleRad="98690" custRadScaleInc="-6980">
        <dgm:presLayoutVars>
          <dgm:bulletEnabled val="1"/>
        </dgm:presLayoutVars>
      </dgm:prSet>
      <dgm:spPr/>
      <dgm:t>
        <a:bodyPr/>
        <a:lstStyle/>
        <a:p>
          <a:endParaRPr lang="en-US"/>
        </a:p>
      </dgm:t>
    </dgm:pt>
    <dgm:pt modelId="{7BA80D9D-06A6-C64C-B56E-5E5BC9F50ABE}" type="pres">
      <dgm:prSet presAssocID="{142F05A4-5293-4D4A-BE57-97FE0EA86B8F}" presName="sibTrans" presStyleLbl="sibTrans2D1" presStyleIdx="4" presStyleCnt="5"/>
      <dgm:spPr/>
      <dgm:t>
        <a:bodyPr/>
        <a:lstStyle/>
        <a:p>
          <a:endParaRPr lang="en-US"/>
        </a:p>
      </dgm:t>
    </dgm:pt>
    <dgm:pt modelId="{06A033F6-AE01-714F-B959-62B5D2386158}" type="pres">
      <dgm:prSet presAssocID="{142F05A4-5293-4D4A-BE57-97FE0EA86B8F}" presName="connectorText" presStyleLbl="sibTrans2D1" presStyleIdx="4" presStyleCnt="5"/>
      <dgm:spPr/>
      <dgm:t>
        <a:bodyPr/>
        <a:lstStyle/>
        <a:p>
          <a:endParaRPr lang="en-US"/>
        </a:p>
      </dgm:t>
    </dgm:pt>
  </dgm:ptLst>
  <dgm:cxnLst>
    <dgm:cxn modelId="{C421627F-68F1-2D46-BCCC-6A1C11F43F62}" srcId="{FDC4D486-C09F-034B-B735-58969B0EE54E}" destId="{FA96AC64-A6F2-BD4C-8E0E-2A18DA4CA7A6}" srcOrd="1" destOrd="0" parTransId="{7F3B17CA-BA95-B344-B2B0-54FA1D551CFE}" sibTransId="{AAFB8270-04CE-ED44-9089-945AF9754DA6}"/>
    <dgm:cxn modelId="{F6092E07-A824-E842-88BA-DDCE76A6A015}" type="presOf" srcId="{142F05A4-5293-4D4A-BE57-97FE0EA86B8F}" destId="{7BA80D9D-06A6-C64C-B56E-5E5BC9F50ABE}" srcOrd="0" destOrd="0" presId="urn:microsoft.com/office/officeart/2005/8/layout/cycle7"/>
    <dgm:cxn modelId="{B70F2F29-75BA-B343-AFD6-9EA70058B7E1}" type="presOf" srcId="{FA96AC64-A6F2-BD4C-8E0E-2A18DA4CA7A6}" destId="{505862EE-0DD7-1949-9EC8-14438D10A2FB}" srcOrd="0" destOrd="0" presId="urn:microsoft.com/office/officeart/2005/8/layout/cycle7"/>
    <dgm:cxn modelId="{03A9FD76-1B44-7C44-AA4F-37E63423DEDD}" type="presOf" srcId="{EEE9491C-DD74-B84E-8521-987943C14A4E}" destId="{78E7D10B-BC78-964C-A2D1-30D966BD4389}" srcOrd="0" destOrd="0" presId="urn:microsoft.com/office/officeart/2005/8/layout/cycle7"/>
    <dgm:cxn modelId="{FD09D562-657E-FD4F-8BD7-FA71DC5E5AC8}" type="presOf" srcId="{0686F1F9-552A-1C4E-9807-29321BCEB133}" destId="{3DF0EC7D-0241-FC41-A688-9667E860BA0C}" srcOrd="0" destOrd="0" presId="urn:microsoft.com/office/officeart/2005/8/layout/cycle7"/>
    <dgm:cxn modelId="{68F30D41-37A2-184D-8A70-80D373D0BA75}" srcId="{FDC4D486-C09F-034B-B735-58969B0EE54E}" destId="{0686F1F9-552A-1C4E-9807-29321BCEB133}" srcOrd="4" destOrd="0" parTransId="{35742BD7-A4B6-B94F-996B-9DA648F00187}" sibTransId="{142F05A4-5293-4D4A-BE57-97FE0EA86B8F}"/>
    <dgm:cxn modelId="{00FCBD97-F6A9-414C-AF21-54D3912808B5}" type="presOf" srcId="{71A3058C-4992-C947-A232-9F5E3CFA3899}" destId="{3A94A66F-440F-474D-B62A-38F4B83150BF}" srcOrd="0" destOrd="0" presId="urn:microsoft.com/office/officeart/2005/8/layout/cycle7"/>
    <dgm:cxn modelId="{977D961F-D600-584F-B797-18C22D1CE406}" type="presOf" srcId="{786A9633-CEC7-9040-B5F9-14F850C724EA}" destId="{77D00DF0-F510-944A-89D4-0DEB8B872265}" srcOrd="0" destOrd="0" presId="urn:microsoft.com/office/officeart/2005/8/layout/cycle7"/>
    <dgm:cxn modelId="{08DEB0B9-BE58-9F4D-95F9-1CE6C5E10CE0}" srcId="{FDC4D486-C09F-034B-B735-58969B0EE54E}" destId="{6752BCA2-5964-3640-B511-029352444ABA}" srcOrd="0" destOrd="0" parTransId="{16C98205-1D17-1C42-8C77-1B9B6D533256}" sibTransId="{44D210FE-1BFA-CF45-9FE2-D67C44A8923B}"/>
    <dgm:cxn modelId="{A500A39D-1307-9640-99FB-13B59C4A80AA}" srcId="{FDC4D486-C09F-034B-B735-58969B0EE54E}" destId="{09FD1A6E-92F1-8745-BC6F-242570246927}" srcOrd="2" destOrd="0" parTransId="{0F85D442-F763-0547-B99D-16E389CE8702}" sibTransId="{71A3058C-4992-C947-A232-9F5E3CFA3899}"/>
    <dgm:cxn modelId="{4FD64D4F-5962-1243-BF1C-ED3DF202EDB4}" type="presOf" srcId="{AAFB8270-04CE-ED44-9089-945AF9754DA6}" destId="{43B4C046-E50A-9C42-B239-13F90C3B76C3}" srcOrd="0" destOrd="0" presId="urn:microsoft.com/office/officeart/2005/8/layout/cycle7"/>
    <dgm:cxn modelId="{20802BEF-0215-2841-9E29-50CD3B1DDA94}" type="presOf" srcId="{44D210FE-1BFA-CF45-9FE2-D67C44A8923B}" destId="{6BC8E2BB-EBD7-6F47-9CE6-B21F41606B3B}" srcOrd="1" destOrd="0" presId="urn:microsoft.com/office/officeart/2005/8/layout/cycle7"/>
    <dgm:cxn modelId="{94E1CEF9-BEC3-4444-AB31-9BA244438531}" type="presOf" srcId="{FDC4D486-C09F-034B-B735-58969B0EE54E}" destId="{D28965D9-F7B1-0C4E-BE84-7713E56050D3}" srcOrd="0" destOrd="0" presId="urn:microsoft.com/office/officeart/2005/8/layout/cycle7"/>
    <dgm:cxn modelId="{1A1B5C09-A22B-D141-83EB-D002DB3348E8}" type="presOf" srcId="{44D210FE-1BFA-CF45-9FE2-D67C44A8923B}" destId="{2E41C621-B381-0043-A60B-ABCDDB4C9277}" srcOrd="0" destOrd="0" presId="urn:microsoft.com/office/officeart/2005/8/layout/cycle7"/>
    <dgm:cxn modelId="{74F76A07-EA65-3549-9BD4-8DC2A4B5DA42}" type="presOf" srcId="{142F05A4-5293-4D4A-BE57-97FE0EA86B8F}" destId="{06A033F6-AE01-714F-B959-62B5D2386158}" srcOrd="1" destOrd="0" presId="urn:microsoft.com/office/officeart/2005/8/layout/cycle7"/>
    <dgm:cxn modelId="{2C5B8646-477E-8D41-8AD3-EE81F00A82CF}" type="presOf" srcId="{786A9633-CEC7-9040-B5F9-14F850C724EA}" destId="{86390240-3590-8E45-BA7D-F5A09B6CABFA}" srcOrd="1" destOrd="0" presId="urn:microsoft.com/office/officeart/2005/8/layout/cycle7"/>
    <dgm:cxn modelId="{4B20638E-E229-8A40-BAA5-FBD878F28A02}" type="presOf" srcId="{71A3058C-4992-C947-A232-9F5E3CFA3899}" destId="{224461FE-A9A2-834A-BE1B-F6CE11FDDA2E}" srcOrd="1" destOrd="0" presId="urn:microsoft.com/office/officeart/2005/8/layout/cycle7"/>
    <dgm:cxn modelId="{76A39A4A-83CA-CE47-8AF2-27466A440B2E}" type="presOf" srcId="{6752BCA2-5964-3640-B511-029352444ABA}" destId="{1990CFAF-81CD-DD4E-98DE-0C18A96A257D}" srcOrd="0" destOrd="0" presId="urn:microsoft.com/office/officeart/2005/8/layout/cycle7"/>
    <dgm:cxn modelId="{E8D7B918-9A44-F34B-8CFF-2C085E1AB6A0}" type="presOf" srcId="{09FD1A6E-92F1-8745-BC6F-242570246927}" destId="{3EDDC2EF-8868-8A47-8C6F-E00620590F12}" srcOrd="0" destOrd="0" presId="urn:microsoft.com/office/officeart/2005/8/layout/cycle7"/>
    <dgm:cxn modelId="{03B6EE71-36FB-5F4B-90DF-CC8C4F7B57AD}" type="presOf" srcId="{AAFB8270-04CE-ED44-9089-945AF9754DA6}" destId="{F74D4A00-8B4F-F743-A1A0-4AE4A1ED4B76}" srcOrd="1" destOrd="0" presId="urn:microsoft.com/office/officeart/2005/8/layout/cycle7"/>
    <dgm:cxn modelId="{11F344F4-4B74-DF44-B2EE-3C19E672136C}" srcId="{FDC4D486-C09F-034B-B735-58969B0EE54E}" destId="{EEE9491C-DD74-B84E-8521-987943C14A4E}" srcOrd="3" destOrd="0" parTransId="{D434515E-9A03-2A4F-B38B-D8CF25530B7F}" sibTransId="{786A9633-CEC7-9040-B5F9-14F850C724EA}"/>
    <dgm:cxn modelId="{FAB4365E-6ABC-3E4B-9A72-94DB28031156}" type="presParOf" srcId="{D28965D9-F7B1-0C4E-BE84-7713E56050D3}" destId="{1990CFAF-81CD-DD4E-98DE-0C18A96A257D}" srcOrd="0" destOrd="0" presId="urn:microsoft.com/office/officeart/2005/8/layout/cycle7"/>
    <dgm:cxn modelId="{04C2AE01-AEE9-FE43-9622-BB6758539096}" type="presParOf" srcId="{D28965D9-F7B1-0C4E-BE84-7713E56050D3}" destId="{2E41C621-B381-0043-A60B-ABCDDB4C9277}" srcOrd="1" destOrd="0" presId="urn:microsoft.com/office/officeart/2005/8/layout/cycle7"/>
    <dgm:cxn modelId="{7257A109-F78C-6141-84C4-FDF8F6CC6C2A}" type="presParOf" srcId="{2E41C621-B381-0043-A60B-ABCDDB4C9277}" destId="{6BC8E2BB-EBD7-6F47-9CE6-B21F41606B3B}" srcOrd="0" destOrd="0" presId="urn:microsoft.com/office/officeart/2005/8/layout/cycle7"/>
    <dgm:cxn modelId="{2DFC38A4-D460-4B46-B55E-37B05A2D016B}" type="presParOf" srcId="{D28965D9-F7B1-0C4E-BE84-7713E56050D3}" destId="{505862EE-0DD7-1949-9EC8-14438D10A2FB}" srcOrd="2" destOrd="0" presId="urn:microsoft.com/office/officeart/2005/8/layout/cycle7"/>
    <dgm:cxn modelId="{2A863720-497E-4042-8DDB-E8303A9E99EB}" type="presParOf" srcId="{D28965D9-F7B1-0C4E-BE84-7713E56050D3}" destId="{43B4C046-E50A-9C42-B239-13F90C3B76C3}" srcOrd="3" destOrd="0" presId="urn:microsoft.com/office/officeart/2005/8/layout/cycle7"/>
    <dgm:cxn modelId="{E3A2E8FB-B1ED-5645-8D64-EB99A5139F0D}" type="presParOf" srcId="{43B4C046-E50A-9C42-B239-13F90C3B76C3}" destId="{F74D4A00-8B4F-F743-A1A0-4AE4A1ED4B76}" srcOrd="0" destOrd="0" presId="urn:microsoft.com/office/officeart/2005/8/layout/cycle7"/>
    <dgm:cxn modelId="{E6915755-75F0-D24C-8317-0ED3005C2B06}" type="presParOf" srcId="{D28965D9-F7B1-0C4E-BE84-7713E56050D3}" destId="{3EDDC2EF-8868-8A47-8C6F-E00620590F12}" srcOrd="4" destOrd="0" presId="urn:microsoft.com/office/officeart/2005/8/layout/cycle7"/>
    <dgm:cxn modelId="{23191A58-9E89-464B-80F8-4DB593E30490}" type="presParOf" srcId="{D28965D9-F7B1-0C4E-BE84-7713E56050D3}" destId="{3A94A66F-440F-474D-B62A-38F4B83150BF}" srcOrd="5" destOrd="0" presId="urn:microsoft.com/office/officeart/2005/8/layout/cycle7"/>
    <dgm:cxn modelId="{60F25F2E-BD41-8343-AA28-FB987348DD28}" type="presParOf" srcId="{3A94A66F-440F-474D-B62A-38F4B83150BF}" destId="{224461FE-A9A2-834A-BE1B-F6CE11FDDA2E}" srcOrd="0" destOrd="0" presId="urn:microsoft.com/office/officeart/2005/8/layout/cycle7"/>
    <dgm:cxn modelId="{34F155C4-89F5-784A-9E4D-79AF489EE50C}" type="presParOf" srcId="{D28965D9-F7B1-0C4E-BE84-7713E56050D3}" destId="{78E7D10B-BC78-964C-A2D1-30D966BD4389}" srcOrd="6" destOrd="0" presId="urn:microsoft.com/office/officeart/2005/8/layout/cycle7"/>
    <dgm:cxn modelId="{11E42B8B-103F-F14C-A245-5BB9334D3A04}" type="presParOf" srcId="{D28965D9-F7B1-0C4E-BE84-7713E56050D3}" destId="{77D00DF0-F510-944A-89D4-0DEB8B872265}" srcOrd="7" destOrd="0" presId="urn:microsoft.com/office/officeart/2005/8/layout/cycle7"/>
    <dgm:cxn modelId="{2CF0985F-391B-7140-BA0C-70BE8C59624A}" type="presParOf" srcId="{77D00DF0-F510-944A-89D4-0DEB8B872265}" destId="{86390240-3590-8E45-BA7D-F5A09B6CABFA}" srcOrd="0" destOrd="0" presId="urn:microsoft.com/office/officeart/2005/8/layout/cycle7"/>
    <dgm:cxn modelId="{9D9B80D5-2C15-F44E-A239-EA88C2EDECBE}" type="presParOf" srcId="{D28965D9-F7B1-0C4E-BE84-7713E56050D3}" destId="{3DF0EC7D-0241-FC41-A688-9667E860BA0C}" srcOrd="8" destOrd="0" presId="urn:microsoft.com/office/officeart/2005/8/layout/cycle7"/>
    <dgm:cxn modelId="{3EF30AD5-E866-4849-BB9F-77BF9CC239E5}" type="presParOf" srcId="{D28965D9-F7B1-0C4E-BE84-7713E56050D3}" destId="{7BA80D9D-06A6-C64C-B56E-5E5BC9F50ABE}" srcOrd="9" destOrd="0" presId="urn:microsoft.com/office/officeart/2005/8/layout/cycle7"/>
    <dgm:cxn modelId="{F1B153DA-3E7A-2D4F-821C-E91FA5FD0FA7}" type="presParOf" srcId="{7BA80D9D-06A6-C64C-B56E-5E5BC9F50ABE}" destId="{06A033F6-AE01-714F-B959-62B5D238615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FD7EF-D5EF-2D47-8D5B-617EEB4026A9}" type="doc">
      <dgm:prSet loTypeId="urn:microsoft.com/office/officeart/2005/8/layout/cycle7" loCatId="" qsTypeId="urn:microsoft.com/office/officeart/2005/8/quickstyle/simple1" qsCatId="simple" csTypeId="urn:microsoft.com/office/officeart/2005/8/colors/colorful1" csCatId="colorful" phldr="1"/>
      <dgm:spPr/>
      <dgm:t>
        <a:bodyPr/>
        <a:lstStyle/>
        <a:p>
          <a:endParaRPr lang="en-US"/>
        </a:p>
      </dgm:t>
    </dgm:pt>
    <dgm:pt modelId="{76AA2A43-AFEB-1147-9CC9-AEFEA45E4C59}">
      <dgm:prSet phldrT="[Text]"/>
      <dgm:spPr/>
      <dgm:t>
        <a:bodyPr/>
        <a:lstStyle/>
        <a:p>
          <a:r>
            <a:rPr lang="en-US" b="1" dirty="0" smtClean="0">
              <a:solidFill>
                <a:schemeClr val="tx1"/>
              </a:solidFill>
            </a:rPr>
            <a:t>Intergenerational Faith Community</a:t>
          </a:r>
          <a:endParaRPr lang="en-US" b="1" dirty="0">
            <a:solidFill>
              <a:schemeClr val="tx1"/>
            </a:solidFill>
          </a:endParaRPr>
        </a:p>
      </dgm:t>
    </dgm:pt>
    <dgm:pt modelId="{2E9C31FD-8FF2-9A4F-B0E1-AF37F8292527}" type="parTrans" cxnId="{E6A4BAA9-B633-394B-B8E0-466C55E1A8DF}">
      <dgm:prSet/>
      <dgm:spPr/>
      <dgm:t>
        <a:bodyPr/>
        <a:lstStyle/>
        <a:p>
          <a:endParaRPr lang="en-US"/>
        </a:p>
      </dgm:t>
    </dgm:pt>
    <dgm:pt modelId="{00818949-743F-F441-9F10-774BA815BEA7}" type="sibTrans" cxnId="{E6A4BAA9-B633-394B-B8E0-466C55E1A8DF}">
      <dgm:prSet/>
      <dgm:spPr/>
      <dgm:t>
        <a:bodyPr/>
        <a:lstStyle/>
        <a:p>
          <a:endParaRPr lang="en-US" dirty="0"/>
        </a:p>
      </dgm:t>
    </dgm:pt>
    <dgm:pt modelId="{91922446-99D4-3E46-9425-8F65001FED74}">
      <dgm:prSet phldrT="[Text]"/>
      <dgm:spPr/>
      <dgm:t>
        <a:bodyPr/>
        <a:lstStyle/>
        <a:p>
          <a:r>
            <a:rPr lang="en-US" b="1" dirty="0" smtClean="0">
              <a:solidFill>
                <a:schemeClr val="tx1"/>
              </a:solidFill>
            </a:rPr>
            <a:t>Age Group/Generational Faith Formation</a:t>
          </a:r>
          <a:endParaRPr lang="en-US" b="1" dirty="0">
            <a:solidFill>
              <a:schemeClr val="tx1"/>
            </a:solidFill>
          </a:endParaRPr>
        </a:p>
      </dgm:t>
    </dgm:pt>
    <dgm:pt modelId="{882BA545-4E2D-9842-9757-AC7E12208552}" type="parTrans" cxnId="{EF21B89E-B627-234A-926B-3A6ACE88C4B1}">
      <dgm:prSet/>
      <dgm:spPr/>
      <dgm:t>
        <a:bodyPr/>
        <a:lstStyle/>
        <a:p>
          <a:endParaRPr lang="en-US"/>
        </a:p>
      </dgm:t>
    </dgm:pt>
    <dgm:pt modelId="{0C120AFB-D961-564F-9F41-BAE5B926B609}" type="sibTrans" cxnId="{EF21B89E-B627-234A-926B-3A6ACE88C4B1}">
      <dgm:prSet/>
      <dgm:spPr/>
      <dgm:t>
        <a:bodyPr/>
        <a:lstStyle/>
        <a:p>
          <a:endParaRPr lang="en-US" dirty="0"/>
        </a:p>
      </dgm:t>
    </dgm:pt>
    <dgm:pt modelId="{F6A06622-E6BC-4943-8221-6CE1240102B6}">
      <dgm:prSet phldrT="[Text]"/>
      <dgm:spPr/>
      <dgm:t>
        <a:bodyPr/>
        <a:lstStyle/>
        <a:p>
          <a:r>
            <a:rPr lang="en-US" b="1" dirty="0" smtClean="0">
              <a:solidFill>
                <a:schemeClr val="tx1"/>
              </a:solidFill>
            </a:rPr>
            <a:t>Family Faith Formation</a:t>
          </a:r>
          <a:endParaRPr lang="en-US" b="1" dirty="0">
            <a:solidFill>
              <a:schemeClr val="tx1"/>
            </a:solidFill>
          </a:endParaRPr>
        </a:p>
      </dgm:t>
    </dgm:pt>
    <dgm:pt modelId="{15EC97B3-0499-C547-ABBE-DEF08E02B286}" type="parTrans" cxnId="{017C2DC1-BD57-FF4D-8446-E1E2BDA4F86E}">
      <dgm:prSet/>
      <dgm:spPr/>
      <dgm:t>
        <a:bodyPr/>
        <a:lstStyle/>
        <a:p>
          <a:endParaRPr lang="en-US"/>
        </a:p>
      </dgm:t>
    </dgm:pt>
    <dgm:pt modelId="{3FAD901D-B13C-7B4B-A270-5F579E84885E}" type="sibTrans" cxnId="{017C2DC1-BD57-FF4D-8446-E1E2BDA4F86E}">
      <dgm:prSet/>
      <dgm:spPr/>
      <dgm:t>
        <a:bodyPr/>
        <a:lstStyle/>
        <a:p>
          <a:endParaRPr lang="en-US" dirty="0"/>
        </a:p>
      </dgm:t>
    </dgm:pt>
    <dgm:pt modelId="{17D2D893-3134-764F-A48F-16D3AC846FCB}">
      <dgm:prSet phldrT="[Text]"/>
      <dgm:spPr/>
      <dgm:t>
        <a:bodyPr/>
        <a:lstStyle/>
        <a:p>
          <a:r>
            <a:rPr lang="en-US" b="1" dirty="0" smtClean="0">
              <a:solidFill>
                <a:schemeClr val="tx1"/>
              </a:solidFill>
            </a:rPr>
            <a:t>Missional Faith Formation</a:t>
          </a:r>
          <a:endParaRPr lang="en-US" b="1" dirty="0">
            <a:solidFill>
              <a:schemeClr val="tx1"/>
            </a:solidFill>
          </a:endParaRPr>
        </a:p>
      </dgm:t>
    </dgm:pt>
    <dgm:pt modelId="{F8C63C46-5312-BA41-94C7-CAE1D93B0BF7}" type="parTrans" cxnId="{03ACE9CE-41C0-C04B-8FE1-2547EDEECD8B}">
      <dgm:prSet/>
      <dgm:spPr/>
      <dgm:t>
        <a:bodyPr/>
        <a:lstStyle/>
        <a:p>
          <a:endParaRPr lang="en-US"/>
        </a:p>
      </dgm:t>
    </dgm:pt>
    <dgm:pt modelId="{B24076F3-B49A-244E-B1D4-6342607C8B94}" type="sibTrans" cxnId="{03ACE9CE-41C0-C04B-8FE1-2547EDEECD8B}">
      <dgm:prSet/>
      <dgm:spPr/>
      <dgm:t>
        <a:bodyPr/>
        <a:lstStyle/>
        <a:p>
          <a:endParaRPr lang="en-US" dirty="0"/>
        </a:p>
      </dgm:t>
    </dgm:pt>
    <dgm:pt modelId="{E5FE01A4-0CFD-D84C-A262-85B6102EBD29}">
      <dgm:prSet phldrT="[Text]"/>
      <dgm:spPr/>
      <dgm:t>
        <a:bodyPr/>
        <a:lstStyle/>
        <a:p>
          <a:r>
            <a:rPr lang="en-US" b="1" dirty="0" smtClean="0">
              <a:solidFill>
                <a:schemeClr val="tx1"/>
              </a:solidFill>
            </a:rPr>
            <a:t>Online &amp; Digitally-Enabled Faith Formation</a:t>
          </a:r>
          <a:endParaRPr lang="en-US" b="1" dirty="0">
            <a:solidFill>
              <a:schemeClr val="tx1"/>
            </a:solidFill>
          </a:endParaRPr>
        </a:p>
      </dgm:t>
    </dgm:pt>
    <dgm:pt modelId="{9730BC82-163E-204E-9FD6-D770C2342115}" type="parTrans" cxnId="{F657EAFD-8670-A243-B5A1-66A8C7FB20AA}">
      <dgm:prSet/>
      <dgm:spPr/>
      <dgm:t>
        <a:bodyPr/>
        <a:lstStyle/>
        <a:p>
          <a:endParaRPr lang="en-US"/>
        </a:p>
      </dgm:t>
    </dgm:pt>
    <dgm:pt modelId="{0C889600-8DC4-7741-A405-D437FDF29851}" type="sibTrans" cxnId="{F657EAFD-8670-A243-B5A1-66A8C7FB20AA}">
      <dgm:prSet/>
      <dgm:spPr/>
      <dgm:t>
        <a:bodyPr/>
        <a:lstStyle/>
        <a:p>
          <a:endParaRPr lang="en-US" dirty="0"/>
        </a:p>
      </dgm:t>
    </dgm:pt>
    <dgm:pt modelId="{58E7B6CE-8E80-6B40-AEA6-A6D91BF5DC5E}" type="pres">
      <dgm:prSet presAssocID="{A00FD7EF-D5EF-2D47-8D5B-617EEB4026A9}" presName="Name0" presStyleCnt="0">
        <dgm:presLayoutVars>
          <dgm:dir/>
          <dgm:resizeHandles val="exact"/>
        </dgm:presLayoutVars>
      </dgm:prSet>
      <dgm:spPr/>
      <dgm:t>
        <a:bodyPr/>
        <a:lstStyle/>
        <a:p>
          <a:endParaRPr lang="en-US"/>
        </a:p>
      </dgm:t>
    </dgm:pt>
    <dgm:pt modelId="{5BEF662F-6A0A-0C4A-9674-A8DEBB29C2A9}" type="pres">
      <dgm:prSet presAssocID="{76AA2A43-AFEB-1147-9CC9-AEFEA45E4C59}" presName="node" presStyleLbl="node1" presStyleIdx="0" presStyleCnt="5">
        <dgm:presLayoutVars>
          <dgm:bulletEnabled val="1"/>
        </dgm:presLayoutVars>
      </dgm:prSet>
      <dgm:spPr/>
      <dgm:t>
        <a:bodyPr/>
        <a:lstStyle/>
        <a:p>
          <a:endParaRPr lang="en-US"/>
        </a:p>
      </dgm:t>
    </dgm:pt>
    <dgm:pt modelId="{BCD68C87-AE95-CB47-8888-2079B8E031E4}" type="pres">
      <dgm:prSet presAssocID="{00818949-743F-F441-9F10-774BA815BEA7}" presName="sibTrans" presStyleLbl="sibTrans2D1" presStyleIdx="0" presStyleCnt="5"/>
      <dgm:spPr/>
      <dgm:t>
        <a:bodyPr/>
        <a:lstStyle/>
        <a:p>
          <a:endParaRPr lang="en-US"/>
        </a:p>
      </dgm:t>
    </dgm:pt>
    <dgm:pt modelId="{5757A606-3E81-4F41-885E-67635B157521}" type="pres">
      <dgm:prSet presAssocID="{00818949-743F-F441-9F10-774BA815BEA7}" presName="connectorText" presStyleLbl="sibTrans2D1" presStyleIdx="0" presStyleCnt="5"/>
      <dgm:spPr/>
      <dgm:t>
        <a:bodyPr/>
        <a:lstStyle/>
        <a:p>
          <a:endParaRPr lang="en-US"/>
        </a:p>
      </dgm:t>
    </dgm:pt>
    <dgm:pt modelId="{7CA4E01A-3952-0F4B-A29E-7FED05D7EABA}" type="pres">
      <dgm:prSet presAssocID="{91922446-99D4-3E46-9425-8F65001FED74}" presName="node" presStyleLbl="node1" presStyleIdx="1" presStyleCnt="5">
        <dgm:presLayoutVars>
          <dgm:bulletEnabled val="1"/>
        </dgm:presLayoutVars>
      </dgm:prSet>
      <dgm:spPr/>
      <dgm:t>
        <a:bodyPr/>
        <a:lstStyle/>
        <a:p>
          <a:endParaRPr lang="en-US"/>
        </a:p>
      </dgm:t>
    </dgm:pt>
    <dgm:pt modelId="{8EDD1849-69D0-B64E-8D30-8AF624035E35}" type="pres">
      <dgm:prSet presAssocID="{0C120AFB-D961-564F-9F41-BAE5B926B609}" presName="sibTrans" presStyleLbl="sibTrans2D1" presStyleIdx="1" presStyleCnt="5"/>
      <dgm:spPr/>
      <dgm:t>
        <a:bodyPr/>
        <a:lstStyle/>
        <a:p>
          <a:endParaRPr lang="en-US"/>
        </a:p>
      </dgm:t>
    </dgm:pt>
    <dgm:pt modelId="{9345814C-7A2F-7249-B023-5EA7D9E3DEEE}" type="pres">
      <dgm:prSet presAssocID="{0C120AFB-D961-564F-9F41-BAE5B926B609}" presName="connectorText" presStyleLbl="sibTrans2D1" presStyleIdx="1" presStyleCnt="5"/>
      <dgm:spPr/>
      <dgm:t>
        <a:bodyPr/>
        <a:lstStyle/>
        <a:p>
          <a:endParaRPr lang="en-US"/>
        </a:p>
      </dgm:t>
    </dgm:pt>
    <dgm:pt modelId="{A7CE2B26-2AD6-454B-94B4-4248BB7F8D35}" type="pres">
      <dgm:prSet presAssocID="{F6A06622-E6BC-4943-8221-6CE1240102B6}" presName="node" presStyleLbl="node1" presStyleIdx="2" presStyleCnt="5">
        <dgm:presLayoutVars>
          <dgm:bulletEnabled val="1"/>
        </dgm:presLayoutVars>
      </dgm:prSet>
      <dgm:spPr/>
      <dgm:t>
        <a:bodyPr/>
        <a:lstStyle/>
        <a:p>
          <a:endParaRPr lang="en-US"/>
        </a:p>
      </dgm:t>
    </dgm:pt>
    <dgm:pt modelId="{FA73B8D5-2423-6B4A-85F3-861CB715F718}" type="pres">
      <dgm:prSet presAssocID="{3FAD901D-B13C-7B4B-A270-5F579E84885E}" presName="sibTrans" presStyleLbl="sibTrans2D1" presStyleIdx="2" presStyleCnt="5"/>
      <dgm:spPr/>
      <dgm:t>
        <a:bodyPr/>
        <a:lstStyle/>
        <a:p>
          <a:endParaRPr lang="en-US"/>
        </a:p>
      </dgm:t>
    </dgm:pt>
    <dgm:pt modelId="{A062757C-3E46-F64B-9738-B4B36AA170C2}" type="pres">
      <dgm:prSet presAssocID="{3FAD901D-B13C-7B4B-A270-5F579E84885E}" presName="connectorText" presStyleLbl="sibTrans2D1" presStyleIdx="2" presStyleCnt="5"/>
      <dgm:spPr/>
      <dgm:t>
        <a:bodyPr/>
        <a:lstStyle/>
        <a:p>
          <a:endParaRPr lang="en-US"/>
        </a:p>
      </dgm:t>
    </dgm:pt>
    <dgm:pt modelId="{FB54FA89-97A0-7040-8E25-18DCBD0BED75}" type="pres">
      <dgm:prSet presAssocID="{17D2D893-3134-764F-A48F-16D3AC846FCB}" presName="node" presStyleLbl="node1" presStyleIdx="3" presStyleCnt="5">
        <dgm:presLayoutVars>
          <dgm:bulletEnabled val="1"/>
        </dgm:presLayoutVars>
      </dgm:prSet>
      <dgm:spPr/>
      <dgm:t>
        <a:bodyPr/>
        <a:lstStyle/>
        <a:p>
          <a:endParaRPr lang="en-US"/>
        </a:p>
      </dgm:t>
    </dgm:pt>
    <dgm:pt modelId="{BE8A5D0D-DAD9-F24F-AE85-37049FCE6D25}" type="pres">
      <dgm:prSet presAssocID="{B24076F3-B49A-244E-B1D4-6342607C8B94}" presName="sibTrans" presStyleLbl="sibTrans2D1" presStyleIdx="3" presStyleCnt="5"/>
      <dgm:spPr/>
      <dgm:t>
        <a:bodyPr/>
        <a:lstStyle/>
        <a:p>
          <a:endParaRPr lang="en-US"/>
        </a:p>
      </dgm:t>
    </dgm:pt>
    <dgm:pt modelId="{3C06F1D1-6ED1-A745-AE8A-DADA5FAEA59F}" type="pres">
      <dgm:prSet presAssocID="{B24076F3-B49A-244E-B1D4-6342607C8B94}" presName="connectorText" presStyleLbl="sibTrans2D1" presStyleIdx="3" presStyleCnt="5"/>
      <dgm:spPr/>
      <dgm:t>
        <a:bodyPr/>
        <a:lstStyle/>
        <a:p>
          <a:endParaRPr lang="en-US"/>
        </a:p>
      </dgm:t>
    </dgm:pt>
    <dgm:pt modelId="{8AFC5B97-BE82-6440-91A8-BFBD2BAFE12A}" type="pres">
      <dgm:prSet presAssocID="{E5FE01A4-0CFD-D84C-A262-85B6102EBD29}" presName="node" presStyleLbl="node1" presStyleIdx="4" presStyleCnt="5">
        <dgm:presLayoutVars>
          <dgm:bulletEnabled val="1"/>
        </dgm:presLayoutVars>
      </dgm:prSet>
      <dgm:spPr/>
      <dgm:t>
        <a:bodyPr/>
        <a:lstStyle/>
        <a:p>
          <a:endParaRPr lang="en-US"/>
        </a:p>
      </dgm:t>
    </dgm:pt>
    <dgm:pt modelId="{E85C7A55-B41D-A449-B13D-D44142926B81}" type="pres">
      <dgm:prSet presAssocID="{0C889600-8DC4-7741-A405-D437FDF29851}" presName="sibTrans" presStyleLbl="sibTrans2D1" presStyleIdx="4" presStyleCnt="5"/>
      <dgm:spPr/>
      <dgm:t>
        <a:bodyPr/>
        <a:lstStyle/>
        <a:p>
          <a:endParaRPr lang="en-US"/>
        </a:p>
      </dgm:t>
    </dgm:pt>
    <dgm:pt modelId="{EE807F27-9308-CA4A-919C-9455DD87D40D}" type="pres">
      <dgm:prSet presAssocID="{0C889600-8DC4-7741-A405-D437FDF29851}" presName="connectorText" presStyleLbl="sibTrans2D1" presStyleIdx="4" presStyleCnt="5"/>
      <dgm:spPr/>
      <dgm:t>
        <a:bodyPr/>
        <a:lstStyle/>
        <a:p>
          <a:endParaRPr lang="en-US"/>
        </a:p>
      </dgm:t>
    </dgm:pt>
  </dgm:ptLst>
  <dgm:cxnLst>
    <dgm:cxn modelId="{7E83A62A-D1D6-C648-80A5-456ECE8EDD97}" type="presOf" srcId="{B24076F3-B49A-244E-B1D4-6342607C8B94}" destId="{BE8A5D0D-DAD9-F24F-AE85-37049FCE6D25}" srcOrd="0" destOrd="0" presId="urn:microsoft.com/office/officeart/2005/8/layout/cycle7"/>
    <dgm:cxn modelId="{8A05C28E-96FC-C145-A8A8-9B27A40D2702}" type="presOf" srcId="{F6A06622-E6BC-4943-8221-6CE1240102B6}" destId="{A7CE2B26-2AD6-454B-94B4-4248BB7F8D35}" srcOrd="0" destOrd="0" presId="urn:microsoft.com/office/officeart/2005/8/layout/cycle7"/>
    <dgm:cxn modelId="{F52EB11D-2D22-1140-A829-7B3410BA4763}" type="presOf" srcId="{00818949-743F-F441-9F10-774BA815BEA7}" destId="{BCD68C87-AE95-CB47-8888-2079B8E031E4}" srcOrd="0" destOrd="0" presId="urn:microsoft.com/office/officeart/2005/8/layout/cycle7"/>
    <dgm:cxn modelId="{45553296-544C-4A41-B366-5EBC1CE041E6}" type="presOf" srcId="{B24076F3-B49A-244E-B1D4-6342607C8B94}" destId="{3C06F1D1-6ED1-A745-AE8A-DADA5FAEA59F}" srcOrd="1" destOrd="0" presId="urn:microsoft.com/office/officeart/2005/8/layout/cycle7"/>
    <dgm:cxn modelId="{5866F71B-4F8D-FA4E-86C5-3A8240CE37F9}" type="presOf" srcId="{91922446-99D4-3E46-9425-8F65001FED74}" destId="{7CA4E01A-3952-0F4B-A29E-7FED05D7EABA}" srcOrd="0" destOrd="0" presId="urn:microsoft.com/office/officeart/2005/8/layout/cycle7"/>
    <dgm:cxn modelId="{F657EAFD-8670-A243-B5A1-66A8C7FB20AA}" srcId="{A00FD7EF-D5EF-2D47-8D5B-617EEB4026A9}" destId="{E5FE01A4-0CFD-D84C-A262-85B6102EBD29}" srcOrd="4" destOrd="0" parTransId="{9730BC82-163E-204E-9FD6-D770C2342115}" sibTransId="{0C889600-8DC4-7741-A405-D437FDF29851}"/>
    <dgm:cxn modelId="{03ACE9CE-41C0-C04B-8FE1-2547EDEECD8B}" srcId="{A00FD7EF-D5EF-2D47-8D5B-617EEB4026A9}" destId="{17D2D893-3134-764F-A48F-16D3AC846FCB}" srcOrd="3" destOrd="0" parTransId="{F8C63C46-5312-BA41-94C7-CAE1D93B0BF7}" sibTransId="{B24076F3-B49A-244E-B1D4-6342607C8B94}"/>
    <dgm:cxn modelId="{7B5B7B98-4B8D-A34A-B7CF-E6A31607F5C4}" type="presOf" srcId="{0C889600-8DC4-7741-A405-D437FDF29851}" destId="{E85C7A55-B41D-A449-B13D-D44142926B81}" srcOrd="0" destOrd="0" presId="urn:microsoft.com/office/officeart/2005/8/layout/cycle7"/>
    <dgm:cxn modelId="{D4CDD5CB-518B-8F43-B7BE-C9F050E44AA6}" type="presOf" srcId="{3FAD901D-B13C-7B4B-A270-5F579E84885E}" destId="{A062757C-3E46-F64B-9738-B4B36AA170C2}" srcOrd="1" destOrd="0" presId="urn:microsoft.com/office/officeart/2005/8/layout/cycle7"/>
    <dgm:cxn modelId="{41013781-E4CE-254A-8034-7EB1A9C1C7B7}" type="presOf" srcId="{0C120AFB-D961-564F-9F41-BAE5B926B609}" destId="{9345814C-7A2F-7249-B023-5EA7D9E3DEEE}" srcOrd="1" destOrd="0" presId="urn:microsoft.com/office/officeart/2005/8/layout/cycle7"/>
    <dgm:cxn modelId="{C99D9910-C4CC-6E4B-8212-9C7BCC41B945}" type="presOf" srcId="{76AA2A43-AFEB-1147-9CC9-AEFEA45E4C59}" destId="{5BEF662F-6A0A-0C4A-9674-A8DEBB29C2A9}" srcOrd="0" destOrd="0" presId="urn:microsoft.com/office/officeart/2005/8/layout/cycle7"/>
    <dgm:cxn modelId="{2CBC81E3-0DD4-B742-AA7D-76DA595702B5}" type="presOf" srcId="{17D2D893-3134-764F-A48F-16D3AC846FCB}" destId="{FB54FA89-97A0-7040-8E25-18DCBD0BED75}" srcOrd="0" destOrd="0" presId="urn:microsoft.com/office/officeart/2005/8/layout/cycle7"/>
    <dgm:cxn modelId="{6395662A-E217-7D40-8B80-052292436E32}" type="presOf" srcId="{3FAD901D-B13C-7B4B-A270-5F579E84885E}" destId="{FA73B8D5-2423-6B4A-85F3-861CB715F718}" srcOrd="0" destOrd="0" presId="urn:microsoft.com/office/officeart/2005/8/layout/cycle7"/>
    <dgm:cxn modelId="{EF21B89E-B627-234A-926B-3A6ACE88C4B1}" srcId="{A00FD7EF-D5EF-2D47-8D5B-617EEB4026A9}" destId="{91922446-99D4-3E46-9425-8F65001FED74}" srcOrd="1" destOrd="0" parTransId="{882BA545-4E2D-9842-9757-AC7E12208552}" sibTransId="{0C120AFB-D961-564F-9F41-BAE5B926B609}"/>
    <dgm:cxn modelId="{017C2DC1-BD57-FF4D-8446-E1E2BDA4F86E}" srcId="{A00FD7EF-D5EF-2D47-8D5B-617EEB4026A9}" destId="{F6A06622-E6BC-4943-8221-6CE1240102B6}" srcOrd="2" destOrd="0" parTransId="{15EC97B3-0499-C547-ABBE-DEF08E02B286}" sibTransId="{3FAD901D-B13C-7B4B-A270-5F579E84885E}"/>
    <dgm:cxn modelId="{E6A4BAA9-B633-394B-B8E0-466C55E1A8DF}" srcId="{A00FD7EF-D5EF-2D47-8D5B-617EEB4026A9}" destId="{76AA2A43-AFEB-1147-9CC9-AEFEA45E4C59}" srcOrd="0" destOrd="0" parTransId="{2E9C31FD-8FF2-9A4F-B0E1-AF37F8292527}" sibTransId="{00818949-743F-F441-9F10-774BA815BEA7}"/>
    <dgm:cxn modelId="{2D612C32-8A57-6048-A307-C755A0A0365B}" type="presOf" srcId="{0C889600-8DC4-7741-A405-D437FDF29851}" destId="{EE807F27-9308-CA4A-919C-9455DD87D40D}" srcOrd="1" destOrd="0" presId="urn:microsoft.com/office/officeart/2005/8/layout/cycle7"/>
    <dgm:cxn modelId="{36674B20-3C52-DD4A-9028-61003D97DA30}" type="presOf" srcId="{0C120AFB-D961-564F-9F41-BAE5B926B609}" destId="{8EDD1849-69D0-B64E-8D30-8AF624035E35}" srcOrd="0" destOrd="0" presId="urn:microsoft.com/office/officeart/2005/8/layout/cycle7"/>
    <dgm:cxn modelId="{3E948827-C89C-AC40-9814-81AD75B6751E}" type="presOf" srcId="{00818949-743F-F441-9F10-774BA815BEA7}" destId="{5757A606-3E81-4F41-885E-67635B157521}" srcOrd="1" destOrd="0" presId="urn:microsoft.com/office/officeart/2005/8/layout/cycle7"/>
    <dgm:cxn modelId="{25BF9DE7-E951-334F-AB04-262EA7F1C3CC}" type="presOf" srcId="{E5FE01A4-0CFD-D84C-A262-85B6102EBD29}" destId="{8AFC5B97-BE82-6440-91A8-BFBD2BAFE12A}" srcOrd="0" destOrd="0" presId="urn:microsoft.com/office/officeart/2005/8/layout/cycle7"/>
    <dgm:cxn modelId="{7E6FCA6B-15F2-3B4B-B274-8DA0F39EBFEB}" type="presOf" srcId="{A00FD7EF-D5EF-2D47-8D5B-617EEB4026A9}" destId="{58E7B6CE-8E80-6B40-AEA6-A6D91BF5DC5E}" srcOrd="0" destOrd="0" presId="urn:microsoft.com/office/officeart/2005/8/layout/cycle7"/>
    <dgm:cxn modelId="{C93BDA66-386F-CE40-A899-C05DD8C6E951}" type="presParOf" srcId="{58E7B6CE-8E80-6B40-AEA6-A6D91BF5DC5E}" destId="{5BEF662F-6A0A-0C4A-9674-A8DEBB29C2A9}" srcOrd="0" destOrd="0" presId="urn:microsoft.com/office/officeart/2005/8/layout/cycle7"/>
    <dgm:cxn modelId="{411591EF-10BE-2E4D-96B2-8BF050F76D02}" type="presParOf" srcId="{58E7B6CE-8E80-6B40-AEA6-A6D91BF5DC5E}" destId="{BCD68C87-AE95-CB47-8888-2079B8E031E4}" srcOrd="1" destOrd="0" presId="urn:microsoft.com/office/officeart/2005/8/layout/cycle7"/>
    <dgm:cxn modelId="{4F736374-BBAB-9C41-BB82-53F711135500}" type="presParOf" srcId="{BCD68C87-AE95-CB47-8888-2079B8E031E4}" destId="{5757A606-3E81-4F41-885E-67635B157521}" srcOrd="0" destOrd="0" presId="urn:microsoft.com/office/officeart/2005/8/layout/cycle7"/>
    <dgm:cxn modelId="{4D87DA6C-CF27-014E-864E-23D1E1CE58DD}" type="presParOf" srcId="{58E7B6CE-8E80-6B40-AEA6-A6D91BF5DC5E}" destId="{7CA4E01A-3952-0F4B-A29E-7FED05D7EABA}" srcOrd="2" destOrd="0" presId="urn:microsoft.com/office/officeart/2005/8/layout/cycle7"/>
    <dgm:cxn modelId="{E7B4FB91-8461-9D4D-B0FD-C2B261550275}" type="presParOf" srcId="{58E7B6CE-8E80-6B40-AEA6-A6D91BF5DC5E}" destId="{8EDD1849-69D0-B64E-8D30-8AF624035E35}" srcOrd="3" destOrd="0" presId="urn:microsoft.com/office/officeart/2005/8/layout/cycle7"/>
    <dgm:cxn modelId="{7BAA8804-AC6F-D44C-8693-EC887B1AABF6}" type="presParOf" srcId="{8EDD1849-69D0-B64E-8D30-8AF624035E35}" destId="{9345814C-7A2F-7249-B023-5EA7D9E3DEEE}" srcOrd="0" destOrd="0" presId="urn:microsoft.com/office/officeart/2005/8/layout/cycle7"/>
    <dgm:cxn modelId="{7F590D16-BE86-E947-8AFD-7AC13B5AF16D}" type="presParOf" srcId="{58E7B6CE-8E80-6B40-AEA6-A6D91BF5DC5E}" destId="{A7CE2B26-2AD6-454B-94B4-4248BB7F8D35}" srcOrd="4" destOrd="0" presId="urn:microsoft.com/office/officeart/2005/8/layout/cycle7"/>
    <dgm:cxn modelId="{04925C18-404C-4247-B6CF-25E8D90FB6CF}" type="presParOf" srcId="{58E7B6CE-8E80-6B40-AEA6-A6D91BF5DC5E}" destId="{FA73B8D5-2423-6B4A-85F3-861CB715F718}" srcOrd="5" destOrd="0" presId="urn:microsoft.com/office/officeart/2005/8/layout/cycle7"/>
    <dgm:cxn modelId="{DB3B9C5A-E597-4C41-9F81-107DB1700A4A}" type="presParOf" srcId="{FA73B8D5-2423-6B4A-85F3-861CB715F718}" destId="{A062757C-3E46-F64B-9738-B4B36AA170C2}" srcOrd="0" destOrd="0" presId="urn:microsoft.com/office/officeart/2005/8/layout/cycle7"/>
    <dgm:cxn modelId="{2DEEF1A8-F67A-AB41-9C53-169E08D1E88F}" type="presParOf" srcId="{58E7B6CE-8E80-6B40-AEA6-A6D91BF5DC5E}" destId="{FB54FA89-97A0-7040-8E25-18DCBD0BED75}" srcOrd="6" destOrd="0" presId="urn:microsoft.com/office/officeart/2005/8/layout/cycle7"/>
    <dgm:cxn modelId="{ACE429BB-4F45-F64A-A3A9-F93842876892}" type="presParOf" srcId="{58E7B6CE-8E80-6B40-AEA6-A6D91BF5DC5E}" destId="{BE8A5D0D-DAD9-F24F-AE85-37049FCE6D25}" srcOrd="7" destOrd="0" presId="urn:microsoft.com/office/officeart/2005/8/layout/cycle7"/>
    <dgm:cxn modelId="{5BA61578-9FB0-2A4F-9690-0CC784CCDF59}" type="presParOf" srcId="{BE8A5D0D-DAD9-F24F-AE85-37049FCE6D25}" destId="{3C06F1D1-6ED1-A745-AE8A-DADA5FAEA59F}" srcOrd="0" destOrd="0" presId="urn:microsoft.com/office/officeart/2005/8/layout/cycle7"/>
    <dgm:cxn modelId="{C3F7240C-CC00-9F4A-859D-9AAD41F619A5}" type="presParOf" srcId="{58E7B6CE-8E80-6B40-AEA6-A6D91BF5DC5E}" destId="{8AFC5B97-BE82-6440-91A8-BFBD2BAFE12A}" srcOrd="8" destOrd="0" presId="urn:microsoft.com/office/officeart/2005/8/layout/cycle7"/>
    <dgm:cxn modelId="{354C2587-1228-F343-BCD9-EF6E19E4800B}" type="presParOf" srcId="{58E7B6CE-8E80-6B40-AEA6-A6D91BF5DC5E}" destId="{E85C7A55-B41D-A449-B13D-D44142926B81}" srcOrd="9" destOrd="0" presId="urn:microsoft.com/office/officeart/2005/8/layout/cycle7"/>
    <dgm:cxn modelId="{324CB12F-AFB6-F749-93D9-BAC0095AF771}" type="presParOf" srcId="{E85C7A55-B41D-A449-B13D-D44142926B81}" destId="{EE807F27-9308-CA4A-919C-9455DD87D40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F72F34-318C-7F42-9EF8-DD2F1073490E}"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9C37D2A9-80A8-194A-906E-5A1CEF574858}">
      <dgm:prSet phldrT="[Text]"/>
      <dgm:spPr/>
      <dgm:t>
        <a:bodyPr/>
        <a:lstStyle/>
        <a:p>
          <a:r>
            <a:rPr lang="en-US" b="1" smtClean="0"/>
            <a:t>GROWTH IN FAITH</a:t>
          </a:r>
          <a:endParaRPr lang="en-US" b="1" dirty="0"/>
        </a:p>
      </dgm:t>
    </dgm:pt>
    <dgm:pt modelId="{0B33B681-2885-0F4C-8E0B-DCE578606095}" type="parTrans" cxnId="{935DC5F4-39A4-B240-8F45-13320B37C9CF}">
      <dgm:prSet/>
      <dgm:spPr/>
      <dgm:t>
        <a:bodyPr/>
        <a:lstStyle/>
        <a:p>
          <a:endParaRPr lang="en-US"/>
        </a:p>
      </dgm:t>
    </dgm:pt>
    <dgm:pt modelId="{023F91DE-3ACE-4249-911A-33378F51BE19}" type="sibTrans" cxnId="{935DC5F4-39A4-B240-8F45-13320B37C9CF}">
      <dgm:prSet/>
      <dgm:spPr/>
      <dgm:t>
        <a:bodyPr/>
        <a:lstStyle/>
        <a:p>
          <a:endParaRPr lang="en-US"/>
        </a:p>
      </dgm:t>
    </dgm:pt>
    <dgm:pt modelId="{20C63A05-8038-4A44-844D-D0BBE8CB64B0}">
      <dgm:prSet phldrT="[Text]"/>
      <dgm:spPr/>
      <dgm:t>
        <a:bodyPr/>
        <a:lstStyle/>
        <a:p>
          <a:r>
            <a:rPr lang="en-US" b="1" smtClean="0"/>
            <a:t>Caring Relationships</a:t>
          </a:r>
          <a:endParaRPr lang="en-US" b="1" dirty="0"/>
        </a:p>
      </dgm:t>
    </dgm:pt>
    <dgm:pt modelId="{20C0A495-4090-6E41-8690-B4522ED129A9}" type="parTrans" cxnId="{1E38574D-E730-FC4A-B125-C40ADFF14A8D}">
      <dgm:prSet/>
      <dgm:spPr/>
      <dgm:t>
        <a:bodyPr/>
        <a:lstStyle/>
        <a:p>
          <a:endParaRPr lang="en-US"/>
        </a:p>
      </dgm:t>
    </dgm:pt>
    <dgm:pt modelId="{BE978567-50A2-9A4B-940D-5BD65772B5F3}" type="sibTrans" cxnId="{1E38574D-E730-FC4A-B125-C40ADFF14A8D}">
      <dgm:prSet/>
      <dgm:spPr/>
      <dgm:t>
        <a:bodyPr/>
        <a:lstStyle/>
        <a:p>
          <a:endParaRPr lang="en-US"/>
        </a:p>
      </dgm:t>
    </dgm:pt>
    <dgm:pt modelId="{BDD404F6-970B-A04A-92D1-86C4F5B5B003}">
      <dgm:prSet phldrT="[Text]"/>
      <dgm:spPr/>
      <dgm:t>
        <a:bodyPr/>
        <a:lstStyle/>
        <a:p>
          <a:r>
            <a:rPr lang="en-US" b="1" smtClean="0"/>
            <a:t>Rituals &amp; Milestones</a:t>
          </a:r>
          <a:endParaRPr lang="en-US" b="1" dirty="0"/>
        </a:p>
      </dgm:t>
    </dgm:pt>
    <dgm:pt modelId="{031D8BD8-268C-8644-9462-4BA2658B3970}" type="parTrans" cxnId="{E7255FEF-C585-3D4A-9E8B-07CDDE8C6166}">
      <dgm:prSet/>
      <dgm:spPr/>
      <dgm:t>
        <a:bodyPr/>
        <a:lstStyle/>
        <a:p>
          <a:endParaRPr lang="en-US"/>
        </a:p>
      </dgm:t>
    </dgm:pt>
    <dgm:pt modelId="{F5C3287A-FCAA-B344-A44D-EF0E3F2351BE}" type="sibTrans" cxnId="{E7255FEF-C585-3D4A-9E8B-07CDDE8C6166}">
      <dgm:prSet/>
      <dgm:spPr/>
      <dgm:t>
        <a:bodyPr/>
        <a:lstStyle/>
        <a:p>
          <a:endParaRPr lang="en-US"/>
        </a:p>
      </dgm:t>
    </dgm:pt>
    <dgm:pt modelId="{B2AED359-06AE-FF4A-B984-C511E20DCE05}">
      <dgm:prSet phldrT="[Text]"/>
      <dgm:spPr/>
      <dgm:t>
        <a:bodyPr/>
        <a:lstStyle/>
        <a:p>
          <a:r>
            <a:rPr lang="en-US" b="1" smtClean="0"/>
            <a:t>Church Year Seasons</a:t>
          </a:r>
          <a:endParaRPr lang="en-US" b="1" dirty="0"/>
        </a:p>
      </dgm:t>
    </dgm:pt>
    <dgm:pt modelId="{F1B3B838-AB84-4A48-81C0-0EEA6DFFF6DE}" type="parTrans" cxnId="{9BDBB715-8316-5348-B6D1-04A63952D88B}">
      <dgm:prSet/>
      <dgm:spPr/>
      <dgm:t>
        <a:bodyPr/>
        <a:lstStyle/>
        <a:p>
          <a:endParaRPr lang="en-US"/>
        </a:p>
      </dgm:t>
    </dgm:pt>
    <dgm:pt modelId="{2A8E7A2B-9520-9B46-973B-E8CA77BA1A99}" type="sibTrans" cxnId="{9BDBB715-8316-5348-B6D1-04A63952D88B}">
      <dgm:prSet/>
      <dgm:spPr/>
      <dgm:t>
        <a:bodyPr/>
        <a:lstStyle/>
        <a:p>
          <a:endParaRPr lang="en-US"/>
        </a:p>
      </dgm:t>
    </dgm:pt>
    <dgm:pt modelId="{2AE867CA-5B3D-B841-B177-682306CC45AF}">
      <dgm:prSet phldrT="[Text]"/>
      <dgm:spPr/>
      <dgm:t>
        <a:bodyPr/>
        <a:lstStyle/>
        <a:p>
          <a:r>
            <a:rPr lang="en-US" b="1" smtClean="0"/>
            <a:t>Worshipping</a:t>
          </a:r>
          <a:endParaRPr lang="en-US" b="1" dirty="0"/>
        </a:p>
      </dgm:t>
    </dgm:pt>
    <dgm:pt modelId="{222E0E28-6D89-724F-AF08-EE589462EE0C}" type="parTrans" cxnId="{3A2CAD1E-1920-B94D-BE96-BAC234018612}">
      <dgm:prSet/>
      <dgm:spPr/>
      <dgm:t>
        <a:bodyPr/>
        <a:lstStyle/>
        <a:p>
          <a:endParaRPr lang="en-US"/>
        </a:p>
      </dgm:t>
    </dgm:pt>
    <dgm:pt modelId="{D5067C90-7D91-E642-9D7E-54B1C6090289}" type="sibTrans" cxnId="{3A2CAD1E-1920-B94D-BE96-BAC234018612}">
      <dgm:prSet/>
      <dgm:spPr/>
      <dgm:t>
        <a:bodyPr/>
        <a:lstStyle/>
        <a:p>
          <a:endParaRPr lang="en-US"/>
        </a:p>
      </dgm:t>
    </dgm:pt>
    <dgm:pt modelId="{FF99F1F1-B9A6-E743-BD8F-2460AACAA18C}">
      <dgm:prSet phldrT="[Text]"/>
      <dgm:spPr/>
      <dgm:t>
        <a:bodyPr/>
        <a:lstStyle/>
        <a:p>
          <a:r>
            <a:rPr lang="en-US" b="1" smtClean="0"/>
            <a:t>Learning the Tradition</a:t>
          </a:r>
          <a:endParaRPr lang="en-US" b="1" dirty="0"/>
        </a:p>
      </dgm:t>
    </dgm:pt>
    <dgm:pt modelId="{95848919-5B0F-624B-9268-2D0C03E9E7D1}" type="parTrans" cxnId="{A0B07D5E-2357-0945-AD15-7B3A80C38D66}">
      <dgm:prSet/>
      <dgm:spPr/>
      <dgm:t>
        <a:bodyPr/>
        <a:lstStyle/>
        <a:p>
          <a:endParaRPr lang="en-US"/>
        </a:p>
      </dgm:t>
    </dgm:pt>
    <dgm:pt modelId="{7240A569-04D0-054C-AE1E-1B8212B59049}" type="sibTrans" cxnId="{A0B07D5E-2357-0945-AD15-7B3A80C38D66}">
      <dgm:prSet/>
      <dgm:spPr/>
      <dgm:t>
        <a:bodyPr/>
        <a:lstStyle/>
        <a:p>
          <a:endParaRPr lang="en-US"/>
        </a:p>
      </dgm:t>
    </dgm:pt>
    <dgm:pt modelId="{E3F0FDD3-16D5-9B44-B982-15ACF582B69F}">
      <dgm:prSet phldrT="[Text]"/>
      <dgm:spPr/>
      <dgm:t>
        <a:bodyPr/>
        <a:lstStyle/>
        <a:p>
          <a:r>
            <a:rPr lang="en-US" b="1" smtClean="0"/>
            <a:t>Praying</a:t>
          </a:r>
        </a:p>
        <a:p>
          <a:r>
            <a:rPr lang="en-US" b="1" smtClean="0"/>
            <a:t>Spiritual Formation</a:t>
          </a:r>
          <a:endParaRPr lang="en-US" b="1" dirty="0"/>
        </a:p>
      </dgm:t>
    </dgm:pt>
    <dgm:pt modelId="{2EC36DCA-E5A7-324A-92C5-F2D844FDB7D6}" type="parTrans" cxnId="{D5CCBCB1-5AEA-0349-A50E-F5D230E03506}">
      <dgm:prSet/>
      <dgm:spPr/>
      <dgm:t>
        <a:bodyPr/>
        <a:lstStyle/>
        <a:p>
          <a:endParaRPr lang="en-US"/>
        </a:p>
      </dgm:t>
    </dgm:pt>
    <dgm:pt modelId="{A1437360-D8F0-5E4A-8BE0-F4751093F381}" type="sibTrans" cxnId="{D5CCBCB1-5AEA-0349-A50E-F5D230E03506}">
      <dgm:prSet/>
      <dgm:spPr/>
      <dgm:t>
        <a:bodyPr/>
        <a:lstStyle/>
        <a:p>
          <a:endParaRPr lang="en-US"/>
        </a:p>
      </dgm:t>
    </dgm:pt>
    <dgm:pt modelId="{01C8B195-FBFC-2341-AE1A-037BD259C503}">
      <dgm:prSet phldrT="[Text]"/>
      <dgm:spPr/>
      <dgm:t>
        <a:bodyPr/>
        <a:lstStyle/>
        <a:p>
          <a:r>
            <a:rPr lang="en-US" b="1" smtClean="0"/>
            <a:t>Reading the Bible</a:t>
          </a:r>
          <a:endParaRPr lang="en-US" b="1" dirty="0"/>
        </a:p>
      </dgm:t>
    </dgm:pt>
    <dgm:pt modelId="{6D4FCA85-6E70-D646-8059-E5F6CFE25D47}" type="parTrans" cxnId="{4D5F2D7D-089F-6C45-9218-B7ACB5E62B8B}">
      <dgm:prSet/>
      <dgm:spPr/>
      <dgm:t>
        <a:bodyPr/>
        <a:lstStyle/>
        <a:p>
          <a:endParaRPr lang="en-US"/>
        </a:p>
      </dgm:t>
    </dgm:pt>
    <dgm:pt modelId="{4F0ED9E2-0967-D540-8A69-A1DC5693EDA5}" type="sibTrans" cxnId="{4D5F2D7D-089F-6C45-9218-B7ACB5E62B8B}">
      <dgm:prSet/>
      <dgm:spPr/>
      <dgm:t>
        <a:bodyPr/>
        <a:lstStyle/>
        <a:p>
          <a:endParaRPr lang="en-US"/>
        </a:p>
      </dgm:t>
    </dgm:pt>
    <dgm:pt modelId="{9E732840-FEBA-2049-86D9-F281FB00C748}">
      <dgm:prSet phldrT="[Text]"/>
      <dgm:spPr/>
      <dgm:t>
        <a:bodyPr/>
        <a:lstStyle/>
        <a:p>
          <a:r>
            <a:rPr lang="en-US" b="1" smtClean="0"/>
            <a:t>Serving Working for Justice Caring for Creation</a:t>
          </a:r>
          <a:endParaRPr lang="en-US" b="1" dirty="0"/>
        </a:p>
      </dgm:t>
    </dgm:pt>
    <dgm:pt modelId="{3F1297D6-964F-464A-B5F3-57CBD90E7F60}" type="parTrans" cxnId="{27D753E1-0454-0841-8790-FE13BE651440}">
      <dgm:prSet/>
      <dgm:spPr/>
      <dgm:t>
        <a:bodyPr/>
        <a:lstStyle/>
        <a:p>
          <a:endParaRPr lang="en-US"/>
        </a:p>
      </dgm:t>
    </dgm:pt>
    <dgm:pt modelId="{070B1289-7240-0F47-A167-BEBB3D098A1F}" type="sibTrans" cxnId="{27D753E1-0454-0841-8790-FE13BE651440}">
      <dgm:prSet/>
      <dgm:spPr/>
      <dgm:t>
        <a:bodyPr/>
        <a:lstStyle/>
        <a:p>
          <a:endParaRPr lang="en-US"/>
        </a:p>
      </dgm:t>
    </dgm:pt>
    <dgm:pt modelId="{9949D489-DD70-684D-849C-CDAD22C44CC5}" type="pres">
      <dgm:prSet presAssocID="{DEF72F34-318C-7F42-9EF8-DD2F1073490E}" presName="cycle" presStyleCnt="0">
        <dgm:presLayoutVars>
          <dgm:chMax val="1"/>
          <dgm:dir/>
          <dgm:animLvl val="ctr"/>
          <dgm:resizeHandles val="exact"/>
        </dgm:presLayoutVars>
      </dgm:prSet>
      <dgm:spPr/>
      <dgm:t>
        <a:bodyPr/>
        <a:lstStyle/>
        <a:p>
          <a:endParaRPr lang="en-US"/>
        </a:p>
      </dgm:t>
    </dgm:pt>
    <dgm:pt modelId="{F2690FA2-75B7-C044-90AA-F126493B6DAC}" type="pres">
      <dgm:prSet presAssocID="{9C37D2A9-80A8-194A-906E-5A1CEF574858}" presName="centerShape" presStyleLbl="node0" presStyleIdx="0" presStyleCnt="1"/>
      <dgm:spPr/>
      <dgm:t>
        <a:bodyPr/>
        <a:lstStyle/>
        <a:p>
          <a:endParaRPr lang="en-US"/>
        </a:p>
      </dgm:t>
    </dgm:pt>
    <dgm:pt modelId="{F8BE6A67-E23D-FA41-8D94-8672CB317A9A}" type="pres">
      <dgm:prSet presAssocID="{20C0A495-4090-6E41-8690-B4522ED129A9}" presName="parTrans" presStyleLbl="bgSibTrans2D1" presStyleIdx="0" presStyleCnt="8"/>
      <dgm:spPr/>
      <dgm:t>
        <a:bodyPr/>
        <a:lstStyle/>
        <a:p>
          <a:endParaRPr lang="en-US"/>
        </a:p>
      </dgm:t>
    </dgm:pt>
    <dgm:pt modelId="{E6E9F2DF-D0DF-7A42-8479-6AAE9B446CCE}" type="pres">
      <dgm:prSet presAssocID="{20C63A05-8038-4A44-844D-D0BBE8CB64B0}" presName="node" presStyleLbl="node1" presStyleIdx="0" presStyleCnt="8">
        <dgm:presLayoutVars>
          <dgm:bulletEnabled val="1"/>
        </dgm:presLayoutVars>
      </dgm:prSet>
      <dgm:spPr/>
      <dgm:t>
        <a:bodyPr/>
        <a:lstStyle/>
        <a:p>
          <a:endParaRPr lang="en-US"/>
        </a:p>
      </dgm:t>
    </dgm:pt>
    <dgm:pt modelId="{999BB4BD-3DDB-B64B-96FD-9E84D2F302B4}" type="pres">
      <dgm:prSet presAssocID="{031D8BD8-268C-8644-9462-4BA2658B3970}" presName="parTrans" presStyleLbl="bgSibTrans2D1" presStyleIdx="1" presStyleCnt="8"/>
      <dgm:spPr/>
      <dgm:t>
        <a:bodyPr/>
        <a:lstStyle/>
        <a:p>
          <a:endParaRPr lang="en-US"/>
        </a:p>
      </dgm:t>
    </dgm:pt>
    <dgm:pt modelId="{8F0DF070-5C1C-3447-BB78-F0DE8FB207A1}" type="pres">
      <dgm:prSet presAssocID="{BDD404F6-970B-A04A-92D1-86C4F5B5B003}" presName="node" presStyleLbl="node1" presStyleIdx="1" presStyleCnt="8">
        <dgm:presLayoutVars>
          <dgm:bulletEnabled val="1"/>
        </dgm:presLayoutVars>
      </dgm:prSet>
      <dgm:spPr/>
      <dgm:t>
        <a:bodyPr/>
        <a:lstStyle/>
        <a:p>
          <a:endParaRPr lang="en-US"/>
        </a:p>
      </dgm:t>
    </dgm:pt>
    <dgm:pt modelId="{C1DE2ED8-D0BA-2A4A-A67D-0B9DB8885EAA}" type="pres">
      <dgm:prSet presAssocID="{F1B3B838-AB84-4A48-81C0-0EEA6DFFF6DE}" presName="parTrans" presStyleLbl="bgSibTrans2D1" presStyleIdx="2" presStyleCnt="8"/>
      <dgm:spPr/>
      <dgm:t>
        <a:bodyPr/>
        <a:lstStyle/>
        <a:p>
          <a:endParaRPr lang="en-US"/>
        </a:p>
      </dgm:t>
    </dgm:pt>
    <dgm:pt modelId="{ADEBC3E9-F55C-E640-A441-7C9BE61E1135}" type="pres">
      <dgm:prSet presAssocID="{B2AED359-06AE-FF4A-B984-C511E20DCE05}" presName="node" presStyleLbl="node1" presStyleIdx="2" presStyleCnt="8">
        <dgm:presLayoutVars>
          <dgm:bulletEnabled val="1"/>
        </dgm:presLayoutVars>
      </dgm:prSet>
      <dgm:spPr/>
      <dgm:t>
        <a:bodyPr/>
        <a:lstStyle/>
        <a:p>
          <a:endParaRPr lang="en-US"/>
        </a:p>
      </dgm:t>
    </dgm:pt>
    <dgm:pt modelId="{57DBEB46-132C-FC49-81C5-2776F1C3EA50}" type="pres">
      <dgm:prSet presAssocID="{95848919-5B0F-624B-9268-2D0C03E9E7D1}" presName="parTrans" presStyleLbl="bgSibTrans2D1" presStyleIdx="3" presStyleCnt="8"/>
      <dgm:spPr/>
      <dgm:t>
        <a:bodyPr/>
        <a:lstStyle/>
        <a:p>
          <a:endParaRPr lang="en-US"/>
        </a:p>
      </dgm:t>
    </dgm:pt>
    <dgm:pt modelId="{A9D26234-1B6D-8540-9AF2-AB1B7E393EFE}" type="pres">
      <dgm:prSet presAssocID="{FF99F1F1-B9A6-E743-BD8F-2460AACAA18C}" presName="node" presStyleLbl="node1" presStyleIdx="3" presStyleCnt="8">
        <dgm:presLayoutVars>
          <dgm:bulletEnabled val="1"/>
        </dgm:presLayoutVars>
      </dgm:prSet>
      <dgm:spPr/>
      <dgm:t>
        <a:bodyPr/>
        <a:lstStyle/>
        <a:p>
          <a:endParaRPr lang="en-US"/>
        </a:p>
      </dgm:t>
    </dgm:pt>
    <dgm:pt modelId="{C41117A4-7368-6D49-8780-672F39D0100E}" type="pres">
      <dgm:prSet presAssocID="{2EC36DCA-E5A7-324A-92C5-F2D844FDB7D6}" presName="parTrans" presStyleLbl="bgSibTrans2D1" presStyleIdx="4" presStyleCnt="8"/>
      <dgm:spPr/>
      <dgm:t>
        <a:bodyPr/>
        <a:lstStyle/>
        <a:p>
          <a:endParaRPr lang="en-US"/>
        </a:p>
      </dgm:t>
    </dgm:pt>
    <dgm:pt modelId="{622E44B8-CEF8-334D-B40C-C706B58EFCB9}" type="pres">
      <dgm:prSet presAssocID="{E3F0FDD3-16D5-9B44-B982-15ACF582B69F}" presName="node" presStyleLbl="node1" presStyleIdx="4" presStyleCnt="8">
        <dgm:presLayoutVars>
          <dgm:bulletEnabled val="1"/>
        </dgm:presLayoutVars>
      </dgm:prSet>
      <dgm:spPr/>
      <dgm:t>
        <a:bodyPr/>
        <a:lstStyle/>
        <a:p>
          <a:endParaRPr lang="en-US"/>
        </a:p>
      </dgm:t>
    </dgm:pt>
    <dgm:pt modelId="{46359FB7-AE2D-AD48-BA3F-7A6D9F8A325C}" type="pres">
      <dgm:prSet presAssocID="{6D4FCA85-6E70-D646-8059-E5F6CFE25D47}" presName="parTrans" presStyleLbl="bgSibTrans2D1" presStyleIdx="5" presStyleCnt="8"/>
      <dgm:spPr/>
      <dgm:t>
        <a:bodyPr/>
        <a:lstStyle/>
        <a:p>
          <a:endParaRPr lang="en-US"/>
        </a:p>
      </dgm:t>
    </dgm:pt>
    <dgm:pt modelId="{84DD20D6-EA29-D549-89FE-D6C243272021}" type="pres">
      <dgm:prSet presAssocID="{01C8B195-FBFC-2341-AE1A-037BD259C503}" presName="node" presStyleLbl="node1" presStyleIdx="5" presStyleCnt="8">
        <dgm:presLayoutVars>
          <dgm:bulletEnabled val="1"/>
        </dgm:presLayoutVars>
      </dgm:prSet>
      <dgm:spPr/>
      <dgm:t>
        <a:bodyPr/>
        <a:lstStyle/>
        <a:p>
          <a:endParaRPr lang="en-US"/>
        </a:p>
      </dgm:t>
    </dgm:pt>
    <dgm:pt modelId="{CB254614-3AE3-5942-B4A8-B94331E526C1}" type="pres">
      <dgm:prSet presAssocID="{3F1297D6-964F-464A-B5F3-57CBD90E7F60}" presName="parTrans" presStyleLbl="bgSibTrans2D1" presStyleIdx="6" presStyleCnt="8"/>
      <dgm:spPr/>
      <dgm:t>
        <a:bodyPr/>
        <a:lstStyle/>
        <a:p>
          <a:endParaRPr lang="en-US"/>
        </a:p>
      </dgm:t>
    </dgm:pt>
    <dgm:pt modelId="{8A10532C-9CDC-0F4D-AC32-3F3031B107C5}" type="pres">
      <dgm:prSet presAssocID="{9E732840-FEBA-2049-86D9-F281FB00C748}" presName="node" presStyleLbl="node1" presStyleIdx="6" presStyleCnt="8">
        <dgm:presLayoutVars>
          <dgm:bulletEnabled val="1"/>
        </dgm:presLayoutVars>
      </dgm:prSet>
      <dgm:spPr/>
      <dgm:t>
        <a:bodyPr/>
        <a:lstStyle/>
        <a:p>
          <a:endParaRPr lang="en-US"/>
        </a:p>
      </dgm:t>
    </dgm:pt>
    <dgm:pt modelId="{853CB1C5-0190-7648-BF25-B8119ACA74DB}" type="pres">
      <dgm:prSet presAssocID="{222E0E28-6D89-724F-AF08-EE589462EE0C}" presName="parTrans" presStyleLbl="bgSibTrans2D1" presStyleIdx="7" presStyleCnt="8"/>
      <dgm:spPr/>
      <dgm:t>
        <a:bodyPr/>
        <a:lstStyle/>
        <a:p>
          <a:endParaRPr lang="en-US"/>
        </a:p>
      </dgm:t>
    </dgm:pt>
    <dgm:pt modelId="{E524CBBB-262F-5B4E-A4DE-55B0DFBD9C87}" type="pres">
      <dgm:prSet presAssocID="{2AE867CA-5B3D-B841-B177-682306CC45AF}" presName="node" presStyleLbl="node1" presStyleIdx="7" presStyleCnt="8">
        <dgm:presLayoutVars>
          <dgm:bulletEnabled val="1"/>
        </dgm:presLayoutVars>
      </dgm:prSet>
      <dgm:spPr/>
      <dgm:t>
        <a:bodyPr/>
        <a:lstStyle/>
        <a:p>
          <a:endParaRPr lang="en-US"/>
        </a:p>
      </dgm:t>
    </dgm:pt>
  </dgm:ptLst>
  <dgm:cxnLst>
    <dgm:cxn modelId="{9BDBB715-8316-5348-B6D1-04A63952D88B}" srcId="{9C37D2A9-80A8-194A-906E-5A1CEF574858}" destId="{B2AED359-06AE-FF4A-B984-C511E20DCE05}" srcOrd="2" destOrd="0" parTransId="{F1B3B838-AB84-4A48-81C0-0EEA6DFFF6DE}" sibTransId="{2A8E7A2B-9520-9B46-973B-E8CA77BA1A99}"/>
    <dgm:cxn modelId="{92E970DA-24E1-0F4C-82F9-77FAE0D70D0D}" type="presOf" srcId="{3F1297D6-964F-464A-B5F3-57CBD90E7F60}" destId="{CB254614-3AE3-5942-B4A8-B94331E526C1}" srcOrd="0" destOrd="0" presId="urn:microsoft.com/office/officeart/2005/8/layout/radial4"/>
    <dgm:cxn modelId="{16130938-9EBC-294B-B9CF-F5764CA4263B}" type="presOf" srcId="{2EC36DCA-E5A7-324A-92C5-F2D844FDB7D6}" destId="{C41117A4-7368-6D49-8780-672F39D0100E}" srcOrd="0" destOrd="0" presId="urn:microsoft.com/office/officeart/2005/8/layout/radial4"/>
    <dgm:cxn modelId="{E7255FEF-C585-3D4A-9E8B-07CDDE8C6166}" srcId="{9C37D2A9-80A8-194A-906E-5A1CEF574858}" destId="{BDD404F6-970B-A04A-92D1-86C4F5B5B003}" srcOrd="1" destOrd="0" parTransId="{031D8BD8-268C-8644-9462-4BA2658B3970}" sibTransId="{F5C3287A-FCAA-B344-A44D-EF0E3F2351BE}"/>
    <dgm:cxn modelId="{A0B07D5E-2357-0945-AD15-7B3A80C38D66}" srcId="{9C37D2A9-80A8-194A-906E-5A1CEF574858}" destId="{FF99F1F1-B9A6-E743-BD8F-2460AACAA18C}" srcOrd="3" destOrd="0" parTransId="{95848919-5B0F-624B-9268-2D0C03E9E7D1}" sibTransId="{7240A569-04D0-054C-AE1E-1B8212B59049}"/>
    <dgm:cxn modelId="{B176488D-37C1-044F-AA22-6000EBE06134}" type="presOf" srcId="{6D4FCA85-6E70-D646-8059-E5F6CFE25D47}" destId="{46359FB7-AE2D-AD48-BA3F-7A6D9F8A325C}" srcOrd="0" destOrd="0" presId="urn:microsoft.com/office/officeart/2005/8/layout/radial4"/>
    <dgm:cxn modelId="{7F4926A6-BD8D-5746-8186-886CA6042C9E}" type="presOf" srcId="{9E732840-FEBA-2049-86D9-F281FB00C748}" destId="{8A10532C-9CDC-0F4D-AC32-3F3031B107C5}" srcOrd="0" destOrd="0" presId="urn:microsoft.com/office/officeart/2005/8/layout/radial4"/>
    <dgm:cxn modelId="{58C73AC5-9F3C-0A44-8B32-84BAA112A382}" type="presOf" srcId="{222E0E28-6D89-724F-AF08-EE589462EE0C}" destId="{853CB1C5-0190-7648-BF25-B8119ACA74DB}" srcOrd="0" destOrd="0" presId="urn:microsoft.com/office/officeart/2005/8/layout/radial4"/>
    <dgm:cxn modelId="{4E38295D-14CA-474B-9E7E-A81295535159}" type="presOf" srcId="{9C37D2A9-80A8-194A-906E-5A1CEF574858}" destId="{F2690FA2-75B7-C044-90AA-F126493B6DAC}" srcOrd="0" destOrd="0" presId="urn:microsoft.com/office/officeart/2005/8/layout/radial4"/>
    <dgm:cxn modelId="{5BCD331E-24D1-294E-9699-C41C99E0645E}" type="presOf" srcId="{20C63A05-8038-4A44-844D-D0BBE8CB64B0}" destId="{E6E9F2DF-D0DF-7A42-8479-6AAE9B446CCE}" srcOrd="0" destOrd="0" presId="urn:microsoft.com/office/officeart/2005/8/layout/radial4"/>
    <dgm:cxn modelId="{31FE21B8-54D0-E94C-940C-38C7DF7CD76F}" type="presOf" srcId="{BDD404F6-970B-A04A-92D1-86C4F5B5B003}" destId="{8F0DF070-5C1C-3447-BB78-F0DE8FB207A1}" srcOrd="0" destOrd="0" presId="urn:microsoft.com/office/officeart/2005/8/layout/radial4"/>
    <dgm:cxn modelId="{27D753E1-0454-0841-8790-FE13BE651440}" srcId="{9C37D2A9-80A8-194A-906E-5A1CEF574858}" destId="{9E732840-FEBA-2049-86D9-F281FB00C748}" srcOrd="6" destOrd="0" parTransId="{3F1297D6-964F-464A-B5F3-57CBD90E7F60}" sibTransId="{070B1289-7240-0F47-A167-BEBB3D098A1F}"/>
    <dgm:cxn modelId="{3A2CAD1E-1920-B94D-BE96-BAC234018612}" srcId="{9C37D2A9-80A8-194A-906E-5A1CEF574858}" destId="{2AE867CA-5B3D-B841-B177-682306CC45AF}" srcOrd="7" destOrd="0" parTransId="{222E0E28-6D89-724F-AF08-EE589462EE0C}" sibTransId="{D5067C90-7D91-E642-9D7E-54B1C6090289}"/>
    <dgm:cxn modelId="{1CD9A494-68E4-4B4F-BE16-0D7F2727D434}" type="presOf" srcId="{FF99F1F1-B9A6-E743-BD8F-2460AACAA18C}" destId="{A9D26234-1B6D-8540-9AF2-AB1B7E393EFE}" srcOrd="0" destOrd="0" presId="urn:microsoft.com/office/officeart/2005/8/layout/radial4"/>
    <dgm:cxn modelId="{1E38574D-E730-FC4A-B125-C40ADFF14A8D}" srcId="{9C37D2A9-80A8-194A-906E-5A1CEF574858}" destId="{20C63A05-8038-4A44-844D-D0BBE8CB64B0}" srcOrd="0" destOrd="0" parTransId="{20C0A495-4090-6E41-8690-B4522ED129A9}" sibTransId="{BE978567-50A2-9A4B-940D-5BD65772B5F3}"/>
    <dgm:cxn modelId="{5EAF013E-8197-F943-80D5-626F2FA70613}" type="presOf" srcId="{DEF72F34-318C-7F42-9EF8-DD2F1073490E}" destId="{9949D489-DD70-684D-849C-CDAD22C44CC5}" srcOrd="0" destOrd="0" presId="urn:microsoft.com/office/officeart/2005/8/layout/radial4"/>
    <dgm:cxn modelId="{8A2F97B1-13D3-D941-9500-ED0D022CB02F}" type="presOf" srcId="{95848919-5B0F-624B-9268-2D0C03E9E7D1}" destId="{57DBEB46-132C-FC49-81C5-2776F1C3EA50}" srcOrd="0" destOrd="0" presId="urn:microsoft.com/office/officeart/2005/8/layout/radial4"/>
    <dgm:cxn modelId="{D5417A4D-8F3C-1340-A4FE-A63B2949DA36}" type="presOf" srcId="{B2AED359-06AE-FF4A-B984-C511E20DCE05}" destId="{ADEBC3E9-F55C-E640-A441-7C9BE61E1135}" srcOrd="0" destOrd="0" presId="urn:microsoft.com/office/officeart/2005/8/layout/radial4"/>
    <dgm:cxn modelId="{2BA4E737-4500-2244-8D53-1930300CB59B}" type="presOf" srcId="{20C0A495-4090-6E41-8690-B4522ED129A9}" destId="{F8BE6A67-E23D-FA41-8D94-8672CB317A9A}" srcOrd="0" destOrd="0" presId="urn:microsoft.com/office/officeart/2005/8/layout/radial4"/>
    <dgm:cxn modelId="{935DC5F4-39A4-B240-8F45-13320B37C9CF}" srcId="{DEF72F34-318C-7F42-9EF8-DD2F1073490E}" destId="{9C37D2A9-80A8-194A-906E-5A1CEF574858}" srcOrd="0" destOrd="0" parTransId="{0B33B681-2885-0F4C-8E0B-DCE578606095}" sibTransId="{023F91DE-3ACE-4249-911A-33378F51BE19}"/>
    <dgm:cxn modelId="{DDE59329-5FF6-4542-BEF1-CD53C91F34DA}" type="presOf" srcId="{E3F0FDD3-16D5-9B44-B982-15ACF582B69F}" destId="{622E44B8-CEF8-334D-B40C-C706B58EFCB9}" srcOrd="0" destOrd="0" presId="urn:microsoft.com/office/officeart/2005/8/layout/radial4"/>
    <dgm:cxn modelId="{29CA2A65-A0A5-9D49-8D96-F50B1588C373}" type="presOf" srcId="{2AE867CA-5B3D-B841-B177-682306CC45AF}" destId="{E524CBBB-262F-5B4E-A4DE-55B0DFBD9C87}" srcOrd="0" destOrd="0" presId="urn:microsoft.com/office/officeart/2005/8/layout/radial4"/>
    <dgm:cxn modelId="{A5D582AA-5791-DE41-AAC6-2C9F6CF8959E}" type="presOf" srcId="{031D8BD8-268C-8644-9462-4BA2658B3970}" destId="{999BB4BD-3DDB-B64B-96FD-9E84D2F302B4}" srcOrd="0" destOrd="0" presId="urn:microsoft.com/office/officeart/2005/8/layout/radial4"/>
    <dgm:cxn modelId="{4D5F2D7D-089F-6C45-9218-B7ACB5E62B8B}" srcId="{9C37D2A9-80A8-194A-906E-5A1CEF574858}" destId="{01C8B195-FBFC-2341-AE1A-037BD259C503}" srcOrd="5" destOrd="0" parTransId="{6D4FCA85-6E70-D646-8059-E5F6CFE25D47}" sibTransId="{4F0ED9E2-0967-D540-8A69-A1DC5693EDA5}"/>
    <dgm:cxn modelId="{0562DE5A-BFBF-3649-8BAA-5401D0FEC507}" type="presOf" srcId="{F1B3B838-AB84-4A48-81C0-0EEA6DFFF6DE}" destId="{C1DE2ED8-D0BA-2A4A-A67D-0B9DB8885EAA}" srcOrd="0" destOrd="0" presId="urn:microsoft.com/office/officeart/2005/8/layout/radial4"/>
    <dgm:cxn modelId="{48E82F3F-113F-0D4C-ACF7-19C30A6F7C4C}" type="presOf" srcId="{01C8B195-FBFC-2341-AE1A-037BD259C503}" destId="{84DD20D6-EA29-D549-89FE-D6C243272021}" srcOrd="0" destOrd="0" presId="urn:microsoft.com/office/officeart/2005/8/layout/radial4"/>
    <dgm:cxn modelId="{D5CCBCB1-5AEA-0349-A50E-F5D230E03506}" srcId="{9C37D2A9-80A8-194A-906E-5A1CEF574858}" destId="{E3F0FDD3-16D5-9B44-B982-15ACF582B69F}" srcOrd="4" destOrd="0" parTransId="{2EC36DCA-E5A7-324A-92C5-F2D844FDB7D6}" sibTransId="{A1437360-D8F0-5E4A-8BE0-F4751093F381}"/>
    <dgm:cxn modelId="{6DDCFF95-9075-1F4E-9360-A943FA4635B8}" type="presParOf" srcId="{9949D489-DD70-684D-849C-CDAD22C44CC5}" destId="{F2690FA2-75B7-C044-90AA-F126493B6DAC}" srcOrd="0" destOrd="0" presId="urn:microsoft.com/office/officeart/2005/8/layout/radial4"/>
    <dgm:cxn modelId="{C397C976-70F7-A84F-A02E-F746BF24F246}" type="presParOf" srcId="{9949D489-DD70-684D-849C-CDAD22C44CC5}" destId="{F8BE6A67-E23D-FA41-8D94-8672CB317A9A}" srcOrd="1" destOrd="0" presId="urn:microsoft.com/office/officeart/2005/8/layout/radial4"/>
    <dgm:cxn modelId="{D8B45132-B00B-F647-9AF0-81A5C6055088}" type="presParOf" srcId="{9949D489-DD70-684D-849C-CDAD22C44CC5}" destId="{E6E9F2DF-D0DF-7A42-8479-6AAE9B446CCE}" srcOrd="2" destOrd="0" presId="urn:microsoft.com/office/officeart/2005/8/layout/radial4"/>
    <dgm:cxn modelId="{2B1A6D65-3EAE-784E-BBFB-890C413EA13E}" type="presParOf" srcId="{9949D489-DD70-684D-849C-CDAD22C44CC5}" destId="{999BB4BD-3DDB-B64B-96FD-9E84D2F302B4}" srcOrd="3" destOrd="0" presId="urn:microsoft.com/office/officeart/2005/8/layout/radial4"/>
    <dgm:cxn modelId="{F89EC457-EDCE-864C-94EA-E7818D0F4ED9}" type="presParOf" srcId="{9949D489-DD70-684D-849C-CDAD22C44CC5}" destId="{8F0DF070-5C1C-3447-BB78-F0DE8FB207A1}" srcOrd="4" destOrd="0" presId="urn:microsoft.com/office/officeart/2005/8/layout/radial4"/>
    <dgm:cxn modelId="{8E0E6E0B-BF51-994A-B47F-63EE795A85D4}" type="presParOf" srcId="{9949D489-DD70-684D-849C-CDAD22C44CC5}" destId="{C1DE2ED8-D0BA-2A4A-A67D-0B9DB8885EAA}" srcOrd="5" destOrd="0" presId="urn:microsoft.com/office/officeart/2005/8/layout/radial4"/>
    <dgm:cxn modelId="{28BDB485-5E93-184E-B8E4-D2E205CC7133}" type="presParOf" srcId="{9949D489-DD70-684D-849C-CDAD22C44CC5}" destId="{ADEBC3E9-F55C-E640-A441-7C9BE61E1135}" srcOrd="6" destOrd="0" presId="urn:microsoft.com/office/officeart/2005/8/layout/radial4"/>
    <dgm:cxn modelId="{B80E8D09-ACDB-F445-B5CA-099B2D975BF3}" type="presParOf" srcId="{9949D489-DD70-684D-849C-CDAD22C44CC5}" destId="{57DBEB46-132C-FC49-81C5-2776F1C3EA50}" srcOrd="7" destOrd="0" presId="urn:microsoft.com/office/officeart/2005/8/layout/radial4"/>
    <dgm:cxn modelId="{F0EC64D9-17FE-3042-AA28-59D7322D93DD}" type="presParOf" srcId="{9949D489-DD70-684D-849C-CDAD22C44CC5}" destId="{A9D26234-1B6D-8540-9AF2-AB1B7E393EFE}" srcOrd="8" destOrd="0" presId="urn:microsoft.com/office/officeart/2005/8/layout/radial4"/>
    <dgm:cxn modelId="{508F69DE-6709-8142-9865-8BA038A6C6BD}" type="presParOf" srcId="{9949D489-DD70-684D-849C-CDAD22C44CC5}" destId="{C41117A4-7368-6D49-8780-672F39D0100E}" srcOrd="9" destOrd="0" presId="urn:microsoft.com/office/officeart/2005/8/layout/radial4"/>
    <dgm:cxn modelId="{59E97857-78EA-EB44-884D-E9A5B025C01A}" type="presParOf" srcId="{9949D489-DD70-684D-849C-CDAD22C44CC5}" destId="{622E44B8-CEF8-334D-B40C-C706B58EFCB9}" srcOrd="10" destOrd="0" presId="urn:microsoft.com/office/officeart/2005/8/layout/radial4"/>
    <dgm:cxn modelId="{E7E067FB-F31A-3346-AA93-8842837421CC}" type="presParOf" srcId="{9949D489-DD70-684D-849C-CDAD22C44CC5}" destId="{46359FB7-AE2D-AD48-BA3F-7A6D9F8A325C}" srcOrd="11" destOrd="0" presId="urn:microsoft.com/office/officeart/2005/8/layout/radial4"/>
    <dgm:cxn modelId="{005B84F9-D3FF-2E4F-9689-82E01C309325}" type="presParOf" srcId="{9949D489-DD70-684D-849C-CDAD22C44CC5}" destId="{84DD20D6-EA29-D549-89FE-D6C243272021}" srcOrd="12" destOrd="0" presId="urn:microsoft.com/office/officeart/2005/8/layout/radial4"/>
    <dgm:cxn modelId="{985F18C1-43BA-684C-BA1F-FD2FB6F9F15A}" type="presParOf" srcId="{9949D489-DD70-684D-849C-CDAD22C44CC5}" destId="{CB254614-3AE3-5942-B4A8-B94331E526C1}" srcOrd="13" destOrd="0" presId="urn:microsoft.com/office/officeart/2005/8/layout/radial4"/>
    <dgm:cxn modelId="{6375B1ED-494D-064F-B2AB-7A204B4A44E4}" type="presParOf" srcId="{9949D489-DD70-684D-849C-CDAD22C44CC5}" destId="{8A10532C-9CDC-0F4D-AC32-3F3031B107C5}" srcOrd="14" destOrd="0" presId="urn:microsoft.com/office/officeart/2005/8/layout/radial4"/>
    <dgm:cxn modelId="{6B22494A-E8F8-4746-800C-4EC9C964BDB3}" type="presParOf" srcId="{9949D489-DD70-684D-849C-CDAD22C44CC5}" destId="{853CB1C5-0190-7648-BF25-B8119ACA74DB}" srcOrd="15" destOrd="0" presId="urn:microsoft.com/office/officeart/2005/8/layout/radial4"/>
    <dgm:cxn modelId="{04AC459B-D56E-A24B-BF69-0782559B6FAE}" type="presParOf" srcId="{9949D489-DD70-684D-849C-CDAD22C44CC5}" destId="{E524CBBB-262F-5B4E-A4DE-55B0DFBD9C87}"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9A85FE-8731-B847-A0E2-F7F1EEBC20D0}" type="doc">
      <dgm:prSet loTypeId="urn:microsoft.com/office/officeart/2005/8/layout/radial1" loCatId="" qsTypeId="urn:microsoft.com/office/officeart/2005/8/quickstyle/simple4" qsCatId="simple" csTypeId="urn:microsoft.com/office/officeart/2005/8/colors/accent3_2" csCatId="accent3" phldr="1"/>
      <dgm:spPr/>
      <dgm:t>
        <a:bodyPr/>
        <a:lstStyle/>
        <a:p>
          <a:endParaRPr lang="en-US"/>
        </a:p>
      </dgm:t>
    </dgm:pt>
    <dgm:pt modelId="{BA72F9CE-557E-6A46-968F-4BDA8EF29601}">
      <dgm:prSet phldrT="[Text]" custT="1"/>
      <dgm:spPr/>
      <dgm:t>
        <a:bodyPr/>
        <a:lstStyle/>
        <a:p>
          <a:r>
            <a:rPr lang="en-US" sz="1600" dirty="0" smtClean="0">
              <a:latin typeface="Tw Cen MT"/>
              <a:cs typeface="Tw Cen MT"/>
            </a:rPr>
            <a:t>Faith Community</a:t>
          </a:r>
          <a:endParaRPr lang="en-US" sz="1600" dirty="0">
            <a:latin typeface="Tw Cen MT"/>
            <a:cs typeface="Tw Cen MT"/>
          </a:endParaRPr>
        </a:p>
      </dgm:t>
    </dgm:pt>
    <dgm:pt modelId="{8BA3ED34-9324-B048-B8EC-CFBA1EC887AB}" type="parTrans" cxnId="{B0029915-0CBE-614B-844C-7F0CE2A099DE}">
      <dgm:prSet/>
      <dgm:spPr/>
      <dgm:t>
        <a:bodyPr/>
        <a:lstStyle/>
        <a:p>
          <a:endParaRPr lang="en-US"/>
        </a:p>
      </dgm:t>
    </dgm:pt>
    <dgm:pt modelId="{5A3D8F1B-E597-5C44-A404-18144B2061ED}" type="sibTrans" cxnId="{B0029915-0CBE-614B-844C-7F0CE2A099DE}">
      <dgm:prSet/>
      <dgm:spPr/>
      <dgm:t>
        <a:bodyPr/>
        <a:lstStyle/>
        <a:p>
          <a:endParaRPr lang="en-US"/>
        </a:p>
      </dgm:t>
    </dgm:pt>
    <dgm:pt modelId="{EB88DFC2-4BC1-C84E-9C8F-F6622D73AE0B}">
      <dgm:prSet phldrT="[Text]"/>
      <dgm:spPr/>
      <dgm:t>
        <a:bodyPr/>
        <a:lstStyle/>
        <a:p>
          <a:r>
            <a:rPr lang="en-US" dirty="0" smtClean="0">
              <a:latin typeface="Tw Cen MT"/>
              <a:cs typeface="Tw Cen MT"/>
            </a:rPr>
            <a:t>Content Area</a:t>
          </a:r>
          <a:endParaRPr lang="en-US" dirty="0">
            <a:latin typeface="Tw Cen MT"/>
            <a:cs typeface="Tw Cen MT"/>
          </a:endParaRPr>
        </a:p>
      </dgm:t>
    </dgm:pt>
    <dgm:pt modelId="{3419D897-B286-C241-A36C-1CC01921BB76}" type="parTrans" cxnId="{3B17CE72-532A-6B43-969D-E4CBD6746E35}">
      <dgm:prSet/>
      <dgm:spPr/>
      <dgm:t>
        <a:bodyPr/>
        <a:lstStyle/>
        <a:p>
          <a:endParaRPr lang="en-US" dirty="0"/>
        </a:p>
      </dgm:t>
    </dgm:pt>
    <dgm:pt modelId="{785D823A-CF7A-0042-A1D6-958B326D178D}" type="sibTrans" cxnId="{3B17CE72-532A-6B43-969D-E4CBD6746E35}">
      <dgm:prSet/>
      <dgm:spPr/>
      <dgm:t>
        <a:bodyPr/>
        <a:lstStyle/>
        <a:p>
          <a:endParaRPr lang="en-US"/>
        </a:p>
      </dgm:t>
    </dgm:pt>
    <dgm:pt modelId="{E36F81F8-1EE0-D448-B5D0-357B84861751}">
      <dgm:prSet phldrT="[Text]"/>
      <dgm:spPr/>
      <dgm:t>
        <a:bodyPr/>
        <a:lstStyle/>
        <a:p>
          <a:r>
            <a:rPr lang="en-US" dirty="0" smtClean="0">
              <a:latin typeface="Tw Cen MT"/>
              <a:cs typeface="Tw Cen MT"/>
            </a:rPr>
            <a:t>Content Area</a:t>
          </a:r>
          <a:endParaRPr lang="en-US" dirty="0">
            <a:latin typeface="Tw Cen MT"/>
            <a:cs typeface="Tw Cen MT"/>
          </a:endParaRPr>
        </a:p>
      </dgm:t>
    </dgm:pt>
    <dgm:pt modelId="{F24CDD08-9AF4-C941-82FC-8B79D4C9788F}" type="parTrans" cxnId="{201B5256-2F96-374E-A346-45ED026E549B}">
      <dgm:prSet/>
      <dgm:spPr/>
      <dgm:t>
        <a:bodyPr/>
        <a:lstStyle/>
        <a:p>
          <a:endParaRPr lang="en-US" dirty="0"/>
        </a:p>
      </dgm:t>
    </dgm:pt>
    <dgm:pt modelId="{863F7382-18F9-7A46-B025-02A1A4BACD5C}" type="sibTrans" cxnId="{201B5256-2F96-374E-A346-45ED026E549B}">
      <dgm:prSet/>
      <dgm:spPr/>
      <dgm:t>
        <a:bodyPr/>
        <a:lstStyle/>
        <a:p>
          <a:endParaRPr lang="en-US"/>
        </a:p>
      </dgm:t>
    </dgm:pt>
    <dgm:pt modelId="{D9870C9E-0FD5-0942-BF95-E75DB22171FA}">
      <dgm:prSet phldrT="[Text]"/>
      <dgm:spPr/>
      <dgm:t>
        <a:bodyPr/>
        <a:lstStyle/>
        <a:p>
          <a:r>
            <a:rPr lang="en-US" dirty="0" smtClean="0">
              <a:latin typeface="Tw Cen MT"/>
              <a:cs typeface="Tw Cen MT"/>
            </a:rPr>
            <a:t>Content Area</a:t>
          </a:r>
          <a:endParaRPr lang="en-US" dirty="0">
            <a:latin typeface="Tw Cen MT"/>
            <a:cs typeface="Tw Cen MT"/>
          </a:endParaRPr>
        </a:p>
      </dgm:t>
    </dgm:pt>
    <dgm:pt modelId="{464B523D-D3D4-D34B-A0C3-7238779A3D0F}" type="parTrans" cxnId="{B2416B02-0D4E-C548-A84F-D89B31415E94}">
      <dgm:prSet/>
      <dgm:spPr/>
      <dgm:t>
        <a:bodyPr/>
        <a:lstStyle/>
        <a:p>
          <a:endParaRPr lang="en-US" dirty="0"/>
        </a:p>
      </dgm:t>
    </dgm:pt>
    <dgm:pt modelId="{5FC82E0C-5BBB-2143-ABC2-8CA66AD495E7}" type="sibTrans" cxnId="{B2416B02-0D4E-C548-A84F-D89B31415E94}">
      <dgm:prSet/>
      <dgm:spPr/>
      <dgm:t>
        <a:bodyPr/>
        <a:lstStyle/>
        <a:p>
          <a:endParaRPr lang="en-US"/>
        </a:p>
      </dgm:t>
    </dgm:pt>
    <dgm:pt modelId="{8FE0BC65-E965-294D-9C16-9DAB50413FE8}">
      <dgm:prSet phldrT="[Text]"/>
      <dgm:spPr/>
      <dgm:t>
        <a:bodyPr/>
        <a:lstStyle/>
        <a:p>
          <a:r>
            <a:rPr lang="en-US" dirty="0" smtClean="0">
              <a:latin typeface="Tw Cen MT"/>
              <a:cs typeface="Tw Cen MT"/>
            </a:rPr>
            <a:t>Content Area</a:t>
          </a:r>
          <a:endParaRPr lang="en-US" dirty="0">
            <a:latin typeface="Tw Cen MT"/>
            <a:cs typeface="Tw Cen MT"/>
          </a:endParaRPr>
        </a:p>
      </dgm:t>
    </dgm:pt>
    <dgm:pt modelId="{377566C9-E8B4-7A42-9464-0431795F6FDB}" type="parTrans" cxnId="{2C9232D9-C650-6C4A-BD8B-29BBA17E9777}">
      <dgm:prSet/>
      <dgm:spPr/>
      <dgm:t>
        <a:bodyPr/>
        <a:lstStyle/>
        <a:p>
          <a:endParaRPr lang="en-US" dirty="0"/>
        </a:p>
      </dgm:t>
    </dgm:pt>
    <dgm:pt modelId="{2E48191C-C4BB-B94F-8D62-323554B7D49C}" type="sibTrans" cxnId="{2C9232D9-C650-6C4A-BD8B-29BBA17E9777}">
      <dgm:prSet/>
      <dgm:spPr/>
      <dgm:t>
        <a:bodyPr/>
        <a:lstStyle/>
        <a:p>
          <a:endParaRPr lang="en-US"/>
        </a:p>
      </dgm:t>
    </dgm:pt>
    <dgm:pt modelId="{1B5B1841-BA7C-0044-8871-CF26B534BAF4}">
      <dgm:prSet phldrT="[Text]"/>
      <dgm:spPr/>
      <dgm:t>
        <a:bodyPr/>
        <a:lstStyle/>
        <a:p>
          <a:r>
            <a:rPr lang="en-US" dirty="0" smtClean="0">
              <a:latin typeface="Tw Cen MT"/>
              <a:cs typeface="Tw Cen MT"/>
            </a:rPr>
            <a:t>Content Area</a:t>
          </a:r>
          <a:endParaRPr lang="en-US" dirty="0">
            <a:latin typeface="Tw Cen MT"/>
            <a:cs typeface="Tw Cen MT"/>
          </a:endParaRPr>
        </a:p>
      </dgm:t>
    </dgm:pt>
    <dgm:pt modelId="{AC619936-E789-8045-B7ED-D82A9CEFD7C9}" type="parTrans" cxnId="{CFC76EC8-3181-A245-9455-2C468C37A079}">
      <dgm:prSet/>
      <dgm:spPr/>
      <dgm:t>
        <a:bodyPr/>
        <a:lstStyle/>
        <a:p>
          <a:endParaRPr lang="en-US" dirty="0"/>
        </a:p>
      </dgm:t>
    </dgm:pt>
    <dgm:pt modelId="{A3706EB4-EAF5-804A-8C7D-55826DAFE1B6}" type="sibTrans" cxnId="{CFC76EC8-3181-A245-9455-2C468C37A079}">
      <dgm:prSet/>
      <dgm:spPr/>
      <dgm:t>
        <a:bodyPr/>
        <a:lstStyle/>
        <a:p>
          <a:endParaRPr lang="en-US"/>
        </a:p>
      </dgm:t>
    </dgm:pt>
    <dgm:pt modelId="{A534D716-2350-274C-85BB-5C2D56A29131}">
      <dgm:prSet phldrT="[Text]"/>
      <dgm:spPr/>
      <dgm:t>
        <a:bodyPr/>
        <a:lstStyle/>
        <a:p>
          <a:r>
            <a:rPr lang="en-US" dirty="0" smtClean="0">
              <a:latin typeface="Tw Cen MT"/>
              <a:cs typeface="Tw Cen MT"/>
            </a:rPr>
            <a:t>Content Area</a:t>
          </a:r>
          <a:endParaRPr lang="en-US" dirty="0">
            <a:latin typeface="Tw Cen MT"/>
            <a:cs typeface="Tw Cen MT"/>
          </a:endParaRPr>
        </a:p>
      </dgm:t>
    </dgm:pt>
    <dgm:pt modelId="{9AB6ED0B-7D82-6C48-8778-B8F7E8A43D6F}" type="parTrans" cxnId="{DCE4B8DB-1859-8846-A89A-218C81D489E5}">
      <dgm:prSet/>
      <dgm:spPr/>
      <dgm:t>
        <a:bodyPr/>
        <a:lstStyle/>
        <a:p>
          <a:endParaRPr lang="en-US" dirty="0"/>
        </a:p>
      </dgm:t>
    </dgm:pt>
    <dgm:pt modelId="{ADB32CB8-249A-6E4B-A971-C1A7070EED85}" type="sibTrans" cxnId="{DCE4B8DB-1859-8846-A89A-218C81D489E5}">
      <dgm:prSet/>
      <dgm:spPr/>
      <dgm:t>
        <a:bodyPr/>
        <a:lstStyle/>
        <a:p>
          <a:endParaRPr lang="en-US"/>
        </a:p>
      </dgm:t>
    </dgm:pt>
    <dgm:pt modelId="{A2762E0D-F25D-EB4C-BCA1-0B145EA97DDC}" type="pres">
      <dgm:prSet presAssocID="{9E9A85FE-8731-B847-A0E2-F7F1EEBC20D0}" presName="cycle" presStyleCnt="0">
        <dgm:presLayoutVars>
          <dgm:chMax val="1"/>
          <dgm:dir/>
          <dgm:animLvl val="ctr"/>
          <dgm:resizeHandles val="exact"/>
        </dgm:presLayoutVars>
      </dgm:prSet>
      <dgm:spPr/>
      <dgm:t>
        <a:bodyPr/>
        <a:lstStyle/>
        <a:p>
          <a:endParaRPr lang="en-US"/>
        </a:p>
      </dgm:t>
    </dgm:pt>
    <dgm:pt modelId="{E790FF7F-F396-5A4B-8261-467BEC4B0315}" type="pres">
      <dgm:prSet presAssocID="{BA72F9CE-557E-6A46-968F-4BDA8EF29601}" presName="centerShape" presStyleLbl="node0" presStyleIdx="0" presStyleCnt="1" custScaleX="123306" custScaleY="113792"/>
      <dgm:spPr/>
      <dgm:t>
        <a:bodyPr/>
        <a:lstStyle/>
        <a:p>
          <a:endParaRPr lang="en-US"/>
        </a:p>
      </dgm:t>
    </dgm:pt>
    <dgm:pt modelId="{CCBEC221-D124-B443-9DAE-DBA4D2F97439}" type="pres">
      <dgm:prSet presAssocID="{3419D897-B286-C241-A36C-1CC01921BB76}" presName="Name9" presStyleLbl="parChTrans1D2" presStyleIdx="0" presStyleCnt="6"/>
      <dgm:spPr/>
      <dgm:t>
        <a:bodyPr/>
        <a:lstStyle/>
        <a:p>
          <a:endParaRPr lang="en-US"/>
        </a:p>
      </dgm:t>
    </dgm:pt>
    <dgm:pt modelId="{E983F23C-F1DE-E149-8E97-A3AFD3CF2AC0}" type="pres">
      <dgm:prSet presAssocID="{3419D897-B286-C241-A36C-1CC01921BB76}" presName="connTx" presStyleLbl="parChTrans1D2" presStyleIdx="0" presStyleCnt="6"/>
      <dgm:spPr/>
      <dgm:t>
        <a:bodyPr/>
        <a:lstStyle/>
        <a:p>
          <a:endParaRPr lang="en-US"/>
        </a:p>
      </dgm:t>
    </dgm:pt>
    <dgm:pt modelId="{C93A2DA2-412A-2341-9AF6-1D699AD6C9F4}" type="pres">
      <dgm:prSet presAssocID="{EB88DFC2-4BC1-C84E-9C8F-F6622D73AE0B}" presName="node" presStyleLbl="node1" presStyleIdx="0" presStyleCnt="6">
        <dgm:presLayoutVars>
          <dgm:bulletEnabled val="1"/>
        </dgm:presLayoutVars>
      </dgm:prSet>
      <dgm:spPr/>
      <dgm:t>
        <a:bodyPr/>
        <a:lstStyle/>
        <a:p>
          <a:endParaRPr lang="en-US"/>
        </a:p>
      </dgm:t>
    </dgm:pt>
    <dgm:pt modelId="{7EF71D51-A944-F742-B5FE-99F3E33B1852}" type="pres">
      <dgm:prSet presAssocID="{F24CDD08-9AF4-C941-82FC-8B79D4C9788F}" presName="Name9" presStyleLbl="parChTrans1D2" presStyleIdx="1" presStyleCnt="6"/>
      <dgm:spPr/>
      <dgm:t>
        <a:bodyPr/>
        <a:lstStyle/>
        <a:p>
          <a:endParaRPr lang="en-US"/>
        </a:p>
      </dgm:t>
    </dgm:pt>
    <dgm:pt modelId="{E992A715-3BD0-204B-954C-E9DFAF8124E8}" type="pres">
      <dgm:prSet presAssocID="{F24CDD08-9AF4-C941-82FC-8B79D4C9788F}" presName="connTx" presStyleLbl="parChTrans1D2" presStyleIdx="1" presStyleCnt="6"/>
      <dgm:spPr/>
      <dgm:t>
        <a:bodyPr/>
        <a:lstStyle/>
        <a:p>
          <a:endParaRPr lang="en-US"/>
        </a:p>
      </dgm:t>
    </dgm:pt>
    <dgm:pt modelId="{B5BE8A8F-74BF-C446-A808-A06E14558C3E}" type="pres">
      <dgm:prSet presAssocID="{E36F81F8-1EE0-D448-B5D0-357B84861751}" presName="node" presStyleLbl="node1" presStyleIdx="1" presStyleCnt="6">
        <dgm:presLayoutVars>
          <dgm:bulletEnabled val="1"/>
        </dgm:presLayoutVars>
      </dgm:prSet>
      <dgm:spPr/>
      <dgm:t>
        <a:bodyPr/>
        <a:lstStyle/>
        <a:p>
          <a:endParaRPr lang="en-US"/>
        </a:p>
      </dgm:t>
    </dgm:pt>
    <dgm:pt modelId="{B556F13D-FA4A-B242-B361-004BEA807F24}" type="pres">
      <dgm:prSet presAssocID="{464B523D-D3D4-D34B-A0C3-7238779A3D0F}" presName="Name9" presStyleLbl="parChTrans1D2" presStyleIdx="2" presStyleCnt="6"/>
      <dgm:spPr/>
      <dgm:t>
        <a:bodyPr/>
        <a:lstStyle/>
        <a:p>
          <a:endParaRPr lang="en-US"/>
        </a:p>
      </dgm:t>
    </dgm:pt>
    <dgm:pt modelId="{8B0F3F9B-0D9F-F74C-89DC-D26A9D3B0BAF}" type="pres">
      <dgm:prSet presAssocID="{464B523D-D3D4-D34B-A0C3-7238779A3D0F}" presName="connTx" presStyleLbl="parChTrans1D2" presStyleIdx="2" presStyleCnt="6"/>
      <dgm:spPr/>
      <dgm:t>
        <a:bodyPr/>
        <a:lstStyle/>
        <a:p>
          <a:endParaRPr lang="en-US"/>
        </a:p>
      </dgm:t>
    </dgm:pt>
    <dgm:pt modelId="{FB24D420-171C-8945-934A-5001B52B1357}" type="pres">
      <dgm:prSet presAssocID="{D9870C9E-0FD5-0942-BF95-E75DB22171FA}" presName="node" presStyleLbl="node1" presStyleIdx="2" presStyleCnt="6">
        <dgm:presLayoutVars>
          <dgm:bulletEnabled val="1"/>
        </dgm:presLayoutVars>
      </dgm:prSet>
      <dgm:spPr/>
      <dgm:t>
        <a:bodyPr/>
        <a:lstStyle/>
        <a:p>
          <a:endParaRPr lang="en-US"/>
        </a:p>
      </dgm:t>
    </dgm:pt>
    <dgm:pt modelId="{DE59AC1F-9DB3-5A48-B70D-AB758C672143}" type="pres">
      <dgm:prSet presAssocID="{377566C9-E8B4-7A42-9464-0431795F6FDB}" presName="Name9" presStyleLbl="parChTrans1D2" presStyleIdx="3" presStyleCnt="6"/>
      <dgm:spPr/>
      <dgm:t>
        <a:bodyPr/>
        <a:lstStyle/>
        <a:p>
          <a:endParaRPr lang="en-US"/>
        </a:p>
      </dgm:t>
    </dgm:pt>
    <dgm:pt modelId="{EFD14CFB-69B2-2847-821C-81F344D33CEE}" type="pres">
      <dgm:prSet presAssocID="{377566C9-E8B4-7A42-9464-0431795F6FDB}" presName="connTx" presStyleLbl="parChTrans1D2" presStyleIdx="3" presStyleCnt="6"/>
      <dgm:spPr/>
      <dgm:t>
        <a:bodyPr/>
        <a:lstStyle/>
        <a:p>
          <a:endParaRPr lang="en-US"/>
        </a:p>
      </dgm:t>
    </dgm:pt>
    <dgm:pt modelId="{C233C074-4F5D-014A-9756-C069236FAC1B}" type="pres">
      <dgm:prSet presAssocID="{8FE0BC65-E965-294D-9C16-9DAB50413FE8}" presName="node" presStyleLbl="node1" presStyleIdx="3" presStyleCnt="6">
        <dgm:presLayoutVars>
          <dgm:bulletEnabled val="1"/>
        </dgm:presLayoutVars>
      </dgm:prSet>
      <dgm:spPr/>
      <dgm:t>
        <a:bodyPr/>
        <a:lstStyle/>
        <a:p>
          <a:endParaRPr lang="en-US"/>
        </a:p>
      </dgm:t>
    </dgm:pt>
    <dgm:pt modelId="{53A9F9C0-FCA7-BF4A-87B4-082DB5C58162}" type="pres">
      <dgm:prSet presAssocID="{AC619936-E789-8045-B7ED-D82A9CEFD7C9}" presName="Name9" presStyleLbl="parChTrans1D2" presStyleIdx="4" presStyleCnt="6"/>
      <dgm:spPr/>
      <dgm:t>
        <a:bodyPr/>
        <a:lstStyle/>
        <a:p>
          <a:endParaRPr lang="en-US"/>
        </a:p>
      </dgm:t>
    </dgm:pt>
    <dgm:pt modelId="{61A0151F-4832-5944-8949-29A2089B7501}" type="pres">
      <dgm:prSet presAssocID="{AC619936-E789-8045-B7ED-D82A9CEFD7C9}" presName="connTx" presStyleLbl="parChTrans1D2" presStyleIdx="4" presStyleCnt="6"/>
      <dgm:spPr/>
      <dgm:t>
        <a:bodyPr/>
        <a:lstStyle/>
        <a:p>
          <a:endParaRPr lang="en-US"/>
        </a:p>
      </dgm:t>
    </dgm:pt>
    <dgm:pt modelId="{786C278A-52AF-F348-81FD-9B6677CBED35}" type="pres">
      <dgm:prSet presAssocID="{1B5B1841-BA7C-0044-8871-CF26B534BAF4}" presName="node" presStyleLbl="node1" presStyleIdx="4" presStyleCnt="6">
        <dgm:presLayoutVars>
          <dgm:bulletEnabled val="1"/>
        </dgm:presLayoutVars>
      </dgm:prSet>
      <dgm:spPr/>
      <dgm:t>
        <a:bodyPr/>
        <a:lstStyle/>
        <a:p>
          <a:endParaRPr lang="en-US"/>
        </a:p>
      </dgm:t>
    </dgm:pt>
    <dgm:pt modelId="{8916B3F9-5F46-2D4E-9C78-23BD413D1CD2}" type="pres">
      <dgm:prSet presAssocID="{9AB6ED0B-7D82-6C48-8778-B8F7E8A43D6F}" presName="Name9" presStyleLbl="parChTrans1D2" presStyleIdx="5" presStyleCnt="6"/>
      <dgm:spPr/>
      <dgm:t>
        <a:bodyPr/>
        <a:lstStyle/>
        <a:p>
          <a:endParaRPr lang="en-US"/>
        </a:p>
      </dgm:t>
    </dgm:pt>
    <dgm:pt modelId="{4F4E1BF3-F924-F44E-963F-9E887080952B}" type="pres">
      <dgm:prSet presAssocID="{9AB6ED0B-7D82-6C48-8778-B8F7E8A43D6F}" presName="connTx" presStyleLbl="parChTrans1D2" presStyleIdx="5" presStyleCnt="6"/>
      <dgm:spPr/>
      <dgm:t>
        <a:bodyPr/>
        <a:lstStyle/>
        <a:p>
          <a:endParaRPr lang="en-US"/>
        </a:p>
      </dgm:t>
    </dgm:pt>
    <dgm:pt modelId="{343C0BFE-AB33-8642-AD06-2C0738FC5DF8}" type="pres">
      <dgm:prSet presAssocID="{A534D716-2350-274C-85BB-5C2D56A29131}" presName="node" presStyleLbl="node1" presStyleIdx="5" presStyleCnt="6">
        <dgm:presLayoutVars>
          <dgm:bulletEnabled val="1"/>
        </dgm:presLayoutVars>
      </dgm:prSet>
      <dgm:spPr/>
      <dgm:t>
        <a:bodyPr/>
        <a:lstStyle/>
        <a:p>
          <a:endParaRPr lang="en-US"/>
        </a:p>
      </dgm:t>
    </dgm:pt>
  </dgm:ptLst>
  <dgm:cxnLst>
    <dgm:cxn modelId="{00CCB652-34B5-B744-BE8C-43B7793BE2CD}" type="presOf" srcId="{377566C9-E8B4-7A42-9464-0431795F6FDB}" destId="{DE59AC1F-9DB3-5A48-B70D-AB758C672143}" srcOrd="0" destOrd="0" presId="urn:microsoft.com/office/officeart/2005/8/layout/radial1"/>
    <dgm:cxn modelId="{CF9EB415-A4B0-4D4B-9CFE-4FF23A1BD226}" type="presOf" srcId="{9AB6ED0B-7D82-6C48-8778-B8F7E8A43D6F}" destId="{4F4E1BF3-F924-F44E-963F-9E887080952B}" srcOrd="1" destOrd="0" presId="urn:microsoft.com/office/officeart/2005/8/layout/radial1"/>
    <dgm:cxn modelId="{4C5B73FB-4C71-7042-AC95-A6286D62E1AC}" type="presOf" srcId="{BA72F9CE-557E-6A46-968F-4BDA8EF29601}" destId="{E790FF7F-F396-5A4B-8261-467BEC4B0315}" srcOrd="0" destOrd="0" presId="urn:microsoft.com/office/officeart/2005/8/layout/radial1"/>
    <dgm:cxn modelId="{201B5256-2F96-374E-A346-45ED026E549B}" srcId="{BA72F9CE-557E-6A46-968F-4BDA8EF29601}" destId="{E36F81F8-1EE0-D448-B5D0-357B84861751}" srcOrd="1" destOrd="0" parTransId="{F24CDD08-9AF4-C941-82FC-8B79D4C9788F}" sibTransId="{863F7382-18F9-7A46-B025-02A1A4BACD5C}"/>
    <dgm:cxn modelId="{CA33D23E-E6FE-1F4A-AC4D-E8359DF95D02}" type="presOf" srcId="{AC619936-E789-8045-B7ED-D82A9CEFD7C9}" destId="{53A9F9C0-FCA7-BF4A-87B4-082DB5C58162}" srcOrd="0" destOrd="0" presId="urn:microsoft.com/office/officeart/2005/8/layout/radial1"/>
    <dgm:cxn modelId="{371CF19A-6B6A-E54B-804C-5BB1A8A3DDC1}" type="presOf" srcId="{F24CDD08-9AF4-C941-82FC-8B79D4C9788F}" destId="{E992A715-3BD0-204B-954C-E9DFAF8124E8}" srcOrd="1" destOrd="0" presId="urn:microsoft.com/office/officeart/2005/8/layout/radial1"/>
    <dgm:cxn modelId="{13F2620B-68B8-6641-A1C4-A6976DDBA3F2}" type="presOf" srcId="{3419D897-B286-C241-A36C-1CC01921BB76}" destId="{E983F23C-F1DE-E149-8E97-A3AFD3CF2AC0}" srcOrd="1" destOrd="0" presId="urn:microsoft.com/office/officeart/2005/8/layout/radial1"/>
    <dgm:cxn modelId="{049D7A29-6B92-654F-B25B-F1BED3B8AF61}" type="presOf" srcId="{9E9A85FE-8731-B847-A0E2-F7F1EEBC20D0}" destId="{A2762E0D-F25D-EB4C-BCA1-0B145EA97DDC}" srcOrd="0" destOrd="0" presId="urn:microsoft.com/office/officeart/2005/8/layout/radial1"/>
    <dgm:cxn modelId="{2814598C-967F-AA4D-997C-26D17B4CDF03}" type="presOf" srcId="{9AB6ED0B-7D82-6C48-8778-B8F7E8A43D6F}" destId="{8916B3F9-5F46-2D4E-9C78-23BD413D1CD2}" srcOrd="0" destOrd="0" presId="urn:microsoft.com/office/officeart/2005/8/layout/radial1"/>
    <dgm:cxn modelId="{2C9232D9-C650-6C4A-BD8B-29BBA17E9777}" srcId="{BA72F9CE-557E-6A46-968F-4BDA8EF29601}" destId="{8FE0BC65-E965-294D-9C16-9DAB50413FE8}" srcOrd="3" destOrd="0" parTransId="{377566C9-E8B4-7A42-9464-0431795F6FDB}" sibTransId="{2E48191C-C4BB-B94F-8D62-323554B7D49C}"/>
    <dgm:cxn modelId="{1A36898D-B574-3944-9FF4-F17B85DABE17}" type="presOf" srcId="{AC619936-E789-8045-B7ED-D82A9CEFD7C9}" destId="{61A0151F-4832-5944-8949-29A2089B7501}" srcOrd="1" destOrd="0" presId="urn:microsoft.com/office/officeart/2005/8/layout/radial1"/>
    <dgm:cxn modelId="{CC23BC6D-952B-3043-A5C6-17ABFB552D48}" type="presOf" srcId="{464B523D-D3D4-D34B-A0C3-7238779A3D0F}" destId="{8B0F3F9B-0D9F-F74C-89DC-D26A9D3B0BAF}" srcOrd="1" destOrd="0" presId="urn:microsoft.com/office/officeart/2005/8/layout/radial1"/>
    <dgm:cxn modelId="{3B17CE72-532A-6B43-969D-E4CBD6746E35}" srcId="{BA72F9CE-557E-6A46-968F-4BDA8EF29601}" destId="{EB88DFC2-4BC1-C84E-9C8F-F6622D73AE0B}" srcOrd="0" destOrd="0" parTransId="{3419D897-B286-C241-A36C-1CC01921BB76}" sibTransId="{785D823A-CF7A-0042-A1D6-958B326D178D}"/>
    <dgm:cxn modelId="{4AA2D9C8-42B5-C847-B519-AC204451D7E5}" type="presOf" srcId="{8FE0BC65-E965-294D-9C16-9DAB50413FE8}" destId="{C233C074-4F5D-014A-9756-C069236FAC1B}" srcOrd="0" destOrd="0" presId="urn:microsoft.com/office/officeart/2005/8/layout/radial1"/>
    <dgm:cxn modelId="{F0AEF2BB-261C-AA49-8AB4-8A81DBEEC05F}" type="presOf" srcId="{F24CDD08-9AF4-C941-82FC-8B79D4C9788F}" destId="{7EF71D51-A944-F742-B5FE-99F3E33B1852}" srcOrd="0" destOrd="0" presId="urn:microsoft.com/office/officeart/2005/8/layout/radial1"/>
    <dgm:cxn modelId="{B76D6A1B-EB7C-8540-947C-37FA08150623}" type="presOf" srcId="{A534D716-2350-274C-85BB-5C2D56A29131}" destId="{343C0BFE-AB33-8642-AD06-2C0738FC5DF8}" srcOrd="0" destOrd="0" presId="urn:microsoft.com/office/officeart/2005/8/layout/radial1"/>
    <dgm:cxn modelId="{A093C521-F1C4-9C47-943D-D58AAEE44EB5}" type="presOf" srcId="{1B5B1841-BA7C-0044-8871-CF26B534BAF4}" destId="{786C278A-52AF-F348-81FD-9B6677CBED35}" srcOrd="0" destOrd="0" presId="urn:microsoft.com/office/officeart/2005/8/layout/radial1"/>
    <dgm:cxn modelId="{B3A57D80-87FF-9043-9D35-798D542B7C67}" type="presOf" srcId="{377566C9-E8B4-7A42-9464-0431795F6FDB}" destId="{EFD14CFB-69B2-2847-821C-81F344D33CEE}" srcOrd="1" destOrd="0" presId="urn:microsoft.com/office/officeart/2005/8/layout/radial1"/>
    <dgm:cxn modelId="{34AE9EE2-1A70-204A-995D-6277483171B6}" type="presOf" srcId="{EB88DFC2-4BC1-C84E-9C8F-F6622D73AE0B}" destId="{C93A2DA2-412A-2341-9AF6-1D699AD6C9F4}" srcOrd="0" destOrd="0" presId="urn:microsoft.com/office/officeart/2005/8/layout/radial1"/>
    <dgm:cxn modelId="{2B5A26C7-CD32-6943-B2F0-87B77157482D}" type="presOf" srcId="{3419D897-B286-C241-A36C-1CC01921BB76}" destId="{CCBEC221-D124-B443-9DAE-DBA4D2F97439}" srcOrd="0" destOrd="0" presId="urn:microsoft.com/office/officeart/2005/8/layout/radial1"/>
    <dgm:cxn modelId="{B0029915-0CBE-614B-844C-7F0CE2A099DE}" srcId="{9E9A85FE-8731-B847-A0E2-F7F1EEBC20D0}" destId="{BA72F9CE-557E-6A46-968F-4BDA8EF29601}" srcOrd="0" destOrd="0" parTransId="{8BA3ED34-9324-B048-B8EC-CFBA1EC887AB}" sibTransId="{5A3D8F1B-E597-5C44-A404-18144B2061ED}"/>
    <dgm:cxn modelId="{B1E80E44-7FBC-7D4F-AC55-524E55733EF6}" type="presOf" srcId="{464B523D-D3D4-D34B-A0C3-7238779A3D0F}" destId="{B556F13D-FA4A-B242-B361-004BEA807F24}" srcOrd="0" destOrd="0" presId="urn:microsoft.com/office/officeart/2005/8/layout/radial1"/>
    <dgm:cxn modelId="{2E9454DF-E41A-1A46-BEF7-88DD2C394A3A}" type="presOf" srcId="{D9870C9E-0FD5-0942-BF95-E75DB22171FA}" destId="{FB24D420-171C-8945-934A-5001B52B1357}" srcOrd="0" destOrd="0" presId="urn:microsoft.com/office/officeart/2005/8/layout/radial1"/>
    <dgm:cxn modelId="{DCE4B8DB-1859-8846-A89A-218C81D489E5}" srcId="{BA72F9CE-557E-6A46-968F-4BDA8EF29601}" destId="{A534D716-2350-274C-85BB-5C2D56A29131}" srcOrd="5" destOrd="0" parTransId="{9AB6ED0B-7D82-6C48-8778-B8F7E8A43D6F}" sibTransId="{ADB32CB8-249A-6E4B-A971-C1A7070EED85}"/>
    <dgm:cxn modelId="{16C4E65F-F0AC-8845-8828-8FA12551F793}" type="presOf" srcId="{E36F81F8-1EE0-D448-B5D0-357B84861751}" destId="{B5BE8A8F-74BF-C446-A808-A06E14558C3E}" srcOrd="0" destOrd="0" presId="urn:microsoft.com/office/officeart/2005/8/layout/radial1"/>
    <dgm:cxn modelId="{CFC76EC8-3181-A245-9455-2C468C37A079}" srcId="{BA72F9CE-557E-6A46-968F-4BDA8EF29601}" destId="{1B5B1841-BA7C-0044-8871-CF26B534BAF4}" srcOrd="4" destOrd="0" parTransId="{AC619936-E789-8045-B7ED-D82A9CEFD7C9}" sibTransId="{A3706EB4-EAF5-804A-8C7D-55826DAFE1B6}"/>
    <dgm:cxn modelId="{B2416B02-0D4E-C548-A84F-D89B31415E94}" srcId="{BA72F9CE-557E-6A46-968F-4BDA8EF29601}" destId="{D9870C9E-0FD5-0942-BF95-E75DB22171FA}" srcOrd="2" destOrd="0" parTransId="{464B523D-D3D4-D34B-A0C3-7238779A3D0F}" sibTransId="{5FC82E0C-5BBB-2143-ABC2-8CA66AD495E7}"/>
    <dgm:cxn modelId="{43406F05-1C0A-074B-A553-43B545E944F8}" type="presParOf" srcId="{A2762E0D-F25D-EB4C-BCA1-0B145EA97DDC}" destId="{E790FF7F-F396-5A4B-8261-467BEC4B0315}" srcOrd="0" destOrd="0" presId="urn:microsoft.com/office/officeart/2005/8/layout/radial1"/>
    <dgm:cxn modelId="{C2F35013-C479-7245-BFBF-B2EA2F0CF045}" type="presParOf" srcId="{A2762E0D-F25D-EB4C-BCA1-0B145EA97DDC}" destId="{CCBEC221-D124-B443-9DAE-DBA4D2F97439}" srcOrd="1" destOrd="0" presId="urn:microsoft.com/office/officeart/2005/8/layout/radial1"/>
    <dgm:cxn modelId="{07D2CD37-01FF-D348-9694-D81CD9B07B5B}" type="presParOf" srcId="{CCBEC221-D124-B443-9DAE-DBA4D2F97439}" destId="{E983F23C-F1DE-E149-8E97-A3AFD3CF2AC0}" srcOrd="0" destOrd="0" presId="urn:microsoft.com/office/officeart/2005/8/layout/radial1"/>
    <dgm:cxn modelId="{D49163D7-6BA3-EA46-B52E-6742B1771552}" type="presParOf" srcId="{A2762E0D-F25D-EB4C-BCA1-0B145EA97DDC}" destId="{C93A2DA2-412A-2341-9AF6-1D699AD6C9F4}" srcOrd="2" destOrd="0" presId="urn:microsoft.com/office/officeart/2005/8/layout/radial1"/>
    <dgm:cxn modelId="{DD6B89DD-D7D5-9E43-B56E-834EC6F2687F}" type="presParOf" srcId="{A2762E0D-F25D-EB4C-BCA1-0B145EA97DDC}" destId="{7EF71D51-A944-F742-B5FE-99F3E33B1852}" srcOrd="3" destOrd="0" presId="urn:microsoft.com/office/officeart/2005/8/layout/radial1"/>
    <dgm:cxn modelId="{9AE22AFD-1267-D542-9CCA-C18BE01ED3FC}" type="presParOf" srcId="{7EF71D51-A944-F742-B5FE-99F3E33B1852}" destId="{E992A715-3BD0-204B-954C-E9DFAF8124E8}" srcOrd="0" destOrd="0" presId="urn:microsoft.com/office/officeart/2005/8/layout/radial1"/>
    <dgm:cxn modelId="{18CA8D3E-AB6F-844E-ADAF-EA71A7258D46}" type="presParOf" srcId="{A2762E0D-F25D-EB4C-BCA1-0B145EA97DDC}" destId="{B5BE8A8F-74BF-C446-A808-A06E14558C3E}" srcOrd="4" destOrd="0" presId="urn:microsoft.com/office/officeart/2005/8/layout/radial1"/>
    <dgm:cxn modelId="{66DE1FDE-FB71-9845-A795-73975B57AACA}" type="presParOf" srcId="{A2762E0D-F25D-EB4C-BCA1-0B145EA97DDC}" destId="{B556F13D-FA4A-B242-B361-004BEA807F24}" srcOrd="5" destOrd="0" presId="urn:microsoft.com/office/officeart/2005/8/layout/radial1"/>
    <dgm:cxn modelId="{AE77AA02-FF0B-4244-A4AC-A3D79B593029}" type="presParOf" srcId="{B556F13D-FA4A-B242-B361-004BEA807F24}" destId="{8B0F3F9B-0D9F-F74C-89DC-D26A9D3B0BAF}" srcOrd="0" destOrd="0" presId="urn:microsoft.com/office/officeart/2005/8/layout/radial1"/>
    <dgm:cxn modelId="{88273DAE-E0D3-6F4E-9FAB-F1CD67CE2EC5}" type="presParOf" srcId="{A2762E0D-F25D-EB4C-BCA1-0B145EA97DDC}" destId="{FB24D420-171C-8945-934A-5001B52B1357}" srcOrd="6" destOrd="0" presId="urn:microsoft.com/office/officeart/2005/8/layout/radial1"/>
    <dgm:cxn modelId="{957519E6-5367-4042-8F6D-17E6069C4C77}" type="presParOf" srcId="{A2762E0D-F25D-EB4C-BCA1-0B145EA97DDC}" destId="{DE59AC1F-9DB3-5A48-B70D-AB758C672143}" srcOrd="7" destOrd="0" presId="urn:microsoft.com/office/officeart/2005/8/layout/radial1"/>
    <dgm:cxn modelId="{DBCA4E7E-5163-B44E-B921-6BAA06E8CA7B}" type="presParOf" srcId="{DE59AC1F-9DB3-5A48-B70D-AB758C672143}" destId="{EFD14CFB-69B2-2847-821C-81F344D33CEE}" srcOrd="0" destOrd="0" presId="urn:microsoft.com/office/officeart/2005/8/layout/radial1"/>
    <dgm:cxn modelId="{D722BD31-CDFB-DF4F-BF01-5CFE0B0A49F4}" type="presParOf" srcId="{A2762E0D-F25D-EB4C-BCA1-0B145EA97DDC}" destId="{C233C074-4F5D-014A-9756-C069236FAC1B}" srcOrd="8" destOrd="0" presId="urn:microsoft.com/office/officeart/2005/8/layout/radial1"/>
    <dgm:cxn modelId="{2B36E1FC-ED47-DA4C-B0D5-0F6D94E495D9}" type="presParOf" srcId="{A2762E0D-F25D-EB4C-BCA1-0B145EA97DDC}" destId="{53A9F9C0-FCA7-BF4A-87B4-082DB5C58162}" srcOrd="9" destOrd="0" presId="urn:microsoft.com/office/officeart/2005/8/layout/radial1"/>
    <dgm:cxn modelId="{EB730A50-2E36-3D44-8610-4D05852FE1A3}" type="presParOf" srcId="{53A9F9C0-FCA7-BF4A-87B4-082DB5C58162}" destId="{61A0151F-4832-5944-8949-29A2089B7501}" srcOrd="0" destOrd="0" presId="urn:microsoft.com/office/officeart/2005/8/layout/radial1"/>
    <dgm:cxn modelId="{8C13A304-6E5D-8049-9667-967BBD407388}" type="presParOf" srcId="{A2762E0D-F25D-EB4C-BCA1-0B145EA97DDC}" destId="{786C278A-52AF-F348-81FD-9B6677CBED35}" srcOrd="10" destOrd="0" presId="urn:microsoft.com/office/officeart/2005/8/layout/radial1"/>
    <dgm:cxn modelId="{94D14EE3-4A51-B541-90BD-9933D9B3C32A}" type="presParOf" srcId="{A2762E0D-F25D-EB4C-BCA1-0B145EA97DDC}" destId="{8916B3F9-5F46-2D4E-9C78-23BD413D1CD2}" srcOrd="11" destOrd="0" presId="urn:microsoft.com/office/officeart/2005/8/layout/radial1"/>
    <dgm:cxn modelId="{CCB7B1F9-9AE1-D245-800E-DC6BD3BEE94F}" type="presParOf" srcId="{8916B3F9-5F46-2D4E-9C78-23BD413D1CD2}" destId="{4F4E1BF3-F924-F44E-963F-9E887080952B}" srcOrd="0" destOrd="0" presId="urn:microsoft.com/office/officeart/2005/8/layout/radial1"/>
    <dgm:cxn modelId="{FF7AF10D-5AFC-3B45-8F8F-4CEE9AAD73AC}" type="presParOf" srcId="{A2762E0D-F25D-EB4C-BCA1-0B145EA97DDC}" destId="{343C0BFE-AB33-8642-AD06-2C0738FC5DF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4"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600" b="1" dirty="0" smtClean="0"/>
            <a:t>Faith Enrichment</a:t>
          </a:r>
          <a:endParaRPr lang="en-US" sz="1600" b="1" dirty="0"/>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600" b="1" dirty="0" smtClean="0"/>
            <a:t>Sunday Worship</a:t>
          </a:r>
          <a:endParaRPr lang="en-US" sz="1600" b="1" dirty="0"/>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2000" b="1" dirty="0" smtClean="0"/>
            <a:t>Adult Faith Formation Network</a:t>
          </a:r>
          <a:endParaRPr lang="en-US" sz="2000" b="1" dirty="0"/>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600" b="1" dirty="0" smtClean="0"/>
            <a:t>Grand-parents</a:t>
          </a:r>
          <a:endParaRPr lang="en-US" sz="1600" b="1" dirty="0"/>
        </a:p>
      </dgm:t>
    </dgm:pt>
    <dgm:pt modelId="{B47AF1B3-5211-4342-9949-253C6B632665}" type="parTrans" cxnId="{A2932E48-C00C-F245-9231-CCC0A62F7B8B}">
      <dgm:prSet/>
      <dgm:spPr/>
      <dgm:t>
        <a:bodyPr/>
        <a:lstStyle/>
        <a:p>
          <a:endParaRPr lang="en-US" dirty="0"/>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600" b="1" dirty="0" smtClean="0"/>
            <a:t>Spiritual Enrichment</a:t>
          </a:r>
          <a:endParaRPr lang="en-US" sz="1600" b="1" dirty="0"/>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600" b="1" dirty="0" smtClean="0"/>
            <a:t>Life Issues &amp; Milestones</a:t>
          </a:r>
          <a:endParaRPr lang="en-US" sz="1600" b="1" dirty="0"/>
        </a:p>
      </dgm:t>
    </dgm:pt>
    <dgm:pt modelId="{21926AC9-8F0F-ED4A-BBE8-100B95B3163B}" type="parTrans" cxnId="{9DAF9105-BFFC-094E-84C8-503E3578F4B4}">
      <dgm:prSet/>
      <dgm:spPr/>
      <dgm:t>
        <a:bodyPr/>
        <a:lstStyle/>
        <a:p>
          <a:endParaRPr lang="en-US" dirty="0"/>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600" b="1" dirty="0" smtClean="0"/>
            <a:t>Scripture Enrichment</a:t>
          </a:r>
          <a:endParaRPr lang="en-US" sz="1600" b="1" dirty="0"/>
        </a:p>
      </dgm:t>
    </dgm:pt>
    <dgm:pt modelId="{F095FF1F-364F-0C42-96B6-ED4E2E0C54B7}" type="parTrans" cxnId="{0340BF53-3474-924D-B9F3-F515773E1F60}">
      <dgm:prSet/>
      <dgm:spPr/>
      <dgm:t>
        <a:bodyPr/>
        <a:lstStyle/>
        <a:p>
          <a:endParaRPr lang="en-US" dirty="0"/>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600" b="1" dirty="0" smtClean="0"/>
            <a:t>Liturgical Seasons</a:t>
          </a:r>
          <a:endParaRPr lang="en-US" sz="1600" b="1" dirty="0"/>
        </a:p>
      </dgm:t>
    </dgm:pt>
    <dgm:pt modelId="{978F2F9E-2428-5D44-AC39-F352C6DB18B6}" type="parTrans" cxnId="{2FF14E62-213E-0F45-B56F-3498440A348E}">
      <dgm:prSet/>
      <dgm:spPr/>
      <dgm:t>
        <a:bodyPr/>
        <a:lstStyle/>
        <a:p>
          <a:endParaRPr lang="en-US" dirty="0"/>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600" b="1" dirty="0" smtClean="0"/>
            <a:t>Service &amp; Mission</a:t>
          </a:r>
          <a:endParaRPr lang="en-US" sz="1600" b="1" dirty="0"/>
        </a:p>
      </dgm:t>
    </dgm:pt>
    <dgm:pt modelId="{0FD7ECDA-6A85-0D47-AA9E-9419B88FDA33}" type="parTrans" cxnId="{418C3B08-2F13-0044-B841-B6A8962C9ED0}">
      <dgm:prSet/>
      <dgm:spPr/>
      <dgm:t>
        <a:bodyPr/>
        <a:lstStyle/>
        <a:p>
          <a:endParaRPr lang="en-US" dirty="0"/>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600" b="1" dirty="0" smtClean="0"/>
            <a:t>Discovering Faith</a:t>
          </a:r>
          <a:endParaRPr lang="en-US" sz="1600" b="1" dirty="0"/>
        </a:p>
      </dgm:t>
    </dgm:pt>
    <dgm:pt modelId="{C88E13B7-D070-164E-80EF-188D9732C36D}" type="parTrans" cxnId="{FD379816-40E0-2F48-806E-CE7DAA56D9DE}">
      <dgm:prSet/>
      <dgm:spPr/>
      <dgm:t>
        <a:bodyPr/>
        <a:lstStyle/>
        <a:p>
          <a:endParaRPr lang="en-US" dirty="0"/>
        </a:p>
      </dgm:t>
    </dgm:pt>
    <dgm:pt modelId="{B32B23ED-3C30-2A48-AF16-DD37250FBD19}" type="sibTrans" cxnId="{FD379816-40E0-2F48-806E-CE7DAA56D9DE}">
      <dgm:prSet/>
      <dgm:spPr/>
      <dgm:t>
        <a:bodyPr/>
        <a:lstStyle/>
        <a:p>
          <a:endParaRPr lang="en-US"/>
        </a:p>
      </dgm:t>
    </dgm:pt>
    <dgm:pt modelId="{2C7D58E8-6B9A-D446-9A55-EEFAD0B8FC1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B1ED66D3-0014-1F49-8D3B-8F66F3B949DC}" type="pres">
      <dgm:prSet presAssocID="{4090E13C-FA55-8644-AA81-AAD46FD2B792}" presName="centerShape" presStyleLbl="node0" presStyleIdx="0" presStyleCnt="1" custScaleX="142354" custScaleY="128171"/>
      <dgm:spPr/>
      <dgm:t>
        <a:bodyPr/>
        <a:lstStyle/>
        <a:p>
          <a:endParaRPr lang="en-US"/>
        </a:p>
      </dgm:t>
    </dgm:pt>
    <dgm:pt modelId="{FE337F2C-758E-2B47-8E78-DF968AA9F243}" type="pres">
      <dgm:prSet presAssocID="{7C2F16BB-6538-8842-9CA2-71C8213DDDF2}" presName="parTrans" presStyleLbl="sibTrans2D1" presStyleIdx="0" presStyleCnt="9"/>
      <dgm:spPr/>
      <dgm:t>
        <a:bodyPr/>
        <a:lstStyle/>
        <a:p>
          <a:endParaRPr lang="en-US"/>
        </a:p>
      </dgm:t>
    </dgm:pt>
    <dgm:pt modelId="{D721F667-C1BC-E04E-A575-138B2DE10788}" type="pres">
      <dgm:prSet presAssocID="{7C2F16BB-6538-8842-9CA2-71C8213DDDF2}" presName="connectorText" presStyleLbl="sibTrans2D1" presStyleIdx="0" presStyleCnt="9"/>
      <dgm:spPr/>
      <dgm:t>
        <a:bodyPr/>
        <a:lstStyle/>
        <a:p>
          <a:endParaRPr lang="en-US"/>
        </a:p>
      </dgm:t>
    </dgm:pt>
    <dgm:pt modelId="{74988C43-5554-9A4F-865E-E873DEC65AD9}" type="pres">
      <dgm:prSet presAssocID="{9B651A59-0684-C64A-8AAF-45B682A48F36}" presName="node" presStyleLbl="node1" presStyleIdx="0" presStyleCnt="9" custScaleX="115397">
        <dgm:presLayoutVars>
          <dgm:bulletEnabled val="1"/>
        </dgm:presLayoutVars>
      </dgm:prSet>
      <dgm:spPr/>
      <dgm:t>
        <a:bodyPr/>
        <a:lstStyle/>
        <a:p>
          <a:endParaRPr lang="en-US"/>
        </a:p>
      </dgm:t>
    </dgm:pt>
    <dgm:pt modelId="{83CDD2A0-3137-574D-842F-39C74B6F60D7}" type="pres">
      <dgm:prSet presAssocID="{978F2F9E-2428-5D44-AC39-F352C6DB18B6}" presName="parTrans" presStyleLbl="sibTrans2D1" presStyleIdx="1" presStyleCnt="9"/>
      <dgm:spPr/>
      <dgm:t>
        <a:bodyPr/>
        <a:lstStyle/>
        <a:p>
          <a:endParaRPr lang="en-US"/>
        </a:p>
      </dgm:t>
    </dgm:pt>
    <dgm:pt modelId="{53515CAB-3828-7047-8A48-41DD6CACF95A}" type="pres">
      <dgm:prSet presAssocID="{978F2F9E-2428-5D44-AC39-F352C6DB18B6}" presName="connectorText" presStyleLbl="sibTrans2D1" presStyleIdx="1" presStyleCnt="9"/>
      <dgm:spPr/>
      <dgm:t>
        <a:bodyPr/>
        <a:lstStyle/>
        <a:p>
          <a:endParaRPr lang="en-US"/>
        </a:p>
      </dgm:t>
    </dgm:pt>
    <dgm:pt modelId="{8AB503FF-6323-2943-B720-371E443FACAB}" type="pres">
      <dgm:prSet presAssocID="{81D46D3F-CE68-4F41-9A0D-1C66C1408C66}" presName="node" presStyleLbl="node1" presStyleIdx="1" presStyleCnt="9" custScaleX="115397">
        <dgm:presLayoutVars>
          <dgm:bulletEnabled val="1"/>
        </dgm:presLayoutVars>
      </dgm:prSet>
      <dgm:spPr/>
      <dgm:t>
        <a:bodyPr/>
        <a:lstStyle/>
        <a:p>
          <a:endParaRPr lang="en-US"/>
        </a:p>
      </dgm:t>
    </dgm:pt>
    <dgm:pt modelId="{D13C083D-8152-1246-B35A-0C30D37ACE3F}" type="pres">
      <dgm:prSet presAssocID="{F095FF1F-364F-0C42-96B6-ED4E2E0C54B7}" presName="parTrans" presStyleLbl="sibTrans2D1" presStyleIdx="2" presStyleCnt="9"/>
      <dgm:spPr/>
      <dgm:t>
        <a:bodyPr/>
        <a:lstStyle/>
        <a:p>
          <a:endParaRPr lang="en-US"/>
        </a:p>
      </dgm:t>
    </dgm:pt>
    <dgm:pt modelId="{1B951DA8-7C81-1243-BFCF-9A55CE142B46}" type="pres">
      <dgm:prSet presAssocID="{F095FF1F-364F-0C42-96B6-ED4E2E0C54B7}" presName="connectorText" presStyleLbl="sibTrans2D1" presStyleIdx="2" presStyleCnt="9"/>
      <dgm:spPr/>
      <dgm:t>
        <a:bodyPr/>
        <a:lstStyle/>
        <a:p>
          <a:endParaRPr lang="en-US"/>
        </a:p>
      </dgm:t>
    </dgm:pt>
    <dgm:pt modelId="{B3456C09-2241-B944-AB06-4320430C6299}" type="pres">
      <dgm:prSet presAssocID="{5357587B-3AF0-2C46-ACE7-3AACF13EE3F5}" presName="node" presStyleLbl="node1" presStyleIdx="2" presStyleCnt="9" custScaleX="115397">
        <dgm:presLayoutVars>
          <dgm:bulletEnabled val="1"/>
        </dgm:presLayoutVars>
      </dgm:prSet>
      <dgm:spPr/>
      <dgm:t>
        <a:bodyPr/>
        <a:lstStyle/>
        <a:p>
          <a:endParaRPr lang="en-US"/>
        </a:p>
      </dgm:t>
    </dgm:pt>
    <dgm:pt modelId="{6A3BDF5C-EE67-3D41-A156-9004B238E81B}" type="pres">
      <dgm:prSet presAssocID="{5E15C1BE-BD0B-074C-8F37-B327D3DC4989}" presName="parTrans" presStyleLbl="sibTrans2D1" presStyleIdx="3" presStyleCnt="9"/>
      <dgm:spPr/>
      <dgm:t>
        <a:bodyPr/>
        <a:lstStyle/>
        <a:p>
          <a:endParaRPr lang="en-US"/>
        </a:p>
      </dgm:t>
    </dgm:pt>
    <dgm:pt modelId="{CBEB05DB-26EA-E847-A194-B24068357870}" type="pres">
      <dgm:prSet presAssocID="{5E15C1BE-BD0B-074C-8F37-B327D3DC4989}" presName="connectorText" presStyleLbl="sibTrans2D1" presStyleIdx="3" presStyleCnt="9"/>
      <dgm:spPr/>
      <dgm:t>
        <a:bodyPr/>
        <a:lstStyle/>
        <a:p>
          <a:endParaRPr lang="en-US"/>
        </a:p>
      </dgm:t>
    </dgm:pt>
    <dgm:pt modelId="{04419C79-9E89-F444-805A-D4E10B2A3357}" type="pres">
      <dgm:prSet presAssocID="{55A163D1-1D26-D14D-9E87-8410E3DB6204}" presName="node" presStyleLbl="node1" presStyleIdx="3" presStyleCnt="9" custScaleX="115397">
        <dgm:presLayoutVars>
          <dgm:bulletEnabled val="1"/>
        </dgm:presLayoutVars>
      </dgm:prSet>
      <dgm:spPr/>
      <dgm:t>
        <a:bodyPr/>
        <a:lstStyle/>
        <a:p>
          <a:endParaRPr lang="en-US"/>
        </a:p>
      </dgm:t>
    </dgm:pt>
    <dgm:pt modelId="{9DB0D456-C792-DC48-ABA7-6A315478FF51}" type="pres">
      <dgm:prSet presAssocID="{93B20F67-1E67-794E-9682-CA2E507F8A7F}" presName="parTrans" presStyleLbl="sibTrans2D1" presStyleIdx="4" presStyleCnt="9"/>
      <dgm:spPr/>
      <dgm:t>
        <a:bodyPr/>
        <a:lstStyle/>
        <a:p>
          <a:endParaRPr lang="en-US"/>
        </a:p>
      </dgm:t>
    </dgm:pt>
    <dgm:pt modelId="{B824D876-7394-FA4E-A792-530F50E9319D}" type="pres">
      <dgm:prSet presAssocID="{93B20F67-1E67-794E-9682-CA2E507F8A7F}" presName="connectorText" presStyleLbl="sibTrans2D1" presStyleIdx="4" presStyleCnt="9"/>
      <dgm:spPr/>
      <dgm:t>
        <a:bodyPr/>
        <a:lstStyle/>
        <a:p>
          <a:endParaRPr lang="en-US"/>
        </a:p>
      </dgm:t>
    </dgm:pt>
    <dgm:pt modelId="{13407B7D-2485-B44E-8A9F-AC9F586C5389}" type="pres">
      <dgm:prSet presAssocID="{225E5DA0-6ECA-5845-A3C1-730172FCAABF}" presName="node" presStyleLbl="node1" presStyleIdx="4" presStyleCnt="9" custScaleX="115397">
        <dgm:presLayoutVars>
          <dgm:bulletEnabled val="1"/>
        </dgm:presLayoutVars>
      </dgm:prSet>
      <dgm:spPr/>
      <dgm:t>
        <a:bodyPr/>
        <a:lstStyle/>
        <a:p>
          <a:endParaRPr lang="en-US"/>
        </a:p>
      </dgm:t>
    </dgm:pt>
    <dgm:pt modelId="{81DE3D08-F8D3-5F45-93C6-A17BEDE21289}" type="pres">
      <dgm:prSet presAssocID="{0FD7ECDA-6A85-0D47-AA9E-9419B88FDA33}" presName="parTrans" presStyleLbl="sibTrans2D1" presStyleIdx="5" presStyleCnt="9"/>
      <dgm:spPr/>
      <dgm:t>
        <a:bodyPr/>
        <a:lstStyle/>
        <a:p>
          <a:endParaRPr lang="en-US"/>
        </a:p>
      </dgm:t>
    </dgm:pt>
    <dgm:pt modelId="{A7B30FBB-E1F3-2B4B-98E2-D85EC98CF351}" type="pres">
      <dgm:prSet presAssocID="{0FD7ECDA-6A85-0D47-AA9E-9419B88FDA33}" presName="connectorText" presStyleLbl="sibTrans2D1" presStyleIdx="5" presStyleCnt="9"/>
      <dgm:spPr/>
      <dgm:t>
        <a:bodyPr/>
        <a:lstStyle/>
        <a:p>
          <a:endParaRPr lang="en-US"/>
        </a:p>
      </dgm:t>
    </dgm:pt>
    <dgm:pt modelId="{17C7512F-81B4-DF4D-9901-CF01DB61D35D}" type="pres">
      <dgm:prSet presAssocID="{D4B152D0-3A6E-3D42-B062-F553DCDFE76C}" presName="node" presStyleLbl="node1" presStyleIdx="5" presStyleCnt="9" custScaleX="115397">
        <dgm:presLayoutVars>
          <dgm:bulletEnabled val="1"/>
        </dgm:presLayoutVars>
      </dgm:prSet>
      <dgm:spPr/>
      <dgm:t>
        <a:bodyPr/>
        <a:lstStyle/>
        <a:p>
          <a:endParaRPr lang="en-US"/>
        </a:p>
      </dgm:t>
    </dgm:pt>
    <dgm:pt modelId="{255F4CE6-34A8-6640-80F7-D980E7613C11}" type="pres">
      <dgm:prSet presAssocID="{21926AC9-8F0F-ED4A-BBE8-100B95B3163B}" presName="parTrans" presStyleLbl="sibTrans2D1" presStyleIdx="6" presStyleCnt="9"/>
      <dgm:spPr/>
      <dgm:t>
        <a:bodyPr/>
        <a:lstStyle/>
        <a:p>
          <a:endParaRPr lang="en-US"/>
        </a:p>
      </dgm:t>
    </dgm:pt>
    <dgm:pt modelId="{2A2B54E6-A615-144C-8400-0076762951D8}" type="pres">
      <dgm:prSet presAssocID="{21926AC9-8F0F-ED4A-BBE8-100B95B3163B}" presName="connectorText" presStyleLbl="sibTrans2D1" presStyleIdx="6" presStyleCnt="9"/>
      <dgm:spPr/>
      <dgm:t>
        <a:bodyPr/>
        <a:lstStyle/>
        <a:p>
          <a:endParaRPr lang="en-US"/>
        </a:p>
      </dgm:t>
    </dgm:pt>
    <dgm:pt modelId="{01F89D4B-EA4A-F14C-966E-A95D3D461582}" type="pres">
      <dgm:prSet presAssocID="{69E678C5-3929-AE4D-BEF4-2A03616F54A5}" presName="node" presStyleLbl="node1" presStyleIdx="6" presStyleCnt="9" custScaleX="115397">
        <dgm:presLayoutVars>
          <dgm:bulletEnabled val="1"/>
        </dgm:presLayoutVars>
      </dgm:prSet>
      <dgm:spPr/>
      <dgm:t>
        <a:bodyPr/>
        <a:lstStyle/>
        <a:p>
          <a:endParaRPr lang="en-US"/>
        </a:p>
      </dgm:t>
    </dgm:pt>
    <dgm:pt modelId="{2FD506B1-0E5D-234D-9502-ADE13864ED69}" type="pres">
      <dgm:prSet presAssocID="{B47AF1B3-5211-4342-9949-253C6B632665}" presName="parTrans" presStyleLbl="sibTrans2D1" presStyleIdx="7" presStyleCnt="9"/>
      <dgm:spPr/>
      <dgm:t>
        <a:bodyPr/>
        <a:lstStyle/>
        <a:p>
          <a:endParaRPr lang="en-US"/>
        </a:p>
      </dgm:t>
    </dgm:pt>
    <dgm:pt modelId="{CAAA2196-6740-0A4A-B519-09CA857C8B3B}" type="pres">
      <dgm:prSet presAssocID="{B47AF1B3-5211-4342-9949-253C6B632665}" presName="connectorText" presStyleLbl="sibTrans2D1" presStyleIdx="7" presStyleCnt="9"/>
      <dgm:spPr/>
      <dgm:t>
        <a:bodyPr/>
        <a:lstStyle/>
        <a:p>
          <a:endParaRPr lang="en-US"/>
        </a:p>
      </dgm:t>
    </dgm:pt>
    <dgm:pt modelId="{2A6197E3-D097-3F41-9FD1-239C0CBC0563}" type="pres">
      <dgm:prSet presAssocID="{F7856D9E-90FF-F24F-B0DA-78F9F28C81B9}" presName="node" presStyleLbl="node1" presStyleIdx="7" presStyleCnt="9" custScaleX="115397">
        <dgm:presLayoutVars>
          <dgm:bulletEnabled val="1"/>
        </dgm:presLayoutVars>
      </dgm:prSet>
      <dgm:spPr/>
      <dgm:t>
        <a:bodyPr/>
        <a:lstStyle/>
        <a:p>
          <a:endParaRPr lang="en-US"/>
        </a:p>
      </dgm:t>
    </dgm:pt>
    <dgm:pt modelId="{288E3E3C-0349-8449-9219-F1E4F66E71F5}" type="pres">
      <dgm:prSet presAssocID="{C88E13B7-D070-164E-80EF-188D9732C36D}" presName="parTrans" presStyleLbl="sibTrans2D1" presStyleIdx="8" presStyleCnt="9"/>
      <dgm:spPr/>
      <dgm:t>
        <a:bodyPr/>
        <a:lstStyle/>
        <a:p>
          <a:endParaRPr lang="en-US"/>
        </a:p>
      </dgm:t>
    </dgm:pt>
    <dgm:pt modelId="{6CA5D427-6002-E744-AC28-BE96E7D29C89}" type="pres">
      <dgm:prSet presAssocID="{C88E13B7-D070-164E-80EF-188D9732C36D}" presName="connectorText" presStyleLbl="sibTrans2D1" presStyleIdx="8" presStyleCnt="9"/>
      <dgm:spPr/>
      <dgm:t>
        <a:bodyPr/>
        <a:lstStyle/>
        <a:p>
          <a:endParaRPr lang="en-US"/>
        </a:p>
      </dgm:t>
    </dgm:pt>
    <dgm:pt modelId="{04527FDB-58F0-9944-8102-94564E7194B3}" type="pres">
      <dgm:prSet presAssocID="{B3AFD3B6-4170-4E44-B1EE-B07B968DD101}" presName="node" presStyleLbl="node1" presStyleIdx="8" presStyleCnt="9" custScaleX="115397">
        <dgm:presLayoutVars>
          <dgm:bulletEnabled val="1"/>
        </dgm:presLayoutVars>
      </dgm:prSet>
      <dgm:spPr/>
      <dgm:t>
        <a:bodyPr/>
        <a:lstStyle/>
        <a:p>
          <a:endParaRPr lang="en-US"/>
        </a:p>
      </dgm:t>
    </dgm:pt>
  </dgm:ptLst>
  <dgm:cxnLst>
    <dgm:cxn modelId="{418C3B08-2F13-0044-B841-B6A8962C9ED0}" srcId="{4090E13C-FA55-8644-AA81-AAD46FD2B792}" destId="{D4B152D0-3A6E-3D42-B062-F553DCDFE76C}" srcOrd="5" destOrd="0" parTransId="{0FD7ECDA-6A85-0D47-AA9E-9419B88FDA33}" sibTransId="{9C436E8F-B7D1-8C47-8EA3-F49C300DF620}"/>
    <dgm:cxn modelId="{0340BF53-3474-924D-B9F3-F515773E1F60}" srcId="{4090E13C-FA55-8644-AA81-AAD46FD2B792}" destId="{5357587B-3AF0-2C46-ACE7-3AACF13EE3F5}" srcOrd="2" destOrd="0" parTransId="{F095FF1F-364F-0C42-96B6-ED4E2E0C54B7}" sibTransId="{FECAA648-8604-C84B-B34D-88A09FD3567D}"/>
    <dgm:cxn modelId="{0960C3EC-8688-CE48-B1AD-8CC63F7E05E3}" type="presOf" srcId="{83B2E4C9-6739-0940-BFE0-6E1FBF8066B7}" destId="{2C7D58E8-6B9A-D446-9A55-EEFAD0B8FC18}" srcOrd="0" destOrd="0" presId="urn:microsoft.com/office/officeart/2005/8/layout/radial5"/>
    <dgm:cxn modelId="{E80DB73C-4942-254B-B0ED-D336D2B8646C}" type="presOf" srcId="{5E15C1BE-BD0B-074C-8F37-B327D3DC4989}" destId="{CBEB05DB-26EA-E847-A194-B24068357870}" srcOrd="1" destOrd="0" presId="urn:microsoft.com/office/officeart/2005/8/layout/radial5"/>
    <dgm:cxn modelId="{CC8DFB7F-2A2B-0140-9155-B20CC8FC156B}" type="presOf" srcId="{978F2F9E-2428-5D44-AC39-F352C6DB18B6}" destId="{83CDD2A0-3137-574D-842F-39C74B6F60D7}" srcOrd="0" destOrd="0" presId="urn:microsoft.com/office/officeart/2005/8/layout/radial5"/>
    <dgm:cxn modelId="{C3ADF761-301B-9244-B1CD-CE22E015FC7A}" type="presOf" srcId="{69E678C5-3929-AE4D-BEF4-2A03616F54A5}" destId="{01F89D4B-EA4A-F14C-966E-A95D3D461582}" srcOrd="0" destOrd="0" presId="urn:microsoft.com/office/officeart/2005/8/layout/radial5"/>
    <dgm:cxn modelId="{1A5BA247-2242-2C47-A00C-35679D1F6C99}" type="presOf" srcId="{F7856D9E-90FF-F24F-B0DA-78F9F28C81B9}" destId="{2A6197E3-D097-3F41-9FD1-239C0CBC0563}" srcOrd="0" destOrd="0" presId="urn:microsoft.com/office/officeart/2005/8/layout/radial5"/>
    <dgm:cxn modelId="{CFE06D2F-91F5-AF4A-A903-1AABFD89F0C6}" srcId="{4090E13C-FA55-8644-AA81-AAD46FD2B792}" destId="{9B651A59-0684-C64A-8AAF-45B682A48F36}" srcOrd="0" destOrd="0" parTransId="{7C2F16BB-6538-8842-9CA2-71C8213DDDF2}" sibTransId="{7CC44F90-221C-674A-B4A5-4EBA23FE7657}"/>
    <dgm:cxn modelId="{850709AE-8D38-1641-B1B0-FC88DA552373}" type="presOf" srcId="{0FD7ECDA-6A85-0D47-AA9E-9419B88FDA33}" destId="{A7B30FBB-E1F3-2B4B-98E2-D85EC98CF351}" srcOrd="1" destOrd="0" presId="urn:microsoft.com/office/officeart/2005/8/layout/radial5"/>
    <dgm:cxn modelId="{6D644CDB-AD7F-624E-B8AA-4F2BBB3EBFAC}" type="presOf" srcId="{B47AF1B3-5211-4342-9949-253C6B632665}" destId="{2FD506B1-0E5D-234D-9502-ADE13864ED69}" srcOrd="0" destOrd="0" presId="urn:microsoft.com/office/officeart/2005/8/layout/radial5"/>
    <dgm:cxn modelId="{4365CDF1-0EC8-BF4C-B57F-764C04945E06}" srcId="{4090E13C-FA55-8644-AA81-AAD46FD2B792}" destId="{55A163D1-1D26-D14D-9E87-8410E3DB6204}" srcOrd="3" destOrd="0" parTransId="{5E15C1BE-BD0B-074C-8F37-B327D3DC4989}" sibTransId="{D2000CB0-ADFF-7349-B91F-D941410D986D}"/>
    <dgm:cxn modelId="{8FF130AE-3546-494F-905B-1EEBB4EA7772}" type="presOf" srcId="{7C2F16BB-6538-8842-9CA2-71C8213DDDF2}" destId="{FE337F2C-758E-2B47-8E78-DF968AA9F243}" srcOrd="0" destOrd="0" presId="urn:microsoft.com/office/officeart/2005/8/layout/radial5"/>
    <dgm:cxn modelId="{1EB6DBB2-DDB7-6349-8FB9-4B137035B698}" type="presOf" srcId="{F095FF1F-364F-0C42-96B6-ED4E2E0C54B7}" destId="{1B951DA8-7C81-1243-BFCF-9A55CE142B46}" srcOrd="1" destOrd="0" presId="urn:microsoft.com/office/officeart/2005/8/layout/radial5"/>
    <dgm:cxn modelId="{EC1DF3CB-F72A-6B4A-88E8-12C2B8420A1B}" type="presOf" srcId="{93B20F67-1E67-794E-9682-CA2E507F8A7F}" destId="{B824D876-7394-FA4E-A792-530F50E9319D}" srcOrd="1" destOrd="0" presId="urn:microsoft.com/office/officeart/2005/8/layout/radial5"/>
    <dgm:cxn modelId="{3D0312C8-91B1-3F47-99C8-D42F2BFC1FF4}" type="presOf" srcId="{C88E13B7-D070-164E-80EF-188D9732C36D}" destId="{6CA5D427-6002-E744-AC28-BE96E7D29C89}" srcOrd="1" destOrd="0" presId="urn:microsoft.com/office/officeart/2005/8/layout/radial5"/>
    <dgm:cxn modelId="{38ABE7B4-3CB1-C442-9CED-425A8D557A41}" type="presOf" srcId="{21926AC9-8F0F-ED4A-BBE8-100B95B3163B}" destId="{2A2B54E6-A615-144C-8400-0076762951D8}" srcOrd="1" destOrd="0" presId="urn:microsoft.com/office/officeart/2005/8/layout/radial5"/>
    <dgm:cxn modelId="{51C45EDA-B0EC-8248-964C-80D7628CEAC4}" srcId="{4090E13C-FA55-8644-AA81-AAD46FD2B792}" destId="{225E5DA0-6ECA-5845-A3C1-730172FCAABF}" srcOrd="4" destOrd="0" parTransId="{93B20F67-1E67-794E-9682-CA2E507F8A7F}" sibTransId="{57D301EC-B287-254C-8E82-6299E2BB7719}"/>
    <dgm:cxn modelId="{BE85EC76-F583-2345-9654-8974F09D15B2}" type="presOf" srcId="{21926AC9-8F0F-ED4A-BBE8-100B95B3163B}" destId="{255F4CE6-34A8-6640-80F7-D980E7613C11}" srcOrd="0" destOrd="0" presId="urn:microsoft.com/office/officeart/2005/8/layout/radial5"/>
    <dgm:cxn modelId="{70743CA5-F6AD-1048-A8B3-FBAF9D03D05D}" type="presOf" srcId="{93B20F67-1E67-794E-9682-CA2E507F8A7F}" destId="{9DB0D456-C792-DC48-ABA7-6A315478FF51}" srcOrd="0" destOrd="0" presId="urn:microsoft.com/office/officeart/2005/8/layout/radial5"/>
    <dgm:cxn modelId="{F9BBE0F9-9CB3-8348-BEE0-7C8D6F6C17CE}" type="presOf" srcId="{B47AF1B3-5211-4342-9949-253C6B632665}" destId="{CAAA2196-6740-0A4A-B519-09CA857C8B3B}" srcOrd="1" destOrd="0" presId="urn:microsoft.com/office/officeart/2005/8/layout/radial5"/>
    <dgm:cxn modelId="{9DAF9105-BFFC-094E-84C8-503E3578F4B4}" srcId="{4090E13C-FA55-8644-AA81-AAD46FD2B792}" destId="{69E678C5-3929-AE4D-BEF4-2A03616F54A5}" srcOrd="6" destOrd="0" parTransId="{21926AC9-8F0F-ED4A-BBE8-100B95B3163B}" sibTransId="{4E8C46CA-D259-B048-A260-B48CFF79AA3D}"/>
    <dgm:cxn modelId="{05C28570-7B0E-9448-9A36-F4F53AD652CF}" type="presOf" srcId="{0FD7ECDA-6A85-0D47-AA9E-9419B88FDA33}" destId="{81DE3D08-F8D3-5F45-93C6-A17BEDE21289}" srcOrd="0" destOrd="0" presId="urn:microsoft.com/office/officeart/2005/8/layout/radial5"/>
    <dgm:cxn modelId="{76FAC51B-A92B-9840-80E5-C60FC3EB649B}" type="presOf" srcId="{C88E13B7-D070-164E-80EF-188D9732C36D}" destId="{288E3E3C-0349-8449-9219-F1E4F66E71F5}" srcOrd="0" destOrd="0" presId="urn:microsoft.com/office/officeart/2005/8/layout/radial5"/>
    <dgm:cxn modelId="{95E805B0-9C25-6E43-B35B-0332E1C3BE62}" type="presOf" srcId="{81D46D3F-CE68-4F41-9A0D-1C66C1408C66}" destId="{8AB503FF-6323-2943-B720-371E443FACAB}" srcOrd="0" destOrd="0" presId="urn:microsoft.com/office/officeart/2005/8/layout/radial5"/>
    <dgm:cxn modelId="{FD379816-40E0-2F48-806E-CE7DAA56D9DE}" srcId="{4090E13C-FA55-8644-AA81-AAD46FD2B792}" destId="{B3AFD3B6-4170-4E44-B1EE-B07B968DD101}" srcOrd="8" destOrd="0" parTransId="{C88E13B7-D070-164E-80EF-188D9732C36D}" sibTransId="{B32B23ED-3C30-2A48-AF16-DD37250FBD19}"/>
    <dgm:cxn modelId="{7A02DFD6-6C29-FC46-9F62-E62C52FFBBCF}" type="presOf" srcId="{5357587B-3AF0-2C46-ACE7-3AACF13EE3F5}" destId="{B3456C09-2241-B944-AB06-4320430C6299}" srcOrd="0" destOrd="0" presId="urn:microsoft.com/office/officeart/2005/8/layout/radial5"/>
    <dgm:cxn modelId="{D5596302-556A-1346-907E-0804DD0D555F}" type="presOf" srcId="{D4B152D0-3A6E-3D42-B062-F553DCDFE76C}" destId="{17C7512F-81B4-DF4D-9901-CF01DB61D35D}"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2398A261-4B22-504E-B1FA-7FC8495086CB}" type="presOf" srcId="{55A163D1-1D26-D14D-9E87-8410E3DB6204}" destId="{04419C79-9E89-F444-805A-D4E10B2A3357}" srcOrd="0" destOrd="0" presId="urn:microsoft.com/office/officeart/2005/8/layout/radial5"/>
    <dgm:cxn modelId="{2B30A6AB-5530-0543-B808-C65F0240BB53}" type="presOf" srcId="{978F2F9E-2428-5D44-AC39-F352C6DB18B6}" destId="{53515CAB-3828-7047-8A48-41DD6CACF95A}" srcOrd="1" destOrd="0" presId="urn:microsoft.com/office/officeart/2005/8/layout/radial5"/>
    <dgm:cxn modelId="{A2932E48-C00C-F245-9231-CCC0A62F7B8B}" srcId="{4090E13C-FA55-8644-AA81-AAD46FD2B792}" destId="{F7856D9E-90FF-F24F-B0DA-78F9F28C81B9}" srcOrd="7" destOrd="0" parTransId="{B47AF1B3-5211-4342-9949-253C6B632665}" sibTransId="{3BA8F435-C135-0641-934E-4BA74D47FEDB}"/>
    <dgm:cxn modelId="{F2B3E1D7-D616-9F40-8C6A-30D45845A039}" type="presOf" srcId="{4090E13C-FA55-8644-AA81-AAD46FD2B792}" destId="{B1ED66D3-0014-1F49-8D3B-8F66F3B949DC}" srcOrd="0" destOrd="0" presId="urn:microsoft.com/office/officeart/2005/8/layout/radial5"/>
    <dgm:cxn modelId="{83F3A28A-D284-994F-B3B4-5CECCED3CB8E}" type="presOf" srcId="{B3AFD3B6-4170-4E44-B1EE-B07B968DD101}" destId="{04527FDB-58F0-9944-8102-94564E7194B3}" srcOrd="0" destOrd="0" presId="urn:microsoft.com/office/officeart/2005/8/layout/radial5"/>
    <dgm:cxn modelId="{D799C33A-159F-734B-AC2C-B80A77A01218}" type="presOf" srcId="{5E15C1BE-BD0B-074C-8F37-B327D3DC4989}" destId="{6A3BDF5C-EE67-3D41-A156-9004B238E81B}" srcOrd="0" destOrd="0" presId="urn:microsoft.com/office/officeart/2005/8/layout/radial5"/>
    <dgm:cxn modelId="{B87648AC-5744-DB4A-BC66-C7958098A110}" type="presOf" srcId="{7C2F16BB-6538-8842-9CA2-71C8213DDDF2}" destId="{D721F667-C1BC-E04E-A575-138B2DE10788}" srcOrd="1" destOrd="0" presId="urn:microsoft.com/office/officeart/2005/8/layout/radial5"/>
    <dgm:cxn modelId="{9B429616-221B-5B48-853A-FA6EFF7C63B6}" type="presOf" srcId="{F095FF1F-364F-0C42-96B6-ED4E2E0C54B7}" destId="{D13C083D-8152-1246-B35A-0C30D37ACE3F}" srcOrd="0" destOrd="0" presId="urn:microsoft.com/office/officeart/2005/8/layout/radial5"/>
    <dgm:cxn modelId="{188FFF9D-08CF-CE4E-8545-695F1449AD1C}" type="presOf" srcId="{9B651A59-0684-C64A-8AAF-45B682A48F36}" destId="{74988C43-5554-9A4F-865E-E873DEC65AD9}" srcOrd="0" destOrd="0" presId="urn:microsoft.com/office/officeart/2005/8/layout/radial5"/>
    <dgm:cxn modelId="{2FF14E62-213E-0F45-B56F-3498440A348E}" srcId="{4090E13C-FA55-8644-AA81-AAD46FD2B792}" destId="{81D46D3F-CE68-4F41-9A0D-1C66C1408C66}" srcOrd="1" destOrd="0" parTransId="{978F2F9E-2428-5D44-AC39-F352C6DB18B6}" sibTransId="{9381B292-E52C-7E45-B2D4-095D8ADB6B8D}"/>
    <dgm:cxn modelId="{25F9468A-B893-DC4A-834D-0A3C494387D5}" type="presOf" srcId="{225E5DA0-6ECA-5845-A3C1-730172FCAABF}" destId="{13407B7D-2485-B44E-8A9F-AC9F586C5389}" srcOrd="0" destOrd="0" presId="urn:microsoft.com/office/officeart/2005/8/layout/radial5"/>
    <dgm:cxn modelId="{39FD3761-CADB-4F49-974C-344BFF01BF00}" type="presParOf" srcId="{2C7D58E8-6B9A-D446-9A55-EEFAD0B8FC18}" destId="{B1ED66D3-0014-1F49-8D3B-8F66F3B949DC}" srcOrd="0" destOrd="0" presId="urn:microsoft.com/office/officeart/2005/8/layout/radial5"/>
    <dgm:cxn modelId="{7708D3DA-9101-0D46-A9B8-684979980A2A}" type="presParOf" srcId="{2C7D58E8-6B9A-D446-9A55-EEFAD0B8FC18}" destId="{FE337F2C-758E-2B47-8E78-DF968AA9F243}" srcOrd="1" destOrd="0" presId="urn:microsoft.com/office/officeart/2005/8/layout/radial5"/>
    <dgm:cxn modelId="{6DC40792-B9D3-274A-843D-FB5ED4AB9D99}" type="presParOf" srcId="{FE337F2C-758E-2B47-8E78-DF968AA9F243}" destId="{D721F667-C1BC-E04E-A575-138B2DE10788}" srcOrd="0" destOrd="0" presId="urn:microsoft.com/office/officeart/2005/8/layout/radial5"/>
    <dgm:cxn modelId="{D23C3495-F7BA-1946-9E60-1030C4B8AA2D}" type="presParOf" srcId="{2C7D58E8-6B9A-D446-9A55-EEFAD0B8FC18}" destId="{74988C43-5554-9A4F-865E-E873DEC65AD9}" srcOrd="2" destOrd="0" presId="urn:microsoft.com/office/officeart/2005/8/layout/radial5"/>
    <dgm:cxn modelId="{67266BF9-1C7C-C944-979D-165FADB89F21}" type="presParOf" srcId="{2C7D58E8-6B9A-D446-9A55-EEFAD0B8FC18}" destId="{83CDD2A0-3137-574D-842F-39C74B6F60D7}" srcOrd="3" destOrd="0" presId="urn:microsoft.com/office/officeart/2005/8/layout/radial5"/>
    <dgm:cxn modelId="{B6BD4DD9-A408-8E4D-BE15-980C6734D122}" type="presParOf" srcId="{83CDD2A0-3137-574D-842F-39C74B6F60D7}" destId="{53515CAB-3828-7047-8A48-41DD6CACF95A}" srcOrd="0" destOrd="0" presId="urn:microsoft.com/office/officeart/2005/8/layout/radial5"/>
    <dgm:cxn modelId="{0B7E3662-0F81-C040-8F02-6C9841EA4DFC}" type="presParOf" srcId="{2C7D58E8-6B9A-D446-9A55-EEFAD0B8FC18}" destId="{8AB503FF-6323-2943-B720-371E443FACAB}" srcOrd="4" destOrd="0" presId="urn:microsoft.com/office/officeart/2005/8/layout/radial5"/>
    <dgm:cxn modelId="{FD2E2FD6-979C-FF4A-83E7-B6A108A6FA18}" type="presParOf" srcId="{2C7D58E8-6B9A-D446-9A55-EEFAD0B8FC18}" destId="{D13C083D-8152-1246-B35A-0C30D37ACE3F}" srcOrd="5" destOrd="0" presId="urn:microsoft.com/office/officeart/2005/8/layout/radial5"/>
    <dgm:cxn modelId="{FC5F6010-2C3D-4145-8C23-76C9176782D4}" type="presParOf" srcId="{D13C083D-8152-1246-B35A-0C30D37ACE3F}" destId="{1B951DA8-7C81-1243-BFCF-9A55CE142B46}" srcOrd="0" destOrd="0" presId="urn:microsoft.com/office/officeart/2005/8/layout/radial5"/>
    <dgm:cxn modelId="{F4044ACC-47D8-344D-9CA7-7A31F0C01BD6}" type="presParOf" srcId="{2C7D58E8-6B9A-D446-9A55-EEFAD0B8FC18}" destId="{B3456C09-2241-B944-AB06-4320430C6299}" srcOrd="6" destOrd="0" presId="urn:microsoft.com/office/officeart/2005/8/layout/radial5"/>
    <dgm:cxn modelId="{07CB1D56-157F-0D4F-82F0-256837F020A9}" type="presParOf" srcId="{2C7D58E8-6B9A-D446-9A55-EEFAD0B8FC18}" destId="{6A3BDF5C-EE67-3D41-A156-9004B238E81B}" srcOrd="7" destOrd="0" presId="urn:microsoft.com/office/officeart/2005/8/layout/radial5"/>
    <dgm:cxn modelId="{4A333775-BE9B-9649-8A00-37341E8BCBFC}" type="presParOf" srcId="{6A3BDF5C-EE67-3D41-A156-9004B238E81B}" destId="{CBEB05DB-26EA-E847-A194-B24068357870}" srcOrd="0" destOrd="0" presId="urn:microsoft.com/office/officeart/2005/8/layout/radial5"/>
    <dgm:cxn modelId="{19A0B494-3D5F-8D46-8612-0767294B9AD8}" type="presParOf" srcId="{2C7D58E8-6B9A-D446-9A55-EEFAD0B8FC18}" destId="{04419C79-9E89-F444-805A-D4E10B2A3357}" srcOrd="8" destOrd="0" presId="urn:microsoft.com/office/officeart/2005/8/layout/radial5"/>
    <dgm:cxn modelId="{6E10BD35-7829-BA4A-BE26-BE8DDBB26C48}" type="presParOf" srcId="{2C7D58E8-6B9A-D446-9A55-EEFAD0B8FC18}" destId="{9DB0D456-C792-DC48-ABA7-6A315478FF51}" srcOrd="9" destOrd="0" presId="urn:microsoft.com/office/officeart/2005/8/layout/radial5"/>
    <dgm:cxn modelId="{DCF280D2-2292-5E48-B859-709DC0A49139}" type="presParOf" srcId="{9DB0D456-C792-DC48-ABA7-6A315478FF51}" destId="{B824D876-7394-FA4E-A792-530F50E9319D}" srcOrd="0" destOrd="0" presId="urn:microsoft.com/office/officeart/2005/8/layout/radial5"/>
    <dgm:cxn modelId="{57F1732C-B5AF-5E44-B5D5-E2E293981FF2}" type="presParOf" srcId="{2C7D58E8-6B9A-D446-9A55-EEFAD0B8FC18}" destId="{13407B7D-2485-B44E-8A9F-AC9F586C5389}" srcOrd="10" destOrd="0" presId="urn:microsoft.com/office/officeart/2005/8/layout/radial5"/>
    <dgm:cxn modelId="{C2808702-DAA2-B949-BE02-06244402B469}" type="presParOf" srcId="{2C7D58E8-6B9A-D446-9A55-EEFAD0B8FC18}" destId="{81DE3D08-F8D3-5F45-93C6-A17BEDE21289}" srcOrd="11" destOrd="0" presId="urn:microsoft.com/office/officeart/2005/8/layout/radial5"/>
    <dgm:cxn modelId="{DC1912BB-4B2F-B348-851C-E474B15309A5}" type="presParOf" srcId="{81DE3D08-F8D3-5F45-93C6-A17BEDE21289}" destId="{A7B30FBB-E1F3-2B4B-98E2-D85EC98CF351}" srcOrd="0" destOrd="0" presId="urn:microsoft.com/office/officeart/2005/8/layout/radial5"/>
    <dgm:cxn modelId="{393C8DA6-23E5-8F48-A099-8FFC39C3D85D}" type="presParOf" srcId="{2C7D58E8-6B9A-D446-9A55-EEFAD0B8FC18}" destId="{17C7512F-81B4-DF4D-9901-CF01DB61D35D}" srcOrd="12" destOrd="0" presId="urn:microsoft.com/office/officeart/2005/8/layout/radial5"/>
    <dgm:cxn modelId="{277AD3D6-114F-CB4B-A2A6-F41B950F7AA3}" type="presParOf" srcId="{2C7D58E8-6B9A-D446-9A55-EEFAD0B8FC18}" destId="{255F4CE6-34A8-6640-80F7-D980E7613C11}" srcOrd="13" destOrd="0" presId="urn:microsoft.com/office/officeart/2005/8/layout/radial5"/>
    <dgm:cxn modelId="{961FC3D8-182D-A84E-AB98-2AECA550127C}" type="presParOf" srcId="{255F4CE6-34A8-6640-80F7-D980E7613C11}" destId="{2A2B54E6-A615-144C-8400-0076762951D8}" srcOrd="0" destOrd="0" presId="urn:microsoft.com/office/officeart/2005/8/layout/radial5"/>
    <dgm:cxn modelId="{47EEFDAC-DE38-1B4D-A088-28AF73688482}" type="presParOf" srcId="{2C7D58E8-6B9A-D446-9A55-EEFAD0B8FC18}" destId="{01F89D4B-EA4A-F14C-966E-A95D3D461582}" srcOrd="14" destOrd="0" presId="urn:microsoft.com/office/officeart/2005/8/layout/radial5"/>
    <dgm:cxn modelId="{C827917F-595A-BD4B-82EA-3E6FBD1AFE55}" type="presParOf" srcId="{2C7D58E8-6B9A-D446-9A55-EEFAD0B8FC18}" destId="{2FD506B1-0E5D-234D-9502-ADE13864ED69}" srcOrd="15" destOrd="0" presId="urn:microsoft.com/office/officeart/2005/8/layout/radial5"/>
    <dgm:cxn modelId="{2F570909-FDDD-0146-9DF3-015061DA01A3}" type="presParOf" srcId="{2FD506B1-0E5D-234D-9502-ADE13864ED69}" destId="{CAAA2196-6740-0A4A-B519-09CA857C8B3B}" srcOrd="0" destOrd="0" presId="urn:microsoft.com/office/officeart/2005/8/layout/radial5"/>
    <dgm:cxn modelId="{4F44BBAD-CAF4-6D4A-B4DA-28ED04D2F271}" type="presParOf" srcId="{2C7D58E8-6B9A-D446-9A55-EEFAD0B8FC18}" destId="{2A6197E3-D097-3F41-9FD1-239C0CBC0563}" srcOrd="16" destOrd="0" presId="urn:microsoft.com/office/officeart/2005/8/layout/radial5"/>
    <dgm:cxn modelId="{FAC624F2-03C8-B446-A9D1-81943F58D9D4}" type="presParOf" srcId="{2C7D58E8-6B9A-D446-9A55-EEFAD0B8FC18}" destId="{288E3E3C-0349-8449-9219-F1E4F66E71F5}" srcOrd="17" destOrd="0" presId="urn:microsoft.com/office/officeart/2005/8/layout/radial5"/>
    <dgm:cxn modelId="{DF20578B-4573-A843-8D4B-5CCFB891C7DC}" type="presParOf" srcId="{288E3E3C-0349-8449-9219-F1E4F66E71F5}" destId="{6CA5D427-6002-E744-AC28-BE96E7D29C89}" srcOrd="0" destOrd="0" presId="urn:microsoft.com/office/officeart/2005/8/layout/radial5"/>
    <dgm:cxn modelId="{CBA36B5F-8E20-DA40-82D6-D391741847C4}" type="presParOf" srcId="{2C7D58E8-6B9A-D446-9A55-EEFAD0B8FC18}" destId="{04527FDB-58F0-9944-8102-94564E7194B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C66C75-4D05-1745-9BD6-AACF439BE3FC}"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8CAA1B75-D897-004B-9046-015DD0434BC9}">
      <dgm:prSet phldrT="[Text]" custT="1"/>
      <dgm:spPr/>
      <dgm:t>
        <a:bodyPr/>
        <a:lstStyle/>
        <a:p>
          <a:r>
            <a:rPr lang="en-US" sz="1800" b="1" dirty="0" smtClean="0">
              <a:latin typeface="+mn-lt"/>
              <a:cs typeface="Tw Cen MT"/>
            </a:rPr>
            <a:t>Spiritual Enrichment</a:t>
          </a:r>
          <a:endParaRPr lang="en-US" sz="1800" b="1" dirty="0">
            <a:latin typeface="+mn-lt"/>
            <a:cs typeface="Tw Cen MT"/>
          </a:endParaRPr>
        </a:p>
      </dgm:t>
    </dgm:pt>
    <dgm:pt modelId="{908B66B2-256C-074B-ABA8-E505442C2BE5}" type="parTrans" cxnId="{ABCFDD32-9290-264D-BAE3-966A2B4E363D}">
      <dgm:prSet/>
      <dgm:spPr/>
      <dgm:t>
        <a:bodyPr/>
        <a:lstStyle/>
        <a:p>
          <a:endParaRPr lang="en-US"/>
        </a:p>
      </dgm:t>
    </dgm:pt>
    <dgm:pt modelId="{1FCF2CD0-AF88-AB4E-8486-D43BE3B4EEB4}" type="sibTrans" cxnId="{ABCFDD32-9290-264D-BAE3-966A2B4E363D}">
      <dgm:prSet/>
      <dgm:spPr/>
      <dgm:t>
        <a:bodyPr/>
        <a:lstStyle/>
        <a:p>
          <a:endParaRPr lang="en-US"/>
        </a:p>
      </dgm:t>
    </dgm:pt>
    <dgm:pt modelId="{57F1C3F3-2649-6B4D-8AC2-F49005798450}">
      <dgm:prSet phldrT="[Text]" custT="1"/>
      <dgm:spPr/>
      <dgm:t>
        <a:bodyPr/>
        <a:lstStyle/>
        <a:p>
          <a:r>
            <a:rPr lang="en-US" sz="1400" b="1" dirty="0" smtClean="0">
              <a:latin typeface="+mn-lt"/>
              <a:cs typeface="Tw Cen MT"/>
            </a:rPr>
            <a:t>Online Courses</a:t>
          </a:r>
          <a:endParaRPr lang="en-US" sz="1400" b="1" dirty="0">
            <a:latin typeface="+mn-lt"/>
            <a:cs typeface="Tw Cen MT"/>
          </a:endParaRPr>
        </a:p>
      </dgm:t>
    </dgm:pt>
    <dgm:pt modelId="{2DF843F2-FD10-0447-8E52-6847691175B7}" type="parTrans" cxnId="{4CD9E2A6-B335-704C-ADAD-2B8C26DC792B}">
      <dgm:prSet/>
      <dgm:spPr/>
      <dgm:t>
        <a:bodyPr/>
        <a:lstStyle/>
        <a:p>
          <a:endParaRPr lang="en-US" dirty="0"/>
        </a:p>
      </dgm:t>
    </dgm:pt>
    <dgm:pt modelId="{3957282A-733D-B748-AC43-721F490E7A81}" type="sibTrans" cxnId="{4CD9E2A6-B335-704C-ADAD-2B8C26DC792B}">
      <dgm:prSet/>
      <dgm:spPr/>
      <dgm:t>
        <a:bodyPr/>
        <a:lstStyle/>
        <a:p>
          <a:endParaRPr lang="en-US"/>
        </a:p>
      </dgm:t>
    </dgm:pt>
    <dgm:pt modelId="{DFF19A88-0AD9-744D-BA8F-1C6D9D6CF74C}">
      <dgm:prSet phldrT="[Text]" custT="1"/>
      <dgm:spPr/>
      <dgm:t>
        <a:bodyPr/>
        <a:lstStyle/>
        <a:p>
          <a:r>
            <a:rPr lang="en-US" sz="1400" b="1" dirty="0" smtClean="0">
              <a:latin typeface="+mn-lt"/>
              <a:cs typeface="Tw Cen MT"/>
            </a:rPr>
            <a:t>Retreats</a:t>
          </a:r>
          <a:endParaRPr lang="en-US" sz="1400" b="1" dirty="0">
            <a:latin typeface="+mn-lt"/>
            <a:cs typeface="Tw Cen MT"/>
          </a:endParaRPr>
        </a:p>
      </dgm:t>
    </dgm:pt>
    <dgm:pt modelId="{5E509040-4FB8-FC4E-BD3F-818E4E968C70}" type="parTrans" cxnId="{A205C762-5375-0C4E-9DAB-E9DCD442D57E}">
      <dgm:prSet/>
      <dgm:spPr/>
      <dgm:t>
        <a:bodyPr/>
        <a:lstStyle/>
        <a:p>
          <a:endParaRPr lang="en-US" dirty="0"/>
        </a:p>
      </dgm:t>
    </dgm:pt>
    <dgm:pt modelId="{55C68031-D87D-3944-983B-D3D541B73F62}" type="sibTrans" cxnId="{A205C762-5375-0C4E-9DAB-E9DCD442D57E}">
      <dgm:prSet/>
      <dgm:spPr/>
      <dgm:t>
        <a:bodyPr/>
        <a:lstStyle/>
        <a:p>
          <a:endParaRPr lang="en-US"/>
        </a:p>
      </dgm:t>
    </dgm:pt>
    <dgm:pt modelId="{3DD0D2FC-D4E4-444D-AFDC-833E6542FD07}">
      <dgm:prSet phldrT="[Text]" custT="1"/>
      <dgm:spPr/>
      <dgm:t>
        <a:bodyPr/>
        <a:lstStyle/>
        <a:p>
          <a:r>
            <a:rPr lang="en-US" sz="1400" b="1" dirty="0" smtClean="0">
              <a:latin typeface="+mn-lt"/>
              <a:cs typeface="Tw Cen MT"/>
            </a:rPr>
            <a:t>Small Group Bible Study</a:t>
          </a:r>
          <a:endParaRPr lang="en-US" sz="1400" b="1" dirty="0">
            <a:latin typeface="+mn-lt"/>
            <a:cs typeface="Tw Cen MT"/>
          </a:endParaRPr>
        </a:p>
      </dgm:t>
    </dgm:pt>
    <dgm:pt modelId="{4A52460E-32FA-954A-B29C-1F1D16856953}" type="parTrans" cxnId="{490A4DD4-7BCE-C740-A3B6-D7849B4B9586}">
      <dgm:prSet/>
      <dgm:spPr/>
      <dgm:t>
        <a:bodyPr/>
        <a:lstStyle/>
        <a:p>
          <a:endParaRPr lang="en-US" dirty="0"/>
        </a:p>
      </dgm:t>
    </dgm:pt>
    <dgm:pt modelId="{906ECD88-F39D-2148-A640-7D41192FEF8A}" type="sibTrans" cxnId="{490A4DD4-7BCE-C740-A3B6-D7849B4B9586}">
      <dgm:prSet/>
      <dgm:spPr/>
      <dgm:t>
        <a:bodyPr/>
        <a:lstStyle/>
        <a:p>
          <a:endParaRPr lang="en-US"/>
        </a:p>
      </dgm:t>
    </dgm:pt>
    <dgm:pt modelId="{9E5991E6-9FB3-A349-8B18-25D22ABE2ADD}">
      <dgm:prSet phldrT="[Text]" custT="1"/>
      <dgm:spPr/>
      <dgm:t>
        <a:bodyPr/>
        <a:lstStyle/>
        <a:p>
          <a:r>
            <a:rPr lang="en-US" sz="1400" b="1" dirty="0" smtClean="0">
              <a:latin typeface="+mn-lt"/>
              <a:cs typeface="Tw Cen MT"/>
            </a:rPr>
            <a:t>Spiritual Book of the Month</a:t>
          </a:r>
          <a:endParaRPr lang="en-US" sz="1400" b="1" dirty="0">
            <a:latin typeface="+mn-lt"/>
            <a:cs typeface="Tw Cen MT"/>
          </a:endParaRPr>
        </a:p>
      </dgm:t>
    </dgm:pt>
    <dgm:pt modelId="{36177B37-F579-4849-9E98-BC1ABD577775}" type="parTrans" cxnId="{67AB3F1C-BD03-B14A-A8BE-5AA28968518C}">
      <dgm:prSet/>
      <dgm:spPr/>
      <dgm:t>
        <a:bodyPr/>
        <a:lstStyle/>
        <a:p>
          <a:endParaRPr lang="en-US" dirty="0"/>
        </a:p>
      </dgm:t>
    </dgm:pt>
    <dgm:pt modelId="{5771491E-9AC0-8843-9F7F-DE97DA615B4B}" type="sibTrans" cxnId="{67AB3F1C-BD03-B14A-A8BE-5AA28968518C}">
      <dgm:prSet/>
      <dgm:spPr/>
      <dgm:t>
        <a:bodyPr/>
        <a:lstStyle/>
        <a:p>
          <a:endParaRPr lang="en-US"/>
        </a:p>
      </dgm:t>
    </dgm:pt>
    <dgm:pt modelId="{55C1BC4E-C5AC-3044-8FFE-30F3ACE3F5B3}">
      <dgm:prSet phldrT="[Text]" custT="1"/>
      <dgm:spPr/>
      <dgm:t>
        <a:bodyPr/>
        <a:lstStyle/>
        <a:p>
          <a:r>
            <a:rPr lang="en-US" sz="1400" b="1" dirty="0" smtClean="0">
              <a:latin typeface="+mn-lt"/>
              <a:cs typeface="Tw Cen MT"/>
            </a:rPr>
            <a:t>Spiritual Practices Series</a:t>
          </a:r>
          <a:endParaRPr lang="en-US" sz="1400" b="1" dirty="0">
            <a:latin typeface="+mn-lt"/>
            <a:cs typeface="Tw Cen MT"/>
          </a:endParaRPr>
        </a:p>
      </dgm:t>
    </dgm:pt>
    <dgm:pt modelId="{8C384F34-273B-3B4D-B6E1-72824B3B9C28}" type="parTrans" cxnId="{F298D19B-2C9F-464E-B7C4-04A5DCCEB445}">
      <dgm:prSet/>
      <dgm:spPr/>
      <dgm:t>
        <a:bodyPr/>
        <a:lstStyle/>
        <a:p>
          <a:endParaRPr lang="en-US" dirty="0"/>
        </a:p>
      </dgm:t>
    </dgm:pt>
    <dgm:pt modelId="{D4079194-34D1-764E-BDE0-E1738E473250}" type="sibTrans" cxnId="{F298D19B-2C9F-464E-B7C4-04A5DCCEB445}">
      <dgm:prSet/>
      <dgm:spPr/>
      <dgm:t>
        <a:bodyPr/>
        <a:lstStyle/>
        <a:p>
          <a:endParaRPr lang="en-US"/>
        </a:p>
      </dgm:t>
    </dgm:pt>
    <dgm:pt modelId="{9146BAC5-B97B-1A49-96FA-E0C5EE08AB16}">
      <dgm:prSet phldrT="[Text]" custT="1"/>
      <dgm:spPr/>
      <dgm:t>
        <a:bodyPr/>
        <a:lstStyle/>
        <a:p>
          <a:r>
            <a:rPr lang="en-US" sz="1400" b="1" dirty="0" smtClean="0">
              <a:latin typeface="+mn-lt"/>
              <a:cs typeface="Tw Cen MT"/>
            </a:rPr>
            <a:t>Apps &amp; E-newsletters</a:t>
          </a:r>
          <a:endParaRPr lang="en-US" sz="1400" b="1" dirty="0">
            <a:latin typeface="+mn-lt"/>
            <a:cs typeface="Tw Cen MT"/>
          </a:endParaRPr>
        </a:p>
      </dgm:t>
    </dgm:pt>
    <dgm:pt modelId="{C5C87D9B-2571-544C-B692-2F7230455D8A}" type="parTrans" cxnId="{F5EE9F0D-C7D1-EC49-B626-B68ACD395EB0}">
      <dgm:prSet/>
      <dgm:spPr/>
      <dgm:t>
        <a:bodyPr/>
        <a:lstStyle/>
        <a:p>
          <a:endParaRPr lang="en-US" dirty="0"/>
        </a:p>
      </dgm:t>
    </dgm:pt>
    <dgm:pt modelId="{CC8F77A7-C484-D34D-A212-96C9D0AF7588}" type="sibTrans" cxnId="{F5EE9F0D-C7D1-EC49-B626-B68ACD395EB0}">
      <dgm:prSet/>
      <dgm:spPr/>
      <dgm:t>
        <a:bodyPr/>
        <a:lstStyle/>
        <a:p>
          <a:endParaRPr lang="en-US"/>
        </a:p>
      </dgm:t>
    </dgm:pt>
    <dgm:pt modelId="{DF7C51FA-ED55-7643-AD5B-3090116F1A8A}">
      <dgm:prSet phldrT="[Text]" custT="1"/>
      <dgm:spPr/>
      <dgm:t>
        <a:bodyPr/>
        <a:lstStyle/>
        <a:p>
          <a:r>
            <a:rPr lang="en-US" sz="1400" b="1" dirty="0" smtClean="0">
              <a:latin typeface="+mn-lt"/>
              <a:cs typeface="Tw Cen MT"/>
            </a:rPr>
            <a:t>Day at the Monastery</a:t>
          </a:r>
          <a:endParaRPr lang="en-US" sz="1400" b="1" dirty="0">
            <a:latin typeface="+mn-lt"/>
            <a:cs typeface="Tw Cen MT"/>
          </a:endParaRPr>
        </a:p>
      </dgm:t>
    </dgm:pt>
    <dgm:pt modelId="{F7A8A8BF-910C-F249-ABBC-56324234D381}" type="parTrans" cxnId="{E746B925-793A-E046-B012-52F68D9FBD5F}">
      <dgm:prSet/>
      <dgm:spPr/>
      <dgm:t>
        <a:bodyPr/>
        <a:lstStyle/>
        <a:p>
          <a:endParaRPr lang="en-US" dirty="0"/>
        </a:p>
      </dgm:t>
    </dgm:pt>
    <dgm:pt modelId="{71E1DBDB-BB52-7447-99B8-1EC203D8A4AB}" type="sibTrans" cxnId="{E746B925-793A-E046-B012-52F68D9FBD5F}">
      <dgm:prSet/>
      <dgm:spPr/>
      <dgm:t>
        <a:bodyPr/>
        <a:lstStyle/>
        <a:p>
          <a:endParaRPr lang="en-US"/>
        </a:p>
      </dgm:t>
    </dgm:pt>
    <dgm:pt modelId="{10AC684E-7836-1C49-BD5D-A02FBE7ACB6B}">
      <dgm:prSet phldrT="[Text]" custT="1"/>
      <dgm:spPr/>
      <dgm:t>
        <a:bodyPr/>
        <a:lstStyle/>
        <a:p>
          <a:r>
            <a:rPr lang="en-US" sz="1400" b="1" dirty="0" smtClean="0">
              <a:latin typeface="+mn-lt"/>
              <a:cs typeface="Tw Cen MT"/>
            </a:rPr>
            <a:t>Online Prayer &amp; Spirituality</a:t>
          </a:r>
          <a:endParaRPr lang="en-US" sz="1400" b="1" dirty="0">
            <a:latin typeface="+mn-lt"/>
            <a:cs typeface="Tw Cen MT"/>
          </a:endParaRPr>
        </a:p>
      </dgm:t>
    </dgm:pt>
    <dgm:pt modelId="{45E0D26C-0050-5C4B-AEDF-E9C436A9B99F}" type="parTrans" cxnId="{E77FC4A9-66AE-2949-8507-734904A4E632}">
      <dgm:prSet/>
      <dgm:spPr/>
      <dgm:t>
        <a:bodyPr/>
        <a:lstStyle/>
        <a:p>
          <a:endParaRPr lang="en-US" dirty="0"/>
        </a:p>
      </dgm:t>
    </dgm:pt>
    <dgm:pt modelId="{F13688E2-7664-C841-9CC8-9874556B7D8A}" type="sibTrans" cxnId="{E77FC4A9-66AE-2949-8507-734904A4E632}">
      <dgm:prSet/>
      <dgm:spPr/>
      <dgm:t>
        <a:bodyPr/>
        <a:lstStyle/>
        <a:p>
          <a:endParaRPr lang="en-US"/>
        </a:p>
      </dgm:t>
    </dgm:pt>
    <dgm:pt modelId="{C1DA8636-25B6-4B40-9B1C-4C278BA02EEA}">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301F89BC-9077-5B45-95DE-FEB6FA2892D3}" type="parTrans" cxnId="{59E5FA31-75CD-BD48-A22D-07F4B89CFDF0}">
      <dgm:prSet/>
      <dgm:spPr/>
      <dgm:t>
        <a:bodyPr/>
        <a:lstStyle/>
        <a:p>
          <a:endParaRPr lang="en-US" dirty="0"/>
        </a:p>
      </dgm:t>
    </dgm:pt>
    <dgm:pt modelId="{CD7C5621-A71F-AF42-8739-87ABA07A3019}" type="sibTrans" cxnId="{59E5FA31-75CD-BD48-A22D-07F4B89CFDF0}">
      <dgm:prSet/>
      <dgm:spPr/>
      <dgm:t>
        <a:bodyPr/>
        <a:lstStyle/>
        <a:p>
          <a:endParaRPr lang="en-US"/>
        </a:p>
      </dgm:t>
    </dgm:pt>
    <dgm:pt modelId="{324D7E29-C8A2-7541-979D-7EA9BD71013E}">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25A93A5-4B35-524D-A1F6-6C33AB73ED7D}" type="parTrans" cxnId="{5EB2A9DB-5430-164A-93C9-EE1210BDCCBF}">
      <dgm:prSet/>
      <dgm:spPr/>
      <dgm:t>
        <a:bodyPr/>
        <a:lstStyle/>
        <a:p>
          <a:endParaRPr lang="en-US" dirty="0"/>
        </a:p>
      </dgm:t>
    </dgm:pt>
    <dgm:pt modelId="{ACA677B9-0057-2D4F-80AC-397C4423C831}" type="sibTrans" cxnId="{5EB2A9DB-5430-164A-93C9-EE1210BDCCBF}">
      <dgm:prSet/>
      <dgm:spPr/>
      <dgm:t>
        <a:bodyPr/>
        <a:lstStyle/>
        <a:p>
          <a:endParaRPr lang="en-US"/>
        </a:p>
      </dgm:t>
    </dgm:pt>
    <dgm:pt modelId="{871E3065-DC10-D34A-8463-8A351E468FF0}">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36E960E1-3C0F-9D47-9D6D-81EAAE6CB1EA}" type="parTrans" cxnId="{F148A91F-AB70-624E-8749-E0B9F4BB306D}">
      <dgm:prSet/>
      <dgm:spPr/>
      <dgm:t>
        <a:bodyPr/>
        <a:lstStyle/>
        <a:p>
          <a:endParaRPr lang="en-US" dirty="0"/>
        </a:p>
      </dgm:t>
    </dgm:pt>
    <dgm:pt modelId="{FBA2DDD9-56F9-E44E-A738-89CF00E00866}" type="sibTrans" cxnId="{F148A91F-AB70-624E-8749-E0B9F4BB306D}">
      <dgm:prSet/>
      <dgm:spPr/>
      <dgm:t>
        <a:bodyPr/>
        <a:lstStyle/>
        <a:p>
          <a:endParaRPr lang="en-US"/>
        </a:p>
      </dgm:t>
    </dgm:pt>
    <dgm:pt modelId="{B17A5015-8B5E-EE40-B85F-91F7CD1F5A61}">
      <dgm:prSet phldrT="[Text]" custT="1"/>
      <dgm:spPr/>
      <dgm:t>
        <a:bodyPr/>
        <a:lstStyle/>
        <a:p>
          <a:r>
            <a:rPr lang="en-US" sz="1400" b="1" dirty="0" smtClean="0">
              <a:latin typeface="+mn-lt"/>
              <a:cs typeface="Tw Cen MT"/>
            </a:rPr>
            <a:t>Resources</a:t>
          </a:r>
          <a:endParaRPr lang="en-US" sz="1400" b="1" dirty="0">
            <a:latin typeface="+mn-lt"/>
            <a:cs typeface="Tw Cen MT"/>
          </a:endParaRPr>
        </a:p>
      </dgm:t>
    </dgm:pt>
    <dgm:pt modelId="{45132001-4CB4-584C-B90F-ECB300D10E78}" type="parTrans" cxnId="{1BC6DAF6-985D-E344-B4E3-C1B457649404}">
      <dgm:prSet/>
      <dgm:spPr/>
      <dgm:t>
        <a:bodyPr/>
        <a:lstStyle/>
        <a:p>
          <a:endParaRPr lang="en-US" dirty="0"/>
        </a:p>
      </dgm:t>
    </dgm:pt>
    <dgm:pt modelId="{238717D8-9A88-8845-A1DE-695BEB186AAC}" type="sibTrans" cxnId="{1BC6DAF6-985D-E344-B4E3-C1B457649404}">
      <dgm:prSet/>
      <dgm:spPr/>
      <dgm:t>
        <a:bodyPr/>
        <a:lstStyle/>
        <a:p>
          <a:endParaRPr lang="en-US"/>
        </a:p>
      </dgm:t>
    </dgm:pt>
    <dgm:pt modelId="{AEA2EB32-F633-C84E-AB43-3A5B039C176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93EA24EF-6E71-EA46-A9C0-566A816DFE70}" type="parTrans" cxnId="{A62898DF-7DFB-6B40-A046-6B17FD0AA989}">
      <dgm:prSet/>
      <dgm:spPr/>
      <dgm:t>
        <a:bodyPr/>
        <a:lstStyle/>
        <a:p>
          <a:endParaRPr lang="en-US" dirty="0"/>
        </a:p>
      </dgm:t>
    </dgm:pt>
    <dgm:pt modelId="{06D5BF49-5B28-E344-A964-010BDD4210B5}" type="sibTrans" cxnId="{A62898DF-7DFB-6B40-A046-6B17FD0AA989}">
      <dgm:prSet/>
      <dgm:spPr/>
      <dgm:t>
        <a:bodyPr/>
        <a:lstStyle/>
        <a:p>
          <a:endParaRPr lang="en-US"/>
        </a:p>
      </dgm:t>
    </dgm:pt>
    <dgm:pt modelId="{B0B574F9-8F5B-324C-BB0B-569C7AFC63F3}">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B08EEF96-F935-D24B-AE0A-8DE628C60A75}" type="parTrans" cxnId="{5EF11F1B-67C1-6F44-985E-7E2EFC569A16}">
      <dgm:prSet/>
      <dgm:spPr/>
      <dgm:t>
        <a:bodyPr/>
        <a:lstStyle/>
        <a:p>
          <a:endParaRPr lang="en-US" dirty="0"/>
        </a:p>
      </dgm:t>
    </dgm:pt>
    <dgm:pt modelId="{633F7B65-A6F5-C04B-A6BB-5EB3DB2CE084}" type="sibTrans" cxnId="{5EF11F1B-67C1-6F44-985E-7E2EFC569A16}">
      <dgm:prSet/>
      <dgm:spPr/>
      <dgm:t>
        <a:bodyPr/>
        <a:lstStyle/>
        <a:p>
          <a:endParaRPr lang="en-US"/>
        </a:p>
      </dgm:t>
    </dgm:pt>
    <dgm:pt modelId="{D0DB6D97-0FAA-E847-9999-9784C53F1CA9}">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6B72F441-921C-C040-922C-38EE68D72E0E}" type="parTrans" cxnId="{AED5D09D-B658-2844-A50B-161BA939AFAD}">
      <dgm:prSet/>
      <dgm:spPr/>
      <dgm:t>
        <a:bodyPr/>
        <a:lstStyle/>
        <a:p>
          <a:endParaRPr lang="en-US" dirty="0"/>
        </a:p>
      </dgm:t>
    </dgm:pt>
    <dgm:pt modelId="{1EAF6132-28D3-9241-9F67-77464E44CBEC}" type="sibTrans" cxnId="{AED5D09D-B658-2844-A50B-161BA939AFAD}">
      <dgm:prSet/>
      <dgm:spPr/>
      <dgm:t>
        <a:bodyPr/>
        <a:lstStyle/>
        <a:p>
          <a:endParaRPr lang="en-US"/>
        </a:p>
      </dgm:t>
    </dgm:pt>
    <dgm:pt modelId="{C23E5B00-B959-C742-AE82-D2F81D5A0776}">
      <dgm:prSet phldrT="[Text]" custT="1"/>
      <dgm:spPr/>
      <dgm:t>
        <a:bodyPr/>
        <a:lstStyle/>
        <a:p>
          <a:r>
            <a:rPr lang="en-US" sz="1400" b="1" dirty="0" smtClean="0">
              <a:latin typeface="+mn-lt"/>
              <a:cs typeface="Tw Cen MT"/>
            </a:rPr>
            <a:t>Resource</a:t>
          </a:r>
          <a:endParaRPr lang="en-US" sz="1400" b="1" dirty="0">
            <a:latin typeface="+mn-lt"/>
            <a:cs typeface="Tw Cen MT"/>
          </a:endParaRPr>
        </a:p>
      </dgm:t>
    </dgm:pt>
    <dgm:pt modelId="{7B8C790C-6797-6F4A-8725-A721B8536255}" type="parTrans" cxnId="{836E81A3-835B-3447-BD76-7CB7D49AD812}">
      <dgm:prSet/>
      <dgm:spPr/>
      <dgm:t>
        <a:bodyPr/>
        <a:lstStyle/>
        <a:p>
          <a:endParaRPr lang="en-US" dirty="0"/>
        </a:p>
      </dgm:t>
    </dgm:pt>
    <dgm:pt modelId="{B79052E9-BB11-E047-9FE5-0D3CB84DEE7A}" type="sibTrans" cxnId="{836E81A3-835B-3447-BD76-7CB7D49AD812}">
      <dgm:prSet/>
      <dgm:spPr/>
      <dgm:t>
        <a:bodyPr/>
        <a:lstStyle/>
        <a:p>
          <a:endParaRPr lang="en-US"/>
        </a:p>
      </dgm:t>
    </dgm:pt>
    <dgm:pt modelId="{AFA81DAC-DFEB-6942-B5A4-9E29F87C06B3}" type="pres">
      <dgm:prSet presAssocID="{0BC66C75-4D05-1745-9BD6-AACF439BE3FC}" presName="diagram" presStyleCnt="0">
        <dgm:presLayoutVars>
          <dgm:chPref val="1"/>
          <dgm:dir/>
          <dgm:animOne val="branch"/>
          <dgm:animLvl val="lvl"/>
          <dgm:resizeHandles val="exact"/>
        </dgm:presLayoutVars>
      </dgm:prSet>
      <dgm:spPr/>
      <dgm:t>
        <a:bodyPr/>
        <a:lstStyle/>
        <a:p>
          <a:endParaRPr lang="en-US"/>
        </a:p>
      </dgm:t>
    </dgm:pt>
    <dgm:pt modelId="{17DC6AF2-E33E-9944-B10B-D82DB3F34477}" type="pres">
      <dgm:prSet presAssocID="{8CAA1B75-D897-004B-9046-015DD0434BC9}" presName="root1" presStyleCnt="0"/>
      <dgm:spPr/>
      <dgm:t>
        <a:bodyPr/>
        <a:lstStyle/>
        <a:p>
          <a:endParaRPr lang="en-US"/>
        </a:p>
      </dgm:t>
    </dgm:pt>
    <dgm:pt modelId="{6C3EFA60-743C-2643-B5C8-9E50B001E672}" type="pres">
      <dgm:prSet presAssocID="{8CAA1B75-D897-004B-9046-015DD0434BC9}" presName="LevelOneTextNode" presStyleLbl="node0" presStyleIdx="0" presStyleCnt="1" custScaleX="108173" custScaleY="232920" custLinFactX="-193" custLinFactNeighborX="-100000" custLinFactNeighborY="3455">
        <dgm:presLayoutVars>
          <dgm:chPref val="3"/>
        </dgm:presLayoutVars>
      </dgm:prSet>
      <dgm:spPr/>
      <dgm:t>
        <a:bodyPr/>
        <a:lstStyle/>
        <a:p>
          <a:endParaRPr lang="en-US"/>
        </a:p>
      </dgm:t>
    </dgm:pt>
    <dgm:pt modelId="{81DFA144-A472-1E48-9899-97BA9F117C8E}" type="pres">
      <dgm:prSet presAssocID="{8CAA1B75-D897-004B-9046-015DD0434BC9}" presName="level2hierChild" presStyleCnt="0"/>
      <dgm:spPr/>
      <dgm:t>
        <a:bodyPr/>
        <a:lstStyle/>
        <a:p>
          <a:endParaRPr lang="en-US"/>
        </a:p>
      </dgm:t>
    </dgm:pt>
    <dgm:pt modelId="{A7BEB393-BA33-534B-8C1A-403301CEF724}" type="pres">
      <dgm:prSet presAssocID="{2DF843F2-FD10-0447-8E52-6847691175B7}" presName="conn2-1" presStyleLbl="parChTrans1D2" presStyleIdx="0" presStyleCnt="8"/>
      <dgm:spPr/>
      <dgm:t>
        <a:bodyPr/>
        <a:lstStyle/>
        <a:p>
          <a:endParaRPr lang="en-US"/>
        </a:p>
      </dgm:t>
    </dgm:pt>
    <dgm:pt modelId="{D3ADA42A-0D96-F54F-A867-B432B63C3F7F}" type="pres">
      <dgm:prSet presAssocID="{2DF843F2-FD10-0447-8E52-6847691175B7}" presName="connTx" presStyleLbl="parChTrans1D2" presStyleIdx="0" presStyleCnt="8"/>
      <dgm:spPr/>
      <dgm:t>
        <a:bodyPr/>
        <a:lstStyle/>
        <a:p>
          <a:endParaRPr lang="en-US"/>
        </a:p>
      </dgm:t>
    </dgm:pt>
    <dgm:pt modelId="{B9C3BEFD-4892-4147-8B00-0B6B2FBB1CA5}" type="pres">
      <dgm:prSet presAssocID="{57F1C3F3-2649-6B4D-8AC2-F49005798450}" presName="root2" presStyleCnt="0"/>
      <dgm:spPr/>
      <dgm:t>
        <a:bodyPr/>
        <a:lstStyle/>
        <a:p>
          <a:endParaRPr lang="en-US"/>
        </a:p>
      </dgm:t>
    </dgm:pt>
    <dgm:pt modelId="{785414B3-C107-544E-BFBF-D42FA2F84146}" type="pres">
      <dgm:prSet presAssocID="{57F1C3F3-2649-6B4D-8AC2-F49005798450}" presName="LevelTwoTextNode" presStyleLbl="node2" presStyleIdx="0" presStyleCnt="8">
        <dgm:presLayoutVars>
          <dgm:chPref val="3"/>
        </dgm:presLayoutVars>
      </dgm:prSet>
      <dgm:spPr/>
      <dgm:t>
        <a:bodyPr/>
        <a:lstStyle/>
        <a:p>
          <a:endParaRPr lang="en-US"/>
        </a:p>
      </dgm:t>
    </dgm:pt>
    <dgm:pt modelId="{E2BD0BE8-8C70-AA4F-BB6B-3658E03533F4}" type="pres">
      <dgm:prSet presAssocID="{57F1C3F3-2649-6B4D-8AC2-F49005798450}" presName="level3hierChild" presStyleCnt="0"/>
      <dgm:spPr/>
      <dgm:t>
        <a:bodyPr/>
        <a:lstStyle/>
        <a:p>
          <a:endParaRPr lang="en-US"/>
        </a:p>
      </dgm:t>
    </dgm:pt>
    <dgm:pt modelId="{55FD9FF6-8899-FD47-906C-56648F2BF273}" type="pres">
      <dgm:prSet presAssocID="{301F89BC-9077-5B45-95DE-FEB6FA2892D3}" presName="conn2-1" presStyleLbl="parChTrans1D3" presStyleIdx="0" presStyleCnt="8"/>
      <dgm:spPr/>
      <dgm:t>
        <a:bodyPr/>
        <a:lstStyle/>
        <a:p>
          <a:endParaRPr lang="en-US"/>
        </a:p>
      </dgm:t>
    </dgm:pt>
    <dgm:pt modelId="{E2B0EE94-EBE4-5A4B-AC51-0BB102413CA6}" type="pres">
      <dgm:prSet presAssocID="{301F89BC-9077-5B45-95DE-FEB6FA2892D3}" presName="connTx" presStyleLbl="parChTrans1D3" presStyleIdx="0" presStyleCnt="8"/>
      <dgm:spPr/>
      <dgm:t>
        <a:bodyPr/>
        <a:lstStyle/>
        <a:p>
          <a:endParaRPr lang="en-US"/>
        </a:p>
      </dgm:t>
    </dgm:pt>
    <dgm:pt modelId="{4F8BF9C9-9986-3644-B789-28752E69154F}" type="pres">
      <dgm:prSet presAssocID="{C1DA8636-25B6-4B40-9B1C-4C278BA02EEA}" presName="root2" presStyleCnt="0"/>
      <dgm:spPr/>
      <dgm:t>
        <a:bodyPr/>
        <a:lstStyle/>
        <a:p>
          <a:endParaRPr lang="en-US"/>
        </a:p>
      </dgm:t>
    </dgm:pt>
    <dgm:pt modelId="{07C6DFDE-9C9C-3049-9717-7114A980A487}" type="pres">
      <dgm:prSet presAssocID="{C1DA8636-25B6-4B40-9B1C-4C278BA02EEA}" presName="LevelTwoTextNode" presStyleLbl="node3" presStyleIdx="0" presStyleCnt="8">
        <dgm:presLayoutVars>
          <dgm:chPref val="3"/>
        </dgm:presLayoutVars>
      </dgm:prSet>
      <dgm:spPr/>
      <dgm:t>
        <a:bodyPr/>
        <a:lstStyle/>
        <a:p>
          <a:endParaRPr lang="en-US"/>
        </a:p>
      </dgm:t>
    </dgm:pt>
    <dgm:pt modelId="{07177A44-1914-1941-9EE1-608AB0048F3C}" type="pres">
      <dgm:prSet presAssocID="{C1DA8636-25B6-4B40-9B1C-4C278BA02EEA}" presName="level3hierChild" presStyleCnt="0"/>
      <dgm:spPr/>
      <dgm:t>
        <a:bodyPr/>
        <a:lstStyle/>
        <a:p>
          <a:endParaRPr lang="en-US"/>
        </a:p>
      </dgm:t>
    </dgm:pt>
    <dgm:pt modelId="{42A2F579-4A38-8748-AB95-7E311F69AC43}" type="pres">
      <dgm:prSet presAssocID="{C5C87D9B-2571-544C-B692-2F7230455D8A}" presName="conn2-1" presStyleLbl="parChTrans1D2" presStyleIdx="1" presStyleCnt="8"/>
      <dgm:spPr/>
      <dgm:t>
        <a:bodyPr/>
        <a:lstStyle/>
        <a:p>
          <a:endParaRPr lang="en-US"/>
        </a:p>
      </dgm:t>
    </dgm:pt>
    <dgm:pt modelId="{DF00039F-6038-9C45-9E6F-111EA4AC19F1}" type="pres">
      <dgm:prSet presAssocID="{C5C87D9B-2571-544C-B692-2F7230455D8A}" presName="connTx" presStyleLbl="parChTrans1D2" presStyleIdx="1" presStyleCnt="8"/>
      <dgm:spPr/>
      <dgm:t>
        <a:bodyPr/>
        <a:lstStyle/>
        <a:p>
          <a:endParaRPr lang="en-US"/>
        </a:p>
      </dgm:t>
    </dgm:pt>
    <dgm:pt modelId="{F3F00D27-0878-E947-ABAD-31DEC24F1FD9}" type="pres">
      <dgm:prSet presAssocID="{9146BAC5-B97B-1A49-96FA-E0C5EE08AB16}" presName="root2" presStyleCnt="0"/>
      <dgm:spPr/>
      <dgm:t>
        <a:bodyPr/>
        <a:lstStyle/>
        <a:p>
          <a:endParaRPr lang="en-US"/>
        </a:p>
      </dgm:t>
    </dgm:pt>
    <dgm:pt modelId="{F17C9BD4-2A56-A34D-BB4D-F1BCC0A44EFF}" type="pres">
      <dgm:prSet presAssocID="{9146BAC5-B97B-1A49-96FA-E0C5EE08AB16}" presName="LevelTwoTextNode" presStyleLbl="node2" presStyleIdx="1" presStyleCnt="8">
        <dgm:presLayoutVars>
          <dgm:chPref val="3"/>
        </dgm:presLayoutVars>
      </dgm:prSet>
      <dgm:spPr/>
      <dgm:t>
        <a:bodyPr/>
        <a:lstStyle/>
        <a:p>
          <a:endParaRPr lang="en-US"/>
        </a:p>
      </dgm:t>
    </dgm:pt>
    <dgm:pt modelId="{96CB4A31-62FF-6147-BCC1-A77D6ADE5CA1}" type="pres">
      <dgm:prSet presAssocID="{9146BAC5-B97B-1A49-96FA-E0C5EE08AB16}" presName="level3hierChild" presStyleCnt="0"/>
      <dgm:spPr/>
      <dgm:t>
        <a:bodyPr/>
        <a:lstStyle/>
        <a:p>
          <a:endParaRPr lang="en-US"/>
        </a:p>
      </dgm:t>
    </dgm:pt>
    <dgm:pt modelId="{6942C6B7-D51E-B64B-BA2D-3BCA89F9FA92}" type="pres">
      <dgm:prSet presAssocID="{625A93A5-4B35-524D-A1F6-6C33AB73ED7D}" presName="conn2-1" presStyleLbl="parChTrans1D3" presStyleIdx="1" presStyleCnt="8"/>
      <dgm:spPr/>
      <dgm:t>
        <a:bodyPr/>
        <a:lstStyle/>
        <a:p>
          <a:endParaRPr lang="en-US"/>
        </a:p>
      </dgm:t>
    </dgm:pt>
    <dgm:pt modelId="{0C9A24A0-E849-1D41-861C-49619757468E}" type="pres">
      <dgm:prSet presAssocID="{625A93A5-4B35-524D-A1F6-6C33AB73ED7D}" presName="connTx" presStyleLbl="parChTrans1D3" presStyleIdx="1" presStyleCnt="8"/>
      <dgm:spPr/>
      <dgm:t>
        <a:bodyPr/>
        <a:lstStyle/>
        <a:p>
          <a:endParaRPr lang="en-US"/>
        </a:p>
      </dgm:t>
    </dgm:pt>
    <dgm:pt modelId="{BE594AC5-724E-1745-AC25-B7C970ABAF88}" type="pres">
      <dgm:prSet presAssocID="{324D7E29-C8A2-7541-979D-7EA9BD71013E}" presName="root2" presStyleCnt="0"/>
      <dgm:spPr/>
      <dgm:t>
        <a:bodyPr/>
        <a:lstStyle/>
        <a:p>
          <a:endParaRPr lang="en-US"/>
        </a:p>
      </dgm:t>
    </dgm:pt>
    <dgm:pt modelId="{9A236200-0D36-D44F-B716-0C069B1AFD44}" type="pres">
      <dgm:prSet presAssocID="{324D7E29-C8A2-7541-979D-7EA9BD71013E}" presName="LevelTwoTextNode" presStyleLbl="node3" presStyleIdx="1" presStyleCnt="8">
        <dgm:presLayoutVars>
          <dgm:chPref val="3"/>
        </dgm:presLayoutVars>
      </dgm:prSet>
      <dgm:spPr/>
      <dgm:t>
        <a:bodyPr/>
        <a:lstStyle/>
        <a:p>
          <a:endParaRPr lang="en-US"/>
        </a:p>
      </dgm:t>
    </dgm:pt>
    <dgm:pt modelId="{4FAC4189-D72F-6843-ADAE-F435AEFFDC75}" type="pres">
      <dgm:prSet presAssocID="{324D7E29-C8A2-7541-979D-7EA9BD71013E}" presName="level3hierChild" presStyleCnt="0"/>
      <dgm:spPr/>
      <dgm:t>
        <a:bodyPr/>
        <a:lstStyle/>
        <a:p>
          <a:endParaRPr lang="en-US"/>
        </a:p>
      </dgm:t>
    </dgm:pt>
    <dgm:pt modelId="{E9FA005F-98FA-CF45-9DE6-186B6BAFC235}" type="pres">
      <dgm:prSet presAssocID="{45E0D26C-0050-5C4B-AEDF-E9C436A9B99F}" presName="conn2-1" presStyleLbl="parChTrans1D2" presStyleIdx="2" presStyleCnt="8"/>
      <dgm:spPr/>
      <dgm:t>
        <a:bodyPr/>
        <a:lstStyle/>
        <a:p>
          <a:endParaRPr lang="en-US"/>
        </a:p>
      </dgm:t>
    </dgm:pt>
    <dgm:pt modelId="{49B6D411-28D7-944B-936A-5DC420653346}" type="pres">
      <dgm:prSet presAssocID="{45E0D26C-0050-5C4B-AEDF-E9C436A9B99F}" presName="connTx" presStyleLbl="parChTrans1D2" presStyleIdx="2" presStyleCnt="8"/>
      <dgm:spPr/>
      <dgm:t>
        <a:bodyPr/>
        <a:lstStyle/>
        <a:p>
          <a:endParaRPr lang="en-US"/>
        </a:p>
      </dgm:t>
    </dgm:pt>
    <dgm:pt modelId="{38BBF010-5E2C-C448-BC7B-D81FA1ECA313}" type="pres">
      <dgm:prSet presAssocID="{10AC684E-7836-1C49-BD5D-A02FBE7ACB6B}" presName="root2" presStyleCnt="0"/>
      <dgm:spPr/>
      <dgm:t>
        <a:bodyPr/>
        <a:lstStyle/>
        <a:p>
          <a:endParaRPr lang="en-US"/>
        </a:p>
      </dgm:t>
    </dgm:pt>
    <dgm:pt modelId="{F82BFB20-FDA1-A44F-BDB2-2F1B641FC471}" type="pres">
      <dgm:prSet presAssocID="{10AC684E-7836-1C49-BD5D-A02FBE7ACB6B}" presName="LevelTwoTextNode" presStyleLbl="node2" presStyleIdx="2" presStyleCnt="8">
        <dgm:presLayoutVars>
          <dgm:chPref val="3"/>
        </dgm:presLayoutVars>
      </dgm:prSet>
      <dgm:spPr/>
      <dgm:t>
        <a:bodyPr/>
        <a:lstStyle/>
        <a:p>
          <a:endParaRPr lang="en-US"/>
        </a:p>
      </dgm:t>
    </dgm:pt>
    <dgm:pt modelId="{AE3A4EC9-BFB3-E542-8291-1095E32E76F7}" type="pres">
      <dgm:prSet presAssocID="{10AC684E-7836-1C49-BD5D-A02FBE7ACB6B}" presName="level3hierChild" presStyleCnt="0"/>
      <dgm:spPr/>
      <dgm:t>
        <a:bodyPr/>
        <a:lstStyle/>
        <a:p>
          <a:endParaRPr lang="en-US"/>
        </a:p>
      </dgm:t>
    </dgm:pt>
    <dgm:pt modelId="{41A2C2E4-5C95-1C40-9DC7-ABD8BC5F29F7}" type="pres">
      <dgm:prSet presAssocID="{36E960E1-3C0F-9D47-9D6D-81EAAE6CB1EA}" presName="conn2-1" presStyleLbl="parChTrans1D3" presStyleIdx="2" presStyleCnt="8"/>
      <dgm:spPr/>
      <dgm:t>
        <a:bodyPr/>
        <a:lstStyle/>
        <a:p>
          <a:endParaRPr lang="en-US"/>
        </a:p>
      </dgm:t>
    </dgm:pt>
    <dgm:pt modelId="{360B07DB-8F6B-0547-BB15-466A0CC81D60}" type="pres">
      <dgm:prSet presAssocID="{36E960E1-3C0F-9D47-9D6D-81EAAE6CB1EA}" presName="connTx" presStyleLbl="parChTrans1D3" presStyleIdx="2" presStyleCnt="8"/>
      <dgm:spPr/>
      <dgm:t>
        <a:bodyPr/>
        <a:lstStyle/>
        <a:p>
          <a:endParaRPr lang="en-US"/>
        </a:p>
      </dgm:t>
    </dgm:pt>
    <dgm:pt modelId="{9C9AC624-7058-B544-86AC-662C13A74EB2}" type="pres">
      <dgm:prSet presAssocID="{871E3065-DC10-D34A-8463-8A351E468FF0}" presName="root2" presStyleCnt="0"/>
      <dgm:spPr/>
      <dgm:t>
        <a:bodyPr/>
        <a:lstStyle/>
        <a:p>
          <a:endParaRPr lang="en-US"/>
        </a:p>
      </dgm:t>
    </dgm:pt>
    <dgm:pt modelId="{9BC7033D-90F5-D547-B526-7616D8112405}" type="pres">
      <dgm:prSet presAssocID="{871E3065-DC10-D34A-8463-8A351E468FF0}" presName="LevelTwoTextNode" presStyleLbl="node3" presStyleIdx="2" presStyleCnt="8">
        <dgm:presLayoutVars>
          <dgm:chPref val="3"/>
        </dgm:presLayoutVars>
      </dgm:prSet>
      <dgm:spPr/>
      <dgm:t>
        <a:bodyPr/>
        <a:lstStyle/>
        <a:p>
          <a:endParaRPr lang="en-US"/>
        </a:p>
      </dgm:t>
    </dgm:pt>
    <dgm:pt modelId="{615125A8-7EF9-3C40-8894-B8E52F5D4348}" type="pres">
      <dgm:prSet presAssocID="{871E3065-DC10-D34A-8463-8A351E468FF0}" presName="level3hierChild" presStyleCnt="0"/>
      <dgm:spPr/>
      <dgm:t>
        <a:bodyPr/>
        <a:lstStyle/>
        <a:p>
          <a:endParaRPr lang="en-US"/>
        </a:p>
      </dgm:t>
    </dgm:pt>
    <dgm:pt modelId="{FD3D45D8-358B-1346-A07E-CB2A109BE9D4}" type="pres">
      <dgm:prSet presAssocID="{4A52460E-32FA-954A-B29C-1F1D16856953}" presName="conn2-1" presStyleLbl="parChTrans1D2" presStyleIdx="3" presStyleCnt="8"/>
      <dgm:spPr/>
      <dgm:t>
        <a:bodyPr/>
        <a:lstStyle/>
        <a:p>
          <a:endParaRPr lang="en-US"/>
        </a:p>
      </dgm:t>
    </dgm:pt>
    <dgm:pt modelId="{80F45D81-A9C9-B242-8416-688DF47C08FD}" type="pres">
      <dgm:prSet presAssocID="{4A52460E-32FA-954A-B29C-1F1D16856953}" presName="connTx" presStyleLbl="parChTrans1D2" presStyleIdx="3" presStyleCnt="8"/>
      <dgm:spPr/>
      <dgm:t>
        <a:bodyPr/>
        <a:lstStyle/>
        <a:p>
          <a:endParaRPr lang="en-US"/>
        </a:p>
      </dgm:t>
    </dgm:pt>
    <dgm:pt modelId="{51B1A485-70DC-CC4C-946B-983DA081253F}" type="pres">
      <dgm:prSet presAssocID="{3DD0D2FC-D4E4-444D-AFDC-833E6542FD07}" presName="root2" presStyleCnt="0"/>
      <dgm:spPr/>
      <dgm:t>
        <a:bodyPr/>
        <a:lstStyle/>
        <a:p>
          <a:endParaRPr lang="en-US"/>
        </a:p>
      </dgm:t>
    </dgm:pt>
    <dgm:pt modelId="{9CC264AD-4BEC-ED49-9B43-4C6D40440324}" type="pres">
      <dgm:prSet presAssocID="{3DD0D2FC-D4E4-444D-AFDC-833E6542FD07}" presName="LevelTwoTextNode" presStyleLbl="node2" presStyleIdx="3" presStyleCnt="8">
        <dgm:presLayoutVars>
          <dgm:chPref val="3"/>
        </dgm:presLayoutVars>
      </dgm:prSet>
      <dgm:spPr/>
      <dgm:t>
        <a:bodyPr/>
        <a:lstStyle/>
        <a:p>
          <a:endParaRPr lang="en-US"/>
        </a:p>
      </dgm:t>
    </dgm:pt>
    <dgm:pt modelId="{CEB3F625-D7DD-3E41-A591-1C6B8008D5DD}" type="pres">
      <dgm:prSet presAssocID="{3DD0D2FC-D4E4-444D-AFDC-833E6542FD07}" presName="level3hierChild" presStyleCnt="0"/>
      <dgm:spPr/>
      <dgm:t>
        <a:bodyPr/>
        <a:lstStyle/>
        <a:p>
          <a:endParaRPr lang="en-US"/>
        </a:p>
      </dgm:t>
    </dgm:pt>
    <dgm:pt modelId="{465F730C-8AEA-1E41-A1EC-7B4C00E1C517}" type="pres">
      <dgm:prSet presAssocID="{45132001-4CB4-584C-B90F-ECB300D10E78}" presName="conn2-1" presStyleLbl="parChTrans1D3" presStyleIdx="3" presStyleCnt="8"/>
      <dgm:spPr/>
      <dgm:t>
        <a:bodyPr/>
        <a:lstStyle/>
        <a:p>
          <a:endParaRPr lang="en-US"/>
        </a:p>
      </dgm:t>
    </dgm:pt>
    <dgm:pt modelId="{C50A7799-833A-7741-9549-11E993691E76}" type="pres">
      <dgm:prSet presAssocID="{45132001-4CB4-584C-B90F-ECB300D10E78}" presName="connTx" presStyleLbl="parChTrans1D3" presStyleIdx="3" presStyleCnt="8"/>
      <dgm:spPr/>
      <dgm:t>
        <a:bodyPr/>
        <a:lstStyle/>
        <a:p>
          <a:endParaRPr lang="en-US"/>
        </a:p>
      </dgm:t>
    </dgm:pt>
    <dgm:pt modelId="{ACFB724F-8459-5040-8A13-FDEEC2BA69F8}" type="pres">
      <dgm:prSet presAssocID="{B17A5015-8B5E-EE40-B85F-91F7CD1F5A61}" presName="root2" presStyleCnt="0"/>
      <dgm:spPr/>
      <dgm:t>
        <a:bodyPr/>
        <a:lstStyle/>
        <a:p>
          <a:endParaRPr lang="en-US"/>
        </a:p>
      </dgm:t>
    </dgm:pt>
    <dgm:pt modelId="{D98EE982-C80D-2449-810E-0EB2CF9476CF}" type="pres">
      <dgm:prSet presAssocID="{B17A5015-8B5E-EE40-B85F-91F7CD1F5A61}" presName="LevelTwoTextNode" presStyleLbl="node3" presStyleIdx="3" presStyleCnt="8">
        <dgm:presLayoutVars>
          <dgm:chPref val="3"/>
        </dgm:presLayoutVars>
      </dgm:prSet>
      <dgm:spPr/>
      <dgm:t>
        <a:bodyPr/>
        <a:lstStyle/>
        <a:p>
          <a:endParaRPr lang="en-US"/>
        </a:p>
      </dgm:t>
    </dgm:pt>
    <dgm:pt modelId="{252F519C-9DB3-074F-9515-E01ED6B55A31}" type="pres">
      <dgm:prSet presAssocID="{B17A5015-8B5E-EE40-B85F-91F7CD1F5A61}" presName="level3hierChild" presStyleCnt="0"/>
      <dgm:spPr/>
      <dgm:t>
        <a:bodyPr/>
        <a:lstStyle/>
        <a:p>
          <a:endParaRPr lang="en-US"/>
        </a:p>
      </dgm:t>
    </dgm:pt>
    <dgm:pt modelId="{6A36D4E7-7823-C348-9156-F60AC186ACBA}" type="pres">
      <dgm:prSet presAssocID="{5E509040-4FB8-FC4E-BD3F-818E4E968C70}" presName="conn2-1" presStyleLbl="parChTrans1D2" presStyleIdx="4" presStyleCnt="8"/>
      <dgm:spPr/>
      <dgm:t>
        <a:bodyPr/>
        <a:lstStyle/>
        <a:p>
          <a:endParaRPr lang="en-US"/>
        </a:p>
      </dgm:t>
    </dgm:pt>
    <dgm:pt modelId="{DF7B85D9-8EC3-174E-9B4E-39F2AC8544C2}" type="pres">
      <dgm:prSet presAssocID="{5E509040-4FB8-FC4E-BD3F-818E4E968C70}" presName="connTx" presStyleLbl="parChTrans1D2" presStyleIdx="4" presStyleCnt="8"/>
      <dgm:spPr/>
      <dgm:t>
        <a:bodyPr/>
        <a:lstStyle/>
        <a:p>
          <a:endParaRPr lang="en-US"/>
        </a:p>
      </dgm:t>
    </dgm:pt>
    <dgm:pt modelId="{96207DEC-C822-1542-A516-60E0334A4774}" type="pres">
      <dgm:prSet presAssocID="{DFF19A88-0AD9-744D-BA8F-1C6D9D6CF74C}" presName="root2" presStyleCnt="0"/>
      <dgm:spPr/>
      <dgm:t>
        <a:bodyPr/>
        <a:lstStyle/>
        <a:p>
          <a:endParaRPr lang="en-US"/>
        </a:p>
      </dgm:t>
    </dgm:pt>
    <dgm:pt modelId="{6480DC92-0B51-3A4A-8544-297628031956}" type="pres">
      <dgm:prSet presAssocID="{DFF19A88-0AD9-744D-BA8F-1C6D9D6CF74C}" presName="LevelTwoTextNode" presStyleLbl="node2" presStyleIdx="4" presStyleCnt="8">
        <dgm:presLayoutVars>
          <dgm:chPref val="3"/>
        </dgm:presLayoutVars>
      </dgm:prSet>
      <dgm:spPr/>
      <dgm:t>
        <a:bodyPr/>
        <a:lstStyle/>
        <a:p>
          <a:endParaRPr lang="en-US"/>
        </a:p>
      </dgm:t>
    </dgm:pt>
    <dgm:pt modelId="{EDAB7504-B412-7E4D-8A2C-0772E47FBA6A}" type="pres">
      <dgm:prSet presAssocID="{DFF19A88-0AD9-744D-BA8F-1C6D9D6CF74C}" presName="level3hierChild" presStyleCnt="0"/>
      <dgm:spPr/>
      <dgm:t>
        <a:bodyPr/>
        <a:lstStyle/>
        <a:p>
          <a:endParaRPr lang="en-US"/>
        </a:p>
      </dgm:t>
    </dgm:pt>
    <dgm:pt modelId="{046FC0C8-DC95-8146-A04A-0539F44BA029}" type="pres">
      <dgm:prSet presAssocID="{93EA24EF-6E71-EA46-A9C0-566A816DFE70}" presName="conn2-1" presStyleLbl="parChTrans1D3" presStyleIdx="4" presStyleCnt="8"/>
      <dgm:spPr/>
      <dgm:t>
        <a:bodyPr/>
        <a:lstStyle/>
        <a:p>
          <a:endParaRPr lang="en-US"/>
        </a:p>
      </dgm:t>
    </dgm:pt>
    <dgm:pt modelId="{F50D162D-17E5-BB41-B9D2-60B65597CDE2}" type="pres">
      <dgm:prSet presAssocID="{93EA24EF-6E71-EA46-A9C0-566A816DFE70}" presName="connTx" presStyleLbl="parChTrans1D3" presStyleIdx="4" presStyleCnt="8"/>
      <dgm:spPr/>
      <dgm:t>
        <a:bodyPr/>
        <a:lstStyle/>
        <a:p>
          <a:endParaRPr lang="en-US"/>
        </a:p>
      </dgm:t>
    </dgm:pt>
    <dgm:pt modelId="{F8794E6A-5BA6-AD43-9923-340FAF3A918C}" type="pres">
      <dgm:prSet presAssocID="{AEA2EB32-F633-C84E-AB43-3A5B039C1766}" presName="root2" presStyleCnt="0"/>
      <dgm:spPr/>
      <dgm:t>
        <a:bodyPr/>
        <a:lstStyle/>
        <a:p>
          <a:endParaRPr lang="en-US"/>
        </a:p>
      </dgm:t>
    </dgm:pt>
    <dgm:pt modelId="{96543C68-4C70-C64B-9594-333E559E20F3}" type="pres">
      <dgm:prSet presAssocID="{AEA2EB32-F633-C84E-AB43-3A5B039C1766}" presName="LevelTwoTextNode" presStyleLbl="node3" presStyleIdx="4" presStyleCnt="8">
        <dgm:presLayoutVars>
          <dgm:chPref val="3"/>
        </dgm:presLayoutVars>
      </dgm:prSet>
      <dgm:spPr/>
      <dgm:t>
        <a:bodyPr/>
        <a:lstStyle/>
        <a:p>
          <a:endParaRPr lang="en-US"/>
        </a:p>
      </dgm:t>
    </dgm:pt>
    <dgm:pt modelId="{A803BB82-407F-4246-8E22-701340511AF9}" type="pres">
      <dgm:prSet presAssocID="{AEA2EB32-F633-C84E-AB43-3A5B039C1766}" presName="level3hierChild" presStyleCnt="0"/>
      <dgm:spPr/>
      <dgm:t>
        <a:bodyPr/>
        <a:lstStyle/>
        <a:p>
          <a:endParaRPr lang="en-US"/>
        </a:p>
      </dgm:t>
    </dgm:pt>
    <dgm:pt modelId="{C291F74C-0D89-D64F-AEEA-7AA63F608B40}" type="pres">
      <dgm:prSet presAssocID="{F7A8A8BF-910C-F249-ABBC-56324234D381}" presName="conn2-1" presStyleLbl="parChTrans1D2" presStyleIdx="5" presStyleCnt="8"/>
      <dgm:spPr/>
      <dgm:t>
        <a:bodyPr/>
        <a:lstStyle/>
        <a:p>
          <a:endParaRPr lang="en-US"/>
        </a:p>
      </dgm:t>
    </dgm:pt>
    <dgm:pt modelId="{49F9D58D-D9C9-DE4D-944C-A1F8D2FD3F61}" type="pres">
      <dgm:prSet presAssocID="{F7A8A8BF-910C-F249-ABBC-56324234D381}" presName="connTx" presStyleLbl="parChTrans1D2" presStyleIdx="5" presStyleCnt="8"/>
      <dgm:spPr/>
      <dgm:t>
        <a:bodyPr/>
        <a:lstStyle/>
        <a:p>
          <a:endParaRPr lang="en-US"/>
        </a:p>
      </dgm:t>
    </dgm:pt>
    <dgm:pt modelId="{00D78077-3866-834E-89E9-F7825D245939}" type="pres">
      <dgm:prSet presAssocID="{DF7C51FA-ED55-7643-AD5B-3090116F1A8A}" presName="root2" presStyleCnt="0"/>
      <dgm:spPr/>
      <dgm:t>
        <a:bodyPr/>
        <a:lstStyle/>
        <a:p>
          <a:endParaRPr lang="en-US"/>
        </a:p>
      </dgm:t>
    </dgm:pt>
    <dgm:pt modelId="{AAD11BD0-D640-1C4F-B940-08D82DEDC586}" type="pres">
      <dgm:prSet presAssocID="{DF7C51FA-ED55-7643-AD5B-3090116F1A8A}" presName="LevelTwoTextNode" presStyleLbl="node2" presStyleIdx="5" presStyleCnt="8">
        <dgm:presLayoutVars>
          <dgm:chPref val="3"/>
        </dgm:presLayoutVars>
      </dgm:prSet>
      <dgm:spPr/>
      <dgm:t>
        <a:bodyPr/>
        <a:lstStyle/>
        <a:p>
          <a:endParaRPr lang="en-US"/>
        </a:p>
      </dgm:t>
    </dgm:pt>
    <dgm:pt modelId="{4779740C-9BD9-9F47-B9C4-F6943057050D}" type="pres">
      <dgm:prSet presAssocID="{DF7C51FA-ED55-7643-AD5B-3090116F1A8A}" presName="level3hierChild" presStyleCnt="0"/>
      <dgm:spPr/>
      <dgm:t>
        <a:bodyPr/>
        <a:lstStyle/>
        <a:p>
          <a:endParaRPr lang="en-US"/>
        </a:p>
      </dgm:t>
    </dgm:pt>
    <dgm:pt modelId="{2AB40569-D47E-4E47-99AB-16F137CBE944}" type="pres">
      <dgm:prSet presAssocID="{B08EEF96-F935-D24B-AE0A-8DE628C60A75}" presName="conn2-1" presStyleLbl="parChTrans1D3" presStyleIdx="5" presStyleCnt="8"/>
      <dgm:spPr/>
      <dgm:t>
        <a:bodyPr/>
        <a:lstStyle/>
        <a:p>
          <a:endParaRPr lang="en-US"/>
        </a:p>
      </dgm:t>
    </dgm:pt>
    <dgm:pt modelId="{AC766A95-3D4B-4846-B832-140960D6436E}" type="pres">
      <dgm:prSet presAssocID="{B08EEF96-F935-D24B-AE0A-8DE628C60A75}" presName="connTx" presStyleLbl="parChTrans1D3" presStyleIdx="5" presStyleCnt="8"/>
      <dgm:spPr/>
      <dgm:t>
        <a:bodyPr/>
        <a:lstStyle/>
        <a:p>
          <a:endParaRPr lang="en-US"/>
        </a:p>
      </dgm:t>
    </dgm:pt>
    <dgm:pt modelId="{5483E0F6-886D-D449-BCF0-75040806BD3A}" type="pres">
      <dgm:prSet presAssocID="{B0B574F9-8F5B-324C-BB0B-569C7AFC63F3}" presName="root2" presStyleCnt="0"/>
      <dgm:spPr/>
      <dgm:t>
        <a:bodyPr/>
        <a:lstStyle/>
        <a:p>
          <a:endParaRPr lang="en-US"/>
        </a:p>
      </dgm:t>
    </dgm:pt>
    <dgm:pt modelId="{B12E964E-E948-DF4D-9A74-C3DCCB11B550}" type="pres">
      <dgm:prSet presAssocID="{B0B574F9-8F5B-324C-BB0B-569C7AFC63F3}" presName="LevelTwoTextNode" presStyleLbl="node3" presStyleIdx="5" presStyleCnt="8">
        <dgm:presLayoutVars>
          <dgm:chPref val="3"/>
        </dgm:presLayoutVars>
      </dgm:prSet>
      <dgm:spPr/>
      <dgm:t>
        <a:bodyPr/>
        <a:lstStyle/>
        <a:p>
          <a:endParaRPr lang="en-US"/>
        </a:p>
      </dgm:t>
    </dgm:pt>
    <dgm:pt modelId="{752638AD-8B78-9345-9886-55EDC50DB26D}" type="pres">
      <dgm:prSet presAssocID="{B0B574F9-8F5B-324C-BB0B-569C7AFC63F3}" presName="level3hierChild" presStyleCnt="0"/>
      <dgm:spPr/>
      <dgm:t>
        <a:bodyPr/>
        <a:lstStyle/>
        <a:p>
          <a:endParaRPr lang="en-US"/>
        </a:p>
      </dgm:t>
    </dgm:pt>
    <dgm:pt modelId="{315DEC8D-4E1F-374E-8CC3-B5BD352C261F}" type="pres">
      <dgm:prSet presAssocID="{36177B37-F579-4849-9E98-BC1ABD577775}" presName="conn2-1" presStyleLbl="parChTrans1D2" presStyleIdx="6" presStyleCnt="8"/>
      <dgm:spPr/>
      <dgm:t>
        <a:bodyPr/>
        <a:lstStyle/>
        <a:p>
          <a:endParaRPr lang="en-US"/>
        </a:p>
      </dgm:t>
    </dgm:pt>
    <dgm:pt modelId="{954A066B-B59A-7A4B-B831-06B55E8BC664}" type="pres">
      <dgm:prSet presAssocID="{36177B37-F579-4849-9E98-BC1ABD577775}" presName="connTx" presStyleLbl="parChTrans1D2" presStyleIdx="6" presStyleCnt="8"/>
      <dgm:spPr/>
      <dgm:t>
        <a:bodyPr/>
        <a:lstStyle/>
        <a:p>
          <a:endParaRPr lang="en-US"/>
        </a:p>
      </dgm:t>
    </dgm:pt>
    <dgm:pt modelId="{F00CDF9B-6A54-0445-BE2B-712278D140D0}" type="pres">
      <dgm:prSet presAssocID="{9E5991E6-9FB3-A349-8B18-25D22ABE2ADD}" presName="root2" presStyleCnt="0"/>
      <dgm:spPr/>
      <dgm:t>
        <a:bodyPr/>
        <a:lstStyle/>
        <a:p>
          <a:endParaRPr lang="en-US"/>
        </a:p>
      </dgm:t>
    </dgm:pt>
    <dgm:pt modelId="{B7B18CDF-F689-734E-B2A7-E0F3209BF1C1}" type="pres">
      <dgm:prSet presAssocID="{9E5991E6-9FB3-A349-8B18-25D22ABE2ADD}" presName="LevelTwoTextNode" presStyleLbl="node2" presStyleIdx="6" presStyleCnt="8">
        <dgm:presLayoutVars>
          <dgm:chPref val="3"/>
        </dgm:presLayoutVars>
      </dgm:prSet>
      <dgm:spPr/>
      <dgm:t>
        <a:bodyPr/>
        <a:lstStyle/>
        <a:p>
          <a:endParaRPr lang="en-US"/>
        </a:p>
      </dgm:t>
    </dgm:pt>
    <dgm:pt modelId="{5961B155-A041-DF4F-9ABD-D917EAF93974}" type="pres">
      <dgm:prSet presAssocID="{9E5991E6-9FB3-A349-8B18-25D22ABE2ADD}" presName="level3hierChild" presStyleCnt="0"/>
      <dgm:spPr/>
      <dgm:t>
        <a:bodyPr/>
        <a:lstStyle/>
        <a:p>
          <a:endParaRPr lang="en-US"/>
        </a:p>
      </dgm:t>
    </dgm:pt>
    <dgm:pt modelId="{B10681FF-7A49-2D48-8C70-0B64BABF7F8F}" type="pres">
      <dgm:prSet presAssocID="{7B8C790C-6797-6F4A-8725-A721B8536255}" presName="conn2-1" presStyleLbl="parChTrans1D3" presStyleIdx="6" presStyleCnt="8"/>
      <dgm:spPr/>
      <dgm:t>
        <a:bodyPr/>
        <a:lstStyle/>
        <a:p>
          <a:endParaRPr lang="en-US"/>
        </a:p>
      </dgm:t>
    </dgm:pt>
    <dgm:pt modelId="{82F2DF60-C871-5448-9447-0F7550B30295}" type="pres">
      <dgm:prSet presAssocID="{7B8C790C-6797-6F4A-8725-A721B8536255}" presName="connTx" presStyleLbl="parChTrans1D3" presStyleIdx="6" presStyleCnt="8"/>
      <dgm:spPr/>
      <dgm:t>
        <a:bodyPr/>
        <a:lstStyle/>
        <a:p>
          <a:endParaRPr lang="en-US"/>
        </a:p>
      </dgm:t>
    </dgm:pt>
    <dgm:pt modelId="{9807153A-5298-384F-9CEA-6FAA5B39A3B6}" type="pres">
      <dgm:prSet presAssocID="{C23E5B00-B959-C742-AE82-D2F81D5A0776}" presName="root2" presStyleCnt="0"/>
      <dgm:spPr/>
      <dgm:t>
        <a:bodyPr/>
        <a:lstStyle/>
        <a:p>
          <a:endParaRPr lang="en-US"/>
        </a:p>
      </dgm:t>
    </dgm:pt>
    <dgm:pt modelId="{9A46FCB5-E949-044B-8817-A41AE7103D20}" type="pres">
      <dgm:prSet presAssocID="{C23E5B00-B959-C742-AE82-D2F81D5A0776}" presName="LevelTwoTextNode" presStyleLbl="node3" presStyleIdx="6" presStyleCnt="8">
        <dgm:presLayoutVars>
          <dgm:chPref val="3"/>
        </dgm:presLayoutVars>
      </dgm:prSet>
      <dgm:spPr/>
      <dgm:t>
        <a:bodyPr/>
        <a:lstStyle/>
        <a:p>
          <a:endParaRPr lang="en-US"/>
        </a:p>
      </dgm:t>
    </dgm:pt>
    <dgm:pt modelId="{8A34FB51-61CC-274E-90DA-DFC762F28E4D}" type="pres">
      <dgm:prSet presAssocID="{C23E5B00-B959-C742-AE82-D2F81D5A0776}" presName="level3hierChild" presStyleCnt="0"/>
      <dgm:spPr/>
      <dgm:t>
        <a:bodyPr/>
        <a:lstStyle/>
        <a:p>
          <a:endParaRPr lang="en-US"/>
        </a:p>
      </dgm:t>
    </dgm:pt>
    <dgm:pt modelId="{7138BF20-13A4-B449-B101-EABD4221F64F}" type="pres">
      <dgm:prSet presAssocID="{8C384F34-273B-3B4D-B6E1-72824B3B9C28}" presName="conn2-1" presStyleLbl="parChTrans1D2" presStyleIdx="7" presStyleCnt="8"/>
      <dgm:spPr/>
      <dgm:t>
        <a:bodyPr/>
        <a:lstStyle/>
        <a:p>
          <a:endParaRPr lang="en-US"/>
        </a:p>
      </dgm:t>
    </dgm:pt>
    <dgm:pt modelId="{192ED42F-ED87-CE42-BB33-C7388CEBE97A}" type="pres">
      <dgm:prSet presAssocID="{8C384F34-273B-3B4D-B6E1-72824B3B9C28}" presName="connTx" presStyleLbl="parChTrans1D2" presStyleIdx="7" presStyleCnt="8"/>
      <dgm:spPr/>
      <dgm:t>
        <a:bodyPr/>
        <a:lstStyle/>
        <a:p>
          <a:endParaRPr lang="en-US"/>
        </a:p>
      </dgm:t>
    </dgm:pt>
    <dgm:pt modelId="{F5B33F34-76EA-A648-9BC2-004EAE272459}" type="pres">
      <dgm:prSet presAssocID="{55C1BC4E-C5AC-3044-8FFE-30F3ACE3F5B3}" presName="root2" presStyleCnt="0"/>
      <dgm:spPr/>
      <dgm:t>
        <a:bodyPr/>
        <a:lstStyle/>
        <a:p>
          <a:endParaRPr lang="en-US"/>
        </a:p>
      </dgm:t>
    </dgm:pt>
    <dgm:pt modelId="{B687B9D9-ECF6-A746-9EDF-30B4D807FA85}" type="pres">
      <dgm:prSet presAssocID="{55C1BC4E-C5AC-3044-8FFE-30F3ACE3F5B3}" presName="LevelTwoTextNode" presStyleLbl="node2" presStyleIdx="7" presStyleCnt="8">
        <dgm:presLayoutVars>
          <dgm:chPref val="3"/>
        </dgm:presLayoutVars>
      </dgm:prSet>
      <dgm:spPr/>
      <dgm:t>
        <a:bodyPr/>
        <a:lstStyle/>
        <a:p>
          <a:endParaRPr lang="en-US"/>
        </a:p>
      </dgm:t>
    </dgm:pt>
    <dgm:pt modelId="{3DA577D7-C1FC-5247-8974-04F9D70AA97C}" type="pres">
      <dgm:prSet presAssocID="{55C1BC4E-C5AC-3044-8FFE-30F3ACE3F5B3}" presName="level3hierChild" presStyleCnt="0"/>
      <dgm:spPr/>
      <dgm:t>
        <a:bodyPr/>
        <a:lstStyle/>
        <a:p>
          <a:endParaRPr lang="en-US"/>
        </a:p>
      </dgm:t>
    </dgm:pt>
    <dgm:pt modelId="{3CB05615-D0F6-BB4E-BF51-077F9C773074}" type="pres">
      <dgm:prSet presAssocID="{6B72F441-921C-C040-922C-38EE68D72E0E}" presName="conn2-1" presStyleLbl="parChTrans1D3" presStyleIdx="7" presStyleCnt="8"/>
      <dgm:spPr/>
      <dgm:t>
        <a:bodyPr/>
        <a:lstStyle/>
        <a:p>
          <a:endParaRPr lang="en-US"/>
        </a:p>
      </dgm:t>
    </dgm:pt>
    <dgm:pt modelId="{AB20687E-CF85-174E-A724-3A876A23034B}" type="pres">
      <dgm:prSet presAssocID="{6B72F441-921C-C040-922C-38EE68D72E0E}" presName="connTx" presStyleLbl="parChTrans1D3" presStyleIdx="7" presStyleCnt="8"/>
      <dgm:spPr/>
      <dgm:t>
        <a:bodyPr/>
        <a:lstStyle/>
        <a:p>
          <a:endParaRPr lang="en-US"/>
        </a:p>
      </dgm:t>
    </dgm:pt>
    <dgm:pt modelId="{20C1B8A7-9D34-FA45-A91A-3AC5FC6141E4}" type="pres">
      <dgm:prSet presAssocID="{D0DB6D97-0FAA-E847-9999-9784C53F1CA9}" presName="root2" presStyleCnt="0"/>
      <dgm:spPr/>
      <dgm:t>
        <a:bodyPr/>
        <a:lstStyle/>
        <a:p>
          <a:endParaRPr lang="en-US"/>
        </a:p>
      </dgm:t>
    </dgm:pt>
    <dgm:pt modelId="{F65F7FA4-98AA-1447-9BE0-659C7C87D8EF}" type="pres">
      <dgm:prSet presAssocID="{D0DB6D97-0FAA-E847-9999-9784C53F1CA9}" presName="LevelTwoTextNode" presStyleLbl="node3" presStyleIdx="7" presStyleCnt="8">
        <dgm:presLayoutVars>
          <dgm:chPref val="3"/>
        </dgm:presLayoutVars>
      </dgm:prSet>
      <dgm:spPr/>
      <dgm:t>
        <a:bodyPr/>
        <a:lstStyle/>
        <a:p>
          <a:endParaRPr lang="en-US"/>
        </a:p>
      </dgm:t>
    </dgm:pt>
    <dgm:pt modelId="{1EFE0B84-73E7-5943-BD63-C394D671A813}" type="pres">
      <dgm:prSet presAssocID="{D0DB6D97-0FAA-E847-9999-9784C53F1CA9}" presName="level3hierChild" presStyleCnt="0"/>
      <dgm:spPr/>
      <dgm:t>
        <a:bodyPr/>
        <a:lstStyle/>
        <a:p>
          <a:endParaRPr lang="en-US"/>
        </a:p>
      </dgm:t>
    </dgm:pt>
  </dgm:ptLst>
  <dgm:cxnLst>
    <dgm:cxn modelId="{CB8DAD4E-B18D-384F-92FC-26EEC4176633}" type="presOf" srcId="{8CAA1B75-D897-004B-9046-015DD0434BC9}" destId="{6C3EFA60-743C-2643-B5C8-9E50B001E672}" srcOrd="0" destOrd="0" presId="urn:microsoft.com/office/officeart/2005/8/layout/hierarchy2"/>
    <dgm:cxn modelId="{C3ED3289-337B-ED44-970D-84284CB703F6}" type="presOf" srcId="{45132001-4CB4-584C-B90F-ECB300D10E78}" destId="{C50A7799-833A-7741-9549-11E993691E76}" srcOrd="1" destOrd="0" presId="urn:microsoft.com/office/officeart/2005/8/layout/hierarchy2"/>
    <dgm:cxn modelId="{EAC84B75-F85B-D649-83E0-00FCF32E1BDC}" type="presOf" srcId="{AEA2EB32-F633-C84E-AB43-3A5B039C1766}" destId="{96543C68-4C70-C64B-9594-333E559E20F3}" srcOrd="0" destOrd="0" presId="urn:microsoft.com/office/officeart/2005/8/layout/hierarchy2"/>
    <dgm:cxn modelId="{49E98334-2A47-B74A-BF1C-2B8FE73BDFFB}" type="presOf" srcId="{DFF19A88-0AD9-744D-BA8F-1C6D9D6CF74C}" destId="{6480DC92-0B51-3A4A-8544-297628031956}" srcOrd="0" destOrd="0" presId="urn:microsoft.com/office/officeart/2005/8/layout/hierarchy2"/>
    <dgm:cxn modelId="{5EB2A9DB-5430-164A-93C9-EE1210BDCCBF}" srcId="{9146BAC5-B97B-1A49-96FA-E0C5EE08AB16}" destId="{324D7E29-C8A2-7541-979D-7EA9BD71013E}" srcOrd="0" destOrd="0" parTransId="{625A93A5-4B35-524D-A1F6-6C33AB73ED7D}" sibTransId="{ACA677B9-0057-2D4F-80AC-397C4423C831}"/>
    <dgm:cxn modelId="{9E56F0C3-C96B-C14E-BC48-14B731940F89}" type="presOf" srcId="{3DD0D2FC-D4E4-444D-AFDC-833E6542FD07}" destId="{9CC264AD-4BEC-ED49-9B43-4C6D40440324}" srcOrd="0" destOrd="0" presId="urn:microsoft.com/office/officeart/2005/8/layout/hierarchy2"/>
    <dgm:cxn modelId="{8F898D31-2D36-6445-9924-49A003D16AA4}" type="presOf" srcId="{5E509040-4FB8-FC4E-BD3F-818E4E968C70}" destId="{DF7B85D9-8EC3-174E-9B4E-39F2AC8544C2}" srcOrd="1" destOrd="0" presId="urn:microsoft.com/office/officeart/2005/8/layout/hierarchy2"/>
    <dgm:cxn modelId="{E746B925-793A-E046-B012-52F68D9FBD5F}" srcId="{8CAA1B75-D897-004B-9046-015DD0434BC9}" destId="{DF7C51FA-ED55-7643-AD5B-3090116F1A8A}" srcOrd="5" destOrd="0" parTransId="{F7A8A8BF-910C-F249-ABBC-56324234D381}" sibTransId="{71E1DBDB-BB52-7447-99B8-1EC203D8A4AB}"/>
    <dgm:cxn modelId="{576C4147-4678-DC4E-B25C-DAF7ADD47B83}" type="presOf" srcId="{9146BAC5-B97B-1A49-96FA-E0C5EE08AB16}" destId="{F17C9BD4-2A56-A34D-BB4D-F1BCC0A44EFF}" srcOrd="0" destOrd="0" presId="urn:microsoft.com/office/officeart/2005/8/layout/hierarchy2"/>
    <dgm:cxn modelId="{9CB30E9F-69EF-2B48-B025-6F988D88B9CF}" type="presOf" srcId="{6B72F441-921C-C040-922C-38EE68D72E0E}" destId="{3CB05615-D0F6-BB4E-BF51-077F9C773074}" srcOrd="0" destOrd="0" presId="urn:microsoft.com/office/officeart/2005/8/layout/hierarchy2"/>
    <dgm:cxn modelId="{D915E905-01E2-B44B-83F9-D5ED3F0E4805}" type="presOf" srcId="{301F89BC-9077-5B45-95DE-FEB6FA2892D3}" destId="{E2B0EE94-EBE4-5A4B-AC51-0BB102413CA6}" srcOrd="1" destOrd="0" presId="urn:microsoft.com/office/officeart/2005/8/layout/hierarchy2"/>
    <dgm:cxn modelId="{CB42D323-BB14-334C-A01D-CF00AD053E5B}" type="presOf" srcId="{C1DA8636-25B6-4B40-9B1C-4C278BA02EEA}" destId="{07C6DFDE-9C9C-3049-9717-7114A980A487}" srcOrd="0" destOrd="0" presId="urn:microsoft.com/office/officeart/2005/8/layout/hierarchy2"/>
    <dgm:cxn modelId="{D80D2F8A-1D94-8645-B1A9-E7182CECCA9B}" type="presOf" srcId="{F7A8A8BF-910C-F249-ABBC-56324234D381}" destId="{C291F74C-0D89-D64F-AEEA-7AA63F608B40}" srcOrd="0" destOrd="0" presId="urn:microsoft.com/office/officeart/2005/8/layout/hierarchy2"/>
    <dgm:cxn modelId="{D6353C16-9CF6-FA44-B65B-66D7D4543ECA}" type="presOf" srcId="{4A52460E-32FA-954A-B29C-1F1D16856953}" destId="{FD3D45D8-358B-1346-A07E-CB2A109BE9D4}" srcOrd="0" destOrd="0" presId="urn:microsoft.com/office/officeart/2005/8/layout/hierarchy2"/>
    <dgm:cxn modelId="{79D4D0DD-86AF-1045-9B2F-7B39EDA3AF5A}" type="presOf" srcId="{55C1BC4E-C5AC-3044-8FFE-30F3ACE3F5B3}" destId="{B687B9D9-ECF6-A746-9EDF-30B4D807FA85}" srcOrd="0" destOrd="0" presId="urn:microsoft.com/office/officeart/2005/8/layout/hierarchy2"/>
    <dgm:cxn modelId="{C24EF0DD-11A9-7745-891E-06B35660E1A5}" type="presOf" srcId="{2DF843F2-FD10-0447-8E52-6847691175B7}" destId="{D3ADA42A-0D96-F54F-A867-B432B63C3F7F}" srcOrd="1" destOrd="0" presId="urn:microsoft.com/office/officeart/2005/8/layout/hierarchy2"/>
    <dgm:cxn modelId="{5EF3A842-1A8D-B249-879E-A56FD758D5DC}" type="presOf" srcId="{36E960E1-3C0F-9D47-9D6D-81EAAE6CB1EA}" destId="{360B07DB-8F6B-0547-BB15-466A0CC81D60}" srcOrd="1" destOrd="0" presId="urn:microsoft.com/office/officeart/2005/8/layout/hierarchy2"/>
    <dgm:cxn modelId="{F18CF7E1-6250-8547-954F-2AA8A532CAD7}" type="presOf" srcId="{57F1C3F3-2649-6B4D-8AC2-F49005798450}" destId="{785414B3-C107-544E-BFBF-D42FA2F84146}" srcOrd="0" destOrd="0" presId="urn:microsoft.com/office/officeart/2005/8/layout/hierarchy2"/>
    <dgm:cxn modelId="{03738AFA-1BE2-2942-BAB8-E3FD91C8E67F}" type="presOf" srcId="{6B72F441-921C-C040-922C-38EE68D72E0E}" destId="{AB20687E-CF85-174E-A724-3A876A23034B}" srcOrd="1" destOrd="0" presId="urn:microsoft.com/office/officeart/2005/8/layout/hierarchy2"/>
    <dgm:cxn modelId="{ECCA3EC8-EDC2-204E-B209-356E46B40CFC}" type="presOf" srcId="{625A93A5-4B35-524D-A1F6-6C33AB73ED7D}" destId="{6942C6B7-D51E-B64B-BA2D-3BCA89F9FA92}" srcOrd="0" destOrd="0" presId="urn:microsoft.com/office/officeart/2005/8/layout/hierarchy2"/>
    <dgm:cxn modelId="{E77FC4A9-66AE-2949-8507-734904A4E632}" srcId="{8CAA1B75-D897-004B-9046-015DD0434BC9}" destId="{10AC684E-7836-1C49-BD5D-A02FBE7ACB6B}" srcOrd="2" destOrd="0" parTransId="{45E0D26C-0050-5C4B-AEDF-E9C436A9B99F}" sibTransId="{F13688E2-7664-C841-9CC8-9874556B7D8A}"/>
    <dgm:cxn modelId="{4E3373BD-E386-834E-8944-2DFEA697B589}" type="presOf" srcId="{36E960E1-3C0F-9D47-9D6D-81EAAE6CB1EA}" destId="{41A2C2E4-5C95-1C40-9DC7-ABD8BC5F29F7}" srcOrd="0" destOrd="0" presId="urn:microsoft.com/office/officeart/2005/8/layout/hierarchy2"/>
    <dgm:cxn modelId="{0C263B17-C6AE-3548-9495-29E4CC3987A7}" type="presOf" srcId="{D0DB6D97-0FAA-E847-9999-9784C53F1CA9}" destId="{F65F7FA4-98AA-1447-9BE0-659C7C87D8EF}" srcOrd="0" destOrd="0" presId="urn:microsoft.com/office/officeart/2005/8/layout/hierarchy2"/>
    <dgm:cxn modelId="{C7BC9C64-8D5C-EA48-9A1E-EF8B5ED6BCF6}" type="presOf" srcId="{45E0D26C-0050-5C4B-AEDF-E9C436A9B99F}" destId="{49B6D411-28D7-944B-936A-5DC420653346}" srcOrd="1" destOrd="0" presId="urn:microsoft.com/office/officeart/2005/8/layout/hierarchy2"/>
    <dgm:cxn modelId="{D70F5D4D-6CFF-AD4D-9501-755C0A193818}" type="presOf" srcId="{10AC684E-7836-1C49-BD5D-A02FBE7ACB6B}" destId="{F82BFB20-FDA1-A44F-BDB2-2F1B641FC471}" srcOrd="0" destOrd="0" presId="urn:microsoft.com/office/officeart/2005/8/layout/hierarchy2"/>
    <dgm:cxn modelId="{1BC6DAF6-985D-E344-B4E3-C1B457649404}" srcId="{3DD0D2FC-D4E4-444D-AFDC-833E6542FD07}" destId="{B17A5015-8B5E-EE40-B85F-91F7CD1F5A61}" srcOrd="0" destOrd="0" parTransId="{45132001-4CB4-584C-B90F-ECB300D10E78}" sibTransId="{238717D8-9A88-8845-A1DE-695BEB186AAC}"/>
    <dgm:cxn modelId="{B66105E5-51FD-5C4D-8F75-B982807A15EB}" type="presOf" srcId="{301F89BC-9077-5B45-95DE-FEB6FA2892D3}" destId="{55FD9FF6-8899-FD47-906C-56648F2BF273}" srcOrd="0" destOrd="0" presId="urn:microsoft.com/office/officeart/2005/8/layout/hierarchy2"/>
    <dgm:cxn modelId="{A205C762-5375-0C4E-9DAB-E9DCD442D57E}" srcId="{8CAA1B75-D897-004B-9046-015DD0434BC9}" destId="{DFF19A88-0AD9-744D-BA8F-1C6D9D6CF74C}" srcOrd="4" destOrd="0" parTransId="{5E509040-4FB8-FC4E-BD3F-818E4E968C70}" sibTransId="{55C68031-D87D-3944-983B-D3D541B73F62}"/>
    <dgm:cxn modelId="{836E81A3-835B-3447-BD76-7CB7D49AD812}" srcId="{9E5991E6-9FB3-A349-8B18-25D22ABE2ADD}" destId="{C23E5B00-B959-C742-AE82-D2F81D5A0776}" srcOrd="0" destOrd="0" parTransId="{7B8C790C-6797-6F4A-8725-A721B8536255}" sibTransId="{B79052E9-BB11-E047-9FE5-0D3CB84DEE7A}"/>
    <dgm:cxn modelId="{DE069F07-7265-4B48-9515-308D7D766B85}" type="presOf" srcId="{C5C87D9B-2571-544C-B692-2F7230455D8A}" destId="{DF00039F-6038-9C45-9E6F-111EA4AC19F1}" srcOrd="1" destOrd="0" presId="urn:microsoft.com/office/officeart/2005/8/layout/hierarchy2"/>
    <dgm:cxn modelId="{D96A2E2A-B4C8-3347-84B4-1E07F19B7E26}" type="presOf" srcId="{2DF843F2-FD10-0447-8E52-6847691175B7}" destId="{A7BEB393-BA33-534B-8C1A-403301CEF724}" srcOrd="0" destOrd="0" presId="urn:microsoft.com/office/officeart/2005/8/layout/hierarchy2"/>
    <dgm:cxn modelId="{11BEBBC3-D818-2641-9991-59BDD23A894E}" type="presOf" srcId="{871E3065-DC10-D34A-8463-8A351E468FF0}" destId="{9BC7033D-90F5-D547-B526-7616D8112405}" srcOrd="0" destOrd="0" presId="urn:microsoft.com/office/officeart/2005/8/layout/hierarchy2"/>
    <dgm:cxn modelId="{AED5D09D-B658-2844-A50B-161BA939AFAD}" srcId="{55C1BC4E-C5AC-3044-8FFE-30F3ACE3F5B3}" destId="{D0DB6D97-0FAA-E847-9999-9784C53F1CA9}" srcOrd="0" destOrd="0" parTransId="{6B72F441-921C-C040-922C-38EE68D72E0E}" sibTransId="{1EAF6132-28D3-9241-9F67-77464E44CBEC}"/>
    <dgm:cxn modelId="{67AB3F1C-BD03-B14A-A8BE-5AA28968518C}" srcId="{8CAA1B75-D897-004B-9046-015DD0434BC9}" destId="{9E5991E6-9FB3-A349-8B18-25D22ABE2ADD}" srcOrd="6" destOrd="0" parTransId="{36177B37-F579-4849-9E98-BC1ABD577775}" sibTransId="{5771491E-9AC0-8843-9F7F-DE97DA615B4B}"/>
    <dgm:cxn modelId="{F5EE9F0D-C7D1-EC49-B626-B68ACD395EB0}" srcId="{8CAA1B75-D897-004B-9046-015DD0434BC9}" destId="{9146BAC5-B97B-1A49-96FA-E0C5EE08AB16}" srcOrd="1" destOrd="0" parTransId="{C5C87D9B-2571-544C-B692-2F7230455D8A}" sibTransId="{CC8F77A7-C484-D34D-A212-96C9D0AF7588}"/>
    <dgm:cxn modelId="{21FC52C3-0C10-6D44-9C2D-CFE9A22E5EFB}" type="presOf" srcId="{8C384F34-273B-3B4D-B6E1-72824B3B9C28}" destId="{192ED42F-ED87-CE42-BB33-C7388CEBE97A}" srcOrd="1" destOrd="0" presId="urn:microsoft.com/office/officeart/2005/8/layout/hierarchy2"/>
    <dgm:cxn modelId="{C0975BBD-5D4D-B344-A83C-EBC008AE94A6}" type="presOf" srcId="{F7A8A8BF-910C-F249-ABBC-56324234D381}" destId="{49F9D58D-D9C9-DE4D-944C-A1F8D2FD3F61}" srcOrd="1" destOrd="0" presId="urn:microsoft.com/office/officeart/2005/8/layout/hierarchy2"/>
    <dgm:cxn modelId="{ABCFDD32-9290-264D-BAE3-966A2B4E363D}" srcId="{0BC66C75-4D05-1745-9BD6-AACF439BE3FC}" destId="{8CAA1B75-D897-004B-9046-015DD0434BC9}" srcOrd="0" destOrd="0" parTransId="{908B66B2-256C-074B-ABA8-E505442C2BE5}" sibTransId="{1FCF2CD0-AF88-AB4E-8486-D43BE3B4EEB4}"/>
    <dgm:cxn modelId="{A62898DF-7DFB-6B40-A046-6B17FD0AA989}" srcId="{DFF19A88-0AD9-744D-BA8F-1C6D9D6CF74C}" destId="{AEA2EB32-F633-C84E-AB43-3A5B039C1766}" srcOrd="0" destOrd="0" parTransId="{93EA24EF-6E71-EA46-A9C0-566A816DFE70}" sibTransId="{06D5BF49-5B28-E344-A964-010BDD4210B5}"/>
    <dgm:cxn modelId="{0DBB9EAF-49E3-C449-9446-0BAAF34D5873}" type="presOf" srcId="{8C384F34-273B-3B4D-B6E1-72824B3B9C28}" destId="{7138BF20-13A4-B449-B101-EABD4221F64F}" srcOrd="0" destOrd="0" presId="urn:microsoft.com/office/officeart/2005/8/layout/hierarchy2"/>
    <dgm:cxn modelId="{490A4DD4-7BCE-C740-A3B6-D7849B4B9586}" srcId="{8CAA1B75-D897-004B-9046-015DD0434BC9}" destId="{3DD0D2FC-D4E4-444D-AFDC-833E6542FD07}" srcOrd="3" destOrd="0" parTransId="{4A52460E-32FA-954A-B29C-1F1D16856953}" sibTransId="{906ECD88-F39D-2148-A640-7D41192FEF8A}"/>
    <dgm:cxn modelId="{F2304CF2-8DB8-C442-85BB-8EC46CE8FF09}" type="presOf" srcId="{C5C87D9B-2571-544C-B692-2F7230455D8A}" destId="{42A2F579-4A38-8748-AB95-7E311F69AC43}" srcOrd="0" destOrd="0" presId="urn:microsoft.com/office/officeart/2005/8/layout/hierarchy2"/>
    <dgm:cxn modelId="{5EF11F1B-67C1-6F44-985E-7E2EFC569A16}" srcId="{DF7C51FA-ED55-7643-AD5B-3090116F1A8A}" destId="{B0B574F9-8F5B-324C-BB0B-569C7AFC63F3}" srcOrd="0" destOrd="0" parTransId="{B08EEF96-F935-D24B-AE0A-8DE628C60A75}" sibTransId="{633F7B65-A6F5-C04B-A6BB-5EB3DB2CE084}"/>
    <dgm:cxn modelId="{05E0246D-69CB-9444-88A6-E590E2C18E8E}" type="presOf" srcId="{C23E5B00-B959-C742-AE82-D2F81D5A0776}" destId="{9A46FCB5-E949-044B-8817-A41AE7103D20}" srcOrd="0" destOrd="0" presId="urn:microsoft.com/office/officeart/2005/8/layout/hierarchy2"/>
    <dgm:cxn modelId="{7C62A8A8-2908-CF42-BB85-632CC1704AD0}" type="presOf" srcId="{7B8C790C-6797-6F4A-8725-A721B8536255}" destId="{B10681FF-7A49-2D48-8C70-0B64BABF7F8F}" srcOrd="0" destOrd="0" presId="urn:microsoft.com/office/officeart/2005/8/layout/hierarchy2"/>
    <dgm:cxn modelId="{AF5E3198-4D80-DE4C-9132-ACEB595B7DB6}" type="presOf" srcId="{324D7E29-C8A2-7541-979D-7EA9BD71013E}" destId="{9A236200-0D36-D44F-B716-0C069B1AFD44}" srcOrd="0" destOrd="0" presId="urn:microsoft.com/office/officeart/2005/8/layout/hierarchy2"/>
    <dgm:cxn modelId="{60F8008D-1A3D-0040-A80C-7981E8840F1B}" type="presOf" srcId="{45132001-4CB4-584C-B90F-ECB300D10E78}" destId="{465F730C-8AEA-1E41-A1EC-7B4C00E1C517}" srcOrd="0" destOrd="0" presId="urn:microsoft.com/office/officeart/2005/8/layout/hierarchy2"/>
    <dgm:cxn modelId="{54490C5B-4185-9549-AD5B-494717D990ED}" type="presOf" srcId="{9E5991E6-9FB3-A349-8B18-25D22ABE2ADD}" destId="{B7B18CDF-F689-734E-B2A7-E0F3209BF1C1}" srcOrd="0" destOrd="0" presId="urn:microsoft.com/office/officeart/2005/8/layout/hierarchy2"/>
    <dgm:cxn modelId="{35C9FB84-24E0-8C46-ACEA-5B1504305070}" type="presOf" srcId="{93EA24EF-6E71-EA46-A9C0-566A816DFE70}" destId="{F50D162D-17E5-BB41-B9D2-60B65597CDE2}" srcOrd="1" destOrd="0" presId="urn:microsoft.com/office/officeart/2005/8/layout/hierarchy2"/>
    <dgm:cxn modelId="{4CD9E2A6-B335-704C-ADAD-2B8C26DC792B}" srcId="{8CAA1B75-D897-004B-9046-015DD0434BC9}" destId="{57F1C3F3-2649-6B4D-8AC2-F49005798450}" srcOrd="0" destOrd="0" parTransId="{2DF843F2-FD10-0447-8E52-6847691175B7}" sibTransId="{3957282A-733D-B748-AC43-721F490E7A81}"/>
    <dgm:cxn modelId="{F148A91F-AB70-624E-8749-E0B9F4BB306D}" srcId="{10AC684E-7836-1C49-BD5D-A02FBE7ACB6B}" destId="{871E3065-DC10-D34A-8463-8A351E468FF0}" srcOrd="0" destOrd="0" parTransId="{36E960E1-3C0F-9D47-9D6D-81EAAE6CB1EA}" sibTransId="{FBA2DDD9-56F9-E44E-A738-89CF00E00866}"/>
    <dgm:cxn modelId="{7BFAA56F-F516-A04C-A0B0-54F9F7E86B15}" type="presOf" srcId="{45E0D26C-0050-5C4B-AEDF-E9C436A9B99F}" destId="{E9FA005F-98FA-CF45-9DE6-186B6BAFC235}" srcOrd="0" destOrd="0" presId="urn:microsoft.com/office/officeart/2005/8/layout/hierarchy2"/>
    <dgm:cxn modelId="{4A66DC5D-98F3-9A44-94FE-B1F6A01C7B5F}" type="presOf" srcId="{625A93A5-4B35-524D-A1F6-6C33AB73ED7D}" destId="{0C9A24A0-E849-1D41-861C-49619757468E}" srcOrd="1" destOrd="0" presId="urn:microsoft.com/office/officeart/2005/8/layout/hierarchy2"/>
    <dgm:cxn modelId="{5A834A50-0B15-7647-A909-7E4FA9E084D0}" type="presOf" srcId="{93EA24EF-6E71-EA46-A9C0-566A816DFE70}" destId="{046FC0C8-DC95-8146-A04A-0539F44BA029}" srcOrd="0" destOrd="0" presId="urn:microsoft.com/office/officeart/2005/8/layout/hierarchy2"/>
    <dgm:cxn modelId="{C8F48C18-C090-9647-A1AE-EB3D9675B9E3}" type="presOf" srcId="{B08EEF96-F935-D24B-AE0A-8DE628C60A75}" destId="{AC766A95-3D4B-4846-B832-140960D6436E}" srcOrd="1" destOrd="0" presId="urn:microsoft.com/office/officeart/2005/8/layout/hierarchy2"/>
    <dgm:cxn modelId="{87AA487F-9CEC-CF4B-B0F6-8B70D5CACDA7}" type="presOf" srcId="{4A52460E-32FA-954A-B29C-1F1D16856953}" destId="{80F45D81-A9C9-B242-8416-688DF47C08FD}" srcOrd="1" destOrd="0" presId="urn:microsoft.com/office/officeart/2005/8/layout/hierarchy2"/>
    <dgm:cxn modelId="{8F62740D-12AE-8D46-9687-954DA3AFCD55}" type="presOf" srcId="{B17A5015-8B5E-EE40-B85F-91F7CD1F5A61}" destId="{D98EE982-C80D-2449-810E-0EB2CF9476CF}" srcOrd="0" destOrd="0" presId="urn:microsoft.com/office/officeart/2005/8/layout/hierarchy2"/>
    <dgm:cxn modelId="{F298D19B-2C9F-464E-B7C4-04A5DCCEB445}" srcId="{8CAA1B75-D897-004B-9046-015DD0434BC9}" destId="{55C1BC4E-C5AC-3044-8FFE-30F3ACE3F5B3}" srcOrd="7" destOrd="0" parTransId="{8C384F34-273B-3B4D-B6E1-72824B3B9C28}" sibTransId="{D4079194-34D1-764E-BDE0-E1738E473250}"/>
    <dgm:cxn modelId="{EC7B000E-27F2-9B4A-9097-9B89A848B15F}" type="presOf" srcId="{7B8C790C-6797-6F4A-8725-A721B8536255}" destId="{82F2DF60-C871-5448-9447-0F7550B30295}" srcOrd="1" destOrd="0" presId="urn:microsoft.com/office/officeart/2005/8/layout/hierarchy2"/>
    <dgm:cxn modelId="{B3B3512E-475F-5247-984C-3398FE2BEA7B}" type="presOf" srcId="{0BC66C75-4D05-1745-9BD6-AACF439BE3FC}" destId="{AFA81DAC-DFEB-6942-B5A4-9E29F87C06B3}" srcOrd="0" destOrd="0" presId="urn:microsoft.com/office/officeart/2005/8/layout/hierarchy2"/>
    <dgm:cxn modelId="{C67F2062-C5DB-FF46-92AB-DB6B47F8C49B}" type="presOf" srcId="{36177B37-F579-4849-9E98-BC1ABD577775}" destId="{315DEC8D-4E1F-374E-8CC3-B5BD352C261F}" srcOrd="0" destOrd="0" presId="urn:microsoft.com/office/officeart/2005/8/layout/hierarchy2"/>
    <dgm:cxn modelId="{2F05F646-3A4E-4F49-A357-7069808EAB33}" type="presOf" srcId="{DF7C51FA-ED55-7643-AD5B-3090116F1A8A}" destId="{AAD11BD0-D640-1C4F-B940-08D82DEDC586}" srcOrd="0" destOrd="0" presId="urn:microsoft.com/office/officeart/2005/8/layout/hierarchy2"/>
    <dgm:cxn modelId="{0D1EA8FC-08BD-9E49-BBE0-41C32F71E90A}" type="presOf" srcId="{B08EEF96-F935-D24B-AE0A-8DE628C60A75}" destId="{2AB40569-D47E-4E47-99AB-16F137CBE944}" srcOrd="0" destOrd="0" presId="urn:microsoft.com/office/officeart/2005/8/layout/hierarchy2"/>
    <dgm:cxn modelId="{B30D7386-C51D-414C-8136-FF127E84A943}" type="presOf" srcId="{36177B37-F579-4849-9E98-BC1ABD577775}" destId="{954A066B-B59A-7A4B-B831-06B55E8BC664}" srcOrd="1" destOrd="0" presId="urn:microsoft.com/office/officeart/2005/8/layout/hierarchy2"/>
    <dgm:cxn modelId="{CA36E92E-F682-4946-8754-E294E2AC435E}" type="presOf" srcId="{B0B574F9-8F5B-324C-BB0B-569C7AFC63F3}" destId="{B12E964E-E948-DF4D-9A74-C3DCCB11B550}" srcOrd="0" destOrd="0" presId="urn:microsoft.com/office/officeart/2005/8/layout/hierarchy2"/>
    <dgm:cxn modelId="{59E5FA31-75CD-BD48-A22D-07F4B89CFDF0}" srcId="{57F1C3F3-2649-6B4D-8AC2-F49005798450}" destId="{C1DA8636-25B6-4B40-9B1C-4C278BA02EEA}" srcOrd="0" destOrd="0" parTransId="{301F89BC-9077-5B45-95DE-FEB6FA2892D3}" sibTransId="{CD7C5621-A71F-AF42-8739-87ABA07A3019}"/>
    <dgm:cxn modelId="{798FB29E-A1EC-3240-B2ED-126DC49569B8}" type="presOf" srcId="{5E509040-4FB8-FC4E-BD3F-818E4E968C70}" destId="{6A36D4E7-7823-C348-9156-F60AC186ACBA}" srcOrd="0" destOrd="0" presId="urn:microsoft.com/office/officeart/2005/8/layout/hierarchy2"/>
    <dgm:cxn modelId="{023DD11F-B308-B443-BEDE-41FB51510130}" type="presParOf" srcId="{AFA81DAC-DFEB-6942-B5A4-9E29F87C06B3}" destId="{17DC6AF2-E33E-9944-B10B-D82DB3F34477}" srcOrd="0" destOrd="0" presId="urn:microsoft.com/office/officeart/2005/8/layout/hierarchy2"/>
    <dgm:cxn modelId="{D35E51AB-0D6D-3D4C-8285-AE70410D9DA0}" type="presParOf" srcId="{17DC6AF2-E33E-9944-B10B-D82DB3F34477}" destId="{6C3EFA60-743C-2643-B5C8-9E50B001E672}" srcOrd="0" destOrd="0" presId="urn:microsoft.com/office/officeart/2005/8/layout/hierarchy2"/>
    <dgm:cxn modelId="{1A73FF96-44A2-134E-B9F3-DECB1902B69B}" type="presParOf" srcId="{17DC6AF2-E33E-9944-B10B-D82DB3F34477}" destId="{81DFA144-A472-1E48-9899-97BA9F117C8E}" srcOrd="1" destOrd="0" presId="urn:microsoft.com/office/officeart/2005/8/layout/hierarchy2"/>
    <dgm:cxn modelId="{B76D1766-4FE4-474E-AE87-3A3B1103D7CA}" type="presParOf" srcId="{81DFA144-A472-1E48-9899-97BA9F117C8E}" destId="{A7BEB393-BA33-534B-8C1A-403301CEF724}" srcOrd="0" destOrd="0" presId="urn:microsoft.com/office/officeart/2005/8/layout/hierarchy2"/>
    <dgm:cxn modelId="{66C24E2A-7115-D341-AF08-DECB232C55CE}" type="presParOf" srcId="{A7BEB393-BA33-534B-8C1A-403301CEF724}" destId="{D3ADA42A-0D96-F54F-A867-B432B63C3F7F}" srcOrd="0" destOrd="0" presId="urn:microsoft.com/office/officeart/2005/8/layout/hierarchy2"/>
    <dgm:cxn modelId="{6621DEF4-29DD-EB47-824B-84EC18B19BD9}" type="presParOf" srcId="{81DFA144-A472-1E48-9899-97BA9F117C8E}" destId="{B9C3BEFD-4892-4147-8B00-0B6B2FBB1CA5}" srcOrd="1" destOrd="0" presId="urn:microsoft.com/office/officeart/2005/8/layout/hierarchy2"/>
    <dgm:cxn modelId="{9AF9C435-7C94-8642-AA90-5A5E43DD337E}" type="presParOf" srcId="{B9C3BEFD-4892-4147-8B00-0B6B2FBB1CA5}" destId="{785414B3-C107-544E-BFBF-D42FA2F84146}" srcOrd="0" destOrd="0" presId="urn:microsoft.com/office/officeart/2005/8/layout/hierarchy2"/>
    <dgm:cxn modelId="{07C9125A-730B-DE49-8814-4B9A8534AD7B}" type="presParOf" srcId="{B9C3BEFD-4892-4147-8B00-0B6B2FBB1CA5}" destId="{E2BD0BE8-8C70-AA4F-BB6B-3658E03533F4}" srcOrd="1" destOrd="0" presId="urn:microsoft.com/office/officeart/2005/8/layout/hierarchy2"/>
    <dgm:cxn modelId="{383062A1-83B2-C44F-AF4E-B730147A4373}" type="presParOf" srcId="{E2BD0BE8-8C70-AA4F-BB6B-3658E03533F4}" destId="{55FD9FF6-8899-FD47-906C-56648F2BF273}" srcOrd="0" destOrd="0" presId="urn:microsoft.com/office/officeart/2005/8/layout/hierarchy2"/>
    <dgm:cxn modelId="{F3C4E4D0-397E-B547-A3E3-921067B5F406}" type="presParOf" srcId="{55FD9FF6-8899-FD47-906C-56648F2BF273}" destId="{E2B0EE94-EBE4-5A4B-AC51-0BB102413CA6}" srcOrd="0" destOrd="0" presId="urn:microsoft.com/office/officeart/2005/8/layout/hierarchy2"/>
    <dgm:cxn modelId="{611D8ECD-0A14-D742-A1A7-F5A3C3D88358}" type="presParOf" srcId="{E2BD0BE8-8C70-AA4F-BB6B-3658E03533F4}" destId="{4F8BF9C9-9986-3644-B789-28752E69154F}" srcOrd="1" destOrd="0" presId="urn:microsoft.com/office/officeart/2005/8/layout/hierarchy2"/>
    <dgm:cxn modelId="{19C50257-B533-0344-B950-36BB002E4E44}" type="presParOf" srcId="{4F8BF9C9-9986-3644-B789-28752E69154F}" destId="{07C6DFDE-9C9C-3049-9717-7114A980A487}" srcOrd="0" destOrd="0" presId="urn:microsoft.com/office/officeart/2005/8/layout/hierarchy2"/>
    <dgm:cxn modelId="{8B992174-517E-4549-A39F-E5D96C0F23D4}" type="presParOf" srcId="{4F8BF9C9-9986-3644-B789-28752E69154F}" destId="{07177A44-1914-1941-9EE1-608AB0048F3C}" srcOrd="1" destOrd="0" presId="urn:microsoft.com/office/officeart/2005/8/layout/hierarchy2"/>
    <dgm:cxn modelId="{0D2B8B1B-803C-A949-86CA-9A84028ABE89}" type="presParOf" srcId="{81DFA144-A472-1E48-9899-97BA9F117C8E}" destId="{42A2F579-4A38-8748-AB95-7E311F69AC43}" srcOrd="2" destOrd="0" presId="urn:microsoft.com/office/officeart/2005/8/layout/hierarchy2"/>
    <dgm:cxn modelId="{41596BFC-E9ED-3048-A337-24391DC5875F}" type="presParOf" srcId="{42A2F579-4A38-8748-AB95-7E311F69AC43}" destId="{DF00039F-6038-9C45-9E6F-111EA4AC19F1}" srcOrd="0" destOrd="0" presId="urn:microsoft.com/office/officeart/2005/8/layout/hierarchy2"/>
    <dgm:cxn modelId="{C81DD55F-56F2-BE49-9539-44E72896BC71}" type="presParOf" srcId="{81DFA144-A472-1E48-9899-97BA9F117C8E}" destId="{F3F00D27-0878-E947-ABAD-31DEC24F1FD9}" srcOrd="3" destOrd="0" presId="urn:microsoft.com/office/officeart/2005/8/layout/hierarchy2"/>
    <dgm:cxn modelId="{682C239A-60F4-3644-980F-FC0E0C158895}" type="presParOf" srcId="{F3F00D27-0878-E947-ABAD-31DEC24F1FD9}" destId="{F17C9BD4-2A56-A34D-BB4D-F1BCC0A44EFF}" srcOrd="0" destOrd="0" presId="urn:microsoft.com/office/officeart/2005/8/layout/hierarchy2"/>
    <dgm:cxn modelId="{E6108EF5-0472-0845-85BD-D3B27271A652}" type="presParOf" srcId="{F3F00D27-0878-E947-ABAD-31DEC24F1FD9}" destId="{96CB4A31-62FF-6147-BCC1-A77D6ADE5CA1}" srcOrd="1" destOrd="0" presId="urn:microsoft.com/office/officeart/2005/8/layout/hierarchy2"/>
    <dgm:cxn modelId="{D2F5E2EE-1999-8945-9CFB-C061F954C2C0}" type="presParOf" srcId="{96CB4A31-62FF-6147-BCC1-A77D6ADE5CA1}" destId="{6942C6B7-D51E-B64B-BA2D-3BCA89F9FA92}" srcOrd="0" destOrd="0" presId="urn:microsoft.com/office/officeart/2005/8/layout/hierarchy2"/>
    <dgm:cxn modelId="{B98C0171-5A78-F745-883D-FC7DE13E9421}" type="presParOf" srcId="{6942C6B7-D51E-B64B-BA2D-3BCA89F9FA92}" destId="{0C9A24A0-E849-1D41-861C-49619757468E}" srcOrd="0" destOrd="0" presId="urn:microsoft.com/office/officeart/2005/8/layout/hierarchy2"/>
    <dgm:cxn modelId="{A7796FFD-C2A1-A84C-BCB9-58721E06D115}" type="presParOf" srcId="{96CB4A31-62FF-6147-BCC1-A77D6ADE5CA1}" destId="{BE594AC5-724E-1745-AC25-B7C970ABAF88}" srcOrd="1" destOrd="0" presId="urn:microsoft.com/office/officeart/2005/8/layout/hierarchy2"/>
    <dgm:cxn modelId="{F3EA2A98-059A-8E46-9B07-C0CED914E768}" type="presParOf" srcId="{BE594AC5-724E-1745-AC25-B7C970ABAF88}" destId="{9A236200-0D36-D44F-B716-0C069B1AFD44}" srcOrd="0" destOrd="0" presId="urn:microsoft.com/office/officeart/2005/8/layout/hierarchy2"/>
    <dgm:cxn modelId="{D63AD337-CA4F-0A45-B156-502E8CE8A13B}" type="presParOf" srcId="{BE594AC5-724E-1745-AC25-B7C970ABAF88}" destId="{4FAC4189-D72F-6843-ADAE-F435AEFFDC75}" srcOrd="1" destOrd="0" presId="urn:microsoft.com/office/officeart/2005/8/layout/hierarchy2"/>
    <dgm:cxn modelId="{527505EC-E94C-4342-B85D-90DCBD8C0655}" type="presParOf" srcId="{81DFA144-A472-1E48-9899-97BA9F117C8E}" destId="{E9FA005F-98FA-CF45-9DE6-186B6BAFC235}" srcOrd="4" destOrd="0" presId="urn:microsoft.com/office/officeart/2005/8/layout/hierarchy2"/>
    <dgm:cxn modelId="{21135E48-EF6C-A64C-80DF-16108ADC4FF5}" type="presParOf" srcId="{E9FA005F-98FA-CF45-9DE6-186B6BAFC235}" destId="{49B6D411-28D7-944B-936A-5DC420653346}" srcOrd="0" destOrd="0" presId="urn:microsoft.com/office/officeart/2005/8/layout/hierarchy2"/>
    <dgm:cxn modelId="{A1F09328-694C-F94C-8A7B-4F65D2885F9C}" type="presParOf" srcId="{81DFA144-A472-1E48-9899-97BA9F117C8E}" destId="{38BBF010-5E2C-C448-BC7B-D81FA1ECA313}" srcOrd="5" destOrd="0" presId="urn:microsoft.com/office/officeart/2005/8/layout/hierarchy2"/>
    <dgm:cxn modelId="{DC113547-DDFD-E74F-BF3C-7B19C2603C1A}" type="presParOf" srcId="{38BBF010-5E2C-C448-BC7B-D81FA1ECA313}" destId="{F82BFB20-FDA1-A44F-BDB2-2F1B641FC471}" srcOrd="0" destOrd="0" presId="urn:microsoft.com/office/officeart/2005/8/layout/hierarchy2"/>
    <dgm:cxn modelId="{628B8AD6-8D29-354D-BDCE-8FF3F1C40F6F}" type="presParOf" srcId="{38BBF010-5E2C-C448-BC7B-D81FA1ECA313}" destId="{AE3A4EC9-BFB3-E542-8291-1095E32E76F7}" srcOrd="1" destOrd="0" presId="urn:microsoft.com/office/officeart/2005/8/layout/hierarchy2"/>
    <dgm:cxn modelId="{CD0CB5E0-9B40-724E-A69F-6213C9916C25}" type="presParOf" srcId="{AE3A4EC9-BFB3-E542-8291-1095E32E76F7}" destId="{41A2C2E4-5C95-1C40-9DC7-ABD8BC5F29F7}" srcOrd="0" destOrd="0" presId="urn:microsoft.com/office/officeart/2005/8/layout/hierarchy2"/>
    <dgm:cxn modelId="{2E1282B5-E8E1-F04F-B52E-6D4822001033}" type="presParOf" srcId="{41A2C2E4-5C95-1C40-9DC7-ABD8BC5F29F7}" destId="{360B07DB-8F6B-0547-BB15-466A0CC81D60}" srcOrd="0" destOrd="0" presId="urn:microsoft.com/office/officeart/2005/8/layout/hierarchy2"/>
    <dgm:cxn modelId="{905B94D7-FE95-F644-A448-59BD9B7840F5}" type="presParOf" srcId="{AE3A4EC9-BFB3-E542-8291-1095E32E76F7}" destId="{9C9AC624-7058-B544-86AC-662C13A74EB2}" srcOrd="1" destOrd="0" presId="urn:microsoft.com/office/officeart/2005/8/layout/hierarchy2"/>
    <dgm:cxn modelId="{1FBAB6D4-5D51-0C4B-80E4-8D5E998A0CB5}" type="presParOf" srcId="{9C9AC624-7058-B544-86AC-662C13A74EB2}" destId="{9BC7033D-90F5-D547-B526-7616D8112405}" srcOrd="0" destOrd="0" presId="urn:microsoft.com/office/officeart/2005/8/layout/hierarchy2"/>
    <dgm:cxn modelId="{08F2778B-CDEC-FD4E-8D50-3C5130B0705C}" type="presParOf" srcId="{9C9AC624-7058-B544-86AC-662C13A74EB2}" destId="{615125A8-7EF9-3C40-8894-B8E52F5D4348}" srcOrd="1" destOrd="0" presId="urn:microsoft.com/office/officeart/2005/8/layout/hierarchy2"/>
    <dgm:cxn modelId="{4C6DB873-CF44-A84C-B721-FDF505F41E8C}" type="presParOf" srcId="{81DFA144-A472-1E48-9899-97BA9F117C8E}" destId="{FD3D45D8-358B-1346-A07E-CB2A109BE9D4}" srcOrd="6" destOrd="0" presId="urn:microsoft.com/office/officeart/2005/8/layout/hierarchy2"/>
    <dgm:cxn modelId="{EA494D77-0DBA-C245-90A6-F843FFC332A5}" type="presParOf" srcId="{FD3D45D8-358B-1346-A07E-CB2A109BE9D4}" destId="{80F45D81-A9C9-B242-8416-688DF47C08FD}" srcOrd="0" destOrd="0" presId="urn:microsoft.com/office/officeart/2005/8/layout/hierarchy2"/>
    <dgm:cxn modelId="{C9E2AF23-40F5-464E-8463-6CF8688CA92D}" type="presParOf" srcId="{81DFA144-A472-1E48-9899-97BA9F117C8E}" destId="{51B1A485-70DC-CC4C-946B-983DA081253F}" srcOrd="7" destOrd="0" presId="urn:microsoft.com/office/officeart/2005/8/layout/hierarchy2"/>
    <dgm:cxn modelId="{0A1C2281-7A6E-FA49-8271-5828195BEAE1}" type="presParOf" srcId="{51B1A485-70DC-CC4C-946B-983DA081253F}" destId="{9CC264AD-4BEC-ED49-9B43-4C6D40440324}" srcOrd="0" destOrd="0" presId="urn:microsoft.com/office/officeart/2005/8/layout/hierarchy2"/>
    <dgm:cxn modelId="{2FDA2DD9-A6BF-1F4A-B435-33A7ACBC177E}" type="presParOf" srcId="{51B1A485-70DC-CC4C-946B-983DA081253F}" destId="{CEB3F625-D7DD-3E41-A591-1C6B8008D5DD}" srcOrd="1" destOrd="0" presId="urn:microsoft.com/office/officeart/2005/8/layout/hierarchy2"/>
    <dgm:cxn modelId="{292733AF-7E50-814A-BB26-1482FBDF5592}" type="presParOf" srcId="{CEB3F625-D7DD-3E41-A591-1C6B8008D5DD}" destId="{465F730C-8AEA-1E41-A1EC-7B4C00E1C517}" srcOrd="0" destOrd="0" presId="urn:microsoft.com/office/officeart/2005/8/layout/hierarchy2"/>
    <dgm:cxn modelId="{8658C4EE-D08C-8D4D-8435-4841607DE492}" type="presParOf" srcId="{465F730C-8AEA-1E41-A1EC-7B4C00E1C517}" destId="{C50A7799-833A-7741-9549-11E993691E76}" srcOrd="0" destOrd="0" presId="urn:microsoft.com/office/officeart/2005/8/layout/hierarchy2"/>
    <dgm:cxn modelId="{75477513-E345-3845-B85B-BE9418B51515}" type="presParOf" srcId="{CEB3F625-D7DD-3E41-A591-1C6B8008D5DD}" destId="{ACFB724F-8459-5040-8A13-FDEEC2BA69F8}" srcOrd="1" destOrd="0" presId="urn:microsoft.com/office/officeart/2005/8/layout/hierarchy2"/>
    <dgm:cxn modelId="{B18572F3-352C-0643-B6FB-B326C5F30A13}" type="presParOf" srcId="{ACFB724F-8459-5040-8A13-FDEEC2BA69F8}" destId="{D98EE982-C80D-2449-810E-0EB2CF9476CF}" srcOrd="0" destOrd="0" presId="urn:microsoft.com/office/officeart/2005/8/layout/hierarchy2"/>
    <dgm:cxn modelId="{A02BDFA7-4608-924B-B1FC-EBF182405545}" type="presParOf" srcId="{ACFB724F-8459-5040-8A13-FDEEC2BA69F8}" destId="{252F519C-9DB3-074F-9515-E01ED6B55A31}" srcOrd="1" destOrd="0" presId="urn:microsoft.com/office/officeart/2005/8/layout/hierarchy2"/>
    <dgm:cxn modelId="{BF62B951-E412-434C-83D0-F216DD07ADCE}" type="presParOf" srcId="{81DFA144-A472-1E48-9899-97BA9F117C8E}" destId="{6A36D4E7-7823-C348-9156-F60AC186ACBA}" srcOrd="8" destOrd="0" presId="urn:microsoft.com/office/officeart/2005/8/layout/hierarchy2"/>
    <dgm:cxn modelId="{D3B7473C-598A-B546-92BF-2AC89EAEBBF9}" type="presParOf" srcId="{6A36D4E7-7823-C348-9156-F60AC186ACBA}" destId="{DF7B85D9-8EC3-174E-9B4E-39F2AC8544C2}" srcOrd="0" destOrd="0" presId="urn:microsoft.com/office/officeart/2005/8/layout/hierarchy2"/>
    <dgm:cxn modelId="{4569F7AC-49DD-B74F-B8B4-7B120D6E289C}" type="presParOf" srcId="{81DFA144-A472-1E48-9899-97BA9F117C8E}" destId="{96207DEC-C822-1542-A516-60E0334A4774}" srcOrd="9" destOrd="0" presId="urn:microsoft.com/office/officeart/2005/8/layout/hierarchy2"/>
    <dgm:cxn modelId="{C37122F9-3868-994F-BBF8-26ED1C3EB378}" type="presParOf" srcId="{96207DEC-C822-1542-A516-60E0334A4774}" destId="{6480DC92-0B51-3A4A-8544-297628031956}" srcOrd="0" destOrd="0" presId="urn:microsoft.com/office/officeart/2005/8/layout/hierarchy2"/>
    <dgm:cxn modelId="{9975022E-D8D4-544E-8C9B-23485C8ACA80}" type="presParOf" srcId="{96207DEC-C822-1542-A516-60E0334A4774}" destId="{EDAB7504-B412-7E4D-8A2C-0772E47FBA6A}" srcOrd="1" destOrd="0" presId="urn:microsoft.com/office/officeart/2005/8/layout/hierarchy2"/>
    <dgm:cxn modelId="{D989DBAB-339A-044D-926C-06EE115AE03F}" type="presParOf" srcId="{EDAB7504-B412-7E4D-8A2C-0772E47FBA6A}" destId="{046FC0C8-DC95-8146-A04A-0539F44BA029}" srcOrd="0" destOrd="0" presId="urn:microsoft.com/office/officeart/2005/8/layout/hierarchy2"/>
    <dgm:cxn modelId="{3EB29B50-D21D-664F-9B3F-15A8CCE349E9}" type="presParOf" srcId="{046FC0C8-DC95-8146-A04A-0539F44BA029}" destId="{F50D162D-17E5-BB41-B9D2-60B65597CDE2}" srcOrd="0" destOrd="0" presId="urn:microsoft.com/office/officeart/2005/8/layout/hierarchy2"/>
    <dgm:cxn modelId="{7EB2619B-122C-FF4F-9633-910029264366}" type="presParOf" srcId="{EDAB7504-B412-7E4D-8A2C-0772E47FBA6A}" destId="{F8794E6A-5BA6-AD43-9923-340FAF3A918C}" srcOrd="1" destOrd="0" presId="urn:microsoft.com/office/officeart/2005/8/layout/hierarchy2"/>
    <dgm:cxn modelId="{B780B650-9637-B544-9DE0-82805F0FF842}" type="presParOf" srcId="{F8794E6A-5BA6-AD43-9923-340FAF3A918C}" destId="{96543C68-4C70-C64B-9594-333E559E20F3}" srcOrd="0" destOrd="0" presId="urn:microsoft.com/office/officeart/2005/8/layout/hierarchy2"/>
    <dgm:cxn modelId="{48F1A523-9578-E64A-AE17-7C32D3EC8353}" type="presParOf" srcId="{F8794E6A-5BA6-AD43-9923-340FAF3A918C}" destId="{A803BB82-407F-4246-8E22-701340511AF9}" srcOrd="1" destOrd="0" presId="urn:microsoft.com/office/officeart/2005/8/layout/hierarchy2"/>
    <dgm:cxn modelId="{A8FC5FE6-675B-6140-ADD6-5D3087117A96}" type="presParOf" srcId="{81DFA144-A472-1E48-9899-97BA9F117C8E}" destId="{C291F74C-0D89-D64F-AEEA-7AA63F608B40}" srcOrd="10" destOrd="0" presId="urn:microsoft.com/office/officeart/2005/8/layout/hierarchy2"/>
    <dgm:cxn modelId="{E5685499-15A7-C145-A555-1CE3DD7B397F}" type="presParOf" srcId="{C291F74C-0D89-D64F-AEEA-7AA63F608B40}" destId="{49F9D58D-D9C9-DE4D-944C-A1F8D2FD3F61}" srcOrd="0" destOrd="0" presId="urn:microsoft.com/office/officeart/2005/8/layout/hierarchy2"/>
    <dgm:cxn modelId="{308447AA-FE74-2144-9662-B97A94F40666}" type="presParOf" srcId="{81DFA144-A472-1E48-9899-97BA9F117C8E}" destId="{00D78077-3866-834E-89E9-F7825D245939}" srcOrd="11" destOrd="0" presId="urn:microsoft.com/office/officeart/2005/8/layout/hierarchy2"/>
    <dgm:cxn modelId="{BEC5BD92-967F-754C-99E9-DCF665FE5C11}" type="presParOf" srcId="{00D78077-3866-834E-89E9-F7825D245939}" destId="{AAD11BD0-D640-1C4F-B940-08D82DEDC586}" srcOrd="0" destOrd="0" presId="urn:microsoft.com/office/officeart/2005/8/layout/hierarchy2"/>
    <dgm:cxn modelId="{F7D9922F-1DF0-6845-85DF-C49528360B5F}" type="presParOf" srcId="{00D78077-3866-834E-89E9-F7825D245939}" destId="{4779740C-9BD9-9F47-B9C4-F6943057050D}" srcOrd="1" destOrd="0" presId="urn:microsoft.com/office/officeart/2005/8/layout/hierarchy2"/>
    <dgm:cxn modelId="{CCB98F76-C1AC-704E-9111-51F9E96921BA}" type="presParOf" srcId="{4779740C-9BD9-9F47-B9C4-F6943057050D}" destId="{2AB40569-D47E-4E47-99AB-16F137CBE944}" srcOrd="0" destOrd="0" presId="urn:microsoft.com/office/officeart/2005/8/layout/hierarchy2"/>
    <dgm:cxn modelId="{57265EFA-8BE8-3F43-87AE-D0849182BAE1}" type="presParOf" srcId="{2AB40569-D47E-4E47-99AB-16F137CBE944}" destId="{AC766A95-3D4B-4846-B832-140960D6436E}" srcOrd="0" destOrd="0" presId="urn:microsoft.com/office/officeart/2005/8/layout/hierarchy2"/>
    <dgm:cxn modelId="{F4867C96-9AAE-4A49-8FBB-9A9008344187}" type="presParOf" srcId="{4779740C-9BD9-9F47-B9C4-F6943057050D}" destId="{5483E0F6-886D-D449-BCF0-75040806BD3A}" srcOrd="1" destOrd="0" presId="urn:microsoft.com/office/officeart/2005/8/layout/hierarchy2"/>
    <dgm:cxn modelId="{1DDAAF0F-7A45-634D-B56A-AC9E00CFA983}" type="presParOf" srcId="{5483E0F6-886D-D449-BCF0-75040806BD3A}" destId="{B12E964E-E948-DF4D-9A74-C3DCCB11B550}" srcOrd="0" destOrd="0" presId="urn:microsoft.com/office/officeart/2005/8/layout/hierarchy2"/>
    <dgm:cxn modelId="{178C938A-D883-5842-8E36-E5268ED698D6}" type="presParOf" srcId="{5483E0F6-886D-D449-BCF0-75040806BD3A}" destId="{752638AD-8B78-9345-9886-55EDC50DB26D}" srcOrd="1" destOrd="0" presId="urn:microsoft.com/office/officeart/2005/8/layout/hierarchy2"/>
    <dgm:cxn modelId="{1A0FD3BE-97D1-F740-809C-C952E913A3D6}" type="presParOf" srcId="{81DFA144-A472-1E48-9899-97BA9F117C8E}" destId="{315DEC8D-4E1F-374E-8CC3-B5BD352C261F}" srcOrd="12" destOrd="0" presId="urn:microsoft.com/office/officeart/2005/8/layout/hierarchy2"/>
    <dgm:cxn modelId="{CDB60DC7-5649-3344-A748-BBE869F13657}" type="presParOf" srcId="{315DEC8D-4E1F-374E-8CC3-B5BD352C261F}" destId="{954A066B-B59A-7A4B-B831-06B55E8BC664}" srcOrd="0" destOrd="0" presId="urn:microsoft.com/office/officeart/2005/8/layout/hierarchy2"/>
    <dgm:cxn modelId="{32D2A6CB-06FF-1C4F-A800-392524CF9D88}" type="presParOf" srcId="{81DFA144-A472-1E48-9899-97BA9F117C8E}" destId="{F00CDF9B-6A54-0445-BE2B-712278D140D0}" srcOrd="13" destOrd="0" presId="urn:microsoft.com/office/officeart/2005/8/layout/hierarchy2"/>
    <dgm:cxn modelId="{E549E377-8625-1A42-845E-18579A1EB20C}" type="presParOf" srcId="{F00CDF9B-6A54-0445-BE2B-712278D140D0}" destId="{B7B18CDF-F689-734E-B2A7-E0F3209BF1C1}" srcOrd="0" destOrd="0" presId="urn:microsoft.com/office/officeart/2005/8/layout/hierarchy2"/>
    <dgm:cxn modelId="{FAF9072B-9DF3-6F4A-B69E-1CC3DCDC81AF}" type="presParOf" srcId="{F00CDF9B-6A54-0445-BE2B-712278D140D0}" destId="{5961B155-A041-DF4F-9ABD-D917EAF93974}" srcOrd="1" destOrd="0" presId="urn:microsoft.com/office/officeart/2005/8/layout/hierarchy2"/>
    <dgm:cxn modelId="{9442E8E6-A911-8C41-8322-01D731F11069}" type="presParOf" srcId="{5961B155-A041-DF4F-9ABD-D917EAF93974}" destId="{B10681FF-7A49-2D48-8C70-0B64BABF7F8F}" srcOrd="0" destOrd="0" presId="urn:microsoft.com/office/officeart/2005/8/layout/hierarchy2"/>
    <dgm:cxn modelId="{74183E8B-DF84-394C-913B-19A7F381BB1D}" type="presParOf" srcId="{B10681FF-7A49-2D48-8C70-0B64BABF7F8F}" destId="{82F2DF60-C871-5448-9447-0F7550B30295}" srcOrd="0" destOrd="0" presId="urn:microsoft.com/office/officeart/2005/8/layout/hierarchy2"/>
    <dgm:cxn modelId="{AB5DBA5E-FB90-8B4E-8F78-CD0F4C0CC46E}" type="presParOf" srcId="{5961B155-A041-DF4F-9ABD-D917EAF93974}" destId="{9807153A-5298-384F-9CEA-6FAA5B39A3B6}" srcOrd="1" destOrd="0" presId="urn:microsoft.com/office/officeart/2005/8/layout/hierarchy2"/>
    <dgm:cxn modelId="{50A1E4FF-BA49-204D-84AF-0300F3709273}" type="presParOf" srcId="{9807153A-5298-384F-9CEA-6FAA5B39A3B6}" destId="{9A46FCB5-E949-044B-8817-A41AE7103D20}" srcOrd="0" destOrd="0" presId="urn:microsoft.com/office/officeart/2005/8/layout/hierarchy2"/>
    <dgm:cxn modelId="{3CE90EC0-B809-0C4E-AC7C-CC666CB2D785}" type="presParOf" srcId="{9807153A-5298-384F-9CEA-6FAA5B39A3B6}" destId="{8A34FB51-61CC-274E-90DA-DFC762F28E4D}" srcOrd="1" destOrd="0" presId="urn:microsoft.com/office/officeart/2005/8/layout/hierarchy2"/>
    <dgm:cxn modelId="{BCD2B9A5-7374-7E4D-9F1F-597D7818D2D5}" type="presParOf" srcId="{81DFA144-A472-1E48-9899-97BA9F117C8E}" destId="{7138BF20-13A4-B449-B101-EABD4221F64F}" srcOrd="14" destOrd="0" presId="urn:microsoft.com/office/officeart/2005/8/layout/hierarchy2"/>
    <dgm:cxn modelId="{E7D756BC-D0E6-EA4E-8AC7-5BCF24CCBF38}" type="presParOf" srcId="{7138BF20-13A4-B449-B101-EABD4221F64F}" destId="{192ED42F-ED87-CE42-BB33-C7388CEBE97A}" srcOrd="0" destOrd="0" presId="urn:microsoft.com/office/officeart/2005/8/layout/hierarchy2"/>
    <dgm:cxn modelId="{9695252A-300A-084F-A3A5-6B0191AE401A}" type="presParOf" srcId="{81DFA144-A472-1E48-9899-97BA9F117C8E}" destId="{F5B33F34-76EA-A648-9BC2-004EAE272459}" srcOrd="15" destOrd="0" presId="urn:microsoft.com/office/officeart/2005/8/layout/hierarchy2"/>
    <dgm:cxn modelId="{A2648CE6-2F39-054D-959C-F12FB4377442}" type="presParOf" srcId="{F5B33F34-76EA-A648-9BC2-004EAE272459}" destId="{B687B9D9-ECF6-A746-9EDF-30B4D807FA85}" srcOrd="0" destOrd="0" presId="urn:microsoft.com/office/officeart/2005/8/layout/hierarchy2"/>
    <dgm:cxn modelId="{795FA2EB-F30B-224A-B17F-142FF424F0BD}" type="presParOf" srcId="{F5B33F34-76EA-A648-9BC2-004EAE272459}" destId="{3DA577D7-C1FC-5247-8974-04F9D70AA97C}" srcOrd="1" destOrd="0" presId="urn:microsoft.com/office/officeart/2005/8/layout/hierarchy2"/>
    <dgm:cxn modelId="{3C98D7EE-6D29-A34E-92CC-DC46A372564E}" type="presParOf" srcId="{3DA577D7-C1FC-5247-8974-04F9D70AA97C}" destId="{3CB05615-D0F6-BB4E-BF51-077F9C773074}" srcOrd="0" destOrd="0" presId="urn:microsoft.com/office/officeart/2005/8/layout/hierarchy2"/>
    <dgm:cxn modelId="{60E8FBDB-F6E7-CA4C-B13B-F8899B8801CE}" type="presParOf" srcId="{3CB05615-D0F6-BB4E-BF51-077F9C773074}" destId="{AB20687E-CF85-174E-A724-3A876A23034B}" srcOrd="0" destOrd="0" presId="urn:microsoft.com/office/officeart/2005/8/layout/hierarchy2"/>
    <dgm:cxn modelId="{39E27837-8CE5-FE46-BF10-09B68684C0C5}" type="presParOf" srcId="{3DA577D7-C1FC-5247-8974-04F9D70AA97C}" destId="{20C1B8A7-9D34-FA45-A91A-3AC5FC6141E4}" srcOrd="1" destOrd="0" presId="urn:microsoft.com/office/officeart/2005/8/layout/hierarchy2"/>
    <dgm:cxn modelId="{EDDFB912-990B-B142-B38E-1174EA81D569}" type="presParOf" srcId="{20C1B8A7-9D34-FA45-A91A-3AC5FC6141E4}" destId="{F65F7FA4-98AA-1447-9BE0-659C7C87D8EF}" srcOrd="0" destOrd="0" presId="urn:microsoft.com/office/officeart/2005/8/layout/hierarchy2"/>
    <dgm:cxn modelId="{11FC5D0D-F19D-4643-93B9-0055EF2B725A}" type="presParOf" srcId="{20C1B8A7-9D34-FA45-A91A-3AC5FC6141E4}" destId="{1EFE0B84-73E7-5943-BD63-C394D671A8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B495-3AFA-F641-B00D-221C1BE1D347}">
      <dsp:nvSpPr>
        <dsp:cNvPr id="0" name=""/>
        <dsp:cNvSpPr/>
      </dsp:nvSpPr>
      <dsp:spPr>
        <a:xfrm>
          <a:off x="107" y="883964"/>
          <a:ext cx="1076039" cy="2362332"/>
        </a:xfrm>
        <a:prstGeom prst="homePlat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0-10</a:t>
          </a:r>
          <a:endParaRPr lang="en-US" sz="2400" b="1" kern="1200" dirty="0">
            <a:solidFill>
              <a:schemeClr val="tx1"/>
            </a:solidFill>
          </a:endParaRPr>
        </a:p>
      </dsp:txBody>
      <dsp:txXfrm>
        <a:off x="107" y="883964"/>
        <a:ext cx="807029" cy="2362332"/>
      </dsp:txXfrm>
    </dsp:sp>
    <dsp:sp modelId="{B9C0359E-2ABA-DB42-8CF7-84F75BEBDBA2}">
      <dsp:nvSpPr>
        <dsp:cNvPr id="0" name=""/>
        <dsp:cNvSpPr/>
      </dsp:nvSpPr>
      <dsp:spPr>
        <a:xfrm>
          <a:off x="860939" y="883964"/>
          <a:ext cx="1076039" cy="2362332"/>
        </a:xfrm>
        <a:prstGeom prst="chevron">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11-19</a:t>
          </a:r>
          <a:endParaRPr lang="en-US" sz="2400" b="1" kern="1200" dirty="0">
            <a:solidFill>
              <a:schemeClr val="tx1"/>
            </a:solidFill>
          </a:endParaRPr>
        </a:p>
      </dsp:txBody>
      <dsp:txXfrm>
        <a:off x="860939" y="883964"/>
        <a:ext cx="1076039" cy="2362332"/>
      </dsp:txXfrm>
    </dsp:sp>
    <dsp:sp modelId="{88EB2E8E-762C-DC45-9125-4591B837231B}">
      <dsp:nvSpPr>
        <dsp:cNvPr id="0" name=""/>
        <dsp:cNvSpPr/>
      </dsp:nvSpPr>
      <dsp:spPr>
        <a:xfrm>
          <a:off x="1721770" y="883964"/>
          <a:ext cx="1076039" cy="2362332"/>
        </a:xfrm>
        <a:prstGeom prst="chevron">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20s</a:t>
          </a:r>
          <a:endParaRPr lang="en-US" sz="2400" b="1" kern="1200" dirty="0">
            <a:solidFill>
              <a:schemeClr val="tx1"/>
            </a:solidFill>
          </a:endParaRPr>
        </a:p>
      </dsp:txBody>
      <dsp:txXfrm>
        <a:off x="1721770" y="883964"/>
        <a:ext cx="1076039" cy="2362332"/>
      </dsp:txXfrm>
    </dsp:sp>
    <dsp:sp modelId="{4D43A91B-6FAC-8944-AE5C-731306687F74}">
      <dsp:nvSpPr>
        <dsp:cNvPr id="0" name=""/>
        <dsp:cNvSpPr/>
      </dsp:nvSpPr>
      <dsp:spPr>
        <a:xfrm>
          <a:off x="2582602" y="883964"/>
          <a:ext cx="1076039" cy="2362332"/>
        </a:xfrm>
        <a:prstGeom prst="chevron">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30s</a:t>
          </a:r>
          <a:endParaRPr lang="en-US" sz="2400" b="1" kern="1200" dirty="0">
            <a:solidFill>
              <a:schemeClr val="tx1"/>
            </a:solidFill>
          </a:endParaRPr>
        </a:p>
      </dsp:txBody>
      <dsp:txXfrm>
        <a:off x="2582602" y="883964"/>
        <a:ext cx="1076039" cy="2362332"/>
      </dsp:txXfrm>
    </dsp:sp>
    <dsp:sp modelId="{6B1DE52D-F0C6-454B-9F8A-48E1CF603604}">
      <dsp:nvSpPr>
        <dsp:cNvPr id="0" name=""/>
        <dsp:cNvSpPr/>
      </dsp:nvSpPr>
      <dsp:spPr>
        <a:xfrm>
          <a:off x="3443433" y="883964"/>
          <a:ext cx="1076039" cy="2362332"/>
        </a:xfrm>
        <a:prstGeom prst="chevron">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40s</a:t>
          </a:r>
          <a:endParaRPr lang="en-US" sz="2400" b="1" kern="1200" dirty="0">
            <a:solidFill>
              <a:schemeClr val="tx1"/>
            </a:solidFill>
          </a:endParaRPr>
        </a:p>
      </dsp:txBody>
      <dsp:txXfrm>
        <a:off x="3443433" y="883964"/>
        <a:ext cx="1076039" cy="2362332"/>
      </dsp:txXfrm>
    </dsp:sp>
    <dsp:sp modelId="{EEF80E92-2CC3-5C41-A2E0-1863998C35FC}">
      <dsp:nvSpPr>
        <dsp:cNvPr id="0" name=""/>
        <dsp:cNvSpPr/>
      </dsp:nvSpPr>
      <dsp:spPr>
        <a:xfrm>
          <a:off x="4304265" y="883964"/>
          <a:ext cx="1076039" cy="2362332"/>
        </a:xfrm>
        <a:prstGeom prst="chevron">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50s</a:t>
          </a:r>
          <a:endParaRPr lang="en-US" sz="2400" b="1" kern="1200" dirty="0">
            <a:solidFill>
              <a:schemeClr val="tx1"/>
            </a:solidFill>
          </a:endParaRPr>
        </a:p>
      </dsp:txBody>
      <dsp:txXfrm>
        <a:off x="4304265" y="883964"/>
        <a:ext cx="1076039" cy="2362332"/>
      </dsp:txXfrm>
    </dsp:sp>
    <dsp:sp modelId="{12FB8649-9E3F-BA4B-A897-1542010EBF09}">
      <dsp:nvSpPr>
        <dsp:cNvPr id="0" name=""/>
        <dsp:cNvSpPr/>
      </dsp:nvSpPr>
      <dsp:spPr>
        <a:xfrm>
          <a:off x="5165097" y="883964"/>
          <a:ext cx="1076039" cy="2362332"/>
        </a:xfrm>
        <a:prstGeom prst="chevron">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60s</a:t>
          </a:r>
          <a:endParaRPr lang="en-US" sz="2400" b="1" kern="1200" dirty="0">
            <a:solidFill>
              <a:schemeClr val="tx1"/>
            </a:solidFill>
          </a:endParaRPr>
        </a:p>
      </dsp:txBody>
      <dsp:txXfrm>
        <a:off x="5165097" y="883964"/>
        <a:ext cx="1076039" cy="2362332"/>
      </dsp:txXfrm>
    </dsp:sp>
    <dsp:sp modelId="{889EF1D7-6B09-BD44-99FE-EC7B409E282A}">
      <dsp:nvSpPr>
        <dsp:cNvPr id="0" name=""/>
        <dsp:cNvSpPr/>
      </dsp:nvSpPr>
      <dsp:spPr>
        <a:xfrm>
          <a:off x="6025928" y="883964"/>
          <a:ext cx="1076039" cy="2362332"/>
        </a:xfrm>
        <a:prstGeom prst="chevron">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70s</a:t>
          </a:r>
          <a:endParaRPr lang="en-US" sz="2400" b="1" kern="1200" dirty="0">
            <a:solidFill>
              <a:schemeClr val="tx1"/>
            </a:solidFill>
          </a:endParaRPr>
        </a:p>
      </dsp:txBody>
      <dsp:txXfrm>
        <a:off x="6025928" y="883964"/>
        <a:ext cx="1076039" cy="2362332"/>
      </dsp:txXfrm>
    </dsp:sp>
    <dsp:sp modelId="{FE7F0F59-D2F2-D547-87C1-38E81FA0B152}">
      <dsp:nvSpPr>
        <dsp:cNvPr id="0" name=""/>
        <dsp:cNvSpPr/>
      </dsp:nvSpPr>
      <dsp:spPr>
        <a:xfrm>
          <a:off x="6886760" y="883964"/>
          <a:ext cx="1076039" cy="2362332"/>
        </a:xfrm>
        <a:prstGeom prst="chevron">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smtClean="0">
              <a:solidFill>
                <a:schemeClr val="tx1"/>
              </a:solidFill>
            </a:rPr>
            <a:t>80s</a:t>
          </a:r>
          <a:endParaRPr lang="en-US" sz="2400" b="1" kern="1200" dirty="0">
            <a:solidFill>
              <a:schemeClr val="tx1"/>
            </a:solidFill>
          </a:endParaRPr>
        </a:p>
      </dsp:txBody>
      <dsp:txXfrm>
        <a:off x="6886760" y="883964"/>
        <a:ext cx="1076039" cy="2362332"/>
      </dsp:txXfrm>
    </dsp:sp>
    <dsp:sp modelId="{ED87B2D7-97CA-2B4A-B490-D4B9425D605D}">
      <dsp:nvSpPr>
        <dsp:cNvPr id="0" name=""/>
        <dsp:cNvSpPr/>
      </dsp:nvSpPr>
      <dsp:spPr>
        <a:xfrm>
          <a:off x="7747591" y="883964"/>
          <a:ext cx="1076039" cy="2362332"/>
        </a:xfrm>
        <a:prstGeom prst="chevron">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90s</a:t>
          </a:r>
          <a:endParaRPr lang="en-US" sz="2400" b="1" kern="1200" dirty="0">
            <a:solidFill>
              <a:schemeClr val="tx1"/>
            </a:solidFill>
          </a:endParaRPr>
        </a:p>
      </dsp:txBody>
      <dsp:txXfrm>
        <a:off x="7747591" y="883964"/>
        <a:ext cx="1076039" cy="23623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881B-B1B0-F642-B091-B4BBA32196C1}">
      <dsp:nvSpPr>
        <dsp:cNvPr id="0" name=""/>
        <dsp:cNvSpPr/>
      </dsp:nvSpPr>
      <dsp:spPr>
        <a:xfrm>
          <a:off x="3482976" y="2532063"/>
          <a:ext cx="1609721" cy="1547811"/>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Family Faith Formation Network</a:t>
          </a:r>
          <a:endParaRPr lang="en-US" sz="1600" b="1" kern="1200" dirty="0"/>
        </a:p>
      </dsp:txBody>
      <dsp:txXfrm>
        <a:off x="3718714" y="2758735"/>
        <a:ext cx="1138245" cy="1094467"/>
      </dsp:txXfrm>
    </dsp:sp>
    <dsp:sp modelId="{1F45B067-B7B1-0A45-AB56-7F02E646C263}">
      <dsp:nvSpPr>
        <dsp:cNvPr id="0" name=""/>
        <dsp:cNvSpPr/>
      </dsp:nvSpPr>
      <dsp:spPr>
        <a:xfrm rot="16200000">
          <a:off x="3957344" y="1659868"/>
          <a:ext cx="660986" cy="534659"/>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37543" y="1846999"/>
        <a:ext cx="500588" cy="320795"/>
      </dsp:txXfrm>
    </dsp:sp>
    <dsp:sp modelId="{3CE09590-9275-1642-8130-27B0BC77971D}">
      <dsp:nvSpPr>
        <dsp:cNvPr id="0" name=""/>
        <dsp:cNvSpPr/>
      </dsp:nvSpPr>
      <dsp:spPr>
        <a:xfrm>
          <a:off x="3658826" y="26897"/>
          <a:ext cx="1258021" cy="1258021"/>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 </a:t>
          </a:r>
          <a:br>
            <a:rPr lang="en-US" sz="1600" b="1" kern="1200" dirty="0" smtClean="0"/>
          </a:br>
          <a:r>
            <a:rPr lang="en-US" sz="1600" b="1" kern="1200" dirty="0" smtClean="0"/>
            <a:t>@ Home</a:t>
          </a:r>
        </a:p>
      </dsp:txBody>
      <dsp:txXfrm>
        <a:off x="3843059" y="211130"/>
        <a:ext cx="889555" cy="889555"/>
      </dsp:txXfrm>
    </dsp:sp>
    <dsp:sp modelId="{A7994F24-44D0-0042-A3E7-235E3D780D92}">
      <dsp:nvSpPr>
        <dsp:cNvPr id="0" name=""/>
        <dsp:cNvSpPr/>
      </dsp:nvSpPr>
      <dsp:spPr>
        <a:xfrm rot="18360000">
          <a:off x="4773605" y="1918904"/>
          <a:ext cx="655534" cy="534659"/>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806664" y="2090718"/>
        <a:ext cx="495136" cy="320795"/>
      </dsp:txXfrm>
    </dsp:sp>
    <dsp:sp modelId="{9C42DC5D-4BD5-EA44-888E-74873274F060}">
      <dsp:nvSpPr>
        <dsp:cNvPr id="0" name=""/>
        <dsp:cNvSpPr/>
      </dsp:nvSpPr>
      <dsp:spPr>
        <a:xfrm>
          <a:off x="5216493" y="533014"/>
          <a:ext cx="1258021" cy="1258021"/>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Seasons of the Year</a:t>
          </a:r>
        </a:p>
      </dsp:txBody>
      <dsp:txXfrm>
        <a:off x="5400726" y="717247"/>
        <a:ext cx="889555" cy="889555"/>
      </dsp:txXfrm>
    </dsp:sp>
    <dsp:sp modelId="{47B05779-D02A-0342-9375-A2A9CAA1AB66}">
      <dsp:nvSpPr>
        <dsp:cNvPr id="0" name=""/>
        <dsp:cNvSpPr/>
      </dsp:nvSpPr>
      <dsp:spPr>
        <a:xfrm rot="20520000">
          <a:off x="5289644" y="2608145"/>
          <a:ext cx="646232" cy="534659"/>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93569" y="2739860"/>
        <a:ext cx="485834" cy="320795"/>
      </dsp:txXfrm>
    </dsp:sp>
    <dsp:sp modelId="{08FF743E-866B-9645-962C-B5BA90AAC3C6}">
      <dsp:nvSpPr>
        <dsp:cNvPr id="0" name=""/>
        <dsp:cNvSpPr/>
      </dsp:nvSpPr>
      <dsp:spPr>
        <a:xfrm>
          <a:off x="6179184" y="1858044"/>
          <a:ext cx="1258021" cy="1258021"/>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Praying &amp; Growing Spiritually</a:t>
          </a:r>
        </a:p>
      </dsp:txBody>
      <dsp:txXfrm>
        <a:off x="6363417" y="2042277"/>
        <a:ext cx="889555" cy="889555"/>
      </dsp:txXfrm>
    </dsp:sp>
    <dsp:sp modelId="{EB322A2A-F1CF-A14F-A732-3D0CD05C5B3A}">
      <dsp:nvSpPr>
        <dsp:cNvPr id="0" name=""/>
        <dsp:cNvSpPr/>
      </dsp:nvSpPr>
      <dsp:spPr>
        <a:xfrm rot="1080000">
          <a:off x="5289644" y="3469133"/>
          <a:ext cx="646232" cy="534659"/>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93569" y="3551282"/>
        <a:ext cx="485834" cy="320795"/>
      </dsp:txXfrm>
    </dsp:sp>
    <dsp:sp modelId="{653E9AF3-97FD-254F-9C39-770C18696BA5}">
      <dsp:nvSpPr>
        <dsp:cNvPr id="0" name=""/>
        <dsp:cNvSpPr/>
      </dsp:nvSpPr>
      <dsp:spPr>
        <a:xfrm>
          <a:off x="6179184" y="3495872"/>
          <a:ext cx="1258021" cy="1258021"/>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Reading the Bible</a:t>
          </a:r>
          <a:endParaRPr lang="en-US" sz="1600" b="1" kern="1200" dirty="0"/>
        </a:p>
      </dsp:txBody>
      <dsp:txXfrm>
        <a:off x="6363417" y="3680105"/>
        <a:ext cx="889555" cy="889555"/>
      </dsp:txXfrm>
    </dsp:sp>
    <dsp:sp modelId="{92E90530-962E-9546-91B7-F09101DA1AAC}">
      <dsp:nvSpPr>
        <dsp:cNvPr id="0" name=""/>
        <dsp:cNvSpPr/>
      </dsp:nvSpPr>
      <dsp:spPr>
        <a:xfrm rot="3240000">
          <a:off x="4773605" y="4158374"/>
          <a:ext cx="655534" cy="534659"/>
        </a:xfrm>
        <a:prstGeom prst="righ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806664" y="4200424"/>
        <a:ext cx="495136" cy="320795"/>
      </dsp:txXfrm>
    </dsp:sp>
    <dsp:sp modelId="{1FED6E05-CFFF-814C-9C75-31120DDA1A2A}">
      <dsp:nvSpPr>
        <dsp:cNvPr id="0" name=""/>
        <dsp:cNvSpPr/>
      </dsp:nvSpPr>
      <dsp:spPr>
        <a:xfrm>
          <a:off x="5216493" y="4820902"/>
          <a:ext cx="1258021" cy="1258021"/>
        </a:xfrm>
        <a:prstGeom prst="ellips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Learning the Faith</a:t>
          </a:r>
          <a:endParaRPr lang="en-US" sz="1600" b="1" kern="1200" dirty="0"/>
        </a:p>
      </dsp:txBody>
      <dsp:txXfrm>
        <a:off x="5400726" y="5005135"/>
        <a:ext cx="889555" cy="889555"/>
      </dsp:txXfrm>
    </dsp:sp>
    <dsp:sp modelId="{E5B0DD3B-4DDC-6544-839D-F78FF8B5E519}">
      <dsp:nvSpPr>
        <dsp:cNvPr id="0" name=""/>
        <dsp:cNvSpPr/>
      </dsp:nvSpPr>
      <dsp:spPr>
        <a:xfrm rot="5400000">
          <a:off x="3957344" y="4417410"/>
          <a:ext cx="660986" cy="534659"/>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37543" y="4444143"/>
        <a:ext cx="500588" cy="320795"/>
      </dsp:txXfrm>
    </dsp:sp>
    <dsp:sp modelId="{5C8E1775-139E-0948-81B0-0F9E7BABAE41}">
      <dsp:nvSpPr>
        <dsp:cNvPr id="0" name=""/>
        <dsp:cNvSpPr/>
      </dsp:nvSpPr>
      <dsp:spPr>
        <a:xfrm>
          <a:off x="3518419" y="5327019"/>
          <a:ext cx="1538836" cy="1258021"/>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Celebrating Rituals &amp; Milestones</a:t>
          </a:r>
          <a:endParaRPr lang="en-US" sz="1600" b="1" kern="1200" dirty="0"/>
        </a:p>
      </dsp:txBody>
      <dsp:txXfrm>
        <a:off x="3743776" y="5511252"/>
        <a:ext cx="1088122" cy="889555"/>
      </dsp:txXfrm>
    </dsp:sp>
    <dsp:sp modelId="{D2311740-CD67-0949-83D0-DED2B26FFAA2}">
      <dsp:nvSpPr>
        <dsp:cNvPr id="0" name=""/>
        <dsp:cNvSpPr/>
      </dsp:nvSpPr>
      <dsp:spPr>
        <a:xfrm rot="7560000">
          <a:off x="3146535" y="4158374"/>
          <a:ext cx="655534" cy="534659"/>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73874" y="4200424"/>
        <a:ext cx="495136" cy="320795"/>
      </dsp:txXfrm>
    </dsp:sp>
    <dsp:sp modelId="{6FA2B70A-4503-C448-B226-95F23990E1BF}">
      <dsp:nvSpPr>
        <dsp:cNvPr id="0" name=""/>
        <dsp:cNvSpPr/>
      </dsp:nvSpPr>
      <dsp:spPr>
        <a:xfrm>
          <a:off x="2101160" y="4820902"/>
          <a:ext cx="1258021" cy="1258021"/>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Serving</a:t>
          </a:r>
          <a:endParaRPr lang="en-US" sz="1600" b="1" kern="1200" dirty="0"/>
        </a:p>
      </dsp:txBody>
      <dsp:txXfrm>
        <a:off x="2285393" y="5005135"/>
        <a:ext cx="889555" cy="889555"/>
      </dsp:txXfrm>
    </dsp:sp>
    <dsp:sp modelId="{0E278418-EB79-684F-A5A8-86FBA56F8E5B}">
      <dsp:nvSpPr>
        <dsp:cNvPr id="0" name=""/>
        <dsp:cNvSpPr/>
      </dsp:nvSpPr>
      <dsp:spPr>
        <a:xfrm rot="9720000">
          <a:off x="2639797" y="3469133"/>
          <a:ext cx="646232" cy="534659"/>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96270" y="3551282"/>
        <a:ext cx="485834" cy="320795"/>
      </dsp:txXfrm>
    </dsp:sp>
    <dsp:sp modelId="{F1129076-C76E-A34F-BDFB-6CBFA8FB3FD0}">
      <dsp:nvSpPr>
        <dsp:cNvPr id="0" name=""/>
        <dsp:cNvSpPr/>
      </dsp:nvSpPr>
      <dsp:spPr>
        <a:xfrm>
          <a:off x="1138469" y="3495872"/>
          <a:ext cx="1258021" cy="1258021"/>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Growing as a Family</a:t>
          </a:r>
          <a:endParaRPr lang="en-US" sz="1600" b="1" kern="1200" dirty="0"/>
        </a:p>
      </dsp:txBody>
      <dsp:txXfrm>
        <a:off x="1322702" y="3680105"/>
        <a:ext cx="889555" cy="889555"/>
      </dsp:txXfrm>
    </dsp:sp>
    <dsp:sp modelId="{F2451D7E-F6B0-654E-8BB5-4B46E71F1626}">
      <dsp:nvSpPr>
        <dsp:cNvPr id="0" name=""/>
        <dsp:cNvSpPr/>
      </dsp:nvSpPr>
      <dsp:spPr>
        <a:xfrm rot="11880000">
          <a:off x="2639797" y="2608145"/>
          <a:ext cx="646232" cy="534659"/>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96270" y="2739860"/>
        <a:ext cx="485834" cy="320795"/>
      </dsp:txXfrm>
    </dsp:sp>
    <dsp:sp modelId="{9260ACB3-6FEC-E544-8303-19094F5C724B}">
      <dsp:nvSpPr>
        <dsp:cNvPr id="0" name=""/>
        <dsp:cNvSpPr/>
      </dsp:nvSpPr>
      <dsp:spPr>
        <a:xfrm>
          <a:off x="1138469" y="1858044"/>
          <a:ext cx="1258021" cy="1258021"/>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For Parents</a:t>
          </a:r>
          <a:endParaRPr lang="en-US" sz="1600" b="1" kern="1200" dirty="0"/>
        </a:p>
      </dsp:txBody>
      <dsp:txXfrm>
        <a:off x="1322702" y="2042277"/>
        <a:ext cx="889555" cy="889555"/>
      </dsp:txXfrm>
    </dsp:sp>
    <dsp:sp modelId="{0BBECC17-77F4-7840-8330-5CC513A45EE5}">
      <dsp:nvSpPr>
        <dsp:cNvPr id="0" name=""/>
        <dsp:cNvSpPr/>
      </dsp:nvSpPr>
      <dsp:spPr>
        <a:xfrm rot="14040000">
          <a:off x="3157248" y="1926546"/>
          <a:ext cx="645212" cy="534659"/>
        </a:xfrm>
        <a:prstGeom prst="righ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84587" y="2098360"/>
        <a:ext cx="484814" cy="320795"/>
      </dsp:txXfrm>
    </dsp:sp>
    <dsp:sp modelId="{B705394A-D3FD-2A46-866F-B051D2A8D8E1}">
      <dsp:nvSpPr>
        <dsp:cNvPr id="0" name=""/>
        <dsp:cNvSpPr/>
      </dsp:nvSpPr>
      <dsp:spPr>
        <a:xfrm>
          <a:off x="2041265" y="532196"/>
          <a:ext cx="1377810" cy="1259656"/>
        </a:xfrm>
        <a:prstGeom prst="ellips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Children’s Programs</a:t>
          </a:r>
          <a:endParaRPr lang="en-US" sz="1600" b="1" kern="1200" dirty="0"/>
        </a:p>
      </dsp:txBody>
      <dsp:txXfrm>
        <a:off x="2243041" y="716668"/>
        <a:ext cx="974258" cy="8907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566856" y="286758"/>
          <a:ext cx="3705796" cy="3705796"/>
        </a:xfrm>
        <a:prstGeom prst="pie">
          <a:avLst>
            <a:gd name="adj1" fmla="val 16200000"/>
            <a:gd name="adj2" fmla="val 18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Fall</a:t>
          </a:r>
          <a:endParaRPr lang="en-US" sz="2800" kern="1200" dirty="0"/>
        </a:p>
      </dsp:txBody>
      <dsp:txXfrm>
        <a:off x="2519900" y="1072034"/>
        <a:ext cx="1323498" cy="1102915"/>
      </dsp:txXfrm>
    </dsp:sp>
    <dsp:sp modelId="{B693E6FC-39D2-384F-B23E-F8D1633C9CDE}">
      <dsp:nvSpPr>
        <dsp:cNvPr id="0" name=""/>
        <dsp:cNvSpPr/>
      </dsp:nvSpPr>
      <dsp:spPr>
        <a:xfrm>
          <a:off x="490535" y="419107"/>
          <a:ext cx="3705796" cy="3705796"/>
        </a:xfrm>
        <a:prstGeom prst="pie">
          <a:avLst>
            <a:gd name="adj1" fmla="val 1800000"/>
            <a:gd name="adj2" fmla="val 900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Winter-Spring</a:t>
          </a:r>
          <a:endParaRPr lang="en-US" sz="2800" kern="1200" dirty="0"/>
        </a:p>
      </dsp:txBody>
      <dsp:txXfrm>
        <a:off x="1372867" y="2823464"/>
        <a:ext cx="1985248" cy="970565"/>
      </dsp:txXfrm>
    </dsp:sp>
    <dsp:sp modelId="{DBFA8338-CC05-2940-A05E-BD3D2B0EE1F4}">
      <dsp:nvSpPr>
        <dsp:cNvPr id="0" name=""/>
        <dsp:cNvSpPr/>
      </dsp:nvSpPr>
      <dsp:spPr>
        <a:xfrm>
          <a:off x="414213" y="286758"/>
          <a:ext cx="3705796" cy="3705796"/>
        </a:xfrm>
        <a:prstGeom prst="pie">
          <a:avLst>
            <a:gd name="adj1" fmla="val 9000000"/>
            <a:gd name="adj2" fmla="val 1620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Summer</a:t>
          </a:r>
          <a:endParaRPr lang="en-US" sz="2800" kern="1200" dirty="0"/>
        </a:p>
      </dsp:txBody>
      <dsp:txXfrm>
        <a:off x="843468" y="1072034"/>
        <a:ext cx="1323498" cy="1102915"/>
      </dsp:txXfrm>
    </dsp:sp>
    <dsp:sp modelId="{227F2737-653F-6843-AF58-FFBC079C1985}">
      <dsp:nvSpPr>
        <dsp:cNvPr id="0" name=""/>
        <dsp:cNvSpPr/>
      </dsp:nvSpPr>
      <dsp:spPr>
        <a:xfrm>
          <a:off x="337756" y="57351"/>
          <a:ext cx="4164609" cy="4164609"/>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52285EB1-1A71-9D4C-A1EB-7F3C5A2DEEC5}">
      <dsp:nvSpPr>
        <dsp:cNvPr id="0" name=""/>
        <dsp:cNvSpPr/>
      </dsp:nvSpPr>
      <dsp:spPr>
        <a:xfrm>
          <a:off x="261128" y="189467"/>
          <a:ext cx="4164609" cy="4164609"/>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B3DC0718-70FD-9F43-AB24-2A1A336A3636}">
      <dsp:nvSpPr>
        <dsp:cNvPr id="0" name=""/>
        <dsp:cNvSpPr/>
      </dsp:nvSpPr>
      <dsp:spPr>
        <a:xfrm>
          <a:off x="184500" y="57351"/>
          <a:ext cx="4164609" cy="4164609"/>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341999" y="1019580"/>
          <a:ext cx="2937768" cy="1909549"/>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rgbClr val="000000"/>
              </a:solidFill>
            </a:rPr>
            <a:t>Church Event or Program</a:t>
          </a:r>
          <a:endParaRPr lang="en-US" sz="3200" kern="1200" dirty="0">
            <a:solidFill>
              <a:srgbClr val="000000"/>
            </a:solidFill>
          </a:endParaRPr>
        </a:p>
      </dsp:txBody>
      <dsp:txXfrm>
        <a:off x="435215" y="1112796"/>
        <a:ext cx="2751336" cy="1723117"/>
      </dsp:txXfrm>
    </dsp:sp>
    <dsp:sp modelId="{31DC290B-682D-1043-9D0B-FF7D1D01507D}">
      <dsp:nvSpPr>
        <dsp:cNvPr id="0" name=""/>
        <dsp:cNvSpPr/>
      </dsp:nvSpPr>
      <dsp:spPr>
        <a:xfrm>
          <a:off x="1810883" y="355051"/>
          <a:ext cx="3238608" cy="3238608"/>
        </a:xfrm>
        <a:custGeom>
          <a:avLst/>
          <a:gdLst/>
          <a:ahLst/>
          <a:cxnLst/>
          <a:rect l="0" t="0" r="0" b="0"/>
          <a:pathLst>
            <a:path>
              <a:moveTo>
                <a:pt x="682210" y="298697"/>
              </a:moveTo>
              <a:arcTo wR="1619304" hR="1619304" stAng="14078445" swAng="424311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3580607" y="1019580"/>
          <a:ext cx="2937768" cy="1909549"/>
        </a:xfrm>
        <a:prstGeom prst="round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rgbClr val="000000"/>
              </a:solidFill>
            </a:rPr>
            <a:t>At Home &amp; Daily Life</a:t>
          </a:r>
          <a:endParaRPr lang="en-US" sz="3200" kern="1200" dirty="0">
            <a:solidFill>
              <a:srgbClr val="000000"/>
            </a:solidFill>
          </a:endParaRPr>
        </a:p>
      </dsp:txBody>
      <dsp:txXfrm>
        <a:off x="3673823" y="1112796"/>
        <a:ext cx="2751336" cy="1723117"/>
      </dsp:txXfrm>
    </dsp:sp>
    <dsp:sp modelId="{1138D245-F243-A94A-B194-3A5DB00C9C45}">
      <dsp:nvSpPr>
        <dsp:cNvPr id="0" name=""/>
        <dsp:cNvSpPr/>
      </dsp:nvSpPr>
      <dsp:spPr>
        <a:xfrm>
          <a:off x="1810883" y="355051"/>
          <a:ext cx="3238608" cy="3238608"/>
        </a:xfrm>
        <a:custGeom>
          <a:avLst/>
          <a:gdLst/>
          <a:ahLst/>
          <a:cxnLst/>
          <a:rect l="0" t="0" r="0" b="0"/>
          <a:pathLst>
            <a:path>
              <a:moveTo>
                <a:pt x="2556397" y="2939910"/>
              </a:moveTo>
              <a:arcTo wR="1619304" hR="1619304" stAng="3278445" swAng="424311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2524825" y="1959085"/>
          <a:ext cx="1480661" cy="1480661"/>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smtClean="0"/>
            <a:t>Event or Program</a:t>
          </a:r>
          <a:endParaRPr lang="en-US" sz="2700" kern="1200" dirty="0"/>
        </a:p>
      </dsp:txBody>
      <dsp:txXfrm>
        <a:off x="2597105" y="2031365"/>
        <a:ext cx="1336101" cy="1336101"/>
      </dsp:txXfrm>
    </dsp:sp>
    <dsp:sp modelId="{F16EA18C-8019-C74D-BCC8-287AB1098442}">
      <dsp:nvSpPr>
        <dsp:cNvPr id="0" name=""/>
        <dsp:cNvSpPr/>
      </dsp:nvSpPr>
      <dsp:spPr>
        <a:xfrm rot="16200000">
          <a:off x="2934317" y="1628246"/>
          <a:ext cx="661677" cy="0"/>
        </a:xfrm>
        <a:custGeom>
          <a:avLst/>
          <a:gdLst/>
          <a:ahLst/>
          <a:cxnLst/>
          <a:rect l="0" t="0" r="0" b="0"/>
          <a:pathLst>
            <a:path>
              <a:moveTo>
                <a:pt x="0" y="0"/>
              </a:moveTo>
              <a:lnTo>
                <a:pt x="661677" y="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2472959" y="-43656"/>
          <a:ext cx="1584392" cy="1341063"/>
        </a:xfrm>
        <a:prstGeom prst="round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smtClean="0"/>
            <a:t>TALK</a:t>
          </a:r>
          <a:br>
            <a:rPr lang="en-US" sz="1900" kern="1200" smtClean="0"/>
          </a:br>
          <a:r>
            <a:rPr lang="en-US" sz="1900" kern="1200" smtClean="0"/>
            <a:t>Conversation Activities </a:t>
          </a:r>
          <a:endParaRPr lang="en-US" sz="1900" kern="1200" dirty="0"/>
        </a:p>
      </dsp:txBody>
      <dsp:txXfrm>
        <a:off x="2538424" y="21809"/>
        <a:ext cx="1453462" cy="1210133"/>
      </dsp:txXfrm>
    </dsp:sp>
    <dsp:sp modelId="{5E6C6F52-2364-6749-80A2-6E9F5A38DEF3}">
      <dsp:nvSpPr>
        <dsp:cNvPr id="0" name=""/>
        <dsp:cNvSpPr/>
      </dsp:nvSpPr>
      <dsp:spPr>
        <a:xfrm rot="20520000">
          <a:off x="3993520" y="2383316"/>
          <a:ext cx="488981" cy="0"/>
        </a:xfrm>
        <a:custGeom>
          <a:avLst/>
          <a:gdLst/>
          <a:ahLst/>
          <a:cxnLst/>
          <a:rect l="0" t="0" r="0" b="0"/>
          <a:pathLst>
            <a:path>
              <a:moveTo>
                <a:pt x="0" y="0"/>
              </a:moveTo>
              <a:lnTo>
                <a:pt x="488981" y="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4470535" y="1451339"/>
          <a:ext cx="1531446" cy="1215252"/>
        </a:xfrm>
        <a:prstGeom prst="roundRect">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smtClean="0"/>
            <a:t>LEARN</a:t>
          </a:r>
          <a:br>
            <a:rPr lang="en-US" sz="1800" kern="1200" smtClean="0"/>
          </a:br>
          <a:r>
            <a:rPr lang="en-US" sz="1800" kern="1200" smtClean="0"/>
            <a:t>Read</a:t>
          </a:r>
          <a:br>
            <a:rPr lang="en-US" sz="1800" kern="1200" smtClean="0"/>
          </a:br>
          <a:r>
            <a:rPr lang="en-US" sz="1800" kern="1200" smtClean="0"/>
            <a:t>Listen</a:t>
          </a:r>
          <a:br>
            <a:rPr lang="en-US" sz="1800" kern="1200" smtClean="0"/>
          </a:br>
          <a:r>
            <a:rPr lang="en-US" sz="1800" kern="1200" smtClean="0"/>
            <a:t>Watch </a:t>
          </a:r>
          <a:endParaRPr lang="en-US" sz="1800" kern="1200" dirty="0"/>
        </a:p>
      </dsp:txBody>
      <dsp:txXfrm>
        <a:off x="4529859" y="1510663"/>
        <a:ext cx="1412798" cy="1096604"/>
      </dsp:txXfrm>
    </dsp:sp>
    <dsp:sp modelId="{0B983D13-9616-B244-9767-663D62534803}">
      <dsp:nvSpPr>
        <dsp:cNvPr id="0" name=""/>
        <dsp:cNvSpPr/>
      </dsp:nvSpPr>
      <dsp:spPr>
        <a:xfrm rot="3240000">
          <a:off x="3718117" y="3606412"/>
          <a:ext cx="412020" cy="0"/>
        </a:xfrm>
        <a:custGeom>
          <a:avLst/>
          <a:gdLst/>
          <a:ahLst/>
          <a:cxnLst/>
          <a:rect l="0" t="0" r="0" b="0"/>
          <a:pathLst>
            <a:path>
              <a:moveTo>
                <a:pt x="0" y="0"/>
              </a:moveTo>
              <a:lnTo>
                <a:pt x="412020" y="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3690176" y="3773078"/>
          <a:ext cx="1586376" cy="1206116"/>
        </a:xfrm>
        <a:prstGeom prst="roundRect">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smtClean="0"/>
            <a:t>ACT</a:t>
          </a:r>
          <a:br>
            <a:rPr lang="en-US" sz="1800" kern="1200" smtClean="0"/>
          </a:br>
          <a:r>
            <a:rPr lang="en-US" sz="1800" kern="1200" smtClean="0"/>
            <a:t>Practices</a:t>
          </a:r>
          <a:br>
            <a:rPr lang="en-US" sz="1800" kern="1200" smtClean="0"/>
          </a:br>
          <a:r>
            <a:rPr lang="en-US" sz="1800" kern="1200" smtClean="0"/>
            <a:t>Service</a:t>
          </a:r>
          <a:br>
            <a:rPr lang="en-US" sz="1800" kern="1200" smtClean="0"/>
          </a:br>
          <a:r>
            <a:rPr lang="en-US" sz="1800" kern="1200" smtClean="0"/>
            <a:t>Projects</a:t>
          </a:r>
          <a:endParaRPr lang="en-US" sz="1800" kern="1200" dirty="0" smtClean="0"/>
        </a:p>
      </dsp:txBody>
      <dsp:txXfrm>
        <a:off x="3749054" y="3831956"/>
        <a:ext cx="1468620" cy="1088360"/>
      </dsp:txXfrm>
    </dsp:sp>
    <dsp:sp modelId="{54555DDE-9657-744F-80C5-9D13F5AB989A}">
      <dsp:nvSpPr>
        <dsp:cNvPr id="0" name=""/>
        <dsp:cNvSpPr/>
      </dsp:nvSpPr>
      <dsp:spPr>
        <a:xfrm rot="7560000">
          <a:off x="2385391" y="3613944"/>
          <a:ext cx="430640" cy="0"/>
        </a:xfrm>
        <a:custGeom>
          <a:avLst/>
          <a:gdLst/>
          <a:ahLst/>
          <a:cxnLst/>
          <a:rect l="0" t="0" r="0" b="0"/>
          <a:pathLst>
            <a:path>
              <a:moveTo>
                <a:pt x="0" y="0"/>
              </a:moveTo>
              <a:lnTo>
                <a:pt x="430640" y="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1313753" y="3788142"/>
          <a:ext cx="1466388" cy="1175987"/>
        </a:xfrm>
        <a:prstGeom prst="roundRect">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smtClean="0"/>
            <a:t>PRAY</a:t>
          </a:r>
          <a:br>
            <a:rPr lang="en-US" sz="1700" kern="1200" smtClean="0"/>
          </a:br>
          <a:r>
            <a:rPr lang="en-US" sz="1700" kern="1200" smtClean="0"/>
            <a:t>Devotions Bible Reading Daily Prayer</a:t>
          </a:r>
          <a:endParaRPr lang="en-US" sz="1700" kern="1200" dirty="0"/>
        </a:p>
      </dsp:txBody>
      <dsp:txXfrm>
        <a:off x="1371160" y="3845549"/>
        <a:ext cx="1351574" cy="1061173"/>
      </dsp:txXfrm>
    </dsp:sp>
    <dsp:sp modelId="{04EFD440-B0DD-7B41-BEDB-A6E2C526B96E}">
      <dsp:nvSpPr>
        <dsp:cNvPr id="0" name=""/>
        <dsp:cNvSpPr/>
      </dsp:nvSpPr>
      <dsp:spPr>
        <a:xfrm rot="11880000">
          <a:off x="2005097" y="2376551"/>
          <a:ext cx="532765" cy="0"/>
        </a:xfrm>
        <a:custGeom>
          <a:avLst/>
          <a:gdLst/>
          <a:ahLst/>
          <a:cxnLst/>
          <a:rect l="0" t="0" r="0" b="0"/>
          <a:pathLst>
            <a:path>
              <a:moveTo>
                <a:pt x="0" y="0"/>
              </a:moveTo>
              <a:lnTo>
                <a:pt x="532765" y="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569970" y="1375140"/>
          <a:ext cx="1448164" cy="1367650"/>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smtClean="0"/>
            <a:t>SHARE </a:t>
          </a:r>
          <a:br>
            <a:rPr lang="en-US" sz="2000" kern="1200" smtClean="0"/>
          </a:br>
          <a:r>
            <a:rPr lang="en-US" sz="2000" kern="1200" smtClean="0"/>
            <a:t>Facebook</a:t>
          </a:r>
          <a:br>
            <a:rPr lang="en-US" sz="2000" kern="1200" smtClean="0"/>
          </a:br>
          <a:r>
            <a:rPr lang="en-US" sz="2000" kern="1200" smtClean="0"/>
            <a:t>Video</a:t>
          </a:r>
          <a:br>
            <a:rPr lang="en-US" sz="2000" kern="1200" smtClean="0"/>
          </a:br>
          <a:r>
            <a:rPr lang="en-US" sz="2000" kern="1200" smtClean="0"/>
            <a:t>Projects</a:t>
          </a:r>
          <a:endParaRPr lang="en-US" sz="2000" kern="1200" dirty="0"/>
        </a:p>
      </dsp:txBody>
      <dsp:txXfrm>
        <a:off x="636733" y="1441903"/>
        <a:ext cx="1314638" cy="12341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9B84D-022D-FC42-B31A-B00ED4065723}">
      <dsp:nvSpPr>
        <dsp:cNvPr id="0" name=""/>
        <dsp:cNvSpPr/>
      </dsp:nvSpPr>
      <dsp:spPr>
        <a:xfrm>
          <a:off x="933197" y="330320"/>
          <a:ext cx="4482544" cy="4482544"/>
        </a:xfrm>
        <a:prstGeom prst="pie">
          <a:avLst>
            <a:gd name="adj1" fmla="val 16200000"/>
            <a:gd name="adj2" fmla="val 2052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Caring Relation-ships</a:t>
          </a:r>
          <a:endParaRPr lang="en-US" sz="2000" b="1" kern="1200" dirty="0">
            <a:solidFill>
              <a:schemeClr val="tx1"/>
            </a:solidFill>
          </a:endParaRPr>
        </a:p>
      </dsp:txBody>
      <dsp:txXfrm>
        <a:off x="3271590" y="1083815"/>
        <a:ext cx="1440817" cy="960545"/>
      </dsp:txXfrm>
    </dsp:sp>
    <dsp:sp modelId="{C2B88BB3-F0B2-2B44-BD13-05A1ACB1EDE8}">
      <dsp:nvSpPr>
        <dsp:cNvPr id="0" name=""/>
        <dsp:cNvSpPr/>
      </dsp:nvSpPr>
      <dsp:spPr>
        <a:xfrm>
          <a:off x="971618" y="449855"/>
          <a:ext cx="4482544" cy="4482544"/>
        </a:xfrm>
        <a:prstGeom prst="pie">
          <a:avLst>
            <a:gd name="adj1" fmla="val 20520000"/>
            <a:gd name="adj2" fmla="val 324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Celebrating</a:t>
          </a:r>
          <a:endParaRPr lang="en-US" sz="2000" b="1" kern="1200" dirty="0">
            <a:solidFill>
              <a:schemeClr val="tx1"/>
            </a:solidFill>
          </a:endParaRPr>
        </a:p>
      </dsp:txBody>
      <dsp:txXfrm>
        <a:off x="3858590" y="2497951"/>
        <a:ext cx="1334090" cy="1067272"/>
      </dsp:txXfrm>
    </dsp:sp>
    <dsp:sp modelId="{139CDB0A-B7D6-F04B-8D7F-0E2FD8502C90}">
      <dsp:nvSpPr>
        <dsp:cNvPr id="0" name=""/>
        <dsp:cNvSpPr/>
      </dsp:nvSpPr>
      <dsp:spPr>
        <a:xfrm>
          <a:off x="870227" y="523497"/>
          <a:ext cx="4482544" cy="4482544"/>
        </a:xfrm>
        <a:prstGeom prst="pie">
          <a:avLst>
            <a:gd name="adj1" fmla="val 3240000"/>
            <a:gd name="adj2" fmla="val 756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Learning</a:t>
          </a:r>
          <a:endParaRPr lang="en-US" sz="2000" b="1" kern="1200" dirty="0">
            <a:solidFill>
              <a:schemeClr val="tx1"/>
            </a:solidFill>
          </a:endParaRPr>
        </a:p>
      </dsp:txBody>
      <dsp:txXfrm>
        <a:off x="2471136" y="3671950"/>
        <a:ext cx="1280726" cy="1173999"/>
      </dsp:txXfrm>
    </dsp:sp>
    <dsp:sp modelId="{B7A877F1-3230-4B4B-893F-337132743C18}">
      <dsp:nvSpPr>
        <dsp:cNvPr id="0" name=""/>
        <dsp:cNvSpPr/>
      </dsp:nvSpPr>
      <dsp:spPr>
        <a:xfrm>
          <a:off x="768837" y="449855"/>
          <a:ext cx="4482544" cy="4482544"/>
        </a:xfrm>
        <a:prstGeom prst="pie">
          <a:avLst>
            <a:gd name="adj1" fmla="val 7560000"/>
            <a:gd name="adj2" fmla="val 1188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Praying</a:t>
          </a:r>
          <a:endParaRPr lang="en-US" sz="2000" b="1" kern="1200" dirty="0">
            <a:solidFill>
              <a:schemeClr val="tx1"/>
            </a:solidFill>
          </a:endParaRPr>
        </a:p>
      </dsp:txBody>
      <dsp:txXfrm>
        <a:off x="1030318" y="2497951"/>
        <a:ext cx="1334090" cy="1067272"/>
      </dsp:txXfrm>
    </dsp:sp>
    <dsp:sp modelId="{E58F4C31-4055-F548-B3E0-532BFA8D694B}">
      <dsp:nvSpPr>
        <dsp:cNvPr id="0" name=""/>
        <dsp:cNvSpPr/>
      </dsp:nvSpPr>
      <dsp:spPr>
        <a:xfrm>
          <a:off x="807258" y="330320"/>
          <a:ext cx="4482544" cy="4482544"/>
        </a:xfrm>
        <a:prstGeom prst="pie">
          <a:avLst>
            <a:gd name="adj1" fmla="val 11880000"/>
            <a:gd name="adj2" fmla="val 1620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Serving</a:t>
          </a:r>
          <a:endParaRPr lang="en-US" sz="2000" b="1" kern="1200" dirty="0">
            <a:solidFill>
              <a:schemeClr val="tx1"/>
            </a:solidFill>
          </a:endParaRPr>
        </a:p>
      </dsp:txBody>
      <dsp:txXfrm>
        <a:off x="1510591" y="1083815"/>
        <a:ext cx="1440817" cy="960545"/>
      </dsp:txXfrm>
    </dsp:sp>
    <dsp:sp modelId="{0091AD12-8C6D-994D-B60F-952732EC1DCF}">
      <dsp:nvSpPr>
        <dsp:cNvPr id="0" name=""/>
        <dsp:cNvSpPr/>
      </dsp:nvSpPr>
      <dsp:spPr>
        <a:xfrm>
          <a:off x="655495" y="52829"/>
          <a:ext cx="5037525" cy="5037525"/>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45B159E3-9144-FF43-851A-518EB3A9F1B2}">
      <dsp:nvSpPr>
        <dsp:cNvPr id="0" name=""/>
        <dsp:cNvSpPr/>
      </dsp:nvSpPr>
      <dsp:spPr>
        <a:xfrm>
          <a:off x="694437" y="172325"/>
          <a:ext cx="5037525" cy="5037525"/>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F3E4365E-401E-4743-8759-1A2F54E2B5EF}">
      <dsp:nvSpPr>
        <dsp:cNvPr id="0" name=""/>
        <dsp:cNvSpPr/>
      </dsp:nvSpPr>
      <dsp:spPr>
        <a:xfrm>
          <a:off x="592737" y="246192"/>
          <a:ext cx="5037525" cy="5037525"/>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66EDC3B4-8A38-E946-8962-AC207040BAA9}">
      <dsp:nvSpPr>
        <dsp:cNvPr id="0" name=""/>
        <dsp:cNvSpPr/>
      </dsp:nvSpPr>
      <dsp:spPr>
        <a:xfrm>
          <a:off x="491036" y="172325"/>
          <a:ext cx="5037525" cy="5037525"/>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D4D34760-ACB4-D54F-839D-21F5A24EDD23}">
      <dsp:nvSpPr>
        <dsp:cNvPr id="0" name=""/>
        <dsp:cNvSpPr/>
      </dsp:nvSpPr>
      <dsp:spPr>
        <a:xfrm>
          <a:off x="529979" y="52829"/>
          <a:ext cx="5037525" cy="5037525"/>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AE97F-0200-B046-8B17-146EA9908D30}">
      <dsp:nvSpPr>
        <dsp:cNvPr id="0" name=""/>
        <dsp:cNvSpPr/>
      </dsp:nvSpPr>
      <dsp:spPr>
        <a:xfrm>
          <a:off x="1336755" y="0"/>
          <a:ext cx="5386877" cy="4483348"/>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Church Life &amp; Ministries </a:t>
          </a:r>
          <a:endParaRPr lang="en-US" sz="2800" kern="1200" dirty="0"/>
        </a:p>
      </dsp:txBody>
      <dsp:txXfrm>
        <a:off x="2616138" y="336251"/>
        <a:ext cx="2828110" cy="762169"/>
      </dsp:txXfrm>
    </dsp:sp>
    <dsp:sp modelId="{45165570-2F9D-5D4F-B3F9-4A055BC4DD80}">
      <dsp:nvSpPr>
        <dsp:cNvPr id="0" name=""/>
        <dsp:cNvSpPr/>
      </dsp:nvSpPr>
      <dsp:spPr>
        <a:xfrm>
          <a:off x="2049658" y="1161187"/>
          <a:ext cx="4007474" cy="3130094"/>
        </a:xfrm>
        <a:prstGeom prst="ellipse">
          <a:avLst/>
        </a:prstGeom>
        <a:gradFill rotWithShape="0">
          <a:gsLst>
            <a:gs pos="0">
              <a:schemeClr val="accent3">
                <a:hueOff val="-19032015"/>
                <a:satOff val="90"/>
                <a:lumOff val="10585"/>
                <a:alphaOff val="0"/>
                <a:shade val="63000"/>
              </a:schemeClr>
            </a:gs>
            <a:gs pos="30000">
              <a:schemeClr val="accent3">
                <a:hueOff val="-19032015"/>
                <a:satOff val="90"/>
                <a:lumOff val="10585"/>
                <a:alphaOff val="0"/>
                <a:shade val="90000"/>
                <a:satMod val="110000"/>
              </a:schemeClr>
            </a:gs>
            <a:gs pos="45000">
              <a:schemeClr val="accent3">
                <a:hueOff val="-19032015"/>
                <a:satOff val="90"/>
                <a:lumOff val="10585"/>
                <a:alphaOff val="0"/>
                <a:shade val="100000"/>
                <a:satMod val="118000"/>
              </a:schemeClr>
            </a:gs>
            <a:gs pos="55000">
              <a:schemeClr val="accent3">
                <a:hueOff val="-19032015"/>
                <a:satOff val="90"/>
                <a:lumOff val="10585"/>
                <a:alphaOff val="0"/>
                <a:shade val="100000"/>
                <a:satMod val="118000"/>
              </a:schemeClr>
            </a:gs>
            <a:gs pos="73000">
              <a:schemeClr val="accent3">
                <a:hueOff val="-19032015"/>
                <a:satOff val="90"/>
                <a:lumOff val="10585"/>
                <a:alphaOff val="0"/>
                <a:shade val="90000"/>
                <a:satMod val="110000"/>
              </a:schemeClr>
            </a:gs>
            <a:gs pos="100000">
              <a:schemeClr val="accent3">
                <a:hueOff val="-19032015"/>
                <a:satOff val="90"/>
                <a:lumOff val="10585"/>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Family</a:t>
          </a:r>
        </a:p>
        <a:p>
          <a:pPr lvl="0" algn="ctr" defTabSz="1244600">
            <a:lnSpc>
              <a:spcPct val="90000"/>
            </a:lnSpc>
            <a:spcBef>
              <a:spcPct val="0"/>
            </a:spcBef>
            <a:spcAft>
              <a:spcPct val="35000"/>
            </a:spcAft>
          </a:pPr>
          <a:r>
            <a:rPr lang="en-US" sz="2400" kern="1200" dirty="0" smtClean="0"/>
            <a:t>Faith Transmission</a:t>
          </a:r>
          <a:br>
            <a:rPr lang="en-US" sz="2400" kern="1200" dirty="0" smtClean="0"/>
          </a:br>
          <a:r>
            <a:rPr lang="en-US" sz="2400" kern="1200" dirty="0" smtClean="0"/>
            <a:t>Faith Forming Practices</a:t>
          </a:r>
          <a:br>
            <a:rPr lang="en-US" sz="2400" kern="1200" dirty="0" smtClean="0"/>
          </a:br>
          <a:r>
            <a:rPr lang="en-US" sz="2400" kern="1200" dirty="0" smtClean="0"/>
            <a:t>Family Development</a:t>
          </a:r>
          <a:br>
            <a:rPr lang="en-US" sz="2400" kern="1200" dirty="0" smtClean="0"/>
          </a:br>
          <a:r>
            <a:rPr lang="en-US" sz="2400" kern="1200" dirty="0" smtClean="0"/>
            <a:t>Parent Formation</a:t>
          </a:r>
        </a:p>
      </dsp:txBody>
      <dsp:txXfrm>
        <a:off x="2636539" y="1943710"/>
        <a:ext cx="2833712" cy="156504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6E9B8-DBCA-C64A-8AA7-06A46D027E7E}">
      <dsp:nvSpPr>
        <dsp:cNvPr id="0" name=""/>
        <dsp:cNvSpPr/>
      </dsp:nvSpPr>
      <dsp:spPr>
        <a:xfrm>
          <a:off x="1417404" y="855783"/>
          <a:ext cx="2131953" cy="213195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Intergenerational Faith Community</a:t>
          </a:r>
          <a:endParaRPr lang="en-US" sz="1600" b="1" kern="1200" dirty="0">
            <a:latin typeface="Tw Cen MT"/>
            <a:cs typeface="Tw Cen MT"/>
          </a:endParaRPr>
        </a:p>
      </dsp:txBody>
      <dsp:txXfrm>
        <a:off x="1729621" y="1168000"/>
        <a:ext cx="1507519" cy="1507519"/>
      </dsp:txXfrm>
    </dsp:sp>
    <dsp:sp modelId="{9C0153A6-C720-9B41-B68F-286C0BDA78B4}">
      <dsp:nvSpPr>
        <dsp:cNvPr id="0" name=""/>
        <dsp:cNvSpPr/>
      </dsp:nvSpPr>
      <dsp:spPr>
        <a:xfrm>
          <a:off x="1869021" y="-19936"/>
          <a:ext cx="1228719" cy="1106611"/>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Children &amp; Parents</a:t>
          </a:r>
          <a:endParaRPr lang="en-US" sz="1600" b="1" kern="1200" dirty="0">
            <a:latin typeface="Tw Cen MT"/>
            <a:cs typeface="Tw Cen MT"/>
          </a:endParaRPr>
        </a:p>
      </dsp:txBody>
      <dsp:txXfrm>
        <a:off x="2048963" y="142123"/>
        <a:ext cx="868835" cy="782493"/>
      </dsp:txXfrm>
    </dsp:sp>
    <dsp:sp modelId="{821E78B6-40D9-DA42-A610-D95A8B445540}">
      <dsp:nvSpPr>
        <dsp:cNvPr id="0" name=""/>
        <dsp:cNvSpPr/>
      </dsp:nvSpPr>
      <dsp:spPr>
        <a:xfrm>
          <a:off x="3165430" y="619972"/>
          <a:ext cx="1228719" cy="110661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Youth &amp; Parents</a:t>
          </a:r>
          <a:endParaRPr lang="en-US" sz="1600" b="1" kern="1200" dirty="0">
            <a:latin typeface="Tw Cen MT"/>
            <a:cs typeface="Tw Cen MT"/>
          </a:endParaRPr>
        </a:p>
      </dsp:txBody>
      <dsp:txXfrm>
        <a:off x="3345372" y="782031"/>
        <a:ext cx="868835" cy="782493"/>
      </dsp:txXfrm>
    </dsp:sp>
    <dsp:sp modelId="{F1890CF1-B1F7-674A-A987-A7A7AFBCD2C5}">
      <dsp:nvSpPr>
        <dsp:cNvPr id="0" name=""/>
        <dsp:cNvSpPr/>
      </dsp:nvSpPr>
      <dsp:spPr>
        <a:xfrm>
          <a:off x="3071404" y="2062650"/>
          <a:ext cx="1228719" cy="110661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Young Adults</a:t>
          </a:r>
          <a:endParaRPr lang="en-US" sz="1600" b="1" kern="1200" dirty="0">
            <a:latin typeface="Tw Cen MT"/>
            <a:cs typeface="Tw Cen MT"/>
          </a:endParaRPr>
        </a:p>
      </dsp:txBody>
      <dsp:txXfrm>
        <a:off x="3251346" y="2224709"/>
        <a:ext cx="868835" cy="782493"/>
      </dsp:txXfrm>
    </dsp:sp>
    <dsp:sp modelId="{BA712A0A-EE50-D942-B4BC-EDE8FC8704F4}">
      <dsp:nvSpPr>
        <dsp:cNvPr id="0" name=""/>
        <dsp:cNvSpPr/>
      </dsp:nvSpPr>
      <dsp:spPr>
        <a:xfrm>
          <a:off x="1869021" y="2756846"/>
          <a:ext cx="1228719" cy="1106611"/>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Mid-life Adults</a:t>
          </a:r>
          <a:endParaRPr lang="en-US" sz="1600" b="1" kern="1200" dirty="0">
            <a:latin typeface="Tw Cen MT"/>
            <a:cs typeface="Tw Cen MT"/>
          </a:endParaRPr>
        </a:p>
      </dsp:txBody>
      <dsp:txXfrm>
        <a:off x="2048963" y="2918905"/>
        <a:ext cx="868835" cy="782493"/>
      </dsp:txXfrm>
    </dsp:sp>
    <dsp:sp modelId="{7E791BF1-47B3-DB44-9E9A-BF640A33822B}">
      <dsp:nvSpPr>
        <dsp:cNvPr id="0" name=""/>
        <dsp:cNvSpPr/>
      </dsp:nvSpPr>
      <dsp:spPr>
        <a:xfrm>
          <a:off x="748010" y="2082968"/>
          <a:ext cx="1065976" cy="1065976"/>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Mature Adults</a:t>
          </a:r>
          <a:endParaRPr lang="en-US" sz="1600" b="1" kern="1200" dirty="0">
            <a:latin typeface="Tw Cen MT"/>
            <a:cs typeface="Tw Cen MT"/>
          </a:endParaRPr>
        </a:p>
      </dsp:txBody>
      <dsp:txXfrm>
        <a:off x="904119" y="2239077"/>
        <a:ext cx="753758" cy="753758"/>
      </dsp:txXfrm>
    </dsp:sp>
    <dsp:sp modelId="{438560CF-F3DA-9144-AE49-3C50E3F9CABC}">
      <dsp:nvSpPr>
        <dsp:cNvPr id="0" name=""/>
        <dsp:cNvSpPr/>
      </dsp:nvSpPr>
      <dsp:spPr>
        <a:xfrm>
          <a:off x="748010" y="694576"/>
          <a:ext cx="1065976" cy="1065976"/>
        </a:xfrm>
        <a:prstGeom prst="ellipse">
          <a:avLst/>
        </a:prstGeom>
        <a:solidFill>
          <a:srgbClr val="FFFF00"/>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w Cen MT"/>
              <a:cs typeface="Tw Cen MT"/>
            </a:rPr>
            <a:t>Older Adults</a:t>
          </a:r>
          <a:endParaRPr lang="en-US" sz="1600" b="1" kern="1200" dirty="0">
            <a:latin typeface="Tw Cen MT"/>
            <a:cs typeface="Tw Cen MT"/>
          </a:endParaRPr>
        </a:p>
      </dsp:txBody>
      <dsp:txXfrm>
        <a:off x="904119" y="850685"/>
        <a:ext cx="753758" cy="7537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772994" y="3020226"/>
          <a:ext cx="1577810" cy="1577810"/>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00"/>
              </a:solidFill>
            </a:rPr>
            <a:t>GROWTH IN FAITH</a:t>
          </a:r>
          <a:endParaRPr lang="en-US" sz="2200" b="1" kern="1200" dirty="0">
            <a:solidFill>
              <a:srgbClr val="000000"/>
            </a:solidFill>
          </a:endParaRPr>
        </a:p>
      </dsp:txBody>
      <dsp:txXfrm>
        <a:off x="3004059" y="3251291"/>
        <a:ext cx="1115680" cy="1115680"/>
      </dsp:txXfrm>
    </dsp:sp>
    <dsp:sp modelId="{F8BE6A67-E23D-FA41-8D94-8672CB317A9A}">
      <dsp:nvSpPr>
        <dsp:cNvPr id="0" name=""/>
        <dsp:cNvSpPr/>
      </dsp:nvSpPr>
      <dsp:spPr>
        <a:xfrm rot="10800000">
          <a:off x="555092" y="358429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2858" y="3367345"/>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Caring Relationships</a:t>
          </a:r>
          <a:endParaRPr lang="en-US" sz="1400" b="1" kern="1200" dirty="0">
            <a:solidFill>
              <a:srgbClr val="000000"/>
            </a:solidFill>
          </a:endParaRPr>
        </a:p>
      </dsp:txBody>
      <dsp:txXfrm>
        <a:off x="28737" y="3393224"/>
        <a:ext cx="1052709" cy="831815"/>
      </dsp:txXfrm>
    </dsp:sp>
    <dsp:sp modelId="{999BB4BD-3DDB-B64B-96FD-9E84D2F302B4}">
      <dsp:nvSpPr>
        <dsp:cNvPr id="0" name=""/>
        <dsp:cNvSpPr/>
      </dsp:nvSpPr>
      <dsp:spPr>
        <a:xfrm rot="12342857">
          <a:off x="749079"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062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Rituals &amp; Milestones</a:t>
          </a:r>
          <a:endParaRPr lang="en-US" sz="1400" b="1" kern="1200" dirty="0">
            <a:solidFill>
              <a:srgbClr val="000000"/>
            </a:solidFill>
          </a:endParaRPr>
        </a:p>
      </dsp:txBody>
      <dsp:txXfrm>
        <a:off x="326505" y="2088619"/>
        <a:ext cx="1052709" cy="831815"/>
      </dsp:txXfrm>
    </dsp:sp>
    <dsp:sp modelId="{C1DE2ED8-D0BA-2A4A-A67D-0B9DB8885EAA}">
      <dsp:nvSpPr>
        <dsp:cNvPr id="0" name=""/>
        <dsp:cNvSpPr/>
      </dsp:nvSpPr>
      <dsp:spPr>
        <a:xfrm rot="13885714">
          <a:off x="1292618" y="205280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134952" y="1016528"/>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Church Year Seasons</a:t>
          </a:r>
          <a:endParaRPr lang="en-US" sz="1400" b="1" kern="1200" dirty="0">
            <a:solidFill>
              <a:srgbClr val="000000"/>
            </a:solidFill>
          </a:endParaRPr>
        </a:p>
      </dsp:txBody>
      <dsp:txXfrm>
        <a:off x="1160831" y="1042407"/>
        <a:ext cx="1052709" cy="831815"/>
      </dsp:txXfrm>
    </dsp:sp>
    <dsp:sp modelId="{57DBEB46-132C-FC49-81C5-2776F1C3EA50}">
      <dsp:nvSpPr>
        <dsp:cNvPr id="0" name=""/>
        <dsp:cNvSpPr/>
      </dsp:nvSpPr>
      <dsp:spPr>
        <a:xfrm rot="15428571">
          <a:off x="2078056" y="1674557"/>
          <a:ext cx="2095917" cy="449675"/>
        </a:xfrm>
        <a:prstGeom prst="lef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340588" y="435924"/>
          <a:ext cx="1104467" cy="883573"/>
        </a:xfrm>
        <a:prstGeom prst="roundRect">
          <a:avLst>
            <a:gd name="adj" fmla="val 1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Learning the Tradition</a:t>
          </a:r>
          <a:endParaRPr lang="en-US" sz="1400" b="1" kern="1200" dirty="0">
            <a:solidFill>
              <a:srgbClr val="000000"/>
            </a:solidFill>
          </a:endParaRPr>
        </a:p>
      </dsp:txBody>
      <dsp:txXfrm>
        <a:off x="2366467" y="461803"/>
        <a:ext cx="1052709" cy="831815"/>
      </dsp:txXfrm>
    </dsp:sp>
    <dsp:sp modelId="{C41117A4-7368-6D49-8780-672F39D0100E}">
      <dsp:nvSpPr>
        <dsp:cNvPr id="0" name=""/>
        <dsp:cNvSpPr/>
      </dsp:nvSpPr>
      <dsp:spPr>
        <a:xfrm rot="16971429">
          <a:off x="2949825" y="1674557"/>
          <a:ext cx="2095917" cy="449675"/>
        </a:xfrm>
        <a:prstGeom prst="lef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3678743" y="435924"/>
          <a:ext cx="1104467" cy="883573"/>
        </a:xfrm>
        <a:prstGeom prst="roundRect">
          <a:avLst>
            <a:gd name="adj" fmla="val 1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Praying</a:t>
          </a:r>
        </a:p>
        <a:p>
          <a:pPr lvl="0" algn="ctr" defTabSz="622300">
            <a:lnSpc>
              <a:spcPct val="90000"/>
            </a:lnSpc>
            <a:spcBef>
              <a:spcPct val="0"/>
            </a:spcBef>
            <a:spcAft>
              <a:spcPct val="35000"/>
            </a:spcAft>
          </a:pPr>
          <a:r>
            <a:rPr lang="en-US" sz="1400" b="1" kern="1200" dirty="0" smtClean="0">
              <a:solidFill>
                <a:srgbClr val="000000"/>
              </a:solidFill>
            </a:rPr>
            <a:t>Spiritual Formation</a:t>
          </a:r>
          <a:endParaRPr lang="en-US" sz="1400" b="1" kern="1200" dirty="0">
            <a:solidFill>
              <a:srgbClr val="000000"/>
            </a:solidFill>
          </a:endParaRPr>
        </a:p>
      </dsp:txBody>
      <dsp:txXfrm>
        <a:off x="3704622" y="461803"/>
        <a:ext cx="1052709" cy="831815"/>
      </dsp:txXfrm>
    </dsp:sp>
    <dsp:sp modelId="{46359FB7-AE2D-AD48-BA3F-7A6D9F8A325C}">
      <dsp:nvSpPr>
        <dsp:cNvPr id="0" name=""/>
        <dsp:cNvSpPr/>
      </dsp:nvSpPr>
      <dsp:spPr>
        <a:xfrm rot="18514286">
          <a:off x="3735263" y="205280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4884380" y="1016528"/>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Reading the Bible</a:t>
          </a:r>
          <a:endParaRPr lang="en-US" sz="1400" b="1" kern="1200" dirty="0">
            <a:solidFill>
              <a:srgbClr val="000000"/>
            </a:solidFill>
          </a:endParaRPr>
        </a:p>
      </dsp:txBody>
      <dsp:txXfrm>
        <a:off x="4910259" y="1042407"/>
        <a:ext cx="1052709" cy="831815"/>
      </dsp:txXfrm>
    </dsp:sp>
    <dsp:sp modelId="{CB254614-3AE3-5942-B4A8-B94331E526C1}">
      <dsp:nvSpPr>
        <dsp:cNvPr id="0" name=""/>
        <dsp:cNvSpPr/>
      </dsp:nvSpPr>
      <dsp:spPr>
        <a:xfrm rot="20057143">
          <a:off x="4278802"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571870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Serving Working for Justice Caring for Creation</a:t>
          </a:r>
          <a:endParaRPr lang="en-US" sz="1400" b="1" kern="1200" dirty="0">
            <a:solidFill>
              <a:srgbClr val="000000"/>
            </a:solidFill>
          </a:endParaRPr>
        </a:p>
      </dsp:txBody>
      <dsp:txXfrm>
        <a:off x="5744585" y="2088619"/>
        <a:ext cx="1052709" cy="831815"/>
      </dsp:txXfrm>
    </dsp:sp>
    <dsp:sp modelId="{853CB1C5-0190-7648-BF25-B8119ACA74DB}">
      <dsp:nvSpPr>
        <dsp:cNvPr id="0" name=""/>
        <dsp:cNvSpPr/>
      </dsp:nvSpPr>
      <dsp:spPr>
        <a:xfrm>
          <a:off x="4472789" y="358429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016473" y="3367345"/>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Worshipping</a:t>
          </a:r>
          <a:endParaRPr lang="en-US" sz="1400" b="1" kern="1200" dirty="0">
            <a:solidFill>
              <a:srgbClr val="000000"/>
            </a:solidFill>
          </a:endParaRPr>
        </a:p>
      </dsp:txBody>
      <dsp:txXfrm>
        <a:off x="6042352" y="3393224"/>
        <a:ext cx="1052709" cy="8318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772994" y="3020226"/>
          <a:ext cx="1577810" cy="1577810"/>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000000"/>
              </a:solidFill>
            </a:rPr>
            <a:t>GROWTH IN FAITH</a:t>
          </a:r>
          <a:endParaRPr lang="en-US" sz="2200" b="1" kern="1200" dirty="0">
            <a:solidFill>
              <a:srgbClr val="000000"/>
            </a:solidFill>
          </a:endParaRPr>
        </a:p>
      </dsp:txBody>
      <dsp:txXfrm>
        <a:off x="3004059" y="3251291"/>
        <a:ext cx="1115680" cy="1115680"/>
      </dsp:txXfrm>
    </dsp:sp>
    <dsp:sp modelId="{F8BE6A67-E23D-FA41-8D94-8672CB317A9A}">
      <dsp:nvSpPr>
        <dsp:cNvPr id="0" name=""/>
        <dsp:cNvSpPr/>
      </dsp:nvSpPr>
      <dsp:spPr>
        <a:xfrm rot="10800000">
          <a:off x="555092" y="358429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2858" y="3367345"/>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Caring Relationships</a:t>
          </a:r>
          <a:endParaRPr lang="en-US" sz="1400" b="1" kern="1200" dirty="0">
            <a:solidFill>
              <a:srgbClr val="000000"/>
            </a:solidFill>
          </a:endParaRPr>
        </a:p>
      </dsp:txBody>
      <dsp:txXfrm>
        <a:off x="28737" y="3393224"/>
        <a:ext cx="1052709" cy="831815"/>
      </dsp:txXfrm>
    </dsp:sp>
    <dsp:sp modelId="{999BB4BD-3DDB-B64B-96FD-9E84D2F302B4}">
      <dsp:nvSpPr>
        <dsp:cNvPr id="0" name=""/>
        <dsp:cNvSpPr/>
      </dsp:nvSpPr>
      <dsp:spPr>
        <a:xfrm rot="12342857">
          <a:off x="749079"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062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Rituals &amp; Milestones</a:t>
          </a:r>
          <a:endParaRPr lang="en-US" sz="1400" b="1" kern="1200" dirty="0">
            <a:solidFill>
              <a:srgbClr val="000000"/>
            </a:solidFill>
          </a:endParaRPr>
        </a:p>
      </dsp:txBody>
      <dsp:txXfrm>
        <a:off x="326505" y="2088619"/>
        <a:ext cx="1052709" cy="831815"/>
      </dsp:txXfrm>
    </dsp:sp>
    <dsp:sp modelId="{C1DE2ED8-D0BA-2A4A-A67D-0B9DB8885EAA}">
      <dsp:nvSpPr>
        <dsp:cNvPr id="0" name=""/>
        <dsp:cNvSpPr/>
      </dsp:nvSpPr>
      <dsp:spPr>
        <a:xfrm rot="13885714">
          <a:off x="1292618" y="205280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134952" y="1016528"/>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Church Year Seasons</a:t>
          </a:r>
          <a:endParaRPr lang="en-US" sz="1400" b="1" kern="1200" dirty="0">
            <a:solidFill>
              <a:srgbClr val="000000"/>
            </a:solidFill>
          </a:endParaRPr>
        </a:p>
      </dsp:txBody>
      <dsp:txXfrm>
        <a:off x="1160831" y="1042407"/>
        <a:ext cx="1052709" cy="831815"/>
      </dsp:txXfrm>
    </dsp:sp>
    <dsp:sp modelId="{57DBEB46-132C-FC49-81C5-2776F1C3EA50}">
      <dsp:nvSpPr>
        <dsp:cNvPr id="0" name=""/>
        <dsp:cNvSpPr/>
      </dsp:nvSpPr>
      <dsp:spPr>
        <a:xfrm rot="15428571">
          <a:off x="2078056" y="1674557"/>
          <a:ext cx="2095917" cy="449675"/>
        </a:xfrm>
        <a:prstGeom prst="lef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340588" y="435924"/>
          <a:ext cx="1104467" cy="883573"/>
        </a:xfrm>
        <a:prstGeom prst="roundRect">
          <a:avLst>
            <a:gd name="adj" fmla="val 1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Learning the Tradition</a:t>
          </a:r>
          <a:endParaRPr lang="en-US" sz="1400" b="1" kern="1200" dirty="0">
            <a:solidFill>
              <a:srgbClr val="000000"/>
            </a:solidFill>
          </a:endParaRPr>
        </a:p>
      </dsp:txBody>
      <dsp:txXfrm>
        <a:off x="2366467" y="461803"/>
        <a:ext cx="1052709" cy="831815"/>
      </dsp:txXfrm>
    </dsp:sp>
    <dsp:sp modelId="{C41117A4-7368-6D49-8780-672F39D0100E}">
      <dsp:nvSpPr>
        <dsp:cNvPr id="0" name=""/>
        <dsp:cNvSpPr/>
      </dsp:nvSpPr>
      <dsp:spPr>
        <a:xfrm rot="16971429">
          <a:off x="2949825" y="1674557"/>
          <a:ext cx="2095917" cy="449675"/>
        </a:xfrm>
        <a:prstGeom prst="lef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3678743" y="435924"/>
          <a:ext cx="1104467" cy="883573"/>
        </a:xfrm>
        <a:prstGeom prst="roundRect">
          <a:avLst>
            <a:gd name="adj" fmla="val 1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Praying</a:t>
          </a:r>
        </a:p>
        <a:p>
          <a:pPr lvl="0" algn="ctr" defTabSz="622300">
            <a:lnSpc>
              <a:spcPct val="90000"/>
            </a:lnSpc>
            <a:spcBef>
              <a:spcPct val="0"/>
            </a:spcBef>
            <a:spcAft>
              <a:spcPct val="35000"/>
            </a:spcAft>
          </a:pPr>
          <a:r>
            <a:rPr lang="en-US" sz="1400" b="1" kern="1200" dirty="0" smtClean="0">
              <a:solidFill>
                <a:srgbClr val="000000"/>
              </a:solidFill>
            </a:rPr>
            <a:t>Spiritual Formation</a:t>
          </a:r>
          <a:endParaRPr lang="en-US" sz="1400" b="1" kern="1200" dirty="0">
            <a:solidFill>
              <a:srgbClr val="000000"/>
            </a:solidFill>
          </a:endParaRPr>
        </a:p>
      </dsp:txBody>
      <dsp:txXfrm>
        <a:off x="3704622" y="461803"/>
        <a:ext cx="1052709" cy="831815"/>
      </dsp:txXfrm>
    </dsp:sp>
    <dsp:sp modelId="{46359FB7-AE2D-AD48-BA3F-7A6D9F8A325C}">
      <dsp:nvSpPr>
        <dsp:cNvPr id="0" name=""/>
        <dsp:cNvSpPr/>
      </dsp:nvSpPr>
      <dsp:spPr>
        <a:xfrm rot="18514286">
          <a:off x="3735263" y="205280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4884380" y="1016528"/>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Reading the Bible</a:t>
          </a:r>
          <a:endParaRPr lang="en-US" sz="1400" b="1" kern="1200" dirty="0">
            <a:solidFill>
              <a:srgbClr val="000000"/>
            </a:solidFill>
          </a:endParaRPr>
        </a:p>
      </dsp:txBody>
      <dsp:txXfrm>
        <a:off x="4910259" y="1042407"/>
        <a:ext cx="1052709" cy="831815"/>
      </dsp:txXfrm>
    </dsp:sp>
    <dsp:sp modelId="{CB254614-3AE3-5942-B4A8-B94331E526C1}">
      <dsp:nvSpPr>
        <dsp:cNvPr id="0" name=""/>
        <dsp:cNvSpPr/>
      </dsp:nvSpPr>
      <dsp:spPr>
        <a:xfrm rot="20057143">
          <a:off x="4278802"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571870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Serving Working for Justice Caring for Creation</a:t>
          </a:r>
          <a:endParaRPr lang="en-US" sz="1400" b="1" kern="1200" dirty="0">
            <a:solidFill>
              <a:srgbClr val="000000"/>
            </a:solidFill>
          </a:endParaRPr>
        </a:p>
      </dsp:txBody>
      <dsp:txXfrm>
        <a:off x="5744585" y="2088619"/>
        <a:ext cx="1052709" cy="831815"/>
      </dsp:txXfrm>
    </dsp:sp>
    <dsp:sp modelId="{853CB1C5-0190-7648-BF25-B8119ACA74DB}">
      <dsp:nvSpPr>
        <dsp:cNvPr id="0" name=""/>
        <dsp:cNvSpPr/>
      </dsp:nvSpPr>
      <dsp:spPr>
        <a:xfrm>
          <a:off x="4472789" y="358429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016473" y="3367345"/>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00000"/>
              </a:solidFill>
            </a:rPr>
            <a:t>Worshipping</a:t>
          </a:r>
          <a:endParaRPr lang="en-US" sz="1400" b="1" kern="1200" dirty="0">
            <a:solidFill>
              <a:srgbClr val="000000"/>
            </a:solidFill>
          </a:endParaRPr>
        </a:p>
      </dsp:txBody>
      <dsp:txXfrm>
        <a:off x="6042352" y="3393224"/>
        <a:ext cx="1052709" cy="83181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450832" y="1563676"/>
          <a:ext cx="1546510" cy="142718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677313" y="1772682"/>
        <a:ext cx="1093548" cy="1009173"/>
      </dsp:txXfrm>
    </dsp:sp>
    <dsp:sp modelId="{CCBEC221-D124-B443-9DAE-DBA4D2F97439}">
      <dsp:nvSpPr>
        <dsp:cNvPr id="0" name=""/>
        <dsp:cNvSpPr/>
      </dsp:nvSpPr>
      <dsp:spPr>
        <a:xfrm rot="16200000">
          <a:off x="2077604" y="1391817"/>
          <a:ext cx="292965" cy="50752"/>
        </a:xfrm>
        <a:custGeom>
          <a:avLst/>
          <a:gdLst/>
          <a:ahLst/>
          <a:cxnLst/>
          <a:rect l="0" t="0" r="0" b="0"/>
          <a:pathLst>
            <a:path>
              <a:moveTo>
                <a:pt x="0" y="25376"/>
              </a:moveTo>
              <a:lnTo>
                <a:pt x="292965" y="25376"/>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16763" y="1409869"/>
        <a:ext cx="14648" cy="14648"/>
      </dsp:txXfrm>
    </dsp:sp>
    <dsp:sp modelId="{C93A2DA2-412A-2341-9AF6-1D699AD6C9F4}">
      <dsp:nvSpPr>
        <dsp:cNvPr id="0" name=""/>
        <dsp:cNvSpPr/>
      </dsp:nvSpPr>
      <dsp:spPr>
        <a:xfrm>
          <a:off x="1596984" y="16505"/>
          <a:ext cx="1254205" cy="125420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1780658" y="200179"/>
        <a:ext cx="886857" cy="886857"/>
      </dsp:txXfrm>
    </dsp:sp>
    <dsp:sp modelId="{7EF71D51-A944-F742-B5FE-99F3E33B1852}">
      <dsp:nvSpPr>
        <dsp:cNvPr id="0" name=""/>
        <dsp:cNvSpPr/>
      </dsp:nvSpPr>
      <dsp:spPr>
        <a:xfrm rot="19800000">
          <a:off x="2862902" y="1811016"/>
          <a:ext cx="249610" cy="50752"/>
        </a:xfrm>
        <a:custGeom>
          <a:avLst/>
          <a:gdLst/>
          <a:ahLst/>
          <a:cxnLst/>
          <a:rect l="0" t="0" r="0" b="0"/>
          <a:pathLst>
            <a:path>
              <a:moveTo>
                <a:pt x="0" y="25376"/>
              </a:moveTo>
              <a:lnTo>
                <a:pt x="249610" y="25376"/>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81467" y="1830152"/>
        <a:ext cx="12480" cy="12480"/>
      </dsp:txXfrm>
    </dsp:sp>
    <dsp:sp modelId="{B5BE8A8F-74BF-C446-A808-A06E14558C3E}">
      <dsp:nvSpPr>
        <dsp:cNvPr id="0" name=""/>
        <dsp:cNvSpPr/>
      </dsp:nvSpPr>
      <dsp:spPr>
        <a:xfrm>
          <a:off x="3011776" y="833335"/>
          <a:ext cx="1254205" cy="125420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195450" y="1017009"/>
        <a:ext cx="886857" cy="886857"/>
      </dsp:txXfrm>
    </dsp:sp>
    <dsp:sp modelId="{B556F13D-FA4A-B242-B361-004BEA807F24}">
      <dsp:nvSpPr>
        <dsp:cNvPr id="0" name=""/>
        <dsp:cNvSpPr/>
      </dsp:nvSpPr>
      <dsp:spPr>
        <a:xfrm rot="1800000">
          <a:off x="2862902" y="2692769"/>
          <a:ext cx="249610" cy="50752"/>
        </a:xfrm>
        <a:custGeom>
          <a:avLst/>
          <a:gdLst/>
          <a:ahLst/>
          <a:cxnLst/>
          <a:rect l="0" t="0" r="0" b="0"/>
          <a:pathLst>
            <a:path>
              <a:moveTo>
                <a:pt x="0" y="25376"/>
              </a:moveTo>
              <a:lnTo>
                <a:pt x="249610" y="25376"/>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81467" y="2711905"/>
        <a:ext cx="12480" cy="12480"/>
      </dsp:txXfrm>
    </dsp:sp>
    <dsp:sp modelId="{FB24D420-171C-8945-934A-5001B52B1357}">
      <dsp:nvSpPr>
        <dsp:cNvPr id="0" name=""/>
        <dsp:cNvSpPr/>
      </dsp:nvSpPr>
      <dsp:spPr>
        <a:xfrm>
          <a:off x="3011776" y="2466996"/>
          <a:ext cx="1254205" cy="125420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195450" y="2650670"/>
        <a:ext cx="886857" cy="886857"/>
      </dsp:txXfrm>
    </dsp:sp>
    <dsp:sp modelId="{DE59AC1F-9DB3-5A48-B70D-AB758C672143}">
      <dsp:nvSpPr>
        <dsp:cNvPr id="0" name=""/>
        <dsp:cNvSpPr/>
      </dsp:nvSpPr>
      <dsp:spPr>
        <a:xfrm rot="5400000">
          <a:off x="2077604" y="3111967"/>
          <a:ext cx="292965" cy="50752"/>
        </a:xfrm>
        <a:custGeom>
          <a:avLst/>
          <a:gdLst/>
          <a:ahLst/>
          <a:cxnLst/>
          <a:rect l="0" t="0" r="0" b="0"/>
          <a:pathLst>
            <a:path>
              <a:moveTo>
                <a:pt x="0" y="25376"/>
              </a:moveTo>
              <a:lnTo>
                <a:pt x="292965" y="25376"/>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16763" y="3130020"/>
        <a:ext cx="14648" cy="14648"/>
      </dsp:txXfrm>
    </dsp:sp>
    <dsp:sp modelId="{C233C074-4F5D-014A-9756-C069236FAC1B}">
      <dsp:nvSpPr>
        <dsp:cNvPr id="0" name=""/>
        <dsp:cNvSpPr/>
      </dsp:nvSpPr>
      <dsp:spPr>
        <a:xfrm>
          <a:off x="1596984" y="3283827"/>
          <a:ext cx="1254205" cy="125420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1780658" y="3467501"/>
        <a:ext cx="886857" cy="886857"/>
      </dsp:txXfrm>
    </dsp:sp>
    <dsp:sp modelId="{53A9F9C0-FCA7-BF4A-87B4-082DB5C58162}">
      <dsp:nvSpPr>
        <dsp:cNvPr id="0" name=""/>
        <dsp:cNvSpPr/>
      </dsp:nvSpPr>
      <dsp:spPr>
        <a:xfrm rot="9000000">
          <a:off x="1335661" y="2692769"/>
          <a:ext cx="249610" cy="50752"/>
        </a:xfrm>
        <a:custGeom>
          <a:avLst/>
          <a:gdLst/>
          <a:ahLst/>
          <a:cxnLst/>
          <a:rect l="0" t="0" r="0" b="0"/>
          <a:pathLst>
            <a:path>
              <a:moveTo>
                <a:pt x="0" y="25376"/>
              </a:moveTo>
              <a:lnTo>
                <a:pt x="249610" y="25376"/>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54226" y="2711905"/>
        <a:ext cx="12480" cy="12480"/>
      </dsp:txXfrm>
    </dsp:sp>
    <dsp:sp modelId="{786C278A-52AF-F348-81FD-9B6677CBED35}">
      <dsp:nvSpPr>
        <dsp:cNvPr id="0" name=""/>
        <dsp:cNvSpPr/>
      </dsp:nvSpPr>
      <dsp:spPr>
        <a:xfrm>
          <a:off x="182193" y="2466996"/>
          <a:ext cx="1254205" cy="125420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65867" y="2650670"/>
        <a:ext cx="886857" cy="886857"/>
      </dsp:txXfrm>
    </dsp:sp>
    <dsp:sp modelId="{8916B3F9-5F46-2D4E-9C78-23BD413D1CD2}">
      <dsp:nvSpPr>
        <dsp:cNvPr id="0" name=""/>
        <dsp:cNvSpPr/>
      </dsp:nvSpPr>
      <dsp:spPr>
        <a:xfrm rot="12600000">
          <a:off x="1335661" y="1811016"/>
          <a:ext cx="249610" cy="50752"/>
        </a:xfrm>
        <a:custGeom>
          <a:avLst/>
          <a:gdLst/>
          <a:ahLst/>
          <a:cxnLst/>
          <a:rect l="0" t="0" r="0" b="0"/>
          <a:pathLst>
            <a:path>
              <a:moveTo>
                <a:pt x="0" y="25376"/>
              </a:moveTo>
              <a:lnTo>
                <a:pt x="249610" y="25376"/>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54226" y="1830152"/>
        <a:ext cx="12480" cy="12480"/>
      </dsp:txXfrm>
    </dsp:sp>
    <dsp:sp modelId="{343C0BFE-AB33-8642-AD06-2C0738FC5DF8}">
      <dsp:nvSpPr>
        <dsp:cNvPr id="0" name=""/>
        <dsp:cNvSpPr/>
      </dsp:nvSpPr>
      <dsp:spPr>
        <a:xfrm>
          <a:off x="182193" y="833335"/>
          <a:ext cx="1254205" cy="1254205"/>
        </a:xfrm>
        <a:prstGeom prst="ellipse">
          <a:avLst/>
        </a:prstGeom>
        <a:gradFill rotWithShape="0">
          <a:gsLst>
            <a:gs pos="0">
              <a:schemeClr val="accent3">
                <a:hueOff val="0"/>
                <a:satOff val="0"/>
                <a:lumOff val="0"/>
                <a:alphaOff val="0"/>
                <a:tint val="45000"/>
                <a:satMod val="200000"/>
              </a:schemeClr>
            </a:gs>
            <a:gs pos="30000">
              <a:schemeClr val="accent3">
                <a:hueOff val="0"/>
                <a:satOff val="0"/>
                <a:lumOff val="0"/>
                <a:alphaOff val="0"/>
                <a:tint val="61000"/>
                <a:satMod val="200000"/>
              </a:schemeClr>
            </a:gs>
            <a:gs pos="45000">
              <a:schemeClr val="accent3">
                <a:hueOff val="0"/>
                <a:satOff val="0"/>
                <a:lumOff val="0"/>
                <a:alphaOff val="0"/>
                <a:tint val="66000"/>
                <a:satMod val="200000"/>
              </a:schemeClr>
            </a:gs>
            <a:gs pos="55000">
              <a:schemeClr val="accent3">
                <a:hueOff val="0"/>
                <a:satOff val="0"/>
                <a:lumOff val="0"/>
                <a:alphaOff val="0"/>
                <a:tint val="66000"/>
                <a:satMod val="200000"/>
              </a:schemeClr>
            </a:gs>
            <a:gs pos="73000">
              <a:schemeClr val="accent3">
                <a:hueOff val="0"/>
                <a:satOff val="0"/>
                <a:lumOff val="0"/>
                <a:alphaOff val="0"/>
                <a:tint val="61000"/>
                <a:satMod val="200000"/>
              </a:schemeClr>
            </a:gs>
            <a:gs pos="100000">
              <a:schemeClr val="accent3">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65867" y="1017009"/>
        <a:ext cx="886857" cy="886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1081856" y="1480"/>
          <a:ext cx="3648456" cy="651536"/>
        </a:xfrm>
        <a:prstGeom prst="homePlat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iGeneration (2000-</a:t>
          </a:r>
          <a:endParaRPr lang="en-US" sz="2200" kern="1200" dirty="0"/>
        </a:p>
      </dsp:txBody>
      <dsp:txXfrm rot="10800000">
        <a:off x="1244740" y="1480"/>
        <a:ext cx="3485572" cy="651536"/>
      </dsp:txXfrm>
    </dsp:sp>
    <dsp:sp modelId="{378A0F51-8547-5A4C-AD66-9FE11F3232CD}">
      <dsp:nvSpPr>
        <dsp:cNvPr id="0" name=""/>
        <dsp:cNvSpPr/>
      </dsp:nvSpPr>
      <dsp:spPr>
        <a:xfrm>
          <a:off x="756087" y="1480"/>
          <a:ext cx="651536" cy="651536"/>
        </a:xfrm>
        <a:prstGeom prst="ellipse">
          <a:avLst/>
        </a:prstGeom>
        <a:solidFill>
          <a:schemeClr val="accent2">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7E6F584B-4108-9942-A79C-9789280DCB09}">
      <dsp:nvSpPr>
        <dsp:cNvPr id="0" name=""/>
        <dsp:cNvSpPr/>
      </dsp:nvSpPr>
      <dsp:spPr>
        <a:xfrm rot="10800000">
          <a:off x="1081856" y="847506"/>
          <a:ext cx="3648456" cy="651536"/>
        </a:xfrm>
        <a:prstGeom prst="homePlat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Millennials (1980-99)</a:t>
          </a:r>
          <a:endParaRPr lang="en-US" sz="2200" kern="1200" dirty="0"/>
        </a:p>
      </dsp:txBody>
      <dsp:txXfrm rot="10800000">
        <a:off x="1244740" y="847506"/>
        <a:ext cx="3485572" cy="651536"/>
      </dsp:txXfrm>
    </dsp:sp>
    <dsp:sp modelId="{13B01A6B-D754-774F-BF65-AB2EC8273270}">
      <dsp:nvSpPr>
        <dsp:cNvPr id="0" name=""/>
        <dsp:cNvSpPr/>
      </dsp:nvSpPr>
      <dsp:spPr>
        <a:xfrm>
          <a:off x="756087" y="847506"/>
          <a:ext cx="651536" cy="651536"/>
        </a:xfrm>
        <a:prstGeom prst="ellipse">
          <a:avLst/>
        </a:prstGeom>
        <a:solidFill>
          <a:schemeClr val="accent3">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29B9B681-246F-164E-883E-2373144CE37D}">
      <dsp:nvSpPr>
        <dsp:cNvPr id="0" name=""/>
        <dsp:cNvSpPr/>
      </dsp:nvSpPr>
      <dsp:spPr>
        <a:xfrm rot="10800000">
          <a:off x="1081856" y="1693531"/>
          <a:ext cx="3648456" cy="651536"/>
        </a:xfrm>
        <a:prstGeom prst="homePlat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Generation X (1961-1979)</a:t>
          </a:r>
          <a:endParaRPr lang="en-US" sz="2200" kern="1200" dirty="0"/>
        </a:p>
      </dsp:txBody>
      <dsp:txXfrm rot="10800000">
        <a:off x="1244740" y="1693531"/>
        <a:ext cx="3485572" cy="651536"/>
      </dsp:txXfrm>
    </dsp:sp>
    <dsp:sp modelId="{D5788682-437A-2148-80DB-9974C69B1A98}">
      <dsp:nvSpPr>
        <dsp:cNvPr id="0" name=""/>
        <dsp:cNvSpPr/>
      </dsp:nvSpPr>
      <dsp:spPr>
        <a:xfrm>
          <a:off x="756087" y="1693531"/>
          <a:ext cx="651536" cy="651536"/>
        </a:xfrm>
        <a:prstGeom prst="ellipse">
          <a:avLst/>
        </a:prstGeom>
        <a:solidFill>
          <a:schemeClr val="accent4">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AF639665-8EB4-C945-B837-E4AAAE8BE631}">
      <dsp:nvSpPr>
        <dsp:cNvPr id="0" name=""/>
        <dsp:cNvSpPr/>
      </dsp:nvSpPr>
      <dsp:spPr>
        <a:xfrm rot="10800000">
          <a:off x="1081856" y="2539556"/>
          <a:ext cx="3648456" cy="651536"/>
        </a:xfrm>
        <a:prstGeom prst="homePlat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Baby Boomers (1946-60)</a:t>
          </a:r>
          <a:endParaRPr lang="en-US" sz="2200" kern="1200" dirty="0"/>
        </a:p>
      </dsp:txBody>
      <dsp:txXfrm rot="10800000">
        <a:off x="1244740" y="2539556"/>
        <a:ext cx="3485572" cy="651536"/>
      </dsp:txXfrm>
    </dsp:sp>
    <dsp:sp modelId="{D21C72DB-2F05-B248-8F66-BDD7320B7CEA}">
      <dsp:nvSpPr>
        <dsp:cNvPr id="0" name=""/>
        <dsp:cNvSpPr/>
      </dsp:nvSpPr>
      <dsp:spPr>
        <a:xfrm>
          <a:off x="756087" y="2539556"/>
          <a:ext cx="651536" cy="651536"/>
        </a:xfrm>
        <a:prstGeom prst="ellipse">
          <a:avLst/>
        </a:prstGeom>
        <a:solidFill>
          <a:schemeClr val="accent5">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CDD261AC-F6BA-A642-B15D-904D820384F2}">
      <dsp:nvSpPr>
        <dsp:cNvPr id="0" name=""/>
        <dsp:cNvSpPr/>
      </dsp:nvSpPr>
      <dsp:spPr>
        <a:xfrm rot="10800000">
          <a:off x="1081856" y="3385582"/>
          <a:ext cx="3648456" cy="651536"/>
        </a:xfrm>
        <a:prstGeom prst="homePlat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7310"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Builders (before 1946)</a:t>
          </a:r>
          <a:endParaRPr lang="en-US" sz="2200" kern="1200" dirty="0"/>
        </a:p>
      </dsp:txBody>
      <dsp:txXfrm rot="10800000">
        <a:off x="1244740" y="3385582"/>
        <a:ext cx="3485572" cy="651536"/>
      </dsp:txXfrm>
    </dsp:sp>
    <dsp:sp modelId="{3C47D43D-2B7A-5144-892C-06DBAD810C1D}">
      <dsp:nvSpPr>
        <dsp:cNvPr id="0" name=""/>
        <dsp:cNvSpPr/>
      </dsp:nvSpPr>
      <dsp:spPr>
        <a:xfrm>
          <a:off x="756087" y="3385582"/>
          <a:ext cx="651536" cy="651536"/>
        </a:xfrm>
        <a:prstGeom prst="ellipse">
          <a:avLst/>
        </a:prstGeom>
        <a:solidFill>
          <a:schemeClr val="accent6">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D66D3-0014-1F49-8D3B-8F66F3B949DC}">
      <dsp:nvSpPr>
        <dsp:cNvPr id="0" name=""/>
        <dsp:cNvSpPr/>
      </dsp:nvSpPr>
      <dsp:spPr>
        <a:xfrm>
          <a:off x="2750387" y="2519400"/>
          <a:ext cx="1623924" cy="1462129"/>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Adult Faith Formation Network</a:t>
          </a:r>
          <a:endParaRPr lang="en-US" sz="2000" b="1" kern="1200" dirty="0"/>
        </a:p>
      </dsp:txBody>
      <dsp:txXfrm>
        <a:off x="2988205" y="2733524"/>
        <a:ext cx="1148288" cy="1033881"/>
      </dsp:txXfrm>
    </dsp:sp>
    <dsp:sp modelId="{FE337F2C-758E-2B47-8E78-DF968AA9F243}">
      <dsp:nvSpPr>
        <dsp:cNvPr id="0" name=""/>
        <dsp:cNvSpPr/>
      </dsp:nvSpPr>
      <dsp:spPr>
        <a:xfrm rot="16200000">
          <a:off x="3256732" y="1674885"/>
          <a:ext cx="611234" cy="570355"/>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342285" y="1874509"/>
        <a:ext cx="440128" cy="342213"/>
      </dsp:txXfrm>
    </dsp:sp>
    <dsp:sp modelId="{74988C43-5554-9A4F-865E-E873DEC65AD9}">
      <dsp:nvSpPr>
        <dsp:cNvPr id="0" name=""/>
        <dsp:cNvSpPr/>
      </dsp:nvSpPr>
      <dsp:spPr>
        <a:xfrm>
          <a:off x="2788028" y="24115"/>
          <a:ext cx="1548642" cy="1342012"/>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a:t>
          </a:r>
          <a:endParaRPr lang="en-US" sz="1600" b="1" kern="1200" dirty="0"/>
        </a:p>
      </dsp:txBody>
      <dsp:txXfrm>
        <a:off x="3014821" y="220648"/>
        <a:ext cx="1095056" cy="948946"/>
      </dsp:txXfrm>
    </dsp:sp>
    <dsp:sp modelId="{83CDD2A0-3137-574D-842F-39C74B6F60D7}">
      <dsp:nvSpPr>
        <dsp:cNvPr id="0" name=""/>
        <dsp:cNvSpPr/>
      </dsp:nvSpPr>
      <dsp:spPr>
        <a:xfrm rot="18600000">
          <a:off x="4102550" y="1978703"/>
          <a:ext cx="575284" cy="570355"/>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133111" y="2158311"/>
        <a:ext cx="404178" cy="342213"/>
      </dsp:txXfrm>
    </dsp:sp>
    <dsp:sp modelId="{8AB503FF-6323-2943-B720-371E443FACAB}">
      <dsp:nvSpPr>
        <dsp:cNvPr id="0" name=""/>
        <dsp:cNvSpPr/>
      </dsp:nvSpPr>
      <dsp:spPr>
        <a:xfrm>
          <a:off x="4430571" y="621952"/>
          <a:ext cx="1548642" cy="1342012"/>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Liturgical Seasons</a:t>
          </a:r>
          <a:endParaRPr lang="en-US" sz="1600" b="1" kern="1200" dirty="0"/>
        </a:p>
      </dsp:txBody>
      <dsp:txXfrm>
        <a:off x="4657364" y="818485"/>
        <a:ext cx="1095056" cy="948946"/>
      </dsp:txXfrm>
    </dsp:sp>
    <dsp:sp modelId="{D13C083D-8152-1246-B35A-0C30D37ACE3F}">
      <dsp:nvSpPr>
        <dsp:cNvPr id="0" name=""/>
        <dsp:cNvSpPr/>
      </dsp:nvSpPr>
      <dsp:spPr>
        <a:xfrm rot="21000000">
          <a:off x="4566650" y="2742609"/>
          <a:ext cx="517145" cy="570355"/>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567828" y="2870150"/>
        <a:ext cx="362002" cy="342213"/>
      </dsp:txXfrm>
    </dsp:sp>
    <dsp:sp modelId="{B3456C09-2241-B944-AB06-4320430C6299}">
      <dsp:nvSpPr>
        <dsp:cNvPr id="0" name=""/>
        <dsp:cNvSpPr/>
      </dsp:nvSpPr>
      <dsp:spPr>
        <a:xfrm>
          <a:off x="5304550" y="2135728"/>
          <a:ext cx="1548642" cy="1342012"/>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Scripture Enrichment</a:t>
          </a:r>
          <a:endParaRPr lang="en-US" sz="1600" b="1" kern="1200" dirty="0"/>
        </a:p>
      </dsp:txBody>
      <dsp:txXfrm>
        <a:off x="5531343" y="2332261"/>
        <a:ext cx="1095056" cy="948946"/>
      </dsp:txXfrm>
    </dsp:sp>
    <dsp:sp modelId="{6A3BDF5C-EE67-3D41-A156-9004B238E81B}">
      <dsp:nvSpPr>
        <dsp:cNvPr id="0" name=""/>
        <dsp:cNvSpPr/>
      </dsp:nvSpPr>
      <dsp:spPr>
        <a:xfrm rot="1800000">
          <a:off x="4404292" y="3607748"/>
          <a:ext cx="541664" cy="570355"/>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415177" y="3681194"/>
        <a:ext cx="379165" cy="342213"/>
      </dsp:txXfrm>
    </dsp:sp>
    <dsp:sp modelId="{04419C79-9E89-F444-805A-D4E10B2A3357}">
      <dsp:nvSpPr>
        <dsp:cNvPr id="0" name=""/>
        <dsp:cNvSpPr/>
      </dsp:nvSpPr>
      <dsp:spPr>
        <a:xfrm>
          <a:off x="5001021" y="3857130"/>
          <a:ext cx="1548642" cy="1342012"/>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Spiritual Enrichment</a:t>
          </a:r>
          <a:endParaRPr lang="en-US" sz="1600" b="1" kern="1200" dirty="0"/>
        </a:p>
      </dsp:txBody>
      <dsp:txXfrm>
        <a:off x="5227814" y="4053663"/>
        <a:ext cx="1095056" cy="948946"/>
      </dsp:txXfrm>
    </dsp:sp>
    <dsp:sp modelId="{9DB0D456-C792-DC48-ABA7-6A315478FF51}">
      <dsp:nvSpPr>
        <dsp:cNvPr id="0" name=""/>
        <dsp:cNvSpPr/>
      </dsp:nvSpPr>
      <dsp:spPr>
        <a:xfrm rot="4200000">
          <a:off x="3702698" y="4177298"/>
          <a:ext cx="601574" cy="570355"/>
        </a:xfrm>
        <a:prstGeom prst="righ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758990" y="4210975"/>
        <a:ext cx="430468" cy="342213"/>
      </dsp:txXfrm>
    </dsp:sp>
    <dsp:sp modelId="{13407B7D-2485-B44E-8A9F-AC9F586C5389}">
      <dsp:nvSpPr>
        <dsp:cNvPr id="0" name=""/>
        <dsp:cNvSpPr/>
      </dsp:nvSpPr>
      <dsp:spPr>
        <a:xfrm>
          <a:off x="3662007" y="4980696"/>
          <a:ext cx="1548642" cy="1342012"/>
        </a:xfrm>
        <a:prstGeom prst="ellips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Faith Enrichment</a:t>
          </a:r>
          <a:endParaRPr lang="en-US" sz="1600" b="1" kern="1200" dirty="0"/>
        </a:p>
      </dsp:txBody>
      <dsp:txXfrm>
        <a:off x="3888800" y="5177229"/>
        <a:ext cx="1095056" cy="948946"/>
      </dsp:txXfrm>
    </dsp:sp>
    <dsp:sp modelId="{81DE3D08-F8D3-5F45-93C6-A17BEDE21289}">
      <dsp:nvSpPr>
        <dsp:cNvPr id="0" name=""/>
        <dsp:cNvSpPr/>
      </dsp:nvSpPr>
      <dsp:spPr>
        <a:xfrm rot="6600000">
          <a:off x="2820426" y="4177298"/>
          <a:ext cx="601574" cy="570355"/>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935240" y="4210975"/>
        <a:ext cx="430468" cy="342213"/>
      </dsp:txXfrm>
    </dsp:sp>
    <dsp:sp modelId="{17C7512F-81B4-DF4D-9901-CF01DB61D35D}">
      <dsp:nvSpPr>
        <dsp:cNvPr id="0" name=""/>
        <dsp:cNvSpPr/>
      </dsp:nvSpPr>
      <dsp:spPr>
        <a:xfrm>
          <a:off x="1914049" y="4980696"/>
          <a:ext cx="1548642" cy="1342012"/>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Service &amp; Mission</a:t>
          </a:r>
          <a:endParaRPr lang="en-US" sz="1600" b="1" kern="1200" dirty="0"/>
        </a:p>
      </dsp:txBody>
      <dsp:txXfrm>
        <a:off x="2140842" y="5177229"/>
        <a:ext cx="1095056" cy="948946"/>
      </dsp:txXfrm>
    </dsp:sp>
    <dsp:sp modelId="{255F4CE6-34A8-6640-80F7-D980E7613C11}">
      <dsp:nvSpPr>
        <dsp:cNvPr id="0" name=""/>
        <dsp:cNvSpPr/>
      </dsp:nvSpPr>
      <dsp:spPr>
        <a:xfrm rot="9000000">
          <a:off x="2178743" y="3607748"/>
          <a:ext cx="541664" cy="570355"/>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330357" y="3681194"/>
        <a:ext cx="379165" cy="342213"/>
      </dsp:txXfrm>
    </dsp:sp>
    <dsp:sp modelId="{01F89D4B-EA4A-F14C-966E-A95D3D461582}">
      <dsp:nvSpPr>
        <dsp:cNvPr id="0" name=""/>
        <dsp:cNvSpPr/>
      </dsp:nvSpPr>
      <dsp:spPr>
        <a:xfrm>
          <a:off x="575036" y="3857130"/>
          <a:ext cx="1548642" cy="1342012"/>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Life Issues &amp; Milestones</a:t>
          </a:r>
          <a:endParaRPr lang="en-US" sz="1600" b="1" kern="1200" dirty="0"/>
        </a:p>
      </dsp:txBody>
      <dsp:txXfrm>
        <a:off x="801829" y="4053663"/>
        <a:ext cx="1095056" cy="948946"/>
      </dsp:txXfrm>
    </dsp:sp>
    <dsp:sp modelId="{2FD506B1-0E5D-234D-9502-ADE13864ED69}">
      <dsp:nvSpPr>
        <dsp:cNvPr id="0" name=""/>
        <dsp:cNvSpPr/>
      </dsp:nvSpPr>
      <dsp:spPr>
        <a:xfrm rot="11400000">
          <a:off x="2040903" y="2742609"/>
          <a:ext cx="517145" cy="570355"/>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194868" y="2870150"/>
        <a:ext cx="362002" cy="342213"/>
      </dsp:txXfrm>
    </dsp:sp>
    <dsp:sp modelId="{2A6197E3-D097-3F41-9FD1-239C0CBC0563}">
      <dsp:nvSpPr>
        <dsp:cNvPr id="0" name=""/>
        <dsp:cNvSpPr/>
      </dsp:nvSpPr>
      <dsp:spPr>
        <a:xfrm>
          <a:off x="271506" y="2135728"/>
          <a:ext cx="1548642" cy="1342012"/>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Grand-parents</a:t>
          </a:r>
          <a:endParaRPr lang="en-US" sz="1600" b="1" kern="1200" dirty="0"/>
        </a:p>
      </dsp:txBody>
      <dsp:txXfrm>
        <a:off x="498299" y="2332261"/>
        <a:ext cx="1095056" cy="948946"/>
      </dsp:txXfrm>
    </dsp:sp>
    <dsp:sp modelId="{288E3E3C-0349-8449-9219-F1E4F66E71F5}">
      <dsp:nvSpPr>
        <dsp:cNvPr id="0" name=""/>
        <dsp:cNvSpPr/>
      </dsp:nvSpPr>
      <dsp:spPr>
        <a:xfrm rot="13800000">
          <a:off x="2446864" y="1978703"/>
          <a:ext cx="575284" cy="570355"/>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587409" y="2158311"/>
        <a:ext cx="404178" cy="342213"/>
      </dsp:txXfrm>
    </dsp:sp>
    <dsp:sp modelId="{04527FDB-58F0-9944-8102-94564E7194B3}">
      <dsp:nvSpPr>
        <dsp:cNvPr id="0" name=""/>
        <dsp:cNvSpPr/>
      </dsp:nvSpPr>
      <dsp:spPr>
        <a:xfrm>
          <a:off x="1145485" y="621952"/>
          <a:ext cx="1548642" cy="1342012"/>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Discovering Faith</a:t>
          </a:r>
          <a:endParaRPr lang="en-US" sz="1600" b="1" kern="1200" dirty="0"/>
        </a:p>
      </dsp:txBody>
      <dsp:txXfrm>
        <a:off x="1372278" y="818485"/>
        <a:ext cx="1095056" cy="94894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881B-B1B0-F642-B091-B4BBA32196C1}">
      <dsp:nvSpPr>
        <dsp:cNvPr id="0" name=""/>
        <dsp:cNvSpPr/>
      </dsp:nvSpPr>
      <dsp:spPr>
        <a:xfrm>
          <a:off x="3482976" y="2532063"/>
          <a:ext cx="1609721" cy="1547811"/>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Family Faith Formation Network</a:t>
          </a:r>
          <a:endParaRPr lang="en-US" sz="1600" b="1" kern="1200" dirty="0"/>
        </a:p>
      </dsp:txBody>
      <dsp:txXfrm>
        <a:off x="3718714" y="2758735"/>
        <a:ext cx="1138245" cy="1094467"/>
      </dsp:txXfrm>
    </dsp:sp>
    <dsp:sp modelId="{1F45B067-B7B1-0A45-AB56-7F02E646C263}">
      <dsp:nvSpPr>
        <dsp:cNvPr id="0" name=""/>
        <dsp:cNvSpPr/>
      </dsp:nvSpPr>
      <dsp:spPr>
        <a:xfrm rot="16200000">
          <a:off x="3957344" y="1659868"/>
          <a:ext cx="660986" cy="534659"/>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37543" y="1846999"/>
        <a:ext cx="500588" cy="320795"/>
      </dsp:txXfrm>
    </dsp:sp>
    <dsp:sp modelId="{3CE09590-9275-1642-8130-27B0BC77971D}">
      <dsp:nvSpPr>
        <dsp:cNvPr id="0" name=""/>
        <dsp:cNvSpPr/>
      </dsp:nvSpPr>
      <dsp:spPr>
        <a:xfrm>
          <a:off x="3658826" y="26897"/>
          <a:ext cx="1258021" cy="1258021"/>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 </a:t>
          </a:r>
          <a:br>
            <a:rPr lang="en-US" sz="1600" b="1" kern="1200" dirty="0" smtClean="0"/>
          </a:br>
          <a:r>
            <a:rPr lang="en-US" sz="1600" b="1" kern="1200" dirty="0" smtClean="0"/>
            <a:t>@ Home</a:t>
          </a:r>
        </a:p>
      </dsp:txBody>
      <dsp:txXfrm>
        <a:off x="3843059" y="211130"/>
        <a:ext cx="889555" cy="889555"/>
      </dsp:txXfrm>
    </dsp:sp>
    <dsp:sp modelId="{A7994F24-44D0-0042-A3E7-235E3D780D92}">
      <dsp:nvSpPr>
        <dsp:cNvPr id="0" name=""/>
        <dsp:cNvSpPr/>
      </dsp:nvSpPr>
      <dsp:spPr>
        <a:xfrm rot="18360000">
          <a:off x="4773605" y="1918904"/>
          <a:ext cx="655534" cy="534659"/>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806664" y="2090718"/>
        <a:ext cx="495136" cy="320795"/>
      </dsp:txXfrm>
    </dsp:sp>
    <dsp:sp modelId="{9C42DC5D-4BD5-EA44-888E-74873274F060}">
      <dsp:nvSpPr>
        <dsp:cNvPr id="0" name=""/>
        <dsp:cNvSpPr/>
      </dsp:nvSpPr>
      <dsp:spPr>
        <a:xfrm>
          <a:off x="5216493" y="533014"/>
          <a:ext cx="1258021" cy="1258021"/>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Seasons of the Year</a:t>
          </a:r>
        </a:p>
      </dsp:txBody>
      <dsp:txXfrm>
        <a:off x="5400726" y="717247"/>
        <a:ext cx="889555" cy="889555"/>
      </dsp:txXfrm>
    </dsp:sp>
    <dsp:sp modelId="{47B05779-D02A-0342-9375-A2A9CAA1AB66}">
      <dsp:nvSpPr>
        <dsp:cNvPr id="0" name=""/>
        <dsp:cNvSpPr/>
      </dsp:nvSpPr>
      <dsp:spPr>
        <a:xfrm rot="20520000">
          <a:off x="5289644" y="2608145"/>
          <a:ext cx="646232" cy="534659"/>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93569" y="2739860"/>
        <a:ext cx="485834" cy="320795"/>
      </dsp:txXfrm>
    </dsp:sp>
    <dsp:sp modelId="{08FF743E-866B-9645-962C-B5BA90AAC3C6}">
      <dsp:nvSpPr>
        <dsp:cNvPr id="0" name=""/>
        <dsp:cNvSpPr/>
      </dsp:nvSpPr>
      <dsp:spPr>
        <a:xfrm>
          <a:off x="6179184" y="1858044"/>
          <a:ext cx="1258021" cy="1258021"/>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Praying &amp; Growing Spiritually</a:t>
          </a:r>
        </a:p>
      </dsp:txBody>
      <dsp:txXfrm>
        <a:off x="6363417" y="2042277"/>
        <a:ext cx="889555" cy="889555"/>
      </dsp:txXfrm>
    </dsp:sp>
    <dsp:sp modelId="{EB322A2A-F1CF-A14F-A732-3D0CD05C5B3A}">
      <dsp:nvSpPr>
        <dsp:cNvPr id="0" name=""/>
        <dsp:cNvSpPr/>
      </dsp:nvSpPr>
      <dsp:spPr>
        <a:xfrm rot="1080000">
          <a:off x="5289644" y="3469133"/>
          <a:ext cx="646232" cy="534659"/>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5293569" y="3551282"/>
        <a:ext cx="485834" cy="320795"/>
      </dsp:txXfrm>
    </dsp:sp>
    <dsp:sp modelId="{653E9AF3-97FD-254F-9C39-770C18696BA5}">
      <dsp:nvSpPr>
        <dsp:cNvPr id="0" name=""/>
        <dsp:cNvSpPr/>
      </dsp:nvSpPr>
      <dsp:spPr>
        <a:xfrm>
          <a:off x="6179184" y="3495872"/>
          <a:ext cx="1258021" cy="1258021"/>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Reading the Bible</a:t>
          </a:r>
          <a:endParaRPr lang="en-US" sz="1600" b="1" kern="1200" dirty="0"/>
        </a:p>
      </dsp:txBody>
      <dsp:txXfrm>
        <a:off x="6363417" y="3680105"/>
        <a:ext cx="889555" cy="889555"/>
      </dsp:txXfrm>
    </dsp:sp>
    <dsp:sp modelId="{92E90530-962E-9546-91B7-F09101DA1AAC}">
      <dsp:nvSpPr>
        <dsp:cNvPr id="0" name=""/>
        <dsp:cNvSpPr/>
      </dsp:nvSpPr>
      <dsp:spPr>
        <a:xfrm rot="3240000">
          <a:off x="4773605" y="4158374"/>
          <a:ext cx="655534" cy="534659"/>
        </a:xfrm>
        <a:prstGeom prst="righ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806664" y="4200424"/>
        <a:ext cx="495136" cy="320795"/>
      </dsp:txXfrm>
    </dsp:sp>
    <dsp:sp modelId="{1FED6E05-CFFF-814C-9C75-31120DDA1A2A}">
      <dsp:nvSpPr>
        <dsp:cNvPr id="0" name=""/>
        <dsp:cNvSpPr/>
      </dsp:nvSpPr>
      <dsp:spPr>
        <a:xfrm>
          <a:off x="5216493" y="4820902"/>
          <a:ext cx="1258021" cy="1258021"/>
        </a:xfrm>
        <a:prstGeom prst="ellips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Learning the Faith</a:t>
          </a:r>
          <a:endParaRPr lang="en-US" sz="1600" b="1" kern="1200" dirty="0"/>
        </a:p>
      </dsp:txBody>
      <dsp:txXfrm>
        <a:off x="5400726" y="5005135"/>
        <a:ext cx="889555" cy="889555"/>
      </dsp:txXfrm>
    </dsp:sp>
    <dsp:sp modelId="{E5B0DD3B-4DDC-6544-839D-F78FF8B5E519}">
      <dsp:nvSpPr>
        <dsp:cNvPr id="0" name=""/>
        <dsp:cNvSpPr/>
      </dsp:nvSpPr>
      <dsp:spPr>
        <a:xfrm rot="5400000">
          <a:off x="3957344" y="4417410"/>
          <a:ext cx="660986" cy="534659"/>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a:off x="4037543" y="4444143"/>
        <a:ext cx="500588" cy="320795"/>
      </dsp:txXfrm>
    </dsp:sp>
    <dsp:sp modelId="{5C8E1775-139E-0948-81B0-0F9E7BABAE41}">
      <dsp:nvSpPr>
        <dsp:cNvPr id="0" name=""/>
        <dsp:cNvSpPr/>
      </dsp:nvSpPr>
      <dsp:spPr>
        <a:xfrm>
          <a:off x="3518419" y="5327019"/>
          <a:ext cx="1538836" cy="1258021"/>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Celebrating Rituals &amp; Milestones</a:t>
          </a:r>
          <a:endParaRPr lang="en-US" sz="1600" b="1" kern="1200" dirty="0"/>
        </a:p>
      </dsp:txBody>
      <dsp:txXfrm>
        <a:off x="3743776" y="5511252"/>
        <a:ext cx="1088122" cy="889555"/>
      </dsp:txXfrm>
    </dsp:sp>
    <dsp:sp modelId="{D2311740-CD67-0949-83D0-DED2B26FFAA2}">
      <dsp:nvSpPr>
        <dsp:cNvPr id="0" name=""/>
        <dsp:cNvSpPr/>
      </dsp:nvSpPr>
      <dsp:spPr>
        <a:xfrm rot="7560000">
          <a:off x="3146535" y="4158374"/>
          <a:ext cx="655534" cy="534659"/>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73874" y="4200424"/>
        <a:ext cx="495136" cy="320795"/>
      </dsp:txXfrm>
    </dsp:sp>
    <dsp:sp modelId="{6FA2B70A-4503-C448-B226-95F23990E1BF}">
      <dsp:nvSpPr>
        <dsp:cNvPr id="0" name=""/>
        <dsp:cNvSpPr/>
      </dsp:nvSpPr>
      <dsp:spPr>
        <a:xfrm>
          <a:off x="2101160" y="4820902"/>
          <a:ext cx="1258021" cy="1258021"/>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Serving</a:t>
          </a:r>
          <a:endParaRPr lang="en-US" sz="1600" b="1" kern="1200" dirty="0"/>
        </a:p>
      </dsp:txBody>
      <dsp:txXfrm>
        <a:off x="2285393" y="5005135"/>
        <a:ext cx="889555" cy="889555"/>
      </dsp:txXfrm>
    </dsp:sp>
    <dsp:sp modelId="{0E278418-EB79-684F-A5A8-86FBA56F8E5B}">
      <dsp:nvSpPr>
        <dsp:cNvPr id="0" name=""/>
        <dsp:cNvSpPr/>
      </dsp:nvSpPr>
      <dsp:spPr>
        <a:xfrm rot="9720000">
          <a:off x="2639797" y="3469133"/>
          <a:ext cx="646232" cy="534659"/>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96270" y="3551282"/>
        <a:ext cx="485834" cy="320795"/>
      </dsp:txXfrm>
    </dsp:sp>
    <dsp:sp modelId="{F1129076-C76E-A34F-BDFB-6CBFA8FB3FD0}">
      <dsp:nvSpPr>
        <dsp:cNvPr id="0" name=""/>
        <dsp:cNvSpPr/>
      </dsp:nvSpPr>
      <dsp:spPr>
        <a:xfrm>
          <a:off x="1138469" y="3495872"/>
          <a:ext cx="1258021" cy="1258021"/>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Growing as a Family</a:t>
          </a:r>
          <a:endParaRPr lang="en-US" sz="1600" b="1" kern="1200" dirty="0"/>
        </a:p>
      </dsp:txBody>
      <dsp:txXfrm>
        <a:off x="1322702" y="3680105"/>
        <a:ext cx="889555" cy="889555"/>
      </dsp:txXfrm>
    </dsp:sp>
    <dsp:sp modelId="{F2451D7E-F6B0-654E-8BB5-4B46E71F1626}">
      <dsp:nvSpPr>
        <dsp:cNvPr id="0" name=""/>
        <dsp:cNvSpPr/>
      </dsp:nvSpPr>
      <dsp:spPr>
        <a:xfrm rot="11880000">
          <a:off x="2639797" y="2608145"/>
          <a:ext cx="646232" cy="534659"/>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2796270" y="2739860"/>
        <a:ext cx="485834" cy="320795"/>
      </dsp:txXfrm>
    </dsp:sp>
    <dsp:sp modelId="{9260ACB3-6FEC-E544-8303-19094F5C724B}">
      <dsp:nvSpPr>
        <dsp:cNvPr id="0" name=""/>
        <dsp:cNvSpPr/>
      </dsp:nvSpPr>
      <dsp:spPr>
        <a:xfrm>
          <a:off x="1138469" y="1858044"/>
          <a:ext cx="1258021" cy="1258021"/>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For Parents</a:t>
          </a:r>
          <a:endParaRPr lang="en-US" sz="1600" b="1" kern="1200" dirty="0"/>
        </a:p>
      </dsp:txBody>
      <dsp:txXfrm>
        <a:off x="1322702" y="2042277"/>
        <a:ext cx="889555" cy="889555"/>
      </dsp:txXfrm>
    </dsp:sp>
    <dsp:sp modelId="{0BBECC17-77F4-7840-8330-5CC513A45EE5}">
      <dsp:nvSpPr>
        <dsp:cNvPr id="0" name=""/>
        <dsp:cNvSpPr/>
      </dsp:nvSpPr>
      <dsp:spPr>
        <a:xfrm rot="14040000">
          <a:off x="3157248" y="1926546"/>
          <a:ext cx="645212" cy="534659"/>
        </a:xfrm>
        <a:prstGeom prst="righ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p>
      </dsp:txBody>
      <dsp:txXfrm rot="10800000">
        <a:off x="3284587" y="2098360"/>
        <a:ext cx="484814" cy="320795"/>
      </dsp:txXfrm>
    </dsp:sp>
    <dsp:sp modelId="{B705394A-D3FD-2A46-866F-B051D2A8D8E1}">
      <dsp:nvSpPr>
        <dsp:cNvPr id="0" name=""/>
        <dsp:cNvSpPr/>
      </dsp:nvSpPr>
      <dsp:spPr>
        <a:xfrm>
          <a:off x="2041265" y="532196"/>
          <a:ext cx="1377810" cy="1259656"/>
        </a:xfrm>
        <a:prstGeom prst="ellips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Children’s Programs</a:t>
          </a:r>
          <a:endParaRPr lang="en-US" sz="1600" b="1" kern="1200" dirty="0"/>
        </a:p>
      </dsp:txBody>
      <dsp:txXfrm>
        <a:off x="2243041" y="716668"/>
        <a:ext cx="974258" cy="89071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566856" y="286758"/>
          <a:ext cx="3705796" cy="3705796"/>
        </a:xfrm>
        <a:prstGeom prst="pie">
          <a:avLst>
            <a:gd name="adj1" fmla="val 16200000"/>
            <a:gd name="adj2" fmla="val 18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Fall</a:t>
          </a:r>
          <a:endParaRPr lang="en-US" sz="2800" kern="1200" dirty="0"/>
        </a:p>
      </dsp:txBody>
      <dsp:txXfrm>
        <a:off x="2519900" y="1072034"/>
        <a:ext cx="1323498" cy="1102915"/>
      </dsp:txXfrm>
    </dsp:sp>
    <dsp:sp modelId="{B693E6FC-39D2-384F-B23E-F8D1633C9CDE}">
      <dsp:nvSpPr>
        <dsp:cNvPr id="0" name=""/>
        <dsp:cNvSpPr/>
      </dsp:nvSpPr>
      <dsp:spPr>
        <a:xfrm>
          <a:off x="490535" y="419107"/>
          <a:ext cx="3705796" cy="3705796"/>
        </a:xfrm>
        <a:prstGeom prst="pie">
          <a:avLst>
            <a:gd name="adj1" fmla="val 1800000"/>
            <a:gd name="adj2" fmla="val 900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Winter-Spring</a:t>
          </a:r>
          <a:endParaRPr lang="en-US" sz="2800" kern="1200" dirty="0"/>
        </a:p>
      </dsp:txBody>
      <dsp:txXfrm>
        <a:off x="1372867" y="2823464"/>
        <a:ext cx="1985248" cy="970565"/>
      </dsp:txXfrm>
    </dsp:sp>
    <dsp:sp modelId="{DBFA8338-CC05-2940-A05E-BD3D2B0EE1F4}">
      <dsp:nvSpPr>
        <dsp:cNvPr id="0" name=""/>
        <dsp:cNvSpPr/>
      </dsp:nvSpPr>
      <dsp:spPr>
        <a:xfrm>
          <a:off x="414213" y="286758"/>
          <a:ext cx="3705796" cy="3705796"/>
        </a:xfrm>
        <a:prstGeom prst="pie">
          <a:avLst>
            <a:gd name="adj1" fmla="val 9000000"/>
            <a:gd name="adj2" fmla="val 1620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Summer</a:t>
          </a:r>
          <a:endParaRPr lang="en-US" sz="2800" kern="1200" dirty="0"/>
        </a:p>
      </dsp:txBody>
      <dsp:txXfrm>
        <a:off x="843468" y="1072034"/>
        <a:ext cx="1323498" cy="1102915"/>
      </dsp:txXfrm>
    </dsp:sp>
    <dsp:sp modelId="{227F2737-653F-6843-AF58-FFBC079C1985}">
      <dsp:nvSpPr>
        <dsp:cNvPr id="0" name=""/>
        <dsp:cNvSpPr/>
      </dsp:nvSpPr>
      <dsp:spPr>
        <a:xfrm>
          <a:off x="337756" y="57351"/>
          <a:ext cx="4164609" cy="4164609"/>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52285EB1-1A71-9D4C-A1EB-7F3C5A2DEEC5}">
      <dsp:nvSpPr>
        <dsp:cNvPr id="0" name=""/>
        <dsp:cNvSpPr/>
      </dsp:nvSpPr>
      <dsp:spPr>
        <a:xfrm>
          <a:off x="261128" y="189467"/>
          <a:ext cx="4164609" cy="4164609"/>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B3DC0718-70FD-9F43-AB24-2A1A336A3636}">
      <dsp:nvSpPr>
        <dsp:cNvPr id="0" name=""/>
        <dsp:cNvSpPr/>
      </dsp:nvSpPr>
      <dsp:spPr>
        <a:xfrm>
          <a:off x="184500" y="57351"/>
          <a:ext cx="4164609" cy="4164609"/>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6C76A-0606-8049-8B83-6503ABA222E2}">
      <dsp:nvSpPr>
        <dsp:cNvPr id="0" name=""/>
        <dsp:cNvSpPr/>
      </dsp:nvSpPr>
      <dsp:spPr>
        <a:xfrm>
          <a:off x="566856" y="286758"/>
          <a:ext cx="3705796" cy="3705796"/>
        </a:xfrm>
        <a:prstGeom prst="pie">
          <a:avLst>
            <a:gd name="adj1" fmla="val 16200000"/>
            <a:gd name="adj2" fmla="val 18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Fall</a:t>
          </a:r>
          <a:endParaRPr lang="en-US" sz="2800" kern="1200" dirty="0"/>
        </a:p>
      </dsp:txBody>
      <dsp:txXfrm>
        <a:off x="2519900" y="1072034"/>
        <a:ext cx="1323498" cy="1102915"/>
      </dsp:txXfrm>
    </dsp:sp>
    <dsp:sp modelId="{B693E6FC-39D2-384F-B23E-F8D1633C9CDE}">
      <dsp:nvSpPr>
        <dsp:cNvPr id="0" name=""/>
        <dsp:cNvSpPr/>
      </dsp:nvSpPr>
      <dsp:spPr>
        <a:xfrm>
          <a:off x="490535" y="419107"/>
          <a:ext cx="3705796" cy="3705796"/>
        </a:xfrm>
        <a:prstGeom prst="pie">
          <a:avLst>
            <a:gd name="adj1" fmla="val 1800000"/>
            <a:gd name="adj2" fmla="val 900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Winter-Spring</a:t>
          </a:r>
          <a:endParaRPr lang="en-US" sz="2800" kern="1200" dirty="0"/>
        </a:p>
      </dsp:txBody>
      <dsp:txXfrm>
        <a:off x="1372867" y="2823464"/>
        <a:ext cx="1985248" cy="970565"/>
      </dsp:txXfrm>
    </dsp:sp>
    <dsp:sp modelId="{DBFA8338-CC05-2940-A05E-BD3D2B0EE1F4}">
      <dsp:nvSpPr>
        <dsp:cNvPr id="0" name=""/>
        <dsp:cNvSpPr/>
      </dsp:nvSpPr>
      <dsp:spPr>
        <a:xfrm>
          <a:off x="414213" y="286758"/>
          <a:ext cx="3705796" cy="3705796"/>
        </a:xfrm>
        <a:prstGeom prst="pie">
          <a:avLst>
            <a:gd name="adj1" fmla="val 9000000"/>
            <a:gd name="adj2" fmla="val 1620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Summer</a:t>
          </a:r>
          <a:endParaRPr lang="en-US" sz="2800" kern="1200" dirty="0"/>
        </a:p>
      </dsp:txBody>
      <dsp:txXfrm>
        <a:off x="843468" y="1072034"/>
        <a:ext cx="1323498" cy="1102915"/>
      </dsp:txXfrm>
    </dsp:sp>
    <dsp:sp modelId="{227F2737-653F-6843-AF58-FFBC079C1985}">
      <dsp:nvSpPr>
        <dsp:cNvPr id="0" name=""/>
        <dsp:cNvSpPr/>
      </dsp:nvSpPr>
      <dsp:spPr>
        <a:xfrm>
          <a:off x="337756" y="57351"/>
          <a:ext cx="4164609" cy="4164609"/>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52285EB1-1A71-9D4C-A1EB-7F3C5A2DEEC5}">
      <dsp:nvSpPr>
        <dsp:cNvPr id="0" name=""/>
        <dsp:cNvSpPr/>
      </dsp:nvSpPr>
      <dsp:spPr>
        <a:xfrm>
          <a:off x="261128" y="189467"/>
          <a:ext cx="4164609" cy="4164609"/>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B3DC0718-70FD-9F43-AB24-2A1A336A3636}">
      <dsp:nvSpPr>
        <dsp:cNvPr id="0" name=""/>
        <dsp:cNvSpPr/>
      </dsp:nvSpPr>
      <dsp:spPr>
        <a:xfrm>
          <a:off x="184500" y="57351"/>
          <a:ext cx="4164609" cy="4164609"/>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1812" y="0"/>
          <a:ext cx="1899456" cy="3733800"/>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 Unaffiliated</a:t>
          </a:r>
          <a:endParaRPr lang="en-US" sz="2500" kern="1200" dirty="0"/>
        </a:p>
      </dsp:txBody>
      <dsp:txXfrm>
        <a:off x="1812" y="1493520"/>
        <a:ext cx="1899456" cy="1493520"/>
      </dsp:txXfrm>
    </dsp:sp>
    <dsp:sp modelId="{6AAA34CC-E0C9-3B4E-A410-4BE39EA85FB3}">
      <dsp:nvSpPr>
        <dsp:cNvPr id="0" name=""/>
        <dsp:cNvSpPr/>
      </dsp:nvSpPr>
      <dsp:spPr>
        <a:xfrm>
          <a:off x="329862" y="224027"/>
          <a:ext cx="1243355" cy="1243355"/>
        </a:xfrm>
        <a:prstGeom prst="ellipse">
          <a:avLst/>
        </a:prstGeom>
        <a:solidFill>
          <a:schemeClr val="accent2">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04E70E17-E008-F24F-BC2D-91A00A40A5EF}">
      <dsp:nvSpPr>
        <dsp:cNvPr id="0" name=""/>
        <dsp:cNvSpPr/>
      </dsp:nvSpPr>
      <dsp:spPr>
        <a:xfrm>
          <a:off x="1958252" y="0"/>
          <a:ext cx="1899456" cy="3733800"/>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 </a:t>
          </a:r>
          <a:br>
            <a:rPr lang="en-US" sz="2500" kern="1200" dirty="0" smtClean="0"/>
          </a:br>
          <a:r>
            <a:rPr lang="en-US" sz="2500" kern="1200" dirty="0" smtClean="0"/>
            <a:t>Spiritual</a:t>
          </a:r>
          <a:endParaRPr lang="en-US" sz="2500" kern="1200" dirty="0"/>
        </a:p>
      </dsp:txBody>
      <dsp:txXfrm>
        <a:off x="1958252" y="1493520"/>
        <a:ext cx="1899456" cy="1493520"/>
      </dsp:txXfrm>
    </dsp:sp>
    <dsp:sp modelId="{5D132B27-0C7F-BF41-AD1C-422B949A81CA}">
      <dsp:nvSpPr>
        <dsp:cNvPr id="0" name=""/>
        <dsp:cNvSpPr/>
      </dsp:nvSpPr>
      <dsp:spPr>
        <a:xfrm>
          <a:off x="2286302" y="224027"/>
          <a:ext cx="1243355" cy="1243355"/>
        </a:xfrm>
        <a:prstGeom prst="ellipse">
          <a:avLst/>
        </a:prstGeom>
        <a:solidFill>
          <a:schemeClr val="accent3">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64F2BA3B-D8D2-8D4C-B6A5-B65490261D5D}">
      <dsp:nvSpPr>
        <dsp:cNvPr id="0" name=""/>
        <dsp:cNvSpPr/>
      </dsp:nvSpPr>
      <dsp:spPr>
        <a:xfrm>
          <a:off x="3914691" y="0"/>
          <a:ext cx="1899456" cy="3733800"/>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 Occasional </a:t>
          </a:r>
          <a:endParaRPr lang="en-US" sz="2500" kern="1200" dirty="0"/>
        </a:p>
      </dsp:txBody>
      <dsp:txXfrm>
        <a:off x="3914691" y="1493520"/>
        <a:ext cx="1899456" cy="1493520"/>
      </dsp:txXfrm>
    </dsp:sp>
    <dsp:sp modelId="{90509C2F-8184-1741-B9CC-556AD29243D9}">
      <dsp:nvSpPr>
        <dsp:cNvPr id="0" name=""/>
        <dsp:cNvSpPr/>
      </dsp:nvSpPr>
      <dsp:spPr>
        <a:xfrm>
          <a:off x="4242742" y="224027"/>
          <a:ext cx="1243355" cy="1243355"/>
        </a:xfrm>
        <a:prstGeom prst="ellipse">
          <a:avLst/>
        </a:prstGeom>
        <a:solidFill>
          <a:schemeClr val="accent4">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520C20EB-9150-2247-B8B4-A6A052155685}">
      <dsp:nvSpPr>
        <dsp:cNvPr id="0" name=""/>
        <dsp:cNvSpPr/>
      </dsp:nvSpPr>
      <dsp:spPr>
        <a:xfrm>
          <a:off x="5871131" y="0"/>
          <a:ext cx="1899456" cy="3733800"/>
        </a:xfrm>
        <a:prstGeom prst="roundRect">
          <a:avLst>
            <a:gd name="adj" fmla="val 1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 </a:t>
          </a:r>
          <a:br>
            <a:rPr lang="en-US" sz="2500" kern="1200" dirty="0" smtClean="0"/>
          </a:br>
          <a:r>
            <a:rPr lang="en-US" sz="2500" kern="1200" dirty="0" smtClean="0"/>
            <a:t>Active</a:t>
          </a:r>
          <a:endParaRPr lang="en-US" sz="2500" kern="1200" dirty="0"/>
        </a:p>
      </dsp:txBody>
      <dsp:txXfrm>
        <a:off x="5871131" y="1493520"/>
        <a:ext cx="1899456" cy="1493520"/>
      </dsp:txXfrm>
    </dsp:sp>
    <dsp:sp modelId="{9ED3F7BE-5C91-1D4D-AA64-A35619B138A9}">
      <dsp:nvSpPr>
        <dsp:cNvPr id="0" name=""/>
        <dsp:cNvSpPr/>
      </dsp:nvSpPr>
      <dsp:spPr>
        <a:xfrm>
          <a:off x="6199182" y="224027"/>
          <a:ext cx="1243355" cy="1243355"/>
        </a:xfrm>
        <a:prstGeom prst="ellipse">
          <a:avLst/>
        </a:prstGeom>
        <a:solidFill>
          <a:schemeClr val="accent5">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7DF96884-D9A2-E94C-9801-4205BA8E27AF}">
      <dsp:nvSpPr>
        <dsp:cNvPr id="0" name=""/>
        <dsp:cNvSpPr/>
      </dsp:nvSpPr>
      <dsp:spPr>
        <a:xfrm>
          <a:off x="621791" y="3173730"/>
          <a:ext cx="7150608" cy="560070"/>
        </a:xfrm>
        <a:prstGeom prst="leftRightArrow">
          <a:avLst/>
        </a:prstGeom>
        <a:gradFill rotWithShape="0">
          <a:gsLst>
            <a:gs pos="0">
              <a:schemeClr val="accent2">
                <a:tint val="40000"/>
                <a:hueOff val="0"/>
                <a:satOff val="0"/>
                <a:lumOff val="0"/>
                <a:alphaOff val="0"/>
                <a:shade val="63000"/>
              </a:schemeClr>
            </a:gs>
            <a:gs pos="30000">
              <a:schemeClr val="accent2">
                <a:tint val="40000"/>
                <a:hueOff val="0"/>
                <a:satOff val="0"/>
                <a:lumOff val="0"/>
                <a:alphaOff val="0"/>
                <a:shade val="90000"/>
                <a:satMod val="110000"/>
              </a:schemeClr>
            </a:gs>
            <a:gs pos="45000">
              <a:schemeClr val="accent2">
                <a:tint val="40000"/>
                <a:hueOff val="0"/>
                <a:satOff val="0"/>
                <a:lumOff val="0"/>
                <a:alphaOff val="0"/>
                <a:shade val="100000"/>
                <a:satMod val="118000"/>
              </a:schemeClr>
            </a:gs>
            <a:gs pos="55000">
              <a:schemeClr val="accent2">
                <a:tint val="40000"/>
                <a:hueOff val="0"/>
                <a:satOff val="0"/>
                <a:lumOff val="0"/>
                <a:alphaOff val="0"/>
                <a:shade val="100000"/>
                <a:satMod val="118000"/>
              </a:schemeClr>
            </a:gs>
            <a:gs pos="73000">
              <a:schemeClr val="accent2">
                <a:tint val="40000"/>
                <a:hueOff val="0"/>
                <a:satOff val="0"/>
                <a:lumOff val="0"/>
                <a:alphaOff val="0"/>
                <a:shade val="90000"/>
                <a:satMod val="110000"/>
              </a:schemeClr>
            </a:gs>
            <a:gs pos="100000">
              <a:schemeClr val="accent2">
                <a:tint val="4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CFAF-81CD-DD4E-98DE-0C18A96A257D}">
      <dsp:nvSpPr>
        <dsp:cNvPr id="0" name=""/>
        <dsp:cNvSpPr/>
      </dsp:nvSpPr>
      <dsp:spPr>
        <a:xfrm>
          <a:off x="3375620" y="2322"/>
          <a:ext cx="1377237" cy="6886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Church</a:t>
          </a:r>
          <a:endParaRPr lang="en-US" sz="1500" b="1" kern="1200" dirty="0"/>
        </a:p>
      </dsp:txBody>
      <dsp:txXfrm>
        <a:off x="3395789" y="22491"/>
        <a:ext cx="1336899" cy="648280"/>
      </dsp:txXfrm>
    </dsp:sp>
    <dsp:sp modelId="{2E41C621-B381-0043-A60B-ABCDDB4C9277}">
      <dsp:nvSpPr>
        <dsp:cNvPr id="0" name=""/>
        <dsp:cNvSpPr/>
      </dsp:nvSpPr>
      <dsp:spPr>
        <a:xfrm rot="2213198">
          <a:off x="4625402" y="917240"/>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4697707" y="965443"/>
        <a:ext cx="574920" cy="144610"/>
      </dsp:txXfrm>
    </dsp:sp>
    <dsp:sp modelId="{505862EE-0DD7-1949-9EC8-14438D10A2FB}">
      <dsp:nvSpPr>
        <dsp:cNvPr id="0" name=""/>
        <dsp:cNvSpPr/>
      </dsp:nvSpPr>
      <dsp:spPr>
        <a:xfrm>
          <a:off x="5217476" y="1384555"/>
          <a:ext cx="1377237" cy="6886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Family</a:t>
          </a:r>
          <a:endParaRPr lang="en-US" sz="1500" b="1" kern="1200" dirty="0"/>
        </a:p>
      </dsp:txBody>
      <dsp:txXfrm>
        <a:off x="5237645" y="1404724"/>
        <a:ext cx="1336899" cy="648280"/>
      </dsp:txXfrm>
    </dsp:sp>
    <dsp:sp modelId="{43B4C046-E50A-9C42-B239-13F90C3B76C3}">
      <dsp:nvSpPr>
        <dsp:cNvPr id="0" name=""/>
        <dsp:cNvSpPr/>
      </dsp:nvSpPr>
      <dsp:spPr>
        <a:xfrm rot="6500950">
          <a:off x="5194564" y="2668942"/>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10800000">
        <a:off x="5266869" y="2717145"/>
        <a:ext cx="574920" cy="144610"/>
      </dsp:txXfrm>
    </dsp:sp>
    <dsp:sp modelId="{3EDDC2EF-8868-8A47-8C6F-E00620590F12}">
      <dsp:nvSpPr>
        <dsp:cNvPr id="0" name=""/>
        <dsp:cNvSpPr/>
      </dsp:nvSpPr>
      <dsp:spPr>
        <a:xfrm>
          <a:off x="4513946" y="3505727"/>
          <a:ext cx="1377237" cy="6886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Ethnic Traditions</a:t>
          </a:r>
          <a:endParaRPr lang="en-US" sz="1500" b="1" kern="1200" dirty="0"/>
        </a:p>
      </dsp:txBody>
      <dsp:txXfrm>
        <a:off x="4534115" y="3525896"/>
        <a:ext cx="1336899" cy="648280"/>
      </dsp:txXfrm>
    </dsp:sp>
    <dsp:sp modelId="{3A94A66F-440F-474D-B62A-38F4B83150BF}">
      <dsp:nvSpPr>
        <dsp:cNvPr id="0" name=""/>
        <dsp:cNvSpPr/>
      </dsp:nvSpPr>
      <dsp:spPr>
        <a:xfrm rot="10800000">
          <a:off x="3704474" y="3729528"/>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10800000">
        <a:off x="3776779" y="3777731"/>
        <a:ext cx="574920" cy="144610"/>
      </dsp:txXfrm>
    </dsp:sp>
    <dsp:sp modelId="{78E7D10B-BC78-964C-A2D1-30D966BD4389}">
      <dsp:nvSpPr>
        <dsp:cNvPr id="0" name=""/>
        <dsp:cNvSpPr/>
      </dsp:nvSpPr>
      <dsp:spPr>
        <a:xfrm>
          <a:off x="2237295" y="3505727"/>
          <a:ext cx="1377237" cy="6886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Community</a:t>
          </a:r>
          <a:endParaRPr lang="en-US" sz="1500" b="1" kern="1200" dirty="0"/>
        </a:p>
      </dsp:txBody>
      <dsp:txXfrm>
        <a:off x="2257464" y="3525896"/>
        <a:ext cx="1336899" cy="648280"/>
      </dsp:txXfrm>
    </dsp:sp>
    <dsp:sp modelId="{77D00DF0-F510-944A-89D4-0DEB8B872265}">
      <dsp:nvSpPr>
        <dsp:cNvPr id="0" name=""/>
        <dsp:cNvSpPr/>
      </dsp:nvSpPr>
      <dsp:spPr>
        <a:xfrm rot="15077295">
          <a:off x="2224683" y="2721392"/>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10800000">
        <a:off x="2296988" y="2769595"/>
        <a:ext cx="574920" cy="144610"/>
      </dsp:txXfrm>
    </dsp:sp>
    <dsp:sp modelId="{3DF0EC7D-0241-FC41-A688-9667E860BA0C}">
      <dsp:nvSpPr>
        <dsp:cNvPr id="0" name=""/>
        <dsp:cNvSpPr/>
      </dsp:nvSpPr>
      <dsp:spPr>
        <a:xfrm>
          <a:off x="1533753" y="1367755"/>
          <a:ext cx="1377237" cy="810318"/>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Religious School or Sunday School </a:t>
          </a:r>
          <a:endParaRPr lang="en-US" sz="1500" b="1" kern="1200" dirty="0"/>
        </a:p>
      </dsp:txBody>
      <dsp:txXfrm>
        <a:off x="1557486" y="1391488"/>
        <a:ext cx="1329771" cy="762852"/>
      </dsp:txXfrm>
    </dsp:sp>
    <dsp:sp modelId="{7BA80D9D-06A6-C64C-B56E-5E5BC9F50ABE}">
      <dsp:nvSpPr>
        <dsp:cNvPr id="0" name=""/>
        <dsp:cNvSpPr/>
      </dsp:nvSpPr>
      <dsp:spPr>
        <a:xfrm rot="19334817">
          <a:off x="2822830" y="908840"/>
          <a:ext cx="719530" cy="241016"/>
        </a:xfrm>
        <a:prstGeom prst="leftRightArrow">
          <a:avLst>
            <a:gd name="adj1" fmla="val 60000"/>
            <a:gd name="adj2" fmla="val 50000"/>
          </a:avLst>
        </a:prstGeom>
        <a:gradFill rotWithShape="0">
          <a:gsLst>
            <a:gs pos="0">
              <a:schemeClr val="accent3">
                <a:tint val="60000"/>
                <a:hueOff val="0"/>
                <a:satOff val="0"/>
                <a:lumOff val="0"/>
                <a:alphaOff val="0"/>
                <a:shade val="63000"/>
              </a:schemeClr>
            </a:gs>
            <a:gs pos="30000">
              <a:schemeClr val="accent3">
                <a:tint val="60000"/>
                <a:hueOff val="0"/>
                <a:satOff val="0"/>
                <a:lumOff val="0"/>
                <a:alphaOff val="0"/>
                <a:shade val="90000"/>
                <a:satMod val="110000"/>
              </a:schemeClr>
            </a:gs>
            <a:gs pos="45000">
              <a:schemeClr val="accent3">
                <a:tint val="60000"/>
                <a:hueOff val="0"/>
                <a:satOff val="0"/>
                <a:lumOff val="0"/>
                <a:alphaOff val="0"/>
                <a:shade val="100000"/>
                <a:satMod val="118000"/>
              </a:schemeClr>
            </a:gs>
            <a:gs pos="55000">
              <a:schemeClr val="accent3">
                <a:tint val="60000"/>
                <a:hueOff val="0"/>
                <a:satOff val="0"/>
                <a:lumOff val="0"/>
                <a:alphaOff val="0"/>
                <a:shade val="100000"/>
                <a:satMod val="118000"/>
              </a:schemeClr>
            </a:gs>
            <a:gs pos="73000">
              <a:schemeClr val="accent3">
                <a:tint val="60000"/>
                <a:hueOff val="0"/>
                <a:satOff val="0"/>
                <a:lumOff val="0"/>
                <a:alphaOff val="0"/>
                <a:shade val="90000"/>
                <a:satMod val="110000"/>
              </a:schemeClr>
            </a:gs>
            <a:gs pos="100000">
              <a:schemeClr val="accent3">
                <a:tint val="6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95135" y="957043"/>
        <a:ext cx="574920" cy="1446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F662F-6A0A-0C4A-9674-A8DEBB29C2A9}">
      <dsp:nvSpPr>
        <dsp:cNvPr id="0" name=""/>
        <dsp:cNvSpPr/>
      </dsp:nvSpPr>
      <dsp:spPr>
        <a:xfrm>
          <a:off x="2464492" y="2039"/>
          <a:ext cx="1677402" cy="8387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Intergenerational Faith Community</a:t>
          </a:r>
          <a:endParaRPr lang="en-US" sz="1600" b="1" kern="1200" dirty="0">
            <a:solidFill>
              <a:schemeClr val="tx1"/>
            </a:solidFill>
          </a:endParaRPr>
        </a:p>
      </dsp:txBody>
      <dsp:txXfrm>
        <a:off x="2489057" y="26604"/>
        <a:ext cx="1628272" cy="789571"/>
      </dsp:txXfrm>
    </dsp:sp>
    <dsp:sp modelId="{BCD68C87-AE95-CB47-8888-2079B8E031E4}">
      <dsp:nvSpPr>
        <dsp:cNvPr id="0" name=""/>
        <dsp:cNvSpPr/>
      </dsp:nvSpPr>
      <dsp:spPr>
        <a:xfrm rot="2160000">
          <a:off x="3986643" y="1088705"/>
          <a:ext cx="874092" cy="293545"/>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4074707" y="1147414"/>
        <a:ext cx="697965" cy="176127"/>
      </dsp:txXfrm>
    </dsp:sp>
    <dsp:sp modelId="{7CA4E01A-3952-0F4B-A29E-7FED05D7EABA}">
      <dsp:nvSpPr>
        <dsp:cNvPr id="0" name=""/>
        <dsp:cNvSpPr/>
      </dsp:nvSpPr>
      <dsp:spPr>
        <a:xfrm>
          <a:off x="4705483" y="1630215"/>
          <a:ext cx="1677402" cy="8387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Age Group/Generational Faith Formation</a:t>
          </a:r>
          <a:endParaRPr lang="en-US" sz="1600" b="1" kern="1200" dirty="0">
            <a:solidFill>
              <a:schemeClr val="tx1"/>
            </a:solidFill>
          </a:endParaRPr>
        </a:p>
      </dsp:txBody>
      <dsp:txXfrm>
        <a:off x="4730048" y="1654780"/>
        <a:ext cx="1628272" cy="789571"/>
      </dsp:txXfrm>
    </dsp:sp>
    <dsp:sp modelId="{8EDD1849-69D0-B64E-8D30-8AF624035E35}">
      <dsp:nvSpPr>
        <dsp:cNvPr id="0" name=""/>
        <dsp:cNvSpPr/>
      </dsp:nvSpPr>
      <dsp:spPr>
        <a:xfrm rot="6480000">
          <a:off x="4679147" y="3220015"/>
          <a:ext cx="874092" cy="293545"/>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4767210" y="3278724"/>
        <a:ext cx="697965" cy="176127"/>
      </dsp:txXfrm>
    </dsp:sp>
    <dsp:sp modelId="{A7CE2B26-2AD6-454B-94B4-4248BB7F8D35}">
      <dsp:nvSpPr>
        <dsp:cNvPr id="0" name=""/>
        <dsp:cNvSpPr/>
      </dsp:nvSpPr>
      <dsp:spPr>
        <a:xfrm>
          <a:off x="3849501" y="4264659"/>
          <a:ext cx="1677402" cy="8387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Family Faith Formation</a:t>
          </a:r>
          <a:endParaRPr lang="en-US" sz="1600" b="1" kern="1200" dirty="0">
            <a:solidFill>
              <a:schemeClr val="tx1"/>
            </a:solidFill>
          </a:endParaRPr>
        </a:p>
      </dsp:txBody>
      <dsp:txXfrm>
        <a:off x="3874066" y="4289224"/>
        <a:ext cx="1628272" cy="789571"/>
      </dsp:txXfrm>
    </dsp:sp>
    <dsp:sp modelId="{FA73B8D5-2423-6B4A-85F3-861CB715F718}">
      <dsp:nvSpPr>
        <dsp:cNvPr id="0" name=""/>
        <dsp:cNvSpPr/>
      </dsp:nvSpPr>
      <dsp:spPr>
        <a:xfrm rot="10800000">
          <a:off x="2866147" y="4537237"/>
          <a:ext cx="874092" cy="293545"/>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2954210" y="4595946"/>
        <a:ext cx="697965" cy="176127"/>
      </dsp:txXfrm>
    </dsp:sp>
    <dsp:sp modelId="{FB54FA89-97A0-7040-8E25-18DCBD0BED75}">
      <dsp:nvSpPr>
        <dsp:cNvPr id="0" name=""/>
        <dsp:cNvSpPr/>
      </dsp:nvSpPr>
      <dsp:spPr>
        <a:xfrm>
          <a:off x="1079482" y="4264659"/>
          <a:ext cx="1677402" cy="8387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Missional Faith Formation</a:t>
          </a:r>
          <a:endParaRPr lang="en-US" sz="1600" b="1" kern="1200" dirty="0">
            <a:solidFill>
              <a:schemeClr val="tx1"/>
            </a:solidFill>
          </a:endParaRPr>
        </a:p>
      </dsp:txBody>
      <dsp:txXfrm>
        <a:off x="1104047" y="4289224"/>
        <a:ext cx="1628272" cy="789571"/>
      </dsp:txXfrm>
    </dsp:sp>
    <dsp:sp modelId="{BE8A5D0D-DAD9-F24F-AE85-37049FCE6D25}">
      <dsp:nvSpPr>
        <dsp:cNvPr id="0" name=""/>
        <dsp:cNvSpPr/>
      </dsp:nvSpPr>
      <dsp:spPr>
        <a:xfrm rot="15120000">
          <a:off x="1053146" y="3220015"/>
          <a:ext cx="874092" cy="293545"/>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1141209" y="3278724"/>
        <a:ext cx="697965" cy="176127"/>
      </dsp:txXfrm>
    </dsp:sp>
    <dsp:sp modelId="{8AFC5B97-BE82-6440-91A8-BFBD2BAFE12A}">
      <dsp:nvSpPr>
        <dsp:cNvPr id="0" name=""/>
        <dsp:cNvSpPr/>
      </dsp:nvSpPr>
      <dsp:spPr>
        <a:xfrm>
          <a:off x="223500" y="1630215"/>
          <a:ext cx="1677402" cy="83870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Online &amp; Digitally-Enabled Faith Formation</a:t>
          </a:r>
          <a:endParaRPr lang="en-US" sz="1600" b="1" kern="1200" dirty="0">
            <a:solidFill>
              <a:schemeClr val="tx1"/>
            </a:solidFill>
          </a:endParaRPr>
        </a:p>
      </dsp:txBody>
      <dsp:txXfrm>
        <a:off x="248065" y="1654780"/>
        <a:ext cx="1628272" cy="789571"/>
      </dsp:txXfrm>
    </dsp:sp>
    <dsp:sp modelId="{E85C7A55-B41D-A449-B13D-D44142926B81}">
      <dsp:nvSpPr>
        <dsp:cNvPr id="0" name=""/>
        <dsp:cNvSpPr/>
      </dsp:nvSpPr>
      <dsp:spPr>
        <a:xfrm rot="19440000">
          <a:off x="1745651" y="1088705"/>
          <a:ext cx="874092" cy="293545"/>
        </a:xfrm>
        <a:prstGeom prst="lef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1833715" y="1147414"/>
        <a:ext cx="697965" cy="1761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0FA2-75B7-C044-90AA-F126493B6DAC}">
      <dsp:nvSpPr>
        <dsp:cNvPr id="0" name=""/>
        <dsp:cNvSpPr/>
      </dsp:nvSpPr>
      <dsp:spPr>
        <a:xfrm>
          <a:off x="2772994" y="3020226"/>
          <a:ext cx="1577810" cy="1577810"/>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smtClean="0"/>
            <a:t>GROWTH IN FAITH</a:t>
          </a:r>
          <a:endParaRPr lang="en-US" sz="2200" b="1" kern="1200" dirty="0"/>
        </a:p>
      </dsp:txBody>
      <dsp:txXfrm>
        <a:off x="3004059" y="3251291"/>
        <a:ext cx="1115680" cy="1115680"/>
      </dsp:txXfrm>
    </dsp:sp>
    <dsp:sp modelId="{F8BE6A67-E23D-FA41-8D94-8672CB317A9A}">
      <dsp:nvSpPr>
        <dsp:cNvPr id="0" name=""/>
        <dsp:cNvSpPr/>
      </dsp:nvSpPr>
      <dsp:spPr>
        <a:xfrm rot="10800000">
          <a:off x="555092" y="358429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6E9F2DF-D0DF-7A42-8479-6AAE9B446CCE}">
      <dsp:nvSpPr>
        <dsp:cNvPr id="0" name=""/>
        <dsp:cNvSpPr/>
      </dsp:nvSpPr>
      <dsp:spPr>
        <a:xfrm>
          <a:off x="2858" y="3367345"/>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smtClean="0"/>
            <a:t>Caring Relationships</a:t>
          </a:r>
          <a:endParaRPr lang="en-US" sz="1400" b="1" kern="1200" dirty="0"/>
        </a:p>
      </dsp:txBody>
      <dsp:txXfrm>
        <a:off x="28737" y="3393224"/>
        <a:ext cx="1052709" cy="831815"/>
      </dsp:txXfrm>
    </dsp:sp>
    <dsp:sp modelId="{999BB4BD-3DDB-B64B-96FD-9E84D2F302B4}">
      <dsp:nvSpPr>
        <dsp:cNvPr id="0" name=""/>
        <dsp:cNvSpPr/>
      </dsp:nvSpPr>
      <dsp:spPr>
        <a:xfrm rot="12342857">
          <a:off x="749079"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F0DF070-5C1C-3447-BB78-F0DE8FB207A1}">
      <dsp:nvSpPr>
        <dsp:cNvPr id="0" name=""/>
        <dsp:cNvSpPr/>
      </dsp:nvSpPr>
      <dsp:spPr>
        <a:xfrm>
          <a:off x="30062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smtClean="0"/>
            <a:t>Rituals &amp; Milestones</a:t>
          </a:r>
          <a:endParaRPr lang="en-US" sz="1400" b="1" kern="1200" dirty="0"/>
        </a:p>
      </dsp:txBody>
      <dsp:txXfrm>
        <a:off x="326505" y="2088619"/>
        <a:ext cx="1052709" cy="831815"/>
      </dsp:txXfrm>
    </dsp:sp>
    <dsp:sp modelId="{C1DE2ED8-D0BA-2A4A-A67D-0B9DB8885EAA}">
      <dsp:nvSpPr>
        <dsp:cNvPr id="0" name=""/>
        <dsp:cNvSpPr/>
      </dsp:nvSpPr>
      <dsp:spPr>
        <a:xfrm rot="13885714">
          <a:off x="1292618" y="205280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DEBC3E9-F55C-E640-A441-7C9BE61E1135}">
      <dsp:nvSpPr>
        <dsp:cNvPr id="0" name=""/>
        <dsp:cNvSpPr/>
      </dsp:nvSpPr>
      <dsp:spPr>
        <a:xfrm>
          <a:off x="1134952" y="1016528"/>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smtClean="0"/>
            <a:t>Church Year Seasons</a:t>
          </a:r>
          <a:endParaRPr lang="en-US" sz="1400" b="1" kern="1200" dirty="0"/>
        </a:p>
      </dsp:txBody>
      <dsp:txXfrm>
        <a:off x="1160831" y="1042407"/>
        <a:ext cx="1052709" cy="831815"/>
      </dsp:txXfrm>
    </dsp:sp>
    <dsp:sp modelId="{57DBEB46-132C-FC49-81C5-2776F1C3EA50}">
      <dsp:nvSpPr>
        <dsp:cNvPr id="0" name=""/>
        <dsp:cNvSpPr/>
      </dsp:nvSpPr>
      <dsp:spPr>
        <a:xfrm rot="15428571">
          <a:off x="2078056" y="1674557"/>
          <a:ext cx="2095917" cy="449675"/>
        </a:xfrm>
        <a:prstGeom prst="lef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A9D26234-1B6D-8540-9AF2-AB1B7E393EFE}">
      <dsp:nvSpPr>
        <dsp:cNvPr id="0" name=""/>
        <dsp:cNvSpPr/>
      </dsp:nvSpPr>
      <dsp:spPr>
        <a:xfrm>
          <a:off x="2340588" y="435924"/>
          <a:ext cx="1104467" cy="883573"/>
        </a:xfrm>
        <a:prstGeom prst="roundRect">
          <a:avLst>
            <a:gd name="adj" fmla="val 1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smtClean="0"/>
            <a:t>Learning the Tradition</a:t>
          </a:r>
          <a:endParaRPr lang="en-US" sz="1400" b="1" kern="1200" dirty="0"/>
        </a:p>
      </dsp:txBody>
      <dsp:txXfrm>
        <a:off x="2366467" y="461803"/>
        <a:ext cx="1052709" cy="831815"/>
      </dsp:txXfrm>
    </dsp:sp>
    <dsp:sp modelId="{C41117A4-7368-6D49-8780-672F39D0100E}">
      <dsp:nvSpPr>
        <dsp:cNvPr id="0" name=""/>
        <dsp:cNvSpPr/>
      </dsp:nvSpPr>
      <dsp:spPr>
        <a:xfrm rot="16971429">
          <a:off x="2949825" y="1674557"/>
          <a:ext cx="2095917" cy="449675"/>
        </a:xfrm>
        <a:prstGeom prst="lef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622E44B8-CEF8-334D-B40C-C706B58EFCB9}">
      <dsp:nvSpPr>
        <dsp:cNvPr id="0" name=""/>
        <dsp:cNvSpPr/>
      </dsp:nvSpPr>
      <dsp:spPr>
        <a:xfrm>
          <a:off x="3678743" y="435924"/>
          <a:ext cx="1104467" cy="883573"/>
        </a:xfrm>
        <a:prstGeom prst="roundRect">
          <a:avLst>
            <a:gd name="adj" fmla="val 1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smtClean="0"/>
            <a:t>Praying</a:t>
          </a:r>
        </a:p>
        <a:p>
          <a:pPr lvl="0" algn="ctr" defTabSz="622300">
            <a:lnSpc>
              <a:spcPct val="90000"/>
            </a:lnSpc>
            <a:spcBef>
              <a:spcPct val="0"/>
            </a:spcBef>
            <a:spcAft>
              <a:spcPct val="35000"/>
            </a:spcAft>
          </a:pPr>
          <a:r>
            <a:rPr lang="en-US" sz="1400" b="1" kern="1200" smtClean="0"/>
            <a:t>Spiritual Formation</a:t>
          </a:r>
          <a:endParaRPr lang="en-US" sz="1400" b="1" kern="1200" dirty="0"/>
        </a:p>
      </dsp:txBody>
      <dsp:txXfrm>
        <a:off x="3704622" y="461803"/>
        <a:ext cx="1052709" cy="831815"/>
      </dsp:txXfrm>
    </dsp:sp>
    <dsp:sp modelId="{46359FB7-AE2D-AD48-BA3F-7A6D9F8A325C}">
      <dsp:nvSpPr>
        <dsp:cNvPr id="0" name=""/>
        <dsp:cNvSpPr/>
      </dsp:nvSpPr>
      <dsp:spPr>
        <a:xfrm rot="18514286">
          <a:off x="3735263" y="2052804"/>
          <a:ext cx="2095917" cy="449675"/>
        </a:xfrm>
        <a:prstGeom prst="lef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4DD20D6-EA29-D549-89FE-D6C243272021}">
      <dsp:nvSpPr>
        <dsp:cNvPr id="0" name=""/>
        <dsp:cNvSpPr/>
      </dsp:nvSpPr>
      <dsp:spPr>
        <a:xfrm>
          <a:off x="4884380" y="1016528"/>
          <a:ext cx="1104467" cy="883573"/>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smtClean="0"/>
            <a:t>Reading the Bible</a:t>
          </a:r>
          <a:endParaRPr lang="en-US" sz="1400" b="1" kern="1200" dirty="0"/>
        </a:p>
      </dsp:txBody>
      <dsp:txXfrm>
        <a:off x="4910259" y="1042407"/>
        <a:ext cx="1052709" cy="831815"/>
      </dsp:txXfrm>
    </dsp:sp>
    <dsp:sp modelId="{CB254614-3AE3-5942-B4A8-B94331E526C1}">
      <dsp:nvSpPr>
        <dsp:cNvPr id="0" name=""/>
        <dsp:cNvSpPr/>
      </dsp:nvSpPr>
      <dsp:spPr>
        <a:xfrm rot="20057143">
          <a:off x="4278802" y="2734381"/>
          <a:ext cx="2095917" cy="449675"/>
        </a:xfrm>
        <a:prstGeom prst="lef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8A10532C-9CDC-0F4D-AC32-3F3031B107C5}">
      <dsp:nvSpPr>
        <dsp:cNvPr id="0" name=""/>
        <dsp:cNvSpPr/>
      </dsp:nvSpPr>
      <dsp:spPr>
        <a:xfrm>
          <a:off x="5718706" y="2062740"/>
          <a:ext cx="1104467" cy="883573"/>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smtClean="0"/>
            <a:t>Serving Working for Justice Caring for Creation</a:t>
          </a:r>
          <a:endParaRPr lang="en-US" sz="1400" b="1" kern="1200" dirty="0"/>
        </a:p>
      </dsp:txBody>
      <dsp:txXfrm>
        <a:off x="5744585" y="2088619"/>
        <a:ext cx="1052709" cy="831815"/>
      </dsp:txXfrm>
    </dsp:sp>
    <dsp:sp modelId="{853CB1C5-0190-7648-BF25-B8119ACA74DB}">
      <dsp:nvSpPr>
        <dsp:cNvPr id="0" name=""/>
        <dsp:cNvSpPr/>
      </dsp:nvSpPr>
      <dsp:spPr>
        <a:xfrm>
          <a:off x="4472789" y="3584294"/>
          <a:ext cx="2095917" cy="449675"/>
        </a:xfrm>
        <a:prstGeom prst="lef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sp>
    <dsp:sp modelId="{E524CBBB-262F-5B4E-A4DE-55B0DFBD9C87}">
      <dsp:nvSpPr>
        <dsp:cNvPr id="0" name=""/>
        <dsp:cNvSpPr/>
      </dsp:nvSpPr>
      <dsp:spPr>
        <a:xfrm>
          <a:off x="6016473" y="3367345"/>
          <a:ext cx="1104467" cy="88357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smtClean="0"/>
            <a:t>Worshipping</a:t>
          </a:r>
          <a:endParaRPr lang="en-US" sz="1400" b="1" kern="1200" dirty="0"/>
        </a:p>
      </dsp:txBody>
      <dsp:txXfrm>
        <a:off x="6042352" y="3393224"/>
        <a:ext cx="1052709" cy="8318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0FF7F-F396-5A4B-8261-467BEC4B0315}">
      <dsp:nvSpPr>
        <dsp:cNvPr id="0" name=""/>
        <dsp:cNvSpPr/>
      </dsp:nvSpPr>
      <dsp:spPr>
        <a:xfrm>
          <a:off x="1450832" y="1563676"/>
          <a:ext cx="1546510" cy="142718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w Cen MT"/>
              <a:cs typeface="Tw Cen MT"/>
            </a:rPr>
            <a:t>Faith Community</a:t>
          </a:r>
          <a:endParaRPr lang="en-US" sz="1600" kern="1200" dirty="0">
            <a:latin typeface="Tw Cen MT"/>
            <a:cs typeface="Tw Cen MT"/>
          </a:endParaRPr>
        </a:p>
      </dsp:txBody>
      <dsp:txXfrm>
        <a:off x="1677313" y="1772682"/>
        <a:ext cx="1093548" cy="1009173"/>
      </dsp:txXfrm>
    </dsp:sp>
    <dsp:sp modelId="{CCBEC221-D124-B443-9DAE-DBA4D2F97439}">
      <dsp:nvSpPr>
        <dsp:cNvPr id="0" name=""/>
        <dsp:cNvSpPr/>
      </dsp:nvSpPr>
      <dsp:spPr>
        <a:xfrm rot="16200000">
          <a:off x="2077604" y="1391817"/>
          <a:ext cx="292965" cy="50752"/>
        </a:xfrm>
        <a:custGeom>
          <a:avLst/>
          <a:gdLst/>
          <a:ahLst/>
          <a:cxnLst/>
          <a:rect l="0" t="0" r="0" b="0"/>
          <a:pathLst>
            <a:path>
              <a:moveTo>
                <a:pt x="0" y="25376"/>
              </a:moveTo>
              <a:lnTo>
                <a:pt x="292965"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16763" y="1409869"/>
        <a:ext cx="14648" cy="14648"/>
      </dsp:txXfrm>
    </dsp:sp>
    <dsp:sp modelId="{C93A2DA2-412A-2341-9AF6-1D699AD6C9F4}">
      <dsp:nvSpPr>
        <dsp:cNvPr id="0" name=""/>
        <dsp:cNvSpPr/>
      </dsp:nvSpPr>
      <dsp:spPr>
        <a:xfrm>
          <a:off x="1596984" y="16505"/>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1780658" y="200179"/>
        <a:ext cx="886857" cy="886857"/>
      </dsp:txXfrm>
    </dsp:sp>
    <dsp:sp modelId="{7EF71D51-A944-F742-B5FE-99F3E33B1852}">
      <dsp:nvSpPr>
        <dsp:cNvPr id="0" name=""/>
        <dsp:cNvSpPr/>
      </dsp:nvSpPr>
      <dsp:spPr>
        <a:xfrm rot="19800000">
          <a:off x="2862902" y="1811016"/>
          <a:ext cx="249610" cy="50752"/>
        </a:xfrm>
        <a:custGeom>
          <a:avLst/>
          <a:gdLst/>
          <a:ahLst/>
          <a:cxnLst/>
          <a:rect l="0" t="0" r="0" b="0"/>
          <a:pathLst>
            <a:path>
              <a:moveTo>
                <a:pt x="0" y="25376"/>
              </a:moveTo>
              <a:lnTo>
                <a:pt x="249610"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81467" y="1830152"/>
        <a:ext cx="12480" cy="12480"/>
      </dsp:txXfrm>
    </dsp:sp>
    <dsp:sp modelId="{B5BE8A8F-74BF-C446-A808-A06E14558C3E}">
      <dsp:nvSpPr>
        <dsp:cNvPr id="0" name=""/>
        <dsp:cNvSpPr/>
      </dsp:nvSpPr>
      <dsp:spPr>
        <a:xfrm>
          <a:off x="3011776" y="833335"/>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195450" y="1017009"/>
        <a:ext cx="886857" cy="886857"/>
      </dsp:txXfrm>
    </dsp:sp>
    <dsp:sp modelId="{B556F13D-FA4A-B242-B361-004BEA807F24}">
      <dsp:nvSpPr>
        <dsp:cNvPr id="0" name=""/>
        <dsp:cNvSpPr/>
      </dsp:nvSpPr>
      <dsp:spPr>
        <a:xfrm rot="1800000">
          <a:off x="2862902" y="2692769"/>
          <a:ext cx="249610" cy="50752"/>
        </a:xfrm>
        <a:custGeom>
          <a:avLst/>
          <a:gdLst/>
          <a:ahLst/>
          <a:cxnLst/>
          <a:rect l="0" t="0" r="0" b="0"/>
          <a:pathLst>
            <a:path>
              <a:moveTo>
                <a:pt x="0" y="25376"/>
              </a:moveTo>
              <a:lnTo>
                <a:pt x="249610"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81467" y="2711905"/>
        <a:ext cx="12480" cy="12480"/>
      </dsp:txXfrm>
    </dsp:sp>
    <dsp:sp modelId="{FB24D420-171C-8945-934A-5001B52B1357}">
      <dsp:nvSpPr>
        <dsp:cNvPr id="0" name=""/>
        <dsp:cNvSpPr/>
      </dsp:nvSpPr>
      <dsp:spPr>
        <a:xfrm>
          <a:off x="3011776" y="2466996"/>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195450" y="2650670"/>
        <a:ext cx="886857" cy="886857"/>
      </dsp:txXfrm>
    </dsp:sp>
    <dsp:sp modelId="{DE59AC1F-9DB3-5A48-B70D-AB758C672143}">
      <dsp:nvSpPr>
        <dsp:cNvPr id="0" name=""/>
        <dsp:cNvSpPr/>
      </dsp:nvSpPr>
      <dsp:spPr>
        <a:xfrm rot="5400000">
          <a:off x="2077604" y="3111967"/>
          <a:ext cx="292965" cy="50752"/>
        </a:xfrm>
        <a:custGeom>
          <a:avLst/>
          <a:gdLst/>
          <a:ahLst/>
          <a:cxnLst/>
          <a:rect l="0" t="0" r="0" b="0"/>
          <a:pathLst>
            <a:path>
              <a:moveTo>
                <a:pt x="0" y="25376"/>
              </a:moveTo>
              <a:lnTo>
                <a:pt x="292965"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216763" y="3130020"/>
        <a:ext cx="14648" cy="14648"/>
      </dsp:txXfrm>
    </dsp:sp>
    <dsp:sp modelId="{C233C074-4F5D-014A-9756-C069236FAC1B}">
      <dsp:nvSpPr>
        <dsp:cNvPr id="0" name=""/>
        <dsp:cNvSpPr/>
      </dsp:nvSpPr>
      <dsp:spPr>
        <a:xfrm>
          <a:off x="1596984" y="3283827"/>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1780658" y="3467501"/>
        <a:ext cx="886857" cy="886857"/>
      </dsp:txXfrm>
    </dsp:sp>
    <dsp:sp modelId="{53A9F9C0-FCA7-BF4A-87B4-082DB5C58162}">
      <dsp:nvSpPr>
        <dsp:cNvPr id="0" name=""/>
        <dsp:cNvSpPr/>
      </dsp:nvSpPr>
      <dsp:spPr>
        <a:xfrm rot="9000000">
          <a:off x="1335661" y="2692769"/>
          <a:ext cx="249610" cy="50752"/>
        </a:xfrm>
        <a:custGeom>
          <a:avLst/>
          <a:gdLst/>
          <a:ahLst/>
          <a:cxnLst/>
          <a:rect l="0" t="0" r="0" b="0"/>
          <a:pathLst>
            <a:path>
              <a:moveTo>
                <a:pt x="0" y="25376"/>
              </a:moveTo>
              <a:lnTo>
                <a:pt x="249610"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54226" y="2711905"/>
        <a:ext cx="12480" cy="12480"/>
      </dsp:txXfrm>
    </dsp:sp>
    <dsp:sp modelId="{786C278A-52AF-F348-81FD-9B6677CBED35}">
      <dsp:nvSpPr>
        <dsp:cNvPr id="0" name=""/>
        <dsp:cNvSpPr/>
      </dsp:nvSpPr>
      <dsp:spPr>
        <a:xfrm>
          <a:off x="182193" y="2466996"/>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65867" y="2650670"/>
        <a:ext cx="886857" cy="886857"/>
      </dsp:txXfrm>
    </dsp:sp>
    <dsp:sp modelId="{8916B3F9-5F46-2D4E-9C78-23BD413D1CD2}">
      <dsp:nvSpPr>
        <dsp:cNvPr id="0" name=""/>
        <dsp:cNvSpPr/>
      </dsp:nvSpPr>
      <dsp:spPr>
        <a:xfrm rot="12600000">
          <a:off x="1335661" y="1811016"/>
          <a:ext cx="249610" cy="50752"/>
        </a:xfrm>
        <a:custGeom>
          <a:avLst/>
          <a:gdLst/>
          <a:ahLst/>
          <a:cxnLst/>
          <a:rect l="0" t="0" r="0" b="0"/>
          <a:pathLst>
            <a:path>
              <a:moveTo>
                <a:pt x="0" y="25376"/>
              </a:moveTo>
              <a:lnTo>
                <a:pt x="249610" y="25376"/>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54226" y="1830152"/>
        <a:ext cx="12480" cy="12480"/>
      </dsp:txXfrm>
    </dsp:sp>
    <dsp:sp modelId="{343C0BFE-AB33-8642-AD06-2C0738FC5DF8}">
      <dsp:nvSpPr>
        <dsp:cNvPr id="0" name=""/>
        <dsp:cNvSpPr/>
      </dsp:nvSpPr>
      <dsp:spPr>
        <a:xfrm>
          <a:off x="182193" y="833335"/>
          <a:ext cx="1254205" cy="1254205"/>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latin typeface="Tw Cen MT"/>
              <a:cs typeface="Tw Cen MT"/>
            </a:rPr>
            <a:t>Content Area</a:t>
          </a:r>
          <a:endParaRPr lang="en-US" sz="2200" kern="1200" dirty="0">
            <a:latin typeface="Tw Cen MT"/>
            <a:cs typeface="Tw Cen MT"/>
          </a:endParaRPr>
        </a:p>
      </dsp:txBody>
      <dsp:txXfrm>
        <a:off x="365867" y="1017009"/>
        <a:ext cx="886857" cy="8868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D66D3-0014-1F49-8D3B-8F66F3B949DC}">
      <dsp:nvSpPr>
        <dsp:cNvPr id="0" name=""/>
        <dsp:cNvSpPr/>
      </dsp:nvSpPr>
      <dsp:spPr>
        <a:xfrm>
          <a:off x="2750387" y="2519400"/>
          <a:ext cx="1623924" cy="1462129"/>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Adult Faith Formation Network</a:t>
          </a:r>
          <a:endParaRPr lang="en-US" sz="2000" b="1" kern="1200" dirty="0"/>
        </a:p>
      </dsp:txBody>
      <dsp:txXfrm>
        <a:off x="2988205" y="2733524"/>
        <a:ext cx="1148288" cy="1033881"/>
      </dsp:txXfrm>
    </dsp:sp>
    <dsp:sp modelId="{FE337F2C-758E-2B47-8E78-DF968AA9F243}">
      <dsp:nvSpPr>
        <dsp:cNvPr id="0" name=""/>
        <dsp:cNvSpPr/>
      </dsp:nvSpPr>
      <dsp:spPr>
        <a:xfrm rot="16200000">
          <a:off x="3256732" y="1674885"/>
          <a:ext cx="611234" cy="570355"/>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342285" y="1874509"/>
        <a:ext cx="440128" cy="342213"/>
      </dsp:txXfrm>
    </dsp:sp>
    <dsp:sp modelId="{74988C43-5554-9A4F-865E-E873DEC65AD9}">
      <dsp:nvSpPr>
        <dsp:cNvPr id="0" name=""/>
        <dsp:cNvSpPr/>
      </dsp:nvSpPr>
      <dsp:spPr>
        <a:xfrm>
          <a:off x="2788028" y="24115"/>
          <a:ext cx="1548642" cy="1342012"/>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Sunday Worship</a:t>
          </a:r>
          <a:endParaRPr lang="en-US" sz="1600" b="1" kern="1200" dirty="0"/>
        </a:p>
      </dsp:txBody>
      <dsp:txXfrm>
        <a:off x="3014821" y="220648"/>
        <a:ext cx="1095056" cy="948946"/>
      </dsp:txXfrm>
    </dsp:sp>
    <dsp:sp modelId="{83CDD2A0-3137-574D-842F-39C74B6F60D7}">
      <dsp:nvSpPr>
        <dsp:cNvPr id="0" name=""/>
        <dsp:cNvSpPr/>
      </dsp:nvSpPr>
      <dsp:spPr>
        <a:xfrm rot="18600000">
          <a:off x="4102550" y="1978703"/>
          <a:ext cx="575284" cy="570355"/>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133111" y="2158311"/>
        <a:ext cx="404178" cy="342213"/>
      </dsp:txXfrm>
    </dsp:sp>
    <dsp:sp modelId="{8AB503FF-6323-2943-B720-371E443FACAB}">
      <dsp:nvSpPr>
        <dsp:cNvPr id="0" name=""/>
        <dsp:cNvSpPr/>
      </dsp:nvSpPr>
      <dsp:spPr>
        <a:xfrm>
          <a:off x="4430571" y="621952"/>
          <a:ext cx="1548642" cy="1342012"/>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Liturgical Seasons</a:t>
          </a:r>
          <a:endParaRPr lang="en-US" sz="1600" b="1" kern="1200" dirty="0"/>
        </a:p>
      </dsp:txBody>
      <dsp:txXfrm>
        <a:off x="4657364" y="818485"/>
        <a:ext cx="1095056" cy="948946"/>
      </dsp:txXfrm>
    </dsp:sp>
    <dsp:sp modelId="{D13C083D-8152-1246-B35A-0C30D37ACE3F}">
      <dsp:nvSpPr>
        <dsp:cNvPr id="0" name=""/>
        <dsp:cNvSpPr/>
      </dsp:nvSpPr>
      <dsp:spPr>
        <a:xfrm rot="21000000">
          <a:off x="4566650" y="2742609"/>
          <a:ext cx="517145" cy="570355"/>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567828" y="2870150"/>
        <a:ext cx="362002" cy="342213"/>
      </dsp:txXfrm>
    </dsp:sp>
    <dsp:sp modelId="{B3456C09-2241-B944-AB06-4320430C6299}">
      <dsp:nvSpPr>
        <dsp:cNvPr id="0" name=""/>
        <dsp:cNvSpPr/>
      </dsp:nvSpPr>
      <dsp:spPr>
        <a:xfrm>
          <a:off x="5304550" y="2135728"/>
          <a:ext cx="1548642" cy="1342012"/>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Scripture Enrichment</a:t>
          </a:r>
          <a:endParaRPr lang="en-US" sz="1600" b="1" kern="1200" dirty="0"/>
        </a:p>
      </dsp:txBody>
      <dsp:txXfrm>
        <a:off x="5531343" y="2332261"/>
        <a:ext cx="1095056" cy="948946"/>
      </dsp:txXfrm>
    </dsp:sp>
    <dsp:sp modelId="{6A3BDF5C-EE67-3D41-A156-9004B238E81B}">
      <dsp:nvSpPr>
        <dsp:cNvPr id="0" name=""/>
        <dsp:cNvSpPr/>
      </dsp:nvSpPr>
      <dsp:spPr>
        <a:xfrm rot="1800000">
          <a:off x="4404292" y="3607748"/>
          <a:ext cx="541664" cy="570355"/>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415177" y="3681194"/>
        <a:ext cx="379165" cy="342213"/>
      </dsp:txXfrm>
    </dsp:sp>
    <dsp:sp modelId="{04419C79-9E89-F444-805A-D4E10B2A3357}">
      <dsp:nvSpPr>
        <dsp:cNvPr id="0" name=""/>
        <dsp:cNvSpPr/>
      </dsp:nvSpPr>
      <dsp:spPr>
        <a:xfrm>
          <a:off x="5001021" y="3857130"/>
          <a:ext cx="1548642" cy="1342012"/>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Spiritual Enrichment</a:t>
          </a:r>
          <a:endParaRPr lang="en-US" sz="1600" b="1" kern="1200" dirty="0"/>
        </a:p>
      </dsp:txBody>
      <dsp:txXfrm>
        <a:off x="5227814" y="4053663"/>
        <a:ext cx="1095056" cy="948946"/>
      </dsp:txXfrm>
    </dsp:sp>
    <dsp:sp modelId="{9DB0D456-C792-DC48-ABA7-6A315478FF51}">
      <dsp:nvSpPr>
        <dsp:cNvPr id="0" name=""/>
        <dsp:cNvSpPr/>
      </dsp:nvSpPr>
      <dsp:spPr>
        <a:xfrm rot="4200000">
          <a:off x="3702698" y="4177298"/>
          <a:ext cx="601574" cy="570355"/>
        </a:xfrm>
        <a:prstGeom prst="righ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758990" y="4210975"/>
        <a:ext cx="430468" cy="342213"/>
      </dsp:txXfrm>
    </dsp:sp>
    <dsp:sp modelId="{13407B7D-2485-B44E-8A9F-AC9F586C5389}">
      <dsp:nvSpPr>
        <dsp:cNvPr id="0" name=""/>
        <dsp:cNvSpPr/>
      </dsp:nvSpPr>
      <dsp:spPr>
        <a:xfrm>
          <a:off x="3662007" y="4980696"/>
          <a:ext cx="1548642" cy="1342012"/>
        </a:xfrm>
        <a:prstGeom prst="ellips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Faith Enrichment</a:t>
          </a:r>
          <a:endParaRPr lang="en-US" sz="1600" b="1" kern="1200" dirty="0"/>
        </a:p>
      </dsp:txBody>
      <dsp:txXfrm>
        <a:off x="3888800" y="5177229"/>
        <a:ext cx="1095056" cy="948946"/>
      </dsp:txXfrm>
    </dsp:sp>
    <dsp:sp modelId="{81DE3D08-F8D3-5F45-93C6-A17BEDE21289}">
      <dsp:nvSpPr>
        <dsp:cNvPr id="0" name=""/>
        <dsp:cNvSpPr/>
      </dsp:nvSpPr>
      <dsp:spPr>
        <a:xfrm rot="6600000">
          <a:off x="2820426" y="4177298"/>
          <a:ext cx="601574" cy="570355"/>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935240" y="4210975"/>
        <a:ext cx="430468" cy="342213"/>
      </dsp:txXfrm>
    </dsp:sp>
    <dsp:sp modelId="{17C7512F-81B4-DF4D-9901-CF01DB61D35D}">
      <dsp:nvSpPr>
        <dsp:cNvPr id="0" name=""/>
        <dsp:cNvSpPr/>
      </dsp:nvSpPr>
      <dsp:spPr>
        <a:xfrm>
          <a:off x="1914049" y="4980696"/>
          <a:ext cx="1548642" cy="1342012"/>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Service &amp; Mission</a:t>
          </a:r>
          <a:endParaRPr lang="en-US" sz="1600" b="1" kern="1200" dirty="0"/>
        </a:p>
      </dsp:txBody>
      <dsp:txXfrm>
        <a:off x="2140842" y="5177229"/>
        <a:ext cx="1095056" cy="948946"/>
      </dsp:txXfrm>
    </dsp:sp>
    <dsp:sp modelId="{255F4CE6-34A8-6640-80F7-D980E7613C11}">
      <dsp:nvSpPr>
        <dsp:cNvPr id="0" name=""/>
        <dsp:cNvSpPr/>
      </dsp:nvSpPr>
      <dsp:spPr>
        <a:xfrm rot="9000000">
          <a:off x="2178743" y="3607748"/>
          <a:ext cx="541664" cy="570355"/>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330357" y="3681194"/>
        <a:ext cx="379165" cy="342213"/>
      </dsp:txXfrm>
    </dsp:sp>
    <dsp:sp modelId="{01F89D4B-EA4A-F14C-966E-A95D3D461582}">
      <dsp:nvSpPr>
        <dsp:cNvPr id="0" name=""/>
        <dsp:cNvSpPr/>
      </dsp:nvSpPr>
      <dsp:spPr>
        <a:xfrm>
          <a:off x="575036" y="3857130"/>
          <a:ext cx="1548642" cy="1342012"/>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Life Issues &amp; Milestones</a:t>
          </a:r>
          <a:endParaRPr lang="en-US" sz="1600" b="1" kern="1200" dirty="0"/>
        </a:p>
      </dsp:txBody>
      <dsp:txXfrm>
        <a:off x="801829" y="4053663"/>
        <a:ext cx="1095056" cy="948946"/>
      </dsp:txXfrm>
    </dsp:sp>
    <dsp:sp modelId="{2FD506B1-0E5D-234D-9502-ADE13864ED69}">
      <dsp:nvSpPr>
        <dsp:cNvPr id="0" name=""/>
        <dsp:cNvSpPr/>
      </dsp:nvSpPr>
      <dsp:spPr>
        <a:xfrm rot="11400000">
          <a:off x="2040903" y="2742609"/>
          <a:ext cx="517145" cy="570355"/>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194868" y="2870150"/>
        <a:ext cx="362002" cy="342213"/>
      </dsp:txXfrm>
    </dsp:sp>
    <dsp:sp modelId="{2A6197E3-D097-3F41-9FD1-239C0CBC0563}">
      <dsp:nvSpPr>
        <dsp:cNvPr id="0" name=""/>
        <dsp:cNvSpPr/>
      </dsp:nvSpPr>
      <dsp:spPr>
        <a:xfrm>
          <a:off x="271506" y="2135728"/>
          <a:ext cx="1548642" cy="1342012"/>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Grand-parents</a:t>
          </a:r>
          <a:endParaRPr lang="en-US" sz="1600" b="1" kern="1200" dirty="0"/>
        </a:p>
      </dsp:txBody>
      <dsp:txXfrm>
        <a:off x="498299" y="2332261"/>
        <a:ext cx="1095056" cy="948946"/>
      </dsp:txXfrm>
    </dsp:sp>
    <dsp:sp modelId="{288E3E3C-0349-8449-9219-F1E4F66E71F5}">
      <dsp:nvSpPr>
        <dsp:cNvPr id="0" name=""/>
        <dsp:cNvSpPr/>
      </dsp:nvSpPr>
      <dsp:spPr>
        <a:xfrm rot="13800000">
          <a:off x="2446864" y="1978703"/>
          <a:ext cx="575284" cy="570355"/>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587409" y="2158311"/>
        <a:ext cx="404178" cy="342213"/>
      </dsp:txXfrm>
    </dsp:sp>
    <dsp:sp modelId="{04527FDB-58F0-9944-8102-94564E7194B3}">
      <dsp:nvSpPr>
        <dsp:cNvPr id="0" name=""/>
        <dsp:cNvSpPr/>
      </dsp:nvSpPr>
      <dsp:spPr>
        <a:xfrm>
          <a:off x="1145485" y="621952"/>
          <a:ext cx="1548642" cy="1342012"/>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Discovering Faith</a:t>
          </a:r>
          <a:endParaRPr lang="en-US" sz="1600" b="1" kern="1200" dirty="0"/>
        </a:p>
      </dsp:txBody>
      <dsp:txXfrm>
        <a:off x="1372278" y="818485"/>
        <a:ext cx="1095056" cy="9489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FA60-743C-2643-B5C8-9E50B001E672}">
      <dsp:nvSpPr>
        <dsp:cNvPr id="0" name=""/>
        <dsp:cNvSpPr/>
      </dsp:nvSpPr>
      <dsp:spPr>
        <a:xfrm>
          <a:off x="181608" y="1958520"/>
          <a:ext cx="1246104" cy="1341567"/>
        </a:xfrm>
        <a:prstGeom prst="roundRect">
          <a:avLst>
            <a:gd name="adj" fmla="val 10000"/>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mn-lt"/>
              <a:cs typeface="Tw Cen MT"/>
            </a:rPr>
            <a:t>Spiritual Enrichment</a:t>
          </a:r>
          <a:endParaRPr lang="en-US" sz="1800" b="1" kern="1200" dirty="0">
            <a:latin typeface="+mn-lt"/>
            <a:cs typeface="Tw Cen MT"/>
          </a:endParaRPr>
        </a:p>
      </dsp:txBody>
      <dsp:txXfrm>
        <a:off x="218105" y="1995017"/>
        <a:ext cx="1173110" cy="1268573"/>
      </dsp:txXfrm>
    </dsp:sp>
    <dsp:sp modelId="{A7BEB393-BA33-534B-8C1A-403301CEF724}">
      <dsp:nvSpPr>
        <dsp:cNvPr id="0" name=""/>
        <dsp:cNvSpPr/>
      </dsp:nvSpPr>
      <dsp:spPr>
        <a:xfrm rot="18277929">
          <a:off x="814337" y="1450266"/>
          <a:ext cx="2841711" cy="19865"/>
        </a:xfrm>
        <a:custGeom>
          <a:avLst/>
          <a:gdLst/>
          <a:ahLst/>
          <a:cxnLst/>
          <a:rect l="0" t="0" r="0" b="0"/>
          <a:pathLst>
            <a:path>
              <a:moveTo>
                <a:pt x="0" y="9932"/>
              </a:moveTo>
              <a:lnTo>
                <a:pt x="2841711"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64150" y="1389156"/>
        <a:ext cx="142085" cy="142085"/>
      </dsp:txXfrm>
    </dsp:sp>
    <dsp:sp modelId="{785414B3-C107-544E-BFBF-D42FA2F84146}">
      <dsp:nvSpPr>
        <dsp:cNvPr id="0" name=""/>
        <dsp:cNvSpPr/>
      </dsp:nvSpPr>
      <dsp:spPr>
        <a:xfrm>
          <a:off x="3042673" y="3105"/>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Online Courses</a:t>
          </a:r>
          <a:endParaRPr lang="en-US" sz="1400" b="1" kern="1200" dirty="0">
            <a:latin typeface="+mn-lt"/>
            <a:cs typeface="Tw Cen MT"/>
          </a:endParaRPr>
        </a:p>
      </dsp:txBody>
      <dsp:txXfrm>
        <a:off x="3059543" y="19975"/>
        <a:ext cx="1118215" cy="542237"/>
      </dsp:txXfrm>
    </dsp:sp>
    <dsp:sp modelId="{55FD9FF6-8899-FD47-906C-56648F2BF273}">
      <dsp:nvSpPr>
        <dsp:cNvPr id="0" name=""/>
        <dsp:cNvSpPr/>
      </dsp:nvSpPr>
      <dsp:spPr>
        <a:xfrm>
          <a:off x="4194628" y="281161"/>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79574"/>
        <a:ext cx="23039" cy="23039"/>
      </dsp:txXfrm>
    </dsp:sp>
    <dsp:sp modelId="{07C6DFDE-9C9C-3049-9717-7114A980A487}">
      <dsp:nvSpPr>
        <dsp:cNvPr id="0" name=""/>
        <dsp:cNvSpPr/>
      </dsp:nvSpPr>
      <dsp:spPr>
        <a:xfrm>
          <a:off x="4655410" y="3105"/>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19975"/>
        <a:ext cx="1118215" cy="542237"/>
      </dsp:txXfrm>
    </dsp:sp>
    <dsp:sp modelId="{42A2F579-4A38-8748-AB95-7E311F69AC43}">
      <dsp:nvSpPr>
        <dsp:cNvPr id="0" name=""/>
        <dsp:cNvSpPr/>
      </dsp:nvSpPr>
      <dsp:spPr>
        <a:xfrm rot="18836414">
          <a:off x="1071521" y="1781453"/>
          <a:ext cx="2327342" cy="19865"/>
        </a:xfrm>
        <a:custGeom>
          <a:avLst/>
          <a:gdLst/>
          <a:ahLst/>
          <a:cxnLst/>
          <a:rect l="0" t="0" r="0" b="0"/>
          <a:pathLst>
            <a:path>
              <a:moveTo>
                <a:pt x="0" y="9932"/>
              </a:moveTo>
              <a:lnTo>
                <a:pt x="2327342"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177009" y="1733202"/>
        <a:ext cx="116367" cy="116367"/>
      </dsp:txXfrm>
    </dsp:sp>
    <dsp:sp modelId="{F17C9BD4-2A56-A34D-BB4D-F1BCC0A44EFF}">
      <dsp:nvSpPr>
        <dsp:cNvPr id="0" name=""/>
        <dsp:cNvSpPr/>
      </dsp:nvSpPr>
      <dsp:spPr>
        <a:xfrm>
          <a:off x="3042673" y="665479"/>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Apps &amp; E-newsletters</a:t>
          </a:r>
          <a:endParaRPr lang="en-US" sz="1400" b="1" kern="1200" dirty="0">
            <a:latin typeface="+mn-lt"/>
            <a:cs typeface="Tw Cen MT"/>
          </a:endParaRPr>
        </a:p>
      </dsp:txBody>
      <dsp:txXfrm>
        <a:off x="3059543" y="682349"/>
        <a:ext cx="1118215" cy="542237"/>
      </dsp:txXfrm>
    </dsp:sp>
    <dsp:sp modelId="{6942C6B7-D51E-B64B-BA2D-3BCA89F9FA92}">
      <dsp:nvSpPr>
        <dsp:cNvPr id="0" name=""/>
        <dsp:cNvSpPr/>
      </dsp:nvSpPr>
      <dsp:spPr>
        <a:xfrm>
          <a:off x="4194628" y="943535"/>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941948"/>
        <a:ext cx="23039" cy="23039"/>
      </dsp:txXfrm>
    </dsp:sp>
    <dsp:sp modelId="{9A236200-0D36-D44F-B716-0C069B1AFD44}">
      <dsp:nvSpPr>
        <dsp:cNvPr id="0" name=""/>
        <dsp:cNvSpPr/>
      </dsp:nvSpPr>
      <dsp:spPr>
        <a:xfrm>
          <a:off x="4655410" y="665479"/>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682349"/>
        <a:ext cx="1118215" cy="542237"/>
      </dsp:txXfrm>
    </dsp:sp>
    <dsp:sp modelId="{E9FA005F-98FA-CF45-9DE6-186B6BAFC235}">
      <dsp:nvSpPr>
        <dsp:cNvPr id="0" name=""/>
        <dsp:cNvSpPr/>
      </dsp:nvSpPr>
      <dsp:spPr>
        <a:xfrm rot="19673391">
          <a:off x="1281882" y="2112640"/>
          <a:ext cx="1906620" cy="19865"/>
        </a:xfrm>
        <a:custGeom>
          <a:avLst/>
          <a:gdLst/>
          <a:ahLst/>
          <a:cxnLst/>
          <a:rect l="0" t="0" r="0" b="0"/>
          <a:pathLst>
            <a:path>
              <a:moveTo>
                <a:pt x="0" y="9932"/>
              </a:moveTo>
              <a:lnTo>
                <a:pt x="1906620"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187527" y="2074907"/>
        <a:ext cx="95331" cy="95331"/>
      </dsp:txXfrm>
    </dsp:sp>
    <dsp:sp modelId="{F82BFB20-FDA1-A44F-BDB2-2F1B641FC471}">
      <dsp:nvSpPr>
        <dsp:cNvPr id="0" name=""/>
        <dsp:cNvSpPr/>
      </dsp:nvSpPr>
      <dsp:spPr>
        <a:xfrm>
          <a:off x="3042673" y="1327853"/>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Online Prayer &amp; Spirituality</a:t>
          </a:r>
          <a:endParaRPr lang="en-US" sz="1400" b="1" kern="1200" dirty="0">
            <a:latin typeface="+mn-lt"/>
            <a:cs typeface="Tw Cen MT"/>
          </a:endParaRPr>
        </a:p>
      </dsp:txBody>
      <dsp:txXfrm>
        <a:off x="3059543" y="1344723"/>
        <a:ext cx="1118215" cy="542237"/>
      </dsp:txXfrm>
    </dsp:sp>
    <dsp:sp modelId="{41A2C2E4-5C95-1C40-9DC7-ABD8BC5F29F7}">
      <dsp:nvSpPr>
        <dsp:cNvPr id="0" name=""/>
        <dsp:cNvSpPr/>
      </dsp:nvSpPr>
      <dsp:spPr>
        <a:xfrm>
          <a:off x="4194628" y="1605909"/>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1604322"/>
        <a:ext cx="23039" cy="23039"/>
      </dsp:txXfrm>
    </dsp:sp>
    <dsp:sp modelId="{9BC7033D-90F5-D547-B526-7616D8112405}">
      <dsp:nvSpPr>
        <dsp:cNvPr id="0" name=""/>
        <dsp:cNvSpPr/>
      </dsp:nvSpPr>
      <dsp:spPr>
        <a:xfrm>
          <a:off x="4655410" y="1327853"/>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Resources</a:t>
          </a:r>
          <a:endParaRPr lang="en-US" sz="1400" b="1" kern="1200" dirty="0">
            <a:latin typeface="+mn-lt"/>
            <a:cs typeface="Tw Cen MT"/>
          </a:endParaRPr>
        </a:p>
      </dsp:txBody>
      <dsp:txXfrm>
        <a:off x="4672280" y="1344723"/>
        <a:ext cx="1118215" cy="542237"/>
      </dsp:txXfrm>
    </dsp:sp>
    <dsp:sp modelId="{FD3D45D8-358B-1346-A07E-CB2A109BE9D4}">
      <dsp:nvSpPr>
        <dsp:cNvPr id="0" name=""/>
        <dsp:cNvSpPr/>
      </dsp:nvSpPr>
      <dsp:spPr>
        <a:xfrm rot="20864096">
          <a:off x="1408851" y="2443827"/>
          <a:ext cx="1652682" cy="19865"/>
        </a:xfrm>
        <a:custGeom>
          <a:avLst/>
          <a:gdLst/>
          <a:ahLst/>
          <a:cxnLst/>
          <a:rect l="0" t="0" r="0" b="0"/>
          <a:pathLst>
            <a:path>
              <a:moveTo>
                <a:pt x="0" y="9932"/>
              </a:moveTo>
              <a:lnTo>
                <a:pt x="1652682"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3876" y="2412443"/>
        <a:ext cx="82634" cy="82634"/>
      </dsp:txXfrm>
    </dsp:sp>
    <dsp:sp modelId="{9CC264AD-4BEC-ED49-9B43-4C6D40440324}">
      <dsp:nvSpPr>
        <dsp:cNvPr id="0" name=""/>
        <dsp:cNvSpPr/>
      </dsp:nvSpPr>
      <dsp:spPr>
        <a:xfrm>
          <a:off x="3042673" y="1990228"/>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Small Group Bible Study</a:t>
          </a:r>
          <a:endParaRPr lang="en-US" sz="1400" b="1" kern="1200" dirty="0">
            <a:latin typeface="+mn-lt"/>
            <a:cs typeface="Tw Cen MT"/>
          </a:endParaRPr>
        </a:p>
      </dsp:txBody>
      <dsp:txXfrm>
        <a:off x="3059543" y="2007098"/>
        <a:ext cx="1118215" cy="542237"/>
      </dsp:txXfrm>
    </dsp:sp>
    <dsp:sp modelId="{465F730C-8AEA-1E41-A1EC-7B4C00E1C517}">
      <dsp:nvSpPr>
        <dsp:cNvPr id="0" name=""/>
        <dsp:cNvSpPr/>
      </dsp:nvSpPr>
      <dsp:spPr>
        <a:xfrm>
          <a:off x="4194628" y="2268283"/>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266697"/>
        <a:ext cx="23039" cy="23039"/>
      </dsp:txXfrm>
    </dsp:sp>
    <dsp:sp modelId="{D98EE982-C80D-2449-810E-0EB2CF9476CF}">
      <dsp:nvSpPr>
        <dsp:cNvPr id="0" name=""/>
        <dsp:cNvSpPr/>
      </dsp:nvSpPr>
      <dsp:spPr>
        <a:xfrm>
          <a:off x="4655410" y="1990228"/>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Resources</a:t>
          </a:r>
          <a:endParaRPr lang="en-US" sz="1400" b="1" kern="1200" dirty="0">
            <a:latin typeface="+mn-lt"/>
            <a:cs typeface="Tw Cen MT"/>
          </a:endParaRPr>
        </a:p>
      </dsp:txBody>
      <dsp:txXfrm>
        <a:off x="4672280" y="2007098"/>
        <a:ext cx="1118215" cy="542237"/>
      </dsp:txXfrm>
    </dsp:sp>
    <dsp:sp modelId="{6A36D4E7-7823-C348-9156-F60AC186ACBA}">
      <dsp:nvSpPr>
        <dsp:cNvPr id="0" name=""/>
        <dsp:cNvSpPr/>
      </dsp:nvSpPr>
      <dsp:spPr>
        <a:xfrm rot="654605">
          <a:off x="1412849" y="2775014"/>
          <a:ext cx="1644687" cy="19865"/>
        </a:xfrm>
        <a:custGeom>
          <a:avLst/>
          <a:gdLst/>
          <a:ahLst/>
          <a:cxnLst/>
          <a:rect l="0" t="0" r="0" b="0"/>
          <a:pathLst>
            <a:path>
              <a:moveTo>
                <a:pt x="0" y="9932"/>
              </a:moveTo>
              <a:lnTo>
                <a:pt x="1644687"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94075" y="2743830"/>
        <a:ext cx="82234" cy="82234"/>
      </dsp:txXfrm>
    </dsp:sp>
    <dsp:sp modelId="{6480DC92-0B51-3A4A-8544-297628031956}">
      <dsp:nvSpPr>
        <dsp:cNvPr id="0" name=""/>
        <dsp:cNvSpPr/>
      </dsp:nvSpPr>
      <dsp:spPr>
        <a:xfrm>
          <a:off x="3042673" y="2652602"/>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Retreats</a:t>
          </a:r>
          <a:endParaRPr lang="en-US" sz="1400" b="1" kern="1200" dirty="0">
            <a:latin typeface="+mn-lt"/>
            <a:cs typeface="Tw Cen MT"/>
          </a:endParaRPr>
        </a:p>
      </dsp:txBody>
      <dsp:txXfrm>
        <a:off x="3059543" y="2669472"/>
        <a:ext cx="1118215" cy="542237"/>
      </dsp:txXfrm>
    </dsp:sp>
    <dsp:sp modelId="{046FC0C8-DC95-8146-A04A-0539F44BA029}">
      <dsp:nvSpPr>
        <dsp:cNvPr id="0" name=""/>
        <dsp:cNvSpPr/>
      </dsp:nvSpPr>
      <dsp:spPr>
        <a:xfrm>
          <a:off x="4194628" y="2930658"/>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2929071"/>
        <a:ext cx="23039" cy="23039"/>
      </dsp:txXfrm>
    </dsp:sp>
    <dsp:sp modelId="{96543C68-4C70-C64B-9594-333E559E20F3}">
      <dsp:nvSpPr>
        <dsp:cNvPr id="0" name=""/>
        <dsp:cNvSpPr/>
      </dsp:nvSpPr>
      <dsp:spPr>
        <a:xfrm>
          <a:off x="4655410" y="2652602"/>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2669472"/>
        <a:ext cx="1118215" cy="542237"/>
      </dsp:txXfrm>
    </dsp:sp>
    <dsp:sp modelId="{C291F74C-0D89-D64F-AEEA-7AA63F608B40}">
      <dsp:nvSpPr>
        <dsp:cNvPr id="0" name=""/>
        <dsp:cNvSpPr/>
      </dsp:nvSpPr>
      <dsp:spPr>
        <a:xfrm rot="1865149">
          <a:off x="1292309" y="3106201"/>
          <a:ext cx="1885766" cy="19865"/>
        </a:xfrm>
        <a:custGeom>
          <a:avLst/>
          <a:gdLst/>
          <a:ahLst/>
          <a:cxnLst/>
          <a:rect l="0" t="0" r="0" b="0"/>
          <a:pathLst>
            <a:path>
              <a:moveTo>
                <a:pt x="0" y="9932"/>
              </a:moveTo>
              <a:lnTo>
                <a:pt x="1885766"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188048" y="3068990"/>
        <a:ext cx="94288" cy="94288"/>
      </dsp:txXfrm>
    </dsp:sp>
    <dsp:sp modelId="{AAD11BD0-D640-1C4F-B940-08D82DEDC586}">
      <dsp:nvSpPr>
        <dsp:cNvPr id="0" name=""/>
        <dsp:cNvSpPr/>
      </dsp:nvSpPr>
      <dsp:spPr>
        <a:xfrm>
          <a:off x="3042673" y="3314976"/>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Day at the Monastery</a:t>
          </a:r>
          <a:endParaRPr lang="en-US" sz="1400" b="1" kern="1200" dirty="0">
            <a:latin typeface="+mn-lt"/>
            <a:cs typeface="Tw Cen MT"/>
          </a:endParaRPr>
        </a:p>
      </dsp:txBody>
      <dsp:txXfrm>
        <a:off x="3059543" y="3331846"/>
        <a:ext cx="1118215" cy="542237"/>
      </dsp:txXfrm>
    </dsp:sp>
    <dsp:sp modelId="{2AB40569-D47E-4E47-99AB-16F137CBE944}">
      <dsp:nvSpPr>
        <dsp:cNvPr id="0" name=""/>
        <dsp:cNvSpPr/>
      </dsp:nvSpPr>
      <dsp:spPr>
        <a:xfrm>
          <a:off x="4194628" y="3593032"/>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3591445"/>
        <a:ext cx="23039" cy="23039"/>
      </dsp:txXfrm>
    </dsp:sp>
    <dsp:sp modelId="{B12E964E-E948-DF4D-9A74-C3DCCB11B550}">
      <dsp:nvSpPr>
        <dsp:cNvPr id="0" name=""/>
        <dsp:cNvSpPr/>
      </dsp:nvSpPr>
      <dsp:spPr>
        <a:xfrm>
          <a:off x="4655410" y="3314976"/>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3331846"/>
        <a:ext cx="1118215" cy="542237"/>
      </dsp:txXfrm>
    </dsp:sp>
    <dsp:sp modelId="{315DEC8D-4E1F-374E-8CC3-B5BD352C261F}">
      <dsp:nvSpPr>
        <dsp:cNvPr id="0" name=""/>
        <dsp:cNvSpPr/>
      </dsp:nvSpPr>
      <dsp:spPr>
        <a:xfrm rot="2722285">
          <a:off x="1085768" y="3437388"/>
          <a:ext cx="2298849" cy="19865"/>
        </a:xfrm>
        <a:custGeom>
          <a:avLst/>
          <a:gdLst/>
          <a:ahLst/>
          <a:cxnLst/>
          <a:rect l="0" t="0" r="0" b="0"/>
          <a:pathLst>
            <a:path>
              <a:moveTo>
                <a:pt x="0" y="9932"/>
              </a:moveTo>
              <a:lnTo>
                <a:pt x="2298849"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2177721" y="3389850"/>
        <a:ext cx="114942" cy="114942"/>
      </dsp:txXfrm>
    </dsp:sp>
    <dsp:sp modelId="{B7B18CDF-F689-734E-B2A7-E0F3209BF1C1}">
      <dsp:nvSpPr>
        <dsp:cNvPr id="0" name=""/>
        <dsp:cNvSpPr/>
      </dsp:nvSpPr>
      <dsp:spPr>
        <a:xfrm>
          <a:off x="3042673" y="3977350"/>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Spiritual Book of the Month</a:t>
          </a:r>
          <a:endParaRPr lang="en-US" sz="1400" b="1" kern="1200" dirty="0">
            <a:latin typeface="+mn-lt"/>
            <a:cs typeface="Tw Cen MT"/>
          </a:endParaRPr>
        </a:p>
      </dsp:txBody>
      <dsp:txXfrm>
        <a:off x="3059543" y="3994220"/>
        <a:ext cx="1118215" cy="542237"/>
      </dsp:txXfrm>
    </dsp:sp>
    <dsp:sp modelId="{B10681FF-7A49-2D48-8C70-0B64BABF7F8F}">
      <dsp:nvSpPr>
        <dsp:cNvPr id="0" name=""/>
        <dsp:cNvSpPr/>
      </dsp:nvSpPr>
      <dsp:spPr>
        <a:xfrm>
          <a:off x="4194628" y="4255406"/>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4253820"/>
        <a:ext cx="23039" cy="23039"/>
      </dsp:txXfrm>
    </dsp:sp>
    <dsp:sp modelId="{9A46FCB5-E949-044B-8817-A41AE7103D20}">
      <dsp:nvSpPr>
        <dsp:cNvPr id="0" name=""/>
        <dsp:cNvSpPr/>
      </dsp:nvSpPr>
      <dsp:spPr>
        <a:xfrm>
          <a:off x="4655410" y="3977350"/>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3994220"/>
        <a:ext cx="1118215" cy="542237"/>
      </dsp:txXfrm>
    </dsp:sp>
    <dsp:sp modelId="{7138BF20-13A4-B449-B101-EABD4221F64F}">
      <dsp:nvSpPr>
        <dsp:cNvPr id="0" name=""/>
        <dsp:cNvSpPr/>
      </dsp:nvSpPr>
      <dsp:spPr>
        <a:xfrm rot="3294389">
          <a:off x="830665" y="3768576"/>
          <a:ext cx="2809054" cy="19865"/>
        </a:xfrm>
        <a:custGeom>
          <a:avLst/>
          <a:gdLst/>
          <a:ahLst/>
          <a:cxnLst/>
          <a:rect l="0" t="0" r="0" b="0"/>
          <a:pathLst>
            <a:path>
              <a:moveTo>
                <a:pt x="0" y="9932"/>
              </a:moveTo>
              <a:lnTo>
                <a:pt x="2809054" y="993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164966" y="3708282"/>
        <a:ext cx="140452" cy="140452"/>
      </dsp:txXfrm>
    </dsp:sp>
    <dsp:sp modelId="{B687B9D9-ECF6-A746-9EDF-30B4D807FA85}">
      <dsp:nvSpPr>
        <dsp:cNvPr id="0" name=""/>
        <dsp:cNvSpPr/>
      </dsp:nvSpPr>
      <dsp:spPr>
        <a:xfrm>
          <a:off x="3042673" y="4639725"/>
          <a:ext cx="1151955" cy="57597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Spiritual Practices Series</a:t>
          </a:r>
          <a:endParaRPr lang="en-US" sz="1400" b="1" kern="1200" dirty="0">
            <a:latin typeface="+mn-lt"/>
            <a:cs typeface="Tw Cen MT"/>
          </a:endParaRPr>
        </a:p>
      </dsp:txBody>
      <dsp:txXfrm>
        <a:off x="3059543" y="4656595"/>
        <a:ext cx="1118215" cy="542237"/>
      </dsp:txXfrm>
    </dsp:sp>
    <dsp:sp modelId="{3CB05615-D0F6-BB4E-BF51-077F9C773074}">
      <dsp:nvSpPr>
        <dsp:cNvPr id="0" name=""/>
        <dsp:cNvSpPr/>
      </dsp:nvSpPr>
      <dsp:spPr>
        <a:xfrm>
          <a:off x="4194628" y="4917781"/>
          <a:ext cx="460782" cy="19865"/>
        </a:xfrm>
        <a:custGeom>
          <a:avLst/>
          <a:gdLst/>
          <a:ahLst/>
          <a:cxnLst/>
          <a:rect l="0" t="0" r="0" b="0"/>
          <a:pathLst>
            <a:path>
              <a:moveTo>
                <a:pt x="0" y="9932"/>
              </a:moveTo>
              <a:lnTo>
                <a:pt x="460782" y="993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13500" y="4916194"/>
        <a:ext cx="23039" cy="23039"/>
      </dsp:txXfrm>
    </dsp:sp>
    <dsp:sp modelId="{F65F7FA4-98AA-1447-9BE0-659C7C87D8EF}">
      <dsp:nvSpPr>
        <dsp:cNvPr id="0" name=""/>
        <dsp:cNvSpPr/>
      </dsp:nvSpPr>
      <dsp:spPr>
        <a:xfrm>
          <a:off x="4655410" y="4639725"/>
          <a:ext cx="1151955" cy="57597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mn-lt"/>
              <a:cs typeface="Tw Cen MT"/>
            </a:rPr>
            <a:t>Resource</a:t>
          </a:r>
          <a:endParaRPr lang="en-US" sz="1400" b="1" kern="1200" dirty="0">
            <a:latin typeface="+mn-lt"/>
            <a:cs typeface="Tw Cen MT"/>
          </a:endParaRPr>
        </a:p>
      </dsp:txBody>
      <dsp:txXfrm>
        <a:off x="4672280" y="4656595"/>
        <a:ext cx="1118215" cy="54223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89B280-5348-F34C-B345-EFD00B10BFA5}" type="datetimeFigureOut">
              <a:rPr lang="en-US" smtClean="0"/>
              <a:t>4/12/16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67F3E2-380A-AC4A-8F0F-54DC9955A5AA}" type="slidenum">
              <a:rPr lang="en-US" smtClean="0"/>
              <a:t>‹#›</a:t>
            </a:fld>
            <a:endParaRPr lang="en-US"/>
          </a:p>
        </p:txBody>
      </p:sp>
    </p:spTree>
    <p:extLst>
      <p:ext uri="{BB962C8B-B14F-4D97-AF65-F5344CB8AC3E}">
        <p14:creationId xmlns:p14="http://schemas.microsoft.com/office/powerpoint/2010/main" val="4018500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5DA25AC-E045-C54A-BC82-BC7B3671DFBA}" type="datetimeFigureOut">
              <a:rPr lang="en-US"/>
              <a:pPr>
                <a:defRPr/>
              </a:pPr>
              <a:t>4/12/16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08B33713-FE88-2B42-9FE9-F1760139ADEF}" type="slidenum">
              <a:rPr lang="en-US"/>
              <a:pPr>
                <a:defRPr/>
              </a:pPr>
              <a:t>‹#›</a:t>
            </a:fld>
            <a:endParaRPr lang="en-US" dirty="0"/>
          </a:p>
        </p:txBody>
      </p:sp>
    </p:spTree>
    <p:extLst>
      <p:ext uri="{BB962C8B-B14F-4D97-AF65-F5344CB8AC3E}">
        <p14:creationId xmlns:p14="http://schemas.microsoft.com/office/powerpoint/2010/main" val="33331966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8C01-86DB-8A4E-8ADB-1CFBABB0C012}" type="slidenum">
              <a:rPr lang="en-US" smtClean="0"/>
              <a:pPr/>
              <a:t>22</a:t>
            </a:fld>
            <a:endParaRPr lang="en-US" dirty="0"/>
          </a:p>
        </p:txBody>
      </p:sp>
    </p:spTree>
    <p:extLst>
      <p:ext uri="{BB962C8B-B14F-4D97-AF65-F5344CB8AC3E}">
        <p14:creationId xmlns:p14="http://schemas.microsoft.com/office/powerpoint/2010/main" val="344834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CB6B8-1CFA-F34A-8BCE-5B679FD3C73B}" type="slidenum">
              <a:rPr lang="en-US" smtClean="0"/>
              <a:t>26</a:t>
            </a:fld>
            <a:endParaRPr lang="en-US" dirty="0"/>
          </a:p>
        </p:txBody>
      </p:sp>
    </p:spTree>
    <p:extLst>
      <p:ext uri="{BB962C8B-B14F-4D97-AF65-F5344CB8AC3E}">
        <p14:creationId xmlns:p14="http://schemas.microsoft.com/office/powerpoint/2010/main" val="83569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fld id="{A75F224D-03EF-AC4F-98AD-54669004C462}" type="datetimeFigureOut">
              <a:rPr lang="en-US" smtClean="0"/>
              <a:pPr>
                <a:defRPr/>
              </a:pPr>
              <a:t>4/12/16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normAutofit/>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F715FAF-75A2-E943-B751-E6ABA771A2EE}" type="datetimeFigureOut">
              <a:rPr lang="en-US" smtClean="0"/>
              <a:pPr>
                <a:defRPr/>
              </a:pPr>
              <a:t>4/12/16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534FDE7-9E8A-C240-A17B-B5FB6E9CC37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777D579-F163-8D4A-B834-AFAB75B0B157}" type="datetimeFigureOut">
              <a:rPr lang="en-US" smtClean="0"/>
              <a:pPr>
                <a:defRPr/>
              </a:pPr>
              <a:t>4/12/16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8599F7E-CEEA-8647-9900-FC6FCA3EF41C}"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fld id="{B43A9BDE-47DC-264D-AAB5-9D60B80DE4C5}" type="datetimeFigureOut">
              <a:rPr lang="en-US" smtClean="0"/>
              <a:pPr>
                <a:defRPr/>
              </a:pPr>
              <a:t>4/12/16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63A37C7-3D9B-ED43-9712-A6B2BC89C990}"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fld id="{F3FB3A74-3B5D-8F42-BE84-4C6850E79107}" type="datetimeFigureOut">
              <a:rPr lang="en-US" smtClean="0"/>
              <a:pPr>
                <a:defRPr/>
              </a:pPr>
              <a:t>4/12/16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9FF7D45-3DE9-0D41-B11E-53FF001B0E3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3B4B7E08-04CB-CE44-BDBF-2B59EED55F8C}" type="datetimeFigureOut">
              <a:rPr lang="en-US" smtClean="0"/>
              <a:pPr>
                <a:defRPr/>
              </a:pPr>
              <a:t>4/12/16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33D59C7-FE2A-2748-A79A-2F7A1A55B490}" type="slidenum">
              <a:rPr lang="en-US" smtClean="0"/>
              <a:pPr>
                <a:defRPr/>
              </a:pPr>
              <a:t>‹#›</a:t>
            </a:fld>
            <a:endParaRPr lang="en-US" dirty="0"/>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pPr>
              <a:defRPr/>
            </a:pPr>
            <a:fld id="{F353B21A-A65D-5E40-81F5-1D9CE5213891}" type="datetimeFigureOut">
              <a:rPr lang="en-US" smtClean="0"/>
              <a:pPr>
                <a:defRPr/>
              </a:pPr>
              <a:t>4/12/16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3D5ECB60-B4CA-5D47-B562-718E891222E5}" type="slidenum">
              <a:rPr lang="en-US" smtClean="0"/>
              <a:pPr>
                <a:defRPr/>
              </a:pPr>
              <a:t>‹#›</a:t>
            </a:fld>
            <a:endParaRPr lang="en-US" dirty="0"/>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pPr>
              <a:defRPr/>
            </a:pPr>
            <a:fld id="{22989B93-A74F-CF44-BD68-0FD75CC43EAA}" type="datetimeFigureOut">
              <a:rPr lang="en-US" smtClean="0"/>
              <a:pPr>
                <a:defRPr/>
              </a:pPr>
              <a:t>4/12/16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EB847A8-2165-DC44-A841-A55012AC05EF}"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fld id="{2F228505-E4C4-1D4C-BA47-C2341DC639F1}" type="datetimeFigureOut">
              <a:rPr lang="en-US" smtClean="0"/>
              <a:pPr>
                <a:defRPr/>
              </a:pPr>
              <a:t>4/12/16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90A82AD2-A4D2-8B46-8FC6-572AE6E1C5AD}"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FD2A2FBA-2FF7-894A-830E-3D07620C99BF}" type="datetimeFigureOut">
              <a:rPr lang="en-US" smtClean="0"/>
              <a:pPr>
                <a:defRPr/>
              </a:pPr>
              <a:t>4/12/16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4D4E7463-6FE4-BB43-900E-A1899C54A2D8}" type="datetimeFigureOut">
              <a:rPr lang="en-US" smtClean="0"/>
              <a:pPr>
                <a:defRPr/>
              </a:pPr>
              <a:t>4/12/16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80D7F5D-CE16-A949-8888-42075D9FB2AD}" type="slidenum">
              <a:rPr lang="en-US" smtClean="0"/>
              <a:pPr>
                <a:defRPr/>
              </a:pPr>
              <a:t>‹#›</a:t>
            </a:fld>
            <a:endParaRPr lang="en-US"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a:defRPr/>
            </a:pPr>
            <a:fld id="{2AE12251-EFA9-6A49-8DD8-67DDCB7AD918}" type="datetimeFigureOut">
              <a:rPr lang="en-US" smtClean="0"/>
              <a:pPr>
                <a:defRPr/>
              </a:pPr>
              <a:t>4/12/16</a:t>
            </a:fld>
            <a:endParaRPr lang="en-US" dirty="0"/>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pPr>
              <a:defRPr/>
            </a:pPr>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pPr>
              <a:defRPr/>
            </a:pPr>
            <a:fld id="{307FA9EB-F251-4444-878A-DD61E153A36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102.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eg"/><Relationship Id="rId5"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diagramData" Target="../diagrams/data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7.xml"/><Relationship Id="rId2" Type="http://schemas.openxmlformats.org/officeDocument/2006/relationships/diagramData" Target="../diagrams/data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7.xml"/><Relationship Id="rId2" Type="http://schemas.openxmlformats.org/officeDocument/2006/relationships/diagramData" Target="../diagrams/data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jpg"/></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4.xml"/><Relationship Id="rId2" Type="http://schemas.openxmlformats.org/officeDocument/2006/relationships/diagramData" Target="../diagrams/data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7.xml"/><Relationship Id="rId2" Type="http://schemas.openxmlformats.org/officeDocument/2006/relationships/diagramData" Target="../diagrams/data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7.xml"/><Relationship Id="rId2" Type="http://schemas.openxmlformats.org/officeDocument/2006/relationships/diagramData" Target="../diagrams/data18.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7.xml"/><Relationship Id="rId2" Type="http://schemas.openxmlformats.org/officeDocument/2006/relationships/diagramData" Target="../diagrams/data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7.xml"/><Relationship Id="rId2" Type="http://schemas.openxmlformats.org/officeDocument/2006/relationships/diagramData" Target="../diagrams/data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diagramData" Target="../diagrams/data2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3.xml"/><Relationship Id="rId4" Type="http://schemas.openxmlformats.org/officeDocument/2006/relationships/diagramQuickStyle" Target="../diagrams/quickStyle23.xml"/><Relationship Id="rId5" Type="http://schemas.openxmlformats.org/officeDocument/2006/relationships/diagramColors" Target="../diagrams/colors23.xml"/><Relationship Id="rId6" Type="http://schemas.microsoft.com/office/2007/relationships/diagramDrawing" Target="../diagrams/drawing23.xml"/><Relationship Id="rId1" Type="http://schemas.openxmlformats.org/officeDocument/2006/relationships/slideLayout" Target="../slideLayouts/slideLayout2.xml"/><Relationship Id="rId2" Type="http://schemas.openxmlformats.org/officeDocument/2006/relationships/diagramData" Target="../diagrams/data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78526" y="736820"/>
            <a:ext cx="3242039" cy="2877635"/>
          </a:xfrm>
        </p:spPr>
        <p:txBody>
          <a:bodyPr>
            <a:noAutofit/>
          </a:bodyPr>
          <a:lstStyle/>
          <a:p>
            <a:pPr algn="ctr"/>
            <a:r>
              <a:rPr lang="en-US" sz="3600" dirty="0" smtClean="0">
                <a:solidFill>
                  <a:srgbClr val="000000"/>
                </a:solidFill>
              </a:rPr>
              <a:t>Reimaging faith formation for the 21</a:t>
            </a:r>
            <a:r>
              <a:rPr lang="en-US" sz="3600" baseline="30000" dirty="0" smtClean="0">
                <a:solidFill>
                  <a:srgbClr val="000000"/>
                </a:solidFill>
              </a:rPr>
              <a:t>st</a:t>
            </a:r>
            <a:r>
              <a:rPr lang="en-US" sz="3600" dirty="0" smtClean="0">
                <a:solidFill>
                  <a:srgbClr val="000000"/>
                </a:solidFill>
              </a:rPr>
              <a:t> Century</a:t>
            </a:r>
            <a:endParaRPr lang="en-US" sz="3600" dirty="0">
              <a:solidFill>
                <a:srgbClr val="000000"/>
              </a:solidFill>
            </a:endParaRPr>
          </a:p>
        </p:txBody>
      </p:sp>
      <p:sp>
        <p:nvSpPr>
          <p:cNvPr id="2" name="Subtitle 1"/>
          <p:cNvSpPr>
            <a:spLocks noGrp="1"/>
          </p:cNvSpPr>
          <p:nvPr>
            <p:ph type="subTitle" idx="1"/>
          </p:nvPr>
        </p:nvSpPr>
        <p:spPr>
          <a:xfrm>
            <a:off x="467922" y="3888459"/>
            <a:ext cx="2874387" cy="1026141"/>
          </a:xfrm>
        </p:spPr>
        <p:txBody>
          <a:bodyPr>
            <a:noAutofit/>
          </a:bodyPr>
          <a:lstStyle/>
          <a:p>
            <a:pPr algn="ctr"/>
            <a:r>
              <a:rPr lang="en-US" sz="2400" dirty="0" smtClean="0">
                <a:solidFill>
                  <a:schemeClr val="tx1"/>
                </a:solidFill>
              </a:rPr>
              <a:t>Presenter: </a:t>
            </a:r>
          </a:p>
          <a:p>
            <a:pPr algn="ctr"/>
            <a:r>
              <a:rPr lang="en-US" sz="2400" dirty="0" smtClean="0">
                <a:solidFill>
                  <a:schemeClr val="tx1"/>
                </a:solidFill>
              </a:rPr>
              <a:t>John Roberto</a:t>
            </a:r>
          </a:p>
        </p:txBody>
      </p:sp>
      <p:pic>
        <p:nvPicPr>
          <p:cNvPr id="4" name="Picture 3" descr="ThinkstockPhotos-49519323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09694" y="289637"/>
            <a:ext cx="5545447" cy="4856996"/>
          </a:xfrm>
          <a:prstGeom prst="rect">
            <a:avLst/>
          </a:prstGeom>
        </p:spPr>
      </p:pic>
    </p:spTree>
    <p:extLst>
      <p:ext uri="{BB962C8B-B14F-4D97-AF65-F5344CB8AC3E}">
        <p14:creationId xmlns:p14="http://schemas.microsoft.com/office/powerpoint/2010/main" val="33605242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_15.05.12_RLS-02.png"/>
          <p:cNvPicPr>
            <a:picLocks noChangeAspect="1"/>
          </p:cNvPicPr>
          <p:nvPr/>
        </p:nvPicPr>
        <p:blipFill rotWithShape="1">
          <a:blip r:embed="rId2" cstate="email">
            <a:extLst>
              <a:ext uri="{28A0092B-C50C-407E-A947-70E740481C1C}">
                <a14:useLocalDpi xmlns:a14="http://schemas.microsoft.com/office/drawing/2010/main"/>
              </a:ext>
            </a:extLst>
          </a:blip>
          <a:srcRect t="2205" b="21907"/>
          <a:stretch/>
        </p:blipFill>
        <p:spPr>
          <a:xfrm>
            <a:off x="1219199" y="506664"/>
            <a:ext cx="7187971" cy="4979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4039939"/>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02 at 5.40.0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2231" y="379946"/>
            <a:ext cx="8589770" cy="5829437"/>
          </a:xfrm>
          <a:prstGeom prst="rect">
            <a:avLst/>
          </a:prstGeom>
        </p:spPr>
      </p:pic>
    </p:spTree>
    <p:extLst>
      <p:ext uri="{BB962C8B-B14F-4D97-AF65-F5344CB8AC3E}">
        <p14:creationId xmlns:p14="http://schemas.microsoft.com/office/powerpoint/2010/main" val="14237658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01 at 4.29.17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9257" y="303955"/>
            <a:ext cx="7240300" cy="6178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46933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sleyplayhouseparty-homepag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6308" y="3759200"/>
            <a:ext cx="4291399" cy="1993900"/>
          </a:xfrm>
          <a:prstGeom prst="rect">
            <a:avLst/>
          </a:prstGeom>
        </p:spPr>
      </p:pic>
      <p:pic>
        <p:nvPicPr>
          <p:cNvPr id="3" name="Picture 2" descr="playhousefittings-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4708" y="635000"/>
            <a:ext cx="3996267" cy="2997200"/>
          </a:xfrm>
          <a:prstGeom prst="rect">
            <a:avLst/>
          </a:prstGeom>
        </p:spPr>
      </p:pic>
      <p:pic>
        <p:nvPicPr>
          <p:cNvPr id="5" name="Picture 4" descr="Unknow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3934" y="3759200"/>
            <a:ext cx="4064000" cy="2709333"/>
          </a:xfrm>
          <a:prstGeom prst="rect">
            <a:avLst/>
          </a:prstGeom>
        </p:spPr>
      </p:pic>
      <p:pic>
        <p:nvPicPr>
          <p:cNvPr id="6" name="Picture 5" descr="york-and-farm-00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934" y="342900"/>
            <a:ext cx="4064000" cy="3048000"/>
          </a:xfrm>
          <a:prstGeom prst="rect">
            <a:avLst/>
          </a:prstGeom>
        </p:spPr>
      </p:pic>
      <p:sp>
        <p:nvSpPr>
          <p:cNvPr id="7" name="TextBox 6"/>
          <p:cNvSpPr txBox="1"/>
          <p:nvPr/>
        </p:nvSpPr>
        <p:spPr>
          <a:xfrm>
            <a:off x="4508499" y="5945313"/>
            <a:ext cx="3624675" cy="523220"/>
          </a:xfrm>
          <a:prstGeom prst="rect">
            <a:avLst/>
          </a:prstGeom>
          <a:noFill/>
        </p:spPr>
        <p:txBody>
          <a:bodyPr wrap="square" rtlCol="0">
            <a:spAutoFit/>
          </a:bodyPr>
          <a:lstStyle/>
          <a:p>
            <a:r>
              <a:rPr lang="en-US" sz="2800" dirty="0" smtClean="0">
                <a:solidFill>
                  <a:srgbClr val="2C7C9F"/>
                </a:solidFill>
                <a:latin typeface="Cambria"/>
                <a:cs typeface="Cambria"/>
              </a:rPr>
              <a:t>Wesley Playhouse UK</a:t>
            </a:r>
            <a:endParaRPr lang="en-US" sz="2800" dirty="0">
              <a:solidFill>
                <a:srgbClr val="2C7C9F"/>
              </a:solidFill>
              <a:latin typeface="Cambria"/>
              <a:cs typeface="Cambria"/>
            </a:endParaRPr>
          </a:p>
        </p:txBody>
      </p:sp>
    </p:spTree>
    <p:extLst>
      <p:ext uri="{BB962C8B-B14F-4D97-AF65-F5344CB8AC3E}">
        <p14:creationId xmlns:p14="http://schemas.microsoft.com/office/powerpoint/2010/main" val="176451798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4017" y="274638"/>
            <a:ext cx="7772400" cy="1143000"/>
          </a:xfrm>
        </p:spPr>
        <p:txBody>
          <a:bodyPr>
            <a:normAutofit/>
          </a:bodyPr>
          <a:lstStyle/>
          <a:p>
            <a:pPr algn="ctr"/>
            <a:r>
              <a:rPr lang="en-US" dirty="0" smtClean="0"/>
              <a:t>Online &amp; Digitally Enabled</a:t>
            </a:r>
            <a:endParaRPr lang="en-US" dirty="0"/>
          </a:p>
        </p:txBody>
      </p:sp>
      <p:pic>
        <p:nvPicPr>
          <p:cNvPr id="3" name="Picture 2" descr="Screen Shot 2015-12-29 at 4.31.1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800" y="1642136"/>
            <a:ext cx="7881047" cy="3796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350443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664526"/>
            <a:ext cx="2574967" cy="1442674"/>
          </a:xfrm>
        </p:spPr>
        <p:txBody>
          <a:bodyPr/>
          <a:lstStyle/>
          <a:p>
            <a:r>
              <a:rPr lang="en-US" dirty="0" smtClean="0"/>
              <a:t>Missional Outreach</a:t>
            </a:r>
            <a:endParaRPr lang="en-US" dirty="0"/>
          </a:p>
        </p:txBody>
      </p:sp>
      <p:pic>
        <p:nvPicPr>
          <p:cNvPr id="4" name="Picture 3" descr="51UposROIzL._SY344_BO1,204,203,200_.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57473" y="554857"/>
            <a:ext cx="3614724" cy="5390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9496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Missional Outreach</a:t>
            </a:r>
            <a:br>
              <a:rPr lang="en-US" dirty="0" smtClean="0"/>
            </a:br>
            <a:r>
              <a:rPr lang="en-US" dirty="0" smtClean="0"/>
              <a:t>Invitation &amp; Mentoring</a:t>
            </a:r>
            <a:endParaRPr lang="en-US" dirty="0"/>
          </a:p>
        </p:txBody>
      </p:sp>
      <p:sp>
        <p:nvSpPr>
          <p:cNvPr id="8" name="Content Placeholder 7"/>
          <p:cNvSpPr>
            <a:spLocks noGrp="1"/>
          </p:cNvSpPr>
          <p:nvPr>
            <p:ph sz="quarter" idx="13"/>
          </p:nvPr>
        </p:nvSpPr>
        <p:spPr>
          <a:xfrm>
            <a:off x="3256507" y="2080801"/>
            <a:ext cx="5210411" cy="4345690"/>
          </a:xfrm>
        </p:spPr>
        <p:txBody>
          <a:bodyPr>
            <a:noAutofit/>
          </a:bodyPr>
          <a:lstStyle/>
          <a:p>
            <a:pPr marL="0" lvl="0" indent="0" hangingPunct="0">
              <a:buNone/>
            </a:pPr>
            <a:r>
              <a:rPr lang="en-US" sz="2600" dirty="0" smtClean="0"/>
              <a:t>Step 1. Prepare church </a:t>
            </a:r>
            <a:r>
              <a:rPr lang="en-US" sz="2600" dirty="0"/>
              <a:t>l</a:t>
            </a:r>
            <a:r>
              <a:rPr lang="en-US" sz="2600" dirty="0" smtClean="0"/>
              <a:t>eaders</a:t>
            </a:r>
          </a:p>
          <a:p>
            <a:pPr marL="0" lvl="0" indent="0" hangingPunct="0">
              <a:buNone/>
            </a:pPr>
            <a:endParaRPr lang="en-US" sz="1200" dirty="0" smtClean="0"/>
          </a:p>
          <a:p>
            <a:pPr marL="0" lvl="0" indent="0" hangingPunct="0">
              <a:buNone/>
            </a:pPr>
            <a:r>
              <a:rPr lang="en-US" sz="2600" dirty="0" smtClean="0"/>
              <a:t>Step 2: 40-day preparation for community </a:t>
            </a:r>
            <a:r>
              <a:rPr lang="en-US" sz="2600" dirty="0"/>
              <a:t>m</a:t>
            </a:r>
            <a:r>
              <a:rPr lang="en-US" sz="2600" dirty="0" smtClean="0"/>
              <a:t>embers (study, prayer, worship, small groups)</a:t>
            </a:r>
          </a:p>
          <a:p>
            <a:pPr marL="0" lvl="0" indent="0" hangingPunct="0">
              <a:buNone/>
            </a:pPr>
            <a:endParaRPr lang="en-US" sz="1200" dirty="0" smtClean="0"/>
          </a:p>
          <a:p>
            <a:pPr marL="0" lvl="0" indent="0" hangingPunct="0">
              <a:buNone/>
            </a:pPr>
            <a:r>
              <a:rPr lang="en-US" sz="2600" dirty="0" smtClean="0"/>
              <a:t>Step 3: Invitation to one person &amp; four-week small group experience with “taste &amp; see” church experiences </a:t>
            </a:r>
          </a:p>
        </p:txBody>
      </p:sp>
      <p:pic>
        <p:nvPicPr>
          <p:cNvPr id="5" name="Content Placeholder 4" descr="unbinding_the_gospel.jpg"/>
          <p:cNvPicPr>
            <a:picLocks noChangeAspect="1"/>
          </p:cNvPicPr>
          <p:nvPr/>
        </p:nvPicPr>
        <p:blipFill rotWithShape="1">
          <a:blip r:embed="rId2" cstate="screen">
            <a:extLst>
              <a:ext uri="{28A0092B-C50C-407E-A947-70E740481C1C}">
                <a14:useLocalDpi xmlns:a14="http://schemas.microsoft.com/office/drawing/2010/main"/>
              </a:ext>
            </a:extLst>
          </a:blip>
          <a:srcRect l="-81"/>
          <a:stretch/>
        </p:blipFill>
        <p:spPr>
          <a:xfrm>
            <a:off x="685800" y="2291748"/>
            <a:ext cx="2027157" cy="2917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17488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Religion_Graphic900x98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0620" y="0"/>
            <a:ext cx="6957186"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652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33248" y="2019300"/>
            <a:ext cx="8493252" cy="4140200"/>
          </a:xfrm>
        </p:spPr>
        <p:txBody>
          <a:bodyPr>
            <a:normAutofit/>
          </a:bodyPr>
          <a:lstStyle/>
          <a:p>
            <a:pPr marL="118872" indent="0" algn="ctr">
              <a:buNone/>
            </a:pPr>
            <a:r>
              <a:rPr lang="en-US" sz="3200" b="1" u="sng" dirty="0" smtClean="0">
                <a:solidFill>
                  <a:schemeClr val="accent3"/>
                </a:solidFill>
                <a:cs typeface="Tw Cen MT"/>
              </a:rPr>
              <a:t>Youth (teens)</a:t>
            </a:r>
          </a:p>
          <a:p>
            <a:pPr marL="118872" indent="0">
              <a:buNone/>
            </a:pPr>
            <a:r>
              <a:rPr lang="en-US" dirty="0" smtClean="0">
                <a:cs typeface="Tw Cen MT"/>
              </a:rPr>
              <a:t>Abiders		Adapters 	Assenters	Avoiders 	Atheists</a:t>
            </a:r>
          </a:p>
          <a:p>
            <a:pPr marL="118872" indent="0">
              <a:buNone/>
            </a:pPr>
            <a:r>
              <a:rPr lang="en-US" b="1" dirty="0" smtClean="0">
                <a:solidFill>
                  <a:schemeClr val="accent3"/>
                </a:solidFill>
                <a:cs typeface="Tw Cen MT"/>
              </a:rPr>
              <a:t>20%		20%		31%		24%		5%</a:t>
            </a:r>
          </a:p>
          <a:p>
            <a:pPr marL="118872" indent="0" algn="ctr">
              <a:buNone/>
            </a:pPr>
            <a:endParaRPr lang="en-US" b="1" dirty="0">
              <a:solidFill>
                <a:schemeClr val="accent5"/>
              </a:solidFill>
              <a:cs typeface="Tw Cen MT"/>
            </a:endParaRPr>
          </a:p>
          <a:p>
            <a:pPr marL="118872" indent="0" algn="ctr">
              <a:buNone/>
            </a:pPr>
            <a:r>
              <a:rPr lang="en-US" sz="3200" b="1" u="sng" dirty="0" smtClean="0">
                <a:solidFill>
                  <a:schemeClr val="tx2"/>
                </a:solidFill>
                <a:cs typeface="Tw Cen MT"/>
              </a:rPr>
              <a:t>Emerging Adults (20s)</a:t>
            </a:r>
            <a:endParaRPr lang="en-US" sz="3200" b="1" u="sng" dirty="0">
              <a:solidFill>
                <a:schemeClr val="tx2"/>
              </a:solidFill>
              <a:cs typeface="Tw Cen MT"/>
            </a:endParaRPr>
          </a:p>
          <a:p>
            <a:pPr marL="118872" indent="0">
              <a:buNone/>
            </a:pPr>
            <a:r>
              <a:rPr lang="en-US" sz="1800" b="1" dirty="0" smtClean="0">
                <a:cs typeface="Tw Cen MT"/>
              </a:rPr>
              <a:t>Committed           Selected           Spiritually    	Religiously    Religiously 	Irreligious  Traditionalists     Adherents        Open        	Indifferent</a:t>
            </a:r>
            <a:r>
              <a:rPr lang="en-US" sz="1800" b="1" dirty="0">
                <a:cs typeface="Tw Cen MT"/>
              </a:rPr>
              <a:t> </a:t>
            </a:r>
            <a:r>
              <a:rPr lang="en-US" sz="1800" b="1" dirty="0" smtClean="0">
                <a:cs typeface="Tw Cen MT"/>
              </a:rPr>
              <a:t>   Disconnected</a:t>
            </a:r>
            <a:r>
              <a:rPr lang="en-US" sz="1800" b="1" dirty="0">
                <a:cs typeface="Tw Cen MT"/>
              </a:rPr>
              <a:t>	</a:t>
            </a:r>
            <a:endParaRPr lang="en-US" sz="1800" b="1" dirty="0" smtClean="0">
              <a:cs typeface="Tw Cen MT"/>
            </a:endParaRPr>
          </a:p>
          <a:p>
            <a:pPr marL="118872" indent="0">
              <a:buNone/>
            </a:pPr>
            <a:r>
              <a:rPr lang="en-US" b="1" dirty="0" smtClean="0">
                <a:solidFill>
                  <a:srgbClr val="D1282E"/>
                </a:solidFill>
                <a:cs typeface="Tw Cen MT"/>
              </a:rPr>
              <a:t>15%		30% 	      15% 		25% 	        5%              	10%</a:t>
            </a:r>
            <a:endParaRPr lang="en-US" b="1" dirty="0">
              <a:solidFill>
                <a:srgbClr val="D1282E"/>
              </a:solidFill>
              <a:cs typeface="Tw Cen MT"/>
            </a:endParaRPr>
          </a:p>
        </p:txBody>
      </p:sp>
      <p:sp>
        <p:nvSpPr>
          <p:cNvPr id="4" name="Title 3"/>
          <p:cNvSpPr>
            <a:spLocks noGrp="1"/>
          </p:cNvSpPr>
          <p:nvPr>
            <p:ph type="title" idx="4294967295"/>
          </p:nvPr>
        </p:nvSpPr>
        <p:spPr>
          <a:xfrm>
            <a:off x="774700" y="336552"/>
            <a:ext cx="7772400" cy="1143000"/>
          </a:xfrm>
        </p:spPr>
        <p:txBody>
          <a:bodyPr/>
          <a:lstStyle/>
          <a:p>
            <a:pPr algn="ctr"/>
            <a:r>
              <a:rPr lang="en-US" dirty="0" smtClean="0">
                <a:solidFill>
                  <a:schemeClr val="tx1"/>
                </a:solidFill>
              </a:rPr>
              <a:t>Youth &amp; Young Adults</a:t>
            </a: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88900" y="101600"/>
            <a:ext cx="1414871" cy="1921867"/>
          </a:xfrm>
          <a:prstGeom prst="rect">
            <a:avLst/>
          </a:prstGeom>
          <a:ln>
            <a:noFill/>
          </a:ln>
          <a:effectLst>
            <a:outerShdw blurRad="190500" algn="tl" rotWithShape="0">
              <a:srgbClr val="000000">
                <a:alpha val="70000"/>
              </a:srgbClr>
            </a:outerShdw>
          </a:effectLst>
        </p:spPr>
      </p:pic>
      <p:pic>
        <p:nvPicPr>
          <p:cNvPr id="6" name="Picture 5" descr="Sou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62748" y="101600"/>
            <a:ext cx="1270000" cy="19407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81609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ne's Quantitative Charts_Page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528" y="1524000"/>
            <a:ext cx="3707362" cy="3429000"/>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idx="4294967295"/>
          </p:nvPr>
        </p:nvSpPr>
        <p:spPr>
          <a:xfrm>
            <a:off x="825500" y="203200"/>
            <a:ext cx="7772400" cy="1143000"/>
          </a:xfrm>
        </p:spPr>
        <p:txBody>
          <a:bodyPr>
            <a:normAutofit/>
          </a:bodyPr>
          <a:lstStyle/>
          <a:p>
            <a:pPr algn="ctr"/>
            <a:r>
              <a:rPr lang="en-US" dirty="0" smtClean="0"/>
              <a:t>The Rise of the “dones”</a:t>
            </a:r>
            <a:endParaRPr lang="en-US" dirty="0"/>
          </a:p>
        </p:txBody>
      </p:sp>
      <p:pic>
        <p:nvPicPr>
          <p:cNvPr id="4" name="Picture 3" descr="2Covers.fw_.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0" y="4038600"/>
            <a:ext cx="2074333" cy="2133600"/>
          </a:xfrm>
          <a:prstGeom prst="rect">
            <a:avLst/>
          </a:prstGeom>
        </p:spPr>
      </p:pic>
      <p:pic>
        <p:nvPicPr>
          <p:cNvPr id="7" name="Picture 6" descr="Done's Quantitative Charts_Page_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4000" y="1447800"/>
            <a:ext cx="3445136" cy="426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53779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ne's Quantitative Charts_Page_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7400" y="228600"/>
            <a:ext cx="4954543" cy="54915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37395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ne's Quantitative Charts_Page_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 y="304800"/>
            <a:ext cx="5562600" cy="3676455"/>
          </a:xfrm>
          <a:prstGeom prst="rect">
            <a:avLst/>
          </a:prstGeom>
          <a:ln>
            <a:noFill/>
          </a:ln>
          <a:effectLst>
            <a:outerShdw blurRad="292100" dist="139700" dir="2700000" algn="tl" rotWithShape="0">
              <a:srgbClr val="333333">
                <a:alpha val="65000"/>
              </a:srgbClr>
            </a:outerShdw>
          </a:effectLst>
        </p:spPr>
      </p:pic>
      <p:pic>
        <p:nvPicPr>
          <p:cNvPr id="4" name="Picture 3" descr="Done's Quantitative Charts_Page_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2473064"/>
            <a:ext cx="4114800" cy="3814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15780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ne's Quantitative Charts_Page_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 y="152400"/>
            <a:ext cx="5562600" cy="3599508"/>
          </a:xfrm>
          <a:prstGeom prst="rect">
            <a:avLst/>
          </a:prstGeom>
          <a:ln>
            <a:noFill/>
          </a:ln>
          <a:effectLst>
            <a:outerShdw blurRad="292100" dist="139700" dir="2700000" algn="tl" rotWithShape="0">
              <a:srgbClr val="333333">
                <a:alpha val="65000"/>
              </a:srgbClr>
            </a:outerShdw>
          </a:effectLst>
        </p:spPr>
      </p:pic>
      <p:pic>
        <p:nvPicPr>
          <p:cNvPr id="3" name="Picture 2" descr="Done's Quantitative Charts_Page_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86200" y="2819400"/>
            <a:ext cx="5105400" cy="3412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59654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74638"/>
            <a:ext cx="8077200" cy="1143000"/>
          </a:xfrm>
        </p:spPr>
        <p:txBody>
          <a:bodyPr>
            <a:noAutofit/>
          </a:bodyPr>
          <a:lstStyle/>
          <a:p>
            <a:pPr algn="ctr"/>
            <a:r>
              <a:rPr lang="en-US" dirty="0" smtClean="0"/>
              <a:t>Reasons: leaving/Dissatisfaction</a:t>
            </a:r>
            <a:endParaRPr lang="en-US" dirty="0"/>
          </a:p>
        </p:txBody>
      </p:sp>
      <p:sp>
        <p:nvSpPr>
          <p:cNvPr id="4" name="Content Placeholder 3"/>
          <p:cNvSpPr>
            <a:spLocks noGrp="1"/>
          </p:cNvSpPr>
          <p:nvPr>
            <p:ph idx="1"/>
          </p:nvPr>
        </p:nvSpPr>
        <p:spPr/>
        <p:txBody>
          <a:bodyPr>
            <a:noAutofit/>
          </a:bodyPr>
          <a:lstStyle/>
          <a:p>
            <a:pPr marL="514350" indent="-514350">
              <a:spcBef>
                <a:spcPts val="100"/>
              </a:spcBef>
              <a:buClr>
                <a:schemeClr val="accent3"/>
              </a:buClr>
              <a:buFont typeface="+mj-lt"/>
              <a:buAutoNum type="arabicPeriod"/>
            </a:pPr>
            <a:r>
              <a:rPr lang="en-US" sz="2600" dirty="0" smtClean="0"/>
              <a:t>Church too judgmental</a:t>
            </a:r>
          </a:p>
          <a:p>
            <a:pPr marL="514350" indent="-514350">
              <a:spcBef>
                <a:spcPts val="100"/>
              </a:spcBef>
              <a:buClr>
                <a:schemeClr val="accent3"/>
              </a:buClr>
              <a:buFont typeface="+mj-lt"/>
              <a:buAutoNum type="arabicPeriod"/>
            </a:pPr>
            <a:r>
              <a:rPr lang="en-US" sz="2600" dirty="0" smtClean="0"/>
              <a:t>Church bureaucracy </a:t>
            </a:r>
          </a:p>
          <a:p>
            <a:pPr marL="514350" indent="-514350">
              <a:spcBef>
                <a:spcPts val="100"/>
              </a:spcBef>
              <a:buClr>
                <a:schemeClr val="accent3"/>
              </a:buClr>
              <a:buFont typeface="+mj-lt"/>
              <a:buAutoNum type="arabicPeriod"/>
            </a:pPr>
            <a:r>
              <a:rPr lang="en-US" sz="2600" dirty="0" smtClean="0"/>
              <a:t>Lecture style of preaching</a:t>
            </a:r>
          </a:p>
          <a:p>
            <a:pPr marL="514350" indent="-514350">
              <a:spcBef>
                <a:spcPts val="100"/>
              </a:spcBef>
              <a:buClr>
                <a:schemeClr val="accent3"/>
              </a:buClr>
              <a:buFont typeface="+mj-lt"/>
              <a:buAutoNum type="arabicPeriod"/>
            </a:pPr>
            <a:r>
              <a:rPr lang="en-US" sz="2600" b="1" dirty="0" smtClean="0">
                <a:solidFill>
                  <a:schemeClr val="accent3"/>
                </a:solidFill>
              </a:rPr>
              <a:t>Church is not where I encounter God</a:t>
            </a:r>
          </a:p>
          <a:p>
            <a:pPr marL="514350" indent="-514350">
              <a:spcBef>
                <a:spcPts val="100"/>
              </a:spcBef>
              <a:buClr>
                <a:schemeClr val="accent3"/>
              </a:buClr>
              <a:buFont typeface="+mj-lt"/>
              <a:buAutoNum type="arabicPeriod"/>
            </a:pPr>
            <a:r>
              <a:rPr lang="en-US" sz="2600" dirty="0" smtClean="0"/>
              <a:t>Social &amp; political stances of the church</a:t>
            </a:r>
          </a:p>
          <a:p>
            <a:pPr marL="514350" indent="-514350">
              <a:spcBef>
                <a:spcPts val="100"/>
              </a:spcBef>
              <a:buClr>
                <a:schemeClr val="accent3"/>
              </a:buClr>
              <a:buFont typeface="+mj-lt"/>
              <a:buAutoNum type="arabicPeriod"/>
            </a:pPr>
            <a:r>
              <a:rPr lang="en-US" sz="2600" b="1" dirty="0" smtClean="0">
                <a:solidFill>
                  <a:srgbClr val="D1282E"/>
                </a:solidFill>
              </a:rPr>
              <a:t>Church is not where I find community</a:t>
            </a:r>
          </a:p>
          <a:p>
            <a:pPr marL="514350" indent="-514350">
              <a:spcBef>
                <a:spcPts val="100"/>
              </a:spcBef>
              <a:buClr>
                <a:schemeClr val="accent3"/>
              </a:buClr>
              <a:buFont typeface="+mj-lt"/>
              <a:buAutoNum type="arabicPeriod"/>
            </a:pPr>
            <a:r>
              <a:rPr lang="en-US" sz="2600" b="1" dirty="0" smtClean="0">
                <a:solidFill>
                  <a:srgbClr val="D1282E"/>
                </a:solidFill>
              </a:rPr>
              <a:t>Couldn’t find a church that was welcoming</a:t>
            </a:r>
          </a:p>
          <a:p>
            <a:pPr marL="514350" indent="-514350">
              <a:spcBef>
                <a:spcPts val="100"/>
              </a:spcBef>
              <a:buClr>
                <a:schemeClr val="accent3"/>
              </a:buClr>
              <a:buFont typeface="+mj-lt"/>
              <a:buAutoNum type="arabicPeriod"/>
            </a:pPr>
            <a:r>
              <a:rPr lang="en-US" sz="2600" b="1" dirty="0" smtClean="0">
                <a:solidFill>
                  <a:srgbClr val="D1282E"/>
                </a:solidFill>
              </a:rPr>
              <a:t>I wanted to be more involved in living out God’s calling in my life</a:t>
            </a:r>
          </a:p>
        </p:txBody>
      </p:sp>
    </p:spTree>
    <p:extLst>
      <p:ext uri="{BB962C8B-B14F-4D97-AF65-F5344CB8AC3E}">
        <p14:creationId xmlns:p14="http://schemas.microsoft.com/office/powerpoint/2010/main" val="25667392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28600"/>
            <a:ext cx="7772400" cy="1143000"/>
          </a:xfrm>
        </p:spPr>
        <p:txBody>
          <a:bodyPr/>
          <a:lstStyle/>
          <a:p>
            <a:pPr algn="ctr"/>
            <a:r>
              <a:rPr lang="en-US" dirty="0" smtClean="0"/>
              <a:t>Religious Transmission</a:t>
            </a:r>
            <a:endParaRPr lang="en-US" dirty="0"/>
          </a:p>
        </p:txBody>
      </p:sp>
      <p:pic>
        <p:nvPicPr>
          <p:cNvPr id="3" name="Picture 2" descr="Page19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7400" y="1295400"/>
            <a:ext cx="6604308" cy="4570612"/>
          </a:xfrm>
          <a:prstGeom prst="rect">
            <a:avLst/>
          </a:prstGeom>
          <a:ln>
            <a:noFill/>
          </a:ln>
          <a:effectLst>
            <a:outerShdw blurRad="292100" dist="139700" dir="2700000" algn="tl" rotWithShape="0">
              <a:srgbClr val="333333">
                <a:alpha val="65000"/>
              </a:srgbClr>
            </a:outerShdw>
          </a:effectLst>
        </p:spPr>
      </p:pic>
      <p:pic>
        <p:nvPicPr>
          <p:cNvPr id="4" name="Picture 3" descr="9486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286000"/>
            <a:ext cx="1474717" cy="2260103"/>
          </a:xfrm>
          <a:prstGeom prst="rect">
            <a:avLst/>
          </a:prstGeom>
        </p:spPr>
      </p:pic>
    </p:spTree>
    <p:extLst>
      <p:ext uri="{BB962C8B-B14F-4D97-AF65-F5344CB8AC3E}">
        <p14:creationId xmlns:p14="http://schemas.microsoft.com/office/powerpoint/2010/main" val="30598838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Religious Transmission</a:t>
            </a:r>
            <a:endParaRPr lang="en-US" dirty="0"/>
          </a:p>
        </p:txBody>
      </p:sp>
      <p:sp>
        <p:nvSpPr>
          <p:cNvPr id="3" name="Content Placeholder 2"/>
          <p:cNvSpPr>
            <a:spLocks noGrp="1"/>
          </p:cNvSpPr>
          <p:nvPr>
            <p:ph idx="1"/>
          </p:nvPr>
        </p:nvSpPr>
        <p:spPr>
          <a:xfrm>
            <a:off x="685800" y="1447800"/>
            <a:ext cx="7772400" cy="4267200"/>
          </a:xfrm>
        </p:spPr>
        <p:txBody>
          <a:bodyPr>
            <a:normAutofit/>
          </a:bodyPr>
          <a:lstStyle/>
          <a:p>
            <a:pPr marL="457200" indent="-457200">
              <a:buClr>
                <a:schemeClr val="accent3"/>
              </a:buClr>
            </a:pPr>
            <a:r>
              <a:rPr lang="en-US" sz="3200" dirty="0" smtClean="0">
                <a:solidFill>
                  <a:srgbClr val="000000"/>
                </a:solidFill>
              </a:rPr>
              <a:t>Value &amp; religious transmission is primarily a family affair. Families can transmit a religious faith tradition or not.</a:t>
            </a:r>
          </a:p>
          <a:p>
            <a:pPr marL="457200" indent="-457200">
              <a:buClr>
                <a:schemeClr val="accent3"/>
              </a:buClr>
            </a:pPr>
            <a:r>
              <a:rPr lang="en-US" sz="3200" dirty="0" smtClean="0">
                <a:solidFill>
                  <a:srgbClr val="000000"/>
                </a:solidFill>
              </a:rPr>
              <a:t>Keys: </a:t>
            </a:r>
          </a:p>
          <a:p>
            <a:pPr marL="914400" lvl="1" indent="-514350">
              <a:buClr>
                <a:schemeClr val="accent3"/>
              </a:buClr>
              <a:buFont typeface="+mj-lt"/>
              <a:buAutoNum type="arabicPeriod"/>
            </a:pPr>
            <a:r>
              <a:rPr lang="en-US" sz="2800" dirty="0" smtClean="0">
                <a:solidFill>
                  <a:srgbClr val="000000"/>
                </a:solidFill>
              </a:rPr>
              <a:t>Family Religious Inheritance</a:t>
            </a:r>
          </a:p>
          <a:p>
            <a:pPr marL="914400" lvl="1" indent="-514350">
              <a:buClr>
                <a:schemeClr val="accent3"/>
              </a:buClr>
              <a:buFont typeface="+mj-lt"/>
              <a:buAutoNum type="arabicPeriod"/>
            </a:pPr>
            <a:r>
              <a:rPr lang="en-US" sz="2800" dirty="0" smtClean="0">
                <a:solidFill>
                  <a:srgbClr val="000000"/>
                </a:solidFill>
              </a:rPr>
              <a:t>Grandparents</a:t>
            </a:r>
          </a:p>
          <a:p>
            <a:pPr marL="914400" lvl="1" indent="-514350">
              <a:buClr>
                <a:schemeClr val="accent3"/>
              </a:buClr>
              <a:buFont typeface="+mj-lt"/>
              <a:buAutoNum type="arabicPeriod"/>
            </a:pPr>
            <a:r>
              <a:rPr lang="en-US" sz="2800" dirty="0" smtClean="0">
                <a:solidFill>
                  <a:srgbClr val="000000"/>
                </a:solidFill>
              </a:rPr>
              <a:t>Parental Role Modeling</a:t>
            </a:r>
          </a:p>
          <a:p>
            <a:pPr marL="914400" lvl="1" indent="-514350">
              <a:buClr>
                <a:schemeClr val="accent3"/>
              </a:buClr>
              <a:buFont typeface="+mj-lt"/>
              <a:buAutoNum type="arabicPeriod"/>
            </a:pPr>
            <a:r>
              <a:rPr lang="en-US" sz="2800" dirty="0" smtClean="0">
                <a:solidFill>
                  <a:srgbClr val="000000"/>
                </a:solidFill>
              </a:rPr>
              <a:t>Parent-Child Relationship </a:t>
            </a:r>
          </a:p>
          <a:p>
            <a:pPr marL="457200" indent="-457200">
              <a:buClr>
                <a:schemeClr val="accent3"/>
              </a:buClr>
            </a:pPr>
            <a:endParaRPr lang="en-US" sz="3200" dirty="0" smtClean="0">
              <a:solidFill>
                <a:srgbClr val="000000"/>
              </a:solidFill>
            </a:endParaRPr>
          </a:p>
        </p:txBody>
      </p:sp>
    </p:spTree>
    <p:extLst>
      <p:ext uri="{BB962C8B-B14F-4D97-AF65-F5344CB8AC3E}">
        <p14:creationId xmlns:p14="http://schemas.microsoft.com/office/powerpoint/2010/main" val="11182545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0" y="1371600"/>
            <a:ext cx="7620000" cy="2362200"/>
          </a:xfrm>
        </p:spPr>
        <p:txBody>
          <a:bodyPr>
            <a:noAutofit/>
          </a:bodyPr>
          <a:lstStyle/>
          <a:p>
            <a:pPr algn="ctr"/>
            <a:r>
              <a:rPr lang="en-US" sz="4800" i="1" cap="none" dirty="0" smtClean="0"/>
              <a:t>Not Just an Era of Change</a:t>
            </a:r>
            <a:br>
              <a:rPr lang="en-US" sz="4800" i="1" cap="none" dirty="0" smtClean="0"/>
            </a:br>
            <a:r>
              <a:rPr lang="en-US" sz="4800" i="1" cap="none" dirty="0" smtClean="0"/>
              <a:t>but</a:t>
            </a:r>
            <a:br>
              <a:rPr lang="en-US" sz="4800" i="1" cap="none" dirty="0" smtClean="0"/>
            </a:br>
            <a:r>
              <a:rPr lang="en-US" sz="4800" i="1" cap="none" dirty="0" smtClean="0"/>
              <a:t>a Change of Eras</a:t>
            </a:r>
            <a:endParaRPr lang="en-US" sz="4800" i="1" cap="none" dirty="0"/>
          </a:p>
        </p:txBody>
      </p:sp>
    </p:spTree>
    <p:extLst>
      <p:ext uri="{BB962C8B-B14F-4D97-AF65-F5344CB8AC3E}">
        <p14:creationId xmlns:p14="http://schemas.microsoft.com/office/powerpoint/2010/main" val="17462077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Why These Trends will continue</a:t>
            </a:r>
            <a:endParaRPr lang="en-US" dirty="0"/>
          </a:p>
        </p:txBody>
      </p:sp>
      <p:sp>
        <p:nvSpPr>
          <p:cNvPr id="3" name="Content Placeholder 2"/>
          <p:cNvSpPr>
            <a:spLocks noGrp="1"/>
          </p:cNvSpPr>
          <p:nvPr>
            <p:ph idx="1"/>
          </p:nvPr>
        </p:nvSpPr>
        <p:spPr>
          <a:xfrm>
            <a:off x="685800" y="1600200"/>
            <a:ext cx="7772400" cy="4038599"/>
          </a:xfrm>
        </p:spPr>
        <p:txBody>
          <a:bodyPr>
            <a:normAutofit lnSpcReduction="10000"/>
          </a:bodyPr>
          <a:lstStyle/>
          <a:p>
            <a:pPr marL="457200" indent="-457200">
              <a:buClr>
                <a:schemeClr val="accent3"/>
              </a:buClr>
            </a:pPr>
            <a:r>
              <a:rPr lang="en-US" sz="3200" dirty="0" smtClean="0">
                <a:solidFill>
                  <a:srgbClr val="000000"/>
                </a:solidFill>
              </a:rPr>
              <a:t>Younger generations more unaffiliated and less involved in faith communities</a:t>
            </a:r>
          </a:p>
          <a:p>
            <a:pPr marL="457200" indent="-457200">
              <a:buClr>
                <a:schemeClr val="accent3"/>
              </a:buClr>
            </a:pPr>
            <a:r>
              <a:rPr lang="en-US" sz="3200" dirty="0" smtClean="0">
                <a:solidFill>
                  <a:srgbClr val="000000"/>
                </a:solidFill>
              </a:rPr>
              <a:t>Older generations more affiliated and more involved and supportive</a:t>
            </a:r>
          </a:p>
          <a:p>
            <a:pPr marL="457200" indent="-457200">
              <a:buClr>
                <a:schemeClr val="accent3"/>
              </a:buClr>
            </a:pPr>
            <a:r>
              <a:rPr lang="en-US" sz="3200" dirty="0" smtClean="0">
                <a:solidFill>
                  <a:srgbClr val="000000"/>
                </a:solidFill>
              </a:rPr>
              <a:t>Generational transition: as younger generations replace the older generations there will be fewer engaged and more unaffiliated </a:t>
            </a:r>
          </a:p>
        </p:txBody>
      </p:sp>
    </p:spTree>
    <p:extLst>
      <p:ext uri="{BB962C8B-B14F-4D97-AF65-F5344CB8AC3E}">
        <p14:creationId xmlns:p14="http://schemas.microsoft.com/office/powerpoint/2010/main" val="39908011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Why These Trends will continue</a:t>
            </a:r>
            <a:endParaRPr lang="en-US" dirty="0"/>
          </a:p>
        </p:txBody>
      </p:sp>
      <p:sp>
        <p:nvSpPr>
          <p:cNvPr id="3" name="Content Placeholder 2"/>
          <p:cNvSpPr>
            <a:spLocks noGrp="1"/>
          </p:cNvSpPr>
          <p:nvPr>
            <p:ph idx="1"/>
          </p:nvPr>
        </p:nvSpPr>
        <p:spPr/>
        <p:txBody>
          <a:bodyPr>
            <a:normAutofit/>
          </a:bodyPr>
          <a:lstStyle/>
          <a:p>
            <a:pPr marL="457200" indent="-457200">
              <a:buClr>
                <a:schemeClr val="accent3"/>
              </a:buClr>
            </a:pPr>
            <a:r>
              <a:rPr lang="en-US" sz="3200" dirty="0">
                <a:solidFill>
                  <a:srgbClr val="000000"/>
                </a:solidFill>
              </a:rPr>
              <a:t>Declining levels of family religious transmission and faith practice at home are a result of non-affiliation.</a:t>
            </a:r>
          </a:p>
          <a:p>
            <a:pPr marL="1051560" lvl="2" indent="-457200">
              <a:buClr>
                <a:schemeClr val="accent3"/>
              </a:buClr>
            </a:pPr>
            <a:r>
              <a:rPr lang="en-US" sz="2800" dirty="0">
                <a:solidFill>
                  <a:srgbClr val="000000"/>
                </a:solidFill>
              </a:rPr>
              <a:t>1</a:t>
            </a:r>
            <a:r>
              <a:rPr lang="en-US" sz="2800" baseline="30000" dirty="0">
                <a:solidFill>
                  <a:srgbClr val="000000"/>
                </a:solidFill>
              </a:rPr>
              <a:t>st </a:t>
            </a:r>
            <a:r>
              <a:rPr lang="en-US" sz="2800" dirty="0">
                <a:solidFill>
                  <a:srgbClr val="000000"/>
                </a:solidFill>
              </a:rPr>
              <a:t>generation &amp; 2</a:t>
            </a:r>
            <a:r>
              <a:rPr lang="en-US" sz="2800" baseline="30000" dirty="0">
                <a:solidFill>
                  <a:srgbClr val="000000"/>
                </a:solidFill>
              </a:rPr>
              <a:t>nd</a:t>
            </a:r>
            <a:r>
              <a:rPr lang="en-US" sz="2800" dirty="0">
                <a:solidFill>
                  <a:srgbClr val="000000"/>
                </a:solidFill>
              </a:rPr>
              <a:t> generation</a:t>
            </a:r>
          </a:p>
          <a:p>
            <a:pPr marL="457200" indent="-457200">
              <a:buClr>
                <a:schemeClr val="accent3"/>
              </a:buClr>
            </a:pPr>
            <a:r>
              <a:rPr lang="en-US" sz="3200" dirty="0">
                <a:solidFill>
                  <a:srgbClr val="000000"/>
                </a:solidFill>
              </a:rPr>
              <a:t>If the pattern continues, expect higher levels of non-affiliation and lower levels of church involvement in younger </a:t>
            </a:r>
            <a:r>
              <a:rPr lang="en-US" sz="3200" dirty="0" smtClean="0">
                <a:solidFill>
                  <a:srgbClr val="000000"/>
                </a:solidFill>
              </a:rPr>
              <a:t>families.</a:t>
            </a:r>
          </a:p>
        </p:txBody>
      </p:sp>
    </p:spTree>
    <p:extLst>
      <p:ext uri="{BB962C8B-B14F-4D97-AF65-F5344CB8AC3E}">
        <p14:creationId xmlns:p14="http://schemas.microsoft.com/office/powerpoint/2010/main" val="10821340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Why these trends will continue</a:t>
            </a:r>
            <a:endParaRPr lang="en-US" dirty="0"/>
          </a:p>
        </p:txBody>
      </p:sp>
      <p:sp>
        <p:nvSpPr>
          <p:cNvPr id="5" name="Content Placeholder 4"/>
          <p:cNvSpPr>
            <a:spLocks noGrp="1"/>
          </p:cNvSpPr>
          <p:nvPr>
            <p:ph idx="1"/>
          </p:nvPr>
        </p:nvSpPr>
        <p:spPr>
          <a:xfrm>
            <a:off x="685800" y="1447800"/>
            <a:ext cx="7772400" cy="4191000"/>
          </a:xfrm>
        </p:spPr>
        <p:txBody>
          <a:bodyPr>
            <a:normAutofit/>
          </a:bodyPr>
          <a:lstStyle/>
          <a:p>
            <a:pPr marL="457200" indent="-457200">
              <a:buClr>
                <a:schemeClr val="accent3"/>
              </a:buClr>
            </a:pPr>
            <a:r>
              <a:rPr lang="en-US" sz="3200" dirty="0" smtClean="0"/>
              <a:t>Increase in individualism – more focus on the self, less on others and society. Religious affiliation is low when the culture is high in individualism and low in social support.</a:t>
            </a:r>
          </a:p>
          <a:p>
            <a:pPr marL="457200" indent="-457200">
              <a:buClr>
                <a:schemeClr val="accent3"/>
              </a:buClr>
            </a:pPr>
            <a:r>
              <a:rPr lang="en-US" sz="3200" dirty="0" smtClean="0"/>
              <a:t>Increase in religious pluralism—questioning or minimizing of all faiths.</a:t>
            </a:r>
          </a:p>
          <a:p>
            <a:pPr marL="457200" indent="-457200">
              <a:buClr>
                <a:schemeClr val="accent3"/>
              </a:buClr>
            </a:pPr>
            <a:r>
              <a:rPr lang="en-US" sz="3200" dirty="0" smtClean="0"/>
              <a:t>Increase in diversity </a:t>
            </a:r>
          </a:p>
        </p:txBody>
      </p:sp>
    </p:spTree>
    <p:extLst>
      <p:ext uri="{BB962C8B-B14F-4D97-AF65-F5344CB8AC3E}">
        <p14:creationId xmlns:p14="http://schemas.microsoft.com/office/powerpoint/2010/main" val="4029103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90600"/>
            <a:ext cx="7772400" cy="4191000"/>
          </a:xfrm>
        </p:spPr>
        <p:txBody>
          <a:bodyPr>
            <a:normAutofit/>
          </a:bodyPr>
          <a:lstStyle/>
          <a:p>
            <a:pPr marL="0" indent="0" algn="ctr">
              <a:buNone/>
            </a:pPr>
            <a:r>
              <a:rPr lang="en-US" sz="3200" dirty="0" smtClean="0">
                <a:latin typeface="+mj-lt"/>
              </a:rPr>
              <a:t>Religion is not going away anytime soon, regardless of how people may identify themselves. But business as usual among existing religious institutions will not stem the losses we are seeing. </a:t>
            </a:r>
          </a:p>
          <a:p>
            <a:pPr marL="0" indent="0" algn="ctr">
              <a:buNone/>
            </a:pPr>
            <a:r>
              <a:rPr lang="en-US" dirty="0" smtClean="0"/>
              <a:t>(Richard Flory, USC)</a:t>
            </a:r>
          </a:p>
          <a:p>
            <a:pPr marL="0" indent="0" algn="ctr">
              <a:buNone/>
            </a:pPr>
            <a:r>
              <a:rPr lang="en-US" dirty="0" smtClean="0"/>
              <a:t>(http</a:t>
            </a:r>
            <a:r>
              <a:rPr lang="en-US" dirty="0"/>
              <a:t>://religiondispatches.org/u-s</a:t>
            </a:r>
            <a:r>
              <a:rPr lang="en-US" dirty="0" smtClean="0"/>
              <a:t>-</a:t>
            </a:r>
            <a:r>
              <a:rPr lang="en-US" dirty="0" err="1" smtClean="0"/>
              <a:t>christianity</a:t>
            </a:r>
            <a:r>
              <a:rPr lang="en-US" dirty="0" smtClean="0"/>
              <a:t>-</a:t>
            </a:r>
            <a:r>
              <a:rPr lang="en-US" dirty="0"/>
              <a:t>is-dead-long-live-u-s-</a:t>
            </a:r>
            <a:r>
              <a:rPr lang="en-US" dirty="0" err="1" smtClean="0"/>
              <a:t>christianity</a:t>
            </a:r>
            <a:r>
              <a:rPr lang="en-US" dirty="0"/>
              <a:t>)</a:t>
            </a:r>
          </a:p>
        </p:txBody>
      </p:sp>
    </p:spTree>
    <p:extLst>
      <p:ext uri="{BB962C8B-B14F-4D97-AF65-F5344CB8AC3E}">
        <p14:creationId xmlns:p14="http://schemas.microsoft.com/office/powerpoint/2010/main" val="42725484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Screen Shot 2015-04-18 at 6.34.2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89603"/>
            <a:ext cx="3907568" cy="2168398"/>
          </a:xfrm>
          <a:prstGeom prst="rect">
            <a:avLst/>
          </a:prstGeom>
        </p:spPr>
      </p:pic>
      <p:pic>
        <p:nvPicPr>
          <p:cNvPr id="4" name="Picture 3" descr="share-thumb-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21200" cy="4521200"/>
          </a:xfrm>
          <a:prstGeom prst="rect">
            <a:avLst/>
          </a:prstGeom>
        </p:spPr>
      </p:pic>
      <p:pic>
        <p:nvPicPr>
          <p:cNvPr id="5" name="Picture 4" descr="Screen-Shot-2014-05-08-at-9.50.28-A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3149" y="4689602"/>
            <a:ext cx="5430851" cy="2168398"/>
          </a:xfrm>
          <a:prstGeom prst="rect">
            <a:avLst/>
          </a:prstGeom>
        </p:spPr>
      </p:pic>
      <p:pic>
        <p:nvPicPr>
          <p:cNvPr id="6" name="Picture 5" descr="Unknow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1200" y="778934"/>
            <a:ext cx="4622800" cy="3462638"/>
          </a:xfrm>
          <a:prstGeom prst="rect">
            <a:avLst/>
          </a:prstGeom>
        </p:spPr>
      </p:pic>
    </p:spTree>
    <p:extLst>
      <p:ext uri="{BB962C8B-B14F-4D97-AF65-F5344CB8AC3E}">
        <p14:creationId xmlns:p14="http://schemas.microsoft.com/office/powerpoint/2010/main" val="9103641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descr="istock_000021086131sm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5089182" cy="2862665"/>
          </a:xfrm>
          <a:prstGeom prst="rect">
            <a:avLst/>
          </a:prstGeom>
        </p:spPr>
      </p:pic>
      <p:pic>
        <p:nvPicPr>
          <p:cNvPr id="3" name="Picture 2" descr="17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descr="ipad_clas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523" y="3636246"/>
            <a:ext cx="4516477" cy="3221754"/>
          </a:xfrm>
          <a:prstGeom prst="rect">
            <a:avLst/>
          </a:prstGeom>
        </p:spPr>
      </p:pic>
    </p:spTree>
    <p:extLst>
      <p:ext uri="{BB962C8B-B14F-4D97-AF65-F5344CB8AC3E}">
        <p14:creationId xmlns:p14="http://schemas.microsoft.com/office/powerpoint/2010/main" val="20399164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power-livetraining-gta-cla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6239" y="3876731"/>
            <a:ext cx="5072772" cy="2971688"/>
          </a:xfrm>
          <a:prstGeom prst="rect">
            <a:avLst/>
          </a:prstGeom>
        </p:spPr>
      </p:pic>
      <p:sp>
        <p:nvSpPr>
          <p:cNvPr id="6" name="Content Placeholder 2"/>
          <p:cNvSpPr txBox="1">
            <a:spLocks/>
          </p:cNvSpPr>
          <p:nvPr/>
        </p:nvSpPr>
        <p:spPr>
          <a:xfrm>
            <a:off x="13952" y="2646335"/>
            <a:ext cx="9130048" cy="1231900"/>
          </a:xfrm>
          <a:prstGeom prst="rect">
            <a:avLst/>
          </a:prstGeom>
        </p:spPr>
        <p:txBody>
          <a:bodyPr>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Clr>
                <a:schemeClr val="accent3"/>
              </a:buClr>
              <a:buNone/>
            </a:pPr>
            <a:r>
              <a:rPr lang="en-US" sz="2400" b="1" dirty="0" smtClean="0">
                <a:latin typeface="+mn-lt"/>
              </a:rPr>
              <a:t>A shift from education to learning anywhere, anytime.</a:t>
            </a:r>
          </a:p>
          <a:p>
            <a:pPr marL="0" indent="0" algn="ctr">
              <a:spcBef>
                <a:spcPts val="0"/>
              </a:spcBef>
              <a:buClr>
                <a:schemeClr val="accent3"/>
              </a:buClr>
              <a:buNone/>
            </a:pPr>
            <a:r>
              <a:rPr lang="en-US" sz="2400" b="1" dirty="0" smtClean="0">
                <a:latin typeface="+mn-lt"/>
              </a:rPr>
              <a:t>A shift from consumption of information </a:t>
            </a:r>
            <a:r>
              <a:rPr lang="en-US" sz="2400" b="1" dirty="0">
                <a:latin typeface="+mn-lt"/>
              </a:rPr>
              <a:t>t</a:t>
            </a:r>
            <a:r>
              <a:rPr lang="en-US" sz="2400" b="1" dirty="0" smtClean="0">
                <a:latin typeface="+mn-lt"/>
              </a:rPr>
              <a:t>o participatory learning.</a:t>
            </a:r>
          </a:p>
          <a:p>
            <a:pPr marL="0" indent="0" algn="ctr">
              <a:spcBef>
                <a:spcPts val="0"/>
              </a:spcBef>
              <a:buClr>
                <a:schemeClr val="accent3"/>
              </a:buClr>
              <a:buNone/>
            </a:pPr>
            <a:r>
              <a:rPr lang="en-US" sz="2400" b="1" dirty="0" smtClean="0">
                <a:latin typeface="+mn-lt"/>
              </a:rPr>
              <a:t>A shift from institutions to networks. </a:t>
            </a:r>
          </a:p>
          <a:p>
            <a:pPr>
              <a:spcBef>
                <a:spcPts val="0"/>
              </a:spcBef>
            </a:pPr>
            <a:endParaRPr lang="en-US" sz="2000" dirty="0">
              <a:latin typeface="+mn-l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1815" y="6238"/>
            <a:ext cx="5283199" cy="2641600"/>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876731"/>
            <a:ext cx="4113548" cy="2971688"/>
          </a:xfrm>
          <a:prstGeom prst="rect">
            <a:avLst/>
          </a:prstGeom>
        </p:spPr>
      </p:pic>
    </p:spTree>
    <p:extLst>
      <p:ext uri="{BB962C8B-B14F-4D97-AF65-F5344CB8AC3E}">
        <p14:creationId xmlns:p14="http://schemas.microsoft.com/office/powerpoint/2010/main" val="17409810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descr="Screen Shot 2015-12-08 at 8.45.17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72" y="914400"/>
            <a:ext cx="9160602" cy="4800600"/>
          </a:xfrm>
          <a:prstGeom prst="rect">
            <a:avLst/>
          </a:prstGeom>
        </p:spPr>
      </p:pic>
    </p:spTree>
    <p:extLst>
      <p:ext uri="{BB962C8B-B14F-4D97-AF65-F5344CB8AC3E}">
        <p14:creationId xmlns:p14="http://schemas.microsoft.com/office/powerpoint/2010/main" val="1173839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0"/>
            <a:ext cx="6773333" cy="6858000"/>
          </a:xfrm>
          <a:prstGeom prst="rect">
            <a:avLst/>
          </a:prstGeom>
        </p:spPr>
      </p:pic>
    </p:spTree>
    <p:extLst>
      <p:ext uri="{BB962C8B-B14F-4D97-AF65-F5344CB8AC3E}">
        <p14:creationId xmlns:p14="http://schemas.microsoft.com/office/powerpoint/2010/main" val="1395191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5" name="Picture 4" descr="Infographi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18427"/>
            <a:ext cx="6248400" cy="6901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832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Accelerating change</a:t>
            </a:r>
            <a:endParaRPr lang="en-US" dirty="0"/>
          </a:p>
        </p:txBody>
      </p:sp>
      <p:sp>
        <p:nvSpPr>
          <p:cNvPr id="7" name="Content Placeholder 6"/>
          <p:cNvSpPr>
            <a:spLocks noGrp="1"/>
          </p:cNvSpPr>
          <p:nvPr>
            <p:ph idx="1"/>
          </p:nvPr>
        </p:nvSpPr>
        <p:spPr>
          <a:xfrm>
            <a:off x="2209800" y="1600200"/>
            <a:ext cx="6553200" cy="4495800"/>
          </a:xfrm>
        </p:spPr>
        <p:txBody>
          <a:bodyPr>
            <a:normAutofit fontScale="77500" lnSpcReduction="20000"/>
          </a:bodyPr>
          <a:lstStyle/>
          <a:p>
            <a:pPr marL="0" indent="0" algn="ctr">
              <a:buNone/>
            </a:pPr>
            <a:r>
              <a:rPr lang="en-US" sz="3500" dirty="0" smtClean="0">
                <a:latin typeface="+mj-lt"/>
              </a:rPr>
              <a:t>The world is now changing at a rate at which  the basic systems, structures, and cultures built over the past century cannot keep up with the demands being placed on them. Incremental adjustments to how you manage and strategize, no matter how clever, are not up to the job. You need something very new to stay ahead in a age </a:t>
            </a:r>
            <a:br>
              <a:rPr lang="en-US" sz="3500" dirty="0" smtClean="0">
                <a:latin typeface="+mj-lt"/>
              </a:rPr>
            </a:br>
            <a:r>
              <a:rPr lang="en-US" sz="3500" dirty="0" smtClean="0">
                <a:latin typeface="+mj-lt"/>
              </a:rPr>
              <a:t>of tumultuous change and growing uncertainties</a:t>
            </a:r>
            <a:r>
              <a:rPr lang="en-US" dirty="0" smtClean="0">
                <a:latin typeface="+mj-lt"/>
              </a:rPr>
              <a:t>. </a:t>
            </a:r>
          </a:p>
          <a:p>
            <a:pPr marL="0" indent="0">
              <a:buNone/>
            </a:pPr>
            <a:endParaRPr lang="en-US" sz="1300" dirty="0" smtClean="0"/>
          </a:p>
          <a:p>
            <a:pPr marL="0" indent="0" algn="ctr">
              <a:buNone/>
            </a:pPr>
            <a:r>
              <a:rPr lang="en-US" sz="2200" dirty="0" smtClean="0"/>
              <a:t>(John Kotter, Accelerate: Building Strategic Agility</a:t>
            </a:r>
          </a:p>
          <a:p>
            <a:pPr marL="0" indent="0" algn="ctr">
              <a:buNone/>
            </a:pPr>
            <a:r>
              <a:rPr lang="en-US" sz="2200" dirty="0" smtClean="0"/>
              <a:t> for a Faster-Moving World</a:t>
            </a:r>
            <a:endParaRPr lang="en-US" sz="2200" dirty="0"/>
          </a:p>
        </p:txBody>
      </p:sp>
      <p:pic>
        <p:nvPicPr>
          <p:cNvPr id="3" name="Picture 2" descr="imag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1905000"/>
            <a:ext cx="1709928" cy="2590800"/>
          </a:xfrm>
          <a:prstGeom prst="rect">
            <a:avLst/>
          </a:prstGeom>
        </p:spPr>
      </p:pic>
    </p:spTree>
    <p:extLst>
      <p:ext uri="{BB962C8B-B14F-4D97-AF65-F5344CB8AC3E}">
        <p14:creationId xmlns:p14="http://schemas.microsoft.com/office/powerpoint/2010/main" val="22081923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0"/>
            <a:ext cx="5715000" cy="6771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0374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KnowledgeWorks-personalized-learning-infographic forecast 3.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
            <a:ext cx="9165998" cy="6324600"/>
          </a:xfrm>
          <a:prstGeom prst="rect">
            <a:avLst/>
          </a:prstGeom>
        </p:spPr>
      </p:pic>
    </p:spTree>
    <p:extLst>
      <p:ext uri="{BB962C8B-B14F-4D97-AF65-F5344CB8AC3E}">
        <p14:creationId xmlns:p14="http://schemas.microsoft.com/office/powerpoint/2010/main" val="2512034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676400"/>
            <a:ext cx="8001000" cy="3111500"/>
          </a:xfrm>
        </p:spPr>
        <p:txBody>
          <a:bodyPr>
            <a:normAutofit/>
          </a:bodyPr>
          <a:lstStyle/>
          <a:p>
            <a:pPr algn="ctr"/>
            <a:r>
              <a:rPr lang="en-US" sz="4800" dirty="0" smtClean="0"/>
              <a:t>Imagining a new </a:t>
            </a:r>
            <a:r>
              <a:rPr lang="en-US" sz="4800" dirty="0" smtClean="0"/>
              <a:t>future</a:t>
            </a:r>
            <a:br>
              <a:rPr lang="en-US" sz="4800" dirty="0" smtClean="0"/>
            </a:br>
            <a:r>
              <a:rPr lang="en-US" sz="2400" dirty="0" smtClean="0"/>
              <a:t/>
            </a:r>
            <a:br>
              <a:rPr lang="en-US" sz="2400" dirty="0" smtClean="0"/>
            </a:br>
            <a:r>
              <a:rPr lang="en-US" sz="4800" dirty="0" smtClean="0"/>
              <a:t>The Ecosystem</a:t>
            </a:r>
            <a:br>
              <a:rPr lang="en-US" sz="4800" dirty="0" smtClean="0"/>
            </a:br>
            <a:r>
              <a:rPr lang="en-US" sz="4800" dirty="0" smtClean="0"/>
              <a:t>The Network</a:t>
            </a:r>
            <a:endParaRPr lang="en-US" sz="4800" dirty="0"/>
          </a:p>
        </p:txBody>
      </p:sp>
    </p:spTree>
    <p:extLst>
      <p:ext uri="{BB962C8B-B14F-4D97-AF65-F5344CB8AC3E}">
        <p14:creationId xmlns:p14="http://schemas.microsoft.com/office/powerpoint/2010/main" val="959600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31" y="274638"/>
            <a:ext cx="8248941" cy="1143000"/>
          </a:xfrm>
        </p:spPr>
        <p:txBody>
          <a:bodyPr>
            <a:noAutofit/>
          </a:bodyPr>
          <a:lstStyle/>
          <a:p>
            <a:pPr algn="ctr"/>
            <a:r>
              <a:rPr lang="en-US" dirty="0" smtClean="0"/>
              <a:t>The “Old” Faith Forming Ecosystem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75056534"/>
              </p:ext>
            </p:extLst>
          </p:nvPr>
        </p:nvGraphicFramePr>
        <p:xfrm>
          <a:off x="566394" y="1426517"/>
          <a:ext cx="8128479" cy="4196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11181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170" y="49225"/>
            <a:ext cx="3771900" cy="1905000"/>
          </a:xfrm>
        </p:spPr>
        <p:txBody>
          <a:bodyPr>
            <a:noAutofit/>
          </a:bodyPr>
          <a:lstStyle/>
          <a:p>
            <a:pPr algn="ctr"/>
            <a:r>
              <a:rPr lang="en-US" dirty="0" smtClean="0"/>
              <a:t>Building a New Faith Forming Ecosystem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49819232"/>
              </p:ext>
            </p:extLst>
          </p:nvPr>
        </p:nvGraphicFramePr>
        <p:xfrm>
          <a:off x="2537613" y="609600"/>
          <a:ext cx="6606387"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8480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267"/>
            <a:ext cx="7772400" cy="1287371"/>
          </a:xfrm>
        </p:spPr>
        <p:txBody>
          <a:bodyPr>
            <a:normAutofit/>
          </a:bodyPr>
          <a:lstStyle/>
          <a:p>
            <a:pPr algn="ctr"/>
            <a:r>
              <a:rPr lang="en-US" dirty="0" smtClean="0">
                <a:solidFill>
                  <a:srgbClr val="000000"/>
                </a:solidFill>
              </a:rPr>
              <a:t>Faith </a:t>
            </a:r>
            <a:r>
              <a:rPr lang="en-US" dirty="0" smtClean="0">
                <a:solidFill>
                  <a:srgbClr val="000000"/>
                </a:solidFill>
              </a:rPr>
              <a:t>Formation </a:t>
            </a:r>
            <a:r>
              <a:rPr lang="en-US" dirty="0" smtClean="0">
                <a:solidFill>
                  <a:srgbClr val="000000"/>
                </a:solidFill>
              </a:rPr>
              <a:t>Networks</a:t>
            </a:r>
            <a:endParaRPr lang="en-US" dirty="0">
              <a:solidFill>
                <a:srgbClr val="000000"/>
              </a:solidFill>
            </a:endParaRPr>
          </a:p>
        </p:txBody>
      </p:sp>
      <p:sp>
        <p:nvSpPr>
          <p:cNvPr id="3" name="Content Placeholder 2"/>
          <p:cNvSpPr>
            <a:spLocks noGrp="1"/>
          </p:cNvSpPr>
          <p:nvPr>
            <p:ph idx="1"/>
          </p:nvPr>
        </p:nvSpPr>
        <p:spPr>
          <a:xfrm>
            <a:off x="685800" y="1290638"/>
            <a:ext cx="7772400" cy="4357519"/>
          </a:xfrm>
        </p:spPr>
        <p:txBody>
          <a:bodyPr>
            <a:normAutofit fontScale="92500" lnSpcReduction="10000"/>
          </a:bodyPr>
          <a:lstStyle/>
          <a:p>
            <a:pPr marL="0" indent="0">
              <a:spcBef>
                <a:spcPts val="0"/>
              </a:spcBef>
              <a:buNone/>
            </a:pPr>
            <a:r>
              <a:rPr lang="en-US" sz="2400" b="1" i="1" dirty="0">
                <a:solidFill>
                  <a:schemeClr val="accent3"/>
                </a:solidFill>
              </a:rPr>
              <a:t>A</a:t>
            </a:r>
            <a:r>
              <a:rPr lang="en-US" sz="2400" b="1" i="1" dirty="0" smtClean="0">
                <a:solidFill>
                  <a:schemeClr val="accent3"/>
                </a:solidFill>
              </a:rPr>
              <a:t> </a:t>
            </a:r>
            <a:r>
              <a:rPr lang="en-US" sz="2400" b="1" i="1" dirty="0">
                <a:solidFill>
                  <a:schemeClr val="accent3"/>
                </a:solidFill>
              </a:rPr>
              <a:t>network of relationships, content, experiences, </a:t>
            </a:r>
            <a:r>
              <a:rPr lang="en-US" sz="2400" b="1" i="1" dirty="0" smtClean="0">
                <a:solidFill>
                  <a:schemeClr val="accent3"/>
                </a:solidFill>
              </a:rPr>
              <a:t>&amp; resources. . . . </a:t>
            </a:r>
          </a:p>
          <a:p>
            <a:pPr marL="0" indent="0">
              <a:spcBef>
                <a:spcPts val="0"/>
              </a:spcBef>
              <a:buNone/>
            </a:pPr>
            <a:endParaRPr lang="en-US" sz="2400" b="1" dirty="0" smtClean="0">
              <a:solidFill>
                <a:schemeClr val="accent3"/>
              </a:solidFill>
            </a:endParaRPr>
          </a:p>
          <a:p>
            <a:pPr indent="-342900">
              <a:spcBef>
                <a:spcPts val="50"/>
              </a:spcBef>
              <a:buClr>
                <a:schemeClr val="accent3"/>
              </a:buClr>
            </a:pPr>
            <a:r>
              <a:rPr lang="en-US" sz="2400" dirty="0">
                <a:solidFill>
                  <a:srgbClr val="000000"/>
                </a:solidFill>
              </a:rPr>
              <a:t>Offering a </a:t>
            </a:r>
            <a:r>
              <a:rPr lang="en-US" sz="2400" b="1" i="1" dirty="0">
                <a:solidFill>
                  <a:srgbClr val="B50B1B"/>
                </a:solidFill>
              </a:rPr>
              <a:t>variety</a:t>
            </a:r>
            <a:r>
              <a:rPr lang="en-US" sz="2400" dirty="0">
                <a:solidFill>
                  <a:srgbClr val="000000"/>
                </a:solidFill>
              </a:rPr>
              <a:t> of content, methods, formats, and delivery systems (online &amp; physical settings) to address the diverse life tasks and situations, needs and interests, and spiritual and faith journeys of people.</a:t>
            </a:r>
          </a:p>
          <a:p>
            <a:pPr indent="-342900">
              <a:spcBef>
                <a:spcPts val="50"/>
              </a:spcBef>
              <a:buClr>
                <a:schemeClr val="accent3"/>
              </a:buClr>
            </a:pPr>
            <a:r>
              <a:rPr lang="en-US" sz="2400" dirty="0" smtClean="0">
                <a:solidFill>
                  <a:srgbClr val="000000"/>
                </a:solidFill>
              </a:rPr>
              <a:t>Offering content </a:t>
            </a:r>
            <a:r>
              <a:rPr lang="en-US" sz="2400" dirty="0">
                <a:solidFill>
                  <a:srgbClr val="000000"/>
                </a:solidFill>
              </a:rPr>
              <a:t>and experiences </a:t>
            </a:r>
            <a:r>
              <a:rPr lang="en-US" sz="2400" dirty="0" smtClean="0">
                <a:solidFill>
                  <a:srgbClr val="000000"/>
                </a:solidFill>
              </a:rPr>
              <a:t>that is </a:t>
            </a:r>
            <a:r>
              <a:rPr lang="en-US" sz="2400" b="1" i="1" dirty="0" smtClean="0">
                <a:solidFill>
                  <a:srgbClr val="B50B1B"/>
                </a:solidFill>
              </a:rPr>
              <a:t>responsive</a:t>
            </a:r>
            <a:r>
              <a:rPr lang="en-US" sz="2400" dirty="0" smtClean="0">
                <a:solidFill>
                  <a:srgbClr val="000000"/>
                </a:solidFill>
              </a:rPr>
              <a:t> to </a:t>
            </a:r>
            <a:r>
              <a:rPr lang="en-US" sz="2400" dirty="0">
                <a:solidFill>
                  <a:srgbClr val="000000"/>
                </a:solidFill>
              </a:rPr>
              <a:t>the diverse religious and spiritual needs of </a:t>
            </a:r>
            <a:r>
              <a:rPr lang="en-US" sz="2400" dirty="0" smtClean="0">
                <a:solidFill>
                  <a:srgbClr val="000000"/>
                </a:solidFill>
              </a:rPr>
              <a:t>people </a:t>
            </a:r>
            <a:r>
              <a:rPr lang="en-US" sz="2400" dirty="0">
                <a:solidFill>
                  <a:srgbClr val="000000"/>
                </a:solidFill>
              </a:rPr>
              <a:t>today—from the spiritually committed and engaged to the spiritual but not religious and the unaffiliated. </a:t>
            </a:r>
            <a:endParaRPr lang="en-US" sz="2400" dirty="0" smtClean="0">
              <a:solidFill>
                <a:srgbClr val="000000"/>
              </a:solidFill>
            </a:endParaRPr>
          </a:p>
          <a:p>
            <a:pPr indent="-342900">
              <a:spcBef>
                <a:spcPts val="50"/>
              </a:spcBef>
              <a:buClr>
                <a:schemeClr val="accent3"/>
              </a:buClr>
            </a:pPr>
            <a:r>
              <a:rPr lang="en-US" sz="2400" dirty="0" smtClean="0">
                <a:solidFill>
                  <a:srgbClr val="000000"/>
                </a:solidFill>
              </a:rPr>
              <a:t>Offering </a:t>
            </a:r>
            <a:r>
              <a:rPr lang="en-US" sz="2400" b="1" i="1" dirty="0" smtClean="0">
                <a:solidFill>
                  <a:srgbClr val="B50B1B"/>
                </a:solidFill>
              </a:rPr>
              <a:t>multiple environments </a:t>
            </a:r>
            <a:r>
              <a:rPr lang="en-US" sz="2400" dirty="0" smtClean="0">
                <a:solidFill>
                  <a:srgbClr val="000000"/>
                </a:solidFill>
              </a:rPr>
              <a:t>to address people’s busy lives and providing more ways to participate: self-directed, mentored, at home, in small groups, in large groups, church-wide, in the community, and in the world.</a:t>
            </a:r>
            <a:endParaRPr lang="en-US" sz="2400" dirty="0">
              <a:solidFill>
                <a:srgbClr val="000000"/>
              </a:solidFill>
            </a:endParaRPr>
          </a:p>
        </p:txBody>
      </p:sp>
    </p:spTree>
    <p:extLst>
      <p:ext uri="{BB962C8B-B14F-4D97-AF65-F5344CB8AC3E}">
        <p14:creationId xmlns:p14="http://schemas.microsoft.com/office/powerpoint/2010/main" val="4293379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15617319"/>
              </p:ext>
            </p:extLst>
          </p:nvPr>
        </p:nvGraphicFramePr>
        <p:xfrm>
          <a:off x="1118500" y="1189038"/>
          <a:ext cx="7123800" cy="5033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idx="4294967295"/>
          </p:nvPr>
        </p:nvSpPr>
        <p:spPr>
          <a:xfrm>
            <a:off x="838200" y="173038"/>
            <a:ext cx="7772400" cy="1143000"/>
          </a:xfrm>
        </p:spPr>
        <p:txBody>
          <a:bodyPr>
            <a:normAutofit/>
          </a:bodyPr>
          <a:lstStyle/>
          <a:p>
            <a:pPr algn="ctr"/>
            <a:r>
              <a:rPr lang="en-US" dirty="0" smtClean="0"/>
              <a:t>Comprehensive Faith Formation</a:t>
            </a:r>
            <a:endParaRPr lang="en-US" dirty="0"/>
          </a:p>
        </p:txBody>
      </p:sp>
    </p:spTree>
    <p:extLst>
      <p:ext uri="{BB962C8B-B14F-4D97-AF65-F5344CB8AC3E}">
        <p14:creationId xmlns:p14="http://schemas.microsoft.com/office/powerpoint/2010/main" val="30242425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dirty="0" smtClean="0"/>
              <a:t>Faith Formation Networks</a:t>
            </a:r>
            <a:endParaRPr lang="en-US" dirty="0"/>
          </a:p>
        </p:txBody>
      </p:sp>
      <p:sp>
        <p:nvSpPr>
          <p:cNvPr id="7" name="Content Placeholder 6"/>
          <p:cNvSpPr>
            <a:spLocks noGrp="1"/>
          </p:cNvSpPr>
          <p:nvPr>
            <p:ph idx="1"/>
          </p:nvPr>
        </p:nvSpPr>
        <p:spPr>
          <a:xfrm>
            <a:off x="393700" y="1590677"/>
            <a:ext cx="4302125" cy="4635499"/>
          </a:xfrm>
        </p:spPr>
        <p:txBody>
          <a:bodyPr>
            <a:noAutofit/>
          </a:bodyPr>
          <a:lstStyle/>
          <a:p>
            <a:pPr marL="457200" indent="-457200">
              <a:spcBef>
                <a:spcPts val="0"/>
              </a:spcBef>
              <a:buClr>
                <a:schemeClr val="accent3"/>
              </a:buClr>
              <a:buFont typeface="+mj-lt"/>
              <a:buAutoNum type="arabicPeriod"/>
            </a:pPr>
            <a:r>
              <a:rPr lang="en-US" sz="2200" dirty="0" smtClean="0">
                <a:solidFill>
                  <a:srgbClr val="000000"/>
                </a:solidFill>
              </a:rPr>
              <a:t>Caring Relationships</a:t>
            </a:r>
          </a:p>
          <a:p>
            <a:pPr marL="457200" indent="-457200">
              <a:spcBef>
                <a:spcPts val="0"/>
              </a:spcBef>
              <a:buClr>
                <a:schemeClr val="accent3"/>
              </a:buClr>
              <a:buFont typeface="+mj-lt"/>
              <a:buAutoNum type="arabicPeriod"/>
            </a:pPr>
            <a:r>
              <a:rPr lang="en-US" sz="2200" dirty="0" smtClean="0">
                <a:solidFill>
                  <a:srgbClr val="000000"/>
                </a:solidFill>
              </a:rPr>
              <a:t>Celebrating the Seasons</a:t>
            </a:r>
          </a:p>
          <a:p>
            <a:pPr marL="457200" indent="-457200">
              <a:spcBef>
                <a:spcPts val="0"/>
              </a:spcBef>
              <a:buClr>
                <a:schemeClr val="accent3"/>
              </a:buClr>
              <a:buFont typeface="+mj-lt"/>
              <a:buAutoNum type="arabicPeriod"/>
            </a:pPr>
            <a:r>
              <a:rPr lang="en-US" sz="2200" dirty="0" smtClean="0">
                <a:solidFill>
                  <a:srgbClr val="000000"/>
                </a:solidFill>
              </a:rPr>
              <a:t>Celebrating Rituals &amp; Milestones</a:t>
            </a:r>
          </a:p>
          <a:p>
            <a:pPr marL="457200" indent="-457200">
              <a:spcBef>
                <a:spcPts val="0"/>
              </a:spcBef>
              <a:buClr>
                <a:schemeClr val="accent3"/>
              </a:buClr>
              <a:buFont typeface="+mj-lt"/>
              <a:buAutoNum type="arabicPeriod"/>
            </a:pPr>
            <a:r>
              <a:rPr lang="en-US" sz="2200" dirty="0" smtClean="0">
                <a:solidFill>
                  <a:srgbClr val="000000"/>
                </a:solidFill>
              </a:rPr>
              <a:t>Learning the Christian Tradition</a:t>
            </a:r>
          </a:p>
          <a:p>
            <a:pPr marL="457200" indent="-457200">
              <a:spcBef>
                <a:spcPts val="0"/>
              </a:spcBef>
              <a:buClr>
                <a:schemeClr val="accent3"/>
              </a:buClr>
              <a:buFont typeface="+mj-lt"/>
              <a:buAutoNum type="arabicPeriod"/>
            </a:pPr>
            <a:r>
              <a:rPr lang="en-US" sz="2200" dirty="0" smtClean="0">
                <a:solidFill>
                  <a:srgbClr val="000000"/>
                </a:solidFill>
              </a:rPr>
              <a:t>Praying &amp; Spiritual Formation</a:t>
            </a:r>
          </a:p>
          <a:p>
            <a:pPr marL="457200" indent="-457200">
              <a:spcBef>
                <a:spcPts val="0"/>
              </a:spcBef>
              <a:buClr>
                <a:schemeClr val="accent3"/>
              </a:buClr>
              <a:buFont typeface="+mj-lt"/>
              <a:buAutoNum type="arabicPeriod"/>
            </a:pPr>
            <a:r>
              <a:rPr lang="en-US" sz="2200" dirty="0" smtClean="0">
                <a:solidFill>
                  <a:srgbClr val="000000"/>
                </a:solidFill>
              </a:rPr>
              <a:t>Reading the Bible</a:t>
            </a:r>
          </a:p>
          <a:p>
            <a:pPr marL="457200" indent="-457200">
              <a:spcBef>
                <a:spcPts val="0"/>
              </a:spcBef>
              <a:buClr>
                <a:schemeClr val="accent3"/>
              </a:buClr>
              <a:buFont typeface="+mj-lt"/>
              <a:buAutoNum type="arabicPeriod"/>
            </a:pPr>
            <a:r>
              <a:rPr lang="en-US" sz="2200" dirty="0" smtClean="0">
                <a:solidFill>
                  <a:srgbClr val="000000"/>
                </a:solidFill>
              </a:rPr>
              <a:t>Serving, Working for Justice, &amp; Caring for Creation</a:t>
            </a:r>
          </a:p>
          <a:p>
            <a:pPr marL="457200" indent="-457200">
              <a:spcBef>
                <a:spcPts val="0"/>
              </a:spcBef>
              <a:buClr>
                <a:schemeClr val="accent3"/>
              </a:buClr>
              <a:buFont typeface="+mj-lt"/>
              <a:buAutoNum type="arabicPeriod"/>
            </a:pPr>
            <a:r>
              <a:rPr lang="en-US" sz="2200" dirty="0" smtClean="0">
                <a:solidFill>
                  <a:srgbClr val="000000"/>
                </a:solidFill>
              </a:rPr>
              <a:t>Worshipping God</a:t>
            </a:r>
          </a:p>
          <a:p>
            <a:pPr marL="457200" indent="-457200">
              <a:spcBef>
                <a:spcPts val="0"/>
              </a:spcBef>
              <a:buClr>
                <a:schemeClr val="accent3"/>
              </a:buClr>
              <a:buFont typeface="+mj-lt"/>
              <a:buAutoNum type="arabicPeriod"/>
            </a:pPr>
            <a:r>
              <a:rPr lang="en-US" sz="2200" dirty="0" smtClean="0">
                <a:solidFill>
                  <a:srgbClr val="000000"/>
                </a:solidFill>
              </a:rPr>
              <a:t>Life Stage Issues</a:t>
            </a:r>
          </a:p>
          <a:p>
            <a:pPr marL="457200" indent="-457200">
              <a:spcBef>
                <a:spcPts val="0"/>
              </a:spcBef>
              <a:buClr>
                <a:schemeClr val="accent3"/>
              </a:buClr>
              <a:buFont typeface="+mj-lt"/>
              <a:buAutoNum type="arabicPeriod"/>
            </a:pPr>
            <a:r>
              <a:rPr lang="en-US" sz="2200" dirty="0" smtClean="0">
                <a:solidFill>
                  <a:srgbClr val="000000"/>
                </a:solidFill>
              </a:rPr>
              <a:t>Missional</a:t>
            </a:r>
          </a:p>
        </p:txBody>
      </p:sp>
      <p:graphicFrame>
        <p:nvGraphicFramePr>
          <p:cNvPr id="9" name="Content Placeholder 8"/>
          <p:cNvGraphicFramePr>
            <a:graphicFrameLocks noGrp="1"/>
          </p:cNvGraphicFramePr>
          <p:nvPr>
            <p:ph sz="quarter" idx="4294967295"/>
            <p:extLst>
              <p:ext uri="{D42A27DB-BD31-4B8C-83A1-F6EECF244321}">
                <p14:modId xmlns:p14="http://schemas.microsoft.com/office/powerpoint/2010/main" val="149839914"/>
              </p:ext>
            </p:extLst>
          </p:nvPr>
        </p:nvGraphicFramePr>
        <p:xfrm>
          <a:off x="4530725" y="1417638"/>
          <a:ext cx="4448175" cy="4554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55271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85117615"/>
              </p:ext>
            </p:extLst>
          </p:nvPr>
        </p:nvGraphicFramePr>
        <p:xfrm>
          <a:off x="955508" y="191042"/>
          <a:ext cx="7124700" cy="634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1693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Sample Themes –Adults </a:t>
            </a:r>
            <a:endParaRPr lang="en-US" dirty="0"/>
          </a:p>
        </p:txBody>
      </p:sp>
      <p:sp>
        <p:nvSpPr>
          <p:cNvPr id="3" name="Content Placeholder 2"/>
          <p:cNvSpPr>
            <a:spLocks noGrp="1"/>
          </p:cNvSpPr>
          <p:nvPr>
            <p:ph idx="1"/>
          </p:nvPr>
        </p:nvSpPr>
        <p:spPr>
          <a:xfrm>
            <a:off x="685800" y="1244600"/>
            <a:ext cx="7772400" cy="4686300"/>
          </a:xfrm>
        </p:spPr>
        <p:txBody>
          <a:bodyPr>
            <a:normAutofit fontScale="85000" lnSpcReduction="20000"/>
          </a:bodyPr>
          <a:lstStyle/>
          <a:p>
            <a:pPr marL="457200" indent="-457200">
              <a:spcBef>
                <a:spcPts val="0"/>
              </a:spcBef>
              <a:buClr>
                <a:schemeClr val="accent3"/>
              </a:buClr>
              <a:buSzPct val="100000"/>
              <a:buFont typeface="+mj-lt"/>
              <a:buAutoNum type="arabicPeriod"/>
            </a:pPr>
            <a:r>
              <a:rPr lang="en-US" sz="2800" dirty="0" smtClean="0"/>
              <a:t>Dealing with retirement</a:t>
            </a:r>
          </a:p>
          <a:p>
            <a:pPr marL="457200" indent="-457200">
              <a:spcBef>
                <a:spcPts val="0"/>
              </a:spcBef>
              <a:buClr>
                <a:schemeClr val="accent3"/>
              </a:buClr>
              <a:buSzPct val="100000"/>
              <a:buFont typeface="+mj-lt"/>
              <a:buAutoNum type="arabicPeriod"/>
            </a:pPr>
            <a:r>
              <a:rPr lang="en-US" sz="2800" dirty="0" smtClean="0"/>
              <a:t>Making life plans, finances, health </a:t>
            </a:r>
          </a:p>
          <a:p>
            <a:pPr marL="457200" indent="-457200">
              <a:spcBef>
                <a:spcPts val="0"/>
              </a:spcBef>
              <a:buClr>
                <a:schemeClr val="accent3"/>
              </a:buClr>
              <a:buSzPct val="100000"/>
              <a:buFont typeface="+mj-lt"/>
              <a:buAutoNum type="arabicPeriod"/>
            </a:pPr>
            <a:r>
              <a:rPr lang="en-US" sz="2800" dirty="0" smtClean="0"/>
              <a:t>Becoming a grandparent</a:t>
            </a:r>
          </a:p>
          <a:p>
            <a:pPr marL="457200" indent="-457200">
              <a:spcBef>
                <a:spcPts val="0"/>
              </a:spcBef>
              <a:buClr>
                <a:schemeClr val="accent3"/>
              </a:buClr>
              <a:buSzPct val="100000"/>
              <a:buFont typeface="+mj-lt"/>
              <a:buAutoNum type="arabicPeriod"/>
            </a:pPr>
            <a:r>
              <a:rPr lang="en-US" sz="2800" dirty="0" smtClean="0"/>
              <a:t>Making a difference in the community and world</a:t>
            </a:r>
          </a:p>
          <a:p>
            <a:pPr marL="457200" indent="-457200">
              <a:spcBef>
                <a:spcPts val="0"/>
              </a:spcBef>
              <a:buClr>
                <a:schemeClr val="accent3"/>
              </a:buClr>
              <a:buSzPct val="100000"/>
              <a:buFont typeface="+mj-lt"/>
              <a:buAutoNum type="arabicPeriod"/>
            </a:pPr>
            <a:r>
              <a:rPr lang="en-US" sz="2800" dirty="0" smtClean="0"/>
              <a:t>Incorporating family changes and transitions</a:t>
            </a:r>
          </a:p>
          <a:p>
            <a:pPr marL="457200" indent="-457200">
              <a:spcBef>
                <a:spcPts val="0"/>
              </a:spcBef>
              <a:buClr>
                <a:schemeClr val="accent3"/>
              </a:buClr>
              <a:buSzPct val="100000"/>
              <a:buFont typeface="+mj-lt"/>
              <a:buAutoNum type="arabicPeriod"/>
            </a:pPr>
            <a:r>
              <a:rPr lang="en-US" sz="2800" dirty="0" smtClean="0"/>
              <a:t>New ways of living and relating as a married couple</a:t>
            </a:r>
          </a:p>
          <a:p>
            <a:pPr marL="457200" indent="-457200">
              <a:spcBef>
                <a:spcPts val="0"/>
              </a:spcBef>
              <a:buClr>
                <a:schemeClr val="accent3"/>
              </a:buClr>
              <a:buSzPct val="100000"/>
              <a:buFont typeface="+mj-lt"/>
              <a:buAutoNum type="arabicPeriod"/>
            </a:pPr>
            <a:r>
              <a:rPr lang="en-US" sz="2800" dirty="0" smtClean="0"/>
              <a:t>Caring for aging parents</a:t>
            </a:r>
          </a:p>
          <a:p>
            <a:pPr marL="457200" indent="-457200">
              <a:spcBef>
                <a:spcPts val="0"/>
              </a:spcBef>
              <a:buClr>
                <a:schemeClr val="accent3"/>
              </a:buClr>
              <a:buSzPct val="100000"/>
              <a:buFont typeface="+mj-lt"/>
              <a:buAutoNum type="arabicPeriod"/>
            </a:pPr>
            <a:r>
              <a:rPr lang="en-US" sz="2800" dirty="0" smtClean="0"/>
              <a:t>Taking time to read the Bible and learn more about my faith </a:t>
            </a:r>
          </a:p>
          <a:p>
            <a:pPr marL="457200" indent="-457200">
              <a:spcBef>
                <a:spcPts val="0"/>
              </a:spcBef>
              <a:buClr>
                <a:schemeClr val="accent3"/>
              </a:buClr>
              <a:buSzPct val="100000"/>
              <a:buFont typeface="+mj-lt"/>
              <a:buAutoNum type="arabicPeriod"/>
            </a:pPr>
            <a:r>
              <a:rPr lang="en-US" sz="2800" dirty="0" smtClean="0"/>
              <a:t>Growing spiritually and exploring spirituality for the 2</a:t>
            </a:r>
            <a:r>
              <a:rPr lang="en-US" sz="2800" baseline="30000" dirty="0" smtClean="0"/>
              <a:t>nd</a:t>
            </a:r>
            <a:r>
              <a:rPr lang="en-US" sz="2800" dirty="0" smtClean="0"/>
              <a:t> half of life</a:t>
            </a:r>
          </a:p>
          <a:p>
            <a:pPr marL="457200" indent="-457200">
              <a:spcBef>
                <a:spcPts val="0"/>
              </a:spcBef>
              <a:buClr>
                <a:schemeClr val="accent3"/>
              </a:buClr>
              <a:buSzPct val="100000"/>
              <a:buFont typeface="+mj-lt"/>
              <a:buAutoNum type="arabicPeriod"/>
            </a:pPr>
            <a:r>
              <a:rPr lang="en-US" sz="2800" dirty="0" smtClean="0"/>
              <a:t>Connecting with people my age; talking about things that matter to us</a:t>
            </a:r>
          </a:p>
          <a:p>
            <a:pPr marL="457200" indent="-457200">
              <a:spcBef>
                <a:spcPts val="0"/>
              </a:spcBef>
              <a:buClr>
                <a:schemeClr val="accent3"/>
              </a:buClr>
              <a:buSzPct val="100000"/>
              <a:buFont typeface="+mj-lt"/>
              <a:buAutoNum type="arabicPeriod"/>
            </a:pPr>
            <a:r>
              <a:rPr lang="en-US" sz="2800" dirty="0" smtClean="0"/>
              <a:t>Dealing with loss</a:t>
            </a:r>
          </a:p>
          <a:p>
            <a:pPr marL="457200" indent="-457200">
              <a:spcBef>
                <a:spcPts val="0"/>
              </a:spcBef>
              <a:buSzPct val="100000"/>
              <a:buFont typeface="+mj-lt"/>
              <a:buAutoNum type="arabicPeriod"/>
            </a:pPr>
            <a:endParaRPr lang="en-US" sz="2800" dirty="0" smtClean="0"/>
          </a:p>
          <a:p>
            <a:pPr marL="457200" indent="-457200">
              <a:spcBef>
                <a:spcPts val="0"/>
              </a:spcBef>
              <a:buSzPct val="100000"/>
              <a:buFont typeface="+mj-lt"/>
              <a:buAutoNum type="arabicPeriod"/>
            </a:pPr>
            <a:endParaRPr lang="en-US" sz="2800" dirty="0"/>
          </a:p>
        </p:txBody>
      </p:sp>
    </p:spTree>
    <p:extLst>
      <p:ext uri="{BB962C8B-B14F-4D97-AF65-F5344CB8AC3E}">
        <p14:creationId xmlns:p14="http://schemas.microsoft.com/office/powerpoint/2010/main" val="23355671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14400" y="609600"/>
            <a:ext cx="7467600" cy="1524000"/>
          </a:xfrm>
        </p:spPr>
        <p:txBody>
          <a:bodyPr>
            <a:normAutofit fontScale="90000"/>
          </a:bodyPr>
          <a:lstStyle/>
          <a:p>
            <a:pPr algn="ctr"/>
            <a:r>
              <a:rPr lang="en-US" sz="4800" i="1" dirty="0"/>
              <a:t>Four </a:t>
            </a:r>
            <a:r>
              <a:rPr lang="en-US" sz="4800" i="1" dirty="0" smtClean="0"/>
              <a:t>Perspectives on our changing world</a:t>
            </a:r>
            <a:endParaRPr lang="en-US" sz="4800" dirty="0"/>
          </a:p>
        </p:txBody>
      </p:sp>
      <p:sp>
        <p:nvSpPr>
          <p:cNvPr id="5" name="Subtitle 4"/>
          <p:cNvSpPr>
            <a:spLocks noGrp="1"/>
          </p:cNvSpPr>
          <p:nvPr>
            <p:ph type="subTitle" idx="1"/>
          </p:nvPr>
        </p:nvSpPr>
        <p:spPr>
          <a:xfrm>
            <a:off x="685800" y="2590800"/>
            <a:ext cx="7696200" cy="2667000"/>
          </a:xfrm>
        </p:spPr>
        <p:txBody>
          <a:bodyPr>
            <a:noAutofit/>
          </a:bodyPr>
          <a:lstStyle/>
          <a:p>
            <a:pPr marL="457200" indent="-457200">
              <a:buClr>
                <a:schemeClr val="accent3"/>
              </a:buClr>
              <a:buFont typeface="+mj-lt"/>
              <a:buAutoNum type="arabicPeriod"/>
            </a:pPr>
            <a:r>
              <a:rPr lang="en-US" sz="3600" dirty="0" smtClean="0">
                <a:solidFill>
                  <a:srgbClr val="000000"/>
                </a:solidFill>
              </a:rPr>
              <a:t>Social </a:t>
            </a:r>
          </a:p>
          <a:p>
            <a:pPr marL="457200" indent="-457200">
              <a:buClr>
                <a:schemeClr val="accent3"/>
              </a:buClr>
              <a:buFont typeface="+mj-lt"/>
              <a:buAutoNum type="arabicPeriod"/>
            </a:pPr>
            <a:r>
              <a:rPr lang="en-US" sz="3600" dirty="0" smtClean="0">
                <a:solidFill>
                  <a:srgbClr val="000000"/>
                </a:solidFill>
              </a:rPr>
              <a:t>Generational</a:t>
            </a:r>
          </a:p>
          <a:p>
            <a:pPr marL="457200" indent="-457200">
              <a:buClr>
                <a:schemeClr val="accent3"/>
              </a:buClr>
              <a:buFont typeface="+mj-lt"/>
              <a:buAutoNum type="arabicPeriod"/>
            </a:pPr>
            <a:r>
              <a:rPr lang="en-US" sz="3600" dirty="0" smtClean="0">
                <a:solidFill>
                  <a:srgbClr val="000000"/>
                </a:solidFill>
              </a:rPr>
              <a:t>Religious</a:t>
            </a:r>
            <a:r>
              <a:rPr lang="en-US" sz="3600" dirty="0">
                <a:solidFill>
                  <a:srgbClr val="000000"/>
                </a:solidFill>
              </a:rPr>
              <a:t>/</a:t>
            </a:r>
            <a:r>
              <a:rPr lang="en-US" sz="3600" dirty="0" smtClean="0">
                <a:solidFill>
                  <a:srgbClr val="000000"/>
                </a:solidFill>
              </a:rPr>
              <a:t>Spiritual</a:t>
            </a:r>
          </a:p>
          <a:p>
            <a:pPr marL="457200" indent="-457200">
              <a:buClr>
                <a:schemeClr val="accent3"/>
              </a:buClr>
              <a:buFont typeface="+mj-lt"/>
              <a:buAutoNum type="arabicPeriod"/>
            </a:pPr>
            <a:r>
              <a:rPr lang="en-US" sz="3600" dirty="0">
                <a:solidFill>
                  <a:srgbClr val="000000"/>
                </a:solidFill>
              </a:rPr>
              <a:t>Educational </a:t>
            </a:r>
          </a:p>
        </p:txBody>
      </p:sp>
    </p:spTree>
    <p:extLst>
      <p:ext uri="{BB962C8B-B14F-4D97-AF65-F5344CB8AC3E}">
        <p14:creationId xmlns:p14="http://schemas.microsoft.com/office/powerpoint/2010/main" val="1609725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Faith Formation Playlists</a:t>
            </a:r>
            <a:endParaRPr lang="en-US" dirty="0"/>
          </a:p>
        </p:txBody>
      </p:sp>
      <p:sp>
        <p:nvSpPr>
          <p:cNvPr id="3" name="Content Placeholder 2"/>
          <p:cNvSpPr>
            <a:spLocks noGrp="1"/>
          </p:cNvSpPr>
          <p:nvPr>
            <p:ph idx="1"/>
          </p:nvPr>
        </p:nvSpPr>
        <p:spPr>
          <a:xfrm>
            <a:off x="612648" y="1600200"/>
            <a:ext cx="8153400" cy="2222500"/>
          </a:xfrm>
        </p:spPr>
        <p:txBody>
          <a:bodyPr>
            <a:normAutofit fontScale="92500" lnSpcReduction="20000"/>
          </a:bodyPr>
          <a:lstStyle/>
          <a:p>
            <a:pPr marL="0" indent="0">
              <a:spcBef>
                <a:spcPts val="50"/>
              </a:spcBef>
              <a:buSzPct val="100000"/>
              <a:buNone/>
            </a:pPr>
            <a:r>
              <a:rPr lang="en-US" sz="2800" b="1" dirty="0" smtClean="0">
                <a:solidFill>
                  <a:srgbClr val="000000"/>
                </a:solidFill>
              </a:rPr>
              <a:t>Variety of Environments</a:t>
            </a:r>
            <a:r>
              <a:rPr lang="en-US" sz="2800" dirty="0" smtClean="0">
                <a:solidFill>
                  <a:srgbClr val="000000"/>
                </a:solidFill>
              </a:rPr>
              <a:t>: Self-directed, mentored, at home, in small groups, in large groups, church-wide, in the community, and in the world.</a:t>
            </a:r>
          </a:p>
          <a:p>
            <a:pPr marL="0" indent="0">
              <a:spcBef>
                <a:spcPts val="50"/>
              </a:spcBef>
              <a:buSzPct val="100000"/>
              <a:buNone/>
            </a:pPr>
            <a:endParaRPr lang="en-US" sz="2800" dirty="0" smtClean="0">
              <a:solidFill>
                <a:srgbClr val="000000"/>
              </a:solidFill>
            </a:endParaRPr>
          </a:p>
          <a:p>
            <a:pPr marL="0" indent="0">
              <a:spcBef>
                <a:spcPts val="50"/>
              </a:spcBef>
              <a:buSzPct val="100000"/>
              <a:buNone/>
            </a:pPr>
            <a:r>
              <a:rPr lang="en-US" sz="2800" b="1" dirty="0" smtClean="0">
                <a:solidFill>
                  <a:srgbClr val="000000"/>
                </a:solidFill>
              </a:rPr>
              <a:t>Variety of Ways </a:t>
            </a:r>
          </a:p>
          <a:p>
            <a:pPr marL="0" indent="0">
              <a:spcBef>
                <a:spcPts val="50"/>
              </a:spcBef>
              <a:buSzPct val="100000"/>
              <a:buNone/>
            </a:pPr>
            <a:r>
              <a:rPr lang="en-US" sz="2800" b="1" dirty="0" smtClean="0">
                <a:solidFill>
                  <a:srgbClr val="000000"/>
                </a:solidFill>
              </a:rPr>
              <a:t>to Learn</a:t>
            </a:r>
            <a:endParaRPr lang="en-US" sz="2800" b="1" dirty="0">
              <a:solidFill>
                <a:srgbClr val="000000"/>
              </a:solidFill>
            </a:endParaRPr>
          </a:p>
        </p:txBody>
      </p:sp>
      <p:pic>
        <p:nvPicPr>
          <p:cNvPr id="4" name="Picture 4" descr="intelligences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6311" y="2932810"/>
            <a:ext cx="4849617" cy="299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31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51147344"/>
              </p:ext>
            </p:extLst>
          </p:nvPr>
        </p:nvGraphicFramePr>
        <p:xfrm>
          <a:off x="911822" y="1013624"/>
          <a:ext cx="7143153" cy="5218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idx="4294967295"/>
          </p:nvPr>
        </p:nvSpPr>
        <p:spPr>
          <a:xfrm>
            <a:off x="911822" y="0"/>
            <a:ext cx="7772400" cy="1143000"/>
          </a:xfrm>
        </p:spPr>
        <p:txBody>
          <a:bodyPr/>
          <a:lstStyle/>
          <a:p>
            <a:pPr algn="ctr"/>
            <a:r>
              <a:rPr lang="en-US" dirty="0" smtClean="0"/>
              <a:t>Adult Faith </a:t>
            </a:r>
            <a:r>
              <a:rPr lang="en-US" dirty="0"/>
              <a:t>Formation </a:t>
            </a:r>
            <a:r>
              <a:rPr lang="en-US" dirty="0" smtClean="0"/>
              <a:t>Playlist</a:t>
            </a:r>
            <a:endParaRPr lang="en-US" dirty="0"/>
          </a:p>
        </p:txBody>
      </p:sp>
    </p:spTree>
    <p:extLst>
      <p:ext uri="{BB962C8B-B14F-4D97-AF65-F5344CB8AC3E}">
        <p14:creationId xmlns:p14="http://schemas.microsoft.com/office/powerpoint/2010/main" val="3831054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Adult Faith Formation Playlists</a:t>
            </a:r>
            <a:endParaRPr lang="en-US" dirty="0"/>
          </a:p>
        </p:txBody>
      </p:sp>
      <p:sp>
        <p:nvSpPr>
          <p:cNvPr id="3" name="Content Placeholder 2"/>
          <p:cNvSpPr>
            <a:spLocks noGrp="1"/>
          </p:cNvSpPr>
          <p:nvPr>
            <p:ph idx="1"/>
          </p:nvPr>
        </p:nvSpPr>
        <p:spPr>
          <a:xfrm>
            <a:off x="685800" y="1417638"/>
            <a:ext cx="7772400" cy="4281531"/>
          </a:xfrm>
        </p:spPr>
        <p:txBody>
          <a:bodyPr>
            <a:normAutofit fontScale="85000" lnSpcReduction="100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faith formation plan. </a:t>
            </a:r>
          </a:p>
          <a:p>
            <a:pPr marL="0" indent="0">
              <a:lnSpc>
                <a:spcPct val="120000"/>
              </a:lnSpc>
              <a:spcBef>
                <a:spcPts val="0"/>
              </a:spcBef>
              <a:buSzPct val="100000"/>
              <a:buNone/>
            </a:pPr>
            <a:endParaRPr lang="en-US" sz="1200" dirty="0" smtClean="0">
              <a:solidFill>
                <a:schemeClr val="tx1"/>
              </a:solidFill>
            </a:endParaRPr>
          </a:p>
          <a:p>
            <a:pPr marL="0" indent="0" algn="ctr">
              <a:lnSpc>
                <a:spcPct val="120000"/>
              </a:lnSpc>
              <a:spcBef>
                <a:spcPts val="0"/>
              </a:spcBef>
              <a:buSzPct val="100000"/>
              <a:buNone/>
            </a:pPr>
            <a:r>
              <a:rPr lang="en-US" sz="2400" b="1" dirty="0" smtClean="0">
                <a:solidFill>
                  <a:srgbClr val="B50B1B"/>
                </a:solidFill>
              </a:rPr>
              <a:t>Example: Spiritual Enrichment for Adults</a:t>
            </a:r>
          </a:p>
          <a:p>
            <a:pPr marL="0" indent="0" algn="ctr">
              <a:lnSpc>
                <a:spcPct val="120000"/>
              </a:lnSpc>
              <a:spcBef>
                <a:spcPts val="0"/>
              </a:spcBef>
              <a:buSzPct val="100000"/>
              <a:buNone/>
            </a:pPr>
            <a:r>
              <a:rPr lang="en-US" sz="2400" b="1" dirty="0" smtClean="0">
                <a:solidFill>
                  <a:srgbClr val="B50B1B"/>
                </a:solidFill>
              </a:rPr>
              <a:t>Theme: “Spiritual Practices”</a:t>
            </a: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Spiritual </a:t>
            </a:r>
            <a:r>
              <a:rPr lang="en-US" sz="2400" dirty="0">
                <a:solidFill>
                  <a:schemeClr val="tx1"/>
                </a:solidFill>
              </a:rPr>
              <a:t>Practices </a:t>
            </a:r>
            <a:r>
              <a:rPr lang="en-US" sz="2400" dirty="0" smtClean="0">
                <a:solidFill>
                  <a:schemeClr val="tx1"/>
                </a:solidFill>
              </a:rPr>
              <a:t>Course (5 sessions at church in one month)</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Spirituality Over 50 Book </a:t>
            </a:r>
            <a:r>
              <a:rPr lang="en-US" sz="2400" dirty="0" smtClean="0">
                <a:solidFill>
                  <a:schemeClr val="tx1"/>
                </a:solidFill>
              </a:rPr>
              <a:t>Group (variety of times &amp; places)</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Online Daily </a:t>
            </a:r>
            <a:r>
              <a:rPr lang="en-US" sz="2400" dirty="0">
                <a:solidFill>
                  <a:schemeClr val="tx1"/>
                </a:solidFill>
              </a:rPr>
              <a:t>Devotion </a:t>
            </a:r>
            <a:r>
              <a:rPr lang="en-US" sz="2400" dirty="0" smtClean="0">
                <a:solidFill>
                  <a:schemeClr val="tx1"/>
                </a:solidFill>
              </a:rPr>
              <a:t>Resources</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Online Prayer </a:t>
            </a:r>
            <a:r>
              <a:rPr lang="en-US" sz="2400" dirty="0">
                <a:solidFill>
                  <a:schemeClr val="tx1"/>
                </a:solidFill>
              </a:rPr>
              <a:t>Practices </a:t>
            </a:r>
            <a:r>
              <a:rPr lang="en-US" sz="2400" dirty="0" smtClean="0">
                <a:solidFill>
                  <a:schemeClr val="tx1"/>
                </a:solidFill>
              </a:rPr>
              <a:t>Resources </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Online Course or Retreat with a Spiritual </a:t>
            </a:r>
            <a:r>
              <a:rPr lang="en-US" sz="2400" dirty="0" smtClean="0">
                <a:solidFill>
                  <a:schemeClr val="tx1"/>
                </a:solidFill>
              </a:rPr>
              <a:t>Master </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Online </a:t>
            </a:r>
            <a:r>
              <a:rPr lang="en-US" sz="2400" dirty="0" smtClean="0">
                <a:solidFill>
                  <a:schemeClr val="tx1"/>
                </a:solidFill>
              </a:rPr>
              <a:t>Retreat</a:t>
            </a:r>
            <a:endParaRPr lang="en-US" sz="2400" dirty="0">
              <a:solidFill>
                <a:schemeClr val="tx1"/>
              </a:solidFill>
            </a:endParaRPr>
          </a:p>
        </p:txBody>
      </p:sp>
    </p:spTree>
    <p:extLst>
      <p:ext uri="{BB962C8B-B14F-4D97-AF65-F5344CB8AC3E}">
        <p14:creationId xmlns:p14="http://schemas.microsoft.com/office/powerpoint/2010/main" val="6022278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Faith Formation Website</a:t>
            </a:r>
            <a:endParaRPr lang="en-US" dirty="0"/>
          </a:p>
        </p:txBody>
      </p:sp>
      <p:pic>
        <p:nvPicPr>
          <p:cNvPr id="3" name="Picture 2" descr="Screen Shot 2015-12-29 at 4.31.1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228" y="1754601"/>
            <a:ext cx="8698812" cy="4190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4650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2791997173"/>
              </p:ext>
            </p:extLst>
          </p:nvPr>
        </p:nvGraphicFramePr>
        <p:xfrm>
          <a:off x="339725" y="246062"/>
          <a:ext cx="8575675" cy="6611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08928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lgn="ctr"/>
            <a:r>
              <a:rPr lang="en-US" dirty="0" smtClean="0"/>
              <a:t>Faith Formation Playlists</a:t>
            </a:r>
            <a:endParaRPr lang="en-US" dirty="0"/>
          </a:p>
        </p:txBody>
      </p:sp>
      <p:sp>
        <p:nvSpPr>
          <p:cNvPr id="3" name="Content Placeholder 2"/>
          <p:cNvSpPr>
            <a:spLocks noGrp="1"/>
          </p:cNvSpPr>
          <p:nvPr>
            <p:ph idx="1"/>
          </p:nvPr>
        </p:nvSpPr>
        <p:spPr>
          <a:xfrm>
            <a:off x="482600" y="1041400"/>
            <a:ext cx="8267700" cy="4635500"/>
          </a:xfrm>
        </p:spPr>
        <p:txBody>
          <a:bodyPr>
            <a:normAutofit lnSpcReduction="100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plan. </a:t>
            </a:r>
          </a:p>
          <a:p>
            <a:pPr marL="0" indent="0">
              <a:lnSpc>
                <a:spcPct val="120000"/>
              </a:lnSpc>
              <a:spcBef>
                <a:spcPts val="0"/>
              </a:spcBef>
              <a:buSzPct val="100000"/>
              <a:buNone/>
            </a:pPr>
            <a:endParaRPr lang="en-US" sz="1000" dirty="0" smtClean="0">
              <a:solidFill>
                <a:schemeClr val="tx1"/>
              </a:solidFill>
            </a:endParaRPr>
          </a:p>
          <a:p>
            <a:pPr marL="0" indent="0" algn="ctr">
              <a:lnSpc>
                <a:spcPct val="120000"/>
              </a:lnSpc>
              <a:spcBef>
                <a:spcPts val="0"/>
              </a:spcBef>
              <a:buSzPct val="100000"/>
              <a:buNone/>
            </a:pPr>
            <a:r>
              <a:rPr lang="en-US" sz="2400" b="1" dirty="0" smtClean="0">
                <a:solidFill>
                  <a:schemeClr val="accent3"/>
                </a:solidFill>
              </a:rPr>
              <a:t>Example: Just for Parents</a:t>
            </a:r>
          </a:p>
          <a:p>
            <a:pPr marL="68580" indent="0">
              <a:buNone/>
            </a:pPr>
            <a:r>
              <a:rPr lang="en-US" sz="2400" dirty="0"/>
              <a:t>The "Just for Parents" programming offers a variety of ways for you to enhance and enrich your knowledge and </a:t>
            </a:r>
            <a:r>
              <a:rPr lang="en-US" sz="2400" dirty="0" smtClean="0"/>
              <a:t>skills:</a:t>
            </a:r>
            <a:r>
              <a:rPr lang="en-US" sz="2400" dirty="0"/>
              <a:t> </a:t>
            </a:r>
          </a:p>
          <a:p>
            <a:pPr marL="525780" indent="-457200">
              <a:buClr>
                <a:schemeClr val="accent3"/>
              </a:buClr>
              <a:buFont typeface="+mj-lt"/>
              <a:buAutoNum type="arabicPeriod"/>
            </a:pPr>
            <a:r>
              <a:rPr lang="en-US" sz="2400" dirty="0" smtClean="0"/>
              <a:t>"</a:t>
            </a:r>
            <a:r>
              <a:rPr lang="en-US" sz="2400" dirty="0"/>
              <a:t>First Wednesdays" Webinar Series - without leaving your home!</a:t>
            </a:r>
          </a:p>
          <a:p>
            <a:pPr marL="525780" indent="-457200">
              <a:buClr>
                <a:schemeClr val="accent3"/>
              </a:buClr>
              <a:buFont typeface="+mj-lt"/>
              <a:buAutoNum type="arabicPeriod"/>
            </a:pPr>
            <a:r>
              <a:rPr lang="en-US" sz="2400" dirty="0"/>
              <a:t>Learn More </a:t>
            </a:r>
            <a:r>
              <a:rPr lang="en-US" sz="2400" dirty="0" smtClean="0"/>
              <a:t>About Your Children </a:t>
            </a:r>
          </a:p>
          <a:p>
            <a:pPr marL="525780" indent="-457200">
              <a:buClr>
                <a:schemeClr val="accent3"/>
              </a:buClr>
              <a:buFont typeface="+mj-lt"/>
              <a:buAutoNum type="arabicPeriod"/>
            </a:pPr>
            <a:r>
              <a:rPr lang="en-US" sz="2400" dirty="0" smtClean="0"/>
              <a:t>Book Groups: The </a:t>
            </a:r>
            <a:r>
              <a:rPr lang="en-US" sz="2400" dirty="0"/>
              <a:t>Secrets of Happy Families by Bruce </a:t>
            </a:r>
            <a:r>
              <a:rPr lang="en-US" sz="2400" dirty="0" err="1"/>
              <a:t>Feiler</a:t>
            </a:r>
            <a:endParaRPr lang="en-US" sz="2400" dirty="0"/>
          </a:p>
          <a:p>
            <a:pPr marL="525780" indent="-457200">
              <a:buClr>
                <a:schemeClr val="accent3"/>
              </a:buClr>
              <a:buFont typeface="+mj-lt"/>
              <a:buAutoNum type="arabicPeriod"/>
            </a:pPr>
            <a:r>
              <a:rPr lang="en-US" sz="2400" dirty="0" smtClean="0"/>
              <a:t>Online Video: </a:t>
            </a:r>
            <a:r>
              <a:rPr lang="en-US" sz="2400" dirty="0"/>
              <a:t>"Parenting for the Long Haul"</a:t>
            </a:r>
            <a:endParaRPr lang="en-US" sz="2400" dirty="0" smtClean="0">
              <a:solidFill>
                <a:srgbClr val="526DB0"/>
              </a:solidFill>
            </a:endParaRPr>
          </a:p>
        </p:txBody>
      </p:sp>
    </p:spTree>
    <p:extLst>
      <p:ext uri="{BB962C8B-B14F-4D97-AF65-F5344CB8AC3E}">
        <p14:creationId xmlns:p14="http://schemas.microsoft.com/office/powerpoint/2010/main" val="4421904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Family Faith Formation Website</a:t>
            </a:r>
            <a:endParaRPr lang="en-US" dirty="0"/>
          </a:p>
        </p:txBody>
      </p:sp>
      <p:pic>
        <p:nvPicPr>
          <p:cNvPr id="5" name="Picture 4" descr="Screen Shot 2016-02-23 at 10.09.3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2586" y="2016481"/>
            <a:ext cx="8667733" cy="3875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1889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Seasons of Programming</a:t>
            </a:r>
            <a:endParaRPr lang="en-US" dirty="0"/>
          </a:p>
        </p:txBody>
      </p:sp>
      <p:sp>
        <p:nvSpPr>
          <p:cNvPr id="4" name="Content Placeholder 3"/>
          <p:cNvSpPr>
            <a:spLocks noGrp="1"/>
          </p:cNvSpPr>
          <p:nvPr>
            <p:ph idx="1"/>
          </p:nvPr>
        </p:nvSpPr>
        <p:spPr>
          <a:xfrm>
            <a:off x="498475" y="1809915"/>
            <a:ext cx="3268218" cy="4144963"/>
          </a:xfrm>
        </p:spPr>
        <p:txBody>
          <a:bodyPr>
            <a:normAutofit/>
          </a:bodyPr>
          <a:lstStyle/>
          <a:p>
            <a:pPr marL="0" indent="0" algn="ctr">
              <a:spcBef>
                <a:spcPts val="0"/>
              </a:spcBef>
              <a:buNone/>
            </a:pPr>
            <a:r>
              <a:rPr lang="en-US" sz="2600" dirty="0" smtClean="0">
                <a:solidFill>
                  <a:srgbClr val="000000"/>
                </a:solidFill>
              </a:rPr>
              <a:t>Fall Season: </a:t>
            </a:r>
          </a:p>
          <a:p>
            <a:pPr marL="0" indent="0" algn="ctr">
              <a:spcBef>
                <a:spcPts val="0"/>
              </a:spcBef>
              <a:buNone/>
            </a:pPr>
            <a:r>
              <a:rPr lang="en-US" sz="2600" dirty="0" smtClean="0">
                <a:solidFill>
                  <a:srgbClr val="000000"/>
                </a:solidFill>
              </a:rPr>
              <a:t>Sept 1 – Jan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Winter/Spring Season: Jan 1 – May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Summer Season: </a:t>
            </a:r>
          </a:p>
          <a:p>
            <a:pPr marL="0" indent="0" algn="ctr">
              <a:spcBef>
                <a:spcPts val="0"/>
              </a:spcBef>
              <a:buNone/>
            </a:pPr>
            <a:r>
              <a:rPr lang="en-US" sz="2600" dirty="0" smtClean="0">
                <a:solidFill>
                  <a:srgbClr val="000000"/>
                </a:solidFill>
              </a:rPr>
              <a:t>May 1 – Sept 1</a:t>
            </a:r>
            <a:endParaRPr lang="en-US" sz="2600" dirty="0">
              <a:solidFill>
                <a:srgbClr val="000000"/>
              </a:solidFill>
            </a:endParaRPr>
          </a:p>
        </p:txBody>
      </p:sp>
      <p:graphicFrame>
        <p:nvGraphicFramePr>
          <p:cNvPr id="5" name="Diagram 4"/>
          <p:cNvGraphicFramePr/>
          <p:nvPr>
            <p:extLst>
              <p:ext uri="{D42A27DB-BD31-4B8C-83A1-F6EECF244321}">
                <p14:modId xmlns:p14="http://schemas.microsoft.com/office/powerpoint/2010/main" val="2230645575"/>
              </p:ext>
            </p:extLst>
          </p:nvPr>
        </p:nvGraphicFramePr>
        <p:xfrm>
          <a:off x="3926781" y="1684337"/>
          <a:ext cx="4686867" cy="4411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206595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8985" y="274638"/>
            <a:ext cx="7772400" cy="1143000"/>
          </a:xfrm>
        </p:spPr>
        <p:txBody>
          <a:bodyPr/>
          <a:lstStyle/>
          <a:p>
            <a:pPr algn="ctr"/>
            <a:r>
              <a:rPr lang="en-US" dirty="0" smtClean="0"/>
              <a:t>Seasonal Plan &amp; Calendar</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423006906"/>
              </p:ext>
            </p:extLst>
          </p:nvPr>
        </p:nvGraphicFramePr>
        <p:xfrm>
          <a:off x="825500" y="1460501"/>
          <a:ext cx="7745885" cy="4206240"/>
        </p:xfrm>
        <a:graphic>
          <a:graphicData uri="http://schemas.openxmlformats.org/drawingml/2006/table">
            <a:tbl>
              <a:tblPr firstRow="1" bandRow="1">
                <a:tableStyleId>{F5AB1C69-6EDB-4FF4-983F-18BD219EF322}</a:tableStyleId>
              </a:tblPr>
              <a:tblGrid>
                <a:gridCol w="1549177"/>
                <a:gridCol w="1549177"/>
                <a:gridCol w="1549177"/>
                <a:gridCol w="1549177"/>
                <a:gridCol w="1549177"/>
              </a:tblGrid>
              <a:tr h="556996">
                <a:tc>
                  <a:txBody>
                    <a:bodyPr/>
                    <a:lstStyle/>
                    <a:p>
                      <a:pPr algn="ctr"/>
                      <a:r>
                        <a:rPr lang="en-US" dirty="0" smtClean="0"/>
                        <a:t>Content</a:t>
                      </a:r>
                      <a:r>
                        <a:rPr lang="en-US" baseline="0" dirty="0" smtClean="0"/>
                        <a:t> Area</a:t>
                      </a:r>
                    </a:p>
                    <a:p>
                      <a:pPr algn="ctr"/>
                      <a:r>
                        <a:rPr lang="en-US" baseline="0" dirty="0" smtClean="0"/>
                        <a:t>(examples)</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dirty="0" smtClean="0"/>
                        <a:t>Programming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smtClean="0"/>
                        <a:t>&amp; Dates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pPr algn="ct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1</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a:t>
                      </a:r>
                      <a:r>
                        <a:rPr lang="en-US" baseline="0" dirty="0" smtClean="0"/>
                        <a:t> 2</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3</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4</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Scripture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Faith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Spiritual</a:t>
                      </a:r>
                      <a:r>
                        <a:rPr lang="en-US" baseline="0" dirty="0" smtClean="0"/>
                        <a:t>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Service &amp; Mission</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Life Issues</a:t>
                      </a:r>
                    </a:p>
                    <a:p>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0765777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Digitally enabled learning</a:t>
            </a:r>
            <a:endParaRPr lang="en-US" dirty="0"/>
          </a:p>
        </p:txBody>
      </p:sp>
      <p:pic>
        <p:nvPicPr>
          <p:cNvPr id="5" name="Picture 4" descr="Untitled.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857488"/>
            <a:ext cx="9220199" cy="3019312"/>
          </a:xfrm>
          <a:prstGeom prst="rect">
            <a:avLst/>
          </a:prstGeom>
        </p:spPr>
      </p:pic>
    </p:spTree>
    <p:extLst>
      <p:ext uri="{BB962C8B-B14F-4D97-AF65-F5344CB8AC3E}">
        <p14:creationId xmlns:p14="http://schemas.microsoft.com/office/powerpoint/2010/main" val="41858325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4 Big Adaptive Challenges</a:t>
            </a:r>
            <a:endParaRPr lang="en-US" dirty="0"/>
          </a:p>
        </p:txBody>
      </p:sp>
      <p:sp>
        <p:nvSpPr>
          <p:cNvPr id="5" name="Content Placeholder 4"/>
          <p:cNvSpPr>
            <a:spLocks noGrp="1"/>
          </p:cNvSpPr>
          <p:nvPr>
            <p:ph sz="quarter" idx="1"/>
          </p:nvPr>
        </p:nvSpPr>
        <p:spPr>
          <a:xfrm>
            <a:off x="685800" y="1524000"/>
            <a:ext cx="7924800" cy="4419600"/>
          </a:xfrm>
        </p:spPr>
        <p:txBody>
          <a:bodyPr>
            <a:normAutofit fontScale="92500" lnSpcReduction="20000"/>
          </a:bodyPr>
          <a:lstStyle/>
          <a:p>
            <a:pPr marL="514350" indent="-514350">
              <a:lnSpc>
                <a:spcPct val="110000"/>
              </a:lnSpc>
              <a:spcBef>
                <a:spcPts val="0"/>
              </a:spcBef>
              <a:buClr>
                <a:schemeClr val="accent3"/>
              </a:buClr>
              <a:buFont typeface="+mj-lt"/>
              <a:buAutoNum type="arabicPeriod"/>
            </a:pPr>
            <a:r>
              <a:rPr lang="en-US" sz="2800" dirty="0" smtClean="0">
                <a:solidFill>
                  <a:srgbClr val="000000"/>
                </a:solidFill>
              </a:rPr>
              <a:t>Increasing </a:t>
            </a:r>
            <a:r>
              <a:rPr lang="en-US" sz="2800" b="1" dirty="0">
                <a:solidFill>
                  <a:schemeClr val="accent3"/>
                </a:solidFill>
              </a:rPr>
              <a:t>diversity</a:t>
            </a:r>
            <a:r>
              <a:rPr lang="en-US" sz="2800" dirty="0">
                <a:solidFill>
                  <a:srgbClr val="000000"/>
                </a:solidFill>
              </a:rPr>
              <a:t> throughout American society in the length of the lifespan, in generational identities, in family structures and marriage patterns, and in the ethnic makeup of </a:t>
            </a:r>
            <a:r>
              <a:rPr lang="en-US" sz="2800" dirty="0" smtClean="0">
                <a:solidFill>
                  <a:srgbClr val="000000"/>
                </a:solidFill>
              </a:rPr>
              <a:t>America</a:t>
            </a:r>
          </a:p>
          <a:p>
            <a:pPr marL="514350" indent="-514350">
              <a:lnSpc>
                <a:spcPct val="110000"/>
              </a:lnSpc>
              <a:spcBef>
                <a:spcPts val="0"/>
              </a:spcBef>
              <a:buClr>
                <a:schemeClr val="accent3"/>
              </a:buClr>
              <a:buFont typeface="+mj-lt"/>
              <a:buAutoNum type="arabicPeriod"/>
            </a:pPr>
            <a:r>
              <a:rPr lang="en-US" sz="2800" dirty="0">
                <a:solidFill>
                  <a:srgbClr val="000000"/>
                </a:solidFill>
              </a:rPr>
              <a:t>Rise of new </a:t>
            </a:r>
            <a:r>
              <a:rPr lang="en-US" sz="2800" b="1" dirty="0">
                <a:solidFill>
                  <a:schemeClr val="accent3"/>
                </a:solidFill>
              </a:rPr>
              <a:t>digital</a:t>
            </a:r>
            <a:r>
              <a:rPr lang="en-US" sz="2800" dirty="0">
                <a:solidFill>
                  <a:srgbClr val="000000"/>
                </a:solidFill>
              </a:rPr>
              <a:t> technologies that are reshaping society, and the emergence of a connected, networked society</a:t>
            </a:r>
          </a:p>
          <a:p>
            <a:pPr marL="514350" indent="-514350">
              <a:lnSpc>
                <a:spcPct val="110000"/>
              </a:lnSpc>
              <a:spcBef>
                <a:spcPts val="0"/>
              </a:spcBef>
              <a:buClr>
                <a:schemeClr val="accent3"/>
              </a:buClr>
              <a:buFont typeface="+mj-lt"/>
              <a:buAutoNum type="arabicPeriod"/>
            </a:pPr>
            <a:r>
              <a:rPr lang="en-US" sz="2800" dirty="0" smtClean="0">
                <a:solidFill>
                  <a:srgbClr val="000000"/>
                </a:solidFill>
              </a:rPr>
              <a:t>Dramatic </a:t>
            </a:r>
            <a:r>
              <a:rPr lang="en-US" sz="2800" dirty="0">
                <a:solidFill>
                  <a:srgbClr val="000000"/>
                </a:solidFill>
              </a:rPr>
              <a:t>changes and increasing diversity in the </a:t>
            </a:r>
            <a:r>
              <a:rPr lang="en-US" sz="2800" b="1" dirty="0">
                <a:solidFill>
                  <a:schemeClr val="accent3"/>
                </a:solidFill>
              </a:rPr>
              <a:t>religious</a:t>
            </a:r>
            <a:r>
              <a:rPr lang="en-US" sz="2800" dirty="0">
                <a:solidFill>
                  <a:srgbClr val="000000"/>
                </a:solidFill>
              </a:rPr>
              <a:t> beliefs, practices, and affiliation of Americans </a:t>
            </a:r>
            <a:endParaRPr lang="en-US" sz="2800" dirty="0" smtClean="0">
              <a:solidFill>
                <a:srgbClr val="000000"/>
              </a:solidFill>
            </a:endParaRPr>
          </a:p>
          <a:p>
            <a:pPr marL="514350" indent="-514350">
              <a:lnSpc>
                <a:spcPct val="110000"/>
              </a:lnSpc>
              <a:spcBef>
                <a:spcPts val="0"/>
              </a:spcBef>
              <a:buClr>
                <a:schemeClr val="accent3"/>
              </a:buClr>
              <a:buFont typeface="+mj-lt"/>
              <a:buAutoNum type="arabicPeriod"/>
            </a:pPr>
            <a:r>
              <a:rPr lang="en-US" sz="2800" dirty="0" smtClean="0">
                <a:solidFill>
                  <a:srgbClr val="000000"/>
                </a:solidFill>
              </a:rPr>
              <a:t>Decline </a:t>
            </a:r>
            <a:r>
              <a:rPr lang="en-US" sz="2800" dirty="0">
                <a:solidFill>
                  <a:srgbClr val="000000"/>
                </a:solidFill>
              </a:rPr>
              <a:t>in religious </a:t>
            </a:r>
            <a:r>
              <a:rPr lang="en-US" sz="2800" b="1" dirty="0">
                <a:solidFill>
                  <a:schemeClr val="accent3"/>
                </a:solidFill>
              </a:rPr>
              <a:t>transmission</a:t>
            </a:r>
            <a:r>
              <a:rPr lang="en-US" sz="2800" dirty="0">
                <a:solidFill>
                  <a:srgbClr val="000000"/>
                </a:solidFill>
              </a:rPr>
              <a:t> from generation to generation  </a:t>
            </a:r>
          </a:p>
        </p:txBody>
      </p:sp>
    </p:spTree>
    <p:extLst>
      <p:ext uri="{BB962C8B-B14F-4D97-AF65-F5344CB8AC3E}">
        <p14:creationId xmlns:p14="http://schemas.microsoft.com/office/powerpoint/2010/main" val="1105592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Gathered </a:t>
            </a:r>
            <a:r>
              <a:rPr lang="en-US" u="sng" dirty="0" smtClean="0"/>
              <a:t>using</a:t>
            </a:r>
            <a:r>
              <a:rPr lang="en-US" dirty="0" smtClean="0"/>
              <a:t> Online Content</a:t>
            </a:r>
            <a:endParaRPr lang="en-US" dirty="0"/>
          </a:p>
        </p:txBody>
      </p:sp>
      <p:sp>
        <p:nvSpPr>
          <p:cNvPr id="3" name="Content Placeholder 2"/>
          <p:cNvSpPr>
            <a:spLocks noGrp="1"/>
          </p:cNvSpPr>
          <p:nvPr>
            <p:ph idx="1"/>
          </p:nvPr>
        </p:nvSpPr>
        <p:spPr/>
        <p:txBody>
          <a:bodyPr/>
          <a:lstStyle/>
          <a:p>
            <a:pPr marL="0" indent="0">
              <a:buNone/>
            </a:pPr>
            <a:r>
              <a:rPr lang="en-US" sz="2800" dirty="0" smtClean="0">
                <a:solidFill>
                  <a:srgbClr val="000000"/>
                </a:solidFill>
              </a:rPr>
              <a:t>A </a:t>
            </a:r>
            <a:r>
              <a:rPr lang="en-US" sz="2800" dirty="0">
                <a:solidFill>
                  <a:srgbClr val="000000"/>
                </a:solidFill>
              </a:rPr>
              <a:t>gathered program using online content from websites, videos from YouTube or other video sites, and blogs and other social media. With an abundance of high quality digital content, this first option is the easiest way to bring the digital world into a gathered program. </a:t>
            </a:r>
          </a:p>
        </p:txBody>
      </p:sp>
    </p:spTree>
    <p:extLst>
      <p:ext uri="{BB962C8B-B14F-4D97-AF65-F5344CB8AC3E}">
        <p14:creationId xmlns:p14="http://schemas.microsoft.com/office/powerpoint/2010/main" val="12938701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Gathered </a:t>
            </a:r>
            <a:r>
              <a:rPr lang="en-US" u="sng" dirty="0" smtClean="0"/>
              <a:t>with</a:t>
            </a:r>
            <a:r>
              <a:rPr lang="en-US" dirty="0" smtClean="0"/>
              <a:t> Online Content</a:t>
            </a:r>
            <a:endParaRPr lang="en-US" u="sng" dirty="0"/>
          </a:p>
        </p:txBody>
      </p:sp>
      <p:sp>
        <p:nvSpPr>
          <p:cNvPr id="3" name="Content Placeholder 2"/>
          <p:cNvSpPr>
            <a:spLocks noGrp="1"/>
          </p:cNvSpPr>
          <p:nvPr>
            <p:ph idx="1"/>
          </p:nvPr>
        </p:nvSpPr>
        <p:spPr>
          <a:xfrm>
            <a:off x="685800" y="1600200"/>
            <a:ext cx="7772400" cy="3936999"/>
          </a:xfrm>
        </p:spPr>
        <p:txBody>
          <a:bodyPr>
            <a:normAutofit fontScale="92500" lnSpcReduction="10000"/>
          </a:bodyPr>
          <a:lstStyle/>
          <a:p>
            <a:pPr marL="0" indent="0">
              <a:lnSpc>
                <a:spcPct val="110000"/>
              </a:lnSpc>
              <a:spcBef>
                <a:spcPts val="0"/>
              </a:spcBef>
              <a:buNone/>
            </a:pPr>
            <a:r>
              <a:rPr lang="en-US" sz="2800" dirty="0" smtClean="0">
                <a:solidFill>
                  <a:srgbClr val="000000"/>
                </a:solidFill>
              </a:rPr>
              <a:t>Connecting </a:t>
            </a:r>
            <a:r>
              <a:rPr lang="en-US" sz="2800" dirty="0">
                <a:solidFill>
                  <a:srgbClr val="000000"/>
                </a:solidFill>
              </a:rPr>
              <a:t>church programs or events with online content that extends and deepens the experience through learning, prayer, ritual, action, etc. </a:t>
            </a:r>
            <a:endParaRPr lang="en-US" sz="2800" dirty="0" smtClean="0">
              <a:solidFill>
                <a:srgbClr val="000000"/>
              </a:solidFill>
            </a:endParaRPr>
          </a:p>
          <a:p>
            <a:pPr lvl="1" indent="-457200">
              <a:lnSpc>
                <a:spcPct val="110000"/>
              </a:lnSpc>
              <a:spcBef>
                <a:spcPts val="0"/>
              </a:spcBef>
              <a:buClr>
                <a:schemeClr val="accent3"/>
              </a:buClr>
            </a:pPr>
            <a:r>
              <a:rPr lang="en-US" sz="2800" dirty="0">
                <a:solidFill>
                  <a:srgbClr val="000000"/>
                </a:solidFill>
              </a:rPr>
              <a:t>Sunday worship &amp; church year feasts and seasons </a:t>
            </a:r>
          </a:p>
          <a:p>
            <a:pPr lvl="1" indent="-457200">
              <a:lnSpc>
                <a:spcPct val="110000"/>
              </a:lnSpc>
              <a:spcBef>
                <a:spcPts val="0"/>
              </a:spcBef>
              <a:buClr>
                <a:schemeClr val="accent3"/>
              </a:buClr>
            </a:pPr>
            <a:r>
              <a:rPr lang="en-US" sz="2800" dirty="0" smtClean="0">
                <a:solidFill>
                  <a:srgbClr val="000000"/>
                </a:solidFill>
              </a:rPr>
              <a:t>Intergenerational &amp; </a:t>
            </a:r>
            <a:r>
              <a:rPr lang="en-US" sz="2800" dirty="0">
                <a:solidFill>
                  <a:srgbClr val="000000"/>
                </a:solidFill>
              </a:rPr>
              <a:t>family </a:t>
            </a:r>
            <a:r>
              <a:rPr lang="en-US" sz="2800" dirty="0" smtClean="0">
                <a:solidFill>
                  <a:srgbClr val="000000"/>
                </a:solidFill>
              </a:rPr>
              <a:t>programs</a:t>
            </a:r>
          </a:p>
          <a:p>
            <a:pPr lvl="1" indent="-457200">
              <a:lnSpc>
                <a:spcPct val="110000"/>
              </a:lnSpc>
              <a:spcBef>
                <a:spcPts val="0"/>
              </a:spcBef>
              <a:buClr>
                <a:schemeClr val="accent3"/>
              </a:buClr>
            </a:pPr>
            <a:r>
              <a:rPr lang="en-US" sz="2800" dirty="0" smtClean="0">
                <a:solidFill>
                  <a:srgbClr val="000000"/>
                </a:solidFill>
              </a:rPr>
              <a:t>Children, youth, and adult classes &amp; programs</a:t>
            </a:r>
          </a:p>
          <a:p>
            <a:pPr lvl="1" indent="-457200">
              <a:lnSpc>
                <a:spcPct val="110000"/>
              </a:lnSpc>
              <a:spcBef>
                <a:spcPts val="0"/>
              </a:spcBef>
              <a:buClr>
                <a:schemeClr val="accent3"/>
              </a:buClr>
            </a:pPr>
            <a:r>
              <a:rPr lang="en-US" sz="2800" dirty="0" smtClean="0">
                <a:solidFill>
                  <a:srgbClr val="000000"/>
                </a:solidFill>
              </a:rPr>
              <a:t>Extended programs: mission </a:t>
            </a:r>
            <a:r>
              <a:rPr lang="en-US" sz="2800" dirty="0">
                <a:solidFill>
                  <a:srgbClr val="000000"/>
                </a:solidFill>
              </a:rPr>
              <a:t>trips, retreat experiences, and vacation </a:t>
            </a:r>
            <a:r>
              <a:rPr lang="en-US" sz="2800" dirty="0" smtClean="0">
                <a:solidFill>
                  <a:srgbClr val="000000"/>
                </a:solidFill>
              </a:rPr>
              <a:t>Bible school, summer camp</a:t>
            </a:r>
            <a:endParaRPr lang="en-US" sz="2800" dirty="0">
              <a:solidFill>
                <a:srgbClr val="000000"/>
              </a:solidFill>
            </a:endParaRPr>
          </a:p>
          <a:p>
            <a:pPr marL="0" indent="0">
              <a:lnSpc>
                <a:spcPct val="110000"/>
              </a:lnSpc>
              <a:spcBef>
                <a:spcPts val="0"/>
              </a:spcBef>
              <a:buNone/>
            </a:pPr>
            <a:endParaRPr lang="en-US" sz="2800" dirty="0">
              <a:solidFill>
                <a:srgbClr val="000000"/>
              </a:solidFill>
            </a:endParaRPr>
          </a:p>
        </p:txBody>
      </p:sp>
    </p:spTree>
    <p:extLst>
      <p:ext uri="{BB962C8B-B14F-4D97-AF65-F5344CB8AC3E}">
        <p14:creationId xmlns:p14="http://schemas.microsoft.com/office/powerpoint/2010/main" val="12573839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23648041"/>
              </p:ext>
            </p:extLst>
          </p:nvPr>
        </p:nvGraphicFramePr>
        <p:xfrm>
          <a:off x="1107857" y="1642171"/>
          <a:ext cx="6860375" cy="3948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Gathered </a:t>
            </a:r>
            <a:r>
              <a:rPr lang="en-US" u="sng" dirty="0" smtClean="0"/>
              <a:t>with</a:t>
            </a:r>
            <a:r>
              <a:rPr lang="en-US" dirty="0" smtClean="0"/>
              <a:t> Online Content</a:t>
            </a:r>
            <a:endParaRPr lang="en-US" dirty="0"/>
          </a:p>
        </p:txBody>
      </p:sp>
    </p:spTree>
    <p:extLst>
      <p:ext uri="{BB962C8B-B14F-4D97-AF65-F5344CB8AC3E}">
        <p14:creationId xmlns:p14="http://schemas.microsoft.com/office/powerpoint/2010/main" val="320382848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lgn="ctr"/>
            <a:r>
              <a:rPr lang="en-US" dirty="0" smtClean="0"/>
              <a:t>Gathered with Online Content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5917199"/>
              </p:ext>
            </p:extLst>
          </p:nvPr>
        </p:nvGraphicFramePr>
        <p:xfrm>
          <a:off x="1263947" y="1016000"/>
          <a:ext cx="6571953" cy="4935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138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36600" y="142876"/>
            <a:ext cx="7772400" cy="1143000"/>
          </a:xfrm>
        </p:spPr>
        <p:txBody>
          <a:bodyPr>
            <a:normAutofit/>
          </a:bodyPr>
          <a:lstStyle/>
          <a:p>
            <a:pPr algn="ctr"/>
            <a:r>
              <a:rPr lang="en-US" dirty="0" smtClean="0"/>
              <a:t>Example: Sunday Worship</a:t>
            </a:r>
            <a:endParaRPr lang="en-US"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488134114"/>
              </p:ext>
            </p:extLst>
          </p:nvPr>
        </p:nvGraphicFramePr>
        <p:xfrm>
          <a:off x="736600" y="1285876"/>
          <a:ext cx="7685355" cy="4730493"/>
        </p:xfrm>
        <a:graphic>
          <a:graphicData uri="http://schemas.openxmlformats.org/drawingml/2006/table">
            <a:tbl>
              <a:tblPr firstRow="1" bandRow="1">
                <a:tableStyleId>{1FECB4D8-DB02-4DC6-A0A2-4F2EBAE1DC90}</a:tableStyleId>
              </a:tblPr>
              <a:tblGrid>
                <a:gridCol w="2561785"/>
                <a:gridCol w="2561785"/>
                <a:gridCol w="2561785"/>
              </a:tblGrid>
              <a:tr h="412691">
                <a:tc>
                  <a:txBody>
                    <a:bodyPr/>
                    <a:lstStyle/>
                    <a:p>
                      <a:pPr algn="r"/>
                      <a:r>
                        <a:rPr lang="en-US" sz="2200" dirty="0" smtClean="0"/>
                        <a:t>Church Life     </a:t>
                      </a:r>
                      <a:r>
                        <a:rPr lang="en-US" sz="2200" dirty="0" smtClean="0">
                          <a:sym typeface="Wingdings"/>
                        </a:rPr>
                        <a:t></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200" dirty="0" smtClean="0"/>
                        <a:t>Daily &amp; Home</a:t>
                      </a:r>
                      <a:r>
                        <a:rPr lang="en-US" sz="2200" baseline="0" dirty="0" smtClean="0"/>
                        <a:t> Life</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200" dirty="0" smtClean="0">
                          <a:sym typeface="Wingdings"/>
                        </a:rPr>
                        <a:t>      </a:t>
                      </a:r>
                      <a:r>
                        <a:rPr lang="en-US" sz="2200" dirty="0" smtClean="0"/>
                        <a:t>Online Life</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303773">
                <a:tc>
                  <a:txBody>
                    <a:bodyPr/>
                    <a:lstStyle/>
                    <a:p>
                      <a:r>
                        <a:rPr lang="en-US" sz="2200" kern="1200" dirty="0" smtClean="0">
                          <a:effectLst/>
                        </a:rPr>
                        <a:t>Experience of Worship in the Congregation</a:t>
                      </a:r>
                    </a:p>
                    <a:p>
                      <a:pPr marL="342900" indent="-342900">
                        <a:buFont typeface="Arial"/>
                        <a:buChar char="•"/>
                      </a:pPr>
                      <a:r>
                        <a:rPr lang="en-US" sz="2200" kern="1200" dirty="0" smtClean="0">
                          <a:effectLst/>
                        </a:rPr>
                        <a:t>Sunday worship and lectionary</a:t>
                      </a:r>
                    </a:p>
                    <a:p>
                      <a:pPr marL="342900" indent="-342900">
                        <a:buFont typeface="Arial"/>
                        <a:buChar char="•"/>
                      </a:pPr>
                      <a:r>
                        <a:rPr lang="en-US" sz="2200" kern="1200" dirty="0" smtClean="0">
                          <a:effectLst/>
                        </a:rPr>
                        <a:t>Church year feasts and seasons</a:t>
                      </a:r>
                    </a:p>
                    <a:p>
                      <a:pPr marL="342900" indent="-342900">
                        <a:buFont typeface="Arial"/>
                        <a:buChar char="•"/>
                      </a:pPr>
                      <a:r>
                        <a:rPr lang="en-US" sz="2200" kern="1200" dirty="0" smtClean="0">
                          <a:effectLst/>
                        </a:rPr>
                        <a:t>Church rituals: baptism, communion, funerals, etc.</a:t>
                      </a: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kern="1200" dirty="0" smtClean="0">
                          <a:effectLst/>
                        </a:rPr>
                        <a:t>Experience of Sunday worship, rituals, and church year seasons in daily life  </a:t>
                      </a:r>
                    </a:p>
                    <a:p>
                      <a:pPr marL="342900" indent="-342900">
                        <a:buFont typeface="Arial"/>
                        <a:buChar char="•"/>
                      </a:pPr>
                      <a:r>
                        <a:rPr lang="en-US" sz="2200" kern="1200" dirty="0" smtClean="0">
                          <a:effectLst/>
                        </a:rPr>
                        <a:t>Reflecting on the sermon and readings at home</a:t>
                      </a:r>
                    </a:p>
                    <a:p>
                      <a:pPr marL="342900" indent="-342900">
                        <a:buFont typeface="Arial"/>
                        <a:buChar char="•"/>
                      </a:pPr>
                      <a:r>
                        <a:rPr lang="en-US" sz="2200" kern="1200" dirty="0" smtClean="0">
                          <a:effectLst/>
                        </a:rPr>
                        <a:t>Practices: Lectio, etc. </a:t>
                      </a:r>
                    </a:p>
                    <a:p>
                      <a:pPr marL="342900" indent="-342900">
                        <a:buFont typeface="Arial"/>
                        <a:buChar char="•"/>
                      </a:pPr>
                      <a:r>
                        <a:rPr lang="en-US" sz="2200" kern="1200" dirty="0" smtClean="0">
                          <a:effectLst/>
                        </a:rPr>
                        <a:t>Application to daily living</a:t>
                      </a: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200" kern="1200" dirty="0" smtClean="0">
                          <a:effectLst/>
                        </a:rPr>
                        <a:t>Online worship, church year, and lectionary resources on the church’s faith formation website</a:t>
                      </a:r>
                    </a:p>
                    <a:p>
                      <a:pPr marL="342900" indent="-342900">
                        <a:buFont typeface="Arial"/>
                        <a:buChar char="•"/>
                      </a:pPr>
                      <a:r>
                        <a:rPr lang="en-US" sz="2200" kern="1200" dirty="0" smtClean="0">
                          <a:effectLst/>
                        </a:rPr>
                        <a:t>Lectionary commentaries online</a:t>
                      </a:r>
                    </a:p>
                    <a:p>
                      <a:pPr marL="342900" indent="-342900">
                        <a:buFont typeface="Arial"/>
                        <a:buChar char="•"/>
                      </a:pPr>
                      <a:r>
                        <a:rPr lang="en-US" sz="2200" kern="1200" dirty="0" smtClean="0">
                          <a:effectLst/>
                        </a:rPr>
                        <a:t>Video reflections and commentary</a:t>
                      </a:r>
                    </a:p>
                    <a:p>
                      <a:pPr marL="342900" indent="-342900">
                        <a:buFont typeface="Arial"/>
                        <a:buChar char="•"/>
                      </a:pPr>
                      <a:r>
                        <a:rPr lang="en-US" sz="2200" kern="1200" dirty="0" smtClean="0">
                          <a:effectLst/>
                        </a:rPr>
                        <a:t>Online activities and projects </a:t>
                      </a:r>
                      <a:endParaRPr lang="en-US" sz="2200" dirty="0">
                        <a:latin typeface="Tw Cen MT"/>
                        <a:cs typeface="Tw Cen MT"/>
                      </a:endParaRPr>
                    </a:p>
                  </a:txBody>
                  <a:tcPr marL="76307" marR="76307">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9679528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5000" y="549276"/>
            <a:ext cx="2454275" cy="3608387"/>
          </a:xfrm>
        </p:spPr>
        <p:txBody>
          <a:bodyPr>
            <a:normAutofit fontScale="90000"/>
          </a:bodyPr>
          <a:lstStyle/>
          <a:p>
            <a:r>
              <a:rPr lang="en-US" dirty="0" smtClean="0"/>
              <a:t>Sunday Worship</a:t>
            </a:r>
            <a:br>
              <a:rPr lang="en-US" dirty="0" smtClean="0"/>
            </a:br>
            <a:r>
              <a:rPr lang="en-US" dirty="0"/>
              <a:t/>
            </a:r>
            <a:br>
              <a:rPr lang="en-US" dirty="0"/>
            </a:br>
            <a:r>
              <a:rPr lang="en-US" dirty="0" smtClean="0"/>
              <a:t>Tri-Saints Lutheran Church, NE </a:t>
            </a:r>
            <a:endParaRPr lang="en-US" dirty="0"/>
          </a:p>
        </p:txBody>
      </p:sp>
      <p:pic>
        <p:nvPicPr>
          <p:cNvPr id="4" name="Picture 3" descr="Screen Shot 2016-03-09 at 7.25.3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63237" y="303956"/>
            <a:ext cx="4482276" cy="6242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2885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7700" y="484188"/>
            <a:ext cx="2751138" cy="5313362"/>
          </a:xfrm>
        </p:spPr>
        <p:txBody>
          <a:bodyPr/>
          <a:lstStyle/>
          <a:p>
            <a:r>
              <a:rPr lang="en-US" dirty="0" smtClean="0"/>
              <a:t>Preschool Faith Formation  @ Home</a:t>
            </a:r>
            <a:br>
              <a:rPr lang="en-US" dirty="0" smtClean="0"/>
            </a:br>
            <a:r>
              <a:rPr lang="en-US" dirty="0"/>
              <a:t/>
            </a:r>
            <a:br>
              <a:rPr lang="en-US" dirty="0"/>
            </a:br>
            <a:r>
              <a:rPr lang="en-US" dirty="0" smtClean="0"/>
              <a:t>First Church</a:t>
            </a:r>
            <a:br>
              <a:rPr lang="en-US" dirty="0" smtClean="0"/>
            </a:br>
            <a:r>
              <a:rPr lang="en-US" dirty="0" smtClean="0"/>
              <a:t>Simsbury, CT</a:t>
            </a:r>
            <a:endParaRPr lang="en-US" dirty="0"/>
          </a:p>
        </p:txBody>
      </p:sp>
      <p:pic>
        <p:nvPicPr>
          <p:cNvPr id="5" name="Picture 4" descr="Screen Shot 2016-03-09 at 8.09.1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40845" y="188883"/>
            <a:ext cx="4668793" cy="6407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824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Online </a:t>
            </a:r>
            <a:r>
              <a:rPr lang="en-US" u="sng" dirty="0" smtClean="0"/>
              <a:t>and</a:t>
            </a:r>
            <a:r>
              <a:rPr lang="en-US" dirty="0" smtClean="0"/>
              <a:t> Gathered</a:t>
            </a:r>
            <a:endParaRPr lang="en-US" dirty="0"/>
          </a:p>
        </p:txBody>
      </p:sp>
      <p:sp>
        <p:nvSpPr>
          <p:cNvPr id="3" name="Content Placeholder 2"/>
          <p:cNvSpPr>
            <a:spLocks noGrp="1"/>
          </p:cNvSpPr>
          <p:nvPr>
            <p:ph idx="1"/>
          </p:nvPr>
        </p:nvSpPr>
        <p:spPr>
          <a:xfrm>
            <a:off x="685800" y="1481138"/>
            <a:ext cx="7772400" cy="4254500"/>
          </a:xfrm>
        </p:spPr>
        <p:txBody>
          <a:bodyPr>
            <a:noAutofit/>
          </a:bodyPr>
          <a:lstStyle/>
          <a:p>
            <a:pPr marL="0" indent="0">
              <a:spcBef>
                <a:spcPts val="0"/>
              </a:spcBef>
              <a:buNone/>
            </a:pPr>
            <a:r>
              <a:rPr lang="en-US" sz="2400" dirty="0" smtClean="0">
                <a:solidFill>
                  <a:srgbClr val="000000"/>
                </a:solidFill>
              </a:rPr>
              <a:t>Flip </a:t>
            </a:r>
            <a:r>
              <a:rPr lang="en-US" sz="2400" dirty="0">
                <a:solidFill>
                  <a:srgbClr val="000000"/>
                </a:solidFill>
              </a:rPr>
              <a:t>the classroom or </a:t>
            </a:r>
            <a:r>
              <a:rPr lang="en-US" sz="2400" dirty="0" smtClean="0">
                <a:solidFill>
                  <a:srgbClr val="000000"/>
                </a:solidFill>
              </a:rPr>
              <a:t>program </a:t>
            </a:r>
            <a:r>
              <a:rPr lang="en-US" sz="2400" dirty="0">
                <a:solidFill>
                  <a:srgbClr val="000000"/>
                </a:solidFill>
              </a:rPr>
              <a:t>by creating a digital platform to provide the content that people would learn in the gathered setting in an online learning space using print, audio, video, and more. And then transform the gathered program using interactive activities, discussion, project-based learning, and practice and demonstration</a:t>
            </a:r>
            <a:r>
              <a:rPr lang="en-US" sz="2400" dirty="0" smtClean="0">
                <a:solidFill>
                  <a:srgbClr val="000000"/>
                </a:solidFill>
              </a:rPr>
              <a:t>.</a:t>
            </a:r>
          </a:p>
          <a:p>
            <a:pPr marL="0" indent="0">
              <a:spcBef>
                <a:spcPts val="0"/>
              </a:spcBef>
              <a:buNone/>
            </a:pPr>
            <a:endParaRPr lang="en-US" sz="1200" dirty="0" smtClean="0">
              <a:solidFill>
                <a:srgbClr val="000000"/>
              </a:solidFill>
            </a:endParaRPr>
          </a:p>
          <a:p>
            <a:pPr indent="-342900">
              <a:spcBef>
                <a:spcPts val="0"/>
              </a:spcBef>
              <a:buClr>
                <a:schemeClr val="accent3"/>
              </a:buClr>
            </a:pPr>
            <a:r>
              <a:rPr lang="en-US" sz="2400" dirty="0" smtClean="0">
                <a:solidFill>
                  <a:srgbClr val="000000"/>
                </a:solidFill>
              </a:rPr>
              <a:t>Flip children’s programming: At home learning with parents (print, video, online); in-class application with  activities, project-centered learning</a:t>
            </a:r>
          </a:p>
          <a:p>
            <a:pPr indent="-342900">
              <a:spcBef>
                <a:spcPts val="0"/>
              </a:spcBef>
              <a:buClr>
                <a:schemeClr val="accent3"/>
              </a:buClr>
            </a:pPr>
            <a:r>
              <a:rPr lang="en-US" sz="2400" dirty="0" smtClean="0">
                <a:solidFill>
                  <a:srgbClr val="000000"/>
                </a:solidFill>
              </a:rPr>
              <a:t>Flip confirmation programming</a:t>
            </a:r>
          </a:p>
        </p:txBody>
      </p:sp>
    </p:spTree>
    <p:extLst>
      <p:ext uri="{BB962C8B-B14F-4D97-AF65-F5344CB8AC3E}">
        <p14:creationId xmlns:p14="http://schemas.microsoft.com/office/powerpoint/2010/main" val="1585536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8475" y="1391503"/>
            <a:ext cx="4222450" cy="5116474"/>
          </a:xfrm>
          <a:prstGeom prst="rect">
            <a:avLst/>
          </a:prstGeom>
          <a:noFill/>
          <a:ln>
            <a:noFill/>
          </a:ln>
        </p:spPr>
      </p:pic>
      <p:sp>
        <p:nvSpPr>
          <p:cNvPr id="3" name="Title 2"/>
          <p:cNvSpPr>
            <a:spLocks noGrp="1"/>
          </p:cNvSpPr>
          <p:nvPr>
            <p:ph type="title" idx="4294967295"/>
          </p:nvPr>
        </p:nvSpPr>
        <p:spPr>
          <a:xfrm>
            <a:off x="834725" y="295276"/>
            <a:ext cx="7772400" cy="1143000"/>
          </a:xfrm>
        </p:spPr>
        <p:txBody>
          <a:bodyPr/>
          <a:lstStyle/>
          <a:p>
            <a:pPr algn="ctr"/>
            <a:r>
              <a:rPr lang="en-US" dirty="0" smtClean="0"/>
              <a:t>Online </a:t>
            </a:r>
            <a:r>
              <a:rPr lang="en-US" u="sng" dirty="0" smtClean="0"/>
              <a:t>and</a:t>
            </a:r>
            <a:r>
              <a:rPr lang="en-US" dirty="0" smtClean="0"/>
              <a:t> Gathered</a:t>
            </a:r>
            <a:endParaRPr lang="en-US" dirty="0"/>
          </a:p>
        </p:txBody>
      </p:sp>
      <p:pic>
        <p:nvPicPr>
          <p:cNvPr id="5" name="Picture 4" descr="screen-capture-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8766" y="2283677"/>
            <a:ext cx="3694391" cy="3536333"/>
          </a:xfrm>
          <a:prstGeom prst="rect">
            <a:avLst/>
          </a:prstGeom>
          <a:noFill/>
          <a:ln>
            <a:noFill/>
          </a:ln>
        </p:spPr>
      </p:pic>
    </p:spTree>
    <p:extLst>
      <p:ext uri="{BB962C8B-B14F-4D97-AF65-F5344CB8AC3E}">
        <p14:creationId xmlns:p14="http://schemas.microsoft.com/office/powerpoint/2010/main" val="508036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262" y="455178"/>
            <a:ext cx="8335345" cy="5281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47113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68726951"/>
              </p:ext>
            </p:extLst>
          </p:nvPr>
        </p:nvGraphicFramePr>
        <p:xfrm>
          <a:off x="177800" y="1320800"/>
          <a:ext cx="8823739" cy="4130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t>Life Span Diversity</a:t>
            </a:r>
            <a:endParaRPr lang="en-US" dirty="0"/>
          </a:p>
        </p:txBody>
      </p:sp>
    </p:spTree>
    <p:extLst>
      <p:ext uri="{BB962C8B-B14F-4D97-AF65-F5344CB8AC3E}">
        <p14:creationId xmlns:p14="http://schemas.microsoft.com/office/powerpoint/2010/main" val="124321507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Mostly Online</a:t>
            </a:r>
            <a:endParaRPr lang="en-US" dirty="0"/>
          </a:p>
        </p:txBody>
      </p:sp>
      <p:sp>
        <p:nvSpPr>
          <p:cNvPr id="5" name="Content Placeholder 4"/>
          <p:cNvSpPr>
            <a:spLocks noGrp="1"/>
          </p:cNvSpPr>
          <p:nvPr>
            <p:ph idx="1"/>
          </p:nvPr>
        </p:nvSpPr>
        <p:spPr>
          <a:xfrm>
            <a:off x="685800" y="1468438"/>
            <a:ext cx="7975600" cy="4191000"/>
          </a:xfrm>
        </p:spPr>
        <p:txBody>
          <a:bodyPr>
            <a:normAutofit/>
          </a:bodyPr>
          <a:lstStyle/>
          <a:p>
            <a:pPr marL="0" indent="0">
              <a:spcBef>
                <a:spcPts val="0"/>
              </a:spcBef>
              <a:buClr>
                <a:schemeClr val="accent1"/>
              </a:buClr>
              <a:buNone/>
            </a:pPr>
            <a:r>
              <a:rPr lang="en-US" sz="2400" dirty="0" smtClean="0">
                <a:solidFill>
                  <a:srgbClr val="000000"/>
                </a:solidFill>
              </a:rPr>
              <a:t>Utilizing </a:t>
            </a:r>
            <a:r>
              <a:rPr lang="en-US" sz="2400" dirty="0">
                <a:solidFill>
                  <a:srgbClr val="000000"/>
                </a:solidFill>
              </a:rPr>
              <a:t>the digital platform as </a:t>
            </a:r>
            <a:r>
              <a:rPr lang="en-US" sz="2400" dirty="0" smtClean="0">
                <a:solidFill>
                  <a:srgbClr val="000000"/>
                </a:solidFill>
              </a:rPr>
              <a:t>the </a:t>
            </a:r>
            <a:r>
              <a:rPr lang="en-US" sz="2400" dirty="0">
                <a:solidFill>
                  <a:srgbClr val="000000"/>
                </a:solidFill>
              </a:rPr>
              <a:t>primary learning setting and </a:t>
            </a:r>
            <a:r>
              <a:rPr lang="en-US" sz="2400" dirty="0" smtClean="0">
                <a:solidFill>
                  <a:srgbClr val="000000"/>
                </a:solidFill>
              </a:rPr>
              <a:t>providing opportunities </a:t>
            </a:r>
            <a:r>
              <a:rPr lang="en-US" sz="2400" dirty="0">
                <a:solidFill>
                  <a:srgbClr val="000000"/>
                </a:solidFill>
              </a:rPr>
              <a:t>for </a:t>
            </a:r>
            <a:r>
              <a:rPr lang="en-US" sz="2400" dirty="0" smtClean="0">
                <a:solidFill>
                  <a:srgbClr val="000000"/>
                </a:solidFill>
              </a:rPr>
              <a:t>interaction </a:t>
            </a:r>
            <a:r>
              <a:rPr lang="en-US" sz="2400" dirty="0">
                <a:solidFill>
                  <a:srgbClr val="000000"/>
                </a:solidFill>
              </a:rPr>
              <a:t>in </a:t>
            </a:r>
            <a:r>
              <a:rPr lang="en-US" sz="2400" dirty="0" smtClean="0">
                <a:solidFill>
                  <a:srgbClr val="000000"/>
                </a:solidFill>
              </a:rPr>
              <a:t>gathered settings. </a:t>
            </a:r>
            <a:endParaRPr lang="en-US" sz="2400" dirty="0">
              <a:solidFill>
                <a:srgbClr val="000000"/>
              </a:solidFill>
            </a:endParaRPr>
          </a:p>
          <a:p>
            <a:pPr indent="-342900">
              <a:spcBef>
                <a:spcPts val="0"/>
              </a:spcBef>
              <a:buClr>
                <a:schemeClr val="accent3"/>
              </a:buClr>
            </a:pPr>
            <a:r>
              <a:rPr lang="en-US" sz="2400" dirty="0" smtClean="0">
                <a:solidFill>
                  <a:srgbClr val="000000"/>
                </a:solidFill>
              </a:rPr>
              <a:t>Parent </a:t>
            </a:r>
            <a:r>
              <a:rPr lang="en-US" sz="2400" dirty="0">
                <a:solidFill>
                  <a:srgbClr val="000000"/>
                </a:solidFill>
              </a:rPr>
              <a:t>webinar programs delivered to parents at home in four-month semesters: three </a:t>
            </a:r>
            <a:r>
              <a:rPr lang="en-US" sz="2400" dirty="0" smtClean="0">
                <a:solidFill>
                  <a:srgbClr val="000000"/>
                </a:solidFill>
              </a:rPr>
              <a:t>webinars + a </a:t>
            </a:r>
            <a:r>
              <a:rPr lang="en-US" sz="2400" dirty="0">
                <a:solidFill>
                  <a:srgbClr val="000000"/>
                </a:solidFill>
              </a:rPr>
              <a:t>parent </a:t>
            </a:r>
            <a:r>
              <a:rPr lang="en-US" sz="2400" dirty="0" smtClean="0">
                <a:solidFill>
                  <a:srgbClr val="000000"/>
                </a:solidFill>
              </a:rPr>
              <a:t>gathering</a:t>
            </a:r>
            <a:endParaRPr lang="en-US" sz="2400" dirty="0">
              <a:solidFill>
                <a:srgbClr val="000000"/>
              </a:solidFill>
            </a:endParaRPr>
          </a:p>
          <a:p>
            <a:pPr indent="-342900">
              <a:spcBef>
                <a:spcPts val="0"/>
              </a:spcBef>
              <a:buClr>
                <a:schemeClr val="accent3"/>
              </a:buClr>
            </a:pPr>
            <a:r>
              <a:rPr lang="en-US" sz="2400" dirty="0" smtClean="0">
                <a:solidFill>
                  <a:srgbClr val="000000"/>
                </a:solidFill>
              </a:rPr>
              <a:t>Online </a:t>
            </a:r>
            <a:r>
              <a:rPr lang="en-US" sz="2400" dirty="0">
                <a:solidFill>
                  <a:srgbClr val="000000"/>
                </a:solidFill>
              </a:rPr>
              <a:t>learning </a:t>
            </a:r>
            <a:r>
              <a:rPr lang="en-US" sz="2400" dirty="0" smtClean="0">
                <a:solidFill>
                  <a:srgbClr val="000000"/>
                </a:solidFill>
              </a:rPr>
              <a:t>resources </a:t>
            </a:r>
            <a:r>
              <a:rPr lang="en-US" sz="2400" dirty="0">
                <a:solidFill>
                  <a:srgbClr val="000000"/>
                </a:solidFill>
              </a:rPr>
              <a:t>for self-study or small group </a:t>
            </a:r>
            <a:r>
              <a:rPr lang="en-US" sz="2400" dirty="0" smtClean="0">
                <a:solidFill>
                  <a:srgbClr val="000000"/>
                </a:solidFill>
              </a:rPr>
              <a:t>study, and gathering </a:t>
            </a:r>
            <a:r>
              <a:rPr lang="en-US" sz="2400" dirty="0">
                <a:solidFill>
                  <a:srgbClr val="000000"/>
                </a:solidFill>
              </a:rPr>
              <a:t>at the conclusion </a:t>
            </a:r>
            <a:r>
              <a:rPr lang="en-US" sz="2400" dirty="0" smtClean="0">
                <a:solidFill>
                  <a:srgbClr val="000000"/>
                </a:solidFill>
              </a:rPr>
              <a:t>to </a:t>
            </a:r>
            <a:r>
              <a:rPr lang="en-US" sz="2400" dirty="0">
                <a:solidFill>
                  <a:srgbClr val="000000"/>
                </a:solidFill>
              </a:rPr>
              <a:t>share their </a:t>
            </a:r>
            <a:r>
              <a:rPr lang="en-US" sz="2400" dirty="0" smtClean="0">
                <a:solidFill>
                  <a:srgbClr val="000000"/>
                </a:solidFill>
              </a:rPr>
              <a:t>insights.  </a:t>
            </a:r>
            <a:endParaRPr lang="en-US" sz="2400" dirty="0">
              <a:solidFill>
                <a:srgbClr val="000000"/>
              </a:solidFill>
            </a:endParaRPr>
          </a:p>
          <a:p>
            <a:pPr indent="-342900">
              <a:spcBef>
                <a:spcPts val="0"/>
              </a:spcBef>
              <a:buClr>
                <a:schemeClr val="accent3"/>
              </a:buClr>
            </a:pPr>
            <a:r>
              <a:rPr lang="en-US" sz="2400" dirty="0" smtClean="0">
                <a:solidFill>
                  <a:srgbClr val="000000"/>
                </a:solidFill>
              </a:rPr>
              <a:t>Online </a:t>
            </a:r>
            <a:r>
              <a:rPr lang="en-US" sz="2400" dirty="0">
                <a:solidFill>
                  <a:srgbClr val="000000"/>
                </a:solidFill>
              </a:rPr>
              <a:t>Bible study where groups can meet regularly in a physical setting or virtually </a:t>
            </a:r>
            <a:r>
              <a:rPr lang="en-US" sz="2400" dirty="0" smtClean="0">
                <a:solidFill>
                  <a:srgbClr val="000000"/>
                </a:solidFill>
              </a:rPr>
              <a:t>on Skype </a:t>
            </a:r>
            <a:r>
              <a:rPr lang="en-US" sz="2400" dirty="0">
                <a:solidFill>
                  <a:srgbClr val="000000"/>
                </a:solidFill>
              </a:rPr>
              <a:t>or </a:t>
            </a:r>
            <a:r>
              <a:rPr lang="en-US" sz="2400" dirty="0" smtClean="0">
                <a:solidFill>
                  <a:srgbClr val="000000"/>
                </a:solidFill>
              </a:rPr>
              <a:t>Google</a:t>
            </a:r>
            <a:r>
              <a:rPr lang="en-US" sz="2400" dirty="0">
                <a:solidFill>
                  <a:srgbClr val="000000"/>
                </a:solidFill>
              </a:rPr>
              <a:t>+ </a:t>
            </a:r>
            <a:r>
              <a:rPr lang="en-US" sz="2400" dirty="0" smtClean="0">
                <a:solidFill>
                  <a:srgbClr val="000000"/>
                </a:solidFill>
              </a:rPr>
              <a:t>Hangout.</a:t>
            </a:r>
            <a:endParaRPr lang="en-US" sz="2400" dirty="0">
              <a:solidFill>
                <a:srgbClr val="000000"/>
              </a:solidFill>
            </a:endParaRPr>
          </a:p>
          <a:p>
            <a:pPr indent="-342900">
              <a:spcBef>
                <a:spcPts val="0"/>
              </a:spcBef>
              <a:buClr>
                <a:schemeClr val="accent3"/>
              </a:buClr>
            </a:pPr>
            <a:r>
              <a:rPr lang="en-US" sz="2400" dirty="0" smtClean="0">
                <a:solidFill>
                  <a:srgbClr val="000000"/>
                </a:solidFill>
              </a:rPr>
              <a:t>Selected </a:t>
            </a:r>
            <a:r>
              <a:rPr lang="en-US" sz="2400" dirty="0">
                <a:solidFill>
                  <a:srgbClr val="000000"/>
                </a:solidFill>
              </a:rPr>
              <a:t>online courses and activities from colleges, seminaries, and religious organization </a:t>
            </a:r>
            <a:r>
              <a:rPr lang="en-US" sz="2400" dirty="0" smtClean="0">
                <a:solidFill>
                  <a:srgbClr val="000000"/>
                </a:solidFill>
              </a:rPr>
              <a:t>for </a:t>
            </a:r>
            <a:r>
              <a:rPr lang="en-US" sz="2400" dirty="0">
                <a:solidFill>
                  <a:srgbClr val="000000"/>
                </a:solidFill>
              </a:rPr>
              <a:t>individualized learning with the option for a mentor or small </a:t>
            </a:r>
            <a:r>
              <a:rPr lang="en-US" sz="2400" dirty="0" smtClean="0">
                <a:solidFill>
                  <a:srgbClr val="000000"/>
                </a:solidFill>
              </a:rPr>
              <a:t>group. </a:t>
            </a:r>
            <a:endParaRPr lang="en-US" sz="2400" dirty="0">
              <a:solidFill>
                <a:srgbClr val="000000"/>
              </a:solidFill>
            </a:endParaRPr>
          </a:p>
        </p:txBody>
      </p:sp>
    </p:spTree>
    <p:extLst>
      <p:ext uri="{BB962C8B-B14F-4D97-AF65-F5344CB8AC3E}">
        <p14:creationId xmlns:p14="http://schemas.microsoft.com/office/powerpoint/2010/main" val="465879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Fully Online</a:t>
            </a:r>
            <a:endParaRPr lang="en-US" dirty="0"/>
          </a:p>
        </p:txBody>
      </p:sp>
      <p:sp>
        <p:nvSpPr>
          <p:cNvPr id="3" name="Content Placeholder 2"/>
          <p:cNvSpPr>
            <a:spLocks noGrp="1"/>
          </p:cNvSpPr>
          <p:nvPr>
            <p:ph idx="1"/>
          </p:nvPr>
        </p:nvSpPr>
        <p:spPr>
          <a:xfrm>
            <a:off x="685800" y="1600200"/>
            <a:ext cx="7772400" cy="4191000"/>
          </a:xfrm>
        </p:spPr>
        <p:txBody>
          <a:bodyPr>
            <a:normAutofit lnSpcReduction="10000"/>
          </a:bodyPr>
          <a:lstStyle/>
          <a:p>
            <a:pPr marL="0" indent="0">
              <a:spcBef>
                <a:spcPts val="0"/>
              </a:spcBef>
              <a:buNone/>
            </a:pPr>
            <a:r>
              <a:rPr lang="en-US" sz="2400" dirty="0">
                <a:solidFill>
                  <a:srgbClr val="000000"/>
                </a:solidFill>
              </a:rPr>
              <a:t>The rise of high quality and easily accessible online religious content—courses, activities, print and e-books, audio and video programs, and content-rich websites—has made designing online faith formation feasible. </a:t>
            </a:r>
          </a:p>
          <a:p>
            <a:pPr indent="-342900">
              <a:spcBef>
                <a:spcPts val="0"/>
              </a:spcBef>
              <a:buClr>
                <a:schemeClr val="accent3"/>
              </a:buClr>
            </a:pPr>
            <a:r>
              <a:rPr lang="en-US" sz="2400" dirty="0" smtClean="0">
                <a:solidFill>
                  <a:srgbClr val="000000"/>
                </a:solidFill>
              </a:rPr>
              <a:t>Online </a:t>
            </a:r>
            <a:r>
              <a:rPr lang="en-US" sz="2400" dirty="0">
                <a:solidFill>
                  <a:srgbClr val="000000"/>
                </a:solidFill>
              </a:rPr>
              <a:t>Bible and theology </a:t>
            </a:r>
            <a:r>
              <a:rPr lang="en-US" sz="2400" dirty="0" smtClean="0">
                <a:solidFill>
                  <a:srgbClr val="000000"/>
                </a:solidFill>
              </a:rPr>
              <a:t>courses, video programs, webinars for </a:t>
            </a:r>
            <a:r>
              <a:rPr lang="en-US" sz="2400" dirty="0">
                <a:solidFill>
                  <a:srgbClr val="000000"/>
                </a:solidFill>
              </a:rPr>
              <a:t>individual study </a:t>
            </a:r>
            <a:endParaRPr lang="en-US" sz="2400" dirty="0" smtClean="0">
              <a:solidFill>
                <a:srgbClr val="000000"/>
              </a:solidFill>
            </a:endParaRPr>
          </a:p>
          <a:p>
            <a:pPr indent="-342900">
              <a:spcBef>
                <a:spcPts val="0"/>
              </a:spcBef>
              <a:buClr>
                <a:schemeClr val="accent3"/>
              </a:buClr>
            </a:pPr>
            <a:r>
              <a:rPr lang="en-US" sz="2400" dirty="0" smtClean="0">
                <a:solidFill>
                  <a:srgbClr val="000000"/>
                </a:solidFill>
              </a:rPr>
              <a:t>Online </a:t>
            </a:r>
            <a:r>
              <a:rPr lang="en-US" sz="2400" dirty="0">
                <a:solidFill>
                  <a:srgbClr val="000000"/>
                </a:solidFill>
              </a:rPr>
              <a:t>prayer </a:t>
            </a:r>
            <a:r>
              <a:rPr lang="en-US" sz="2400" dirty="0" smtClean="0">
                <a:solidFill>
                  <a:srgbClr val="000000"/>
                </a:solidFill>
              </a:rPr>
              <a:t>&amp; spirituality </a:t>
            </a:r>
            <a:r>
              <a:rPr lang="en-US" sz="2400" dirty="0">
                <a:solidFill>
                  <a:srgbClr val="000000"/>
                </a:solidFill>
              </a:rPr>
              <a:t>center where people can access daily prayer reflections and devotions, offer prayer intentions, pray for others, learn about spiritual practices, download prayer </a:t>
            </a:r>
            <a:r>
              <a:rPr lang="en-US" sz="2400" dirty="0" smtClean="0">
                <a:solidFill>
                  <a:srgbClr val="000000"/>
                </a:solidFill>
              </a:rPr>
              <a:t>activities, etc. </a:t>
            </a:r>
            <a:endParaRPr lang="en-US" sz="2400" dirty="0">
              <a:solidFill>
                <a:srgbClr val="000000"/>
              </a:solidFill>
            </a:endParaRPr>
          </a:p>
          <a:p>
            <a:pPr indent="-342900">
              <a:spcBef>
                <a:spcPts val="0"/>
              </a:spcBef>
              <a:buClr>
                <a:schemeClr val="accent3"/>
              </a:buClr>
            </a:pPr>
            <a:r>
              <a:rPr lang="en-US" sz="2400" dirty="0" smtClean="0">
                <a:solidFill>
                  <a:srgbClr val="000000"/>
                </a:solidFill>
              </a:rPr>
              <a:t>Online </a:t>
            </a:r>
            <a:r>
              <a:rPr lang="en-US" sz="2400" dirty="0">
                <a:solidFill>
                  <a:srgbClr val="000000"/>
                </a:solidFill>
              </a:rPr>
              <a:t>parent resource </a:t>
            </a:r>
            <a:r>
              <a:rPr lang="en-US" sz="2400" dirty="0" smtClean="0">
                <a:solidFill>
                  <a:srgbClr val="000000"/>
                </a:solidFill>
              </a:rPr>
              <a:t>center</a:t>
            </a:r>
          </a:p>
          <a:p>
            <a:pPr indent="-342900">
              <a:spcBef>
                <a:spcPts val="0"/>
              </a:spcBef>
              <a:buClr>
                <a:schemeClr val="accent3"/>
              </a:buClr>
            </a:pPr>
            <a:r>
              <a:rPr lang="en-US" sz="2400" dirty="0" smtClean="0">
                <a:solidFill>
                  <a:srgbClr val="000000"/>
                </a:solidFill>
              </a:rPr>
              <a:t>Online </a:t>
            </a:r>
            <a:r>
              <a:rPr lang="en-US" sz="2400" dirty="0">
                <a:solidFill>
                  <a:srgbClr val="000000"/>
                </a:solidFill>
              </a:rPr>
              <a:t>retreat </a:t>
            </a:r>
            <a:r>
              <a:rPr lang="en-US" sz="2400" dirty="0" smtClean="0">
                <a:solidFill>
                  <a:srgbClr val="000000"/>
                </a:solidFill>
              </a:rPr>
              <a:t>experience</a:t>
            </a:r>
            <a:endParaRPr lang="en-US" sz="2400" dirty="0">
              <a:solidFill>
                <a:srgbClr val="000000"/>
              </a:solidFill>
            </a:endParaRPr>
          </a:p>
        </p:txBody>
      </p:sp>
    </p:spTree>
    <p:extLst>
      <p:ext uri="{BB962C8B-B14F-4D97-AF65-F5344CB8AC3E}">
        <p14:creationId xmlns:p14="http://schemas.microsoft.com/office/powerpoint/2010/main" val="1638106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6.0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98815" y="1374776"/>
            <a:ext cx="4298753" cy="3224066"/>
          </a:xfrm>
          <a:prstGeom prst="rect">
            <a:avLst/>
          </a:prstGeom>
          <a:ln>
            <a:noFill/>
          </a:ln>
          <a:effectLst>
            <a:outerShdw blurRad="292100" dist="139700" dir="2700000" algn="tl" rotWithShape="0">
              <a:srgbClr val="333333">
                <a:alpha val="65000"/>
              </a:srgbClr>
            </a:outerShdw>
          </a:effectLst>
        </p:spPr>
      </p:pic>
      <p:pic>
        <p:nvPicPr>
          <p:cNvPr id="5" name="Picture 4" descr="Screen Shot 2015-04-18 at 8.56.4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9556" y="4719374"/>
            <a:ext cx="5644612" cy="158087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idx="4294967295"/>
          </p:nvPr>
        </p:nvSpPr>
        <p:spPr>
          <a:xfrm>
            <a:off x="800100" y="269876"/>
            <a:ext cx="7772400" cy="1143000"/>
          </a:xfrm>
        </p:spPr>
        <p:txBody>
          <a:bodyPr/>
          <a:lstStyle/>
          <a:p>
            <a:pPr algn="ctr"/>
            <a:r>
              <a:rPr lang="en-US" dirty="0" smtClean="0"/>
              <a:t>Online Courses</a:t>
            </a:r>
            <a:endParaRPr lang="en-US" dirty="0"/>
          </a:p>
        </p:txBody>
      </p:sp>
      <p:sp>
        <p:nvSpPr>
          <p:cNvPr id="3" name="Content Placeholder 2"/>
          <p:cNvSpPr>
            <a:spLocks noGrp="1"/>
          </p:cNvSpPr>
          <p:nvPr>
            <p:ph idx="4294967295"/>
          </p:nvPr>
        </p:nvSpPr>
        <p:spPr>
          <a:xfrm>
            <a:off x="571500" y="1243842"/>
            <a:ext cx="1735138" cy="4652963"/>
          </a:xfrm>
        </p:spPr>
        <p:txBody>
          <a:bodyPr/>
          <a:lstStyle/>
          <a:p>
            <a:pPr marL="0" indent="0">
              <a:buNone/>
            </a:pPr>
            <a:r>
              <a:rPr lang="en-US" sz="2400" dirty="0" smtClean="0"/>
              <a:t>N.T. Wright Online – Bible Courses</a:t>
            </a:r>
          </a:p>
          <a:p>
            <a:pPr marL="0" indent="0">
              <a:buNone/>
            </a:pPr>
            <a:endParaRPr lang="en-US" sz="2400" dirty="0"/>
          </a:p>
          <a:p>
            <a:pPr marL="0" indent="0">
              <a:buNone/>
            </a:pPr>
            <a:endParaRPr lang="en-US" sz="2400" dirty="0" smtClean="0"/>
          </a:p>
          <a:p>
            <a:pPr marL="0" indent="0">
              <a:buNone/>
            </a:pPr>
            <a:r>
              <a:rPr lang="en-US" sz="2400" dirty="0"/>
              <a:t>Church Next Online Adult Faith Formation</a:t>
            </a:r>
          </a:p>
          <a:p>
            <a:pPr marL="0" indent="0">
              <a:buNone/>
            </a:pPr>
            <a:endParaRPr lang="en-US" sz="2400" dirty="0" smtClean="0"/>
          </a:p>
        </p:txBody>
      </p:sp>
    </p:spTree>
    <p:extLst>
      <p:ext uri="{BB962C8B-B14F-4D97-AF65-F5344CB8AC3E}">
        <p14:creationId xmlns:p14="http://schemas.microsoft.com/office/powerpoint/2010/main" val="1896842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29 at 6.42.20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25280" y="234025"/>
            <a:ext cx="6686606" cy="6179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3500" y="784761"/>
            <a:ext cx="2161780" cy="1754327"/>
          </a:xfrm>
          <a:prstGeom prst="rect">
            <a:avLst/>
          </a:prstGeom>
          <a:noFill/>
        </p:spPr>
        <p:txBody>
          <a:bodyPr wrap="square" rtlCol="0">
            <a:spAutoFit/>
          </a:bodyPr>
          <a:lstStyle/>
          <a:p>
            <a:r>
              <a:rPr lang="en-US" sz="3600" dirty="0" smtClean="0">
                <a:solidFill>
                  <a:srgbClr val="000000"/>
                </a:solidFill>
                <a:latin typeface="Cambria"/>
                <a:cs typeface="Tw Cen MT"/>
              </a:rPr>
              <a:t>St. Mark’s</a:t>
            </a:r>
          </a:p>
          <a:p>
            <a:r>
              <a:rPr lang="en-US" sz="3600" dirty="0" smtClean="0">
                <a:solidFill>
                  <a:srgbClr val="000000"/>
                </a:solidFill>
                <a:latin typeface="Cambria"/>
                <a:cs typeface="Tw Cen MT"/>
              </a:rPr>
              <a:t>Daily Devotion </a:t>
            </a:r>
            <a:endParaRPr lang="en-US" sz="3600" dirty="0">
              <a:solidFill>
                <a:srgbClr val="000000"/>
              </a:solidFill>
              <a:latin typeface="Cambria"/>
              <a:cs typeface="Tw Cen MT"/>
            </a:endParaRPr>
          </a:p>
        </p:txBody>
      </p:sp>
    </p:spTree>
    <p:extLst>
      <p:ext uri="{BB962C8B-B14F-4D97-AF65-F5344CB8AC3E}">
        <p14:creationId xmlns:p14="http://schemas.microsoft.com/office/powerpoint/2010/main" val="238655241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9800" y="269876"/>
            <a:ext cx="7772400" cy="1143000"/>
          </a:xfrm>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673224924"/>
              </p:ext>
            </p:extLst>
          </p:nvPr>
        </p:nvGraphicFramePr>
        <p:xfrm>
          <a:off x="939800" y="1412876"/>
          <a:ext cx="7645401" cy="4343540"/>
        </p:xfrm>
        <a:graphic>
          <a:graphicData uri="http://schemas.openxmlformats.org/drawingml/2006/table">
            <a:tbl>
              <a:tblPr firstRow="1" bandRow="1">
                <a:tableStyleId>{1FECB4D8-DB02-4DC6-A0A2-4F2EBAE1DC90}</a:tableStyleId>
              </a:tblPr>
              <a:tblGrid>
                <a:gridCol w="2548467"/>
                <a:gridCol w="2548467"/>
                <a:gridCol w="2548467"/>
              </a:tblGrid>
              <a:tr h="472157">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871383">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23946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3900" y="1703388"/>
            <a:ext cx="7772400" cy="1362075"/>
          </a:xfrm>
        </p:spPr>
        <p:txBody>
          <a:bodyPr/>
          <a:lstStyle/>
          <a:p>
            <a:pPr algn="ctr"/>
            <a:r>
              <a:rPr lang="en-US" dirty="0" smtClean="0"/>
              <a:t>Intergenerational</a:t>
            </a:r>
            <a:endParaRPr lang="en-US" dirty="0"/>
          </a:p>
        </p:txBody>
      </p:sp>
    </p:spTree>
    <p:extLst>
      <p:ext uri="{BB962C8B-B14F-4D97-AF65-F5344CB8AC3E}">
        <p14:creationId xmlns:p14="http://schemas.microsoft.com/office/powerpoint/2010/main" val="1157958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Intergenerational Faith Formation</a:t>
            </a:r>
            <a:endParaRPr lang="en-US" dirty="0"/>
          </a:p>
        </p:txBody>
      </p:sp>
      <p:sp>
        <p:nvSpPr>
          <p:cNvPr id="3" name="Content Placeholder 2"/>
          <p:cNvSpPr>
            <a:spLocks noGrp="1"/>
          </p:cNvSpPr>
          <p:nvPr>
            <p:ph idx="1"/>
          </p:nvPr>
        </p:nvSpPr>
        <p:spPr/>
        <p:txBody>
          <a:bodyPr>
            <a:normAutofit/>
          </a:bodyPr>
          <a:lstStyle/>
          <a:p>
            <a:pPr marL="0" indent="0" algn="ctr">
              <a:spcBef>
                <a:spcPts val="0"/>
              </a:spcBef>
              <a:buSzPct val="100000"/>
              <a:buNone/>
            </a:pPr>
            <a:r>
              <a:rPr lang="en-US" sz="2800" i="1" dirty="0"/>
              <a:t>How to become intentionally intergenerational in church life &amp; faith formation as the foundation for lifelong faith formation and discipleship? </a:t>
            </a:r>
            <a:endParaRPr lang="en-US" sz="2800" i="1" dirty="0" smtClean="0"/>
          </a:p>
        </p:txBody>
      </p:sp>
    </p:spTree>
    <p:extLst>
      <p:ext uri="{BB962C8B-B14F-4D97-AF65-F5344CB8AC3E}">
        <p14:creationId xmlns:p14="http://schemas.microsoft.com/office/powerpoint/2010/main" val="330408510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The Intergenerational Learning Center- How a Preschool Inside a Nursing Home Helps Children and the Elderly - The Atlanti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0200" y="304800"/>
            <a:ext cx="5943600" cy="61001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7440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2-01 at 6.38.3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3200" y="152400"/>
            <a:ext cx="3276600" cy="6599293"/>
          </a:xfrm>
          <a:prstGeom prst="rect">
            <a:avLst/>
          </a:prstGeom>
        </p:spPr>
      </p:pic>
    </p:spTree>
    <p:extLst>
      <p:ext uri="{BB962C8B-B14F-4D97-AF65-F5344CB8AC3E}">
        <p14:creationId xmlns:p14="http://schemas.microsoft.com/office/powerpoint/2010/main" val="4564403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Using Technology to Connect Generations-Repor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7400" y="457200"/>
            <a:ext cx="5143810" cy="5893262"/>
          </a:xfrm>
          <a:prstGeom prst="rect">
            <a:avLst/>
          </a:prstGeom>
        </p:spPr>
      </p:pic>
    </p:spTree>
    <p:extLst>
      <p:ext uri="{BB962C8B-B14F-4D97-AF65-F5344CB8AC3E}">
        <p14:creationId xmlns:p14="http://schemas.microsoft.com/office/powerpoint/2010/main" val="4033250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Five </a:t>
            </a:r>
            <a:r>
              <a:rPr lang="en-US" dirty="0" smtClean="0"/>
              <a:t>Generation Diversity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6835182"/>
              </p:ext>
            </p:extLst>
          </p:nvPr>
        </p:nvGraphicFramePr>
        <p:xfrm>
          <a:off x="0" y="1524000"/>
          <a:ext cx="5486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p:cNvSpPr txBox="1">
            <a:spLocks/>
          </p:cNvSpPr>
          <p:nvPr/>
        </p:nvSpPr>
        <p:spPr>
          <a:xfrm>
            <a:off x="5029200" y="1447800"/>
            <a:ext cx="3810000" cy="44958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457200" indent="-457200">
              <a:buClr>
                <a:schemeClr val="accent3"/>
              </a:buClr>
            </a:pPr>
            <a:r>
              <a:rPr lang="en-US" sz="2400" dirty="0" smtClean="0"/>
              <a:t>Relationship to Institutions</a:t>
            </a:r>
          </a:p>
          <a:p>
            <a:pPr marL="457200" indent="-457200">
              <a:buClr>
                <a:schemeClr val="accent3"/>
              </a:buClr>
            </a:pPr>
            <a:r>
              <a:rPr lang="en-US" sz="2400" dirty="0" smtClean="0"/>
              <a:t>Relationship to Authority</a:t>
            </a:r>
          </a:p>
          <a:p>
            <a:pPr marL="457200" indent="-457200">
              <a:buClr>
                <a:schemeClr val="accent3"/>
              </a:buClr>
            </a:pPr>
            <a:r>
              <a:rPr lang="en-US" sz="2400" dirty="0" smtClean="0"/>
              <a:t>Family Relationships</a:t>
            </a:r>
          </a:p>
          <a:p>
            <a:pPr marL="457200" indent="-457200">
              <a:buClr>
                <a:schemeClr val="accent3"/>
              </a:buClr>
            </a:pPr>
            <a:r>
              <a:rPr lang="en-US" sz="2400" dirty="0" smtClean="0"/>
              <a:t>Work-Life Balance</a:t>
            </a:r>
          </a:p>
          <a:p>
            <a:pPr marL="457200" indent="-457200">
              <a:buClr>
                <a:schemeClr val="accent3"/>
              </a:buClr>
            </a:pPr>
            <a:r>
              <a:rPr lang="en-US" sz="2400" dirty="0" smtClean="0"/>
              <a:t>Communication Style</a:t>
            </a:r>
          </a:p>
          <a:p>
            <a:pPr marL="457200" indent="-457200">
              <a:buClr>
                <a:schemeClr val="accent3"/>
              </a:buClr>
            </a:pPr>
            <a:r>
              <a:rPr lang="en-US" sz="2400" dirty="0" smtClean="0"/>
              <a:t>Technology Usage</a:t>
            </a:r>
          </a:p>
          <a:p>
            <a:pPr marL="457200" indent="-457200">
              <a:buClr>
                <a:schemeClr val="accent3"/>
              </a:buClr>
            </a:pPr>
            <a:r>
              <a:rPr lang="en-US" sz="2400" dirty="0" smtClean="0"/>
              <a:t>Learning Style</a:t>
            </a:r>
          </a:p>
          <a:p>
            <a:pPr marL="457200" indent="-457200">
              <a:buClr>
                <a:schemeClr val="accent3"/>
              </a:buClr>
            </a:pPr>
            <a:r>
              <a:rPr lang="en-US" sz="2400" dirty="0" smtClean="0"/>
              <a:t>Spiritual Expression</a:t>
            </a:r>
          </a:p>
          <a:p>
            <a:pPr marL="457200" indent="-457200">
              <a:buClr>
                <a:schemeClr val="accent3"/>
              </a:buClr>
            </a:pPr>
            <a:r>
              <a:rPr lang="en-US" sz="2400" dirty="0" smtClean="0"/>
              <a:t>Worship Style</a:t>
            </a:r>
          </a:p>
          <a:p>
            <a:endParaRPr lang="en-US" dirty="0"/>
          </a:p>
        </p:txBody>
      </p:sp>
    </p:spTree>
    <p:extLst>
      <p:ext uri="{BB962C8B-B14F-4D97-AF65-F5344CB8AC3E}">
        <p14:creationId xmlns:p14="http://schemas.microsoft.com/office/powerpoint/2010/main" val="136379218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274638"/>
            <a:ext cx="8280400" cy="1143000"/>
          </a:xfrm>
        </p:spPr>
        <p:txBody>
          <a:bodyPr>
            <a:normAutofit/>
          </a:bodyPr>
          <a:lstStyle/>
          <a:p>
            <a:pPr algn="ctr"/>
            <a:r>
              <a:rPr lang="en-US" dirty="0" smtClean="0"/>
              <a:t>Intentionally Intergenerational </a:t>
            </a:r>
            <a:endParaRPr lang="en-US" dirty="0"/>
          </a:p>
        </p:txBody>
      </p:sp>
      <p:graphicFrame>
        <p:nvGraphicFramePr>
          <p:cNvPr id="4" name="Diagram 3"/>
          <p:cNvGraphicFramePr/>
          <p:nvPr>
            <p:extLst>
              <p:ext uri="{D42A27DB-BD31-4B8C-83A1-F6EECF244321}">
                <p14:modId xmlns:p14="http://schemas.microsoft.com/office/powerpoint/2010/main" val="1180432320"/>
              </p:ext>
            </p:extLst>
          </p:nvPr>
        </p:nvGraphicFramePr>
        <p:xfrm>
          <a:off x="3302000" y="1282700"/>
          <a:ext cx="6223000" cy="5336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93700" y="1844676"/>
            <a:ext cx="3556000" cy="3908762"/>
          </a:xfrm>
          <a:prstGeom prst="rect">
            <a:avLst/>
          </a:prstGeom>
          <a:noFill/>
        </p:spPr>
        <p:txBody>
          <a:bodyPr wrap="square" rtlCol="0">
            <a:spAutoFit/>
          </a:bodyPr>
          <a:lstStyle/>
          <a:p>
            <a:r>
              <a:rPr lang="en-US" sz="2800" dirty="0" smtClean="0">
                <a:latin typeface="+mn-lt"/>
              </a:rPr>
              <a:t>Create IG Experiences at Church</a:t>
            </a:r>
          </a:p>
          <a:p>
            <a:endParaRPr lang="en-US" sz="1200" dirty="0" smtClean="0">
              <a:latin typeface="+mn-lt"/>
            </a:endParaRPr>
          </a:p>
          <a:p>
            <a:r>
              <a:rPr lang="en-US" sz="2800" dirty="0" smtClean="0">
                <a:latin typeface="+mn-lt"/>
              </a:rPr>
              <a:t>Infuse IG Experiences &amp; Relationships into </a:t>
            </a:r>
            <a:br>
              <a:rPr lang="en-US" sz="2800" dirty="0" smtClean="0">
                <a:latin typeface="+mn-lt"/>
              </a:rPr>
            </a:br>
            <a:r>
              <a:rPr lang="en-US" sz="2800" dirty="0" smtClean="0">
                <a:latin typeface="+mn-lt"/>
              </a:rPr>
              <a:t>Existing Ministries/Programs</a:t>
            </a:r>
          </a:p>
          <a:p>
            <a:endParaRPr lang="en-US" sz="1200" dirty="0">
              <a:latin typeface="+mn-lt"/>
            </a:endParaRPr>
          </a:p>
          <a:p>
            <a:r>
              <a:rPr lang="en-US" sz="2800" dirty="0" smtClean="0">
                <a:latin typeface="+mn-lt"/>
              </a:rPr>
              <a:t>Connect Generations in Church Life</a:t>
            </a:r>
            <a:endParaRPr lang="en-US" sz="2800" dirty="0">
              <a:latin typeface="+mn-lt"/>
            </a:endParaRPr>
          </a:p>
        </p:txBody>
      </p:sp>
    </p:spTree>
    <p:extLst>
      <p:ext uri="{BB962C8B-B14F-4D97-AF65-F5344CB8AC3E}">
        <p14:creationId xmlns:p14="http://schemas.microsoft.com/office/powerpoint/2010/main" val="648541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5638800" y="1219200"/>
            <a:ext cx="3505200" cy="4572000"/>
          </a:xfrm>
        </p:spPr>
        <p:txBody>
          <a:bodyPr>
            <a:normAutofit/>
          </a:bodyPr>
          <a:lstStyle/>
          <a:p>
            <a:pPr marL="0" indent="0">
              <a:buNone/>
            </a:pPr>
            <a:r>
              <a:rPr lang="en-US" sz="2800" dirty="0" smtClean="0"/>
              <a:t>Elements of LOGOS</a:t>
            </a:r>
          </a:p>
          <a:p>
            <a:pPr marL="514350" indent="-514350">
              <a:buClr>
                <a:schemeClr val="accent3"/>
              </a:buClr>
              <a:buFont typeface="+mj-lt"/>
              <a:buAutoNum type="arabicPeriod"/>
            </a:pPr>
            <a:r>
              <a:rPr lang="en-US" sz="2800" dirty="0" smtClean="0"/>
              <a:t>Bible Study</a:t>
            </a:r>
          </a:p>
          <a:p>
            <a:pPr marL="514350" indent="-514350">
              <a:buClr>
                <a:schemeClr val="accent3"/>
              </a:buClr>
              <a:buFont typeface="+mj-lt"/>
              <a:buAutoNum type="arabicPeriod"/>
            </a:pPr>
            <a:r>
              <a:rPr lang="en-US" sz="2800" dirty="0" smtClean="0"/>
              <a:t>Family Time</a:t>
            </a:r>
          </a:p>
          <a:p>
            <a:pPr marL="514350" indent="-514350">
              <a:buClr>
                <a:schemeClr val="accent3"/>
              </a:buClr>
              <a:buFont typeface="+mj-lt"/>
              <a:buAutoNum type="arabicPeriod"/>
            </a:pPr>
            <a:r>
              <a:rPr lang="en-US" sz="2800" dirty="0" smtClean="0"/>
              <a:t>Worship Skills</a:t>
            </a:r>
          </a:p>
          <a:p>
            <a:pPr marL="514350" indent="-514350">
              <a:buClr>
                <a:schemeClr val="accent3"/>
              </a:buClr>
              <a:buFont typeface="+mj-lt"/>
              <a:buAutoNum type="arabicPeriod"/>
            </a:pPr>
            <a:r>
              <a:rPr lang="en-US" sz="2800" dirty="0" smtClean="0"/>
              <a:t>Recreation</a:t>
            </a:r>
          </a:p>
          <a:p>
            <a:pPr marL="0" indent="0">
              <a:buNone/>
            </a:pPr>
            <a:endParaRPr lang="en-US" sz="2800" dirty="0" smtClean="0"/>
          </a:p>
          <a:p>
            <a:pPr marL="0" indent="0" algn="ctr">
              <a:buNone/>
            </a:pPr>
            <a:r>
              <a:rPr lang="en-US" sz="2400" dirty="0" smtClean="0"/>
              <a:t>GenOn Ministries</a:t>
            </a:r>
          </a:p>
          <a:p>
            <a:pPr marL="0" indent="0" algn="ctr">
              <a:buNone/>
            </a:pPr>
            <a:r>
              <a:rPr lang="en-US" sz="2400" dirty="0"/>
              <a:t>www.genonministries.org</a:t>
            </a:r>
          </a:p>
          <a:p>
            <a:pPr marL="0" indent="0">
              <a:buNone/>
            </a:pPr>
            <a:endParaRPr lang="en-US" sz="2800" dirty="0"/>
          </a:p>
        </p:txBody>
      </p:sp>
      <p:pic>
        <p:nvPicPr>
          <p:cNvPr id="4" name="Picture 3" descr="GenOn Ministri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750" y="604638"/>
            <a:ext cx="5010150" cy="56549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3583771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2600" y="274638"/>
            <a:ext cx="8166100" cy="1143000"/>
          </a:xfrm>
        </p:spPr>
        <p:txBody>
          <a:bodyPr>
            <a:normAutofit/>
          </a:bodyPr>
          <a:lstStyle/>
          <a:p>
            <a:pPr algn="ctr"/>
            <a:r>
              <a:rPr lang="en-US" dirty="0" smtClean="0"/>
              <a:t>Intentionally Intergenerational</a:t>
            </a:r>
            <a:endParaRPr lang="en-US" dirty="0"/>
          </a:p>
        </p:txBody>
      </p:sp>
      <p:sp>
        <p:nvSpPr>
          <p:cNvPr id="3" name="Content Placeholder 2"/>
          <p:cNvSpPr>
            <a:spLocks noGrp="1"/>
          </p:cNvSpPr>
          <p:nvPr>
            <p:ph idx="1"/>
          </p:nvPr>
        </p:nvSpPr>
        <p:spPr>
          <a:xfrm>
            <a:off x="685800" y="1600200"/>
            <a:ext cx="7772400" cy="4190999"/>
          </a:xfrm>
        </p:spPr>
        <p:txBody>
          <a:bodyPr>
            <a:normAutofit fontScale="92500" lnSpcReduction="10000"/>
          </a:bodyPr>
          <a:lstStyle/>
          <a:p>
            <a:pPr marL="457200" lvl="0" indent="-457200">
              <a:spcBef>
                <a:spcPts val="0"/>
              </a:spcBef>
              <a:buClr>
                <a:schemeClr val="accent3"/>
              </a:buClr>
              <a:buFont typeface="+mj-lt"/>
              <a:buAutoNum type="arabicPeriod"/>
            </a:pPr>
            <a:r>
              <a:rPr lang="en-US" sz="3200" dirty="0" smtClean="0"/>
              <a:t>Intergenerational Worship</a:t>
            </a:r>
          </a:p>
          <a:p>
            <a:pPr marL="457200" lvl="0" indent="-457200">
              <a:spcBef>
                <a:spcPts val="0"/>
              </a:spcBef>
              <a:buClr>
                <a:schemeClr val="accent3"/>
              </a:buClr>
              <a:buFont typeface="+mj-lt"/>
              <a:buAutoNum type="arabicPeriod"/>
            </a:pPr>
            <a:r>
              <a:rPr lang="en-US" sz="3200" dirty="0" smtClean="0"/>
              <a:t>Intergenerational Learning</a:t>
            </a:r>
          </a:p>
          <a:p>
            <a:pPr marL="457200" lvl="0" indent="-457200">
              <a:spcBef>
                <a:spcPts val="0"/>
              </a:spcBef>
              <a:buClr>
                <a:schemeClr val="accent3"/>
              </a:buClr>
              <a:buFont typeface="+mj-lt"/>
              <a:buAutoNum type="arabicPeriod"/>
            </a:pPr>
            <a:r>
              <a:rPr lang="en-US" sz="3200" dirty="0" smtClean="0"/>
              <a:t>Intergenerational Prayer &amp; Spiritual Formation </a:t>
            </a:r>
          </a:p>
          <a:p>
            <a:pPr marL="457200" lvl="0" indent="-457200">
              <a:spcBef>
                <a:spcPts val="0"/>
              </a:spcBef>
              <a:buClr>
                <a:schemeClr val="accent3"/>
              </a:buClr>
              <a:buFont typeface="+mj-lt"/>
              <a:buAutoNum type="arabicPeriod"/>
            </a:pPr>
            <a:r>
              <a:rPr lang="en-US" sz="3200" dirty="0" smtClean="0"/>
              <a:t>Intergenerational Social Events </a:t>
            </a:r>
            <a:br>
              <a:rPr lang="en-US" sz="3200" dirty="0" smtClean="0"/>
            </a:br>
            <a:r>
              <a:rPr lang="en-US" sz="3200" dirty="0" smtClean="0"/>
              <a:t>(arts festivals, music and concerts, drama)</a:t>
            </a:r>
            <a:endParaRPr lang="en-US" sz="3200" dirty="0"/>
          </a:p>
          <a:p>
            <a:pPr marL="457200" lvl="0" indent="-457200">
              <a:spcBef>
                <a:spcPts val="0"/>
              </a:spcBef>
              <a:buClr>
                <a:schemeClr val="accent3"/>
              </a:buClr>
              <a:buFont typeface="+mj-lt"/>
              <a:buAutoNum type="arabicPeriod"/>
            </a:pPr>
            <a:r>
              <a:rPr lang="en-US" sz="3200" dirty="0" smtClean="0"/>
              <a:t>Intergenerational Service &amp; Mission Trips</a:t>
            </a:r>
            <a:endParaRPr lang="en-US" sz="3200" dirty="0"/>
          </a:p>
          <a:p>
            <a:pPr marL="457200" indent="-457200">
              <a:spcBef>
                <a:spcPts val="0"/>
              </a:spcBef>
              <a:buClr>
                <a:schemeClr val="accent3"/>
              </a:buClr>
              <a:buFont typeface="+mj-lt"/>
              <a:buAutoNum type="arabicPeriod"/>
            </a:pPr>
            <a:r>
              <a:rPr lang="en-US" sz="3200" dirty="0" smtClean="0"/>
              <a:t>Intergenerational Retreats &amp; Camps</a:t>
            </a:r>
          </a:p>
          <a:p>
            <a:pPr marL="457200" lvl="0" indent="-457200">
              <a:spcBef>
                <a:spcPts val="0"/>
              </a:spcBef>
              <a:buClr>
                <a:schemeClr val="accent3"/>
              </a:buClr>
              <a:buFont typeface="+mj-lt"/>
              <a:buAutoNum type="arabicPeriod"/>
            </a:pPr>
            <a:r>
              <a:rPr lang="en-US" sz="3200" dirty="0"/>
              <a:t>Intergenerational </a:t>
            </a:r>
            <a:r>
              <a:rPr lang="en-US" sz="3200" dirty="0" smtClean="0"/>
              <a:t>Mentoring</a:t>
            </a:r>
            <a:endParaRPr lang="en-US" sz="3200" dirty="0"/>
          </a:p>
          <a:p>
            <a:pPr marL="457200" indent="-457200">
              <a:spcBef>
                <a:spcPts val="0"/>
              </a:spcBef>
              <a:buClr>
                <a:schemeClr val="accent3"/>
              </a:buClr>
              <a:buFont typeface="+mj-lt"/>
              <a:buAutoNum type="arabicPeriod"/>
            </a:pPr>
            <a:r>
              <a:rPr lang="en-US" sz="3200" dirty="0" smtClean="0"/>
              <a:t>Intergenerational Leadership</a:t>
            </a:r>
            <a:endParaRPr lang="en-US" sz="3200" dirty="0"/>
          </a:p>
        </p:txBody>
      </p:sp>
    </p:spTree>
    <p:extLst>
      <p:ext uri="{BB962C8B-B14F-4D97-AF65-F5344CB8AC3E}">
        <p14:creationId xmlns:p14="http://schemas.microsoft.com/office/powerpoint/2010/main" val="16088509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00" y="1246188"/>
            <a:ext cx="7772400" cy="1362075"/>
          </a:xfrm>
        </p:spPr>
        <p:txBody>
          <a:bodyPr/>
          <a:lstStyle/>
          <a:p>
            <a:pPr algn="ctr"/>
            <a:r>
              <a:rPr lang="en-US" dirty="0" smtClean="0"/>
              <a:t>Family</a:t>
            </a:r>
            <a:endParaRPr lang="en-US" dirty="0"/>
          </a:p>
        </p:txBody>
      </p:sp>
    </p:spTree>
    <p:extLst>
      <p:ext uri="{BB962C8B-B14F-4D97-AF65-F5344CB8AC3E}">
        <p14:creationId xmlns:p14="http://schemas.microsoft.com/office/powerpoint/2010/main" val="24730845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idx="1"/>
          </p:nvPr>
        </p:nvSpPr>
        <p:spPr/>
        <p:txBody>
          <a:bodyPr>
            <a:normAutofit fontScale="92500" lnSpcReduction="10000"/>
          </a:bodyPr>
          <a:lstStyle/>
          <a:p>
            <a:pPr marL="0" indent="0">
              <a:spcBef>
                <a:spcPts val="0"/>
              </a:spcBef>
              <a:buNone/>
            </a:pPr>
            <a:r>
              <a:rPr lang="en-US" sz="3200" i="1" dirty="0">
                <a:solidFill>
                  <a:srgbClr val="000000"/>
                </a:solidFill>
              </a:rPr>
              <a:t>How to equip, </a:t>
            </a:r>
            <a:r>
              <a:rPr lang="en-US" sz="3200" i="1" dirty="0" smtClean="0">
                <a:solidFill>
                  <a:srgbClr val="000000"/>
                </a:solidFill>
              </a:rPr>
              <a:t>resource, </a:t>
            </a:r>
            <a:r>
              <a:rPr lang="en-US" sz="3200" i="1" dirty="0">
                <a:solidFill>
                  <a:srgbClr val="000000"/>
                </a:solidFill>
              </a:rPr>
              <a:t>and support families as the center of faith </a:t>
            </a:r>
            <a:r>
              <a:rPr lang="en-US" sz="3200" i="1" dirty="0" smtClean="0">
                <a:solidFill>
                  <a:srgbClr val="000000"/>
                </a:solidFill>
              </a:rPr>
              <a:t>formation? </a:t>
            </a:r>
          </a:p>
          <a:p>
            <a:pPr marL="0" indent="0">
              <a:spcBef>
                <a:spcPts val="0"/>
              </a:spcBef>
              <a:buNone/>
            </a:pPr>
            <a:endParaRPr lang="en-US" sz="1400" i="1" dirty="0">
              <a:solidFill>
                <a:srgbClr val="000000"/>
              </a:solidFill>
            </a:endParaRPr>
          </a:p>
          <a:p>
            <a:pPr marL="457200" indent="-457200">
              <a:spcBef>
                <a:spcPts val="0"/>
              </a:spcBef>
              <a:buClr>
                <a:schemeClr val="accent3"/>
              </a:buClr>
              <a:buFont typeface="+mj-lt"/>
              <a:buAutoNum type="arabicPeriod"/>
            </a:pPr>
            <a:r>
              <a:rPr lang="en-US" sz="3200" dirty="0" smtClean="0">
                <a:solidFill>
                  <a:srgbClr val="000000"/>
                </a:solidFill>
              </a:rPr>
              <a:t>Transmitting faith from generation to generation</a:t>
            </a:r>
          </a:p>
          <a:p>
            <a:pPr marL="457200" indent="-457200">
              <a:spcBef>
                <a:spcPts val="0"/>
              </a:spcBef>
              <a:buClr>
                <a:schemeClr val="accent3"/>
              </a:buClr>
              <a:buFont typeface="+mj-lt"/>
              <a:buAutoNum type="arabicPeriod"/>
            </a:pPr>
            <a:r>
              <a:rPr lang="en-US" sz="3200" dirty="0" smtClean="0">
                <a:solidFill>
                  <a:srgbClr val="000000"/>
                </a:solidFill>
              </a:rPr>
              <a:t>Nurturing family faith at home – faith practices</a:t>
            </a:r>
          </a:p>
          <a:p>
            <a:pPr marL="457200" indent="-457200">
              <a:spcBef>
                <a:spcPts val="0"/>
              </a:spcBef>
              <a:buClr>
                <a:schemeClr val="accent3"/>
              </a:buClr>
              <a:buFont typeface="+mj-lt"/>
              <a:buAutoNum type="arabicPeriod"/>
            </a:pPr>
            <a:r>
              <a:rPr lang="en-US" sz="3200" dirty="0" smtClean="0">
                <a:solidFill>
                  <a:srgbClr val="000000"/>
                </a:solidFill>
              </a:rPr>
              <a:t>Building strong families – family assets </a:t>
            </a:r>
          </a:p>
          <a:p>
            <a:pPr marL="457200" indent="-457200">
              <a:spcBef>
                <a:spcPts val="0"/>
              </a:spcBef>
              <a:buClr>
                <a:schemeClr val="accent3"/>
              </a:buClr>
              <a:buFont typeface="+mj-lt"/>
              <a:buAutoNum type="arabicPeriod"/>
            </a:pPr>
            <a:r>
              <a:rPr lang="en-US" sz="3200" dirty="0" smtClean="0">
                <a:solidFill>
                  <a:srgbClr val="000000"/>
                </a:solidFill>
              </a:rPr>
              <a:t>Equipping &amp; supporting parents &amp; grandparents – formation </a:t>
            </a:r>
            <a:endParaRPr lang="en-US" sz="3200" dirty="0">
              <a:solidFill>
                <a:srgbClr val="000000"/>
              </a:solidFill>
            </a:endParaRPr>
          </a:p>
          <a:p>
            <a:pPr marL="457200" indent="-457200">
              <a:spcBef>
                <a:spcPts val="0"/>
              </a:spcBef>
              <a:buNone/>
            </a:pPr>
            <a:endParaRPr lang="en-US" sz="3200" dirty="0" smtClean="0">
              <a:solidFill>
                <a:srgbClr val="000000"/>
              </a:solidFill>
            </a:endParaRPr>
          </a:p>
        </p:txBody>
      </p:sp>
    </p:spTree>
    <p:extLst>
      <p:ext uri="{BB962C8B-B14F-4D97-AF65-F5344CB8AC3E}">
        <p14:creationId xmlns:p14="http://schemas.microsoft.com/office/powerpoint/2010/main" val="337703796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28600"/>
            <a:ext cx="7772400" cy="1143000"/>
          </a:xfrm>
        </p:spPr>
        <p:txBody>
          <a:bodyPr/>
          <a:lstStyle/>
          <a:p>
            <a:pPr algn="ctr"/>
            <a:r>
              <a:rPr lang="en-US" dirty="0" smtClean="0"/>
              <a:t>Religious Transmission</a:t>
            </a:r>
            <a:endParaRPr lang="en-US" dirty="0"/>
          </a:p>
        </p:txBody>
      </p:sp>
      <p:pic>
        <p:nvPicPr>
          <p:cNvPr id="3" name="Picture 2" descr="Page19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7400" y="1295400"/>
            <a:ext cx="6604308" cy="4570612"/>
          </a:xfrm>
          <a:prstGeom prst="rect">
            <a:avLst/>
          </a:prstGeom>
          <a:ln>
            <a:noFill/>
          </a:ln>
          <a:effectLst>
            <a:outerShdw blurRad="292100" dist="139700" dir="2700000" algn="tl" rotWithShape="0">
              <a:srgbClr val="333333">
                <a:alpha val="65000"/>
              </a:srgbClr>
            </a:outerShdw>
          </a:effectLst>
        </p:spPr>
      </p:pic>
      <p:pic>
        <p:nvPicPr>
          <p:cNvPr id="4" name="Picture 3" descr="9486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286000"/>
            <a:ext cx="1474717" cy="2260103"/>
          </a:xfrm>
          <a:prstGeom prst="rect">
            <a:avLst/>
          </a:prstGeom>
        </p:spPr>
      </p:pic>
    </p:spTree>
    <p:extLst>
      <p:ext uri="{BB962C8B-B14F-4D97-AF65-F5344CB8AC3E}">
        <p14:creationId xmlns:p14="http://schemas.microsoft.com/office/powerpoint/2010/main" val="226545075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Families at the Center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71046254"/>
              </p:ext>
            </p:extLst>
          </p:nvPr>
        </p:nvGraphicFramePr>
        <p:xfrm>
          <a:off x="612775" y="1433146"/>
          <a:ext cx="8060388" cy="4483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67549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Family Faith Formation </a:t>
            </a:r>
            <a:endParaRPr lang="en-US" dirty="0"/>
          </a:p>
        </p:txBody>
      </p:sp>
      <p:sp>
        <p:nvSpPr>
          <p:cNvPr id="227331" name="Rectangle 3"/>
          <p:cNvSpPr>
            <a:spLocks noGrp="1" noChangeArrowheads="1"/>
          </p:cNvSpPr>
          <p:nvPr>
            <p:ph idx="1"/>
          </p:nvPr>
        </p:nvSpPr>
        <p:spPr/>
        <p:txBody>
          <a:bodyPr>
            <a:normAutofit fontScale="92500"/>
          </a:bodyPr>
          <a:lstStyle/>
          <a:p>
            <a:pPr marL="514350" indent="-514350">
              <a:spcBef>
                <a:spcPts val="0"/>
              </a:spcBef>
              <a:buClr>
                <a:schemeClr val="accent3"/>
              </a:buClr>
              <a:buFont typeface="+mj-lt"/>
              <a:buAutoNum type="arabicPeriod"/>
            </a:pPr>
            <a:r>
              <a:rPr lang="en-US" sz="2800" dirty="0" smtClean="0">
                <a:solidFill>
                  <a:srgbClr val="000000"/>
                </a:solidFill>
              </a:rPr>
              <a:t>Through the day: meal times, car times, morning </a:t>
            </a:r>
            <a:r>
              <a:rPr lang="en-US" sz="2800" dirty="0">
                <a:solidFill>
                  <a:srgbClr val="000000"/>
                </a:solidFill>
              </a:rPr>
              <a:t>and </a:t>
            </a:r>
            <a:r>
              <a:rPr lang="en-US" sz="2800" dirty="0" smtClean="0">
                <a:solidFill>
                  <a:srgbClr val="000000"/>
                </a:solidFill>
              </a:rPr>
              <a:t>bedtime, exits </a:t>
            </a:r>
            <a:r>
              <a:rPr lang="en-US" sz="2800" dirty="0">
                <a:solidFill>
                  <a:srgbClr val="000000"/>
                </a:solidFill>
              </a:rPr>
              <a:t>and </a:t>
            </a:r>
            <a:r>
              <a:rPr lang="en-US" sz="2800" dirty="0" smtClean="0">
                <a:solidFill>
                  <a:srgbClr val="000000"/>
                </a:solidFill>
              </a:rPr>
              <a:t>entries, family </a:t>
            </a:r>
            <a:r>
              <a:rPr lang="en-US" sz="2800" dirty="0">
                <a:solidFill>
                  <a:srgbClr val="000000"/>
                </a:solidFill>
              </a:rPr>
              <a:t>sharing </a:t>
            </a:r>
            <a:r>
              <a:rPr lang="en-US" sz="2800" dirty="0" smtClean="0">
                <a:solidFill>
                  <a:srgbClr val="000000"/>
                </a:solidFill>
              </a:rPr>
              <a:t>times</a:t>
            </a:r>
          </a:p>
          <a:p>
            <a:pPr marL="514350" indent="-514350">
              <a:spcBef>
                <a:spcPts val="0"/>
              </a:spcBef>
              <a:buClr>
                <a:schemeClr val="accent3"/>
              </a:buClr>
              <a:buFont typeface="+mj-lt"/>
              <a:buAutoNum type="arabicPeriod"/>
            </a:pPr>
            <a:r>
              <a:rPr lang="en-US" sz="2800" dirty="0" smtClean="0">
                <a:solidFill>
                  <a:srgbClr val="000000"/>
                </a:solidFill>
              </a:rPr>
              <a:t>Through the year: church year seasons, rituals and celebrations</a:t>
            </a:r>
          </a:p>
          <a:p>
            <a:pPr marL="514350" indent="-514350">
              <a:spcBef>
                <a:spcPts val="0"/>
              </a:spcBef>
              <a:buClr>
                <a:schemeClr val="accent3"/>
              </a:buClr>
              <a:buFont typeface="+mj-lt"/>
              <a:buAutoNum type="arabicPeriod"/>
            </a:pPr>
            <a:r>
              <a:rPr lang="en-US" sz="2800" dirty="0" smtClean="0">
                <a:solidFill>
                  <a:srgbClr val="000000"/>
                </a:solidFill>
              </a:rPr>
              <a:t>Through the lifecycle: milestones &amp; rites of passage</a:t>
            </a:r>
          </a:p>
          <a:p>
            <a:pPr marL="514350" indent="-514350">
              <a:spcBef>
                <a:spcPts val="0"/>
              </a:spcBef>
              <a:buClr>
                <a:schemeClr val="accent3"/>
              </a:buClr>
              <a:buFont typeface="+mj-lt"/>
              <a:buAutoNum type="arabicPeriod"/>
            </a:pPr>
            <a:r>
              <a:rPr lang="en-US" sz="2800" dirty="0">
                <a:solidFill>
                  <a:srgbClr val="000000"/>
                </a:solidFill>
              </a:rPr>
              <a:t>Through key family moments – good times and hard times, times of joy and sorrow</a:t>
            </a:r>
          </a:p>
          <a:p>
            <a:pPr marL="514350" indent="-514350">
              <a:spcBef>
                <a:spcPts val="0"/>
              </a:spcBef>
              <a:buClr>
                <a:schemeClr val="accent3"/>
              </a:buClr>
              <a:buFont typeface="+mj-lt"/>
              <a:buAutoNum type="arabicPeriod"/>
            </a:pPr>
            <a:r>
              <a:rPr lang="en-US" sz="2800" dirty="0" smtClean="0">
                <a:solidFill>
                  <a:srgbClr val="000000"/>
                </a:solidFill>
              </a:rPr>
              <a:t>Through life issues and life skills: parenting, decision-making, financial planning, communication, and more</a:t>
            </a:r>
            <a:endParaRPr lang="en-US" sz="2800" dirty="0">
              <a:solidFill>
                <a:srgbClr val="000000"/>
              </a:solidFill>
            </a:endParaRPr>
          </a:p>
        </p:txBody>
      </p:sp>
    </p:spTree>
    <p:extLst>
      <p:ext uri="{BB962C8B-B14F-4D97-AF65-F5344CB8AC3E}">
        <p14:creationId xmlns:p14="http://schemas.microsoft.com/office/powerpoint/2010/main" val="285785107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ilestone-ministry-brochure.pdf"/>
          <p:cNvPicPr>
            <a:picLocks noChangeAspect="1"/>
          </p:cNvPicPr>
          <p:nvPr/>
        </p:nvPicPr>
        <p:blipFill rotWithShape="1">
          <a:blip r:embed="rId2" cstate="screen">
            <a:extLst>
              <a:ext uri="{28A0092B-C50C-407E-A947-70E740481C1C}">
                <a14:useLocalDpi xmlns:a14="http://schemas.microsoft.com/office/drawing/2010/main"/>
              </a:ext>
            </a:extLst>
          </a:blip>
          <a:srcRect l="5046" t="1890" r="3338" b="3776"/>
          <a:stretch/>
        </p:blipFill>
        <p:spPr>
          <a:xfrm>
            <a:off x="500217" y="183704"/>
            <a:ext cx="8124740" cy="6464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583872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Milestone-ministry-brochure.pdf"/>
          <p:cNvPicPr>
            <a:picLocks noChangeAspect="1"/>
          </p:cNvPicPr>
          <p:nvPr/>
        </p:nvPicPr>
        <p:blipFill rotWithShape="1">
          <a:blip r:embed="rId2" cstate="screen">
            <a:extLst>
              <a:ext uri="{28A0092B-C50C-407E-A947-70E740481C1C}">
                <a14:useLocalDpi xmlns:a14="http://schemas.microsoft.com/office/drawing/2010/main"/>
              </a:ext>
            </a:extLst>
          </a:blip>
          <a:srcRect l="4750" t="2164" r="4128" b="2424"/>
          <a:stretch/>
        </p:blipFill>
        <p:spPr>
          <a:xfrm>
            <a:off x="651565" y="231913"/>
            <a:ext cx="7833794" cy="6338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88235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Family Diversity</a:t>
            </a:r>
            <a:endParaRPr lang="en-US" dirty="0"/>
          </a:p>
        </p:txBody>
      </p:sp>
      <p:sp>
        <p:nvSpPr>
          <p:cNvPr id="8" name="Content Placeholder 7"/>
          <p:cNvSpPr>
            <a:spLocks noGrp="1"/>
          </p:cNvSpPr>
          <p:nvPr>
            <p:ph idx="1"/>
          </p:nvPr>
        </p:nvSpPr>
        <p:spPr>
          <a:xfrm>
            <a:off x="457200" y="1371600"/>
            <a:ext cx="8305800" cy="4419600"/>
          </a:xfrm>
        </p:spPr>
        <p:txBody>
          <a:bodyPr>
            <a:normAutofit fontScale="92500" lnSpcReduction="10000"/>
          </a:bodyPr>
          <a:lstStyle/>
          <a:p>
            <a:pPr marL="457200" indent="-457200">
              <a:spcBef>
                <a:spcPts val="0"/>
              </a:spcBef>
              <a:buClr>
                <a:schemeClr val="accent3"/>
              </a:buClr>
              <a:buSzPct val="90000"/>
              <a:buFont typeface="+mj-lt"/>
              <a:buAutoNum type="arabicPeriod"/>
            </a:pPr>
            <a:r>
              <a:rPr lang="en-US" sz="2800" dirty="0" smtClean="0"/>
              <a:t>Married Couples with no children</a:t>
            </a:r>
          </a:p>
          <a:p>
            <a:pPr marL="457200" indent="-457200">
              <a:spcBef>
                <a:spcPts val="0"/>
              </a:spcBef>
              <a:buClr>
                <a:schemeClr val="accent3"/>
              </a:buClr>
              <a:buSzPct val="90000"/>
              <a:buFont typeface="+mj-lt"/>
              <a:buAutoNum type="arabicPeriod"/>
            </a:pPr>
            <a:r>
              <a:rPr lang="en-US" sz="2800" dirty="0" smtClean="0"/>
              <a:t>Married Couple with Children (biological family)</a:t>
            </a:r>
          </a:p>
          <a:p>
            <a:pPr marL="457200" indent="-457200">
              <a:spcBef>
                <a:spcPts val="0"/>
              </a:spcBef>
              <a:buClr>
                <a:schemeClr val="accent3"/>
              </a:buClr>
              <a:buSzPct val="90000"/>
              <a:buFont typeface="+mj-lt"/>
              <a:buAutoNum type="arabicPeriod"/>
            </a:pPr>
            <a:r>
              <a:rPr lang="en-US" sz="2800" dirty="0" smtClean="0"/>
              <a:t>Married Couple with Children (blended family)</a:t>
            </a:r>
          </a:p>
          <a:p>
            <a:pPr marL="457200" indent="-457200">
              <a:spcBef>
                <a:spcPts val="0"/>
              </a:spcBef>
              <a:buClr>
                <a:schemeClr val="accent3"/>
              </a:buClr>
              <a:buSzPct val="90000"/>
              <a:buFont typeface="+mj-lt"/>
              <a:buAutoNum type="arabicPeriod"/>
            </a:pPr>
            <a:r>
              <a:rPr lang="en-US" sz="2800" dirty="0" smtClean="0"/>
              <a:t>Single Parent with Children</a:t>
            </a:r>
          </a:p>
          <a:p>
            <a:pPr marL="457200" indent="-457200">
              <a:spcBef>
                <a:spcPts val="0"/>
              </a:spcBef>
              <a:buClr>
                <a:schemeClr val="accent3"/>
              </a:buClr>
              <a:buSzPct val="90000"/>
              <a:buFont typeface="+mj-lt"/>
              <a:buAutoNum type="arabicPeriod"/>
            </a:pPr>
            <a:r>
              <a:rPr lang="en-US" sz="2800" dirty="0" smtClean="0"/>
              <a:t>Unmarried Couple with Children</a:t>
            </a:r>
          </a:p>
          <a:p>
            <a:pPr marL="457200" indent="-457200">
              <a:spcBef>
                <a:spcPts val="0"/>
              </a:spcBef>
              <a:buClr>
                <a:schemeClr val="accent3"/>
              </a:buClr>
              <a:buSzPct val="90000"/>
              <a:buFont typeface="+mj-lt"/>
              <a:buAutoNum type="arabicPeriod"/>
            </a:pPr>
            <a:r>
              <a:rPr lang="en-US" sz="2800" dirty="0" smtClean="0"/>
              <a:t>Unmarried Couple without Children </a:t>
            </a:r>
          </a:p>
          <a:p>
            <a:pPr marL="457200" indent="-457200">
              <a:spcBef>
                <a:spcPts val="0"/>
              </a:spcBef>
              <a:buClr>
                <a:schemeClr val="accent3"/>
              </a:buClr>
              <a:buSzPct val="90000"/>
              <a:buFont typeface="+mj-lt"/>
              <a:buAutoNum type="arabicPeriod"/>
            </a:pPr>
            <a:r>
              <a:rPr lang="en-US" sz="2800" dirty="0" smtClean="0"/>
              <a:t>Same Sex Couple with Children (married / unmarried)</a:t>
            </a:r>
          </a:p>
          <a:p>
            <a:pPr marL="457200" indent="-457200">
              <a:spcBef>
                <a:spcPts val="0"/>
              </a:spcBef>
              <a:buClr>
                <a:schemeClr val="accent3"/>
              </a:buClr>
              <a:buSzPct val="90000"/>
              <a:buFont typeface="+mj-lt"/>
              <a:buAutoNum type="arabicPeriod"/>
            </a:pPr>
            <a:r>
              <a:rPr lang="en-US" sz="2800" dirty="0" smtClean="0"/>
              <a:t>Same Sex Couple without Children (married / unmarried)</a:t>
            </a:r>
          </a:p>
          <a:p>
            <a:pPr marL="457200" indent="-457200">
              <a:spcBef>
                <a:spcPts val="0"/>
              </a:spcBef>
              <a:buClr>
                <a:schemeClr val="accent3"/>
              </a:buClr>
              <a:buSzPct val="90000"/>
              <a:buFont typeface="+mj-lt"/>
              <a:buAutoNum type="arabicPeriod"/>
            </a:pPr>
            <a:r>
              <a:rPr lang="en-US" sz="2800" dirty="0" smtClean="0"/>
              <a:t>Grandparents &amp; Parents with Children</a:t>
            </a:r>
          </a:p>
          <a:p>
            <a:pPr marL="457200" indent="-457200">
              <a:spcBef>
                <a:spcPts val="0"/>
              </a:spcBef>
              <a:buClr>
                <a:schemeClr val="accent3"/>
              </a:buClr>
              <a:buSzPct val="90000"/>
              <a:buFont typeface="+mj-lt"/>
              <a:buAutoNum type="arabicPeriod"/>
            </a:pPr>
            <a:r>
              <a:rPr lang="en-US" sz="2800" dirty="0" smtClean="0"/>
              <a:t>Grandparents as </a:t>
            </a:r>
            <a:r>
              <a:rPr lang="en-US" sz="2800" dirty="0"/>
              <a:t>P</a:t>
            </a:r>
            <a:r>
              <a:rPr lang="en-US" sz="2800" dirty="0" smtClean="0"/>
              <a:t>rimary Caregivers</a:t>
            </a:r>
          </a:p>
          <a:p>
            <a:pPr marL="457200" indent="-457200">
              <a:spcBef>
                <a:spcPts val="0"/>
              </a:spcBef>
              <a:buClr>
                <a:schemeClr val="accent3"/>
              </a:buClr>
              <a:buSzPct val="90000"/>
              <a:buFont typeface="+mj-lt"/>
              <a:buAutoNum type="arabicPeriod"/>
            </a:pPr>
            <a:r>
              <a:rPr lang="en-US" sz="2800" dirty="0" smtClean="0"/>
              <a:t>Parents with Single Young Adults Living at Home</a:t>
            </a:r>
          </a:p>
        </p:txBody>
      </p:sp>
    </p:spTree>
    <p:extLst>
      <p:ext uri="{BB962C8B-B14F-4D97-AF65-F5344CB8AC3E}">
        <p14:creationId xmlns:p14="http://schemas.microsoft.com/office/powerpoint/2010/main" val="246882644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idx="1"/>
          </p:nvPr>
        </p:nvSpPr>
        <p:spPr>
          <a:xfrm>
            <a:off x="685800" y="1511300"/>
            <a:ext cx="7772400" cy="4318000"/>
          </a:xfrm>
        </p:spPr>
        <p:txBody>
          <a:bodyPr>
            <a:normAutofit fontScale="92500" lnSpcReduction="10000"/>
          </a:bodyPr>
          <a:lstStyle/>
          <a:p>
            <a:pPr marL="514350" indent="-514350">
              <a:buClr>
                <a:schemeClr val="accent3"/>
              </a:buClr>
              <a:buFont typeface="+mj-lt"/>
              <a:buAutoNum type="arabicPeriod"/>
            </a:pPr>
            <a:r>
              <a:rPr lang="en-US" sz="2800" dirty="0" smtClean="0"/>
              <a:t>Family </a:t>
            </a:r>
            <a:r>
              <a:rPr lang="en-US" sz="2800" dirty="0"/>
              <a:t>and intergenerational learning programs, as well as parent-child/teen </a:t>
            </a:r>
            <a:r>
              <a:rPr lang="en-US" sz="2800" dirty="0" smtClean="0"/>
              <a:t>programs</a:t>
            </a:r>
            <a:endParaRPr lang="en-US" sz="2800" dirty="0"/>
          </a:p>
          <a:p>
            <a:pPr marL="514350" indent="-514350">
              <a:buClr>
                <a:schemeClr val="accent3"/>
              </a:buClr>
              <a:buFont typeface="+mj-lt"/>
              <a:buAutoNum type="arabicPeriod"/>
            </a:pPr>
            <a:r>
              <a:rPr lang="en-US" sz="2800" dirty="0" smtClean="0"/>
              <a:t>Family </a:t>
            </a:r>
            <a:r>
              <a:rPr lang="en-US" sz="2800" dirty="0"/>
              <a:t>faith formation around life-cycle </a:t>
            </a:r>
            <a:r>
              <a:rPr lang="en-US" sz="2800" dirty="0" smtClean="0"/>
              <a:t>milestones </a:t>
            </a:r>
          </a:p>
          <a:p>
            <a:pPr marL="514350" indent="-514350">
              <a:buClr>
                <a:schemeClr val="accent3"/>
              </a:buClr>
              <a:buFont typeface="+mj-lt"/>
              <a:buAutoNum type="arabicPeriod"/>
            </a:pPr>
            <a:r>
              <a:rPr lang="en-US" sz="2800" dirty="0" smtClean="0"/>
              <a:t>Family teen </a:t>
            </a:r>
            <a:r>
              <a:rPr lang="en-US" sz="2800" dirty="0"/>
              <a:t>service </a:t>
            </a:r>
            <a:r>
              <a:rPr lang="en-US" sz="2800" dirty="0" smtClean="0"/>
              <a:t>projects</a:t>
            </a:r>
            <a:endParaRPr lang="en-US" sz="2800" dirty="0"/>
          </a:p>
          <a:p>
            <a:pPr marL="514350" indent="-514350">
              <a:buClr>
                <a:schemeClr val="accent3"/>
              </a:buClr>
              <a:buFont typeface="+mj-lt"/>
              <a:buAutoNum type="arabicPeriod"/>
            </a:pPr>
            <a:r>
              <a:rPr lang="en-US" sz="2800" dirty="0" smtClean="0"/>
              <a:t>At</a:t>
            </a:r>
            <a:r>
              <a:rPr lang="en-US" sz="2800" dirty="0"/>
              <a:t>-home resources </a:t>
            </a:r>
            <a:r>
              <a:rPr lang="en-US" sz="2800" dirty="0" smtClean="0"/>
              <a:t>to develop family </a:t>
            </a:r>
            <a:r>
              <a:rPr lang="en-US" sz="2800" dirty="0"/>
              <a:t>faith </a:t>
            </a:r>
            <a:r>
              <a:rPr lang="en-US" sz="2800" dirty="0" smtClean="0"/>
              <a:t>practices</a:t>
            </a:r>
            <a:endParaRPr lang="en-US" sz="2800" dirty="0"/>
          </a:p>
          <a:p>
            <a:pPr marL="514350" indent="-514350">
              <a:buClr>
                <a:schemeClr val="accent3"/>
              </a:buClr>
              <a:buFont typeface="+mj-lt"/>
              <a:buAutoNum type="arabicPeriod"/>
            </a:pPr>
            <a:r>
              <a:rPr lang="en-US" sz="2800" dirty="0"/>
              <a:t>Focus on parents—parent faith formation and parental </a:t>
            </a:r>
            <a:r>
              <a:rPr lang="en-US" sz="2800" dirty="0" smtClean="0"/>
              <a:t>training</a:t>
            </a:r>
            <a:endParaRPr lang="en-US" sz="2800" dirty="0"/>
          </a:p>
          <a:p>
            <a:pPr marL="514350" indent="-514350">
              <a:buClr>
                <a:schemeClr val="accent3"/>
              </a:buClr>
              <a:buFont typeface="+mj-lt"/>
              <a:buAutoNum type="arabicPeriod"/>
            </a:pPr>
            <a:r>
              <a:rPr lang="en-US" sz="2800" dirty="0" smtClean="0"/>
              <a:t>A family </a:t>
            </a:r>
            <a:r>
              <a:rPr lang="en-US" sz="2800" dirty="0"/>
              <a:t>faith formation website as an online </a:t>
            </a:r>
            <a:r>
              <a:rPr lang="en-US" sz="2800" dirty="0" smtClean="0"/>
              <a:t>leaning and resource center; Facebook (or other social media) as a connection and community</a:t>
            </a:r>
            <a:endParaRPr lang="en-US" sz="2800" dirty="0"/>
          </a:p>
        </p:txBody>
      </p:sp>
    </p:spTree>
    <p:extLst>
      <p:ext uri="{BB962C8B-B14F-4D97-AF65-F5344CB8AC3E}">
        <p14:creationId xmlns:p14="http://schemas.microsoft.com/office/powerpoint/2010/main" val="60308631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068388"/>
            <a:ext cx="7772400" cy="1362075"/>
          </a:xfrm>
        </p:spPr>
        <p:txBody>
          <a:bodyPr/>
          <a:lstStyle/>
          <a:p>
            <a:pPr algn="ctr"/>
            <a:r>
              <a:rPr lang="en-US" dirty="0" smtClean="0"/>
              <a:t>Lifelong </a:t>
            </a:r>
            <a:endParaRPr lang="en-US" dirty="0"/>
          </a:p>
        </p:txBody>
      </p:sp>
    </p:spTree>
    <p:extLst>
      <p:ext uri="{BB962C8B-B14F-4D97-AF65-F5344CB8AC3E}">
        <p14:creationId xmlns:p14="http://schemas.microsoft.com/office/powerpoint/2010/main" val="7050875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Lifelong Faith Formation </a:t>
            </a:r>
            <a:endParaRPr lang="en-US" dirty="0"/>
          </a:p>
        </p:txBody>
      </p:sp>
      <p:sp>
        <p:nvSpPr>
          <p:cNvPr id="3" name="Content Placeholder 2"/>
          <p:cNvSpPr>
            <a:spLocks noGrp="1"/>
          </p:cNvSpPr>
          <p:nvPr>
            <p:ph sz="quarter" idx="13"/>
          </p:nvPr>
        </p:nvSpPr>
        <p:spPr>
          <a:xfrm>
            <a:off x="498518" y="1985963"/>
            <a:ext cx="2964234" cy="4140200"/>
          </a:xfrm>
        </p:spPr>
        <p:txBody>
          <a:bodyPr>
            <a:normAutofit/>
          </a:bodyPr>
          <a:lstStyle/>
          <a:p>
            <a:pPr marL="0" lvl="0" indent="0">
              <a:buNone/>
            </a:pPr>
            <a:r>
              <a:rPr lang="en-US" sz="2600" dirty="0" smtClean="0">
                <a:solidFill>
                  <a:schemeClr val="tx1"/>
                </a:solidFill>
              </a:rPr>
              <a:t>Age </a:t>
            </a:r>
            <a:r>
              <a:rPr lang="en-US" sz="2600" dirty="0">
                <a:solidFill>
                  <a:schemeClr val="tx1"/>
                </a:solidFill>
              </a:rPr>
              <a:t>group and generational faith formation addresses the unique life tasks, needs, interests, and spiritual journeys of people at each stage of life. </a:t>
            </a:r>
          </a:p>
        </p:txBody>
      </p:sp>
      <p:graphicFrame>
        <p:nvGraphicFramePr>
          <p:cNvPr id="4" name="Diagram 3"/>
          <p:cNvGraphicFramePr/>
          <p:nvPr>
            <p:extLst>
              <p:ext uri="{D42A27DB-BD31-4B8C-83A1-F6EECF244321}">
                <p14:modId xmlns:p14="http://schemas.microsoft.com/office/powerpoint/2010/main" val="2545763041"/>
              </p:ext>
            </p:extLst>
          </p:nvPr>
        </p:nvGraphicFramePr>
        <p:xfrm>
          <a:off x="3185097" y="2044811"/>
          <a:ext cx="5048134" cy="384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145395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0"/>
            <a:ext cx="6773333" cy="6858000"/>
          </a:xfrm>
          <a:prstGeom prst="rect">
            <a:avLst/>
          </a:prstGeom>
        </p:spPr>
      </p:pic>
    </p:spTree>
    <p:extLst>
      <p:ext uri="{BB962C8B-B14F-4D97-AF65-F5344CB8AC3E}">
        <p14:creationId xmlns:p14="http://schemas.microsoft.com/office/powerpoint/2010/main" val="1025719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86049467"/>
              </p:ext>
            </p:extLst>
          </p:nvPr>
        </p:nvGraphicFramePr>
        <p:xfrm>
          <a:off x="1118500" y="1281978"/>
          <a:ext cx="7123800" cy="5033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idx="4294967295"/>
          </p:nvPr>
        </p:nvSpPr>
        <p:spPr>
          <a:xfrm>
            <a:off x="838200" y="173038"/>
            <a:ext cx="7772400" cy="1282980"/>
          </a:xfrm>
        </p:spPr>
        <p:txBody>
          <a:bodyPr>
            <a:noAutofit/>
          </a:bodyPr>
          <a:lstStyle/>
          <a:p>
            <a:pPr algn="ctr"/>
            <a:r>
              <a:rPr lang="en-US" dirty="0" smtClean="0"/>
              <a:t>Curriculum for lifelong </a:t>
            </a:r>
            <a:br>
              <a:rPr lang="en-US" dirty="0" smtClean="0"/>
            </a:br>
            <a:r>
              <a:rPr lang="en-US" dirty="0" smtClean="0"/>
              <a:t>faith formation</a:t>
            </a:r>
            <a:endParaRPr lang="en-US" dirty="0"/>
          </a:p>
        </p:txBody>
      </p:sp>
    </p:spTree>
    <p:extLst>
      <p:ext uri="{BB962C8B-B14F-4D97-AF65-F5344CB8AC3E}">
        <p14:creationId xmlns:p14="http://schemas.microsoft.com/office/powerpoint/2010/main" val="128073879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267"/>
            <a:ext cx="7772400" cy="1287371"/>
          </a:xfrm>
        </p:spPr>
        <p:txBody>
          <a:bodyPr>
            <a:normAutofit/>
          </a:bodyPr>
          <a:lstStyle/>
          <a:p>
            <a:pPr algn="ctr"/>
            <a:r>
              <a:rPr lang="en-US" dirty="0" smtClean="0">
                <a:solidFill>
                  <a:srgbClr val="000000"/>
                </a:solidFill>
              </a:rPr>
              <a:t>Lifelong Faith Formation </a:t>
            </a:r>
            <a:br>
              <a:rPr lang="en-US" dirty="0" smtClean="0">
                <a:solidFill>
                  <a:srgbClr val="000000"/>
                </a:solidFill>
              </a:rPr>
            </a:br>
            <a:r>
              <a:rPr lang="en-US" dirty="0" smtClean="0">
                <a:solidFill>
                  <a:srgbClr val="000000"/>
                </a:solidFill>
              </a:rPr>
              <a:t>Networks</a:t>
            </a:r>
            <a:endParaRPr lang="en-US" dirty="0">
              <a:solidFill>
                <a:srgbClr val="000000"/>
              </a:solidFill>
            </a:endParaRPr>
          </a:p>
        </p:txBody>
      </p:sp>
      <p:sp>
        <p:nvSpPr>
          <p:cNvPr id="3" name="Content Placeholder 2"/>
          <p:cNvSpPr>
            <a:spLocks noGrp="1"/>
          </p:cNvSpPr>
          <p:nvPr>
            <p:ph idx="1"/>
          </p:nvPr>
        </p:nvSpPr>
        <p:spPr>
          <a:xfrm>
            <a:off x="685800" y="1417638"/>
            <a:ext cx="7772400" cy="4357519"/>
          </a:xfrm>
        </p:spPr>
        <p:txBody>
          <a:bodyPr>
            <a:normAutofit fontScale="92500" lnSpcReduction="10000"/>
          </a:bodyPr>
          <a:lstStyle/>
          <a:p>
            <a:pPr marL="0" indent="0">
              <a:spcBef>
                <a:spcPts val="0"/>
              </a:spcBef>
              <a:buNone/>
            </a:pPr>
            <a:r>
              <a:rPr lang="en-US" sz="2400" b="1" i="1" dirty="0">
                <a:solidFill>
                  <a:schemeClr val="accent3"/>
                </a:solidFill>
              </a:rPr>
              <a:t>A</a:t>
            </a:r>
            <a:r>
              <a:rPr lang="en-US" sz="2400" b="1" i="1" dirty="0" smtClean="0">
                <a:solidFill>
                  <a:schemeClr val="accent3"/>
                </a:solidFill>
              </a:rPr>
              <a:t> </a:t>
            </a:r>
            <a:r>
              <a:rPr lang="en-US" sz="2400" b="1" i="1" dirty="0">
                <a:solidFill>
                  <a:schemeClr val="accent3"/>
                </a:solidFill>
              </a:rPr>
              <a:t>network of relationships, content, experiences, </a:t>
            </a:r>
            <a:r>
              <a:rPr lang="en-US" sz="2400" b="1" i="1" dirty="0" smtClean="0">
                <a:solidFill>
                  <a:schemeClr val="accent3"/>
                </a:solidFill>
              </a:rPr>
              <a:t>&amp; resources. . . . </a:t>
            </a:r>
          </a:p>
          <a:p>
            <a:pPr marL="0" indent="0">
              <a:spcBef>
                <a:spcPts val="0"/>
              </a:spcBef>
              <a:buNone/>
            </a:pPr>
            <a:endParaRPr lang="en-US" sz="2400" b="1" dirty="0" smtClean="0">
              <a:solidFill>
                <a:schemeClr val="accent3"/>
              </a:solidFill>
            </a:endParaRPr>
          </a:p>
          <a:p>
            <a:pPr indent="-342900">
              <a:spcBef>
                <a:spcPts val="50"/>
              </a:spcBef>
              <a:buClr>
                <a:schemeClr val="accent3"/>
              </a:buClr>
            </a:pPr>
            <a:r>
              <a:rPr lang="en-US" sz="2400" dirty="0">
                <a:solidFill>
                  <a:srgbClr val="000000"/>
                </a:solidFill>
              </a:rPr>
              <a:t>Offering a </a:t>
            </a:r>
            <a:r>
              <a:rPr lang="en-US" sz="2400" b="1" i="1" dirty="0">
                <a:solidFill>
                  <a:srgbClr val="B50B1B"/>
                </a:solidFill>
              </a:rPr>
              <a:t>variety</a:t>
            </a:r>
            <a:r>
              <a:rPr lang="en-US" sz="2400" dirty="0">
                <a:solidFill>
                  <a:srgbClr val="000000"/>
                </a:solidFill>
              </a:rPr>
              <a:t> of content, methods, formats, and delivery systems (online &amp; physical settings) to address the diverse life tasks and situations, needs and interests, and spiritual and faith journeys of people.</a:t>
            </a:r>
          </a:p>
          <a:p>
            <a:pPr indent="-342900">
              <a:spcBef>
                <a:spcPts val="50"/>
              </a:spcBef>
              <a:buClr>
                <a:schemeClr val="accent3"/>
              </a:buClr>
            </a:pPr>
            <a:r>
              <a:rPr lang="en-US" sz="2400" dirty="0" smtClean="0">
                <a:solidFill>
                  <a:srgbClr val="000000"/>
                </a:solidFill>
              </a:rPr>
              <a:t>Offering content </a:t>
            </a:r>
            <a:r>
              <a:rPr lang="en-US" sz="2400" dirty="0">
                <a:solidFill>
                  <a:srgbClr val="000000"/>
                </a:solidFill>
              </a:rPr>
              <a:t>and experiences </a:t>
            </a:r>
            <a:r>
              <a:rPr lang="en-US" sz="2400" dirty="0" smtClean="0">
                <a:solidFill>
                  <a:srgbClr val="000000"/>
                </a:solidFill>
              </a:rPr>
              <a:t>that is </a:t>
            </a:r>
            <a:r>
              <a:rPr lang="en-US" sz="2400" b="1" i="1" dirty="0" smtClean="0">
                <a:solidFill>
                  <a:srgbClr val="B50B1B"/>
                </a:solidFill>
              </a:rPr>
              <a:t>responsive</a:t>
            </a:r>
            <a:r>
              <a:rPr lang="en-US" sz="2400" dirty="0" smtClean="0">
                <a:solidFill>
                  <a:srgbClr val="000000"/>
                </a:solidFill>
              </a:rPr>
              <a:t> to </a:t>
            </a:r>
            <a:r>
              <a:rPr lang="en-US" sz="2400" dirty="0">
                <a:solidFill>
                  <a:srgbClr val="000000"/>
                </a:solidFill>
              </a:rPr>
              <a:t>the diverse religious and spiritual needs of </a:t>
            </a:r>
            <a:r>
              <a:rPr lang="en-US" sz="2400" dirty="0" smtClean="0">
                <a:solidFill>
                  <a:srgbClr val="000000"/>
                </a:solidFill>
              </a:rPr>
              <a:t>people </a:t>
            </a:r>
            <a:r>
              <a:rPr lang="en-US" sz="2400" dirty="0">
                <a:solidFill>
                  <a:srgbClr val="000000"/>
                </a:solidFill>
              </a:rPr>
              <a:t>today—from the spiritually committed and engaged to the spiritual but not religious and the unaffiliated. </a:t>
            </a:r>
            <a:endParaRPr lang="en-US" sz="2400" dirty="0" smtClean="0">
              <a:solidFill>
                <a:srgbClr val="000000"/>
              </a:solidFill>
            </a:endParaRPr>
          </a:p>
          <a:p>
            <a:pPr indent="-342900">
              <a:spcBef>
                <a:spcPts val="50"/>
              </a:spcBef>
              <a:buClr>
                <a:schemeClr val="accent3"/>
              </a:buClr>
            </a:pPr>
            <a:r>
              <a:rPr lang="en-US" sz="2400" dirty="0" smtClean="0">
                <a:solidFill>
                  <a:srgbClr val="000000"/>
                </a:solidFill>
              </a:rPr>
              <a:t>Offering </a:t>
            </a:r>
            <a:r>
              <a:rPr lang="en-US" sz="2400" b="1" i="1" dirty="0" smtClean="0">
                <a:solidFill>
                  <a:srgbClr val="B50B1B"/>
                </a:solidFill>
              </a:rPr>
              <a:t>multiple environments </a:t>
            </a:r>
            <a:r>
              <a:rPr lang="en-US" sz="2400" dirty="0" smtClean="0">
                <a:solidFill>
                  <a:srgbClr val="000000"/>
                </a:solidFill>
              </a:rPr>
              <a:t>to address people’s busy lives and providing more ways to participate: self-directed, mentored, at home, in small groups, in large groups, church-wide, in the community, and in the world.</a:t>
            </a:r>
            <a:endParaRPr lang="en-US" sz="2400" dirty="0">
              <a:solidFill>
                <a:srgbClr val="000000"/>
              </a:solidFill>
            </a:endParaRPr>
          </a:p>
        </p:txBody>
      </p:sp>
    </p:spTree>
    <p:extLst>
      <p:ext uri="{BB962C8B-B14F-4D97-AF65-F5344CB8AC3E}">
        <p14:creationId xmlns:p14="http://schemas.microsoft.com/office/powerpoint/2010/main" val="4059947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52938147"/>
              </p:ext>
            </p:extLst>
          </p:nvPr>
        </p:nvGraphicFramePr>
        <p:xfrm>
          <a:off x="1118500" y="1281978"/>
          <a:ext cx="7123800" cy="5033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idx="4294967295"/>
          </p:nvPr>
        </p:nvSpPr>
        <p:spPr>
          <a:xfrm>
            <a:off x="838200" y="173038"/>
            <a:ext cx="7772400" cy="1282980"/>
          </a:xfrm>
        </p:spPr>
        <p:txBody>
          <a:bodyPr>
            <a:noAutofit/>
          </a:bodyPr>
          <a:lstStyle/>
          <a:p>
            <a:pPr algn="ctr"/>
            <a:r>
              <a:rPr lang="en-US" dirty="0" smtClean="0"/>
              <a:t>Curriculum for lifelong </a:t>
            </a:r>
            <a:br>
              <a:rPr lang="en-US" dirty="0" smtClean="0"/>
            </a:br>
            <a:r>
              <a:rPr lang="en-US" dirty="0" smtClean="0"/>
              <a:t>faith formation</a:t>
            </a:r>
            <a:endParaRPr lang="en-US" dirty="0"/>
          </a:p>
        </p:txBody>
      </p:sp>
    </p:spTree>
    <p:extLst>
      <p:ext uri="{BB962C8B-B14F-4D97-AF65-F5344CB8AC3E}">
        <p14:creationId xmlns:p14="http://schemas.microsoft.com/office/powerpoint/2010/main" val="34412764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dirty="0" smtClean="0"/>
              <a:t>Faith Formation Networks</a:t>
            </a:r>
            <a:endParaRPr lang="en-US" dirty="0"/>
          </a:p>
        </p:txBody>
      </p:sp>
      <p:sp>
        <p:nvSpPr>
          <p:cNvPr id="7" name="Content Placeholder 6"/>
          <p:cNvSpPr>
            <a:spLocks noGrp="1"/>
          </p:cNvSpPr>
          <p:nvPr>
            <p:ph idx="1"/>
          </p:nvPr>
        </p:nvSpPr>
        <p:spPr>
          <a:xfrm>
            <a:off x="393700" y="1590677"/>
            <a:ext cx="4302125" cy="4635499"/>
          </a:xfrm>
        </p:spPr>
        <p:txBody>
          <a:bodyPr>
            <a:noAutofit/>
          </a:bodyPr>
          <a:lstStyle/>
          <a:p>
            <a:pPr marL="457200" indent="-457200">
              <a:spcBef>
                <a:spcPts val="0"/>
              </a:spcBef>
              <a:buClr>
                <a:schemeClr val="accent3"/>
              </a:buClr>
              <a:buFont typeface="+mj-lt"/>
              <a:buAutoNum type="arabicPeriod"/>
            </a:pPr>
            <a:r>
              <a:rPr lang="en-US" sz="2200" dirty="0" smtClean="0">
                <a:solidFill>
                  <a:srgbClr val="000000"/>
                </a:solidFill>
              </a:rPr>
              <a:t>Caring Relationships</a:t>
            </a:r>
          </a:p>
          <a:p>
            <a:pPr marL="457200" indent="-457200">
              <a:spcBef>
                <a:spcPts val="0"/>
              </a:spcBef>
              <a:buClr>
                <a:schemeClr val="accent3"/>
              </a:buClr>
              <a:buFont typeface="+mj-lt"/>
              <a:buAutoNum type="arabicPeriod"/>
            </a:pPr>
            <a:r>
              <a:rPr lang="en-US" sz="2200" dirty="0" smtClean="0">
                <a:solidFill>
                  <a:srgbClr val="000000"/>
                </a:solidFill>
              </a:rPr>
              <a:t>Celebrating the Seasons</a:t>
            </a:r>
          </a:p>
          <a:p>
            <a:pPr marL="457200" indent="-457200">
              <a:spcBef>
                <a:spcPts val="0"/>
              </a:spcBef>
              <a:buClr>
                <a:schemeClr val="accent3"/>
              </a:buClr>
              <a:buFont typeface="+mj-lt"/>
              <a:buAutoNum type="arabicPeriod"/>
            </a:pPr>
            <a:r>
              <a:rPr lang="en-US" sz="2200" dirty="0" smtClean="0">
                <a:solidFill>
                  <a:srgbClr val="000000"/>
                </a:solidFill>
              </a:rPr>
              <a:t>Celebrating Rituals &amp; Milestones</a:t>
            </a:r>
          </a:p>
          <a:p>
            <a:pPr marL="457200" indent="-457200">
              <a:spcBef>
                <a:spcPts val="0"/>
              </a:spcBef>
              <a:buClr>
                <a:schemeClr val="accent3"/>
              </a:buClr>
              <a:buFont typeface="+mj-lt"/>
              <a:buAutoNum type="arabicPeriod"/>
            </a:pPr>
            <a:r>
              <a:rPr lang="en-US" sz="2200" dirty="0" smtClean="0">
                <a:solidFill>
                  <a:srgbClr val="000000"/>
                </a:solidFill>
              </a:rPr>
              <a:t>Learning the Christian Tradition</a:t>
            </a:r>
          </a:p>
          <a:p>
            <a:pPr marL="457200" indent="-457200">
              <a:spcBef>
                <a:spcPts val="0"/>
              </a:spcBef>
              <a:buClr>
                <a:schemeClr val="accent3"/>
              </a:buClr>
              <a:buFont typeface="+mj-lt"/>
              <a:buAutoNum type="arabicPeriod"/>
            </a:pPr>
            <a:r>
              <a:rPr lang="en-US" sz="2200" dirty="0" smtClean="0">
                <a:solidFill>
                  <a:srgbClr val="000000"/>
                </a:solidFill>
              </a:rPr>
              <a:t>Praying &amp; Spiritual Formation</a:t>
            </a:r>
          </a:p>
          <a:p>
            <a:pPr marL="457200" indent="-457200">
              <a:spcBef>
                <a:spcPts val="0"/>
              </a:spcBef>
              <a:buClr>
                <a:schemeClr val="accent3"/>
              </a:buClr>
              <a:buFont typeface="+mj-lt"/>
              <a:buAutoNum type="arabicPeriod"/>
            </a:pPr>
            <a:r>
              <a:rPr lang="en-US" sz="2200" dirty="0" smtClean="0">
                <a:solidFill>
                  <a:srgbClr val="000000"/>
                </a:solidFill>
              </a:rPr>
              <a:t>Reading the Bible</a:t>
            </a:r>
          </a:p>
          <a:p>
            <a:pPr marL="457200" indent="-457200">
              <a:spcBef>
                <a:spcPts val="0"/>
              </a:spcBef>
              <a:buClr>
                <a:schemeClr val="accent3"/>
              </a:buClr>
              <a:buFont typeface="+mj-lt"/>
              <a:buAutoNum type="arabicPeriod"/>
            </a:pPr>
            <a:r>
              <a:rPr lang="en-US" sz="2200" dirty="0" smtClean="0">
                <a:solidFill>
                  <a:srgbClr val="000000"/>
                </a:solidFill>
              </a:rPr>
              <a:t>Serving, Working for Justice, &amp; Caring for Creation</a:t>
            </a:r>
          </a:p>
          <a:p>
            <a:pPr marL="457200" indent="-457200">
              <a:spcBef>
                <a:spcPts val="0"/>
              </a:spcBef>
              <a:buClr>
                <a:schemeClr val="accent3"/>
              </a:buClr>
              <a:buFont typeface="+mj-lt"/>
              <a:buAutoNum type="arabicPeriod"/>
            </a:pPr>
            <a:r>
              <a:rPr lang="en-US" sz="2200" dirty="0" smtClean="0">
                <a:solidFill>
                  <a:srgbClr val="000000"/>
                </a:solidFill>
              </a:rPr>
              <a:t>Worshipping God</a:t>
            </a:r>
          </a:p>
          <a:p>
            <a:pPr marL="457200" indent="-457200">
              <a:spcBef>
                <a:spcPts val="0"/>
              </a:spcBef>
              <a:buClr>
                <a:schemeClr val="accent3"/>
              </a:buClr>
              <a:buFont typeface="+mj-lt"/>
              <a:buAutoNum type="arabicPeriod"/>
            </a:pPr>
            <a:r>
              <a:rPr lang="en-US" sz="2200" dirty="0" smtClean="0">
                <a:solidFill>
                  <a:srgbClr val="000000"/>
                </a:solidFill>
              </a:rPr>
              <a:t>Life Stage Issues</a:t>
            </a:r>
          </a:p>
          <a:p>
            <a:pPr marL="457200" indent="-457200">
              <a:spcBef>
                <a:spcPts val="0"/>
              </a:spcBef>
              <a:buClr>
                <a:schemeClr val="accent3"/>
              </a:buClr>
              <a:buFont typeface="+mj-lt"/>
              <a:buAutoNum type="arabicPeriod"/>
            </a:pPr>
            <a:r>
              <a:rPr lang="en-US" sz="2200" dirty="0" smtClean="0">
                <a:solidFill>
                  <a:srgbClr val="000000"/>
                </a:solidFill>
              </a:rPr>
              <a:t>Missional</a:t>
            </a:r>
          </a:p>
        </p:txBody>
      </p:sp>
      <p:graphicFrame>
        <p:nvGraphicFramePr>
          <p:cNvPr id="9" name="Content Placeholder 8"/>
          <p:cNvGraphicFramePr>
            <a:graphicFrameLocks noGrp="1"/>
          </p:cNvGraphicFramePr>
          <p:nvPr>
            <p:ph sz="quarter" idx="4294967295"/>
            <p:extLst>
              <p:ext uri="{D42A27DB-BD31-4B8C-83A1-F6EECF244321}">
                <p14:modId xmlns:p14="http://schemas.microsoft.com/office/powerpoint/2010/main" val="3223742338"/>
              </p:ext>
            </p:extLst>
          </p:nvPr>
        </p:nvGraphicFramePr>
        <p:xfrm>
          <a:off x="4530725" y="1417638"/>
          <a:ext cx="4448175" cy="4554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684694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228417120"/>
              </p:ext>
            </p:extLst>
          </p:nvPr>
        </p:nvGraphicFramePr>
        <p:xfrm>
          <a:off x="955508" y="191042"/>
          <a:ext cx="7124700" cy="634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2966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Faith Formation Website</a:t>
            </a:r>
            <a:endParaRPr lang="en-US" dirty="0"/>
          </a:p>
        </p:txBody>
      </p:sp>
      <p:pic>
        <p:nvPicPr>
          <p:cNvPr id="3" name="Picture 2" descr="Screen Shot 2015-12-29 at 4.31.1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228" y="1754601"/>
            <a:ext cx="8698812" cy="4190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29433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dirty="0" smtClean="0"/>
              <a:t>Spiritual-Religious Diversity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1893394"/>
              </p:ext>
            </p:extLst>
          </p:nvPr>
        </p:nvGraphicFramePr>
        <p:xfrm>
          <a:off x="685800" y="1600201"/>
          <a:ext cx="77724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23529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539739991"/>
              </p:ext>
            </p:extLst>
          </p:nvPr>
        </p:nvGraphicFramePr>
        <p:xfrm>
          <a:off x="339725" y="246062"/>
          <a:ext cx="8575675" cy="6611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8411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Family Faith Formation Website</a:t>
            </a:r>
            <a:endParaRPr lang="en-US" dirty="0"/>
          </a:p>
        </p:txBody>
      </p:sp>
      <p:pic>
        <p:nvPicPr>
          <p:cNvPr id="5" name="Picture 4" descr="Screen Shot 2016-02-23 at 10.09.3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2586" y="2016481"/>
            <a:ext cx="8667733" cy="3875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76134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Seasons of Programming</a:t>
            </a:r>
            <a:endParaRPr lang="en-US" dirty="0"/>
          </a:p>
        </p:txBody>
      </p:sp>
      <p:sp>
        <p:nvSpPr>
          <p:cNvPr id="4" name="Content Placeholder 3"/>
          <p:cNvSpPr>
            <a:spLocks noGrp="1"/>
          </p:cNvSpPr>
          <p:nvPr>
            <p:ph idx="1"/>
          </p:nvPr>
        </p:nvSpPr>
        <p:spPr>
          <a:xfrm>
            <a:off x="498475" y="1809915"/>
            <a:ext cx="3268218" cy="4144963"/>
          </a:xfrm>
        </p:spPr>
        <p:txBody>
          <a:bodyPr>
            <a:normAutofit/>
          </a:bodyPr>
          <a:lstStyle/>
          <a:p>
            <a:pPr marL="0" indent="0" algn="ctr">
              <a:spcBef>
                <a:spcPts val="0"/>
              </a:spcBef>
              <a:buNone/>
            </a:pPr>
            <a:r>
              <a:rPr lang="en-US" sz="2600" dirty="0" smtClean="0">
                <a:solidFill>
                  <a:srgbClr val="000000"/>
                </a:solidFill>
              </a:rPr>
              <a:t>Fall Season: </a:t>
            </a:r>
          </a:p>
          <a:p>
            <a:pPr marL="0" indent="0" algn="ctr">
              <a:spcBef>
                <a:spcPts val="0"/>
              </a:spcBef>
              <a:buNone/>
            </a:pPr>
            <a:r>
              <a:rPr lang="en-US" sz="2600" dirty="0" smtClean="0">
                <a:solidFill>
                  <a:srgbClr val="000000"/>
                </a:solidFill>
              </a:rPr>
              <a:t>Sept 1 – Jan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Winter/Spring Season: Jan 1 – May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Summer Season: </a:t>
            </a:r>
          </a:p>
          <a:p>
            <a:pPr marL="0" indent="0" algn="ctr">
              <a:spcBef>
                <a:spcPts val="0"/>
              </a:spcBef>
              <a:buNone/>
            </a:pPr>
            <a:r>
              <a:rPr lang="en-US" sz="2600" dirty="0" smtClean="0">
                <a:solidFill>
                  <a:srgbClr val="000000"/>
                </a:solidFill>
              </a:rPr>
              <a:t>May 1 – Sept 1</a:t>
            </a:r>
            <a:endParaRPr lang="en-US" sz="2600" dirty="0">
              <a:solidFill>
                <a:srgbClr val="000000"/>
              </a:solidFill>
            </a:endParaRPr>
          </a:p>
        </p:txBody>
      </p:sp>
      <p:graphicFrame>
        <p:nvGraphicFramePr>
          <p:cNvPr id="5" name="Diagram 4"/>
          <p:cNvGraphicFramePr/>
          <p:nvPr>
            <p:extLst>
              <p:ext uri="{D42A27DB-BD31-4B8C-83A1-F6EECF244321}">
                <p14:modId xmlns:p14="http://schemas.microsoft.com/office/powerpoint/2010/main" val="2333157741"/>
              </p:ext>
            </p:extLst>
          </p:nvPr>
        </p:nvGraphicFramePr>
        <p:xfrm>
          <a:off x="3926781" y="1684337"/>
          <a:ext cx="4686867" cy="4411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096376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8179708" cy="1143000"/>
          </a:xfrm>
        </p:spPr>
        <p:txBody>
          <a:bodyPr>
            <a:normAutofit/>
          </a:bodyPr>
          <a:lstStyle/>
          <a:p>
            <a:pPr algn="ctr"/>
            <a:r>
              <a:rPr lang="en-US" dirty="0" smtClean="0"/>
              <a:t>Family Faith Formation Playlists</a:t>
            </a:r>
            <a:endParaRPr lang="en-US" dirty="0"/>
          </a:p>
        </p:txBody>
      </p:sp>
      <p:sp>
        <p:nvSpPr>
          <p:cNvPr id="3" name="Content Placeholder 2"/>
          <p:cNvSpPr>
            <a:spLocks noGrp="1"/>
          </p:cNvSpPr>
          <p:nvPr>
            <p:ph idx="1"/>
          </p:nvPr>
        </p:nvSpPr>
        <p:spPr>
          <a:xfrm>
            <a:off x="482600" y="1041400"/>
            <a:ext cx="8267700" cy="4635500"/>
          </a:xfrm>
        </p:spPr>
        <p:txBody>
          <a:bodyPr>
            <a:normAutofit lnSpcReduction="100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plan. </a:t>
            </a:r>
          </a:p>
          <a:p>
            <a:pPr marL="0" indent="0">
              <a:lnSpc>
                <a:spcPct val="120000"/>
              </a:lnSpc>
              <a:spcBef>
                <a:spcPts val="0"/>
              </a:spcBef>
              <a:buSzPct val="100000"/>
              <a:buNone/>
            </a:pPr>
            <a:endParaRPr lang="en-US" sz="1000" dirty="0" smtClean="0">
              <a:solidFill>
                <a:schemeClr val="tx1"/>
              </a:solidFill>
            </a:endParaRPr>
          </a:p>
          <a:p>
            <a:pPr marL="0" indent="0" algn="ctr">
              <a:lnSpc>
                <a:spcPct val="120000"/>
              </a:lnSpc>
              <a:spcBef>
                <a:spcPts val="0"/>
              </a:spcBef>
              <a:buSzPct val="100000"/>
              <a:buNone/>
            </a:pPr>
            <a:r>
              <a:rPr lang="en-US" sz="2400" b="1" dirty="0" smtClean="0">
                <a:solidFill>
                  <a:srgbClr val="B50B1B"/>
                </a:solidFill>
              </a:rPr>
              <a:t>Example: Just for Parents</a:t>
            </a:r>
          </a:p>
          <a:p>
            <a:pPr marL="68580" indent="0">
              <a:buNone/>
            </a:pPr>
            <a:r>
              <a:rPr lang="en-US" sz="2400" dirty="0"/>
              <a:t>The "Just for Parents" programming offers a variety of ways for you to enhance and enrich your knowledge and </a:t>
            </a:r>
            <a:r>
              <a:rPr lang="en-US" sz="2400" dirty="0" smtClean="0"/>
              <a:t>skills:</a:t>
            </a:r>
            <a:r>
              <a:rPr lang="en-US" sz="2400" dirty="0"/>
              <a:t> </a:t>
            </a:r>
          </a:p>
          <a:p>
            <a:pPr marL="525780" indent="-457200">
              <a:buClr>
                <a:schemeClr val="accent3"/>
              </a:buClr>
              <a:buFont typeface="+mj-lt"/>
              <a:buAutoNum type="arabicPeriod"/>
            </a:pPr>
            <a:r>
              <a:rPr lang="en-US" sz="2400" dirty="0" smtClean="0"/>
              <a:t>"</a:t>
            </a:r>
            <a:r>
              <a:rPr lang="en-US" sz="2400" dirty="0"/>
              <a:t>First Wednesdays" Webinar Series - without leaving your home!</a:t>
            </a:r>
          </a:p>
          <a:p>
            <a:pPr marL="525780" indent="-457200">
              <a:buClr>
                <a:schemeClr val="accent3"/>
              </a:buClr>
              <a:buFont typeface="+mj-lt"/>
              <a:buAutoNum type="arabicPeriod"/>
            </a:pPr>
            <a:r>
              <a:rPr lang="en-US" sz="2400" dirty="0"/>
              <a:t>Learn More </a:t>
            </a:r>
            <a:r>
              <a:rPr lang="en-US" sz="2400" dirty="0" smtClean="0"/>
              <a:t>About Your Children </a:t>
            </a:r>
          </a:p>
          <a:p>
            <a:pPr marL="525780" indent="-457200">
              <a:buClr>
                <a:schemeClr val="accent3"/>
              </a:buClr>
              <a:buFont typeface="+mj-lt"/>
              <a:buAutoNum type="arabicPeriod"/>
            </a:pPr>
            <a:r>
              <a:rPr lang="en-US" sz="2400" dirty="0" smtClean="0"/>
              <a:t>Book Groups: The </a:t>
            </a:r>
            <a:r>
              <a:rPr lang="en-US" sz="2400" dirty="0"/>
              <a:t>Secrets of Happy Families by Bruce Feiler</a:t>
            </a:r>
          </a:p>
          <a:p>
            <a:pPr marL="525780" indent="-457200">
              <a:buClr>
                <a:schemeClr val="accent3"/>
              </a:buClr>
              <a:buFont typeface="+mj-lt"/>
              <a:buAutoNum type="arabicPeriod"/>
            </a:pPr>
            <a:r>
              <a:rPr lang="en-US" sz="2400" dirty="0" smtClean="0"/>
              <a:t>Online Video: </a:t>
            </a:r>
            <a:r>
              <a:rPr lang="en-US" sz="2400" dirty="0"/>
              <a:t>"Parenting for the Long Haul"</a:t>
            </a:r>
            <a:endParaRPr lang="en-US" sz="2400" dirty="0" smtClean="0">
              <a:solidFill>
                <a:srgbClr val="526DB0"/>
              </a:solidFill>
            </a:endParaRPr>
          </a:p>
        </p:txBody>
      </p:sp>
    </p:spTree>
    <p:extLst>
      <p:ext uri="{BB962C8B-B14F-4D97-AF65-F5344CB8AC3E}">
        <p14:creationId xmlns:p14="http://schemas.microsoft.com/office/powerpoint/2010/main" val="75344552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Family Faith Formation Website</a:t>
            </a:r>
            <a:endParaRPr lang="en-US" dirty="0"/>
          </a:p>
        </p:txBody>
      </p:sp>
      <p:pic>
        <p:nvPicPr>
          <p:cNvPr id="5" name="Picture 4" descr="Screen Shot 2016-02-23 at 10.09.3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2586" y="2016481"/>
            <a:ext cx="8667733" cy="3875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0708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Seasons of Programming</a:t>
            </a:r>
            <a:endParaRPr lang="en-US" dirty="0"/>
          </a:p>
        </p:txBody>
      </p:sp>
      <p:sp>
        <p:nvSpPr>
          <p:cNvPr id="4" name="Content Placeholder 3"/>
          <p:cNvSpPr>
            <a:spLocks noGrp="1"/>
          </p:cNvSpPr>
          <p:nvPr>
            <p:ph idx="1"/>
          </p:nvPr>
        </p:nvSpPr>
        <p:spPr>
          <a:xfrm>
            <a:off x="498475" y="1809915"/>
            <a:ext cx="3268218" cy="4144963"/>
          </a:xfrm>
        </p:spPr>
        <p:txBody>
          <a:bodyPr>
            <a:normAutofit/>
          </a:bodyPr>
          <a:lstStyle/>
          <a:p>
            <a:pPr marL="0" indent="0" algn="ctr">
              <a:spcBef>
                <a:spcPts val="0"/>
              </a:spcBef>
              <a:buNone/>
            </a:pPr>
            <a:r>
              <a:rPr lang="en-US" sz="2600" dirty="0" smtClean="0">
                <a:solidFill>
                  <a:srgbClr val="000000"/>
                </a:solidFill>
              </a:rPr>
              <a:t>Fall Season: </a:t>
            </a:r>
          </a:p>
          <a:p>
            <a:pPr marL="0" indent="0" algn="ctr">
              <a:spcBef>
                <a:spcPts val="0"/>
              </a:spcBef>
              <a:buNone/>
            </a:pPr>
            <a:r>
              <a:rPr lang="en-US" sz="2600" dirty="0" smtClean="0">
                <a:solidFill>
                  <a:srgbClr val="000000"/>
                </a:solidFill>
              </a:rPr>
              <a:t>Sept 1 – Jan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Winter/Spring Season: Jan 1 – May 1</a:t>
            </a:r>
          </a:p>
          <a:p>
            <a:pPr marL="0" indent="0" algn="ctr">
              <a:spcBef>
                <a:spcPts val="0"/>
              </a:spcBef>
              <a:buNone/>
            </a:pPr>
            <a:endParaRPr lang="en-US" sz="2600" dirty="0">
              <a:solidFill>
                <a:srgbClr val="000000"/>
              </a:solidFill>
            </a:endParaRPr>
          </a:p>
          <a:p>
            <a:pPr marL="0" indent="0" algn="ctr">
              <a:spcBef>
                <a:spcPts val="0"/>
              </a:spcBef>
              <a:buNone/>
            </a:pPr>
            <a:r>
              <a:rPr lang="en-US" sz="2600" dirty="0" smtClean="0">
                <a:solidFill>
                  <a:srgbClr val="000000"/>
                </a:solidFill>
              </a:rPr>
              <a:t>Summer Season: </a:t>
            </a:r>
          </a:p>
          <a:p>
            <a:pPr marL="0" indent="0" algn="ctr">
              <a:spcBef>
                <a:spcPts val="0"/>
              </a:spcBef>
              <a:buNone/>
            </a:pPr>
            <a:r>
              <a:rPr lang="en-US" sz="2600" dirty="0" smtClean="0">
                <a:solidFill>
                  <a:srgbClr val="000000"/>
                </a:solidFill>
              </a:rPr>
              <a:t>May 1 – Sept 1</a:t>
            </a:r>
            <a:endParaRPr lang="en-US" sz="2600" dirty="0">
              <a:solidFill>
                <a:srgbClr val="000000"/>
              </a:solidFill>
            </a:endParaRPr>
          </a:p>
        </p:txBody>
      </p:sp>
      <p:graphicFrame>
        <p:nvGraphicFramePr>
          <p:cNvPr id="5" name="Diagram 4"/>
          <p:cNvGraphicFramePr/>
          <p:nvPr>
            <p:extLst>
              <p:ext uri="{D42A27DB-BD31-4B8C-83A1-F6EECF244321}">
                <p14:modId xmlns:p14="http://schemas.microsoft.com/office/powerpoint/2010/main" val="1630720995"/>
              </p:ext>
            </p:extLst>
          </p:nvPr>
        </p:nvGraphicFramePr>
        <p:xfrm>
          <a:off x="3926781" y="1684337"/>
          <a:ext cx="4686867" cy="4411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631946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8985" y="274638"/>
            <a:ext cx="7772400" cy="1143000"/>
          </a:xfrm>
        </p:spPr>
        <p:txBody>
          <a:bodyPr/>
          <a:lstStyle/>
          <a:p>
            <a:pPr algn="ctr"/>
            <a:r>
              <a:rPr lang="en-US" dirty="0" smtClean="0"/>
              <a:t>Seasonal Plan &amp; Calendar</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119839295"/>
              </p:ext>
            </p:extLst>
          </p:nvPr>
        </p:nvGraphicFramePr>
        <p:xfrm>
          <a:off x="825500" y="1460501"/>
          <a:ext cx="7745885" cy="4206240"/>
        </p:xfrm>
        <a:graphic>
          <a:graphicData uri="http://schemas.openxmlformats.org/drawingml/2006/table">
            <a:tbl>
              <a:tblPr firstRow="1" bandRow="1">
                <a:tableStyleId>{F5AB1C69-6EDB-4FF4-983F-18BD219EF322}</a:tableStyleId>
              </a:tblPr>
              <a:tblGrid>
                <a:gridCol w="1549177"/>
                <a:gridCol w="1549177"/>
                <a:gridCol w="1549177"/>
                <a:gridCol w="1549177"/>
                <a:gridCol w="1549177"/>
              </a:tblGrid>
              <a:tr h="556996">
                <a:tc>
                  <a:txBody>
                    <a:bodyPr/>
                    <a:lstStyle/>
                    <a:p>
                      <a:pPr algn="ctr"/>
                      <a:r>
                        <a:rPr lang="en-US" dirty="0" smtClean="0"/>
                        <a:t>Content</a:t>
                      </a:r>
                      <a:r>
                        <a:rPr lang="en-US" baseline="0" dirty="0" smtClean="0"/>
                        <a:t> Area</a:t>
                      </a:r>
                    </a:p>
                    <a:p>
                      <a:pPr algn="ctr"/>
                      <a:r>
                        <a:rPr lang="en-US" baseline="0" dirty="0" smtClean="0"/>
                        <a:t>(examples)</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dirty="0" smtClean="0"/>
                        <a:t>Programming</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dirty="0" smtClean="0"/>
                        <a:t>&amp; Dates</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pPr algn="ct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1</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a:t>
                      </a:r>
                      <a:r>
                        <a:rPr lang="en-US" baseline="0" dirty="0" smtClean="0"/>
                        <a:t> 2</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3</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Month 4</a:t>
                      </a: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Scripture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Faith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Spiritual</a:t>
                      </a:r>
                      <a:r>
                        <a:rPr lang="en-US" baseline="0" dirty="0" smtClean="0"/>
                        <a:t> Enrichment</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Service &amp; Mission</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30647">
                <a:tc>
                  <a:txBody>
                    <a:bodyPr/>
                    <a:lstStyle/>
                    <a:p>
                      <a:r>
                        <a:rPr lang="en-US" dirty="0" smtClean="0"/>
                        <a:t>Life Issues</a:t>
                      </a:r>
                    </a:p>
                    <a:p>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3118412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11200" y="941388"/>
            <a:ext cx="7772400" cy="1362075"/>
          </a:xfrm>
        </p:spPr>
        <p:txBody>
          <a:bodyPr/>
          <a:lstStyle/>
          <a:p>
            <a:pPr algn="ctr"/>
            <a:r>
              <a:rPr lang="en-US" dirty="0" smtClean="0"/>
              <a:t>Missional</a:t>
            </a:r>
            <a:endParaRPr lang="en-US" dirty="0"/>
          </a:p>
        </p:txBody>
      </p:sp>
    </p:spTree>
    <p:extLst>
      <p:ext uri="{BB962C8B-B14F-4D97-AF65-F5344CB8AC3E}">
        <p14:creationId xmlns:p14="http://schemas.microsoft.com/office/powerpoint/2010/main" val="39923843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idx="1"/>
          </p:nvPr>
        </p:nvSpPr>
        <p:spPr>
          <a:xfrm>
            <a:off x="685800" y="1549400"/>
            <a:ext cx="7772400" cy="4152900"/>
          </a:xfrm>
        </p:spPr>
        <p:txBody>
          <a:bodyPr>
            <a:normAutofit lnSpcReduction="10000"/>
          </a:bodyPr>
          <a:lstStyle/>
          <a:p>
            <a:pPr marL="0" indent="0">
              <a:spcBef>
                <a:spcPts val="0"/>
              </a:spcBef>
              <a:buNone/>
            </a:pPr>
            <a:r>
              <a:rPr lang="en-US" sz="2600" dirty="0" smtClean="0">
                <a:solidFill>
                  <a:schemeClr val="tx1"/>
                </a:solidFill>
              </a:rPr>
              <a:t>Missional </a:t>
            </a:r>
            <a:r>
              <a:rPr lang="en-US" sz="2600" dirty="0">
                <a:solidFill>
                  <a:schemeClr val="tx1"/>
                </a:solidFill>
              </a:rPr>
              <a:t>faith formation expands and extends the church’s presence through </a:t>
            </a:r>
            <a:r>
              <a:rPr lang="en-US" sz="2600" b="1" i="1" dirty="0">
                <a:solidFill>
                  <a:srgbClr val="526DB0"/>
                </a:solidFill>
              </a:rPr>
              <a:t>outreach</a:t>
            </a:r>
            <a:r>
              <a:rPr lang="en-US" sz="2600" i="1" dirty="0">
                <a:solidFill>
                  <a:srgbClr val="526DB0"/>
                </a:solidFill>
              </a:rPr>
              <a:t>, </a:t>
            </a:r>
            <a:r>
              <a:rPr lang="en-US" sz="2600" b="1" i="1" dirty="0">
                <a:solidFill>
                  <a:srgbClr val="526DB0"/>
                </a:solidFill>
              </a:rPr>
              <a:t>connection</a:t>
            </a:r>
            <a:r>
              <a:rPr lang="en-US" sz="2600" i="1" dirty="0">
                <a:solidFill>
                  <a:srgbClr val="526DB0"/>
                </a:solidFill>
              </a:rPr>
              <a:t>, </a:t>
            </a:r>
            <a:r>
              <a:rPr lang="en-US" sz="2600" b="1" i="1" dirty="0">
                <a:solidFill>
                  <a:srgbClr val="526DB0"/>
                </a:solidFill>
              </a:rPr>
              <a:t>relationship</a:t>
            </a:r>
            <a:r>
              <a:rPr lang="en-US" sz="2600" i="1" dirty="0">
                <a:solidFill>
                  <a:srgbClr val="526DB0"/>
                </a:solidFill>
              </a:rPr>
              <a:t> </a:t>
            </a:r>
            <a:r>
              <a:rPr lang="en-US" sz="2600" b="1" i="1" dirty="0">
                <a:solidFill>
                  <a:srgbClr val="526DB0"/>
                </a:solidFill>
              </a:rPr>
              <a:t>building</a:t>
            </a:r>
            <a:r>
              <a:rPr lang="en-US" sz="2600" dirty="0">
                <a:solidFill>
                  <a:schemeClr val="tx1"/>
                </a:solidFill>
              </a:rPr>
              <a:t>, and </a:t>
            </a:r>
            <a:r>
              <a:rPr lang="en-US" sz="2600" b="1" i="1" dirty="0">
                <a:solidFill>
                  <a:srgbClr val="526DB0"/>
                </a:solidFill>
              </a:rPr>
              <a:t>engagement</a:t>
            </a:r>
            <a:r>
              <a:rPr lang="en-US" sz="2600" dirty="0">
                <a:solidFill>
                  <a:schemeClr val="tx1"/>
                </a:solidFill>
              </a:rPr>
              <a:t> with people where they live—moving faith formation out into the community. </a:t>
            </a:r>
            <a:endParaRPr lang="en-US" sz="2600" dirty="0" smtClean="0">
              <a:solidFill>
                <a:schemeClr val="tx1"/>
              </a:solidFill>
            </a:endParaRPr>
          </a:p>
          <a:p>
            <a:pPr marL="457200" indent="-457200">
              <a:spcBef>
                <a:spcPts val="0"/>
              </a:spcBef>
              <a:buClr>
                <a:schemeClr val="accent3"/>
              </a:buClr>
            </a:pPr>
            <a:r>
              <a:rPr lang="en-US" sz="2600" dirty="0" smtClean="0">
                <a:solidFill>
                  <a:schemeClr val="tx1"/>
                </a:solidFill>
              </a:rPr>
              <a:t>Moving worship </a:t>
            </a:r>
            <a:r>
              <a:rPr lang="en-US" sz="2600" dirty="0" smtClean="0"/>
              <a:t>&amp;</a:t>
            </a:r>
            <a:r>
              <a:rPr lang="en-US" sz="2600" dirty="0" smtClean="0">
                <a:solidFill>
                  <a:schemeClr val="tx1"/>
                </a:solidFill>
              </a:rPr>
              <a:t> faith formation into the community</a:t>
            </a:r>
          </a:p>
          <a:p>
            <a:pPr marL="457200" indent="-457200">
              <a:spcBef>
                <a:spcPts val="0"/>
              </a:spcBef>
              <a:buClr>
                <a:schemeClr val="accent3"/>
              </a:buClr>
            </a:pPr>
            <a:r>
              <a:rPr lang="en-US" sz="2600" dirty="0" smtClean="0">
                <a:solidFill>
                  <a:schemeClr val="tx1"/>
                </a:solidFill>
              </a:rPr>
              <a:t>Opening programs to everyone</a:t>
            </a:r>
          </a:p>
          <a:p>
            <a:pPr marL="457200" indent="-457200">
              <a:spcBef>
                <a:spcPts val="0"/>
              </a:spcBef>
              <a:buClr>
                <a:schemeClr val="accent3"/>
              </a:buClr>
            </a:pPr>
            <a:r>
              <a:rPr lang="en-US" sz="2600" dirty="0" smtClean="0">
                <a:solidFill>
                  <a:schemeClr val="tx1"/>
                </a:solidFill>
              </a:rPr>
              <a:t>Life skills: parenting, careers, training, mentoring</a:t>
            </a:r>
          </a:p>
          <a:p>
            <a:pPr marL="457200" indent="-457200">
              <a:spcBef>
                <a:spcPts val="0"/>
              </a:spcBef>
              <a:buClr>
                <a:schemeClr val="accent3"/>
              </a:buClr>
            </a:pPr>
            <a:r>
              <a:rPr lang="en-US" sz="2600" dirty="0" smtClean="0">
                <a:solidFill>
                  <a:schemeClr val="tx1"/>
                </a:solidFill>
              </a:rPr>
              <a:t>Small group programs on a variety of topics</a:t>
            </a:r>
          </a:p>
          <a:p>
            <a:pPr marL="457200" indent="-457200">
              <a:spcBef>
                <a:spcPts val="0"/>
              </a:spcBef>
              <a:buClr>
                <a:schemeClr val="accent3"/>
              </a:buClr>
            </a:pPr>
            <a:r>
              <a:rPr lang="en-US" sz="2600" dirty="0" smtClean="0">
                <a:solidFill>
                  <a:schemeClr val="tx1"/>
                </a:solidFill>
              </a:rPr>
              <a:t>Community-wide service </a:t>
            </a:r>
          </a:p>
          <a:p>
            <a:pPr marL="457200" indent="-457200">
              <a:spcBef>
                <a:spcPts val="0"/>
              </a:spcBef>
              <a:buClr>
                <a:schemeClr val="accent3"/>
              </a:buClr>
            </a:pPr>
            <a:r>
              <a:rPr lang="en-US" sz="2600" dirty="0" smtClean="0">
                <a:solidFill>
                  <a:schemeClr val="tx1"/>
                </a:solidFill>
              </a:rPr>
              <a:t>Community events: arts, music, theater</a:t>
            </a:r>
          </a:p>
        </p:txBody>
      </p:sp>
    </p:spTree>
    <p:extLst>
      <p:ext uri="{BB962C8B-B14F-4D97-AF65-F5344CB8AC3E}">
        <p14:creationId xmlns:p14="http://schemas.microsoft.com/office/powerpoint/2010/main" val="33870212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Missional Faith Formation</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solidFill>
                  <a:schemeClr val="tx1"/>
                </a:solidFill>
              </a:rPr>
              <a:t>Missional </a:t>
            </a:r>
            <a:r>
              <a:rPr lang="en-US" sz="3200" dirty="0">
                <a:solidFill>
                  <a:schemeClr val="tx1"/>
                </a:solidFill>
              </a:rPr>
              <a:t>faith formation provides </a:t>
            </a:r>
            <a:r>
              <a:rPr lang="en-US" sz="3200" b="1" i="1" dirty="0">
                <a:solidFill>
                  <a:srgbClr val="526DB0"/>
                </a:solidFill>
              </a:rPr>
              <a:t>pathways</a:t>
            </a:r>
            <a:r>
              <a:rPr lang="en-US" sz="3200" dirty="0">
                <a:solidFill>
                  <a:schemeClr val="tx1"/>
                </a:solidFill>
              </a:rPr>
              <a:t> for people to consider or reconsider the Christian faith, to encounter Jesus and the Good News, and to live as disciples in a supportive faith community. </a:t>
            </a:r>
          </a:p>
        </p:txBody>
      </p:sp>
    </p:spTree>
    <p:extLst>
      <p:ext uri="{BB962C8B-B14F-4D97-AF65-F5344CB8AC3E}">
        <p14:creationId xmlns:p14="http://schemas.microsoft.com/office/powerpoint/2010/main" val="17220503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rban Pop">
  <a:themeElements>
    <a:clrScheme name="Custom 27">
      <a:dk1>
        <a:sysClr val="windowText" lastClr="000000"/>
      </a:dk1>
      <a:lt1>
        <a:sysClr val="window" lastClr="FFFFFF"/>
      </a:lt1>
      <a:dk2>
        <a:srgbClr val="212121"/>
      </a:dk2>
      <a:lt2>
        <a:srgbClr val="CDD4D7"/>
      </a:lt2>
      <a:accent1>
        <a:srgbClr val="999999"/>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7293</TotalTime>
  <Words>3014</Words>
  <Application>Microsoft Macintosh PowerPoint</Application>
  <PresentationFormat>On-screen Show (4:3)</PresentationFormat>
  <Paragraphs>547</Paragraphs>
  <Slides>105</Slides>
  <Notes>2</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Urban Pop</vt:lpstr>
      <vt:lpstr>Reimaging faith formation for the 21st Century</vt:lpstr>
      <vt:lpstr>Not Just an Era of Change but a Change of Eras</vt:lpstr>
      <vt:lpstr>Accelerating change</vt:lpstr>
      <vt:lpstr>Four Perspectives on our changing world</vt:lpstr>
      <vt:lpstr>4 Big Adaptive Challenges</vt:lpstr>
      <vt:lpstr>Life Span Diversity</vt:lpstr>
      <vt:lpstr>Five Generation Diversity </vt:lpstr>
      <vt:lpstr>Family Diversity</vt:lpstr>
      <vt:lpstr>Spiritual-Religious Diversity</vt:lpstr>
      <vt:lpstr>PowerPoint Presentation</vt:lpstr>
      <vt:lpstr>PowerPoint Presentation</vt:lpstr>
      <vt:lpstr>Youth &amp; Young Adults</vt:lpstr>
      <vt:lpstr>The Rise of the “dones”</vt:lpstr>
      <vt:lpstr>PowerPoint Presentation</vt:lpstr>
      <vt:lpstr>PowerPoint Presentation</vt:lpstr>
      <vt:lpstr>PowerPoint Presentation</vt:lpstr>
      <vt:lpstr>Reasons: leaving/Dissatisfaction</vt:lpstr>
      <vt:lpstr>Religious Transmission</vt:lpstr>
      <vt:lpstr>Religious Transmission</vt:lpstr>
      <vt:lpstr>Why These Trends will continue</vt:lpstr>
      <vt:lpstr>Why These Trends will continue</vt:lpstr>
      <vt:lpstr>Why these trends will continue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Imagining a new future  The Ecosystem The Network</vt:lpstr>
      <vt:lpstr>The “Old” Faith Forming Ecosystem</vt:lpstr>
      <vt:lpstr>Building a New Faith Forming Ecosystem</vt:lpstr>
      <vt:lpstr>Faith Formation Networks</vt:lpstr>
      <vt:lpstr>Comprehensive Faith Formation</vt:lpstr>
      <vt:lpstr>Faith Formation Networks</vt:lpstr>
      <vt:lpstr>PowerPoint Presentation</vt:lpstr>
      <vt:lpstr>Sample Themes –Adults </vt:lpstr>
      <vt:lpstr>Faith Formation Playlists</vt:lpstr>
      <vt:lpstr>Adult Faith Formation Playlist</vt:lpstr>
      <vt:lpstr>Adult Faith Formation Playlists</vt:lpstr>
      <vt:lpstr>Adult Faith Formation Website</vt:lpstr>
      <vt:lpstr>PowerPoint Presentation</vt:lpstr>
      <vt:lpstr>Faith Formation Playlists</vt:lpstr>
      <vt:lpstr>Family Faith Formation Website</vt:lpstr>
      <vt:lpstr>3 Seasons of Programming</vt:lpstr>
      <vt:lpstr>Seasonal Plan &amp; Calendar</vt:lpstr>
      <vt:lpstr>Digitally enabled learning</vt:lpstr>
      <vt:lpstr>Gathered using Online Content</vt:lpstr>
      <vt:lpstr>Gathered with Online Content</vt:lpstr>
      <vt:lpstr>Gathered with Online Content</vt:lpstr>
      <vt:lpstr>Gathered with Online Content</vt:lpstr>
      <vt:lpstr>Example: Sunday Worship</vt:lpstr>
      <vt:lpstr>Sunday Worship  Tri-Saints Lutheran Church, NE </vt:lpstr>
      <vt:lpstr>Preschool Faith Formation  @ Home  First Church Simsbury, CT</vt:lpstr>
      <vt:lpstr>Online and Gathered</vt:lpstr>
      <vt:lpstr>Online and Gathered</vt:lpstr>
      <vt:lpstr>PowerPoint Presentation</vt:lpstr>
      <vt:lpstr>Mostly Online</vt:lpstr>
      <vt:lpstr>Fully Online</vt:lpstr>
      <vt:lpstr>Online Courses</vt:lpstr>
      <vt:lpstr>PowerPoint Presentation</vt:lpstr>
      <vt:lpstr>Example: 40-Day Lent Curriculum</vt:lpstr>
      <vt:lpstr>Intergenerational</vt:lpstr>
      <vt:lpstr>Intergenerational Faith Formation</vt:lpstr>
      <vt:lpstr>PowerPoint Presentation</vt:lpstr>
      <vt:lpstr>PowerPoint Presentation</vt:lpstr>
      <vt:lpstr>PowerPoint Presentation</vt:lpstr>
      <vt:lpstr>Intentionally Intergenerational </vt:lpstr>
      <vt:lpstr>PowerPoint Presentation</vt:lpstr>
      <vt:lpstr>Intentionally Intergenerational</vt:lpstr>
      <vt:lpstr>Family</vt:lpstr>
      <vt:lpstr>Family Faith Formation</vt:lpstr>
      <vt:lpstr>Religious Transmission</vt:lpstr>
      <vt:lpstr>Families at the Center</vt:lpstr>
      <vt:lpstr>Family Faith Formation </vt:lpstr>
      <vt:lpstr>PowerPoint Presentation</vt:lpstr>
      <vt:lpstr>PowerPoint Presentation</vt:lpstr>
      <vt:lpstr>Family Faith Formation</vt:lpstr>
      <vt:lpstr>Lifelong </vt:lpstr>
      <vt:lpstr>Lifelong Faith Formation </vt:lpstr>
      <vt:lpstr>PowerPoint Presentation</vt:lpstr>
      <vt:lpstr>Curriculum for lifelong  faith formation</vt:lpstr>
      <vt:lpstr>Lifelong Faith Formation  Networks</vt:lpstr>
      <vt:lpstr>Curriculum for lifelong  faith formation</vt:lpstr>
      <vt:lpstr>Faith Formation Networks</vt:lpstr>
      <vt:lpstr>PowerPoint Presentation</vt:lpstr>
      <vt:lpstr>Adult Faith Formation Website</vt:lpstr>
      <vt:lpstr>PowerPoint Presentation</vt:lpstr>
      <vt:lpstr>Family Faith Formation Website</vt:lpstr>
      <vt:lpstr>3 Seasons of Programming</vt:lpstr>
      <vt:lpstr>Family Faith Formation Playlists</vt:lpstr>
      <vt:lpstr>Family Faith Formation Website</vt:lpstr>
      <vt:lpstr>3 Seasons of Programming</vt:lpstr>
      <vt:lpstr>Seasonal Plan &amp; Calendar</vt:lpstr>
      <vt:lpstr>Missional</vt:lpstr>
      <vt:lpstr>Missional Faith Formation</vt:lpstr>
      <vt:lpstr>Missional Faith Formation</vt:lpstr>
      <vt:lpstr>PowerPoint Presentation</vt:lpstr>
      <vt:lpstr>PowerPoint Presentation</vt:lpstr>
      <vt:lpstr>PowerPoint Presentation</vt:lpstr>
      <vt:lpstr>Online &amp; Digitally Enabled</vt:lpstr>
      <vt:lpstr>Missional Outreach</vt:lpstr>
      <vt:lpstr>Missional Outreach Invitation &amp; Mentoring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dc:title>
  <dc:creator>Leif Kehrwald</dc:creator>
  <cp:lastModifiedBy>John Roberto</cp:lastModifiedBy>
  <cp:revision>804</cp:revision>
  <cp:lastPrinted>2016-04-12T22:21:24Z</cp:lastPrinted>
  <dcterms:created xsi:type="dcterms:W3CDTF">2014-10-08T21:48:25Z</dcterms:created>
  <dcterms:modified xsi:type="dcterms:W3CDTF">2016-04-12T22:28:34Z</dcterms:modified>
</cp:coreProperties>
</file>