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41"/>
  </p:notesMasterIdLst>
  <p:sldIdLst>
    <p:sldId id="306" r:id="rId2"/>
    <p:sldId id="515" r:id="rId3"/>
    <p:sldId id="491" r:id="rId4"/>
    <p:sldId id="394" r:id="rId5"/>
    <p:sldId id="403" r:id="rId6"/>
    <p:sldId id="423" r:id="rId7"/>
    <p:sldId id="401" r:id="rId8"/>
    <p:sldId id="322" r:id="rId9"/>
    <p:sldId id="426" r:id="rId10"/>
    <p:sldId id="516" r:id="rId11"/>
    <p:sldId id="494" r:id="rId12"/>
    <p:sldId id="495" r:id="rId13"/>
    <p:sldId id="500" r:id="rId14"/>
    <p:sldId id="501" r:id="rId15"/>
    <p:sldId id="502" r:id="rId16"/>
    <p:sldId id="496" r:id="rId17"/>
    <p:sldId id="503" r:id="rId18"/>
    <p:sldId id="504" r:id="rId19"/>
    <p:sldId id="505" r:id="rId20"/>
    <p:sldId id="497" r:id="rId21"/>
    <p:sldId id="498" r:id="rId22"/>
    <p:sldId id="518" r:id="rId23"/>
    <p:sldId id="506" r:id="rId24"/>
    <p:sldId id="493" r:id="rId25"/>
    <p:sldId id="489" r:id="rId26"/>
    <p:sldId id="439" r:id="rId27"/>
    <p:sldId id="519" r:id="rId28"/>
    <p:sldId id="520" r:id="rId29"/>
    <p:sldId id="487" r:id="rId30"/>
    <p:sldId id="440" r:id="rId31"/>
    <p:sldId id="521" r:id="rId32"/>
    <p:sldId id="454" r:id="rId33"/>
    <p:sldId id="459" r:id="rId34"/>
    <p:sldId id="460" r:id="rId35"/>
    <p:sldId id="461" r:id="rId36"/>
    <p:sldId id="462" r:id="rId37"/>
    <p:sldId id="463" r:id="rId38"/>
    <p:sldId id="512" r:id="rId39"/>
    <p:sldId id="517"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5pPr>
    <a:lvl6pPr marL="2286000" algn="l" defTabSz="457200" rtl="0" eaLnBrk="1" latinLnBrk="0" hangingPunct="1">
      <a:defRPr kern="1200">
        <a:solidFill>
          <a:schemeClr val="tx1"/>
        </a:solidFill>
        <a:latin typeface="News Gothic MT" charset="0"/>
        <a:ea typeface="ＭＳ Ｐゴシック" charset="0"/>
        <a:cs typeface="ＭＳ Ｐゴシック" charset="0"/>
      </a:defRPr>
    </a:lvl6pPr>
    <a:lvl7pPr marL="2743200" algn="l" defTabSz="457200" rtl="0" eaLnBrk="1" latinLnBrk="0" hangingPunct="1">
      <a:defRPr kern="1200">
        <a:solidFill>
          <a:schemeClr val="tx1"/>
        </a:solidFill>
        <a:latin typeface="News Gothic MT" charset="0"/>
        <a:ea typeface="ＭＳ Ｐゴシック" charset="0"/>
        <a:cs typeface="ＭＳ Ｐゴシック" charset="0"/>
      </a:defRPr>
    </a:lvl7pPr>
    <a:lvl8pPr marL="3200400" algn="l" defTabSz="457200" rtl="0" eaLnBrk="1" latinLnBrk="0" hangingPunct="1">
      <a:defRPr kern="1200">
        <a:solidFill>
          <a:schemeClr val="tx1"/>
        </a:solidFill>
        <a:latin typeface="News Gothic MT" charset="0"/>
        <a:ea typeface="ＭＳ Ｐゴシック" charset="0"/>
        <a:cs typeface="ＭＳ Ｐゴシック" charset="0"/>
      </a:defRPr>
    </a:lvl8pPr>
    <a:lvl9pPr marL="3657600" algn="l" defTabSz="457200" rtl="0" eaLnBrk="1" latinLnBrk="0" hangingPunct="1">
      <a:defRPr kern="1200">
        <a:solidFill>
          <a:schemeClr val="tx1"/>
        </a:solidFill>
        <a:latin typeface="News Gothic MT"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B5A"/>
    <a:srgbClr val="6B1140"/>
    <a:srgbClr val="E48131"/>
    <a:srgbClr val="19A1B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415" autoAdjust="0"/>
    <p:restoredTop sz="97404" autoAdjust="0"/>
  </p:normalViewPr>
  <p:slideViewPr>
    <p:cSldViewPr snapToGrid="0" snapToObjects="1">
      <p:cViewPr varScale="1">
        <p:scale>
          <a:sx n="131" d="100"/>
          <a:sy n="131" d="100"/>
        </p:scale>
        <p:origin x="-440" y="-10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998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3" qsCatId="simple" csTypeId="urn:microsoft.com/office/officeart/2005/8/colors/accent3_2" csCatId="accent3"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771258CC-87ED-064C-A9AF-172097C8B2C0}" type="presOf" srcId="{3419D897-B286-C241-A36C-1CC01921BB76}" destId="{E983F23C-F1DE-E149-8E97-A3AFD3CF2AC0}" srcOrd="1"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B087EB1D-3975-7E42-B163-84A6A92CBCCE}" type="presOf" srcId="{8FE0BC65-E965-294D-9C16-9DAB50413FE8}" destId="{C233C074-4F5D-014A-9756-C069236FAC1B}" srcOrd="0" destOrd="0" presId="urn:microsoft.com/office/officeart/2005/8/layout/radial1"/>
    <dgm:cxn modelId="{6656AB79-B45D-4F44-8689-ABBB436EAC2B}" type="presOf" srcId="{F24CDD08-9AF4-C941-82FC-8B79D4C9788F}" destId="{E992A715-3BD0-204B-954C-E9DFAF8124E8}" srcOrd="1" destOrd="0" presId="urn:microsoft.com/office/officeart/2005/8/layout/radial1"/>
    <dgm:cxn modelId="{FF1DC4D6-DF3D-9843-B501-96F92E127374}" type="presOf" srcId="{464B523D-D3D4-D34B-A0C3-7238779A3D0F}" destId="{B556F13D-FA4A-B242-B361-004BEA807F24}" srcOrd="0" destOrd="0" presId="urn:microsoft.com/office/officeart/2005/8/layout/radial1"/>
    <dgm:cxn modelId="{E4AB1006-4C3B-B544-B68C-B341E67ACE00}" type="presOf" srcId="{BA72F9CE-557E-6A46-968F-4BDA8EF29601}" destId="{E790FF7F-F396-5A4B-8261-467BEC4B0315}" srcOrd="0" destOrd="0" presId="urn:microsoft.com/office/officeart/2005/8/layout/radial1"/>
    <dgm:cxn modelId="{44B8391D-FEBF-BD41-ABDB-C130B92BEE16}" type="presOf" srcId="{A534D716-2350-274C-85BB-5C2D56A29131}" destId="{343C0BFE-AB33-8642-AD06-2C0738FC5DF8}" srcOrd="0" destOrd="0" presId="urn:microsoft.com/office/officeart/2005/8/layout/radial1"/>
    <dgm:cxn modelId="{8327E234-1A38-4647-BC69-0112A1FD7AC2}" type="presOf" srcId="{9E9A85FE-8731-B847-A0E2-F7F1EEBC20D0}" destId="{A2762E0D-F25D-EB4C-BCA1-0B145EA97DDC}" srcOrd="0"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7707B7DE-E06D-114F-8CD4-7BC3A45B48CB}" type="presOf" srcId="{464B523D-D3D4-D34B-A0C3-7238779A3D0F}" destId="{8B0F3F9B-0D9F-F74C-89DC-D26A9D3B0BAF}" srcOrd="1" destOrd="0" presId="urn:microsoft.com/office/officeart/2005/8/layout/radial1"/>
    <dgm:cxn modelId="{40E820D6-F486-684A-8480-A4176FB07083}" type="presOf" srcId="{EB88DFC2-4BC1-C84E-9C8F-F6622D73AE0B}" destId="{C93A2DA2-412A-2341-9AF6-1D699AD6C9F4}" srcOrd="0" destOrd="0" presId="urn:microsoft.com/office/officeart/2005/8/layout/radial1"/>
    <dgm:cxn modelId="{B263112B-1EA2-EA46-8654-D033FB35A3D7}" type="presOf" srcId="{D9870C9E-0FD5-0942-BF95-E75DB22171FA}" destId="{FB24D420-171C-8945-934A-5001B52B1357}" srcOrd="0"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6527535E-B30C-A74F-8207-EED24DEC85B4}" type="presOf" srcId="{9AB6ED0B-7D82-6C48-8778-B8F7E8A43D6F}" destId="{8916B3F9-5F46-2D4E-9C78-23BD413D1CD2}" srcOrd="0" destOrd="0" presId="urn:microsoft.com/office/officeart/2005/8/layout/radial1"/>
    <dgm:cxn modelId="{8AA09A8E-8D96-6544-9A09-E8F7B4CA40B8}" type="presOf" srcId="{3419D897-B286-C241-A36C-1CC01921BB76}" destId="{CCBEC221-D124-B443-9DAE-DBA4D2F97439}" srcOrd="0" destOrd="0" presId="urn:microsoft.com/office/officeart/2005/8/layout/radial1"/>
    <dgm:cxn modelId="{D8405F07-F8D7-A145-B728-07633BE25E29}" type="presOf" srcId="{AC619936-E789-8045-B7ED-D82A9CEFD7C9}" destId="{53A9F9C0-FCA7-BF4A-87B4-082DB5C58162}" srcOrd="0" destOrd="0" presId="urn:microsoft.com/office/officeart/2005/8/layout/radial1"/>
    <dgm:cxn modelId="{B0029915-0CBE-614B-844C-7F0CE2A099DE}" srcId="{9E9A85FE-8731-B847-A0E2-F7F1EEBC20D0}" destId="{BA72F9CE-557E-6A46-968F-4BDA8EF29601}" srcOrd="0" destOrd="0" parTransId="{8BA3ED34-9324-B048-B8EC-CFBA1EC887AB}" sibTransId="{5A3D8F1B-E597-5C44-A404-18144B2061ED}"/>
    <dgm:cxn modelId="{C63CCDF2-7218-8D40-A769-DF3366DEA8C1}" type="presOf" srcId="{E36F81F8-1EE0-D448-B5D0-357B84861751}" destId="{B5BE8A8F-74BF-C446-A808-A06E14558C3E}" srcOrd="0" destOrd="0" presId="urn:microsoft.com/office/officeart/2005/8/layout/radial1"/>
    <dgm:cxn modelId="{CA03850C-9499-F744-A7A2-3AB6B3E5F98A}" type="presOf" srcId="{9AB6ED0B-7D82-6C48-8778-B8F7E8A43D6F}" destId="{4F4E1BF3-F924-F44E-963F-9E887080952B}" srcOrd="1" destOrd="0" presId="urn:microsoft.com/office/officeart/2005/8/layout/radial1"/>
    <dgm:cxn modelId="{8C683F44-FD7A-B541-9E2B-DAF7C9FF0A21}" type="presOf" srcId="{F24CDD08-9AF4-C941-82FC-8B79D4C9788F}" destId="{7EF71D51-A944-F742-B5FE-99F3E33B1852}" srcOrd="0" destOrd="0" presId="urn:microsoft.com/office/officeart/2005/8/layout/radial1"/>
    <dgm:cxn modelId="{DCE4B8DB-1859-8846-A89A-218C81D489E5}" srcId="{BA72F9CE-557E-6A46-968F-4BDA8EF29601}" destId="{A534D716-2350-274C-85BB-5C2D56A29131}" srcOrd="5" destOrd="0" parTransId="{9AB6ED0B-7D82-6C48-8778-B8F7E8A43D6F}" sibTransId="{ADB32CB8-249A-6E4B-A971-C1A7070EED85}"/>
    <dgm:cxn modelId="{AA12350F-A258-F140-9211-51578E0EB7D9}" type="presOf" srcId="{377566C9-E8B4-7A42-9464-0431795F6FDB}" destId="{EFD14CFB-69B2-2847-821C-81F344D33CEE}" srcOrd="1" destOrd="0" presId="urn:microsoft.com/office/officeart/2005/8/layout/radial1"/>
    <dgm:cxn modelId="{CFC76EC8-3181-A245-9455-2C468C37A079}" srcId="{BA72F9CE-557E-6A46-968F-4BDA8EF29601}" destId="{1B5B1841-BA7C-0044-8871-CF26B534BAF4}" srcOrd="4" destOrd="0" parTransId="{AC619936-E789-8045-B7ED-D82A9CEFD7C9}" sibTransId="{A3706EB4-EAF5-804A-8C7D-55826DAFE1B6}"/>
    <dgm:cxn modelId="{32CC714B-FFC9-564B-AE3A-03B606D49CEF}" type="presOf" srcId="{377566C9-E8B4-7A42-9464-0431795F6FDB}" destId="{DE59AC1F-9DB3-5A48-B70D-AB758C672143}" srcOrd="0" destOrd="0" presId="urn:microsoft.com/office/officeart/2005/8/layout/radial1"/>
    <dgm:cxn modelId="{CDBB663B-A87D-2343-B801-453685AD0C3A}" type="presOf" srcId="{1B5B1841-BA7C-0044-8871-CF26B534BAF4}" destId="{786C278A-52AF-F348-81FD-9B6677CBED35}" srcOrd="0" destOrd="0" presId="urn:microsoft.com/office/officeart/2005/8/layout/radial1"/>
    <dgm:cxn modelId="{B2416B02-0D4E-C548-A84F-D89B31415E94}" srcId="{BA72F9CE-557E-6A46-968F-4BDA8EF29601}" destId="{D9870C9E-0FD5-0942-BF95-E75DB22171FA}" srcOrd="2" destOrd="0" parTransId="{464B523D-D3D4-D34B-A0C3-7238779A3D0F}" sibTransId="{5FC82E0C-5BBB-2143-ABC2-8CA66AD495E7}"/>
    <dgm:cxn modelId="{DA9EB21E-6CB1-BE4B-9902-66935EBD1911}" type="presOf" srcId="{AC619936-E789-8045-B7ED-D82A9CEFD7C9}" destId="{61A0151F-4832-5944-8949-29A2089B7501}" srcOrd="1" destOrd="0" presId="urn:microsoft.com/office/officeart/2005/8/layout/radial1"/>
    <dgm:cxn modelId="{E28EBC71-C160-514C-AD45-966BBFEDD068}" type="presParOf" srcId="{A2762E0D-F25D-EB4C-BCA1-0B145EA97DDC}" destId="{E790FF7F-F396-5A4B-8261-467BEC4B0315}" srcOrd="0" destOrd="0" presId="urn:microsoft.com/office/officeart/2005/8/layout/radial1"/>
    <dgm:cxn modelId="{42E3ADD5-BCAA-0646-BB46-583BE1394DF4}" type="presParOf" srcId="{A2762E0D-F25D-EB4C-BCA1-0B145EA97DDC}" destId="{CCBEC221-D124-B443-9DAE-DBA4D2F97439}" srcOrd="1" destOrd="0" presId="urn:microsoft.com/office/officeart/2005/8/layout/radial1"/>
    <dgm:cxn modelId="{45C27D35-8F15-D04C-A7E8-8C378606E013}" type="presParOf" srcId="{CCBEC221-D124-B443-9DAE-DBA4D2F97439}" destId="{E983F23C-F1DE-E149-8E97-A3AFD3CF2AC0}" srcOrd="0" destOrd="0" presId="urn:microsoft.com/office/officeart/2005/8/layout/radial1"/>
    <dgm:cxn modelId="{4D538CF0-27A0-8C44-8783-8CA29CE1534C}" type="presParOf" srcId="{A2762E0D-F25D-EB4C-BCA1-0B145EA97DDC}" destId="{C93A2DA2-412A-2341-9AF6-1D699AD6C9F4}" srcOrd="2" destOrd="0" presId="urn:microsoft.com/office/officeart/2005/8/layout/radial1"/>
    <dgm:cxn modelId="{7E8F8F51-7208-BE43-810E-0D81A5A64A80}" type="presParOf" srcId="{A2762E0D-F25D-EB4C-BCA1-0B145EA97DDC}" destId="{7EF71D51-A944-F742-B5FE-99F3E33B1852}" srcOrd="3" destOrd="0" presId="urn:microsoft.com/office/officeart/2005/8/layout/radial1"/>
    <dgm:cxn modelId="{BFD9CC6B-4885-B64C-B3E1-788A2803FD6C}" type="presParOf" srcId="{7EF71D51-A944-F742-B5FE-99F3E33B1852}" destId="{E992A715-3BD0-204B-954C-E9DFAF8124E8}" srcOrd="0" destOrd="0" presId="urn:microsoft.com/office/officeart/2005/8/layout/radial1"/>
    <dgm:cxn modelId="{04487A9A-3DB3-094B-8790-E95AE15D8C66}" type="presParOf" srcId="{A2762E0D-F25D-EB4C-BCA1-0B145EA97DDC}" destId="{B5BE8A8F-74BF-C446-A808-A06E14558C3E}" srcOrd="4" destOrd="0" presId="urn:microsoft.com/office/officeart/2005/8/layout/radial1"/>
    <dgm:cxn modelId="{07FA81EA-01E0-3A44-BA7F-F2C07FB8A915}" type="presParOf" srcId="{A2762E0D-F25D-EB4C-BCA1-0B145EA97DDC}" destId="{B556F13D-FA4A-B242-B361-004BEA807F24}" srcOrd="5" destOrd="0" presId="urn:microsoft.com/office/officeart/2005/8/layout/radial1"/>
    <dgm:cxn modelId="{0870F55E-3C0D-D340-BCC0-D272BCD341C2}" type="presParOf" srcId="{B556F13D-FA4A-B242-B361-004BEA807F24}" destId="{8B0F3F9B-0D9F-F74C-89DC-D26A9D3B0BAF}" srcOrd="0" destOrd="0" presId="urn:microsoft.com/office/officeart/2005/8/layout/radial1"/>
    <dgm:cxn modelId="{BA3C519C-F427-1541-9C50-DF15B76D7C25}" type="presParOf" srcId="{A2762E0D-F25D-EB4C-BCA1-0B145EA97DDC}" destId="{FB24D420-171C-8945-934A-5001B52B1357}" srcOrd="6" destOrd="0" presId="urn:microsoft.com/office/officeart/2005/8/layout/radial1"/>
    <dgm:cxn modelId="{27BDE74F-CA2B-2D4E-9916-8A05E575D124}" type="presParOf" srcId="{A2762E0D-F25D-EB4C-BCA1-0B145EA97DDC}" destId="{DE59AC1F-9DB3-5A48-B70D-AB758C672143}" srcOrd="7" destOrd="0" presId="urn:microsoft.com/office/officeart/2005/8/layout/radial1"/>
    <dgm:cxn modelId="{74464A00-9062-484B-886E-F6855FCCE936}" type="presParOf" srcId="{DE59AC1F-9DB3-5A48-B70D-AB758C672143}" destId="{EFD14CFB-69B2-2847-821C-81F344D33CEE}" srcOrd="0" destOrd="0" presId="urn:microsoft.com/office/officeart/2005/8/layout/radial1"/>
    <dgm:cxn modelId="{FF91ECEF-62AA-AD44-B3F9-F852BA14D6D6}" type="presParOf" srcId="{A2762E0D-F25D-EB4C-BCA1-0B145EA97DDC}" destId="{C233C074-4F5D-014A-9756-C069236FAC1B}" srcOrd="8" destOrd="0" presId="urn:microsoft.com/office/officeart/2005/8/layout/radial1"/>
    <dgm:cxn modelId="{CA1CF2F5-EF3C-D947-BE83-BC6BC9C880F5}" type="presParOf" srcId="{A2762E0D-F25D-EB4C-BCA1-0B145EA97DDC}" destId="{53A9F9C0-FCA7-BF4A-87B4-082DB5C58162}" srcOrd="9" destOrd="0" presId="urn:microsoft.com/office/officeart/2005/8/layout/radial1"/>
    <dgm:cxn modelId="{1F6B3D63-732A-9C4A-BF64-AAB6A5B32CF6}" type="presParOf" srcId="{53A9F9C0-FCA7-BF4A-87B4-082DB5C58162}" destId="{61A0151F-4832-5944-8949-29A2089B7501}" srcOrd="0" destOrd="0" presId="urn:microsoft.com/office/officeart/2005/8/layout/radial1"/>
    <dgm:cxn modelId="{52F7559B-13CA-1048-A4E8-FFE9BD73446F}" type="presParOf" srcId="{A2762E0D-F25D-EB4C-BCA1-0B145EA97DDC}" destId="{786C278A-52AF-F348-81FD-9B6677CBED35}" srcOrd="10" destOrd="0" presId="urn:microsoft.com/office/officeart/2005/8/layout/radial1"/>
    <dgm:cxn modelId="{E85F1A5B-3CF9-A14B-ABB2-F2E2E32A1621}" type="presParOf" srcId="{A2762E0D-F25D-EB4C-BCA1-0B145EA97DDC}" destId="{8916B3F9-5F46-2D4E-9C78-23BD413D1CD2}" srcOrd="11" destOrd="0" presId="urn:microsoft.com/office/officeart/2005/8/layout/radial1"/>
    <dgm:cxn modelId="{8BB22A66-14E5-0948-A300-2A047753B816}" type="presParOf" srcId="{8916B3F9-5F46-2D4E-9C78-23BD413D1CD2}" destId="{4F4E1BF3-F924-F44E-963F-9E887080952B}" srcOrd="0" destOrd="0" presId="urn:microsoft.com/office/officeart/2005/8/layout/radial1"/>
    <dgm:cxn modelId="{ADCA0FFD-49CF-1D46-81C3-53770D0B4E29}"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FB369B-6D03-BC43-A8A7-F0BC13CB7FCE}" type="doc">
      <dgm:prSet loTypeId="urn:microsoft.com/office/officeart/2005/8/layout/hierarchy2" loCatId="" qsTypeId="urn:microsoft.com/office/officeart/2005/8/quickstyle/simple3" qsCatId="simple" csTypeId="urn:microsoft.com/office/officeart/2005/8/colors/colorful2" csCatId="colorful" phldr="1"/>
      <dgm:spPr/>
      <dgm:t>
        <a:bodyPr/>
        <a:lstStyle/>
        <a:p>
          <a:endParaRPr lang="en-US"/>
        </a:p>
      </dgm:t>
    </dgm:pt>
    <dgm:pt modelId="{C04DC66D-8D05-C845-A947-2E8556597218}">
      <dgm:prSet phldrT="[Text]"/>
      <dgm:spPr/>
      <dgm:t>
        <a:bodyPr/>
        <a:lstStyle/>
        <a:p>
          <a:r>
            <a:rPr lang="en-US" dirty="0" smtClean="0"/>
            <a:t> You</a:t>
          </a:r>
          <a:endParaRPr lang="en-US" dirty="0"/>
        </a:p>
      </dgm:t>
    </dgm:pt>
    <dgm:pt modelId="{FF0A2F2E-F15E-3143-A5AC-8923FCC14870}" type="parTrans" cxnId="{D0DDA64C-B877-4A40-9ED3-9CE27DE090AE}">
      <dgm:prSet/>
      <dgm:spPr/>
      <dgm:t>
        <a:bodyPr/>
        <a:lstStyle/>
        <a:p>
          <a:endParaRPr lang="en-US"/>
        </a:p>
      </dgm:t>
    </dgm:pt>
    <dgm:pt modelId="{7BABFD1F-C259-9C4A-BB30-BEFDFEA8B208}" type="sibTrans" cxnId="{D0DDA64C-B877-4A40-9ED3-9CE27DE090AE}">
      <dgm:prSet/>
      <dgm:spPr/>
      <dgm:t>
        <a:bodyPr/>
        <a:lstStyle/>
        <a:p>
          <a:endParaRPr lang="en-US"/>
        </a:p>
      </dgm:t>
    </dgm:pt>
    <dgm:pt modelId="{00C32538-73B6-BD44-BC98-1078EDC6D721}">
      <dgm:prSet phldrT="[Text]"/>
      <dgm:spPr/>
      <dgm:t>
        <a:bodyPr/>
        <a:lstStyle/>
        <a:p>
          <a:r>
            <a:rPr lang="en-US" dirty="0" smtClean="0"/>
            <a:t> Your Friends</a:t>
          </a:r>
          <a:endParaRPr lang="en-US" dirty="0"/>
        </a:p>
      </dgm:t>
    </dgm:pt>
    <dgm:pt modelId="{20D4331A-FE6F-844E-BB36-3FD5398CA256}" type="parTrans" cxnId="{A8A9C6D6-80E9-F446-B066-170C836D6869}">
      <dgm:prSet/>
      <dgm:spPr/>
      <dgm:t>
        <a:bodyPr/>
        <a:lstStyle/>
        <a:p>
          <a:endParaRPr lang="en-US" dirty="0"/>
        </a:p>
      </dgm:t>
    </dgm:pt>
    <dgm:pt modelId="{D9DDF7D4-B2BA-BB4C-A739-1D40B0AA8538}" type="sibTrans" cxnId="{A8A9C6D6-80E9-F446-B066-170C836D6869}">
      <dgm:prSet/>
      <dgm:spPr/>
      <dgm:t>
        <a:bodyPr/>
        <a:lstStyle/>
        <a:p>
          <a:endParaRPr lang="en-US"/>
        </a:p>
      </dgm:t>
    </dgm:pt>
    <dgm:pt modelId="{6A1E2DF1-C48E-B54F-ACA3-4D223B2535B3}">
      <dgm:prSet phldrT="[Text]"/>
      <dgm:spPr/>
      <dgm:t>
        <a:bodyPr/>
        <a:lstStyle/>
        <a:p>
          <a:r>
            <a:rPr lang="en-US" dirty="0" smtClean="0"/>
            <a:t> Your Friends</a:t>
          </a:r>
          <a:endParaRPr lang="en-US" dirty="0"/>
        </a:p>
      </dgm:t>
    </dgm:pt>
    <dgm:pt modelId="{A9924C83-BAFE-3C41-83EA-37347528E5F3}" type="parTrans" cxnId="{AB424CE3-53CA-6148-9C93-3002038A1E07}">
      <dgm:prSet/>
      <dgm:spPr/>
      <dgm:t>
        <a:bodyPr/>
        <a:lstStyle/>
        <a:p>
          <a:endParaRPr lang="en-US" dirty="0"/>
        </a:p>
      </dgm:t>
    </dgm:pt>
    <dgm:pt modelId="{D58DC726-7115-EE46-A196-68B3FF7D9833}" type="sibTrans" cxnId="{AB424CE3-53CA-6148-9C93-3002038A1E07}">
      <dgm:prSet/>
      <dgm:spPr/>
      <dgm:t>
        <a:bodyPr/>
        <a:lstStyle/>
        <a:p>
          <a:endParaRPr lang="en-US"/>
        </a:p>
      </dgm:t>
    </dgm:pt>
    <dgm:pt modelId="{16843FE7-2CB4-564E-9BA7-CC5B3662C2E4}">
      <dgm:prSet phldrT="[Text]"/>
      <dgm:spPr/>
      <dgm:t>
        <a:bodyPr/>
        <a:lstStyle/>
        <a:p>
          <a:r>
            <a:rPr lang="en-US" dirty="0" smtClean="0"/>
            <a:t>Your Friends’ Friends </a:t>
          </a:r>
          <a:endParaRPr lang="en-US" dirty="0"/>
        </a:p>
      </dgm:t>
    </dgm:pt>
    <dgm:pt modelId="{A3FF0F16-7579-7C4D-A3EF-A02BADB71BD3}" type="parTrans" cxnId="{EF3B8116-0CE1-4E46-A231-9EFB75AE86A0}">
      <dgm:prSet/>
      <dgm:spPr/>
      <dgm:t>
        <a:bodyPr/>
        <a:lstStyle/>
        <a:p>
          <a:endParaRPr lang="en-US" dirty="0"/>
        </a:p>
      </dgm:t>
    </dgm:pt>
    <dgm:pt modelId="{167B01C3-732F-B541-B017-980E45678B0E}" type="sibTrans" cxnId="{EF3B8116-0CE1-4E46-A231-9EFB75AE86A0}">
      <dgm:prSet/>
      <dgm:spPr/>
      <dgm:t>
        <a:bodyPr/>
        <a:lstStyle/>
        <a:p>
          <a:endParaRPr lang="en-US"/>
        </a:p>
      </dgm:t>
    </dgm:pt>
    <dgm:pt modelId="{2DC379F5-C302-A146-8E2E-9E669B5830BC}">
      <dgm:prSet phldrT="[Text]"/>
      <dgm:spPr/>
      <dgm:t>
        <a:bodyPr/>
        <a:lstStyle/>
        <a:p>
          <a:r>
            <a:rPr lang="en-US" dirty="0" smtClean="0"/>
            <a:t>Your Friends’ Friends </a:t>
          </a:r>
          <a:endParaRPr lang="en-US" dirty="0"/>
        </a:p>
      </dgm:t>
    </dgm:pt>
    <dgm:pt modelId="{54C9E740-F8BB-4C41-A430-F9385E8E598E}" type="parTrans" cxnId="{BF8A31CC-881F-BD48-A591-D4CA85D78521}">
      <dgm:prSet/>
      <dgm:spPr/>
      <dgm:t>
        <a:bodyPr/>
        <a:lstStyle/>
        <a:p>
          <a:endParaRPr lang="en-US" dirty="0"/>
        </a:p>
      </dgm:t>
    </dgm:pt>
    <dgm:pt modelId="{2B46DA67-62C0-D644-A808-A43AFFCE86CC}" type="sibTrans" cxnId="{BF8A31CC-881F-BD48-A591-D4CA85D78521}">
      <dgm:prSet/>
      <dgm:spPr/>
      <dgm:t>
        <a:bodyPr/>
        <a:lstStyle/>
        <a:p>
          <a:endParaRPr lang="en-US"/>
        </a:p>
      </dgm:t>
    </dgm:pt>
    <dgm:pt modelId="{C5194232-A560-1940-94F7-9B33994B6E2F}">
      <dgm:prSet phldrT="[Text]"/>
      <dgm:spPr/>
      <dgm:t>
        <a:bodyPr/>
        <a:lstStyle/>
        <a:p>
          <a:r>
            <a:rPr lang="en-US" dirty="0" smtClean="0"/>
            <a:t>Your Friends’ Friend’s Friends</a:t>
          </a:r>
          <a:endParaRPr lang="en-US" dirty="0"/>
        </a:p>
      </dgm:t>
    </dgm:pt>
    <dgm:pt modelId="{6168E034-3AF1-A841-A121-EDD19B460C46}" type="parTrans" cxnId="{378875A6-F99E-F643-8DF6-F82BB55A0CB7}">
      <dgm:prSet/>
      <dgm:spPr/>
      <dgm:t>
        <a:bodyPr/>
        <a:lstStyle/>
        <a:p>
          <a:endParaRPr lang="en-US" dirty="0"/>
        </a:p>
      </dgm:t>
    </dgm:pt>
    <dgm:pt modelId="{E7232B8D-BEF8-4D4F-9E2F-C8FEABDA3D8E}" type="sibTrans" cxnId="{378875A6-F99E-F643-8DF6-F82BB55A0CB7}">
      <dgm:prSet/>
      <dgm:spPr/>
      <dgm:t>
        <a:bodyPr/>
        <a:lstStyle/>
        <a:p>
          <a:endParaRPr lang="en-US"/>
        </a:p>
      </dgm:t>
    </dgm:pt>
    <dgm:pt modelId="{1FFC28C0-E6E4-A84B-ADBD-4C43D47DCACE}">
      <dgm:prSet phldrT="[Text]"/>
      <dgm:spPr/>
      <dgm:t>
        <a:bodyPr/>
        <a:lstStyle/>
        <a:p>
          <a:r>
            <a:rPr lang="en-US" dirty="0" smtClean="0"/>
            <a:t>Your Friends’ Friend’s Friends</a:t>
          </a:r>
          <a:endParaRPr lang="en-US" dirty="0"/>
        </a:p>
      </dgm:t>
    </dgm:pt>
    <dgm:pt modelId="{ED55CEE6-2BEC-B848-B64E-76044CC16A50}" type="parTrans" cxnId="{04DA204C-78FA-1F41-BF5E-D32D34CE0AA0}">
      <dgm:prSet/>
      <dgm:spPr/>
      <dgm:t>
        <a:bodyPr/>
        <a:lstStyle/>
        <a:p>
          <a:endParaRPr lang="en-US" dirty="0"/>
        </a:p>
      </dgm:t>
    </dgm:pt>
    <dgm:pt modelId="{4EA2000C-1FEB-AF41-A874-D2E6B494F923}" type="sibTrans" cxnId="{04DA204C-78FA-1F41-BF5E-D32D34CE0AA0}">
      <dgm:prSet/>
      <dgm:spPr/>
      <dgm:t>
        <a:bodyPr/>
        <a:lstStyle/>
        <a:p>
          <a:endParaRPr lang="en-US"/>
        </a:p>
      </dgm:t>
    </dgm:pt>
    <dgm:pt modelId="{ECD26329-869A-AF4F-873C-4917D5CB8447}">
      <dgm:prSet phldrT="[Text]"/>
      <dgm:spPr/>
      <dgm:t>
        <a:bodyPr/>
        <a:lstStyle/>
        <a:p>
          <a:r>
            <a:rPr lang="en-US" dirty="0" smtClean="0"/>
            <a:t>Your Friends’ Friend’s Friends</a:t>
          </a:r>
          <a:endParaRPr lang="en-US" dirty="0"/>
        </a:p>
      </dgm:t>
    </dgm:pt>
    <dgm:pt modelId="{1E73735D-EB08-7841-A11D-6CDCCF86907D}" type="parTrans" cxnId="{500E8122-312B-8B4A-871E-3784DB64C80C}">
      <dgm:prSet/>
      <dgm:spPr/>
      <dgm:t>
        <a:bodyPr/>
        <a:lstStyle/>
        <a:p>
          <a:endParaRPr lang="en-US" dirty="0"/>
        </a:p>
      </dgm:t>
    </dgm:pt>
    <dgm:pt modelId="{C6A5D1B0-0776-C44D-81B3-0A32FD4F4005}" type="sibTrans" cxnId="{500E8122-312B-8B4A-871E-3784DB64C80C}">
      <dgm:prSet/>
      <dgm:spPr/>
      <dgm:t>
        <a:bodyPr/>
        <a:lstStyle/>
        <a:p>
          <a:endParaRPr lang="en-US"/>
        </a:p>
      </dgm:t>
    </dgm:pt>
    <dgm:pt modelId="{D92E3689-7754-F64E-B7DB-67417FBB98EC}">
      <dgm:prSet phldrT="[Text]"/>
      <dgm:spPr/>
      <dgm:t>
        <a:bodyPr/>
        <a:lstStyle/>
        <a:p>
          <a:r>
            <a:rPr lang="en-US" dirty="0" smtClean="0"/>
            <a:t>Your Friends’ Friends </a:t>
          </a:r>
          <a:endParaRPr lang="en-US" dirty="0"/>
        </a:p>
      </dgm:t>
    </dgm:pt>
    <dgm:pt modelId="{72DAD41A-A31D-AD4D-89EE-81D1919288B6}" type="parTrans" cxnId="{240EA376-76C1-C847-988D-F66411C5A589}">
      <dgm:prSet/>
      <dgm:spPr/>
      <dgm:t>
        <a:bodyPr/>
        <a:lstStyle/>
        <a:p>
          <a:endParaRPr lang="en-US" dirty="0"/>
        </a:p>
      </dgm:t>
    </dgm:pt>
    <dgm:pt modelId="{B98C5316-FCE7-C54B-840C-6A4B30E37A74}" type="sibTrans" cxnId="{240EA376-76C1-C847-988D-F66411C5A589}">
      <dgm:prSet/>
      <dgm:spPr/>
      <dgm:t>
        <a:bodyPr/>
        <a:lstStyle/>
        <a:p>
          <a:endParaRPr lang="en-US"/>
        </a:p>
      </dgm:t>
    </dgm:pt>
    <dgm:pt modelId="{DFCFD874-26E9-5B4E-84DF-AB8CB23C0A74}">
      <dgm:prSet phldrT="[Text]"/>
      <dgm:spPr/>
      <dgm:t>
        <a:bodyPr/>
        <a:lstStyle/>
        <a:p>
          <a:r>
            <a:rPr lang="en-US" dirty="0" smtClean="0"/>
            <a:t>Your Friends’ Friends </a:t>
          </a:r>
          <a:endParaRPr lang="en-US" dirty="0"/>
        </a:p>
      </dgm:t>
    </dgm:pt>
    <dgm:pt modelId="{16D19F32-2348-7C49-8059-6B3426A84F11}" type="parTrans" cxnId="{89EDC8A1-35A7-6247-A367-5BCA4FBF726E}">
      <dgm:prSet/>
      <dgm:spPr/>
      <dgm:t>
        <a:bodyPr/>
        <a:lstStyle/>
        <a:p>
          <a:endParaRPr lang="en-US" dirty="0"/>
        </a:p>
      </dgm:t>
    </dgm:pt>
    <dgm:pt modelId="{AB2A51AE-0EC3-E74C-A2C8-CA1EF2E26082}" type="sibTrans" cxnId="{89EDC8A1-35A7-6247-A367-5BCA4FBF726E}">
      <dgm:prSet/>
      <dgm:spPr/>
      <dgm:t>
        <a:bodyPr/>
        <a:lstStyle/>
        <a:p>
          <a:endParaRPr lang="en-US"/>
        </a:p>
      </dgm:t>
    </dgm:pt>
    <dgm:pt modelId="{8C0AC332-0F89-064A-828A-E5DB95BC03D7}" type="pres">
      <dgm:prSet presAssocID="{80FB369B-6D03-BC43-A8A7-F0BC13CB7FCE}" presName="diagram" presStyleCnt="0">
        <dgm:presLayoutVars>
          <dgm:chPref val="1"/>
          <dgm:dir/>
          <dgm:animOne val="branch"/>
          <dgm:animLvl val="lvl"/>
          <dgm:resizeHandles val="exact"/>
        </dgm:presLayoutVars>
      </dgm:prSet>
      <dgm:spPr/>
      <dgm:t>
        <a:bodyPr/>
        <a:lstStyle/>
        <a:p>
          <a:endParaRPr lang="en-US"/>
        </a:p>
      </dgm:t>
    </dgm:pt>
    <dgm:pt modelId="{A3A91887-3628-9245-B447-0AE594E210F4}" type="pres">
      <dgm:prSet presAssocID="{C04DC66D-8D05-C845-A947-2E8556597218}" presName="root1" presStyleCnt="0"/>
      <dgm:spPr/>
      <dgm:t>
        <a:bodyPr/>
        <a:lstStyle/>
        <a:p>
          <a:endParaRPr lang="en-US"/>
        </a:p>
      </dgm:t>
    </dgm:pt>
    <dgm:pt modelId="{3351E3AD-29DE-0A49-963A-0ECFB03B8D22}" type="pres">
      <dgm:prSet presAssocID="{C04DC66D-8D05-C845-A947-2E8556597218}" presName="LevelOneTextNode" presStyleLbl="node0" presStyleIdx="0" presStyleCnt="1">
        <dgm:presLayoutVars>
          <dgm:chPref val="3"/>
        </dgm:presLayoutVars>
      </dgm:prSet>
      <dgm:spPr/>
      <dgm:t>
        <a:bodyPr/>
        <a:lstStyle/>
        <a:p>
          <a:endParaRPr lang="en-US"/>
        </a:p>
      </dgm:t>
    </dgm:pt>
    <dgm:pt modelId="{F20BA87E-605C-594D-9606-BC1C1249C82D}" type="pres">
      <dgm:prSet presAssocID="{C04DC66D-8D05-C845-A947-2E8556597218}" presName="level2hierChild" presStyleCnt="0"/>
      <dgm:spPr/>
      <dgm:t>
        <a:bodyPr/>
        <a:lstStyle/>
        <a:p>
          <a:endParaRPr lang="en-US"/>
        </a:p>
      </dgm:t>
    </dgm:pt>
    <dgm:pt modelId="{4F085BCB-7D94-A945-B98F-0B475945F0CA}" type="pres">
      <dgm:prSet presAssocID="{20D4331A-FE6F-844E-BB36-3FD5398CA256}" presName="conn2-1" presStyleLbl="parChTrans1D2" presStyleIdx="0" presStyleCnt="2"/>
      <dgm:spPr/>
      <dgm:t>
        <a:bodyPr/>
        <a:lstStyle/>
        <a:p>
          <a:endParaRPr lang="en-US"/>
        </a:p>
      </dgm:t>
    </dgm:pt>
    <dgm:pt modelId="{BA23669E-77CA-0D47-BBA0-49AB89491E5D}" type="pres">
      <dgm:prSet presAssocID="{20D4331A-FE6F-844E-BB36-3FD5398CA256}" presName="connTx" presStyleLbl="parChTrans1D2" presStyleIdx="0" presStyleCnt="2"/>
      <dgm:spPr/>
      <dgm:t>
        <a:bodyPr/>
        <a:lstStyle/>
        <a:p>
          <a:endParaRPr lang="en-US"/>
        </a:p>
      </dgm:t>
    </dgm:pt>
    <dgm:pt modelId="{0F339E7B-B643-9E4C-B86E-C889407B68B3}" type="pres">
      <dgm:prSet presAssocID="{00C32538-73B6-BD44-BC98-1078EDC6D721}" presName="root2" presStyleCnt="0"/>
      <dgm:spPr/>
      <dgm:t>
        <a:bodyPr/>
        <a:lstStyle/>
        <a:p>
          <a:endParaRPr lang="en-US"/>
        </a:p>
      </dgm:t>
    </dgm:pt>
    <dgm:pt modelId="{06ECE312-78BD-E545-9038-0D465EA64931}" type="pres">
      <dgm:prSet presAssocID="{00C32538-73B6-BD44-BC98-1078EDC6D721}" presName="LevelTwoTextNode" presStyleLbl="node2" presStyleIdx="0" presStyleCnt="2">
        <dgm:presLayoutVars>
          <dgm:chPref val="3"/>
        </dgm:presLayoutVars>
      </dgm:prSet>
      <dgm:spPr/>
      <dgm:t>
        <a:bodyPr/>
        <a:lstStyle/>
        <a:p>
          <a:endParaRPr lang="en-US"/>
        </a:p>
      </dgm:t>
    </dgm:pt>
    <dgm:pt modelId="{9B8753DF-6AE0-5F48-8E85-5C200964741D}" type="pres">
      <dgm:prSet presAssocID="{00C32538-73B6-BD44-BC98-1078EDC6D721}" presName="level3hierChild" presStyleCnt="0"/>
      <dgm:spPr/>
      <dgm:t>
        <a:bodyPr/>
        <a:lstStyle/>
        <a:p>
          <a:endParaRPr lang="en-US"/>
        </a:p>
      </dgm:t>
    </dgm:pt>
    <dgm:pt modelId="{2C6A5C3B-B4F0-3143-AE10-3CB38621AA03}" type="pres">
      <dgm:prSet presAssocID="{72DAD41A-A31D-AD4D-89EE-81D1919288B6}" presName="conn2-1" presStyleLbl="parChTrans1D3" presStyleIdx="0" presStyleCnt="4"/>
      <dgm:spPr/>
      <dgm:t>
        <a:bodyPr/>
        <a:lstStyle/>
        <a:p>
          <a:endParaRPr lang="en-US"/>
        </a:p>
      </dgm:t>
    </dgm:pt>
    <dgm:pt modelId="{C7D51968-05ED-2048-9F37-10179850DD39}" type="pres">
      <dgm:prSet presAssocID="{72DAD41A-A31D-AD4D-89EE-81D1919288B6}" presName="connTx" presStyleLbl="parChTrans1D3" presStyleIdx="0" presStyleCnt="4"/>
      <dgm:spPr/>
      <dgm:t>
        <a:bodyPr/>
        <a:lstStyle/>
        <a:p>
          <a:endParaRPr lang="en-US"/>
        </a:p>
      </dgm:t>
    </dgm:pt>
    <dgm:pt modelId="{38B0C0EF-1544-054C-8A75-E9F5D61CD21B}" type="pres">
      <dgm:prSet presAssocID="{D92E3689-7754-F64E-B7DB-67417FBB98EC}" presName="root2" presStyleCnt="0"/>
      <dgm:spPr/>
      <dgm:t>
        <a:bodyPr/>
        <a:lstStyle/>
        <a:p>
          <a:endParaRPr lang="en-US"/>
        </a:p>
      </dgm:t>
    </dgm:pt>
    <dgm:pt modelId="{E3B9B252-2CD0-4C45-8CD0-A61978C2344D}" type="pres">
      <dgm:prSet presAssocID="{D92E3689-7754-F64E-B7DB-67417FBB98EC}" presName="LevelTwoTextNode" presStyleLbl="node3" presStyleIdx="0" presStyleCnt="4">
        <dgm:presLayoutVars>
          <dgm:chPref val="3"/>
        </dgm:presLayoutVars>
      </dgm:prSet>
      <dgm:spPr/>
      <dgm:t>
        <a:bodyPr/>
        <a:lstStyle/>
        <a:p>
          <a:endParaRPr lang="en-US"/>
        </a:p>
      </dgm:t>
    </dgm:pt>
    <dgm:pt modelId="{B9267365-EF04-D24D-926C-E7A70AEE161B}" type="pres">
      <dgm:prSet presAssocID="{D92E3689-7754-F64E-B7DB-67417FBB98EC}" presName="level3hierChild" presStyleCnt="0"/>
      <dgm:spPr/>
      <dgm:t>
        <a:bodyPr/>
        <a:lstStyle/>
        <a:p>
          <a:endParaRPr lang="en-US"/>
        </a:p>
      </dgm:t>
    </dgm:pt>
    <dgm:pt modelId="{0945F92B-641E-B347-8819-BE04372E7A13}" type="pres">
      <dgm:prSet presAssocID="{16D19F32-2348-7C49-8059-6B3426A84F11}" presName="conn2-1" presStyleLbl="parChTrans1D3" presStyleIdx="1" presStyleCnt="4"/>
      <dgm:spPr/>
      <dgm:t>
        <a:bodyPr/>
        <a:lstStyle/>
        <a:p>
          <a:endParaRPr lang="en-US"/>
        </a:p>
      </dgm:t>
    </dgm:pt>
    <dgm:pt modelId="{E5504DC7-2E65-E642-8680-909BEB337036}" type="pres">
      <dgm:prSet presAssocID="{16D19F32-2348-7C49-8059-6B3426A84F11}" presName="connTx" presStyleLbl="parChTrans1D3" presStyleIdx="1" presStyleCnt="4"/>
      <dgm:spPr/>
      <dgm:t>
        <a:bodyPr/>
        <a:lstStyle/>
        <a:p>
          <a:endParaRPr lang="en-US"/>
        </a:p>
      </dgm:t>
    </dgm:pt>
    <dgm:pt modelId="{5D4E1811-CBFD-DA48-9BD3-AF50FF1E3D11}" type="pres">
      <dgm:prSet presAssocID="{DFCFD874-26E9-5B4E-84DF-AB8CB23C0A74}" presName="root2" presStyleCnt="0"/>
      <dgm:spPr/>
      <dgm:t>
        <a:bodyPr/>
        <a:lstStyle/>
        <a:p>
          <a:endParaRPr lang="en-US"/>
        </a:p>
      </dgm:t>
    </dgm:pt>
    <dgm:pt modelId="{93FF3673-B8B7-D04F-9A7B-D619835E6D1C}" type="pres">
      <dgm:prSet presAssocID="{DFCFD874-26E9-5B4E-84DF-AB8CB23C0A74}" presName="LevelTwoTextNode" presStyleLbl="node3" presStyleIdx="1" presStyleCnt="4">
        <dgm:presLayoutVars>
          <dgm:chPref val="3"/>
        </dgm:presLayoutVars>
      </dgm:prSet>
      <dgm:spPr/>
      <dgm:t>
        <a:bodyPr/>
        <a:lstStyle/>
        <a:p>
          <a:endParaRPr lang="en-US"/>
        </a:p>
      </dgm:t>
    </dgm:pt>
    <dgm:pt modelId="{5487A3D4-4943-2F4A-A53A-724B24439B5A}" type="pres">
      <dgm:prSet presAssocID="{DFCFD874-26E9-5B4E-84DF-AB8CB23C0A74}" presName="level3hierChild" presStyleCnt="0"/>
      <dgm:spPr/>
      <dgm:t>
        <a:bodyPr/>
        <a:lstStyle/>
        <a:p>
          <a:endParaRPr lang="en-US"/>
        </a:p>
      </dgm:t>
    </dgm:pt>
    <dgm:pt modelId="{7FDEDECA-156D-624D-9591-D02A70D88B6D}" type="pres">
      <dgm:prSet presAssocID="{ED55CEE6-2BEC-B848-B64E-76044CC16A50}" presName="conn2-1" presStyleLbl="parChTrans1D4" presStyleIdx="0" presStyleCnt="3"/>
      <dgm:spPr/>
      <dgm:t>
        <a:bodyPr/>
        <a:lstStyle/>
        <a:p>
          <a:endParaRPr lang="en-US"/>
        </a:p>
      </dgm:t>
    </dgm:pt>
    <dgm:pt modelId="{A214C49E-AF54-E941-9650-8542D121645A}" type="pres">
      <dgm:prSet presAssocID="{ED55CEE6-2BEC-B848-B64E-76044CC16A50}" presName="connTx" presStyleLbl="parChTrans1D4" presStyleIdx="0" presStyleCnt="3"/>
      <dgm:spPr/>
      <dgm:t>
        <a:bodyPr/>
        <a:lstStyle/>
        <a:p>
          <a:endParaRPr lang="en-US"/>
        </a:p>
      </dgm:t>
    </dgm:pt>
    <dgm:pt modelId="{EC7ADC93-A8A7-354B-AD5A-BF8A30F08616}" type="pres">
      <dgm:prSet presAssocID="{1FFC28C0-E6E4-A84B-ADBD-4C43D47DCACE}" presName="root2" presStyleCnt="0"/>
      <dgm:spPr/>
      <dgm:t>
        <a:bodyPr/>
        <a:lstStyle/>
        <a:p>
          <a:endParaRPr lang="en-US"/>
        </a:p>
      </dgm:t>
    </dgm:pt>
    <dgm:pt modelId="{0FBB2C36-1441-8E40-BEEF-3985E0967584}" type="pres">
      <dgm:prSet presAssocID="{1FFC28C0-E6E4-A84B-ADBD-4C43D47DCACE}" presName="LevelTwoTextNode" presStyleLbl="node4" presStyleIdx="0" presStyleCnt="3">
        <dgm:presLayoutVars>
          <dgm:chPref val="3"/>
        </dgm:presLayoutVars>
      </dgm:prSet>
      <dgm:spPr/>
      <dgm:t>
        <a:bodyPr/>
        <a:lstStyle/>
        <a:p>
          <a:endParaRPr lang="en-US"/>
        </a:p>
      </dgm:t>
    </dgm:pt>
    <dgm:pt modelId="{388C2594-951B-C84C-B4D6-CC79C21E8A28}" type="pres">
      <dgm:prSet presAssocID="{1FFC28C0-E6E4-A84B-ADBD-4C43D47DCACE}" presName="level3hierChild" presStyleCnt="0"/>
      <dgm:spPr/>
      <dgm:t>
        <a:bodyPr/>
        <a:lstStyle/>
        <a:p>
          <a:endParaRPr lang="en-US"/>
        </a:p>
      </dgm:t>
    </dgm:pt>
    <dgm:pt modelId="{A9520E65-07FD-D241-940D-BBDAE3146272}" type="pres">
      <dgm:prSet presAssocID="{1E73735D-EB08-7841-A11D-6CDCCF86907D}" presName="conn2-1" presStyleLbl="parChTrans1D4" presStyleIdx="1" presStyleCnt="3"/>
      <dgm:spPr/>
      <dgm:t>
        <a:bodyPr/>
        <a:lstStyle/>
        <a:p>
          <a:endParaRPr lang="en-US"/>
        </a:p>
      </dgm:t>
    </dgm:pt>
    <dgm:pt modelId="{2BCFB2E6-DD3F-F443-9B3E-4B3913E1EAE8}" type="pres">
      <dgm:prSet presAssocID="{1E73735D-EB08-7841-A11D-6CDCCF86907D}" presName="connTx" presStyleLbl="parChTrans1D4" presStyleIdx="1" presStyleCnt="3"/>
      <dgm:spPr/>
      <dgm:t>
        <a:bodyPr/>
        <a:lstStyle/>
        <a:p>
          <a:endParaRPr lang="en-US"/>
        </a:p>
      </dgm:t>
    </dgm:pt>
    <dgm:pt modelId="{25721F44-C7BD-754F-B0EF-33BC857530B1}" type="pres">
      <dgm:prSet presAssocID="{ECD26329-869A-AF4F-873C-4917D5CB8447}" presName="root2" presStyleCnt="0"/>
      <dgm:spPr/>
      <dgm:t>
        <a:bodyPr/>
        <a:lstStyle/>
        <a:p>
          <a:endParaRPr lang="en-US"/>
        </a:p>
      </dgm:t>
    </dgm:pt>
    <dgm:pt modelId="{0970C558-F7D0-7843-AFBF-0A4D92D4ADC5}" type="pres">
      <dgm:prSet presAssocID="{ECD26329-869A-AF4F-873C-4917D5CB8447}" presName="LevelTwoTextNode" presStyleLbl="node4" presStyleIdx="1" presStyleCnt="3">
        <dgm:presLayoutVars>
          <dgm:chPref val="3"/>
        </dgm:presLayoutVars>
      </dgm:prSet>
      <dgm:spPr/>
      <dgm:t>
        <a:bodyPr/>
        <a:lstStyle/>
        <a:p>
          <a:endParaRPr lang="en-US"/>
        </a:p>
      </dgm:t>
    </dgm:pt>
    <dgm:pt modelId="{5E32C2F2-6A0A-BC4B-A4FB-FA6E274148D2}" type="pres">
      <dgm:prSet presAssocID="{ECD26329-869A-AF4F-873C-4917D5CB8447}" presName="level3hierChild" presStyleCnt="0"/>
      <dgm:spPr/>
      <dgm:t>
        <a:bodyPr/>
        <a:lstStyle/>
        <a:p>
          <a:endParaRPr lang="en-US"/>
        </a:p>
      </dgm:t>
    </dgm:pt>
    <dgm:pt modelId="{FC295024-1272-7D42-AAA7-C4AF79DE18B8}" type="pres">
      <dgm:prSet presAssocID="{6168E034-3AF1-A841-A121-EDD19B460C46}" presName="conn2-1" presStyleLbl="parChTrans1D4" presStyleIdx="2" presStyleCnt="3"/>
      <dgm:spPr/>
      <dgm:t>
        <a:bodyPr/>
        <a:lstStyle/>
        <a:p>
          <a:endParaRPr lang="en-US"/>
        </a:p>
      </dgm:t>
    </dgm:pt>
    <dgm:pt modelId="{2EB3C06E-2025-9B47-82C1-5BB493B919EF}" type="pres">
      <dgm:prSet presAssocID="{6168E034-3AF1-A841-A121-EDD19B460C46}" presName="connTx" presStyleLbl="parChTrans1D4" presStyleIdx="2" presStyleCnt="3"/>
      <dgm:spPr/>
      <dgm:t>
        <a:bodyPr/>
        <a:lstStyle/>
        <a:p>
          <a:endParaRPr lang="en-US"/>
        </a:p>
      </dgm:t>
    </dgm:pt>
    <dgm:pt modelId="{19584A27-D23D-1D46-BEB6-F38613D89DA6}" type="pres">
      <dgm:prSet presAssocID="{C5194232-A560-1940-94F7-9B33994B6E2F}" presName="root2" presStyleCnt="0"/>
      <dgm:spPr/>
      <dgm:t>
        <a:bodyPr/>
        <a:lstStyle/>
        <a:p>
          <a:endParaRPr lang="en-US"/>
        </a:p>
      </dgm:t>
    </dgm:pt>
    <dgm:pt modelId="{9B007CB5-5FE6-FD40-BBDF-4B38EA6D9E0E}" type="pres">
      <dgm:prSet presAssocID="{C5194232-A560-1940-94F7-9B33994B6E2F}" presName="LevelTwoTextNode" presStyleLbl="node4" presStyleIdx="2" presStyleCnt="3">
        <dgm:presLayoutVars>
          <dgm:chPref val="3"/>
        </dgm:presLayoutVars>
      </dgm:prSet>
      <dgm:spPr/>
      <dgm:t>
        <a:bodyPr/>
        <a:lstStyle/>
        <a:p>
          <a:endParaRPr lang="en-US"/>
        </a:p>
      </dgm:t>
    </dgm:pt>
    <dgm:pt modelId="{AB3D5E23-2C9A-6C4F-9CD2-8BAFF958D412}" type="pres">
      <dgm:prSet presAssocID="{C5194232-A560-1940-94F7-9B33994B6E2F}" presName="level3hierChild" presStyleCnt="0"/>
      <dgm:spPr/>
      <dgm:t>
        <a:bodyPr/>
        <a:lstStyle/>
        <a:p>
          <a:endParaRPr lang="en-US"/>
        </a:p>
      </dgm:t>
    </dgm:pt>
    <dgm:pt modelId="{303726E1-8F53-C648-8F42-78A6994E7FEB}" type="pres">
      <dgm:prSet presAssocID="{A9924C83-BAFE-3C41-83EA-37347528E5F3}" presName="conn2-1" presStyleLbl="parChTrans1D2" presStyleIdx="1" presStyleCnt="2"/>
      <dgm:spPr/>
      <dgm:t>
        <a:bodyPr/>
        <a:lstStyle/>
        <a:p>
          <a:endParaRPr lang="en-US"/>
        </a:p>
      </dgm:t>
    </dgm:pt>
    <dgm:pt modelId="{32BB3DA0-E731-4248-BBAF-411AD56E7E8A}" type="pres">
      <dgm:prSet presAssocID="{A9924C83-BAFE-3C41-83EA-37347528E5F3}" presName="connTx" presStyleLbl="parChTrans1D2" presStyleIdx="1" presStyleCnt="2"/>
      <dgm:spPr/>
      <dgm:t>
        <a:bodyPr/>
        <a:lstStyle/>
        <a:p>
          <a:endParaRPr lang="en-US"/>
        </a:p>
      </dgm:t>
    </dgm:pt>
    <dgm:pt modelId="{684FB1AF-633A-FF42-9E51-5BDF8CDDA156}" type="pres">
      <dgm:prSet presAssocID="{6A1E2DF1-C48E-B54F-ACA3-4D223B2535B3}" presName="root2" presStyleCnt="0"/>
      <dgm:spPr/>
      <dgm:t>
        <a:bodyPr/>
        <a:lstStyle/>
        <a:p>
          <a:endParaRPr lang="en-US"/>
        </a:p>
      </dgm:t>
    </dgm:pt>
    <dgm:pt modelId="{4027F957-E121-F842-873C-318439C37B42}" type="pres">
      <dgm:prSet presAssocID="{6A1E2DF1-C48E-B54F-ACA3-4D223B2535B3}" presName="LevelTwoTextNode" presStyleLbl="node2" presStyleIdx="1" presStyleCnt="2">
        <dgm:presLayoutVars>
          <dgm:chPref val="3"/>
        </dgm:presLayoutVars>
      </dgm:prSet>
      <dgm:spPr/>
      <dgm:t>
        <a:bodyPr/>
        <a:lstStyle/>
        <a:p>
          <a:endParaRPr lang="en-US"/>
        </a:p>
      </dgm:t>
    </dgm:pt>
    <dgm:pt modelId="{41374FDE-2C39-AA49-B92D-CC69B77E5A66}" type="pres">
      <dgm:prSet presAssocID="{6A1E2DF1-C48E-B54F-ACA3-4D223B2535B3}" presName="level3hierChild" presStyleCnt="0"/>
      <dgm:spPr/>
      <dgm:t>
        <a:bodyPr/>
        <a:lstStyle/>
        <a:p>
          <a:endParaRPr lang="en-US"/>
        </a:p>
      </dgm:t>
    </dgm:pt>
    <dgm:pt modelId="{156039F4-9AEE-7642-A9CA-FF8A5B689B1F}" type="pres">
      <dgm:prSet presAssocID="{A3FF0F16-7579-7C4D-A3EF-A02BADB71BD3}" presName="conn2-1" presStyleLbl="parChTrans1D3" presStyleIdx="2" presStyleCnt="4"/>
      <dgm:spPr/>
      <dgm:t>
        <a:bodyPr/>
        <a:lstStyle/>
        <a:p>
          <a:endParaRPr lang="en-US"/>
        </a:p>
      </dgm:t>
    </dgm:pt>
    <dgm:pt modelId="{187E2678-80AC-7345-BABF-E77D222B7031}" type="pres">
      <dgm:prSet presAssocID="{A3FF0F16-7579-7C4D-A3EF-A02BADB71BD3}" presName="connTx" presStyleLbl="parChTrans1D3" presStyleIdx="2" presStyleCnt="4"/>
      <dgm:spPr/>
      <dgm:t>
        <a:bodyPr/>
        <a:lstStyle/>
        <a:p>
          <a:endParaRPr lang="en-US"/>
        </a:p>
      </dgm:t>
    </dgm:pt>
    <dgm:pt modelId="{A04520C1-C9A1-4B4C-BCE5-7A464003B858}" type="pres">
      <dgm:prSet presAssocID="{16843FE7-2CB4-564E-9BA7-CC5B3662C2E4}" presName="root2" presStyleCnt="0"/>
      <dgm:spPr/>
      <dgm:t>
        <a:bodyPr/>
        <a:lstStyle/>
        <a:p>
          <a:endParaRPr lang="en-US"/>
        </a:p>
      </dgm:t>
    </dgm:pt>
    <dgm:pt modelId="{4E181D64-3FBD-CB41-AA25-EBCFEDC31FD3}" type="pres">
      <dgm:prSet presAssocID="{16843FE7-2CB4-564E-9BA7-CC5B3662C2E4}" presName="LevelTwoTextNode" presStyleLbl="node3" presStyleIdx="2" presStyleCnt="4">
        <dgm:presLayoutVars>
          <dgm:chPref val="3"/>
        </dgm:presLayoutVars>
      </dgm:prSet>
      <dgm:spPr/>
      <dgm:t>
        <a:bodyPr/>
        <a:lstStyle/>
        <a:p>
          <a:endParaRPr lang="en-US"/>
        </a:p>
      </dgm:t>
    </dgm:pt>
    <dgm:pt modelId="{84D820BC-444E-8A45-8250-9B1724249B57}" type="pres">
      <dgm:prSet presAssocID="{16843FE7-2CB4-564E-9BA7-CC5B3662C2E4}" presName="level3hierChild" presStyleCnt="0"/>
      <dgm:spPr/>
      <dgm:t>
        <a:bodyPr/>
        <a:lstStyle/>
        <a:p>
          <a:endParaRPr lang="en-US"/>
        </a:p>
      </dgm:t>
    </dgm:pt>
    <dgm:pt modelId="{7395A737-A409-6C4C-98F6-6CB90B9A7721}" type="pres">
      <dgm:prSet presAssocID="{54C9E740-F8BB-4C41-A430-F9385E8E598E}" presName="conn2-1" presStyleLbl="parChTrans1D3" presStyleIdx="3" presStyleCnt="4"/>
      <dgm:spPr/>
      <dgm:t>
        <a:bodyPr/>
        <a:lstStyle/>
        <a:p>
          <a:endParaRPr lang="en-US"/>
        </a:p>
      </dgm:t>
    </dgm:pt>
    <dgm:pt modelId="{98E7EB11-DCD0-344A-A952-F745630F7F23}" type="pres">
      <dgm:prSet presAssocID="{54C9E740-F8BB-4C41-A430-F9385E8E598E}" presName="connTx" presStyleLbl="parChTrans1D3" presStyleIdx="3" presStyleCnt="4"/>
      <dgm:spPr/>
      <dgm:t>
        <a:bodyPr/>
        <a:lstStyle/>
        <a:p>
          <a:endParaRPr lang="en-US"/>
        </a:p>
      </dgm:t>
    </dgm:pt>
    <dgm:pt modelId="{2DE12E3B-AEE0-9742-A5B3-2734184845BC}" type="pres">
      <dgm:prSet presAssocID="{2DC379F5-C302-A146-8E2E-9E669B5830BC}" presName="root2" presStyleCnt="0"/>
      <dgm:spPr/>
      <dgm:t>
        <a:bodyPr/>
        <a:lstStyle/>
        <a:p>
          <a:endParaRPr lang="en-US"/>
        </a:p>
      </dgm:t>
    </dgm:pt>
    <dgm:pt modelId="{E9219BE4-9B47-0445-9179-CBD63331E76D}" type="pres">
      <dgm:prSet presAssocID="{2DC379F5-C302-A146-8E2E-9E669B5830BC}" presName="LevelTwoTextNode" presStyleLbl="node3" presStyleIdx="3" presStyleCnt="4">
        <dgm:presLayoutVars>
          <dgm:chPref val="3"/>
        </dgm:presLayoutVars>
      </dgm:prSet>
      <dgm:spPr/>
      <dgm:t>
        <a:bodyPr/>
        <a:lstStyle/>
        <a:p>
          <a:endParaRPr lang="en-US"/>
        </a:p>
      </dgm:t>
    </dgm:pt>
    <dgm:pt modelId="{FFEB9A4C-0042-864C-AB01-D404697D72B2}" type="pres">
      <dgm:prSet presAssocID="{2DC379F5-C302-A146-8E2E-9E669B5830BC}" presName="level3hierChild" presStyleCnt="0"/>
      <dgm:spPr/>
      <dgm:t>
        <a:bodyPr/>
        <a:lstStyle/>
        <a:p>
          <a:endParaRPr lang="en-US"/>
        </a:p>
      </dgm:t>
    </dgm:pt>
  </dgm:ptLst>
  <dgm:cxnLst>
    <dgm:cxn modelId="{0AEE1F06-D4F4-644E-AB94-322D6A1AF5F3}" type="presOf" srcId="{1E73735D-EB08-7841-A11D-6CDCCF86907D}" destId="{2BCFB2E6-DD3F-F443-9B3E-4B3913E1EAE8}" srcOrd="1" destOrd="0" presId="urn:microsoft.com/office/officeart/2005/8/layout/hierarchy2"/>
    <dgm:cxn modelId="{0B19008F-FC3F-A340-A2CB-DBC97DCD2833}" type="presOf" srcId="{16D19F32-2348-7C49-8059-6B3426A84F11}" destId="{E5504DC7-2E65-E642-8680-909BEB337036}" srcOrd="1" destOrd="0" presId="urn:microsoft.com/office/officeart/2005/8/layout/hierarchy2"/>
    <dgm:cxn modelId="{E8784946-75C3-CF4C-932F-779CE9F86020}" type="presOf" srcId="{16D19F32-2348-7C49-8059-6B3426A84F11}" destId="{0945F92B-641E-B347-8819-BE04372E7A13}" srcOrd="0" destOrd="0" presId="urn:microsoft.com/office/officeart/2005/8/layout/hierarchy2"/>
    <dgm:cxn modelId="{E693A086-16CF-8E44-8480-B5FF4DD9B046}" type="presOf" srcId="{2DC379F5-C302-A146-8E2E-9E669B5830BC}" destId="{E9219BE4-9B47-0445-9179-CBD63331E76D}" srcOrd="0" destOrd="0" presId="urn:microsoft.com/office/officeart/2005/8/layout/hierarchy2"/>
    <dgm:cxn modelId="{16DCCA5F-87B7-EA42-BC31-298351822241}" type="presOf" srcId="{54C9E740-F8BB-4C41-A430-F9385E8E598E}" destId="{98E7EB11-DCD0-344A-A952-F745630F7F23}" srcOrd="1" destOrd="0" presId="urn:microsoft.com/office/officeart/2005/8/layout/hierarchy2"/>
    <dgm:cxn modelId="{2059BBFA-C6AB-B441-8584-5309444574D5}" type="presOf" srcId="{A9924C83-BAFE-3C41-83EA-37347528E5F3}" destId="{303726E1-8F53-C648-8F42-78A6994E7FEB}" srcOrd="0" destOrd="0" presId="urn:microsoft.com/office/officeart/2005/8/layout/hierarchy2"/>
    <dgm:cxn modelId="{13B88BFF-6661-8449-8B76-FCDA2745B6D3}" type="presOf" srcId="{DFCFD874-26E9-5B4E-84DF-AB8CB23C0A74}" destId="{93FF3673-B8B7-D04F-9A7B-D619835E6D1C}" srcOrd="0" destOrd="0" presId="urn:microsoft.com/office/officeart/2005/8/layout/hierarchy2"/>
    <dgm:cxn modelId="{2CFB9BF2-E39B-B042-972C-05EFFA677EE2}" type="presOf" srcId="{C04DC66D-8D05-C845-A947-2E8556597218}" destId="{3351E3AD-29DE-0A49-963A-0ECFB03B8D22}" srcOrd="0" destOrd="0" presId="urn:microsoft.com/office/officeart/2005/8/layout/hierarchy2"/>
    <dgm:cxn modelId="{F5E5EF24-72A5-A44F-9067-36A8B5527AC3}" type="presOf" srcId="{C5194232-A560-1940-94F7-9B33994B6E2F}" destId="{9B007CB5-5FE6-FD40-BBDF-4B38EA6D9E0E}" srcOrd="0" destOrd="0" presId="urn:microsoft.com/office/officeart/2005/8/layout/hierarchy2"/>
    <dgm:cxn modelId="{378875A6-F99E-F643-8DF6-F82BB55A0CB7}" srcId="{DFCFD874-26E9-5B4E-84DF-AB8CB23C0A74}" destId="{C5194232-A560-1940-94F7-9B33994B6E2F}" srcOrd="2" destOrd="0" parTransId="{6168E034-3AF1-A841-A121-EDD19B460C46}" sibTransId="{E7232B8D-BEF8-4D4F-9E2F-C8FEABDA3D8E}"/>
    <dgm:cxn modelId="{33E75BF3-7C68-BF4B-ADD7-10C9671D29A6}" type="presOf" srcId="{6168E034-3AF1-A841-A121-EDD19B460C46}" destId="{FC295024-1272-7D42-AAA7-C4AF79DE18B8}" srcOrd="0" destOrd="0" presId="urn:microsoft.com/office/officeart/2005/8/layout/hierarchy2"/>
    <dgm:cxn modelId="{B2805AA3-E198-9040-90DA-4E3A7A6A8C47}" type="presOf" srcId="{A9924C83-BAFE-3C41-83EA-37347528E5F3}" destId="{32BB3DA0-E731-4248-BBAF-411AD56E7E8A}" srcOrd="1" destOrd="0" presId="urn:microsoft.com/office/officeart/2005/8/layout/hierarchy2"/>
    <dgm:cxn modelId="{F7C8D05C-970A-1045-9067-0F28BE56992E}" type="presOf" srcId="{54C9E740-F8BB-4C41-A430-F9385E8E598E}" destId="{7395A737-A409-6C4C-98F6-6CB90B9A7721}" srcOrd="0" destOrd="0" presId="urn:microsoft.com/office/officeart/2005/8/layout/hierarchy2"/>
    <dgm:cxn modelId="{C46F6148-0B57-A845-A97C-DAAED5DD6723}" type="presOf" srcId="{72DAD41A-A31D-AD4D-89EE-81D1919288B6}" destId="{C7D51968-05ED-2048-9F37-10179850DD39}" srcOrd="1" destOrd="0" presId="urn:microsoft.com/office/officeart/2005/8/layout/hierarchy2"/>
    <dgm:cxn modelId="{6968F742-183D-6647-99AC-B9ED4F7899BC}" type="presOf" srcId="{ECD26329-869A-AF4F-873C-4917D5CB8447}" destId="{0970C558-F7D0-7843-AFBF-0A4D92D4ADC5}" srcOrd="0" destOrd="0" presId="urn:microsoft.com/office/officeart/2005/8/layout/hierarchy2"/>
    <dgm:cxn modelId="{AB424CE3-53CA-6148-9C93-3002038A1E07}" srcId="{C04DC66D-8D05-C845-A947-2E8556597218}" destId="{6A1E2DF1-C48E-B54F-ACA3-4D223B2535B3}" srcOrd="1" destOrd="0" parTransId="{A9924C83-BAFE-3C41-83EA-37347528E5F3}" sibTransId="{D58DC726-7115-EE46-A196-68B3FF7D9833}"/>
    <dgm:cxn modelId="{CF3AF347-49B3-2A44-A7FA-8767AF02353F}" type="presOf" srcId="{ED55CEE6-2BEC-B848-B64E-76044CC16A50}" destId="{A214C49E-AF54-E941-9650-8542D121645A}" srcOrd="1" destOrd="0" presId="urn:microsoft.com/office/officeart/2005/8/layout/hierarchy2"/>
    <dgm:cxn modelId="{291E6230-7B86-BD41-ACFC-74B751D97CF8}" type="presOf" srcId="{20D4331A-FE6F-844E-BB36-3FD5398CA256}" destId="{4F085BCB-7D94-A945-B98F-0B475945F0CA}" srcOrd="0" destOrd="0" presId="urn:microsoft.com/office/officeart/2005/8/layout/hierarchy2"/>
    <dgm:cxn modelId="{3348A8A0-417C-FE48-92A9-381EE34D6EBD}" type="presOf" srcId="{ED55CEE6-2BEC-B848-B64E-76044CC16A50}" destId="{7FDEDECA-156D-624D-9591-D02A70D88B6D}" srcOrd="0" destOrd="0" presId="urn:microsoft.com/office/officeart/2005/8/layout/hierarchy2"/>
    <dgm:cxn modelId="{8C897D88-DC2D-9C47-AF97-6117DCCA2413}" type="presOf" srcId="{1E73735D-EB08-7841-A11D-6CDCCF86907D}" destId="{A9520E65-07FD-D241-940D-BBDAE3146272}" srcOrd="0" destOrd="0" presId="urn:microsoft.com/office/officeart/2005/8/layout/hierarchy2"/>
    <dgm:cxn modelId="{13FC4C2A-2B47-FA4A-9168-EBD1E398DE4E}" type="presOf" srcId="{6A1E2DF1-C48E-B54F-ACA3-4D223B2535B3}" destId="{4027F957-E121-F842-873C-318439C37B42}" srcOrd="0" destOrd="0" presId="urn:microsoft.com/office/officeart/2005/8/layout/hierarchy2"/>
    <dgm:cxn modelId="{89EDC8A1-35A7-6247-A367-5BCA4FBF726E}" srcId="{00C32538-73B6-BD44-BC98-1078EDC6D721}" destId="{DFCFD874-26E9-5B4E-84DF-AB8CB23C0A74}" srcOrd="1" destOrd="0" parTransId="{16D19F32-2348-7C49-8059-6B3426A84F11}" sibTransId="{AB2A51AE-0EC3-E74C-A2C8-CA1EF2E26082}"/>
    <dgm:cxn modelId="{6ED2555F-2119-6048-86BE-D6368B5AC0F1}" type="presOf" srcId="{D92E3689-7754-F64E-B7DB-67417FBB98EC}" destId="{E3B9B252-2CD0-4C45-8CD0-A61978C2344D}" srcOrd="0" destOrd="0" presId="urn:microsoft.com/office/officeart/2005/8/layout/hierarchy2"/>
    <dgm:cxn modelId="{0C0E16EC-1583-5241-A68D-0B936DFDE770}" type="presOf" srcId="{A3FF0F16-7579-7C4D-A3EF-A02BADB71BD3}" destId="{156039F4-9AEE-7642-A9CA-FF8A5B689B1F}" srcOrd="0" destOrd="0" presId="urn:microsoft.com/office/officeart/2005/8/layout/hierarchy2"/>
    <dgm:cxn modelId="{92CFD30D-464A-B349-941F-F2B91313FA1C}" type="presOf" srcId="{1FFC28C0-E6E4-A84B-ADBD-4C43D47DCACE}" destId="{0FBB2C36-1441-8E40-BEEF-3985E0967584}" srcOrd="0" destOrd="0" presId="urn:microsoft.com/office/officeart/2005/8/layout/hierarchy2"/>
    <dgm:cxn modelId="{44772D11-9397-F641-863B-57907E039FDD}" type="presOf" srcId="{A3FF0F16-7579-7C4D-A3EF-A02BADB71BD3}" destId="{187E2678-80AC-7345-BABF-E77D222B7031}" srcOrd="1" destOrd="0" presId="urn:microsoft.com/office/officeart/2005/8/layout/hierarchy2"/>
    <dgm:cxn modelId="{506C983F-E3F1-EA4C-8F46-0CB55E3EF6E4}" type="presOf" srcId="{80FB369B-6D03-BC43-A8A7-F0BC13CB7FCE}" destId="{8C0AC332-0F89-064A-828A-E5DB95BC03D7}" srcOrd="0" destOrd="0" presId="urn:microsoft.com/office/officeart/2005/8/layout/hierarchy2"/>
    <dgm:cxn modelId="{E1608B62-4131-154F-8FCA-40E05F1E8E9B}" type="presOf" srcId="{20D4331A-FE6F-844E-BB36-3FD5398CA256}" destId="{BA23669E-77CA-0D47-BBA0-49AB89491E5D}" srcOrd="1" destOrd="0" presId="urn:microsoft.com/office/officeart/2005/8/layout/hierarchy2"/>
    <dgm:cxn modelId="{500E8122-312B-8B4A-871E-3784DB64C80C}" srcId="{DFCFD874-26E9-5B4E-84DF-AB8CB23C0A74}" destId="{ECD26329-869A-AF4F-873C-4917D5CB8447}" srcOrd="1" destOrd="0" parTransId="{1E73735D-EB08-7841-A11D-6CDCCF86907D}" sibTransId="{C6A5D1B0-0776-C44D-81B3-0A32FD4F4005}"/>
    <dgm:cxn modelId="{C7D8AF13-B006-5E46-8A8F-A2DF7E5170EE}" type="presOf" srcId="{72DAD41A-A31D-AD4D-89EE-81D1919288B6}" destId="{2C6A5C3B-B4F0-3143-AE10-3CB38621AA03}" srcOrd="0" destOrd="0" presId="urn:microsoft.com/office/officeart/2005/8/layout/hierarchy2"/>
    <dgm:cxn modelId="{240EA376-76C1-C847-988D-F66411C5A589}" srcId="{00C32538-73B6-BD44-BC98-1078EDC6D721}" destId="{D92E3689-7754-F64E-B7DB-67417FBB98EC}" srcOrd="0" destOrd="0" parTransId="{72DAD41A-A31D-AD4D-89EE-81D1919288B6}" sibTransId="{B98C5316-FCE7-C54B-840C-6A4B30E37A74}"/>
    <dgm:cxn modelId="{BF8A31CC-881F-BD48-A591-D4CA85D78521}" srcId="{6A1E2DF1-C48E-B54F-ACA3-4D223B2535B3}" destId="{2DC379F5-C302-A146-8E2E-9E669B5830BC}" srcOrd="1" destOrd="0" parTransId="{54C9E740-F8BB-4C41-A430-F9385E8E598E}" sibTransId="{2B46DA67-62C0-D644-A808-A43AFFCE86CC}"/>
    <dgm:cxn modelId="{EF3B8116-0CE1-4E46-A231-9EFB75AE86A0}" srcId="{6A1E2DF1-C48E-B54F-ACA3-4D223B2535B3}" destId="{16843FE7-2CB4-564E-9BA7-CC5B3662C2E4}" srcOrd="0" destOrd="0" parTransId="{A3FF0F16-7579-7C4D-A3EF-A02BADB71BD3}" sibTransId="{167B01C3-732F-B541-B017-980E45678B0E}"/>
    <dgm:cxn modelId="{D0DDA64C-B877-4A40-9ED3-9CE27DE090AE}" srcId="{80FB369B-6D03-BC43-A8A7-F0BC13CB7FCE}" destId="{C04DC66D-8D05-C845-A947-2E8556597218}" srcOrd="0" destOrd="0" parTransId="{FF0A2F2E-F15E-3143-A5AC-8923FCC14870}" sibTransId="{7BABFD1F-C259-9C4A-BB30-BEFDFEA8B208}"/>
    <dgm:cxn modelId="{04DA204C-78FA-1F41-BF5E-D32D34CE0AA0}" srcId="{DFCFD874-26E9-5B4E-84DF-AB8CB23C0A74}" destId="{1FFC28C0-E6E4-A84B-ADBD-4C43D47DCACE}" srcOrd="0" destOrd="0" parTransId="{ED55CEE6-2BEC-B848-B64E-76044CC16A50}" sibTransId="{4EA2000C-1FEB-AF41-A874-D2E6B494F923}"/>
    <dgm:cxn modelId="{6F2BB372-4D39-E94C-801B-05D6B296ECA5}" type="presOf" srcId="{6168E034-3AF1-A841-A121-EDD19B460C46}" destId="{2EB3C06E-2025-9B47-82C1-5BB493B919EF}" srcOrd="1" destOrd="0" presId="urn:microsoft.com/office/officeart/2005/8/layout/hierarchy2"/>
    <dgm:cxn modelId="{A8A9C6D6-80E9-F446-B066-170C836D6869}" srcId="{C04DC66D-8D05-C845-A947-2E8556597218}" destId="{00C32538-73B6-BD44-BC98-1078EDC6D721}" srcOrd="0" destOrd="0" parTransId="{20D4331A-FE6F-844E-BB36-3FD5398CA256}" sibTransId="{D9DDF7D4-B2BA-BB4C-A739-1D40B0AA8538}"/>
    <dgm:cxn modelId="{50008270-9A5F-094F-AD3B-9211588D9338}" type="presOf" srcId="{00C32538-73B6-BD44-BC98-1078EDC6D721}" destId="{06ECE312-78BD-E545-9038-0D465EA64931}" srcOrd="0" destOrd="0" presId="urn:microsoft.com/office/officeart/2005/8/layout/hierarchy2"/>
    <dgm:cxn modelId="{307A85BC-5FA1-CD48-B3BD-EFEDB1CF93D8}" type="presOf" srcId="{16843FE7-2CB4-564E-9BA7-CC5B3662C2E4}" destId="{4E181D64-3FBD-CB41-AA25-EBCFEDC31FD3}" srcOrd="0" destOrd="0" presId="urn:microsoft.com/office/officeart/2005/8/layout/hierarchy2"/>
    <dgm:cxn modelId="{35BF3A19-BB24-DF43-BE61-9DF7FC8FA485}" type="presParOf" srcId="{8C0AC332-0F89-064A-828A-E5DB95BC03D7}" destId="{A3A91887-3628-9245-B447-0AE594E210F4}" srcOrd="0" destOrd="0" presId="urn:microsoft.com/office/officeart/2005/8/layout/hierarchy2"/>
    <dgm:cxn modelId="{1BBBEF14-29E2-314A-AE3A-5EA8FBCD5ED4}" type="presParOf" srcId="{A3A91887-3628-9245-B447-0AE594E210F4}" destId="{3351E3AD-29DE-0A49-963A-0ECFB03B8D22}" srcOrd="0" destOrd="0" presId="urn:microsoft.com/office/officeart/2005/8/layout/hierarchy2"/>
    <dgm:cxn modelId="{CE58E6E0-9E25-C243-B264-A4839C02F86E}" type="presParOf" srcId="{A3A91887-3628-9245-B447-0AE594E210F4}" destId="{F20BA87E-605C-594D-9606-BC1C1249C82D}" srcOrd="1" destOrd="0" presId="urn:microsoft.com/office/officeart/2005/8/layout/hierarchy2"/>
    <dgm:cxn modelId="{39CC4CE7-6589-AF46-810F-BFA2D75B6B54}" type="presParOf" srcId="{F20BA87E-605C-594D-9606-BC1C1249C82D}" destId="{4F085BCB-7D94-A945-B98F-0B475945F0CA}" srcOrd="0" destOrd="0" presId="urn:microsoft.com/office/officeart/2005/8/layout/hierarchy2"/>
    <dgm:cxn modelId="{C838ABBD-1F71-FC46-BFDD-9185B971CA36}" type="presParOf" srcId="{4F085BCB-7D94-A945-B98F-0B475945F0CA}" destId="{BA23669E-77CA-0D47-BBA0-49AB89491E5D}" srcOrd="0" destOrd="0" presId="urn:microsoft.com/office/officeart/2005/8/layout/hierarchy2"/>
    <dgm:cxn modelId="{D9E86CD8-5DFF-A543-92D4-A824F64E4492}" type="presParOf" srcId="{F20BA87E-605C-594D-9606-BC1C1249C82D}" destId="{0F339E7B-B643-9E4C-B86E-C889407B68B3}" srcOrd="1" destOrd="0" presId="urn:microsoft.com/office/officeart/2005/8/layout/hierarchy2"/>
    <dgm:cxn modelId="{82F07AC7-595B-8D48-AB1F-3F073F2001DE}" type="presParOf" srcId="{0F339E7B-B643-9E4C-B86E-C889407B68B3}" destId="{06ECE312-78BD-E545-9038-0D465EA64931}" srcOrd="0" destOrd="0" presId="urn:microsoft.com/office/officeart/2005/8/layout/hierarchy2"/>
    <dgm:cxn modelId="{0ED8975A-904E-2146-BF65-977FD915FFA8}" type="presParOf" srcId="{0F339E7B-B643-9E4C-B86E-C889407B68B3}" destId="{9B8753DF-6AE0-5F48-8E85-5C200964741D}" srcOrd="1" destOrd="0" presId="urn:microsoft.com/office/officeart/2005/8/layout/hierarchy2"/>
    <dgm:cxn modelId="{17BB7AD8-9980-1440-8939-0D6C8512B629}" type="presParOf" srcId="{9B8753DF-6AE0-5F48-8E85-5C200964741D}" destId="{2C6A5C3B-B4F0-3143-AE10-3CB38621AA03}" srcOrd="0" destOrd="0" presId="urn:microsoft.com/office/officeart/2005/8/layout/hierarchy2"/>
    <dgm:cxn modelId="{ADE2B865-83B3-534B-B285-A4F2E6BD7EB5}" type="presParOf" srcId="{2C6A5C3B-B4F0-3143-AE10-3CB38621AA03}" destId="{C7D51968-05ED-2048-9F37-10179850DD39}" srcOrd="0" destOrd="0" presId="urn:microsoft.com/office/officeart/2005/8/layout/hierarchy2"/>
    <dgm:cxn modelId="{FC5F034D-2599-8848-B8F9-D91358006753}" type="presParOf" srcId="{9B8753DF-6AE0-5F48-8E85-5C200964741D}" destId="{38B0C0EF-1544-054C-8A75-E9F5D61CD21B}" srcOrd="1" destOrd="0" presId="urn:microsoft.com/office/officeart/2005/8/layout/hierarchy2"/>
    <dgm:cxn modelId="{EDF05AB3-2B8F-9B4A-8D9F-6D0D92C4CE04}" type="presParOf" srcId="{38B0C0EF-1544-054C-8A75-E9F5D61CD21B}" destId="{E3B9B252-2CD0-4C45-8CD0-A61978C2344D}" srcOrd="0" destOrd="0" presId="urn:microsoft.com/office/officeart/2005/8/layout/hierarchy2"/>
    <dgm:cxn modelId="{52CDA2E3-D4C0-4A48-A548-9552ECB8CFBE}" type="presParOf" srcId="{38B0C0EF-1544-054C-8A75-E9F5D61CD21B}" destId="{B9267365-EF04-D24D-926C-E7A70AEE161B}" srcOrd="1" destOrd="0" presId="urn:microsoft.com/office/officeart/2005/8/layout/hierarchy2"/>
    <dgm:cxn modelId="{09EB29A0-3FAE-714A-9E6F-8F62A9B1F247}" type="presParOf" srcId="{9B8753DF-6AE0-5F48-8E85-5C200964741D}" destId="{0945F92B-641E-B347-8819-BE04372E7A13}" srcOrd="2" destOrd="0" presId="urn:microsoft.com/office/officeart/2005/8/layout/hierarchy2"/>
    <dgm:cxn modelId="{54987B42-9063-5A46-B18B-827706F43AB4}" type="presParOf" srcId="{0945F92B-641E-B347-8819-BE04372E7A13}" destId="{E5504DC7-2E65-E642-8680-909BEB337036}" srcOrd="0" destOrd="0" presId="urn:microsoft.com/office/officeart/2005/8/layout/hierarchy2"/>
    <dgm:cxn modelId="{39DDD349-C03A-1D4D-B7FD-3796E9F547FA}" type="presParOf" srcId="{9B8753DF-6AE0-5F48-8E85-5C200964741D}" destId="{5D4E1811-CBFD-DA48-9BD3-AF50FF1E3D11}" srcOrd="3" destOrd="0" presId="urn:microsoft.com/office/officeart/2005/8/layout/hierarchy2"/>
    <dgm:cxn modelId="{C0AB41D5-6A9D-114A-877D-12E637FDA6AE}" type="presParOf" srcId="{5D4E1811-CBFD-DA48-9BD3-AF50FF1E3D11}" destId="{93FF3673-B8B7-D04F-9A7B-D619835E6D1C}" srcOrd="0" destOrd="0" presId="urn:microsoft.com/office/officeart/2005/8/layout/hierarchy2"/>
    <dgm:cxn modelId="{43385B67-60F3-7445-B014-391D567B809D}" type="presParOf" srcId="{5D4E1811-CBFD-DA48-9BD3-AF50FF1E3D11}" destId="{5487A3D4-4943-2F4A-A53A-724B24439B5A}" srcOrd="1" destOrd="0" presId="urn:microsoft.com/office/officeart/2005/8/layout/hierarchy2"/>
    <dgm:cxn modelId="{EF1720E9-C13B-A24A-B4C5-4B6F1543314A}" type="presParOf" srcId="{5487A3D4-4943-2F4A-A53A-724B24439B5A}" destId="{7FDEDECA-156D-624D-9591-D02A70D88B6D}" srcOrd="0" destOrd="0" presId="urn:microsoft.com/office/officeart/2005/8/layout/hierarchy2"/>
    <dgm:cxn modelId="{BBFCC3B8-37E3-0A49-8AF2-6487FE6D3FB8}" type="presParOf" srcId="{7FDEDECA-156D-624D-9591-D02A70D88B6D}" destId="{A214C49E-AF54-E941-9650-8542D121645A}" srcOrd="0" destOrd="0" presId="urn:microsoft.com/office/officeart/2005/8/layout/hierarchy2"/>
    <dgm:cxn modelId="{BF8A1D29-C1CD-D04B-8D49-11CF4ED3968E}" type="presParOf" srcId="{5487A3D4-4943-2F4A-A53A-724B24439B5A}" destId="{EC7ADC93-A8A7-354B-AD5A-BF8A30F08616}" srcOrd="1" destOrd="0" presId="urn:microsoft.com/office/officeart/2005/8/layout/hierarchy2"/>
    <dgm:cxn modelId="{118BACBC-73FC-774C-BA1F-1D1535E3608D}" type="presParOf" srcId="{EC7ADC93-A8A7-354B-AD5A-BF8A30F08616}" destId="{0FBB2C36-1441-8E40-BEEF-3985E0967584}" srcOrd="0" destOrd="0" presId="urn:microsoft.com/office/officeart/2005/8/layout/hierarchy2"/>
    <dgm:cxn modelId="{7A353852-4645-FC45-B785-20C6BCA59ECF}" type="presParOf" srcId="{EC7ADC93-A8A7-354B-AD5A-BF8A30F08616}" destId="{388C2594-951B-C84C-B4D6-CC79C21E8A28}" srcOrd="1" destOrd="0" presId="urn:microsoft.com/office/officeart/2005/8/layout/hierarchy2"/>
    <dgm:cxn modelId="{BF1585C5-2033-A746-932E-EB3871D02CE9}" type="presParOf" srcId="{5487A3D4-4943-2F4A-A53A-724B24439B5A}" destId="{A9520E65-07FD-D241-940D-BBDAE3146272}" srcOrd="2" destOrd="0" presId="urn:microsoft.com/office/officeart/2005/8/layout/hierarchy2"/>
    <dgm:cxn modelId="{261C7E54-075D-AB4B-8080-723B678CFB73}" type="presParOf" srcId="{A9520E65-07FD-D241-940D-BBDAE3146272}" destId="{2BCFB2E6-DD3F-F443-9B3E-4B3913E1EAE8}" srcOrd="0" destOrd="0" presId="urn:microsoft.com/office/officeart/2005/8/layout/hierarchy2"/>
    <dgm:cxn modelId="{337916D5-B149-3A42-AE35-468D71126ED5}" type="presParOf" srcId="{5487A3D4-4943-2F4A-A53A-724B24439B5A}" destId="{25721F44-C7BD-754F-B0EF-33BC857530B1}" srcOrd="3" destOrd="0" presId="urn:microsoft.com/office/officeart/2005/8/layout/hierarchy2"/>
    <dgm:cxn modelId="{42D4220E-8A3E-BD4C-9D03-82DE320D7B5A}" type="presParOf" srcId="{25721F44-C7BD-754F-B0EF-33BC857530B1}" destId="{0970C558-F7D0-7843-AFBF-0A4D92D4ADC5}" srcOrd="0" destOrd="0" presId="urn:microsoft.com/office/officeart/2005/8/layout/hierarchy2"/>
    <dgm:cxn modelId="{88760D51-73FA-0448-8EA2-CA909F12441A}" type="presParOf" srcId="{25721F44-C7BD-754F-B0EF-33BC857530B1}" destId="{5E32C2F2-6A0A-BC4B-A4FB-FA6E274148D2}" srcOrd="1" destOrd="0" presId="urn:microsoft.com/office/officeart/2005/8/layout/hierarchy2"/>
    <dgm:cxn modelId="{0DF74C48-CA10-604D-B348-2AD42E4EE00B}" type="presParOf" srcId="{5487A3D4-4943-2F4A-A53A-724B24439B5A}" destId="{FC295024-1272-7D42-AAA7-C4AF79DE18B8}" srcOrd="4" destOrd="0" presId="urn:microsoft.com/office/officeart/2005/8/layout/hierarchy2"/>
    <dgm:cxn modelId="{C9EC4BF1-E4D0-0940-8B64-55AF215EFC19}" type="presParOf" srcId="{FC295024-1272-7D42-AAA7-C4AF79DE18B8}" destId="{2EB3C06E-2025-9B47-82C1-5BB493B919EF}" srcOrd="0" destOrd="0" presId="urn:microsoft.com/office/officeart/2005/8/layout/hierarchy2"/>
    <dgm:cxn modelId="{220C2B4D-5583-1949-9B3E-6BAE22E98C00}" type="presParOf" srcId="{5487A3D4-4943-2F4A-A53A-724B24439B5A}" destId="{19584A27-D23D-1D46-BEB6-F38613D89DA6}" srcOrd="5" destOrd="0" presId="urn:microsoft.com/office/officeart/2005/8/layout/hierarchy2"/>
    <dgm:cxn modelId="{CB9D5740-AF15-DA40-967C-564A5C1393EF}" type="presParOf" srcId="{19584A27-D23D-1D46-BEB6-F38613D89DA6}" destId="{9B007CB5-5FE6-FD40-BBDF-4B38EA6D9E0E}" srcOrd="0" destOrd="0" presId="urn:microsoft.com/office/officeart/2005/8/layout/hierarchy2"/>
    <dgm:cxn modelId="{C864123F-9DC6-AE4F-AB8B-8957F65E9E74}" type="presParOf" srcId="{19584A27-D23D-1D46-BEB6-F38613D89DA6}" destId="{AB3D5E23-2C9A-6C4F-9CD2-8BAFF958D412}" srcOrd="1" destOrd="0" presId="urn:microsoft.com/office/officeart/2005/8/layout/hierarchy2"/>
    <dgm:cxn modelId="{DC5939CC-6E3B-5744-977D-05B964C3B5B4}" type="presParOf" srcId="{F20BA87E-605C-594D-9606-BC1C1249C82D}" destId="{303726E1-8F53-C648-8F42-78A6994E7FEB}" srcOrd="2" destOrd="0" presId="urn:microsoft.com/office/officeart/2005/8/layout/hierarchy2"/>
    <dgm:cxn modelId="{E13143FB-DBE2-BB43-B9F8-26AB41BB19DE}" type="presParOf" srcId="{303726E1-8F53-C648-8F42-78A6994E7FEB}" destId="{32BB3DA0-E731-4248-BBAF-411AD56E7E8A}" srcOrd="0" destOrd="0" presId="urn:microsoft.com/office/officeart/2005/8/layout/hierarchy2"/>
    <dgm:cxn modelId="{0BF51511-B79A-D74D-AE83-37E20D899C01}" type="presParOf" srcId="{F20BA87E-605C-594D-9606-BC1C1249C82D}" destId="{684FB1AF-633A-FF42-9E51-5BDF8CDDA156}" srcOrd="3" destOrd="0" presId="urn:microsoft.com/office/officeart/2005/8/layout/hierarchy2"/>
    <dgm:cxn modelId="{15223A83-5566-9E41-B1DB-42350211E0D1}" type="presParOf" srcId="{684FB1AF-633A-FF42-9E51-5BDF8CDDA156}" destId="{4027F957-E121-F842-873C-318439C37B42}" srcOrd="0" destOrd="0" presId="urn:microsoft.com/office/officeart/2005/8/layout/hierarchy2"/>
    <dgm:cxn modelId="{5F91DEAC-458C-B14E-92C8-5F006A406158}" type="presParOf" srcId="{684FB1AF-633A-FF42-9E51-5BDF8CDDA156}" destId="{41374FDE-2C39-AA49-B92D-CC69B77E5A66}" srcOrd="1" destOrd="0" presId="urn:microsoft.com/office/officeart/2005/8/layout/hierarchy2"/>
    <dgm:cxn modelId="{5A27B141-3F77-9B42-A58A-1862D800D545}" type="presParOf" srcId="{41374FDE-2C39-AA49-B92D-CC69B77E5A66}" destId="{156039F4-9AEE-7642-A9CA-FF8A5B689B1F}" srcOrd="0" destOrd="0" presId="urn:microsoft.com/office/officeart/2005/8/layout/hierarchy2"/>
    <dgm:cxn modelId="{726ECCEC-8D32-E149-A2FC-41B86438E555}" type="presParOf" srcId="{156039F4-9AEE-7642-A9CA-FF8A5B689B1F}" destId="{187E2678-80AC-7345-BABF-E77D222B7031}" srcOrd="0" destOrd="0" presId="urn:microsoft.com/office/officeart/2005/8/layout/hierarchy2"/>
    <dgm:cxn modelId="{BE9D9C01-B4A3-5740-A474-AEE3AA29B012}" type="presParOf" srcId="{41374FDE-2C39-AA49-B92D-CC69B77E5A66}" destId="{A04520C1-C9A1-4B4C-BCE5-7A464003B858}" srcOrd="1" destOrd="0" presId="urn:microsoft.com/office/officeart/2005/8/layout/hierarchy2"/>
    <dgm:cxn modelId="{E5599EAA-4280-CD49-A062-58DB7DBE95A7}" type="presParOf" srcId="{A04520C1-C9A1-4B4C-BCE5-7A464003B858}" destId="{4E181D64-3FBD-CB41-AA25-EBCFEDC31FD3}" srcOrd="0" destOrd="0" presId="urn:microsoft.com/office/officeart/2005/8/layout/hierarchy2"/>
    <dgm:cxn modelId="{BF8AFDE2-5ED7-1B44-B534-1D36CEAC8196}" type="presParOf" srcId="{A04520C1-C9A1-4B4C-BCE5-7A464003B858}" destId="{84D820BC-444E-8A45-8250-9B1724249B57}" srcOrd="1" destOrd="0" presId="urn:microsoft.com/office/officeart/2005/8/layout/hierarchy2"/>
    <dgm:cxn modelId="{110AC45F-2953-B14E-8B71-A041F8CE0838}" type="presParOf" srcId="{41374FDE-2C39-AA49-B92D-CC69B77E5A66}" destId="{7395A737-A409-6C4C-98F6-6CB90B9A7721}" srcOrd="2" destOrd="0" presId="urn:microsoft.com/office/officeart/2005/8/layout/hierarchy2"/>
    <dgm:cxn modelId="{528DD416-BE78-5A46-9EF2-0D258CE7AAAE}" type="presParOf" srcId="{7395A737-A409-6C4C-98F6-6CB90B9A7721}" destId="{98E7EB11-DCD0-344A-A952-F745630F7F23}" srcOrd="0" destOrd="0" presId="urn:microsoft.com/office/officeart/2005/8/layout/hierarchy2"/>
    <dgm:cxn modelId="{F61F222B-B9BF-6043-AA30-1B444289AD17}" type="presParOf" srcId="{41374FDE-2C39-AA49-B92D-CC69B77E5A66}" destId="{2DE12E3B-AEE0-9742-A5B3-2734184845BC}" srcOrd="3" destOrd="0" presId="urn:microsoft.com/office/officeart/2005/8/layout/hierarchy2"/>
    <dgm:cxn modelId="{F94A7D81-8B70-574D-B223-43F2A15F6C27}" type="presParOf" srcId="{2DE12E3B-AEE0-9742-A5B3-2734184845BC}" destId="{E9219BE4-9B47-0445-9179-CBD63331E76D}" srcOrd="0" destOrd="0" presId="urn:microsoft.com/office/officeart/2005/8/layout/hierarchy2"/>
    <dgm:cxn modelId="{1764E97A-717A-284E-9150-EEB4B64600B1}" type="presParOf" srcId="{2DE12E3B-AEE0-9742-A5B3-2734184845BC}" destId="{FFEB9A4C-0042-864C-AB01-D404697D72B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5" qsCatId="simple" csTypeId="urn:microsoft.com/office/officeart/2005/8/colors/colorful2"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8D3839F4-20CD-E846-AEF4-739FDC989352}" type="presOf" srcId="{A3043B41-F417-9A47-9E20-E2A7BFA9D702}" destId="{9BC6C76A-0606-8049-8B83-6503ABA222E2}" srcOrd="0" destOrd="0" presId="urn:microsoft.com/office/officeart/2005/8/layout/cycle8"/>
    <dgm:cxn modelId="{FD6A3751-C8E1-1548-9A05-FA19AC982B4D}" type="presOf" srcId="{A3043B41-F417-9A47-9E20-E2A7BFA9D702}" destId="{2B4FE038-2C64-274B-8331-6CFEB4F13BD9}" srcOrd="1" destOrd="0" presId="urn:microsoft.com/office/officeart/2005/8/layout/cycle8"/>
    <dgm:cxn modelId="{59BD3C27-0325-5547-A9A2-95FE666202C9}" type="presOf" srcId="{20F7B7D0-318F-ED41-AACD-C5B781855C08}" destId="{DBFA8338-CC05-2940-A05E-BD3D2B0EE1F4}" srcOrd="0"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FF900728-5DD0-5E4D-AFF0-EE6E88028A3E}" type="presOf" srcId="{54819F04-8F48-D647-B6B0-192EC1483933}" destId="{B693E6FC-39D2-384F-B23E-F8D1633C9CDE}" srcOrd="0" destOrd="0" presId="urn:microsoft.com/office/officeart/2005/8/layout/cycle8"/>
    <dgm:cxn modelId="{770A92F4-F7D5-BB40-B542-16D8A719C49B}" type="presOf" srcId="{E8DFA070-DC5F-D642-9D32-55C74DBE9193}" destId="{091F22CC-0253-0B42-86A8-E4F59E8065AE}" srcOrd="0" destOrd="0" presId="urn:microsoft.com/office/officeart/2005/8/layout/cycle8"/>
    <dgm:cxn modelId="{7DE12622-F110-184A-8BDB-C23AEB3999FD}" srcId="{E8DFA070-DC5F-D642-9D32-55C74DBE9193}" destId="{A3043B41-F417-9A47-9E20-E2A7BFA9D702}" srcOrd="0" destOrd="0" parTransId="{F5D1ECDC-A90D-3B4E-8C13-141FF1997556}" sibTransId="{B8E7E9EA-02C2-AE45-9BA3-D7116A955B91}"/>
    <dgm:cxn modelId="{27007236-5030-B141-BF4C-18D9C14A92FD}" type="presOf" srcId="{54819F04-8F48-D647-B6B0-192EC1483933}" destId="{958911A2-ED26-4748-9726-3370C1EEC463}" srcOrd="1" destOrd="0" presId="urn:microsoft.com/office/officeart/2005/8/layout/cycle8"/>
    <dgm:cxn modelId="{2B277CD6-5300-2D44-A8CD-1A09C50AB1EA}" type="presOf" srcId="{20F7B7D0-318F-ED41-AACD-C5B781855C08}" destId="{F5CE888E-1085-C846-8CD3-5BFC2039CED1}" srcOrd="1"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5C456E53-32BF-E74A-9B00-6E193B46776F}" type="presParOf" srcId="{091F22CC-0253-0B42-86A8-E4F59E8065AE}" destId="{9BC6C76A-0606-8049-8B83-6503ABA222E2}" srcOrd="0" destOrd="0" presId="urn:microsoft.com/office/officeart/2005/8/layout/cycle8"/>
    <dgm:cxn modelId="{63428DC0-B1D9-774E-9861-A24BD6507C6D}" type="presParOf" srcId="{091F22CC-0253-0B42-86A8-E4F59E8065AE}" destId="{483B2915-71DD-0C4F-8B4C-9AAF47E4B1FA}" srcOrd="1" destOrd="0" presId="urn:microsoft.com/office/officeart/2005/8/layout/cycle8"/>
    <dgm:cxn modelId="{0D555CCE-8363-8245-813A-E6406798DB99}" type="presParOf" srcId="{091F22CC-0253-0B42-86A8-E4F59E8065AE}" destId="{DC96C939-139D-0643-9E28-6A2F80FA477D}" srcOrd="2" destOrd="0" presId="urn:microsoft.com/office/officeart/2005/8/layout/cycle8"/>
    <dgm:cxn modelId="{07D0849C-BE1F-364C-8E76-1529573EBF89}" type="presParOf" srcId="{091F22CC-0253-0B42-86A8-E4F59E8065AE}" destId="{2B4FE038-2C64-274B-8331-6CFEB4F13BD9}" srcOrd="3" destOrd="0" presId="urn:microsoft.com/office/officeart/2005/8/layout/cycle8"/>
    <dgm:cxn modelId="{2FB0638E-F669-CF41-BAE2-6497EA0D3C89}" type="presParOf" srcId="{091F22CC-0253-0B42-86A8-E4F59E8065AE}" destId="{B693E6FC-39D2-384F-B23E-F8D1633C9CDE}" srcOrd="4" destOrd="0" presId="urn:microsoft.com/office/officeart/2005/8/layout/cycle8"/>
    <dgm:cxn modelId="{C213CE48-3945-F048-B96C-C69C6024FBFB}" type="presParOf" srcId="{091F22CC-0253-0B42-86A8-E4F59E8065AE}" destId="{5FC38D96-B94C-DF46-B520-510C3176FC8A}" srcOrd="5" destOrd="0" presId="urn:microsoft.com/office/officeart/2005/8/layout/cycle8"/>
    <dgm:cxn modelId="{E50ACDD1-48CD-6E48-80CE-CF2B7386522A}" type="presParOf" srcId="{091F22CC-0253-0B42-86A8-E4F59E8065AE}" destId="{945835E2-8659-B149-B824-CF68B9A8D9B1}" srcOrd="6" destOrd="0" presId="urn:microsoft.com/office/officeart/2005/8/layout/cycle8"/>
    <dgm:cxn modelId="{AD6B3F5B-E707-3344-9DBB-50BD34EE8C88}" type="presParOf" srcId="{091F22CC-0253-0B42-86A8-E4F59E8065AE}" destId="{958911A2-ED26-4748-9726-3370C1EEC463}" srcOrd="7" destOrd="0" presId="urn:microsoft.com/office/officeart/2005/8/layout/cycle8"/>
    <dgm:cxn modelId="{82AF758B-6716-F74A-8E90-1CFBDEEFBAC0}" type="presParOf" srcId="{091F22CC-0253-0B42-86A8-E4F59E8065AE}" destId="{DBFA8338-CC05-2940-A05E-BD3D2B0EE1F4}" srcOrd="8" destOrd="0" presId="urn:microsoft.com/office/officeart/2005/8/layout/cycle8"/>
    <dgm:cxn modelId="{078FC987-13B0-3A42-B57C-11C343A2C824}" type="presParOf" srcId="{091F22CC-0253-0B42-86A8-E4F59E8065AE}" destId="{C1DC825D-4562-DD4A-8E22-1F6196F2950E}" srcOrd="9" destOrd="0" presId="urn:microsoft.com/office/officeart/2005/8/layout/cycle8"/>
    <dgm:cxn modelId="{8494E08C-BDE1-1946-9491-5D2AE19BF9F4}" type="presParOf" srcId="{091F22CC-0253-0B42-86A8-E4F59E8065AE}" destId="{986A548C-31A7-8049-AB05-6BF00D1B2DCA}" srcOrd="10" destOrd="0" presId="urn:microsoft.com/office/officeart/2005/8/layout/cycle8"/>
    <dgm:cxn modelId="{63176E3B-3DF2-1545-B622-9F235E1C109E}" type="presParOf" srcId="{091F22CC-0253-0B42-86A8-E4F59E8065AE}" destId="{F5CE888E-1085-C846-8CD3-5BFC2039CED1}" srcOrd="11" destOrd="0" presId="urn:microsoft.com/office/officeart/2005/8/layout/cycle8"/>
    <dgm:cxn modelId="{FAB30F90-D40F-C94B-9454-5C01B9328D67}" type="presParOf" srcId="{091F22CC-0253-0B42-86A8-E4F59E8065AE}" destId="{227F2737-653F-6843-AF58-FFBC079C1985}" srcOrd="12" destOrd="0" presId="urn:microsoft.com/office/officeart/2005/8/layout/cycle8"/>
    <dgm:cxn modelId="{D4C18928-EAFA-5D44-B10A-D755D28A6715}" type="presParOf" srcId="{091F22CC-0253-0B42-86A8-E4F59E8065AE}" destId="{52285EB1-1A71-9D4C-A1EB-7F3C5A2DEEC5}" srcOrd="13" destOrd="0" presId="urn:microsoft.com/office/officeart/2005/8/layout/cycle8"/>
    <dgm:cxn modelId="{5C253CBB-EF48-A24D-8793-7F4CC177950E}"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3" qsCatId="simple" csTypeId="urn:microsoft.com/office/officeart/2005/8/colors/colorful1" csCatId="colorful" phldr="1"/>
      <dgm:spPr/>
      <dgm:t>
        <a:bodyPr/>
        <a:lstStyle/>
        <a:p>
          <a:endParaRPr lang="en-US"/>
        </a:p>
      </dgm:t>
    </dgm:pt>
    <dgm:pt modelId="{9C37D2A9-80A8-194A-906E-5A1CEF574858}">
      <dgm:prSet phldrT="[Text]"/>
      <dgm:spPr/>
      <dgm:t>
        <a:bodyPr/>
        <a:lstStyle/>
        <a:p>
          <a:r>
            <a:rPr lang="en-US" b="1" dirty="0" smtClean="0"/>
            <a:t>GROWTH IN FAITH</a:t>
          </a:r>
          <a:endParaRPr lang="en-US" b="1" dirty="0"/>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dgm:spPr/>
      <dgm:t>
        <a:bodyPr/>
        <a:lstStyle/>
        <a:p>
          <a:r>
            <a:rPr lang="en-US" b="1" dirty="0" smtClean="0"/>
            <a:t>Caring Relationships</a:t>
          </a:r>
          <a:endParaRPr lang="en-US" b="1" dirty="0"/>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dgm:spPr/>
      <dgm:t>
        <a:bodyPr/>
        <a:lstStyle/>
        <a:p>
          <a:r>
            <a:rPr lang="en-US" b="1" dirty="0" smtClean="0"/>
            <a:t>Rituals &amp; Milestones</a:t>
          </a:r>
          <a:endParaRPr lang="en-US" b="1" dirty="0"/>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dgm:spPr/>
      <dgm:t>
        <a:bodyPr/>
        <a:lstStyle/>
        <a:p>
          <a:r>
            <a:rPr lang="en-US" b="1" dirty="0" smtClean="0"/>
            <a:t>Church Year Seasons</a:t>
          </a:r>
          <a:endParaRPr lang="en-US" b="1" dirty="0"/>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dgm:spPr/>
      <dgm:t>
        <a:bodyPr/>
        <a:lstStyle/>
        <a:p>
          <a:r>
            <a:rPr lang="en-US" b="1" dirty="0" smtClean="0"/>
            <a:t>Worshipping</a:t>
          </a:r>
          <a:endParaRPr lang="en-US" b="1" dirty="0"/>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dgm:spPr/>
      <dgm:t>
        <a:bodyPr/>
        <a:lstStyle/>
        <a:p>
          <a:r>
            <a:rPr lang="en-US" b="1" dirty="0" smtClean="0"/>
            <a:t>Learning the Tradition</a:t>
          </a:r>
          <a:endParaRPr lang="en-US" b="1" dirty="0"/>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dgm:spPr/>
      <dgm:t>
        <a:bodyPr/>
        <a:lstStyle/>
        <a:p>
          <a:r>
            <a:rPr lang="en-US" b="1" dirty="0" smtClean="0"/>
            <a:t>Praying</a:t>
          </a:r>
        </a:p>
        <a:p>
          <a:r>
            <a:rPr lang="en-US" b="1" dirty="0" smtClean="0"/>
            <a:t>Spiritual Formation</a:t>
          </a:r>
          <a:endParaRPr lang="en-US" b="1" dirty="0"/>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dgm:spPr/>
      <dgm:t>
        <a:bodyPr/>
        <a:lstStyle/>
        <a:p>
          <a:r>
            <a:rPr lang="en-US" b="1" dirty="0" smtClean="0"/>
            <a:t>Reading the Bible</a:t>
          </a:r>
          <a:endParaRPr lang="en-US" b="1" dirty="0"/>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dgm:spPr/>
      <dgm:t>
        <a:bodyPr/>
        <a:lstStyle/>
        <a:p>
          <a:r>
            <a:rPr lang="en-US" b="1" dirty="0" smtClean="0"/>
            <a:t>Serving Working for Justice Caring for Creation</a:t>
          </a:r>
          <a:endParaRPr lang="en-US" b="1" dirty="0"/>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42ABE27C-799D-F34A-A679-321A77240972}" type="presOf" srcId="{B2AED359-06AE-FF4A-B984-C511E20DCE05}" destId="{ADEBC3E9-F55C-E640-A441-7C9BE61E1135}" srcOrd="0" destOrd="0" presId="urn:microsoft.com/office/officeart/2005/8/layout/radial4"/>
    <dgm:cxn modelId="{CBECA7C7-4A08-404A-9590-008C7848A81E}" type="presOf" srcId="{95848919-5B0F-624B-9268-2D0C03E9E7D1}" destId="{57DBEB46-132C-FC49-81C5-2776F1C3EA50}" srcOrd="0" destOrd="0" presId="urn:microsoft.com/office/officeart/2005/8/layout/radial4"/>
    <dgm:cxn modelId="{0C99527C-E7BA-E34F-A1DE-8E7D239520CA}" type="presOf" srcId="{20C63A05-8038-4A44-844D-D0BBE8CB64B0}" destId="{E6E9F2DF-D0DF-7A42-8479-6AAE9B446CCE}" srcOrd="0" destOrd="0" presId="urn:microsoft.com/office/officeart/2005/8/layout/radial4"/>
    <dgm:cxn modelId="{FA2C4B56-C694-0341-B94C-2F60224F16AE}" type="presOf" srcId="{2EC36DCA-E5A7-324A-92C5-F2D844FDB7D6}" destId="{C41117A4-7368-6D49-8780-672F39D0100E}"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115A26A1-1406-0544-AD98-57E6AF83B91A}" type="presOf" srcId="{031D8BD8-268C-8644-9462-4BA2658B3970}" destId="{999BB4BD-3DDB-B64B-96FD-9E84D2F302B4}" srcOrd="0" destOrd="0" presId="urn:microsoft.com/office/officeart/2005/8/layout/radial4"/>
    <dgm:cxn modelId="{51C75F33-3AC7-9C45-9D27-89C9230D2C27}" type="presOf" srcId="{20C0A495-4090-6E41-8690-B4522ED129A9}" destId="{F8BE6A67-E23D-FA41-8D94-8672CB317A9A}" srcOrd="0" destOrd="0" presId="urn:microsoft.com/office/officeart/2005/8/layout/radial4"/>
    <dgm:cxn modelId="{B007F5F6-DF0B-0842-BF7F-ADA4E5AD0EBC}" type="presOf" srcId="{E3F0FDD3-16D5-9B44-B982-15ACF582B69F}" destId="{622E44B8-CEF8-334D-B40C-C706B58EFCB9}" srcOrd="0" destOrd="0" presId="urn:microsoft.com/office/officeart/2005/8/layout/radial4"/>
    <dgm:cxn modelId="{78A2EB93-E5E4-8B4F-A300-C755EBF30999}" type="presOf" srcId="{222E0E28-6D89-724F-AF08-EE589462EE0C}" destId="{853CB1C5-0190-7648-BF25-B8119ACA74DB}" srcOrd="0" destOrd="0" presId="urn:microsoft.com/office/officeart/2005/8/layout/radial4"/>
    <dgm:cxn modelId="{E6A7571B-0D62-DA4E-907C-CEFC74493085}" type="presOf" srcId="{F1B3B838-AB84-4A48-81C0-0EEA6DFFF6DE}" destId="{C1DE2ED8-D0BA-2A4A-A67D-0B9DB8885EAA}"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1E38574D-E730-FC4A-B125-C40ADFF14A8D}" srcId="{9C37D2A9-80A8-194A-906E-5A1CEF574858}" destId="{20C63A05-8038-4A44-844D-D0BBE8CB64B0}" srcOrd="0" destOrd="0" parTransId="{20C0A495-4090-6E41-8690-B4522ED129A9}" sibTransId="{BE978567-50A2-9A4B-940D-5BD65772B5F3}"/>
    <dgm:cxn modelId="{94CFE0B1-56D0-6747-BDCF-6FBEDD77C4DF}" type="presOf" srcId="{BDD404F6-970B-A04A-92D1-86C4F5B5B003}" destId="{8F0DF070-5C1C-3447-BB78-F0DE8FB207A1}" srcOrd="0" destOrd="0" presId="urn:microsoft.com/office/officeart/2005/8/layout/radial4"/>
    <dgm:cxn modelId="{CDDBEC88-32DD-4C48-9D57-6624C9BF0B76}" type="presOf" srcId="{3F1297D6-964F-464A-B5F3-57CBD90E7F60}" destId="{CB254614-3AE3-5942-B4A8-B94331E526C1}" srcOrd="0" destOrd="0" presId="urn:microsoft.com/office/officeart/2005/8/layout/radial4"/>
    <dgm:cxn modelId="{6D50B03F-6A91-9144-AF5F-D8031FAC7115}" type="presOf" srcId="{01C8B195-FBFC-2341-AE1A-037BD259C503}" destId="{84DD20D6-EA29-D549-89FE-D6C243272021}" srcOrd="0" destOrd="0" presId="urn:microsoft.com/office/officeart/2005/8/layout/radial4"/>
    <dgm:cxn modelId="{AB985C67-3D96-3F49-9DCF-BB0258D2A72F}" type="presOf" srcId="{2AE867CA-5B3D-B841-B177-682306CC45AF}" destId="{E524CBBB-262F-5B4E-A4DE-55B0DFBD9C87}"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6669A465-B54B-0C47-9FD3-58F67D837C77}" type="presOf" srcId="{9E732840-FEBA-2049-86D9-F281FB00C748}" destId="{8A10532C-9CDC-0F4D-AC32-3F3031B107C5}"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D5CCBCB1-5AEA-0349-A50E-F5D230E03506}" srcId="{9C37D2A9-80A8-194A-906E-5A1CEF574858}" destId="{E3F0FDD3-16D5-9B44-B982-15ACF582B69F}" srcOrd="4" destOrd="0" parTransId="{2EC36DCA-E5A7-324A-92C5-F2D844FDB7D6}" sibTransId="{A1437360-D8F0-5E4A-8BE0-F4751093F381}"/>
    <dgm:cxn modelId="{D05281FA-B602-B94D-8981-C09FF157E982}" type="presOf" srcId="{9C37D2A9-80A8-194A-906E-5A1CEF574858}" destId="{F2690FA2-75B7-C044-90AA-F126493B6DAC}"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384FD7D3-E3F2-6343-A00F-4FE8098709FC}" type="presOf" srcId="{FF99F1F1-B9A6-E743-BD8F-2460AACAA18C}" destId="{A9D26234-1B6D-8540-9AF2-AB1B7E393EFE}" srcOrd="0" destOrd="0" presId="urn:microsoft.com/office/officeart/2005/8/layout/radial4"/>
    <dgm:cxn modelId="{2233CB54-1907-4745-9B9B-2833C9D36633}" type="presOf" srcId="{6D4FCA85-6E70-D646-8059-E5F6CFE25D47}" destId="{46359FB7-AE2D-AD48-BA3F-7A6D9F8A325C}"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1DAD0B21-452F-6440-8F09-66FD83C58E32}" type="presOf" srcId="{DEF72F34-318C-7F42-9EF8-DD2F1073490E}" destId="{9949D489-DD70-684D-849C-CDAD22C44CC5}"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0E01D366-ECD2-3243-8EDA-AF0D473566C0}" type="presParOf" srcId="{9949D489-DD70-684D-849C-CDAD22C44CC5}" destId="{F2690FA2-75B7-C044-90AA-F126493B6DAC}" srcOrd="0" destOrd="0" presId="urn:microsoft.com/office/officeart/2005/8/layout/radial4"/>
    <dgm:cxn modelId="{942F00BE-368C-AC4D-AB7E-ABBE6F4377B2}" type="presParOf" srcId="{9949D489-DD70-684D-849C-CDAD22C44CC5}" destId="{F8BE6A67-E23D-FA41-8D94-8672CB317A9A}" srcOrd="1" destOrd="0" presId="urn:microsoft.com/office/officeart/2005/8/layout/radial4"/>
    <dgm:cxn modelId="{DC010AC8-43E8-B943-87FD-6820F89E94E2}" type="presParOf" srcId="{9949D489-DD70-684D-849C-CDAD22C44CC5}" destId="{E6E9F2DF-D0DF-7A42-8479-6AAE9B446CCE}" srcOrd="2" destOrd="0" presId="urn:microsoft.com/office/officeart/2005/8/layout/radial4"/>
    <dgm:cxn modelId="{A1210708-75E5-A848-8129-493F263EFEE0}" type="presParOf" srcId="{9949D489-DD70-684D-849C-CDAD22C44CC5}" destId="{999BB4BD-3DDB-B64B-96FD-9E84D2F302B4}" srcOrd="3" destOrd="0" presId="urn:microsoft.com/office/officeart/2005/8/layout/radial4"/>
    <dgm:cxn modelId="{3A50B25E-D01E-7144-BC93-8D4BC48B8DF7}" type="presParOf" srcId="{9949D489-DD70-684D-849C-CDAD22C44CC5}" destId="{8F0DF070-5C1C-3447-BB78-F0DE8FB207A1}" srcOrd="4" destOrd="0" presId="urn:microsoft.com/office/officeart/2005/8/layout/radial4"/>
    <dgm:cxn modelId="{B2BFA5A6-5863-2C42-A058-C74A7F98C880}" type="presParOf" srcId="{9949D489-DD70-684D-849C-CDAD22C44CC5}" destId="{C1DE2ED8-D0BA-2A4A-A67D-0B9DB8885EAA}" srcOrd="5" destOrd="0" presId="urn:microsoft.com/office/officeart/2005/8/layout/radial4"/>
    <dgm:cxn modelId="{5F1F19CF-011D-B046-B8A8-5722BEA49933}" type="presParOf" srcId="{9949D489-DD70-684D-849C-CDAD22C44CC5}" destId="{ADEBC3E9-F55C-E640-A441-7C9BE61E1135}" srcOrd="6" destOrd="0" presId="urn:microsoft.com/office/officeart/2005/8/layout/radial4"/>
    <dgm:cxn modelId="{822366B2-D3F5-5E43-8264-2ACBA81DD8D2}" type="presParOf" srcId="{9949D489-DD70-684D-849C-CDAD22C44CC5}" destId="{57DBEB46-132C-FC49-81C5-2776F1C3EA50}" srcOrd="7" destOrd="0" presId="urn:microsoft.com/office/officeart/2005/8/layout/radial4"/>
    <dgm:cxn modelId="{E5EFF077-DA44-D24E-B1C8-8A30EC55CFAD}" type="presParOf" srcId="{9949D489-DD70-684D-849C-CDAD22C44CC5}" destId="{A9D26234-1B6D-8540-9AF2-AB1B7E393EFE}" srcOrd="8" destOrd="0" presId="urn:microsoft.com/office/officeart/2005/8/layout/radial4"/>
    <dgm:cxn modelId="{07BC2458-C86F-AE4B-AB3C-AE298ED1C732}" type="presParOf" srcId="{9949D489-DD70-684D-849C-CDAD22C44CC5}" destId="{C41117A4-7368-6D49-8780-672F39D0100E}" srcOrd="9" destOrd="0" presId="urn:microsoft.com/office/officeart/2005/8/layout/radial4"/>
    <dgm:cxn modelId="{7E3C1EBA-87CC-594A-B3A3-F0C15B77A12E}" type="presParOf" srcId="{9949D489-DD70-684D-849C-CDAD22C44CC5}" destId="{622E44B8-CEF8-334D-B40C-C706B58EFCB9}" srcOrd="10" destOrd="0" presId="urn:microsoft.com/office/officeart/2005/8/layout/radial4"/>
    <dgm:cxn modelId="{C2822C08-9B17-734F-BFA0-457EAC898618}" type="presParOf" srcId="{9949D489-DD70-684D-849C-CDAD22C44CC5}" destId="{46359FB7-AE2D-AD48-BA3F-7A6D9F8A325C}" srcOrd="11" destOrd="0" presId="urn:microsoft.com/office/officeart/2005/8/layout/radial4"/>
    <dgm:cxn modelId="{F02C14DC-E867-4845-B26B-899B6E699C86}" type="presParOf" srcId="{9949D489-DD70-684D-849C-CDAD22C44CC5}" destId="{84DD20D6-EA29-D549-89FE-D6C243272021}" srcOrd="12" destOrd="0" presId="urn:microsoft.com/office/officeart/2005/8/layout/radial4"/>
    <dgm:cxn modelId="{F30B8821-665C-8E43-AC34-6FE28BB7DDA7}" type="presParOf" srcId="{9949D489-DD70-684D-849C-CDAD22C44CC5}" destId="{CB254614-3AE3-5942-B4A8-B94331E526C1}" srcOrd="13" destOrd="0" presId="urn:microsoft.com/office/officeart/2005/8/layout/radial4"/>
    <dgm:cxn modelId="{A13282CC-187C-BE49-ADE6-866FD648D768}" type="presParOf" srcId="{9949D489-DD70-684D-849C-CDAD22C44CC5}" destId="{8A10532C-9CDC-0F4D-AC32-3F3031B107C5}" srcOrd="14" destOrd="0" presId="urn:microsoft.com/office/officeart/2005/8/layout/radial4"/>
    <dgm:cxn modelId="{E2218D32-3855-6A47-9456-BE2FF339F55E}" type="presParOf" srcId="{9949D489-DD70-684D-849C-CDAD22C44CC5}" destId="{853CB1C5-0190-7648-BF25-B8119ACA74DB}" srcOrd="15" destOrd="0" presId="urn:microsoft.com/office/officeart/2005/8/layout/radial4"/>
    <dgm:cxn modelId="{0489AD7F-285D-594F-8DED-6C77F27525D4}"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600" b="1" dirty="0" smtClean="0"/>
            <a:t>Faith Enrichment</a:t>
          </a:r>
          <a:endParaRPr lang="en-US" sz="16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600" b="1" dirty="0" smtClean="0"/>
            <a:t>Sunday Worship</a:t>
          </a:r>
          <a:endParaRPr lang="en-US" sz="16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1600" b="1" dirty="0" smtClean="0"/>
            <a:t>Adult Faith Formation Network</a:t>
          </a:r>
          <a:endParaRPr lang="en-US" sz="16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600" b="1" dirty="0" smtClean="0"/>
            <a:t>Grand-parents</a:t>
          </a:r>
          <a:endParaRPr lang="en-US" sz="1600" b="1" dirty="0"/>
        </a:p>
      </dgm:t>
    </dgm:pt>
    <dgm:pt modelId="{B47AF1B3-5211-4342-9949-253C6B632665}" type="parTrans" cxnId="{A2932E48-C00C-F245-9231-CCC0A62F7B8B}">
      <dgm:prSet/>
      <dgm:spPr/>
      <dgm:t>
        <a:bodyPr/>
        <a:lstStyle/>
        <a:p>
          <a:endParaRPr lang="en-US" dirty="0"/>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600" b="1" dirty="0" smtClean="0"/>
            <a:t>Spiritual Enrichment</a:t>
          </a:r>
          <a:endParaRPr lang="en-US" sz="1600" b="1" dirty="0"/>
        </a:p>
      </dgm:t>
    </dgm:pt>
    <dgm:pt modelId="{5E15C1BE-BD0B-074C-8F37-B327D3DC4989}" type="parTrans" cxnId="{4365CDF1-0EC8-BF4C-B57F-764C04945E06}">
      <dgm:prSet/>
      <dgm:spPr/>
      <dgm:t>
        <a:bodyPr/>
        <a:lstStyle/>
        <a:p>
          <a:endParaRPr lang="en-US" dirty="0"/>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600" b="1" dirty="0" smtClean="0"/>
            <a:t>Life Issues &amp; Milestones</a:t>
          </a:r>
          <a:endParaRPr lang="en-US" sz="1600" b="1" dirty="0"/>
        </a:p>
      </dgm:t>
    </dgm:pt>
    <dgm:pt modelId="{21926AC9-8F0F-ED4A-BBE8-100B95B3163B}" type="parTrans" cxnId="{9DAF9105-BFFC-094E-84C8-503E3578F4B4}">
      <dgm:prSet/>
      <dgm:spPr/>
      <dgm:t>
        <a:bodyPr/>
        <a:lstStyle/>
        <a:p>
          <a:endParaRPr lang="en-US" dirty="0"/>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600" b="1" dirty="0" smtClean="0"/>
            <a:t>Scripture Enrichment</a:t>
          </a:r>
          <a:endParaRPr lang="en-US" sz="1600" b="1" dirty="0"/>
        </a:p>
      </dgm:t>
    </dgm:pt>
    <dgm:pt modelId="{F095FF1F-364F-0C42-96B6-ED4E2E0C54B7}" type="parTrans" cxnId="{0340BF53-3474-924D-B9F3-F515773E1F60}">
      <dgm:prSet/>
      <dgm:spPr/>
      <dgm:t>
        <a:bodyPr/>
        <a:lstStyle/>
        <a:p>
          <a:endParaRPr lang="en-US" dirty="0"/>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600" b="1" dirty="0" smtClean="0"/>
            <a:t>Liturgical Seasons</a:t>
          </a:r>
          <a:endParaRPr lang="en-US" sz="1600" b="1" dirty="0"/>
        </a:p>
      </dgm:t>
    </dgm:pt>
    <dgm:pt modelId="{978F2F9E-2428-5D44-AC39-F352C6DB18B6}" type="parTrans" cxnId="{2FF14E62-213E-0F45-B56F-3498440A348E}">
      <dgm:prSet/>
      <dgm:spPr/>
      <dgm:t>
        <a:bodyPr/>
        <a:lstStyle/>
        <a:p>
          <a:endParaRPr lang="en-US" dirty="0"/>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600" b="1" dirty="0" smtClean="0"/>
            <a:t>Service &amp; Mission</a:t>
          </a:r>
          <a:endParaRPr lang="en-US" sz="1600" b="1" dirty="0"/>
        </a:p>
      </dgm:t>
    </dgm:pt>
    <dgm:pt modelId="{0FD7ECDA-6A85-0D47-AA9E-9419B88FDA33}" type="parTrans" cxnId="{418C3B08-2F13-0044-B841-B6A8962C9ED0}">
      <dgm:prSet/>
      <dgm:spPr/>
      <dgm:t>
        <a:bodyPr/>
        <a:lstStyle/>
        <a:p>
          <a:endParaRPr lang="en-US" dirty="0"/>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600" b="1" dirty="0" smtClean="0"/>
            <a:t>Discovering Faith</a:t>
          </a:r>
          <a:endParaRPr lang="en-US" sz="1600" b="1" dirty="0"/>
        </a:p>
      </dgm:t>
    </dgm:pt>
    <dgm:pt modelId="{C88E13B7-D070-164E-80EF-188D9732C36D}" type="parTrans" cxnId="{FD379816-40E0-2F48-806E-CE7DAA56D9DE}">
      <dgm:prSet/>
      <dgm:spPr/>
      <dgm:t>
        <a:bodyPr/>
        <a:lstStyle/>
        <a:p>
          <a:endParaRPr lang="en-US" dirty="0"/>
        </a:p>
      </dgm:t>
    </dgm:pt>
    <dgm:pt modelId="{B32B23ED-3C30-2A48-AF16-DD37250FBD19}" type="sibTrans" cxnId="{FD379816-40E0-2F48-806E-CE7DAA56D9DE}">
      <dgm:prSet/>
      <dgm:spPr/>
      <dgm:t>
        <a:bodyPr/>
        <a:lstStyle/>
        <a:p>
          <a:endParaRPr lang="en-US"/>
        </a:p>
      </dgm:t>
    </dgm:pt>
    <dgm:pt modelId="{2C7D58E8-6B9A-D446-9A55-EEFAD0B8FC1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B1ED66D3-0014-1F49-8D3B-8F66F3B949DC}" type="pres">
      <dgm:prSet presAssocID="{4090E13C-FA55-8644-AA81-AAD46FD2B792}" presName="centerShape" presStyleLbl="node0" presStyleIdx="0" presStyleCnt="1" custScaleX="142354" custScaleY="128171"/>
      <dgm:spPr/>
      <dgm:t>
        <a:bodyPr/>
        <a:lstStyle/>
        <a:p>
          <a:endParaRPr lang="en-US"/>
        </a:p>
      </dgm:t>
    </dgm:pt>
    <dgm:pt modelId="{FE337F2C-758E-2B47-8E78-DF968AA9F243}" type="pres">
      <dgm:prSet presAssocID="{7C2F16BB-6538-8842-9CA2-71C8213DDDF2}" presName="parTrans" presStyleLbl="sibTrans2D1" presStyleIdx="0" presStyleCnt="9"/>
      <dgm:spPr/>
      <dgm:t>
        <a:bodyPr/>
        <a:lstStyle/>
        <a:p>
          <a:endParaRPr lang="en-US"/>
        </a:p>
      </dgm:t>
    </dgm:pt>
    <dgm:pt modelId="{D721F667-C1BC-E04E-A575-138B2DE10788}" type="pres">
      <dgm:prSet presAssocID="{7C2F16BB-6538-8842-9CA2-71C8213DDDF2}" presName="connectorText" presStyleLbl="sibTrans2D1" presStyleIdx="0" presStyleCnt="9"/>
      <dgm:spPr/>
      <dgm:t>
        <a:bodyPr/>
        <a:lstStyle/>
        <a:p>
          <a:endParaRPr lang="en-US"/>
        </a:p>
      </dgm:t>
    </dgm:pt>
    <dgm:pt modelId="{74988C43-5554-9A4F-865E-E873DEC65AD9}" type="pres">
      <dgm:prSet presAssocID="{9B651A59-0684-C64A-8AAF-45B682A48F36}" presName="node" presStyleLbl="node1" presStyleIdx="0" presStyleCnt="9" custScaleX="115397">
        <dgm:presLayoutVars>
          <dgm:bulletEnabled val="1"/>
        </dgm:presLayoutVars>
      </dgm:prSet>
      <dgm:spPr/>
      <dgm:t>
        <a:bodyPr/>
        <a:lstStyle/>
        <a:p>
          <a:endParaRPr lang="en-US"/>
        </a:p>
      </dgm:t>
    </dgm:pt>
    <dgm:pt modelId="{83CDD2A0-3137-574D-842F-39C74B6F60D7}" type="pres">
      <dgm:prSet presAssocID="{978F2F9E-2428-5D44-AC39-F352C6DB18B6}" presName="parTrans" presStyleLbl="sibTrans2D1" presStyleIdx="1" presStyleCnt="9"/>
      <dgm:spPr/>
      <dgm:t>
        <a:bodyPr/>
        <a:lstStyle/>
        <a:p>
          <a:endParaRPr lang="en-US"/>
        </a:p>
      </dgm:t>
    </dgm:pt>
    <dgm:pt modelId="{53515CAB-3828-7047-8A48-41DD6CACF95A}" type="pres">
      <dgm:prSet presAssocID="{978F2F9E-2428-5D44-AC39-F352C6DB18B6}" presName="connectorText" presStyleLbl="sibTrans2D1" presStyleIdx="1" presStyleCnt="9"/>
      <dgm:spPr/>
      <dgm:t>
        <a:bodyPr/>
        <a:lstStyle/>
        <a:p>
          <a:endParaRPr lang="en-US"/>
        </a:p>
      </dgm:t>
    </dgm:pt>
    <dgm:pt modelId="{8AB503FF-6323-2943-B720-371E443FACAB}" type="pres">
      <dgm:prSet presAssocID="{81D46D3F-CE68-4F41-9A0D-1C66C1408C66}" presName="node" presStyleLbl="node1" presStyleIdx="1" presStyleCnt="9" custScaleX="115397">
        <dgm:presLayoutVars>
          <dgm:bulletEnabled val="1"/>
        </dgm:presLayoutVars>
      </dgm:prSet>
      <dgm:spPr/>
      <dgm:t>
        <a:bodyPr/>
        <a:lstStyle/>
        <a:p>
          <a:endParaRPr lang="en-US"/>
        </a:p>
      </dgm:t>
    </dgm:pt>
    <dgm:pt modelId="{D13C083D-8152-1246-B35A-0C30D37ACE3F}" type="pres">
      <dgm:prSet presAssocID="{F095FF1F-364F-0C42-96B6-ED4E2E0C54B7}" presName="parTrans" presStyleLbl="sibTrans2D1" presStyleIdx="2" presStyleCnt="9"/>
      <dgm:spPr/>
      <dgm:t>
        <a:bodyPr/>
        <a:lstStyle/>
        <a:p>
          <a:endParaRPr lang="en-US"/>
        </a:p>
      </dgm:t>
    </dgm:pt>
    <dgm:pt modelId="{1B951DA8-7C81-1243-BFCF-9A55CE142B46}" type="pres">
      <dgm:prSet presAssocID="{F095FF1F-364F-0C42-96B6-ED4E2E0C54B7}" presName="connectorText" presStyleLbl="sibTrans2D1" presStyleIdx="2" presStyleCnt="9"/>
      <dgm:spPr/>
      <dgm:t>
        <a:bodyPr/>
        <a:lstStyle/>
        <a:p>
          <a:endParaRPr lang="en-US"/>
        </a:p>
      </dgm:t>
    </dgm:pt>
    <dgm:pt modelId="{B3456C09-2241-B944-AB06-4320430C6299}" type="pres">
      <dgm:prSet presAssocID="{5357587B-3AF0-2C46-ACE7-3AACF13EE3F5}" presName="node" presStyleLbl="node1" presStyleIdx="2" presStyleCnt="9" custScaleX="115397">
        <dgm:presLayoutVars>
          <dgm:bulletEnabled val="1"/>
        </dgm:presLayoutVars>
      </dgm:prSet>
      <dgm:spPr/>
      <dgm:t>
        <a:bodyPr/>
        <a:lstStyle/>
        <a:p>
          <a:endParaRPr lang="en-US"/>
        </a:p>
      </dgm:t>
    </dgm:pt>
    <dgm:pt modelId="{6A3BDF5C-EE67-3D41-A156-9004B238E81B}" type="pres">
      <dgm:prSet presAssocID="{5E15C1BE-BD0B-074C-8F37-B327D3DC4989}" presName="parTrans" presStyleLbl="sibTrans2D1" presStyleIdx="3" presStyleCnt="9"/>
      <dgm:spPr/>
      <dgm:t>
        <a:bodyPr/>
        <a:lstStyle/>
        <a:p>
          <a:endParaRPr lang="en-US"/>
        </a:p>
      </dgm:t>
    </dgm:pt>
    <dgm:pt modelId="{CBEB05DB-26EA-E847-A194-B24068357870}" type="pres">
      <dgm:prSet presAssocID="{5E15C1BE-BD0B-074C-8F37-B327D3DC4989}" presName="connectorText" presStyleLbl="sibTrans2D1" presStyleIdx="3" presStyleCnt="9"/>
      <dgm:spPr/>
      <dgm:t>
        <a:bodyPr/>
        <a:lstStyle/>
        <a:p>
          <a:endParaRPr lang="en-US"/>
        </a:p>
      </dgm:t>
    </dgm:pt>
    <dgm:pt modelId="{04419C79-9E89-F444-805A-D4E10B2A3357}" type="pres">
      <dgm:prSet presAssocID="{55A163D1-1D26-D14D-9E87-8410E3DB6204}" presName="node" presStyleLbl="node1" presStyleIdx="3" presStyleCnt="9" custScaleX="115397">
        <dgm:presLayoutVars>
          <dgm:bulletEnabled val="1"/>
        </dgm:presLayoutVars>
      </dgm:prSet>
      <dgm:spPr/>
      <dgm:t>
        <a:bodyPr/>
        <a:lstStyle/>
        <a:p>
          <a:endParaRPr lang="en-US"/>
        </a:p>
      </dgm:t>
    </dgm:pt>
    <dgm:pt modelId="{9DB0D456-C792-DC48-ABA7-6A315478FF51}" type="pres">
      <dgm:prSet presAssocID="{93B20F67-1E67-794E-9682-CA2E507F8A7F}" presName="parTrans" presStyleLbl="sibTrans2D1" presStyleIdx="4" presStyleCnt="9"/>
      <dgm:spPr/>
      <dgm:t>
        <a:bodyPr/>
        <a:lstStyle/>
        <a:p>
          <a:endParaRPr lang="en-US"/>
        </a:p>
      </dgm:t>
    </dgm:pt>
    <dgm:pt modelId="{B824D876-7394-FA4E-A792-530F50E9319D}" type="pres">
      <dgm:prSet presAssocID="{93B20F67-1E67-794E-9682-CA2E507F8A7F}" presName="connectorText" presStyleLbl="sibTrans2D1" presStyleIdx="4" presStyleCnt="9"/>
      <dgm:spPr/>
      <dgm:t>
        <a:bodyPr/>
        <a:lstStyle/>
        <a:p>
          <a:endParaRPr lang="en-US"/>
        </a:p>
      </dgm:t>
    </dgm:pt>
    <dgm:pt modelId="{13407B7D-2485-B44E-8A9F-AC9F586C5389}" type="pres">
      <dgm:prSet presAssocID="{225E5DA0-6ECA-5845-A3C1-730172FCAABF}" presName="node" presStyleLbl="node1" presStyleIdx="4" presStyleCnt="9" custScaleX="115397">
        <dgm:presLayoutVars>
          <dgm:bulletEnabled val="1"/>
        </dgm:presLayoutVars>
      </dgm:prSet>
      <dgm:spPr/>
      <dgm:t>
        <a:bodyPr/>
        <a:lstStyle/>
        <a:p>
          <a:endParaRPr lang="en-US"/>
        </a:p>
      </dgm:t>
    </dgm:pt>
    <dgm:pt modelId="{81DE3D08-F8D3-5F45-93C6-A17BEDE21289}" type="pres">
      <dgm:prSet presAssocID="{0FD7ECDA-6A85-0D47-AA9E-9419B88FDA33}" presName="parTrans" presStyleLbl="sibTrans2D1" presStyleIdx="5" presStyleCnt="9"/>
      <dgm:spPr/>
      <dgm:t>
        <a:bodyPr/>
        <a:lstStyle/>
        <a:p>
          <a:endParaRPr lang="en-US"/>
        </a:p>
      </dgm:t>
    </dgm:pt>
    <dgm:pt modelId="{A7B30FBB-E1F3-2B4B-98E2-D85EC98CF351}" type="pres">
      <dgm:prSet presAssocID="{0FD7ECDA-6A85-0D47-AA9E-9419B88FDA33}" presName="connectorText" presStyleLbl="sibTrans2D1" presStyleIdx="5" presStyleCnt="9"/>
      <dgm:spPr/>
      <dgm:t>
        <a:bodyPr/>
        <a:lstStyle/>
        <a:p>
          <a:endParaRPr lang="en-US"/>
        </a:p>
      </dgm:t>
    </dgm:pt>
    <dgm:pt modelId="{17C7512F-81B4-DF4D-9901-CF01DB61D35D}" type="pres">
      <dgm:prSet presAssocID="{D4B152D0-3A6E-3D42-B062-F553DCDFE76C}" presName="node" presStyleLbl="node1" presStyleIdx="5" presStyleCnt="9" custScaleX="115397">
        <dgm:presLayoutVars>
          <dgm:bulletEnabled val="1"/>
        </dgm:presLayoutVars>
      </dgm:prSet>
      <dgm:spPr/>
      <dgm:t>
        <a:bodyPr/>
        <a:lstStyle/>
        <a:p>
          <a:endParaRPr lang="en-US"/>
        </a:p>
      </dgm:t>
    </dgm:pt>
    <dgm:pt modelId="{255F4CE6-34A8-6640-80F7-D980E7613C11}" type="pres">
      <dgm:prSet presAssocID="{21926AC9-8F0F-ED4A-BBE8-100B95B3163B}" presName="parTrans" presStyleLbl="sibTrans2D1" presStyleIdx="6" presStyleCnt="9"/>
      <dgm:spPr/>
      <dgm:t>
        <a:bodyPr/>
        <a:lstStyle/>
        <a:p>
          <a:endParaRPr lang="en-US"/>
        </a:p>
      </dgm:t>
    </dgm:pt>
    <dgm:pt modelId="{2A2B54E6-A615-144C-8400-0076762951D8}" type="pres">
      <dgm:prSet presAssocID="{21926AC9-8F0F-ED4A-BBE8-100B95B3163B}" presName="connectorText" presStyleLbl="sibTrans2D1" presStyleIdx="6" presStyleCnt="9"/>
      <dgm:spPr/>
      <dgm:t>
        <a:bodyPr/>
        <a:lstStyle/>
        <a:p>
          <a:endParaRPr lang="en-US"/>
        </a:p>
      </dgm:t>
    </dgm:pt>
    <dgm:pt modelId="{01F89D4B-EA4A-F14C-966E-A95D3D461582}" type="pres">
      <dgm:prSet presAssocID="{69E678C5-3929-AE4D-BEF4-2A03616F54A5}" presName="node" presStyleLbl="node1" presStyleIdx="6" presStyleCnt="9" custScaleX="115397">
        <dgm:presLayoutVars>
          <dgm:bulletEnabled val="1"/>
        </dgm:presLayoutVars>
      </dgm:prSet>
      <dgm:spPr/>
      <dgm:t>
        <a:bodyPr/>
        <a:lstStyle/>
        <a:p>
          <a:endParaRPr lang="en-US"/>
        </a:p>
      </dgm:t>
    </dgm:pt>
    <dgm:pt modelId="{2FD506B1-0E5D-234D-9502-ADE13864ED69}" type="pres">
      <dgm:prSet presAssocID="{B47AF1B3-5211-4342-9949-253C6B632665}" presName="parTrans" presStyleLbl="sibTrans2D1" presStyleIdx="7" presStyleCnt="9"/>
      <dgm:spPr/>
      <dgm:t>
        <a:bodyPr/>
        <a:lstStyle/>
        <a:p>
          <a:endParaRPr lang="en-US"/>
        </a:p>
      </dgm:t>
    </dgm:pt>
    <dgm:pt modelId="{CAAA2196-6740-0A4A-B519-09CA857C8B3B}" type="pres">
      <dgm:prSet presAssocID="{B47AF1B3-5211-4342-9949-253C6B632665}" presName="connectorText" presStyleLbl="sibTrans2D1" presStyleIdx="7" presStyleCnt="9"/>
      <dgm:spPr/>
      <dgm:t>
        <a:bodyPr/>
        <a:lstStyle/>
        <a:p>
          <a:endParaRPr lang="en-US"/>
        </a:p>
      </dgm:t>
    </dgm:pt>
    <dgm:pt modelId="{2A6197E3-D097-3F41-9FD1-239C0CBC0563}" type="pres">
      <dgm:prSet presAssocID="{F7856D9E-90FF-F24F-B0DA-78F9F28C81B9}" presName="node" presStyleLbl="node1" presStyleIdx="7" presStyleCnt="9" custScaleX="115397">
        <dgm:presLayoutVars>
          <dgm:bulletEnabled val="1"/>
        </dgm:presLayoutVars>
      </dgm:prSet>
      <dgm:spPr/>
      <dgm:t>
        <a:bodyPr/>
        <a:lstStyle/>
        <a:p>
          <a:endParaRPr lang="en-US"/>
        </a:p>
      </dgm:t>
    </dgm:pt>
    <dgm:pt modelId="{288E3E3C-0349-8449-9219-F1E4F66E71F5}" type="pres">
      <dgm:prSet presAssocID="{C88E13B7-D070-164E-80EF-188D9732C36D}" presName="parTrans" presStyleLbl="sibTrans2D1" presStyleIdx="8" presStyleCnt="9"/>
      <dgm:spPr/>
      <dgm:t>
        <a:bodyPr/>
        <a:lstStyle/>
        <a:p>
          <a:endParaRPr lang="en-US"/>
        </a:p>
      </dgm:t>
    </dgm:pt>
    <dgm:pt modelId="{6CA5D427-6002-E744-AC28-BE96E7D29C89}" type="pres">
      <dgm:prSet presAssocID="{C88E13B7-D070-164E-80EF-188D9732C36D}" presName="connectorText" presStyleLbl="sibTrans2D1" presStyleIdx="8" presStyleCnt="9"/>
      <dgm:spPr/>
      <dgm:t>
        <a:bodyPr/>
        <a:lstStyle/>
        <a:p>
          <a:endParaRPr lang="en-US"/>
        </a:p>
      </dgm:t>
    </dgm:pt>
    <dgm:pt modelId="{04527FDB-58F0-9944-8102-94564E7194B3}" type="pres">
      <dgm:prSet presAssocID="{B3AFD3B6-4170-4E44-B1EE-B07B968DD101}" presName="node" presStyleLbl="node1" presStyleIdx="8" presStyleCnt="9" custScaleX="115397">
        <dgm:presLayoutVars>
          <dgm:bulletEnabled val="1"/>
        </dgm:presLayoutVars>
      </dgm:prSet>
      <dgm:spPr/>
      <dgm:t>
        <a:bodyPr/>
        <a:lstStyle/>
        <a:p>
          <a:endParaRPr lang="en-US"/>
        </a:p>
      </dgm:t>
    </dgm:pt>
  </dgm:ptLst>
  <dgm:cxnLst>
    <dgm:cxn modelId="{418C3B08-2F13-0044-B841-B6A8962C9ED0}" srcId="{4090E13C-FA55-8644-AA81-AAD46FD2B792}" destId="{D4B152D0-3A6E-3D42-B062-F553DCDFE76C}" srcOrd="5" destOrd="0" parTransId="{0FD7ECDA-6A85-0D47-AA9E-9419B88FDA33}" sibTransId="{9C436E8F-B7D1-8C47-8EA3-F49C300DF620}"/>
    <dgm:cxn modelId="{2DD3D1D0-C138-964A-A676-FCB0A496A11D}" type="presOf" srcId="{C88E13B7-D070-164E-80EF-188D9732C36D}" destId="{288E3E3C-0349-8449-9219-F1E4F66E71F5}" srcOrd="0" destOrd="0" presId="urn:microsoft.com/office/officeart/2005/8/layout/radial5"/>
    <dgm:cxn modelId="{799DBFDB-D521-C546-A420-60995174CB23}" type="presOf" srcId="{81D46D3F-CE68-4F41-9A0D-1C66C1408C66}" destId="{8AB503FF-6323-2943-B720-371E443FACAB}" srcOrd="0" destOrd="0" presId="urn:microsoft.com/office/officeart/2005/8/layout/radial5"/>
    <dgm:cxn modelId="{F2813144-3336-864B-B22F-8F08AF07E9AB}" type="presOf" srcId="{F095FF1F-364F-0C42-96B6-ED4E2E0C54B7}" destId="{1B951DA8-7C81-1243-BFCF-9A55CE142B46}" srcOrd="1" destOrd="0" presId="urn:microsoft.com/office/officeart/2005/8/layout/radial5"/>
    <dgm:cxn modelId="{0340BF53-3474-924D-B9F3-F515773E1F60}" srcId="{4090E13C-FA55-8644-AA81-AAD46FD2B792}" destId="{5357587B-3AF0-2C46-ACE7-3AACF13EE3F5}" srcOrd="2" destOrd="0" parTransId="{F095FF1F-364F-0C42-96B6-ED4E2E0C54B7}" sibTransId="{FECAA648-8604-C84B-B34D-88A09FD3567D}"/>
    <dgm:cxn modelId="{2C372DB6-4FB8-474E-B535-C2230F006434}" type="presOf" srcId="{B47AF1B3-5211-4342-9949-253C6B632665}" destId="{CAAA2196-6740-0A4A-B519-09CA857C8B3B}" srcOrd="1" destOrd="0" presId="urn:microsoft.com/office/officeart/2005/8/layout/radial5"/>
    <dgm:cxn modelId="{30F0DD07-9CA9-8B4C-8ADB-1DCF3352FAA5}" type="presOf" srcId="{5357587B-3AF0-2C46-ACE7-3AACF13EE3F5}" destId="{B3456C09-2241-B944-AB06-4320430C6299}" srcOrd="0" destOrd="0" presId="urn:microsoft.com/office/officeart/2005/8/layout/radial5"/>
    <dgm:cxn modelId="{CFE06D2F-91F5-AF4A-A903-1AABFD89F0C6}" srcId="{4090E13C-FA55-8644-AA81-AAD46FD2B792}" destId="{9B651A59-0684-C64A-8AAF-45B682A48F36}" srcOrd="0" destOrd="0" parTransId="{7C2F16BB-6538-8842-9CA2-71C8213DDDF2}" sibTransId="{7CC44F90-221C-674A-B4A5-4EBA23FE7657}"/>
    <dgm:cxn modelId="{7768A92D-2FA4-F949-882F-2E686625D523}" type="presOf" srcId="{5E15C1BE-BD0B-074C-8F37-B327D3DC4989}" destId="{6A3BDF5C-EE67-3D41-A156-9004B238E81B}" srcOrd="0" destOrd="0" presId="urn:microsoft.com/office/officeart/2005/8/layout/radial5"/>
    <dgm:cxn modelId="{CF4F8CBD-F68D-3F46-9304-F8A5007F5366}" type="presOf" srcId="{5E15C1BE-BD0B-074C-8F37-B327D3DC4989}" destId="{CBEB05DB-26EA-E847-A194-B24068357870}" srcOrd="1" destOrd="0" presId="urn:microsoft.com/office/officeart/2005/8/layout/radial5"/>
    <dgm:cxn modelId="{79DF06C7-95C0-DD44-8E96-D73DA4541BA2}" type="presOf" srcId="{225E5DA0-6ECA-5845-A3C1-730172FCAABF}" destId="{13407B7D-2485-B44E-8A9F-AC9F586C5389}" srcOrd="0" destOrd="0" presId="urn:microsoft.com/office/officeart/2005/8/layout/radial5"/>
    <dgm:cxn modelId="{4365CDF1-0EC8-BF4C-B57F-764C04945E06}" srcId="{4090E13C-FA55-8644-AA81-AAD46FD2B792}" destId="{55A163D1-1D26-D14D-9E87-8410E3DB6204}" srcOrd="3" destOrd="0" parTransId="{5E15C1BE-BD0B-074C-8F37-B327D3DC4989}" sibTransId="{D2000CB0-ADFF-7349-B91F-D941410D986D}"/>
    <dgm:cxn modelId="{0A96A11B-8061-D14E-A0E4-F259629035EB}" type="presOf" srcId="{83B2E4C9-6739-0940-BFE0-6E1FBF8066B7}" destId="{2C7D58E8-6B9A-D446-9A55-EEFAD0B8FC18}" srcOrd="0" destOrd="0" presId="urn:microsoft.com/office/officeart/2005/8/layout/radial5"/>
    <dgm:cxn modelId="{24DE9C3B-3B76-7648-8C27-018A04018C88}" type="presOf" srcId="{21926AC9-8F0F-ED4A-BBE8-100B95B3163B}" destId="{255F4CE6-34A8-6640-80F7-D980E7613C11}" srcOrd="0" destOrd="0" presId="urn:microsoft.com/office/officeart/2005/8/layout/radial5"/>
    <dgm:cxn modelId="{ADDE98C0-8C53-2244-A09A-218E9E9F8760}" type="presOf" srcId="{69E678C5-3929-AE4D-BEF4-2A03616F54A5}" destId="{01F89D4B-EA4A-F14C-966E-A95D3D461582}" srcOrd="0" destOrd="0" presId="urn:microsoft.com/office/officeart/2005/8/layout/radial5"/>
    <dgm:cxn modelId="{51C45EDA-B0EC-8248-964C-80D7628CEAC4}" srcId="{4090E13C-FA55-8644-AA81-AAD46FD2B792}" destId="{225E5DA0-6ECA-5845-A3C1-730172FCAABF}" srcOrd="4" destOrd="0" parTransId="{93B20F67-1E67-794E-9682-CA2E507F8A7F}" sibTransId="{57D301EC-B287-254C-8E82-6299E2BB7719}"/>
    <dgm:cxn modelId="{B00E668A-816C-8049-86AE-7F6318E770D9}" type="presOf" srcId="{F7856D9E-90FF-F24F-B0DA-78F9F28C81B9}" destId="{2A6197E3-D097-3F41-9FD1-239C0CBC0563}" srcOrd="0" destOrd="0" presId="urn:microsoft.com/office/officeart/2005/8/layout/radial5"/>
    <dgm:cxn modelId="{D3617189-B80C-6548-9375-8CE13DA8A655}" type="presOf" srcId="{978F2F9E-2428-5D44-AC39-F352C6DB18B6}" destId="{83CDD2A0-3137-574D-842F-39C74B6F60D7}" srcOrd="0" destOrd="0" presId="urn:microsoft.com/office/officeart/2005/8/layout/radial5"/>
    <dgm:cxn modelId="{8FAD2940-A2C9-034D-95F8-D5275F53067A}" type="presOf" srcId="{7C2F16BB-6538-8842-9CA2-71C8213DDDF2}" destId="{FE337F2C-758E-2B47-8E78-DF968AA9F243}" srcOrd="0" destOrd="0" presId="urn:microsoft.com/office/officeart/2005/8/layout/radial5"/>
    <dgm:cxn modelId="{9DAF9105-BFFC-094E-84C8-503E3578F4B4}" srcId="{4090E13C-FA55-8644-AA81-AAD46FD2B792}" destId="{69E678C5-3929-AE4D-BEF4-2A03616F54A5}" srcOrd="6" destOrd="0" parTransId="{21926AC9-8F0F-ED4A-BBE8-100B95B3163B}" sibTransId="{4E8C46CA-D259-B048-A260-B48CFF79AA3D}"/>
    <dgm:cxn modelId="{10273520-D603-F84F-A014-046D8F5FCAD5}" type="presOf" srcId="{21926AC9-8F0F-ED4A-BBE8-100B95B3163B}" destId="{2A2B54E6-A615-144C-8400-0076762951D8}" srcOrd="1" destOrd="0" presId="urn:microsoft.com/office/officeart/2005/8/layout/radial5"/>
    <dgm:cxn modelId="{FD379816-40E0-2F48-806E-CE7DAA56D9DE}" srcId="{4090E13C-FA55-8644-AA81-AAD46FD2B792}" destId="{B3AFD3B6-4170-4E44-B1EE-B07B968DD101}" srcOrd="8" destOrd="0" parTransId="{C88E13B7-D070-164E-80EF-188D9732C36D}" sibTransId="{B32B23ED-3C30-2A48-AF16-DD37250FBD19}"/>
    <dgm:cxn modelId="{9E9F3905-D4DE-F241-AE53-62C95CA0C375}" type="presOf" srcId="{B47AF1B3-5211-4342-9949-253C6B632665}" destId="{2FD506B1-0E5D-234D-9502-ADE13864ED69}" srcOrd="0" destOrd="0" presId="urn:microsoft.com/office/officeart/2005/8/layout/radial5"/>
    <dgm:cxn modelId="{30F8BEC3-E6FA-5445-831B-822A49BB4B0D}" type="presOf" srcId="{0FD7ECDA-6A85-0D47-AA9E-9419B88FDA33}" destId="{81DE3D08-F8D3-5F45-93C6-A17BEDE21289}" srcOrd="0" destOrd="0" presId="urn:microsoft.com/office/officeart/2005/8/layout/radial5"/>
    <dgm:cxn modelId="{E6BC6008-90F7-B148-9279-6E61ADE82A96}" type="presOf" srcId="{978F2F9E-2428-5D44-AC39-F352C6DB18B6}" destId="{53515CAB-3828-7047-8A48-41DD6CACF95A}" srcOrd="1" destOrd="0" presId="urn:microsoft.com/office/officeart/2005/8/layout/radial5"/>
    <dgm:cxn modelId="{50909AFF-3C36-A649-8FB3-AFEEF7121BC2}" type="presOf" srcId="{0FD7ECDA-6A85-0D47-AA9E-9419B88FDA33}" destId="{A7B30FBB-E1F3-2B4B-98E2-D85EC98CF351}" srcOrd="1"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39ECBC5A-3E5C-BB45-93EA-52503C00EB72}" type="presOf" srcId="{B3AFD3B6-4170-4E44-B1EE-B07B968DD101}" destId="{04527FDB-58F0-9944-8102-94564E7194B3}" srcOrd="0" destOrd="0" presId="urn:microsoft.com/office/officeart/2005/8/layout/radial5"/>
    <dgm:cxn modelId="{A2932E48-C00C-F245-9231-CCC0A62F7B8B}" srcId="{4090E13C-FA55-8644-AA81-AAD46FD2B792}" destId="{F7856D9E-90FF-F24F-B0DA-78F9F28C81B9}" srcOrd="7" destOrd="0" parTransId="{B47AF1B3-5211-4342-9949-253C6B632665}" sibTransId="{3BA8F435-C135-0641-934E-4BA74D47FEDB}"/>
    <dgm:cxn modelId="{1D5F4E09-851E-2F4E-93C8-1E72DF2EFA04}" type="presOf" srcId="{D4B152D0-3A6E-3D42-B062-F553DCDFE76C}" destId="{17C7512F-81B4-DF4D-9901-CF01DB61D35D}" srcOrd="0" destOrd="0" presId="urn:microsoft.com/office/officeart/2005/8/layout/radial5"/>
    <dgm:cxn modelId="{08E3366A-824C-3A4B-A775-53060064735B}" type="presOf" srcId="{7C2F16BB-6538-8842-9CA2-71C8213DDDF2}" destId="{D721F667-C1BC-E04E-A575-138B2DE10788}" srcOrd="1" destOrd="0" presId="urn:microsoft.com/office/officeart/2005/8/layout/radial5"/>
    <dgm:cxn modelId="{2E1F3CFC-27F0-AC44-B3B1-BF3EB7D1BA9B}" type="presOf" srcId="{4090E13C-FA55-8644-AA81-AAD46FD2B792}" destId="{B1ED66D3-0014-1F49-8D3B-8F66F3B949DC}" srcOrd="0" destOrd="0" presId="urn:microsoft.com/office/officeart/2005/8/layout/radial5"/>
    <dgm:cxn modelId="{53016042-B930-C040-A96D-CF8EE1B6F316}" type="presOf" srcId="{55A163D1-1D26-D14D-9E87-8410E3DB6204}" destId="{04419C79-9E89-F444-805A-D4E10B2A3357}" srcOrd="0" destOrd="0" presId="urn:microsoft.com/office/officeart/2005/8/layout/radial5"/>
    <dgm:cxn modelId="{8FC8B8B6-C07D-1D4B-8C1A-C6036832EAA7}" type="presOf" srcId="{F095FF1F-364F-0C42-96B6-ED4E2E0C54B7}" destId="{D13C083D-8152-1246-B35A-0C30D37ACE3F}" srcOrd="0" destOrd="0" presId="urn:microsoft.com/office/officeart/2005/8/layout/radial5"/>
    <dgm:cxn modelId="{5CEEE179-CF71-7049-8772-74B4025ABDA8}" type="presOf" srcId="{93B20F67-1E67-794E-9682-CA2E507F8A7F}" destId="{B824D876-7394-FA4E-A792-530F50E9319D}" srcOrd="1" destOrd="0" presId="urn:microsoft.com/office/officeart/2005/8/layout/radial5"/>
    <dgm:cxn modelId="{EF358E12-0CFE-9349-A136-8B5263E68EEC}" type="presOf" srcId="{93B20F67-1E67-794E-9682-CA2E507F8A7F}" destId="{9DB0D456-C792-DC48-ABA7-6A315478FF51}" srcOrd="0" destOrd="0" presId="urn:microsoft.com/office/officeart/2005/8/layout/radial5"/>
    <dgm:cxn modelId="{07541ADE-7936-9B43-B02D-F53E70502E6B}" type="presOf" srcId="{C88E13B7-D070-164E-80EF-188D9732C36D}" destId="{6CA5D427-6002-E744-AC28-BE96E7D29C89}" srcOrd="1" destOrd="0" presId="urn:microsoft.com/office/officeart/2005/8/layout/radial5"/>
    <dgm:cxn modelId="{EF8DE1C7-EC94-3D47-947F-FC0C7CADCB03}" type="presOf" srcId="{9B651A59-0684-C64A-8AAF-45B682A48F36}" destId="{74988C43-5554-9A4F-865E-E873DEC65AD9}" srcOrd="0" destOrd="0" presId="urn:microsoft.com/office/officeart/2005/8/layout/radial5"/>
    <dgm:cxn modelId="{2FF14E62-213E-0F45-B56F-3498440A348E}" srcId="{4090E13C-FA55-8644-AA81-AAD46FD2B792}" destId="{81D46D3F-CE68-4F41-9A0D-1C66C1408C66}" srcOrd="1" destOrd="0" parTransId="{978F2F9E-2428-5D44-AC39-F352C6DB18B6}" sibTransId="{9381B292-E52C-7E45-B2D4-095D8ADB6B8D}"/>
    <dgm:cxn modelId="{DA0EC1E4-1070-6446-8A53-A0092FF57541}" type="presParOf" srcId="{2C7D58E8-6B9A-D446-9A55-EEFAD0B8FC18}" destId="{B1ED66D3-0014-1F49-8D3B-8F66F3B949DC}" srcOrd="0" destOrd="0" presId="urn:microsoft.com/office/officeart/2005/8/layout/radial5"/>
    <dgm:cxn modelId="{8C1AF78B-CA40-0A47-A000-E3C167BE50CA}" type="presParOf" srcId="{2C7D58E8-6B9A-D446-9A55-EEFAD0B8FC18}" destId="{FE337F2C-758E-2B47-8E78-DF968AA9F243}" srcOrd="1" destOrd="0" presId="urn:microsoft.com/office/officeart/2005/8/layout/radial5"/>
    <dgm:cxn modelId="{A2E77068-42DC-DC4E-B599-BB866617C997}" type="presParOf" srcId="{FE337F2C-758E-2B47-8E78-DF968AA9F243}" destId="{D721F667-C1BC-E04E-A575-138B2DE10788}" srcOrd="0" destOrd="0" presId="urn:microsoft.com/office/officeart/2005/8/layout/radial5"/>
    <dgm:cxn modelId="{2D584790-3BC0-5B47-9D6E-6655E781EFC6}" type="presParOf" srcId="{2C7D58E8-6B9A-D446-9A55-EEFAD0B8FC18}" destId="{74988C43-5554-9A4F-865E-E873DEC65AD9}" srcOrd="2" destOrd="0" presId="urn:microsoft.com/office/officeart/2005/8/layout/radial5"/>
    <dgm:cxn modelId="{965FC2C4-839C-CF40-8EFD-68AAD8B3D145}" type="presParOf" srcId="{2C7D58E8-6B9A-D446-9A55-EEFAD0B8FC18}" destId="{83CDD2A0-3137-574D-842F-39C74B6F60D7}" srcOrd="3" destOrd="0" presId="urn:microsoft.com/office/officeart/2005/8/layout/radial5"/>
    <dgm:cxn modelId="{650823E4-BC58-BA46-A9A3-A3C770167003}" type="presParOf" srcId="{83CDD2A0-3137-574D-842F-39C74B6F60D7}" destId="{53515CAB-3828-7047-8A48-41DD6CACF95A}" srcOrd="0" destOrd="0" presId="urn:microsoft.com/office/officeart/2005/8/layout/radial5"/>
    <dgm:cxn modelId="{8C5AE96D-3AA3-FF41-8559-A0975868424B}" type="presParOf" srcId="{2C7D58E8-6B9A-D446-9A55-EEFAD0B8FC18}" destId="{8AB503FF-6323-2943-B720-371E443FACAB}" srcOrd="4" destOrd="0" presId="urn:microsoft.com/office/officeart/2005/8/layout/radial5"/>
    <dgm:cxn modelId="{C399E620-FCA1-A442-8645-71723F6E92B4}" type="presParOf" srcId="{2C7D58E8-6B9A-D446-9A55-EEFAD0B8FC18}" destId="{D13C083D-8152-1246-B35A-0C30D37ACE3F}" srcOrd="5" destOrd="0" presId="urn:microsoft.com/office/officeart/2005/8/layout/radial5"/>
    <dgm:cxn modelId="{6F416105-D0A3-5548-B874-A0D545A72270}" type="presParOf" srcId="{D13C083D-8152-1246-B35A-0C30D37ACE3F}" destId="{1B951DA8-7C81-1243-BFCF-9A55CE142B46}" srcOrd="0" destOrd="0" presId="urn:microsoft.com/office/officeart/2005/8/layout/radial5"/>
    <dgm:cxn modelId="{2C21A738-2058-2F47-9FB9-7DA4EEC9039D}" type="presParOf" srcId="{2C7D58E8-6B9A-D446-9A55-EEFAD0B8FC18}" destId="{B3456C09-2241-B944-AB06-4320430C6299}" srcOrd="6" destOrd="0" presId="urn:microsoft.com/office/officeart/2005/8/layout/radial5"/>
    <dgm:cxn modelId="{2D0EC6AB-AC83-A641-8E71-4BD85397CAA4}" type="presParOf" srcId="{2C7D58E8-6B9A-D446-9A55-EEFAD0B8FC18}" destId="{6A3BDF5C-EE67-3D41-A156-9004B238E81B}" srcOrd="7" destOrd="0" presId="urn:microsoft.com/office/officeart/2005/8/layout/radial5"/>
    <dgm:cxn modelId="{C0F082B2-4ACE-1D46-968E-86B4B1AC5B2C}" type="presParOf" srcId="{6A3BDF5C-EE67-3D41-A156-9004B238E81B}" destId="{CBEB05DB-26EA-E847-A194-B24068357870}" srcOrd="0" destOrd="0" presId="urn:microsoft.com/office/officeart/2005/8/layout/radial5"/>
    <dgm:cxn modelId="{6E38B989-2BA3-EC46-8F3C-E697D9621342}" type="presParOf" srcId="{2C7D58E8-6B9A-D446-9A55-EEFAD0B8FC18}" destId="{04419C79-9E89-F444-805A-D4E10B2A3357}" srcOrd="8" destOrd="0" presId="urn:microsoft.com/office/officeart/2005/8/layout/radial5"/>
    <dgm:cxn modelId="{A4A9248F-C08D-8C49-AC63-934B9FD43856}" type="presParOf" srcId="{2C7D58E8-6B9A-D446-9A55-EEFAD0B8FC18}" destId="{9DB0D456-C792-DC48-ABA7-6A315478FF51}" srcOrd="9" destOrd="0" presId="urn:microsoft.com/office/officeart/2005/8/layout/radial5"/>
    <dgm:cxn modelId="{5DB1064F-08D5-4D40-99B4-81A3DCA59671}" type="presParOf" srcId="{9DB0D456-C792-DC48-ABA7-6A315478FF51}" destId="{B824D876-7394-FA4E-A792-530F50E9319D}" srcOrd="0" destOrd="0" presId="urn:microsoft.com/office/officeart/2005/8/layout/radial5"/>
    <dgm:cxn modelId="{8256422C-1FD6-344C-BC88-594971827A33}" type="presParOf" srcId="{2C7D58E8-6B9A-D446-9A55-EEFAD0B8FC18}" destId="{13407B7D-2485-B44E-8A9F-AC9F586C5389}" srcOrd="10" destOrd="0" presId="urn:microsoft.com/office/officeart/2005/8/layout/radial5"/>
    <dgm:cxn modelId="{9C82431A-B6D3-FE4D-88E5-2969A2BAD675}" type="presParOf" srcId="{2C7D58E8-6B9A-D446-9A55-EEFAD0B8FC18}" destId="{81DE3D08-F8D3-5F45-93C6-A17BEDE21289}" srcOrd="11" destOrd="0" presId="urn:microsoft.com/office/officeart/2005/8/layout/radial5"/>
    <dgm:cxn modelId="{8AA0A8D6-D18D-AA40-B981-8B7882AD9DD5}" type="presParOf" srcId="{81DE3D08-F8D3-5F45-93C6-A17BEDE21289}" destId="{A7B30FBB-E1F3-2B4B-98E2-D85EC98CF351}" srcOrd="0" destOrd="0" presId="urn:microsoft.com/office/officeart/2005/8/layout/radial5"/>
    <dgm:cxn modelId="{E4C053BD-4AC2-7E41-9175-8FB89DE01319}" type="presParOf" srcId="{2C7D58E8-6B9A-D446-9A55-EEFAD0B8FC18}" destId="{17C7512F-81B4-DF4D-9901-CF01DB61D35D}" srcOrd="12" destOrd="0" presId="urn:microsoft.com/office/officeart/2005/8/layout/radial5"/>
    <dgm:cxn modelId="{7A71742A-3D6D-F94E-918E-0946BD3F2204}" type="presParOf" srcId="{2C7D58E8-6B9A-D446-9A55-EEFAD0B8FC18}" destId="{255F4CE6-34A8-6640-80F7-D980E7613C11}" srcOrd="13" destOrd="0" presId="urn:microsoft.com/office/officeart/2005/8/layout/radial5"/>
    <dgm:cxn modelId="{1255D1B9-831F-C644-9156-43C7C7E184F8}" type="presParOf" srcId="{255F4CE6-34A8-6640-80F7-D980E7613C11}" destId="{2A2B54E6-A615-144C-8400-0076762951D8}" srcOrd="0" destOrd="0" presId="urn:microsoft.com/office/officeart/2005/8/layout/radial5"/>
    <dgm:cxn modelId="{66CECD7C-0205-4D40-8502-39C653DB15CD}" type="presParOf" srcId="{2C7D58E8-6B9A-D446-9A55-EEFAD0B8FC18}" destId="{01F89D4B-EA4A-F14C-966E-A95D3D461582}" srcOrd="14" destOrd="0" presId="urn:microsoft.com/office/officeart/2005/8/layout/radial5"/>
    <dgm:cxn modelId="{56384540-4AD6-5043-9C3C-D3ACBD0AEEE0}" type="presParOf" srcId="{2C7D58E8-6B9A-D446-9A55-EEFAD0B8FC18}" destId="{2FD506B1-0E5D-234D-9502-ADE13864ED69}" srcOrd="15" destOrd="0" presId="urn:microsoft.com/office/officeart/2005/8/layout/radial5"/>
    <dgm:cxn modelId="{F4637E66-3D55-FD4F-B2B3-9C174C7E009E}" type="presParOf" srcId="{2FD506B1-0E5D-234D-9502-ADE13864ED69}" destId="{CAAA2196-6740-0A4A-B519-09CA857C8B3B}" srcOrd="0" destOrd="0" presId="urn:microsoft.com/office/officeart/2005/8/layout/radial5"/>
    <dgm:cxn modelId="{8561496C-1613-2A4C-8363-5B41FF89D51A}" type="presParOf" srcId="{2C7D58E8-6B9A-D446-9A55-EEFAD0B8FC18}" destId="{2A6197E3-D097-3F41-9FD1-239C0CBC0563}" srcOrd="16" destOrd="0" presId="urn:microsoft.com/office/officeart/2005/8/layout/radial5"/>
    <dgm:cxn modelId="{7002D757-A886-4E41-BB63-B38254409027}" type="presParOf" srcId="{2C7D58E8-6B9A-D446-9A55-EEFAD0B8FC18}" destId="{288E3E3C-0349-8449-9219-F1E4F66E71F5}" srcOrd="17" destOrd="0" presId="urn:microsoft.com/office/officeart/2005/8/layout/radial5"/>
    <dgm:cxn modelId="{773B5DD2-29CB-534E-BAFB-190DCF657BF2}" type="presParOf" srcId="{288E3E3C-0349-8449-9219-F1E4F66E71F5}" destId="{6CA5D427-6002-E744-AC28-BE96E7D29C89}" srcOrd="0" destOrd="0" presId="urn:microsoft.com/office/officeart/2005/8/layout/radial5"/>
    <dgm:cxn modelId="{0CF4565F-F7FC-6C4A-AD20-AEE9DC6CFDE2}" type="presParOf" srcId="{2C7D58E8-6B9A-D446-9A55-EEFAD0B8FC18}" destId="{04527FDB-58F0-9944-8102-94564E7194B3}"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4090E13C-FA55-8644-AA81-AAD46FD2B792}">
      <dgm:prSet phldrT="[Text]" custT="1"/>
      <dgm:spPr/>
      <dgm:t>
        <a:bodyPr/>
        <a:lstStyle/>
        <a:p>
          <a:r>
            <a:rPr lang="en-US" sz="1600" b="1" dirty="0" smtClean="0"/>
            <a:t>Family Faith Formation Network</a:t>
          </a:r>
          <a:endParaRPr lang="en-US" sz="16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600" b="1" dirty="0" smtClean="0"/>
            <a:t>For Parents</a:t>
          </a:r>
          <a:endParaRPr lang="en-US" sz="1600" b="1" dirty="0"/>
        </a:p>
      </dgm:t>
    </dgm:pt>
    <dgm:pt modelId="{049F9092-890B-064A-A1C7-BCBFDFBBDB29}" type="parTrans" cxnId="{850B757C-A141-C840-BA4A-8E13F3B2DF8F}">
      <dgm:prSet/>
      <dgm:spPr/>
      <dgm:t>
        <a:bodyPr/>
        <a:lstStyle/>
        <a:p>
          <a:endParaRPr lang="en-US" dirty="0"/>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600" b="1" dirty="0" smtClean="0"/>
            <a:t>Seasons of the Year</a:t>
          </a:r>
        </a:p>
      </dgm:t>
    </dgm:pt>
    <dgm:pt modelId="{53EB17F9-ABD7-9043-8EF4-4DD52FAEF979}" type="parTrans" cxnId="{D5BF67B6-3B4C-6246-8FD2-4ED8323CAD07}">
      <dgm:prSet/>
      <dgm:spPr/>
      <dgm:t>
        <a:bodyPr/>
        <a:lstStyle/>
        <a:p>
          <a:endParaRPr lang="en-US" dirty="0"/>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600" b="1" dirty="0" smtClean="0"/>
            <a:t>Sunday Worship </a:t>
          </a:r>
          <a:br>
            <a:rPr lang="en-US" sz="1600" b="1" dirty="0" smtClean="0"/>
          </a:br>
          <a:r>
            <a:rPr lang="en-US" sz="16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600" b="1" dirty="0" smtClean="0"/>
            <a:t>Reading the Bible</a:t>
          </a:r>
          <a:endParaRPr lang="en-US" sz="1600" b="1" dirty="0"/>
        </a:p>
      </dgm:t>
    </dgm:pt>
    <dgm:pt modelId="{767B4DB2-6936-8C4C-B1DF-BEC98A402196}" type="parTrans" cxnId="{A52D7FFA-AB11-4344-81F7-34ED0F598E6F}">
      <dgm:prSet/>
      <dgm:spPr/>
      <dgm:t>
        <a:bodyPr/>
        <a:lstStyle/>
        <a:p>
          <a:endParaRPr lang="en-US" dirty="0"/>
        </a:p>
      </dgm:t>
    </dgm:pt>
    <dgm:pt modelId="{3D0693D7-7B7E-DA4E-AC61-72A37CDC7B00}" type="sibTrans" cxnId="{A52D7FFA-AB11-4344-81F7-34ED0F598E6F}">
      <dgm:prSet/>
      <dgm:spPr/>
      <dgm:t>
        <a:bodyPr/>
        <a:lstStyle/>
        <a:p>
          <a:endParaRPr lang="en-US"/>
        </a:p>
      </dgm:t>
    </dgm:pt>
    <dgm:pt modelId="{8BAE294D-B6D6-7B42-B507-F48966780F8F}">
      <dgm:prSet phldrT="[Text]" custT="1"/>
      <dgm:spPr/>
      <dgm:t>
        <a:bodyPr/>
        <a:lstStyle/>
        <a:p>
          <a:r>
            <a:rPr lang="en-US" sz="1600" b="1" dirty="0" smtClean="0"/>
            <a:t>Serving</a:t>
          </a:r>
          <a:endParaRPr lang="en-US" sz="1600" b="1" dirty="0"/>
        </a:p>
      </dgm:t>
    </dgm:pt>
    <dgm:pt modelId="{02BE90D4-646C-B54F-B6C3-48D36FC39511}" type="parTrans" cxnId="{6B16E1A6-060E-564B-937C-6BB561DA4A09}">
      <dgm:prSet/>
      <dgm:spPr/>
      <dgm:t>
        <a:bodyPr/>
        <a:lstStyle/>
        <a:p>
          <a:endParaRPr lang="en-US" dirty="0"/>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600" b="1" dirty="0" smtClean="0"/>
            <a:t>Growing as a Family</a:t>
          </a:r>
          <a:endParaRPr lang="en-US" sz="1600" b="1" dirty="0"/>
        </a:p>
      </dgm:t>
    </dgm:pt>
    <dgm:pt modelId="{BFEBB3D9-DD47-2B48-8744-21B33F39C484}" type="parTrans" cxnId="{FEF70FAF-85D4-8F43-8984-FB22DC94B2DB}">
      <dgm:prSet/>
      <dgm:spPr/>
      <dgm:t>
        <a:bodyPr/>
        <a:lstStyle/>
        <a:p>
          <a:endParaRPr lang="en-US" dirty="0"/>
        </a:p>
      </dgm:t>
    </dgm:pt>
    <dgm:pt modelId="{504BDC30-6545-5846-A128-60E40A5EA05C}" type="sibTrans" cxnId="{FEF70FAF-85D4-8F43-8984-FB22DC94B2DB}">
      <dgm:prSet/>
      <dgm:spPr/>
      <dgm:t>
        <a:bodyPr/>
        <a:lstStyle/>
        <a:p>
          <a:endParaRPr lang="en-US"/>
        </a:p>
      </dgm:t>
    </dgm:pt>
    <dgm:pt modelId="{E8A2AF1D-F8E2-2A4E-B524-90490476817A}">
      <dgm:prSet phldrT="[Text]" custT="1"/>
      <dgm:spPr/>
      <dgm:t>
        <a:bodyPr/>
        <a:lstStyle/>
        <a:p>
          <a:r>
            <a:rPr lang="en-US" sz="1600" b="1" dirty="0" smtClean="0"/>
            <a:t>Learning the Faith</a:t>
          </a:r>
          <a:endParaRPr lang="en-US" sz="1600" b="1" dirty="0"/>
        </a:p>
      </dgm:t>
    </dgm:pt>
    <dgm:pt modelId="{5BBA3AA8-41C0-D747-B481-7887E9531B08}" type="parTrans" cxnId="{13788564-141C-A54F-8787-C91ACAE5E19C}">
      <dgm:prSet/>
      <dgm:spPr/>
      <dgm:t>
        <a:bodyPr/>
        <a:lstStyle/>
        <a:p>
          <a:endParaRPr lang="en-US" dirty="0"/>
        </a:p>
      </dgm:t>
    </dgm:pt>
    <dgm:pt modelId="{D8DAAF7E-ACA7-7C47-8120-BD93A5D08746}" type="sibTrans" cxnId="{13788564-141C-A54F-8787-C91ACAE5E19C}">
      <dgm:prSet/>
      <dgm:spPr/>
      <dgm:t>
        <a:bodyPr/>
        <a:lstStyle/>
        <a:p>
          <a:endParaRPr lang="en-US"/>
        </a:p>
      </dgm:t>
    </dgm:pt>
    <dgm:pt modelId="{F9709750-3F12-AB41-A670-0DA2612D774D}">
      <dgm:prSet phldrT="[Text]" custT="1"/>
      <dgm:spPr/>
      <dgm:t>
        <a:bodyPr/>
        <a:lstStyle/>
        <a:p>
          <a:r>
            <a:rPr lang="en-US" sz="1600" b="1" dirty="0" smtClean="0"/>
            <a:t>Celebrating Rituals &amp; Milestones</a:t>
          </a:r>
          <a:endParaRPr lang="en-US" sz="1600" b="1" dirty="0"/>
        </a:p>
      </dgm:t>
    </dgm:pt>
    <dgm:pt modelId="{57DCCD10-F980-8046-B9BC-9CA12D7DD4F0}" type="parTrans" cxnId="{16AE5AD1-C2AF-BE49-8233-BC526DD43AAD}">
      <dgm:prSet/>
      <dgm:spPr/>
      <dgm:t>
        <a:bodyPr/>
        <a:lstStyle/>
        <a:p>
          <a:endParaRPr lang="en-US" dirty="0"/>
        </a:p>
      </dgm:t>
    </dgm:pt>
    <dgm:pt modelId="{6E5D8A80-1214-DF4C-86E8-35766A903C34}" type="sibTrans" cxnId="{16AE5AD1-C2AF-BE49-8233-BC526DD43AAD}">
      <dgm:prSet/>
      <dgm:spPr/>
      <dgm:t>
        <a:bodyPr/>
        <a:lstStyle/>
        <a:p>
          <a:endParaRPr lang="en-US"/>
        </a:p>
      </dgm:t>
    </dgm:pt>
    <dgm:pt modelId="{E6E40F48-7F7F-C743-B3E8-6D0C7C0B8BDB}">
      <dgm:prSet phldrT="[Text]" custT="1"/>
      <dgm:spPr/>
      <dgm:t>
        <a:bodyPr/>
        <a:lstStyle/>
        <a:p>
          <a:r>
            <a:rPr lang="en-US" sz="1600" b="1" dirty="0" smtClean="0"/>
            <a:t>Children’s Programs</a:t>
          </a:r>
          <a:endParaRPr lang="en-US" sz="1600" b="1" dirty="0"/>
        </a:p>
      </dgm:t>
    </dgm:pt>
    <dgm:pt modelId="{95B9F048-F24F-5840-9B2A-9ADB6C30C5F3}" type="parTrans" cxnId="{9F001711-68C4-6B40-A12D-355C83E94A18}">
      <dgm:prSet/>
      <dgm:spPr/>
      <dgm:t>
        <a:bodyPr/>
        <a:lstStyle/>
        <a:p>
          <a:endParaRPr lang="en-US" dirty="0"/>
        </a:p>
      </dgm:t>
    </dgm:pt>
    <dgm:pt modelId="{11F1305F-4414-024C-A6AE-60F9D88DEC15}" type="sibTrans" cxnId="{9F001711-68C4-6B40-A12D-355C83E94A18}">
      <dgm:prSet/>
      <dgm:spPr/>
      <dgm:t>
        <a:bodyPr/>
        <a:lstStyle/>
        <a:p>
          <a:endParaRPr lang="en-US"/>
        </a:p>
      </dgm:t>
    </dgm:pt>
    <dgm:pt modelId="{2E45D3F3-06AD-5A42-8B05-4B4938EA9ED4}">
      <dgm:prSet phldrT="[Text]" custT="1"/>
      <dgm:spPr/>
      <dgm:t>
        <a:bodyPr/>
        <a:lstStyle/>
        <a:p>
          <a:r>
            <a:rPr lang="en-US" sz="1600" b="1" dirty="0" smtClean="0"/>
            <a:t>Praying &amp; Growing Spiritually</a:t>
          </a:r>
        </a:p>
      </dgm:t>
    </dgm:pt>
    <dgm:pt modelId="{9EE8E91F-14E5-264B-A7C6-8A12C49DF5E7}" type="parTrans" cxnId="{67C080A6-1682-0640-8303-C19E6EEC0CBB}">
      <dgm:prSet/>
      <dgm:spPr/>
      <dgm:t>
        <a:bodyPr/>
        <a:lstStyle/>
        <a:p>
          <a:endParaRPr lang="en-US" dirty="0"/>
        </a:p>
      </dgm:t>
    </dgm:pt>
    <dgm:pt modelId="{0566B551-54BF-D849-89FE-0F5AEE653F95}" type="sibTrans" cxnId="{67C080A6-1682-0640-8303-C19E6EEC0CBB}">
      <dgm:prSet/>
      <dgm:spPr/>
      <dgm:t>
        <a:bodyPr/>
        <a:lstStyle/>
        <a:p>
          <a:endParaRPr lang="en-US"/>
        </a:p>
      </dgm:t>
    </dgm:pt>
    <dgm:pt modelId="{6E00F6A9-0BD0-4441-A630-818C557BED3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708A881B-B1B0-F642-B091-B4BBA32196C1}" type="pres">
      <dgm:prSet presAssocID="{4090E13C-FA55-8644-AA81-AAD46FD2B792}" presName="centerShape" presStyleLbl="node0" presStyleIdx="0" presStyleCnt="1" custScaleX="122432" custScaleY="120891"/>
      <dgm:spPr/>
      <dgm:t>
        <a:bodyPr/>
        <a:lstStyle/>
        <a:p>
          <a:endParaRPr lang="en-US"/>
        </a:p>
      </dgm:t>
    </dgm:pt>
    <dgm:pt modelId="{1F45B067-B7B1-0A45-AB56-7F02E646C263}" type="pres">
      <dgm:prSet presAssocID="{4BDBC7F0-DF71-0241-9487-573EA70E0825}" presName="parTrans" presStyleLbl="sibTrans2D1" presStyleIdx="0" presStyleCnt="10"/>
      <dgm:spPr/>
      <dgm:t>
        <a:bodyPr/>
        <a:lstStyle/>
        <a:p>
          <a:endParaRPr lang="en-US"/>
        </a:p>
      </dgm:t>
    </dgm:pt>
    <dgm:pt modelId="{3E1A57B5-456B-BF4A-B08F-554B149CF085}" type="pres">
      <dgm:prSet presAssocID="{4BDBC7F0-DF71-0241-9487-573EA70E0825}" presName="connectorText" presStyleLbl="sibTrans2D1" presStyleIdx="0" presStyleCnt="10"/>
      <dgm:spPr/>
      <dgm:t>
        <a:bodyPr/>
        <a:lstStyle/>
        <a:p>
          <a:endParaRPr lang="en-US"/>
        </a:p>
      </dgm:t>
    </dgm:pt>
    <dgm:pt modelId="{3CE09590-9275-1642-8130-27B0BC77971D}" type="pres">
      <dgm:prSet presAssocID="{F4891E69-05A1-D940-AD54-1945B596B03B}" presName="node" presStyleLbl="node1" presStyleIdx="0" presStyleCnt="10">
        <dgm:presLayoutVars>
          <dgm:bulletEnabled val="1"/>
        </dgm:presLayoutVars>
      </dgm:prSet>
      <dgm:spPr/>
      <dgm:t>
        <a:bodyPr/>
        <a:lstStyle/>
        <a:p>
          <a:endParaRPr lang="en-US"/>
        </a:p>
      </dgm:t>
    </dgm:pt>
    <dgm:pt modelId="{A7994F24-44D0-0042-A3E7-235E3D780D92}" type="pres">
      <dgm:prSet presAssocID="{53EB17F9-ABD7-9043-8EF4-4DD52FAEF979}" presName="parTrans" presStyleLbl="sibTrans2D1" presStyleIdx="1" presStyleCnt="10"/>
      <dgm:spPr/>
      <dgm:t>
        <a:bodyPr/>
        <a:lstStyle/>
        <a:p>
          <a:endParaRPr lang="en-US"/>
        </a:p>
      </dgm:t>
    </dgm:pt>
    <dgm:pt modelId="{8E9FD1F2-CA01-7E4B-91E9-F9669B3D4431}" type="pres">
      <dgm:prSet presAssocID="{53EB17F9-ABD7-9043-8EF4-4DD52FAEF979}" presName="connectorText" presStyleLbl="sibTrans2D1" presStyleIdx="1" presStyleCnt="10"/>
      <dgm:spPr/>
      <dgm:t>
        <a:bodyPr/>
        <a:lstStyle/>
        <a:p>
          <a:endParaRPr lang="en-US"/>
        </a:p>
      </dgm:t>
    </dgm:pt>
    <dgm:pt modelId="{9C42DC5D-4BD5-EA44-888E-74873274F060}" type="pres">
      <dgm:prSet presAssocID="{EBC59012-128E-D945-A310-A4278BC20966}" presName="node" presStyleLbl="node1" presStyleIdx="1" presStyleCnt="10">
        <dgm:presLayoutVars>
          <dgm:bulletEnabled val="1"/>
        </dgm:presLayoutVars>
      </dgm:prSet>
      <dgm:spPr/>
      <dgm:t>
        <a:bodyPr/>
        <a:lstStyle/>
        <a:p>
          <a:endParaRPr lang="en-US"/>
        </a:p>
      </dgm:t>
    </dgm:pt>
    <dgm:pt modelId="{47B05779-D02A-0342-9375-A2A9CAA1AB66}" type="pres">
      <dgm:prSet presAssocID="{9EE8E91F-14E5-264B-A7C6-8A12C49DF5E7}" presName="parTrans" presStyleLbl="sibTrans2D1" presStyleIdx="2" presStyleCnt="10"/>
      <dgm:spPr/>
      <dgm:t>
        <a:bodyPr/>
        <a:lstStyle/>
        <a:p>
          <a:endParaRPr lang="en-US"/>
        </a:p>
      </dgm:t>
    </dgm:pt>
    <dgm:pt modelId="{B8CE9C88-6740-C848-BCD2-2EA6301FA30B}" type="pres">
      <dgm:prSet presAssocID="{9EE8E91F-14E5-264B-A7C6-8A12C49DF5E7}" presName="connectorText" presStyleLbl="sibTrans2D1" presStyleIdx="2" presStyleCnt="10"/>
      <dgm:spPr/>
      <dgm:t>
        <a:bodyPr/>
        <a:lstStyle/>
        <a:p>
          <a:endParaRPr lang="en-US"/>
        </a:p>
      </dgm:t>
    </dgm:pt>
    <dgm:pt modelId="{08FF743E-866B-9645-962C-B5BA90AAC3C6}" type="pres">
      <dgm:prSet presAssocID="{2E45D3F3-06AD-5A42-8B05-4B4938EA9ED4}" presName="node" presStyleLbl="node1" presStyleIdx="2" presStyleCnt="10">
        <dgm:presLayoutVars>
          <dgm:bulletEnabled val="1"/>
        </dgm:presLayoutVars>
      </dgm:prSet>
      <dgm:spPr/>
      <dgm:t>
        <a:bodyPr/>
        <a:lstStyle/>
        <a:p>
          <a:endParaRPr lang="en-US"/>
        </a:p>
      </dgm:t>
    </dgm:pt>
    <dgm:pt modelId="{EB322A2A-F1CF-A14F-A732-3D0CD05C5B3A}" type="pres">
      <dgm:prSet presAssocID="{767B4DB2-6936-8C4C-B1DF-BEC98A402196}" presName="parTrans" presStyleLbl="sibTrans2D1" presStyleIdx="3" presStyleCnt="10"/>
      <dgm:spPr/>
      <dgm:t>
        <a:bodyPr/>
        <a:lstStyle/>
        <a:p>
          <a:endParaRPr lang="en-US"/>
        </a:p>
      </dgm:t>
    </dgm:pt>
    <dgm:pt modelId="{071A9E5E-DB9B-F94C-8FE0-91107B7BB0F1}" type="pres">
      <dgm:prSet presAssocID="{767B4DB2-6936-8C4C-B1DF-BEC98A402196}" presName="connectorText" presStyleLbl="sibTrans2D1" presStyleIdx="3" presStyleCnt="10"/>
      <dgm:spPr/>
      <dgm:t>
        <a:bodyPr/>
        <a:lstStyle/>
        <a:p>
          <a:endParaRPr lang="en-US"/>
        </a:p>
      </dgm:t>
    </dgm:pt>
    <dgm:pt modelId="{653E9AF3-97FD-254F-9C39-770C18696BA5}" type="pres">
      <dgm:prSet presAssocID="{0F1C742E-51C7-2543-8360-11D7F496E638}" presName="node" presStyleLbl="node1" presStyleIdx="3" presStyleCnt="10">
        <dgm:presLayoutVars>
          <dgm:bulletEnabled val="1"/>
        </dgm:presLayoutVars>
      </dgm:prSet>
      <dgm:spPr/>
      <dgm:t>
        <a:bodyPr/>
        <a:lstStyle/>
        <a:p>
          <a:endParaRPr lang="en-US"/>
        </a:p>
      </dgm:t>
    </dgm:pt>
    <dgm:pt modelId="{92E90530-962E-9546-91B7-F09101DA1AAC}" type="pres">
      <dgm:prSet presAssocID="{5BBA3AA8-41C0-D747-B481-7887E9531B08}" presName="parTrans" presStyleLbl="sibTrans2D1" presStyleIdx="4" presStyleCnt="10"/>
      <dgm:spPr/>
      <dgm:t>
        <a:bodyPr/>
        <a:lstStyle/>
        <a:p>
          <a:endParaRPr lang="en-US"/>
        </a:p>
      </dgm:t>
    </dgm:pt>
    <dgm:pt modelId="{A8A698E6-7A93-474B-BAE0-2FCBA598DF61}" type="pres">
      <dgm:prSet presAssocID="{5BBA3AA8-41C0-D747-B481-7887E9531B08}" presName="connectorText" presStyleLbl="sibTrans2D1" presStyleIdx="4" presStyleCnt="10"/>
      <dgm:spPr/>
      <dgm:t>
        <a:bodyPr/>
        <a:lstStyle/>
        <a:p>
          <a:endParaRPr lang="en-US"/>
        </a:p>
      </dgm:t>
    </dgm:pt>
    <dgm:pt modelId="{1FED6E05-CFFF-814C-9C75-31120DDA1A2A}" type="pres">
      <dgm:prSet presAssocID="{E8A2AF1D-F8E2-2A4E-B524-90490476817A}" presName="node" presStyleLbl="node1" presStyleIdx="4" presStyleCnt="10">
        <dgm:presLayoutVars>
          <dgm:bulletEnabled val="1"/>
        </dgm:presLayoutVars>
      </dgm:prSet>
      <dgm:spPr/>
      <dgm:t>
        <a:bodyPr/>
        <a:lstStyle/>
        <a:p>
          <a:endParaRPr lang="en-US"/>
        </a:p>
      </dgm:t>
    </dgm:pt>
    <dgm:pt modelId="{E5B0DD3B-4DDC-6544-839D-F78FF8B5E519}" type="pres">
      <dgm:prSet presAssocID="{57DCCD10-F980-8046-B9BC-9CA12D7DD4F0}" presName="parTrans" presStyleLbl="sibTrans2D1" presStyleIdx="5" presStyleCnt="10"/>
      <dgm:spPr/>
      <dgm:t>
        <a:bodyPr/>
        <a:lstStyle/>
        <a:p>
          <a:endParaRPr lang="en-US"/>
        </a:p>
      </dgm:t>
    </dgm:pt>
    <dgm:pt modelId="{A3C3F9FB-0331-8F42-BFC3-9FB7058D715E}" type="pres">
      <dgm:prSet presAssocID="{57DCCD10-F980-8046-B9BC-9CA12D7DD4F0}" presName="connectorText" presStyleLbl="sibTrans2D1" presStyleIdx="5" presStyleCnt="10"/>
      <dgm:spPr/>
      <dgm:t>
        <a:bodyPr/>
        <a:lstStyle/>
        <a:p>
          <a:endParaRPr lang="en-US"/>
        </a:p>
      </dgm:t>
    </dgm:pt>
    <dgm:pt modelId="{5C8E1775-139E-0948-81B0-0F9E7BABAE41}" type="pres">
      <dgm:prSet presAssocID="{F9709750-3F12-AB41-A670-0DA2612D774D}" presName="node" presStyleLbl="node1" presStyleIdx="5" presStyleCnt="10" custScaleX="122322">
        <dgm:presLayoutVars>
          <dgm:bulletEnabled val="1"/>
        </dgm:presLayoutVars>
      </dgm:prSet>
      <dgm:spPr/>
      <dgm:t>
        <a:bodyPr/>
        <a:lstStyle/>
        <a:p>
          <a:endParaRPr lang="en-US"/>
        </a:p>
      </dgm:t>
    </dgm:pt>
    <dgm:pt modelId="{D2311740-CD67-0949-83D0-DED2B26FFAA2}" type="pres">
      <dgm:prSet presAssocID="{02BE90D4-646C-B54F-B6C3-48D36FC39511}" presName="parTrans" presStyleLbl="sibTrans2D1" presStyleIdx="6" presStyleCnt="10"/>
      <dgm:spPr/>
      <dgm:t>
        <a:bodyPr/>
        <a:lstStyle/>
        <a:p>
          <a:endParaRPr lang="en-US"/>
        </a:p>
      </dgm:t>
    </dgm:pt>
    <dgm:pt modelId="{CD0A81FB-3384-E74D-B6F2-A3B795914C4B}" type="pres">
      <dgm:prSet presAssocID="{02BE90D4-646C-B54F-B6C3-48D36FC39511}" presName="connectorText" presStyleLbl="sibTrans2D1" presStyleIdx="6" presStyleCnt="10"/>
      <dgm:spPr/>
      <dgm:t>
        <a:bodyPr/>
        <a:lstStyle/>
        <a:p>
          <a:endParaRPr lang="en-US"/>
        </a:p>
      </dgm:t>
    </dgm:pt>
    <dgm:pt modelId="{6FA2B70A-4503-C448-B226-95F23990E1BF}" type="pres">
      <dgm:prSet presAssocID="{8BAE294D-B6D6-7B42-B507-F48966780F8F}" presName="node" presStyleLbl="node1" presStyleIdx="6" presStyleCnt="10">
        <dgm:presLayoutVars>
          <dgm:bulletEnabled val="1"/>
        </dgm:presLayoutVars>
      </dgm:prSet>
      <dgm:spPr/>
      <dgm:t>
        <a:bodyPr/>
        <a:lstStyle/>
        <a:p>
          <a:endParaRPr lang="en-US"/>
        </a:p>
      </dgm:t>
    </dgm:pt>
    <dgm:pt modelId="{0E278418-EB79-684F-A5A8-86FBA56F8E5B}" type="pres">
      <dgm:prSet presAssocID="{BFEBB3D9-DD47-2B48-8744-21B33F39C484}" presName="parTrans" presStyleLbl="sibTrans2D1" presStyleIdx="7" presStyleCnt="10"/>
      <dgm:spPr/>
      <dgm:t>
        <a:bodyPr/>
        <a:lstStyle/>
        <a:p>
          <a:endParaRPr lang="en-US"/>
        </a:p>
      </dgm:t>
    </dgm:pt>
    <dgm:pt modelId="{9AAC4520-C485-784E-BA67-B4B09413C349}" type="pres">
      <dgm:prSet presAssocID="{BFEBB3D9-DD47-2B48-8744-21B33F39C484}" presName="connectorText" presStyleLbl="sibTrans2D1" presStyleIdx="7" presStyleCnt="10"/>
      <dgm:spPr/>
      <dgm:t>
        <a:bodyPr/>
        <a:lstStyle/>
        <a:p>
          <a:endParaRPr lang="en-US"/>
        </a:p>
      </dgm:t>
    </dgm:pt>
    <dgm:pt modelId="{F1129076-C76E-A34F-BDFB-6CBFA8FB3FD0}" type="pres">
      <dgm:prSet presAssocID="{2428120A-EC8B-954F-AF54-6812AF71B422}" presName="node" presStyleLbl="node1" presStyleIdx="7" presStyleCnt="10">
        <dgm:presLayoutVars>
          <dgm:bulletEnabled val="1"/>
        </dgm:presLayoutVars>
      </dgm:prSet>
      <dgm:spPr/>
      <dgm:t>
        <a:bodyPr/>
        <a:lstStyle/>
        <a:p>
          <a:endParaRPr lang="en-US"/>
        </a:p>
      </dgm:t>
    </dgm:pt>
    <dgm:pt modelId="{F2451D7E-F6B0-654E-8BB5-4B46E71F1626}" type="pres">
      <dgm:prSet presAssocID="{049F9092-890B-064A-A1C7-BCBFDFBBDB29}" presName="parTrans" presStyleLbl="sibTrans2D1" presStyleIdx="8" presStyleCnt="10"/>
      <dgm:spPr/>
      <dgm:t>
        <a:bodyPr/>
        <a:lstStyle/>
        <a:p>
          <a:endParaRPr lang="en-US"/>
        </a:p>
      </dgm:t>
    </dgm:pt>
    <dgm:pt modelId="{AC0B857B-1980-F549-8229-81DAA118CAF3}" type="pres">
      <dgm:prSet presAssocID="{049F9092-890B-064A-A1C7-BCBFDFBBDB29}" presName="connectorText" presStyleLbl="sibTrans2D1" presStyleIdx="8" presStyleCnt="10"/>
      <dgm:spPr/>
      <dgm:t>
        <a:bodyPr/>
        <a:lstStyle/>
        <a:p>
          <a:endParaRPr lang="en-US"/>
        </a:p>
      </dgm:t>
    </dgm:pt>
    <dgm:pt modelId="{9260ACB3-6FEC-E544-8303-19094F5C724B}" type="pres">
      <dgm:prSet presAssocID="{961DD880-A93A-6048-AB97-B2DEE7DA15DC}" presName="node" presStyleLbl="node1" presStyleIdx="8" presStyleCnt="10">
        <dgm:presLayoutVars>
          <dgm:bulletEnabled val="1"/>
        </dgm:presLayoutVars>
      </dgm:prSet>
      <dgm:spPr/>
      <dgm:t>
        <a:bodyPr/>
        <a:lstStyle/>
        <a:p>
          <a:endParaRPr lang="en-US"/>
        </a:p>
      </dgm:t>
    </dgm:pt>
    <dgm:pt modelId="{0BBECC17-77F4-7840-8330-5CC513A45EE5}" type="pres">
      <dgm:prSet presAssocID="{95B9F048-F24F-5840-9B2A-9ADB6C30C5F3}" presName="parTrans" presStyleLbl="sibTrans2D1" presStyleIdx="9" presStyleCnt="10"/>
      <dgm:spPr/>
      <dgm:t>
        <a:bodyPr/>
        <a:lstStyle/>
        <a:p>
          <a:endParaRPr lang="en-US"/>
        </a:p>
      </dgm:t>
    </dgm:pt>
    <dgm:pt modelId="{ACA5C30C-17D4-864E-839A-33FC3F7D4D56}" type="pres">
      <dgm:prSet presAssocID="{95B9F048-F24F-5840-9B2A-9ADB6C30C5F3}" presName="connectorText" presStyleLbl="sibTrans2D1" presStyleIdx="9" presStyleCnt="10"/>
      <dgm:spPr/>
      <dgm:t>
        <a:bodyPr/>
        <a:lstStyle/>
        <a:p>
          <a:endParaRPr lang="en-US"/>
        </a:p>
      </dgm:t>
    </dgm:pt>
    <dgm:pt modelId="{B705394A-D3FD-2A46-866F-B051D2A8D8E1}" type="pres">
      <dgm:prSet presAssocID="{E6E40F48-7F7F-C743-B3E8-6D0C7C0B8BDB}" presName="node" presStyleLbl="node1" presStyleIdx="9" presStyleCnt="10" custScaleX="109522" custScaleY="100130">
        <dgm:presLayoutVars>
          <dgm:bulletEnabled val="1"/>
        </dgm:presLayoutVars>
      </dgm:prSet>
      <dgm:spPr/>
      <dgm:t>
        <a:bodyPr/>
        <a:lstStyle/>
        <a:p>
          <a:endParaRPr lang="en-US"/>
        </a:p>
      </dgm:t>
    </dgm:pt>
  </dgm:ptLst>
  <dgm:cxnLst>
    <dgm:cxn modelId="{FEF70FAF-85D4-8F43-8984-FB22DC94B2DB}" srcId="{4090E13C-FA55-8644-AA81-AAD46FD2B792}" destId="{2428120A-EC8B-954F-AF54-6812AF71B422}" srcOrd="7" destOrd="0" parTransId="{BFEBB3D9-DD47-2B48-8744-21B33F39C484}" sibTransId="{504BDC30-6545-5846-A128-60E40A5EA05C}"/>
    <dgm:cxn modelId="{C901C902-0451-E744-A61A-E8CDD5BF2889}" type="presOf" srcId="{2428120A-EC8B-954F-AF54-6812AF71B422}" destId="{F1129076-C76E-A34F-BDFB-6CBFA8FB3FD0}" srcOrd="0" destOrd="0" presId="urn:microsoft.com/office/officeart/2005/8/layout/radial5"/>
    <dgm:cxn modelId="{3302E9B1-22AF-CE4D-9430-ACD6E0F93631}" type="presOf" srcId="{9EE8E91F-14E5-264B-A7C6-8A12C49DF5E7}" destId="{B8CE9C88-6740-C848-BCD2-2EA6301FA30B}" srcOrd="1" destOrd="0" presId="urn:microsoft.com/office/officeart/2005/8/layout/radial5"/>
    <dgm:cxn modelId="{02D75740-4D09-DA45-A4A5-8D25C7FFB069}" type="presOf" srcId="{5BBA3AA8-41C0-D747-B481-7887E9531B08}" destId="{92E90530-962E-9546-91B7-F09101DA1AAC}" srcOrd="0" destOrd="0" presId="urn:microsoft.com/office/officeart/2005/8/layout/radial5"/>
    <dgm:cxn modelId="{979A1DBC-4072-5848-A7A5-1C7BA2821157}" type="presOf" srcId="{049F9092-890B-064A-A1C7-BCBFDFBBDB29}" destId="{AC0B857B-1980-F549-8229-81DAA118CAF3}" srcOrd="1" destOrd="0" presId="urn:microsoft.com/office/officeart/2005/8/layout/radial5"/>
    <dgm:cxn modelId="{6E9779D7-EE24-2B44-85F6-9CE55F4A2E25}" srcId="{4090E13C-FA55-8644-AA81-AAD46FD2B792}" destId="{F4891E69-05A1-D940-AD54-1945B596B03B}" srcOrd="0" destOrd="0" parTransId="{4BDBC7F0-DF71-0241-9487-573EA70E0825}" sibTransId="{D0AE19E6-5955-6641-9A6F-C588B9B28826}"/>
    <dgm:cxn modelId="{850B757C-A141-C840-BA4A-8E13F3B2DF8F}" srcId="{4090E13C-FA55-8644-AA81-AAD46FD2B792}" destId="{961DD880-A93A-6048-AB97-B2DEE7DA15DC}" srcOrd="8" destOrd="0" parTransId="{049F9092-890B-064A-A1C7-BCBFDFBBDB29}" sibTransId="{C2251B99-8496-954F-82E8-3B9E37EEFAA6}"/>
    <dgm:cxn modelId="{D94F4F37-5369-8644-9CAD-7D470C211CC9}" type="presOf" srcId="{4BDBC7F0-DF71-0241-9487-573EA70E0825}" destId="{1F45B067-B7B1-0A45-AB56-7F02E646C263}" srcOrd="0" destOrd="0" presId="urn:microsoft.com/office/officeart/2005/8/layout/radial5"/>
    <dgm:cxn modelId="{977BAE6B-D8E8-2147-9CD2-4BC2BD2E4B9D}" type="presOf" srcId="{8BAE294D-B6D6-7B42-B507-F48966780F8F}" destId="{6FA2B70A-4503-C448-B226-95F23990E1BF}" srcOrd="0" destOrd="0" presId="urn:microsoft.com/office/officeart/2005/8/layout/radial5"/>
    <dgm:cxn modelId="{B4F4DDC3-E91B-D741-8226-66E1DF274AF5}" type="presOf" srcId="{53EB17F9-ABD7-9043-8EF4-4DD52FAEF979}" destId="{A7994F24-44D0-0042-A3E7-235E3D780D92}" srcOrd="0" destOrd="0" presId="urn:microsoft.com/office/officeart/2005/8/layout/radial5"/>
    <dgm:cxn modelId="{C42A6CC3-D9BB-E540-8D62-20826685BB94}" type="presOf" srcId="{BFEBB3D9-DD47-2B48-8744-21B33F39C484}" destId="{0E278418-EB79-684F-A5A8-86FBA56F8E5B}" srcOrd="0" destOrd="0" presId="urn:microsoft.com/office/officeart/2005/8/layout/radial5"/>
    <dgm:cxn modelId="{13788564-141C-A54F-8787-C91ACAE5E19C}" srcId="{4090E13C-FA55-8644-AA81-AAD46FD2B792}" destId="{E8A2AF1D-F8E2-2A4E-B524-90490476817A}" srcOrd="4" destOrd="0" parTransId="{5BBA3AA8-41C0-D747-B481-7887E9531B08}" sibTransId="{D8DAAF7E-ACA7-7C47-8120-BD93A5D08746}"/>
    <dgm:cxn modelId="{8D5BF275-918E-914A-8ADA-6608E13E66E7}" type="presOf" srcId="{83B2E4C9-6739-0940-BFE0-6E1FBF8066B7}" destId="{6E00F6A9-0BD0-4441-A630-818C557BED38}" srcOrd="0" destOrd="0" presId="urn:microsoft.com/office/officeart/2005/8/layout/radial5"/>
    <dgm:cxn modelId="{2944F51A-4757-8141-9054-62DF0304FBCE}" type="presOf" srcId="{2E45D3F3-06AD-5A42-8B05-4B4938EA9ED4}" destId="{08FF743E-866B-9645-962C-B5BA90AAC3C6}" srcOrd="0" destOrd="0" presId="urn:microsoft.com/office/officeart/2005/8/layout/radial5"/>
    <dgm:cxn modelId="{DFCA8D76-32D2-5049-94D9-39FC7048C0D6}" type="presOf" srcId="{E8A2AF1D-F8E2-2A4E-B524-90490476817A}" destId="{1FED6E05-CFFF-814C-9C75-31120DDA1A2A}" srcOrd="0" destOrd="0" presId="urn:microsoft.com/office/officeart/2005/8/layout/radial5"/>
    <dgm:cxn modelId="{B279E4CB-6D2D-C94E-A134-1623BE80FABB}" type="presOf" srcId="{0F1C742E-51C7-2543-8360-11D7F496E638}" destId="{653E9AF3-97FD-254F-9C39-770C18696BA5}" srcOrd="0" destOrd="0" presId="urn:microsoft.com/office/officeart/2005/8/layout/radial5"/>
    <dgm:cxn modelId="{67C080A6-1682-0640-8303-C19E6EEC0CBB}" srcId="{4090E13C-FA55-8644-AA81-AAD46FD2B792}" destId="{2E45D3F3-06AD-5A42-8B05-4B4938EA9ED4}" srcOrd="2" destOrd="0" parTransId="{9EE8E91F-14E5-264B-A7C6-8A12C49DF5E7}" sibTransId="{0566B551-54BF-D849-89FE-0F5AEE653F95}"/>
    <dgm:cxn modelId="{8C9D4B7F-275C-6A48-B8AB-6A254DB098EB}" type="presOf" srcId="{57DCCD10-F980-8046-B9BC-9CA12D7DD4F0}" destId="{A3C3F9FB-0331-8F42-BFC3-9FB7058D715E}" srcOrd="1" destOrd="0" presId="urn:microsoft.com/office/officeart/2005/8/layout/radial5"/>
    <dgm:cxn modelId="{3E912A08-8BF9-FE4E-96FB-120AD6D8550E}" type="presOf" srcId="{767B4DB2-6936-8C4C-B1DF-BEC98A402196}" destId="{EB322A2A-F1CF-A14F-A732-3D0CD05C5B3A}" srcOrd="0" destOrd="0" presId="urn:microsoft.com/office/officeart/2005/8/layout/radial5"/>
    <dgm:cxn modelId="{5D937F00-E9D6-3B48-9481-7E3BE272DABA}" type="presOf" srcId="{E6E40F48-7F7F-C743-B3E8-6D0C7C0B8BDB}" destId="{B705394A-D3FD-2A46-866F-B051D2A8D8E1}" srcOrd="0" destOrd="0" presId="urn:microsoft.com/office/officeart/2005/8/layout/radial5"/>
    <dgm:cxn modelId="{D5BF67B6-3B4C-6246-8FD2-4ED8323CAD07}" srcId="{4090E13C-FA55-8644-AA81-AAD46FD2B792}" destId="{EBC59012-128E-D945-A310-A4278BC20966}" srcOrd="1" destOrd="0" parTransId="{53EB17F9-ABD7-9043-8EF4-4DD52FAEF979}" sibTransId="{667D8936-2877-754A-B2A7-37045C672D8A}"/>
    <dgm:cxn modelId="{F7A0667E-70B6-A540-B194-B70FAC11D345}" type="presOf" srcId="{F9709750-3F12-AB41-A670-0DA2612D774D}" destId="{5C8E1775-139E-0948-81B0-0F9E7BABAE41}" srcOrd="0" destOrd="0" presId="urn:microsoft.com/office/officeart/2005/8/layout/radial5"/>
    <dgm:cxn modelId="{6AEA381C-25C3-BE46-82E6-F2F42461D752}" type="presOf" srcId="{BFEBB3D9-DD47-2B48-8744-21B33F39C484}" destId="{9AAC4520-C485-784E-BA67-B4B09413C349}" srcOrd="1" destOrd="0" presId="urn:microsoft.com/office/officeart/2005/8/layout/radial5"/>
    <dgm:cxn modelId="{BAEB5DFC-7324-F64D-B97A-46F30F26059E}" type="presOf" srcId="{767B4DB2-6936-8C4C-B1DF-BEC98A402196}" destId="{071A9E5E-DB9B-F94C-8FE0-91107B7BB0F1}" srcOrd="1" destOrd="0" presId="urn:microsoft.com/office/officeart/2005/8/layout/radial5"/>
    <dgm:cxn modelId="{6B16E1A6-060E-564B-937C-6BB561DA4A09}" srcId="{4090E13C-FA55-8644-AA81-AAD46FD2B792}" destId="{8BAE294D-B6D6-7B42-B507-F48966780F8F}" srcOrd="6" destOrd="0" parTransId="{02BE90D4-646C-B54F-B6C3-48D36FC39511}" sibTransId="{A0BAA2F6-1F2E-9147-A28F-9076704BDDB8}"/>
    <dgm:cxn modelId="{9F001711-68C4-6B40-A12D-355C83E94A18}" srcId="{4090E13C-FA55-8644-AA81-AAD46FD2B792}" destId="{E6E40F48-7F7F-C743-B3E8-6D0C7C0B8BDB}" srcOrd="9" destOrd="0" parTransId="{95B9F048-F24F-5840-9B2A-9ADB6C30C5F3}" sibTransId="{11F1305F-4414-024C-A6AE-60F9D88DEC15}"/>
    <dgm:cxn modelId="{FCD401A5-169D-654D-9F08-3FE0D5EC1DCD}" type="presOf" srcId="{02BE90D4-646C-B54F-B6C3-48D36FC39511}" destId="{CD0A81FB-3384-E74D-B6F2-A3B795914C4B}" srcOrd="1" destOrd="0" presId="urn:microsoft.com/office/officeart/2005/8/layout/radial5"/>
    <dgm:cxn modelId="{FE660180-22E0-3348-A1FD-12C8B8205FE2}" type="presOf" srcId="{95B9F048-F24F-5840-9B2A-9ADB6C30C5F3}" destId="{ACA5C30C-17D4-864E-839A-33FC3F7D4D56}" srcOrd="1" destOrd="0" presId="urn:microsoft.com/office/officeart/2005/8/layout/radial5"/>
    <dgm:cxn modelId="{47A53CB9-7D2C-C742-A776-643D612505DB}" type="presOf" srcId="{4090E13C-FA55-8644-AA81-AAD46FD2B792}" destId="{708A881B-B1B0-F642-B091-B4BBA32196C1}" srcOrd="0" destOrd="0" presId="urn:microsoft.com/office/officeart/2005/8/layout/radial5"/>
    <dgm:cxn modelId="{31FC07F8-875C-FF49-B1C3-F6B6A090A80F}" type="presOf" srcId="{53EB17F9-ABD7-9043-8EF4-4DD52FAEF979}" destId="{8E9FD1F2-CA01-7E4B-91E9-F9669B3D4431}" srcOrd="1" destOrd="0" presId="urn:microsoft.com/office/officeart/2005/8/layout/radial5"/>
    <dgm:cxn modelId="{A0AB5CB4-22EC-4E40-AE0A-2305A5A79ACC}" type="presOf" srcId="{049F9092-890B-064A-A1C7-BCBFDFBBDB29}" destId="{F2451D7E-F6B0-654E-8BB5-4B46E71F1626}" srcOrd="0" destOrd="0" presId="urn:microsoft.com/office/officeart/2005/8/layout/radial5"/>
    <dgm:cxn modelId="{A63690B2-9841-E94B-B5E9-F370D59EE442}" type="presOf" srcId="{961DD880-A93A-6048-AB97-B2DEE7DA15DC}" destId="{9260ACB3-6FEC-E544-8303-19094F5C724B}" srcOrd="0" destOrd="0" presId="urn:microsoft.com/office/officeart/2005/8/layout/radial5"/>
    <dgm:cxn modelId="{D9BFA6A1-2FDA-8242-BA55-5A4D4EFECDDF}" type="presOf" srcId="{EBC59012-128E-D945-A310-A4278BC20966}" destId="{9C42DC5D-4BD5-EA44-888E-74873274F060}"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19769B88-742C-F04A-B5A8-384045EE4C17}" type="presOf" srcId="{5BBA3AA8-41C0-D747-B481-7887E9531B08}" destId="{A8A698E6-7A93-474B-BAE0-2FCBA598DF61}" srcOrd="1" destOrd="0" presId="urn:microsoft.com/office/officeart/2005/8/layout/radial5"/>
    <dgm:cxn modelId="{8194D00D-34ED-2D40-9586-30095CA08240}" type="presOf" srcId="{02BE90D4-646C-B54F-B6C3-48D36FC39511}" destId="{D2311740-CD67-0949-83D0-DED2B26FFAA2}" srcOrd="0" destOrd="0" presId="urn:microsoft.com/office/officeart/2005/8/layout/radial5"/>
    <dgm:cxn modelId="{8C30DDE1-3E79-6543-93A6-62DAA1BC3E53}" type="presOf" srcId="{57DCCD10-F980-8046-B9BC-9CA12D7DD4F0}" destId="{E5B0DD3B-4DDC-6544-839D-F78FF8B5E519}" srcOrd="0" destOrd="0" presId="urn:microsoft.com/office/officeart/2005/8/layout/radial5"/>
    <dgm:cxn modelId="{F64430BD-7F1B-EB45-B8AE-3C791B5A0A21}" type="presOf" srcId="{95B9F048-F24F-5840-9B2A-9ADB6C30C5F3}" destId="{0BBECC17-77F4-7840-8330-5CC513A45EE5}" srcOrd="0" destOrd="0" presId="urn:microsoft.com/office/officeart/2005/8/layout/radial5"/>
    <dgm:cxn modelId="{C68FE78A-FCB2-754B-B291-ED94EB027C0E}" type="presOf" srcId="{9EE8E91F-14E5-264B-A7C6-8A12C49DF5E7}" destId="{47B05779-D02A-0342-9375-A2A9CAA1AB66}" srcOrd="0" destOrd="0" presId="urn:microsoft.com/office/officeart/2005/8/layout/radial5"/>
    <dgm:cxn modelId="{16AE5AD1-C2AF-BE49-8233-BC526DD43AAD}" srcId="{4090E13C-FA55-8644-AA81-AAD46FD2B792}" destId="{F9709750-3F12-AB41-A670-0DA2612D774D}" srcOrd="5" destOrd="0" parTransId="{57DCCD10-F980-8046-B9BC-9CA12D7DD4F0}" sibTransId="{6E5D8A80-1214-DF4C-86E8-35766A903C34}"/>
    <dgm:cxn modelId="{A52D7FFA-AB11-4344-81F7-34ED0F598E6F}" srcId="{4090E13C-FA55-8644-AA81-AAD46FD2B792}" destId="{0F1C742E-51C7-2543-8360-11D7F496E638}" srcOrd="3" destOrd="0" parTransId="{767B4DB2-6936-8C4C-B1DF-BEC98A402196}" sibTransId="{3D0693D7-7B7E-DA4E-AC61-72A37CDC7B00}"/>
    <dgm:cxn modelId="{44B1960B-D0CB-3646-844E-08895761F000}" type="presOf" srcId="{4BDBC7F0-DF71-0241-9487-573EA70E0825}" destId="{3E1A57B5-456B-BF4A-B08F-554B149CF085}" srcOrd="1" destOrd="0" presId="urn:microsoft.com/office/officeart/2005/8/layout/radial5"/>
    <dgm:cxn modelId="{7B58E8A8-8E94-2143-9B21-92D7F57F2251}" type="presOf" srcId="{F4891E69-05A1-D940-AD54-1945B596B03B}" destId="{3CE09590-9275-1642-8130-27B0BC77971D}" srcOrd="0" destOrd="0" presId="urn:microsoft.com/office/officeart/2005/8/layout/radial5"/>
    <dgm:cxn modelId="{3F9070BB-3A57-D248-A36C-394D9231ACE1}" type="presParOf" srcId="{6E00F6A9-0BD0-4441-A630-818C557BED38}" destId="{708A881B-B1B0-F642-B091-B4BBA32196C1}" srcOrd="0" destOrd="0" presId="urn:microsoft.com/office/officeart/2005/8/layout/radial5"/>
    <dgm:cxn modelId="{9751C73F-4977-A14D-AE19-3D911360DB7F}" type="presParOf" srcId="{6E00F6A9-0BD0-4441-A630-818C557BED38}" destId="{1F45B067-B7B1-0A45-AB56-7F02E646C263}" srcOrd="1" destOrd="0" presId="urn:microsoft.com/office/officeart/2005/8/layout/radial5"/>
    <dgm:cxn modelId="{B79D0185-0AED-FB49-B6D6-7A699EEB33F8}" type="presParOf" srcId="{1F45B067-B7B1-0A45-AB56-7F02E646C263}" destId="{3E1A57B5-456B-BF4A-B08F-554B149CF085}" srcOrd="0" destOrd="0" presId="urn:microsoft.com/office/officeart/2005/8/layout/radial5"/>
    <dgm:cxn modelId="{ACB0EE4D-3527-0142-97F5-A7FEF32A4880}" type="presParOf" srcId="{6E00F6A9-0BD0-4441-A630-818C557BED38}" destId="{3CE09590-9275-1642-8130-27B0BC77971D}" srcOrd="2" destOrd="0" presId="urn:microsoft.com/office/officeart/2005/8/layout/radial5"/>
    <dgm:cxn modelId="{17DC774D-DC73-9241-A1AB-82B49B884DA8}" type="presParOf" srcId="{6E00F6A9-0BD0-4441-A630-818C557BED38}" destId="{A7994F24-44D0-0042-A3E7-235E3D780D92}" srcOrd="3" destOrd="0" presId="urn:microsoft.com/office/officeart/2005/8/layout/radial5"/>
    <dgm:cxn modelId="{9A1AD10C-EAB3-2E48-AF04-454628CA150C}" type="presParOf" srcId="{A7994F24-44D0-0042-A3E7-235E3D780D92}" destId="{8E9FD1F2-CA01-7E4B-91E9-F9669B3D4431}" srcOrd="0" destOrd="0" presId="urn:microsoft.com/office/officeart/2005/8/layout/radial5"/>
    <dgm:cxn modelId="{9E2BDCE5-B2C6-0747-9BD6-A0475C963BFD}" type="presParOf" srcId="{6E00F6A9-0BD0-4441-A630-818C557BED38}" destId="{9C42DC5D-4BD5-EA44-888E-74873274F060}" srcOrd="4" destOrd="0" presId="urn:microsoft.com/office/officeart/2005/8/layout/radial5"/>
    <dgm:cxn modelId="{3C4F8958-AF27-2249-B4A4-8C4759E80072}" type="presParOf" srcId="{6E00F6A9-0BD0-4441-A630-818C557BED38}" destId="{47B05779-D02A-0342-9375-A2A9CAA1AB66}" srcOrd="5" destOrd="0" presId="urn:microsoft.com/office/officeart/2005/8/layout/radial5"/>
    <dgm:cxn modelId="{BFAA334C-3FE9-B043-9AEE-5686E3FA57EC}" type="presParOf" srcId="{47B05779-D02A-0342-9375-A2A9CAA1AB66}" destId="{B8CE9C88-6740-C848-BCD2-2EA6301FA30B}" srcOrd="0" destOrd="0" presId="urn:microsoft.com/office/officeart/2005/8/layout/radial5"/>
    <dgm:cxn modelId="{E106E6A3-F130-B240-9ED8-53249524B89A}" type="presParOf" srcId="{6E00F6A9-0BD0-4441-A630-818C557BED38}" destId="{08FF743E-866B-9645-962C-B5BA90AAC3C6}" srcOrd="6" destOrd="0" presId="urn:microsoft.com/office/officeart/2005/8/layout/radial5"/>
    <dgm:cxn modelId="{E520B73B-87A7-5A4A-ACE7-ECB43F388E9F}" type="presParOf" srcId="{6E00F6A9-0BD0-4441-A630-818C557BED38}" destId="{EB322A2A-F1CF-A14F-A732-3D0CD05C5B3A}" srcOrd="7" destOrd="0" presId="urn:microsoft.com/office/officeart/2005/8/layout/radial5"/>
    <dgm:cxn modelId="{56881E0E-C264-3D43-8926-372FA1DB80D6}" type="presParOf" srcId="{EB322A2A-F1CF-A14F-A732-3D0CD05C5B3A}" destId="{071A9E5E-DB9B-F94C-8FE0-91107B7BB0F1}" srcOrd="0" destOrd="0" presId="urn:microsoft.com/office/officeart/2005/8/layout/radial5"/>
    <dgm:cxn modelId="{65A5E471-DEB9-6941-8175-48446E9224C2}" type="presParOf" srcId="{6E00F6A9-0BD0-4441-A630-818C557BED38}" destId="{653E9AF3-97FD-254F-9C39-770C18696BA5}" srcOrd="8" destOrd="0" presId="urn:microsoft.com/office/officeart/2005/8/layout/radial5"/>
    <dgm:cxn modelId="{760D9B45-F2E1-BC42-A097-3D891F797E09}" type="presParOf" srcId="{6E00F6A9-0BD0-4441-A630-818C557BED38}" destId="{92E90530-962E-9546-91B7-F09101DA1AAC}" srcOrd="9" destOrd="0" presId="urn:microsoft.com/office/officeart/2005/8/layout/radial5"/>
    <dgm:cxn modelId="{CD82919C-7C0F-A343-BF71-00AD4E291B03}" type="presParOf" srcId="{92E90530-962E-9546-91B7-F09101DA1AAC}" destId="{A8A698E6-7A93-474B-BAE0-2FCBA598DF61}" srcOrd="0" destOrd="0" presId="urn:microsoft.com/office/officeart/2005/8/layout/radial5"/>
    <dgm:cxn modelId="{0C5D78DC-FA8B-6345-BAA4-A2D287F58B02}" type="presParOf" srcId="{6E00F6A9-0BD0-4441-A630-818C557BED38}" destId="{1FED6E05-CFFF-814C-9C75-31120DDA1A2A}" srcOrd="10" destOrd="0" presId="urn:microsoft.com/office/officeart/2005/8/layout/radial5"/>
    <dgm:cxn modelId="{B5649CAC-63A5-324F-9D14-B09EB08DA464}" type="presParOf" srcId="{6E00F6A9-0BD0-4441-A630-818C557BED38}" destId="{E5B0DD3B-4DDC-6544-839D-F78FF8B5E519}" srcOrd="11" destOrd="0" presId="urn:microsoft.com/office/officeart/2005/8/layout/radial5"/>
    <dgm:cxn modelId="{E9EE5039-646F-9545-B497-77564BE74E0A}" type="presParOf" srcId="{E5B0DD3B-4DDC-6544-839D-F78FF8B5E519}" destId="{A3C3F9FB-0331-8F42-BFC3-9FB7058D715E}" srcOrd="0" destOrd="0" presId="urn:microsoft.com/office/officeart/2005/8/layout/radial5"/>
    <dgm:cxn modelId="{EB70EB88-6361-6844-9555-0E54C71C3328}" type="presParOf" srcId="{6E00F6A9-0BD0-4441-A630-818C557BED38}" destId="{5C8E1775-139E-0948-81B0-0F9E7BABAE41}" srcOrd="12" destOrd="0" presId="urn:microsoft.com/office/officeart/2005/8/layout/radial5"/>
    <dgm:cxn modelId="{A464E2C6-03ED-E747-BB2C-2BC3B5CF861C}" type="presParOf" srcId="{6E00F6A9-0BD0-4441-A630-818C557BED38}" destId="{D2311740-CD67-0949-83D0-DED2B26FFAA2}" srcOrd="13" destOrd="0" presId="urn:microsoft.com/office/officeart/2005/8/layout/radial5"/>
    <dgm:cxn modelId="{77413705-07A4-4443-AF65-ED8C97454611}" type="presParOf" srcId="{D2311740-CD67-0949-83D0-DED2B26FFAA2}" destId="{CD0A81FB-3384-E74D-B6F2-A3B795914C4B}" srcOrd="0" destOrd="0" presId="urn:microsoft.com/office/officeart/2005/8/layout/radial5"/>
    <dgm:cxn modelId="{48B6BB98-BD13-7847-87B4-E365B0AEC434}" type="presParOf" srcId="{6E00F6A9-0BD0-4441-A630-818C557BED38}" destId="{6FA2B70A-4503-C448-B226-95F23990E1BF}" srcOrd="14" destOrd="0" presId="urn:microsoft.com/office/officeart/2005/8/layout/radial5"/>
    <dgm:cxn modelId="{E79D6B38-5B96-FF45-8D38-EB350858D28D}" type="presParOf" srcId="{6E00F6A9-0BD0-4441-A630-818C557BED38}" destId="{0E278418-EB79-684F-A5A8-86FBA56F8E5B}" srcOrd="15" destOrd="0" presId="urn:microsoft.com/office/officeart/2005/8/layout/radial5"/>
    <dgm:cxn modelId="{79B77E3F-E4C6-3D49-8CDE-3A997B2A8CDE}" type="presParOf" srcId="{0E278418-EB79-684F-A5A8-86FBA56F8E5B}" destId="{9AAC4520-C485-784E-BA67-B4B09413C349}" srcOrd="0" destOrd="0" presId="urn:microsoft.com/office/officeart/2005/8/layout/radial5"/>
    <dgm:cxn modelId="{704A839A-1027-0E45-B9DB-780B2F254A7D}" type="presParOf" srcId="{6E00F6A9-0BD0-4441-A630-818C557BED38}" destId="{F1129076-C76E-A34F-BDFB-6CBFA8FB3FD0}" srcOrd="16" destOrd="0" presId="urn:microsoft.com/office/officeart/2005/8/layout/radial5"/>
    <dgm:cxn modelId="{90A55191-8932-794C-9C1D-B0FC521722FC}" type="presParOf" srcId="{6E00F6A9-0BD0-4441-A630-818C557BED38}" destId="{F2451D7E-F6B0-654E-8BB5-4B46E71F1626}" srcOrd="17" destOrd="0" presId="urn:microsoft.com/office/officeart/2005/8/layout/radial5"/>
    <dgm:cxn modelId="{DDC572E7-B9D4-B044-A89E-640961044039}" type="presParOf" srcId="{F2451D7E-F6B0-654E-8BB5-4B46E71F1626}" destId="{AC0B857B-1980-F549-8229-81DAA118CAF3}" srcOrd="0" destOrd="0" presId="urn:microsoft.com/office/officeart/2005/8/layout/radial5"/>
    <dgm:cxn modelId="{E513B416-2591-0F4B-8658-30728194C5BF}" type="presParOf" srcId="{6E00F6A9-0BD0-4441-A630-818C557BED38}" destId="{9260ACB3-6FEC-E544-8303-19094F5C724B}" srcOrd="18" destOrd="0" presId="urn:microsoft.com/office/officeart/2005/8/layout/radial5"/>
    <dgm:cxn modelId="{0EA03B6B-6F26-0247-940D-0763D6BCB8E9}" type="presParOf" srcId="{6E00F6A9-0BD0-4441-A630-818C557BED38}" destId="{0BBECC17-77F4-7840-8330-5CC513A45EE5}" srcOrd="19" destOrd="0" presId="urn:microsoft.com/office/officeart/2005/8/layout/radial5"/>
    <dgm:cxn modelId="{179C08AF-444C-864E-801D-8D580AC6B050}" type="presParOf" srcId="{0BBECC17-77F4-7840-8330-5CC513A45EE5}" destId="{ACA5C30C-17D4-864E-839A-33FC3F7D4D56}" srcOrd="0" destOrd="0" presId="urn:microsoft.com/office/officeart/2005/8/layout/radial5"/>
    <dgm:cxn modelId="{17F6EEEF-64D1-CC42-B005-0117A4D46971}" type="presParOf" srcId="{6E00F6A9-0BD0-4441-A630-818C557BED38}" destId="{B705394A-D3FD-2A46-866F-B051D2A8D8E1}"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3" qsCatId="simple" csTypeId="urn:microsoft.com/office/officeart/2005/8/colors/colorful2" csCatId="colorful" phldr="1"/>
      <dgm:spPr/>
      <dgm:t>
        <a:bodyPr/>
        <a:lstStyle/>
        <a:p>
          <a:endParaRPr lang="en-US"/>
        </a:p>
      </dgm:t>
    </dgm:pt>
    <dgm:pt modelId="{251FA1D7-AB08-7742-8E48-A8BD284D8D3B}">
      <dgm:prSet phldrT="[Text]" custT="1"/>
      <dgm:spPr/>
      <dgm:t>
        <a:bodyPr/>
        <a:lstStyle/>
        <a:p>
          <a:r>
            <a:rPr lang="en-US" sz="3200" dirty="0" smtClean="0"/>
            <a:t>Church Event or Program</a:t>
          </a:r>
          <a:endParaRPr lang="en-US" sz="3200"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custT="1"/>
      <dgm:spPr/>
      <dgm:t>
        <a:bodyPr/>
        <a:lstStyle/>
        <a:p>
          <a:r>
            <a:rPr lang="en-US" sz="3200" dirty="0" smtClean="0"/>
            <a:t>At Home &amp; Daily Life</a:t>
          </a:r>
          <a:endParaRPr lang="en-US" sz="3200"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t>
        <a:bodyPr/>
        <a:lstStyle/>
        <a:p>
          <a:endParaRPr lang="en-US"/>
        </a:p>
      </dgm:t>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t>
        <a:bodyPr/>
        <a:lstStyle/>
        <a:p>
          <a:endParaRPr lang="en-US"/>
        </a:p>
      </dgm:t>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EDC08418-516D-244E-A855-EF5D1B4A6E6E}" type="presOf" srcId="{9635CC47-DFF6-D34E-B8E8-F3EF9198353E}" destId="{B0F5E84D-B20D-CD4B-9D7C-D6EBDAC998CE}" srcOrd="0" destOrd="0" presId="urn:microsoft.com/office/officeart/2005/8/layout/cycle5"/>
    <dgm:cxn modelId="{3D8D5233-CA32-C641-A25C-8980725FFEA9}" type="presOf" srcId="{E4040DD4-D994-454F-A215-BEECEFE29957}" destId="{D5597B3F-382C-9C44-8C07-33DAD7B2B740}" srcOrd="0" destOrd="0" presId="urn:microsoft.com/office/officeart/2005/8/layout/cycle5"/>
    <dgm:cxn modelId="{8C0C859C-6575-BF47-89D8-51532AEF6BC3}" type="presOf" srcId="{72F0142E-B0D5-7847-8C48-119D007AC5D5}" destId="{31DC290B-682D-1043-9D0B-FF7D1D01507D}"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8CFA16B7-2AF9-B949-A7E5-A1B6D167A1B2}" type="presOf" srcId="{56E4FD25-5B13-F14E-B32D-CEC638388AB3}" destId="{1138D245-F243-A94A-B194-3A5DB00C9C45}" srcOrd="0" destOrd="0" presId="urn:microsoft.com/office/officeart/2005/8/layout/cycle5"/>
    <dgm:cxn modelId="{567D3E81-6732-054B-91E4-895A4135C740}" type="presOf" srcId="{251FA1D7-AB08-7742-8E48-A8BD284D8D3B}" destId="{519E39C2-CF50-3B4F-B15E-D406653347A6}" srcOrd="0" destOrd="0" presId="urn:microsoft.com/office/officeart/2005/8/layout/cycle5"/>
    <dgm:cxn modelId="{4E05E2DB-C988-6643-AE7A-82F1AC698163}" type="presParOf" srcId="{D5597B3F-382C-9C44-8C07-33DAD7B2B740}" destId="{519E39C2-CF50-3B4F-B15E-D406653347A6}" srcOrd="0" destOrd="0" presId="urn:microsoft.com/office/officeart/2005/8/layout/cycle5"/>
    <dgm:cxn modelId="{A13924E2-C831-1342-BBC5-371BB67B7380}" type="presParOf" srcId="{D5597B3F-382C-9C44-8C07-33DAD7B2B740}" destId="{BC08E096-D40D-3644-8AEE-E8A8BC5739D5}" srcOrd="1" destOrd="0" presId="urn:microsoft.com/office/officeart/2005/8/layout/cycle5"/>
    <dgm:cxn modelId="{A5A3549C-E4BD-804E-A894-DC0EA10E8982}" type="presParOf" srcId="{D5597B3F-382C-9C44-8C07-33DAD7B2B740}" destId="{31DC290B-682D-1043-9D0B-FF7D1D01507D}" srcOrd="2" destOrd="0" presId="urn:microsoft.com/office/officeart/2005/8/layout/cycle5"/>
    <dgm:cxn modelId="{682B6437-8440-274E-8DA8-9B965BBE0C72}" type="presParOf" srcId="{D5597B3F-382C-9C44-8C07-33DAD7B2B740}" destId="{B0F5E84D-B20D-CD4B-9D7C-D6EBDAC998CE}" srcOrd="3" destOrd="0" presId="urn:microsoft.com/office/officeart/2005/8/layout/cycle5"/>
    <dgm:cxn modelId="{64B0DB6C-698C-0E45-8E35-ECC40469E23C}" type="presParOf" srcId="{D5597B3F-382C-9C44-8C07-33DAD7B2B740}" destId="{48050F8F-74B2-9849-AA82-FD2F97010006}" srcOrd="4" destOrd="0" presId="urn:microsoft.com/office/officeart/2005/8/layout/cycle5"/>
    <dgm:cxn modelId="{86E6FFAA-94F9-444B-83F8-917FFC211238}"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3" qsCatId="simple" csTypeId="urn:microsoft.com/office/officeart/2005/8/colors/colorful1" csCatId="colorful" phldr="1"/>
      <dgm:spPr/>
      <dgm:t>
        <a:bodyPr/>
        <a:lstStyle/>
        <a:p>
          <a:endParaRPr lang="en-US"/>
        </a:p>
      </dgm:t>
    </dgm:pt>
    <dgm:pt modelId="{A4A53716-E24D-6C42-B245-4D6BE7B32BD7}">
      <dgm:prSet phldrT="[Text]"/>
      <dgm:spPr/>
      <dgm:t>
        <a:bodyPr/>
        <a:lstStyle/>
        <a:p>
          <a:r>
            <a:rPr lang="en-US" b="0" dirty="0" smtClean="0"/>
            <a:t>Event or Program</a:t>
          </a:r>
          <a:endParaRPr lang="en-US" b="0" dirty="0"/>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dgm:spPr/>
      <dgm:t>
        <a:bodyPr/>
        <a:lstStyle/>
        <a:p>
          <a:r>
            <a:rPr lang="en-US" b="0" dirty="0" smtClean="0"/>
            <a:t>TALK</a:t>
          </a:r>
          <a:br>
            <a:rPr lang="en-US" b="0" dirty="0" smtClean="0"/>
          </a:br>
          <a:r>
            <a:rPr lang="en-US" b="0" dirty="0" smtClean="0"/>
            <a:t>Conversation Activities </a:t>
          </a:r>
          <a:endParaRPr lang="en-US" b="0" dirty="0"/>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dgm:spPr/>
      <dgm:t>
        <a:bodyPr/>
        <a:lstStyle/>
        <a:p>
          <a:r>
            <a:rPr lang="en-US" b="0" dirty="0" smtClean="0"/>
            <a:t>LEARN</a:t>
          </a:r>
          <a:br>
            <a:rPr lang="en-US" b="0" dirty="0" smtClean="0"/>
          </a:br>
          <a:r>
            <a:rPr lang="en-US" b="0" dirty="0" smtClean="0"/>
            <a:t>Read</a:t>
          </a:r>
          <a:br>
            <a:rPr lang="en-US" b="0" dirty="0" smtClean="0"/>
          </a:br>
          <a:r>
            <a:rPr lang="en-US" b="0" dirty="0" smtClean="0"/>
            <a:t>Listen</a:t>
          </a:r>
          <a:br>
            <a:rPr lang="en-US" b="0" dirty="0" smtClean="0"/>
          </a:br>
          <a:r>
            <a:rPr lang="en-US" b="0" dirty="0" smtClean="0"/>
            <a:t>Watch </a:t>
          </a:r>
          <a:endParaRPr lang="en-US" b="0" dirty="0"/>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dgm:spPr/>
      <dgm:t>
        <a:bodyPr/>
        <a:lstStyle/>
        <a:p>
          <a:r>
            <a:rPr lang="en-US" b="0" dirty="0" smtClean="0"/>
            <a:t>ACT</a:t>
          </a:r>
          <a:br>
            <a:rPr lang="en-US" b="0" dirty="0" smtClean="0"/>
          </a:br>
          <a:r>
            <a:rPr lang="en-US" b="0" dirty="0" smtClean="0"/>
            <a:t>Practices</a:t>
          </a:r>
          <a:br>
            <a:rPr lang="en-US" b="0" dirty="0" smtClean="0"/>
          </a:br>
          <a:r>
            <a:rPr lang="en-US" b="0" dirty="0" smtClean="0"/>
            <a:t>Service</a:t>
          </a:r>
          <a:br>
            <a:rPr lang="en-US" b="0" dirty="0" smtClean="0"/>
          </a:br>
          <a:r>
            <a:rPr lang="en-US" b="0" dirty="0" smtClean="0"/>
            <a:t>Projects</a:t>
          </a: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dgm:spPr/>
      <dgm:t>
        <a:bodyPr/>
        <a:lstStyle/>
        <a:p>
          <a:r>
            <a:rPr lang="en-US" b="0" dirty="0" smtClean="0"/>
            <a:t>PRAY</a:t>
          </a:r>
          <a:br>
            <a:rPr lang="en-US" b="0" dirty="0" smtClean="0"/>
          </a:br>
          <a:r>
            <a:rPr lang="en-US" b="0" dirty="0" smtClean="0"/>
            <a:t>Devotions Bible Reading Daily Prayer</a:t>
          </a:r>
          <a:endParaRPr lang="en-US" b="0" dirty="0"/>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284A0E23-B2BE-874B-AD25-2834271B1D7B}">
      <dgm:prSet phldrT="[Text]"/>
      <dgm:spPr/>
      <dgm:t>
        <a:bodyPr/>
        <a:lstStyle/>
        <a:p>
          <a:r>
            <a:rPr lang="en-US" b="0" dirty="0" smtClean="0"/>
            <a:t>SHARE </a:t>
          </a:r>
          <a:br>
            <a:rPr lang="en-US" b="0" dirty="0" smtClean="0"/>
          </a:br>
          <a:r>
            <a:rPr lang="en-US" b="0" dirty="0" smtClean="0"/>
            <a:t>Blog Facebook</a:t>
          </a:r>
          <a:br>
            <a:rPr lang="en-US" b="0" dirty="0" smtClean="0"/>
          </a:br>
          <a:r>
            <a:rPr lang="en-US" b="0" dirty="0" smtClean="0"/>
            <a:t>Video</a:t>
          </a:r>
          <a:br>
            <a:rPr lang="en-US" b="0" dirty="0" smtClean="0"/>
          </a:br>
          <a:r>
            <a:rPr lang="en-US" b="0" dirty="0" smtClean="0"/>
            <a:t>Projects</a:t>
          </a:r>
          <a:endParaRPr lang="en-US" b="0" dirty="0"/>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dgm:presLayoutVars>
          <dgm:bulletEnabled val="1"/>
        </dgm:presLayoutVars>
      </dgm:prSet>
      <dgm:spPr/>
      <dgm:t>
        <a:bodyPr/>
        <a:lstStyle/>
        <a:p>
          <a:endParaRPr lang="en-US"/>
        </a:p>
      </dgm:t>
    </dgm:pt>
  </dgm:ptLst>
  <dgm:cxnLst>
    <dgm:cxn modelId="{8C6A2985-C9F0-CB4C-803F-CAEBBFB105FB}" type="presOf" srcId="{79CF5919-CD31-3A4C-A0C9-66067E8DEF0B}" destId="{0B983D13-9616-B244-9767-663D62534803}" srcOrd="0" destOrd="0" presId="urn:microsoft.com/office/officeart/2008/layout/RadialCluster"/>
    <dgm:cxn modelId="{508F3D3E-81BE-7E4C-832C-014315C10F17}" type="presOf" srcId="{CF016495-9277-7143-987B-B231A1D9DBAC}" destId="{B6C7D1E2-1288-A249-A7C7-384FBAA0D7C9}" srcOrd="0" destOrd="0" presId="urn:microsoft.com/office/officeart/2008/layout/RadialCluster"/>
    <dgm:cxn modelId="{61E783F4-2FB9-9D42-9A77-2AB2EC2D6197}" type="presOf" srcId="{4ACBD9F2-4D16-1C4D-8FAD-FFF05D7EED3B}" destId="{04EFD440-B0DD-7B41-BEDB-A6E2C526B96E}" srcOrd="0" destOrd="0" presId="urn:microsoft.com/office/officeart/2008/layout/RadialCluster"/>
    <dgm:cxn modelId="{F6D59123-BD4E-1B4C-AFC0-0C390CB8C352}" type="presOf" srcId="{65858E89-5ACF-7647-8973-CDB4AA15E68C}" destId="{5E6C6F52-2364-6749-80A2-6E9F5A38DEF3}" srcOrd="0" destOrd="0" presId="urn:microsoft.com/office/officeart/2008/layout/RadialCluster"/>
    <dgm:cxn modelId="{88D4378C-E121-164F-9561-1712DAA448A7}" type="presOf" srcId="{A4A53716-E24D-6C42-B245-4D6BE7B32BD7}" destId="{83A93EEC-238B-004F-89B9-4DA0831B51F7}" srcOrd="0" destOrd="0" presId="urn:microsoft.com/office/officeart/2008/layout/RadialCluster"/>
    <dgm:cxn modelId="{EA841E22-74BD-044F-BFCB-675BC9B516F9}" type="presOf" srcId="{998E433E-7BCD-034B-91C2-F33F25E1A45A}" destId="{96170A06-30CE-6742-9CD6-9F5407986543}"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A9569B79-7977-E64A-9A93-B03C5FF57B0C}" srcId="{A4A53716-E24D-6C42-B245-4D6BE7B32BD7}" destId="{CF016495-9277-7143-987B-B231A1D9DBAC}" srcOrd="0" destOrd="0" parTransId="{3D61B14B-6A4C-3142-B6FF-F65A4E96D6CB}" sibTransId="{6C092AD6-3F24-534E-8C04-DC6993E7F289}"/>
    <dgm:cxn modelId="{4CAC09AC-0865-BE45-8760-DA777BEC8B2E}" type="presOf" srcId="{284A0E23-B2BE-874B-AD25-2834271B1D7B}" destId="{CF4B87B7-09F7-6A46-AC74-37EF0149FACA}" srcOrd="0" destOrd="0" presId="urn:microsoft.com/office/officeart/2008/layout/RadialCluster"/>
    <dgm:cxn modelId="{8957BC47-DCB9-A64C-B1CB-51F9145F071D}" type="presOf" srcId="{D53073F6-DC0B-1E42-A2B6-6FE1AE34163E}" destId="{54555DDE-9657-744F-80C5-9D13F5AB989A}" srcOrd="0" destOrd="0" presId="urn:microsoft.com/office/officeart/2008/layout/RadialCluster"/>
    <dgm:cxn modelId="{C65289B1-B194-8941-AAB3-371A80BDC643}" type="presOf" srcId="{C9BE137B-230A-DC4A-9FCC-0C7BA94D0EE6}" destId="{FE92D435-F383-A542-9849-6BDF935950EE}" srcOrd="0" destOrd="0" presId="urn:microsoft.com/office/officeart/2008/layout/RadialCluster"/>
    <dgm:cxn modelId="{D54B04E8-0204-F547-86D8-F1FEBAAB8A35}" type="presOf" srcId="{3D61B14B-6A4C-3142-B6FF-F65A4E96D6CB}" destId="{F16EA18C-8019-C74D-BCC8-287AB1098442}" srcOrd="0" destOrd="0" presId="urn:microsoft.com/office/officeart/2008/layout/RadialCluster"/>
    <dgm:cxn modelId="{4321015A-F70B-FA4C-A306-4E1AB2B7C255}" srcId="{A4A53716-E24D-6C42-B245-4D6BE7B32BD7}" destId="{C9BE137B-230A-DC4A-9FCC-0C7BA94D0EE6}" srcOrd="2" destOrd="0" parTransId="{79CF5919-CD31-3A4C-A0C9-66067E8DEF0B}" sibTransId="{251CA7F0-FE26-8C4C-BE9F-33A0D086F889}"/>
    <dgm:cxn modelId="{CB7D9E32-5BCD-6443-825E-0616BA07E871}" type="presOf" srcId="{C1DE004E-567E-3643-99C8-32381468A9EB}" destId="{F18906FF-3BF1-2443-A108-3952CE5BF5D9}" srcOrd="0" destOrd="0" presId="urn:microsoft.com/office/officeart/2008/layout/RadialCluster"/>
    <dgm:cxn modelId="{B122A357-C002-4F4C-95C0-07D2275EB051}" srcId="{A4A53716-E24D-6C42-B245-4D6BE7B32BD7}" destId="{284A0E23-B2BE-874B-AD25-2834271B1D7B}" srcOrd="4" destOrd="0" parTransId="{4ACBD9F2-4D16-1C4D-8FAD-FFF05D7EED3B}" sibTransId="{80B51570-BD88-9047-98AE-9F61B5B15EB6}"/>
    <dgm:cxn modelId="{FDCED192-64FC-F144-89E8-9073BE2C90B6}" srcId="{A4A53716-E24D-6C42-B245-4D6BE7B32BD7}" destId="{998E433E-7BCD-034B-91C2-F33F25E1A45A}" srcOrd="1" destOrd="0" parTransId="{65858E89-5ACF-7647-8973-CDB4AA15E68C}" sibTransId="{6E94DF5A-5ACA-B144-8823-9D8D47700F3B}"/>
    <dgm:cxn modelId="{14B1E1EC-B3D8-904F-9450-72AB21415BD3}" srcId="{C1DE004E-567E-3643-99C8-32381468A9EB}" destId="{A4A53716-E24D-6C42-B245-4D6BE7B32BD7}" srcOrd="0" destOrd="0" parTransId="{5AE2976D-B40E-1743-A3FD-D69DBE5F693D}" sibTransId="{CB5EAC00-1762-5641-A2B1-4FF3243A2967}"/>
    <dgm:cxn modelId="{50C13C6F-0DA5-1746-8460-C1935A200DE6}" type="presOf" srcId="{8EFC880A-3911-6B47-A006-B0F4C9E804FB}" destId="{47F37E59-2BA1-6442-9399-6A5D937CCC17}" srcOrd="0" destOrd="0" presId="urn:microsoft.com/office/officeart/2008/layout/RadialCluster"/>
    <dgm:cxn modelId="{FC504AEC-B288-6C43-95E1-174C6A93EBF1}" type="presParOf" srcId="{F18906FF-3BF1-2443-A108-3952CE5BF5D9}" destId="{F15C9503-3DA4-8846-B926-B6C0D213678B}" srcOrd="0" destOrd="0" presId="urn:microsoft.com/office/officeart/2008/layout/RadialCluster"/>
    <dgm:cxn modelId="{64600454-0702-2946-915B-C30C2CFDCD5A}" type="presParOf" srcId="{F15C9503-3DA4-8846-B926-B6C0D213678B}" destId="{83A93EEC-238B-004F-89B9-4DA0831B51F7}" srcOrd="0" destOrd="0" presId="urn:microsoft.com/office/officeart/2008/layout/RadialCluster"/>
    <dgm:cxn modelId="{B5B05001-6B45-C840-B737-5BF4CD3804EA}" type="presParOf" srcId="{F15C9503-3DA4-8846-B926-B6C0D213678B}" destId="{F16EA18C-8019-C74D-BCC8-287AB1098442}" srcOrd="1" destOrd="0" presId="urn:microsoft.com/office/officeart/2008/layout/RadialCluster"/>
    <dgm:cxn modelId="{B9778BA1-19B9-2D4A-9295-0FCE06F15DCC}" type="presParOf" srcId="{F15C9503-3DA4-8846-B926-B6C0D213678B}" destId="{B6C7D1E2-1288-A249-A7C7-384FBAA0D7C9}" srcOrd="2" destOrd="0" presId="urn:microsoft.com/office/officeart/2008/layout/RadialCluster"/>
    <dgm:cxn modelId="{13077639-BA9D-6045-AF3D-DA91F93515AA}" type="presParOf" srcId="{F15C9503-3DA4-8846-B926-B6C0D213678B}" destId="{5E6C6F52-2364-6749-80A2-6E9F5A38DEF3}" srcOrd="3" destOrd="0" presId="urn:microsoft.com/office/officeart/2008/layout/RadialCluster"/>
    <dgm:cxn modelId="{433BC0EE-85B5-E046-B1A5-02225CCBF6F0}" type="presParOf" srcId="{F15C9503-3DA4-8846-B926-B6C0D213678B}" destId="{96170A06-30CE-6742-9CD6-9F5407986543}" srcOrd="4" destOrd="0" presId="urn:microsoft.com/office/officeart/2008/layout/RadialCluster"/>
    <dgm:cxn modelId="{A49C06B9-2EFD-E444-B65B-07E3609DD734}" type="presParOf" srcId="{F15C9503-3DA4-8846-B926-B6C0D213678B}" destId="{0B983D13-9616-B244-9767-663D62534803}" srcOrd="5" destOrd="0" presId="urn:microsoft.com/office/officeart/2008/layout/RadialCluster"/>
    <dgm:cxn modelId="{090983C0-7106-BC44-A7D4-76268361E6ED}" type="presParOf" srcId="{F15C9503-3DA4-8846-B926-B6C0D213678B}" destId="{FE92D435-F383-A542-9849-6BDF935950EE}" srcOrd="6" destOrd="0" presId="urn:microsoft.com/office/officeart/2008/layout/RadialCluster"/>
    <dgm:cxn modelId="{D9D3B4EE-596C-7346-A0EF-C381F5037404}" type="presParOf" srcId="{F15C9503-3DA4-8846-B926-B6C0D213678B}" destId="{54555DDE-9657-744F-80C5-9D13F5AB989A}" srcOrd="7" destOrd="0" presId="urn:microsoft.com/office/officeart/2008/layout/RadialCluster"/>
    <dgm:cxn modelId="{C811CB01-AFBA-CB49-9681-48C143C54C65}" type="presParOf" srcId="{F15C9503-3DA4-8846-B926-B6C0D213678B}" destId="{47F37E59-2BA1-6442-9399-6A5D937CCC17}" srcOrd="8" destOrd="0" presId="urn:microsoft.com/office/officeart/2008/layout/RadialCluster"/>
    <dgm:cxn modelId="{84517ADD-0792-E44A-9B03-D2DB9308AF2B}" type="presParOf" srcId="{F15C9503-3DA4-8846-B926-B6C0D213678B}" destId="{04EFD440-B0DD-7B41-BEDB-A6E2C526B96E}" srcOrd="9" destOrd="0" presId="urn:microsoft.com/office/officeart/2008/layout/RadialCluster"/>
    <dgm:cxn modelId="{DD3B9996-D126-0644-999C-058819E6962F}"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BD2D7B6F-F5D3-0045-AA60-FFD24738CB82}">
      <dgm:prSet phldrT="[Text]"/>
      <dgm:spPr/>
      <dgm:t>
        <a:bodyPr/>
        <a:lstStyle/>
        <a:p>
          <a:r>
            <a:rPr lang="en-US" dirty="0" smtClean="0"/>
            <a:t>Theme or Content Area</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Activity 1</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611AE16E-D709-A241-AA4A-9E7370958885}">
      <dgm:prSet phldrT="[Text]"/>
      <dgm:spPr/>
      <dgm:t>
        <a:bodyPr/>
        <a:lstStyle/>
        <a:p>
          <a:r>
            <a:rPr lang="en-US" dirty="0" smtClean="0"/>
            <a:t>Resource</a:t>
          </a:r>
          <a:endParaRPr lang="en-US" dirty="0"/>
        </a:p>
      </dgm:t>
    </dgm:pt>
    <dgm:pt modelId="{793FD7A9-1CAF-2140-9E6F-970EE1822F9A}" type="parTrans" cxnId="{4A737021-4AE1-B148-8F3D-EF0BCB5752DF}">
      <dgm:prSet/>
      <dgm:spPr/>
      <dgm:t>
        <a:bodyPr/>
        <a:lstStyle/>
        <a:p>
          <a:endParaRPr lang="en-US" dirty="0"/>
        </a:p>
      </dgm:t>
    </dgm:pt>
    <dgm:pt modelId="{ACFC436D-2E93-A34D-8851-473F6CF7F5D6}" type="sibTrans" cxnId="{4A737021-4AE1-B148-8F3D-EF0BCB5752DF}">
      <dgm:prSet/>
      <dgm:spPr/>
      <dgm:t>
        <a:bodyPr/>
        <a:lstStyle/>
        <a:p>
          <a:endParaRPr lang="en-US"/>
        </a:p>
      </dgm:t>
    </dgm:pt>
    <dgm:pt modelId="{A95C74BA-EA46-5446-8E93-5763C223AB1B}">
      <dgm:prSet phldrT="[Text]"/>
      <dgm:spPr/>
      <dgm:t>
        <a:bodyPr/>
        <a:lstStyle/>
        <a:p>
          <a:r>
            <a:rPr lang="en-US" dirty="0" smtClean="0"/>
            <a:t>Activity 3</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1747E77C-8A5F-6948-A339-1ECEB6313BC7}">
      <dgm:prSet phldrT="[Text]"/>
      <dgm:spPr/>
      <dgm:t>
        <a:bodyPr/>
        <a:lstStyle/>
        <a:p>
          <a:r>
            <a:rPr lang="en-US" dirty="0" smtClean="0"/>
            <a:t>Resource</a:t>
          </a:r>
          <a:endParaRPr lang="en-US" dirty="0"/>
        </a:p>
      </dgm:t>
    </dgm:pt>
    <dgm:pt modelId="{3242D4FC-84B6-1348-97B6-EBA5D87B898A}" type="parTrans" cxnId="{3381E144-3E0C-1044-B3FD-74237BBFF86A}">
      <dgm:prSet/>
      <dgm:spPr/>
      <dgm:t>
        <a:bodyPr/>
        <a:lstStyle/>
        <a:p>
          <a:endParaRPr lang="en-US" dirty="0"/>
        </a:p>
      </dgm:t>
    </dgm:pt>
    <dgm:pt modelId="{09CFC21B-9779-CA48-8AB2-7091F54E7A0A}" type="sibTrans" cxnId="{3381E144-3E0C-1044-B3FD-74237BBFF86A}">
      <dgm:prSet/>
      <dgm:spPr/>
      <dgm:t>
        <a:bodyPr/>
        <a:lstStyle/>
        <a:p>
          <a:endParaRPr lang="en-US"/>
        </a:p>
      </dgm:t>
    </dgm:pt>
    <dgm:pt modelId="{2E4368CB-1C70-DF4A-9524-DA64AFD17CE1}">
      <dgm:prSet phldrT="[Text]"/>
      <dgm:spPr/>
      <dgm:t>
        <a:bodyPr/>
        <a:lstStyle/>
        <a:p>
          <a:r>
            <a:rPr lang="en-US" dirty="0" smtClean="0"/>
            <a:t>Activity 2</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15171A26-B850-A342-BA61-F2CFD5D17A48}">
      <dgm:prSet phldrT="[Text]"/>
      <dgm:spPr/>
      <dgm:t>
        <a:bodyPr/>
        <a:lstStyle/>
        <a:p>
          <a:r>
            <a:rPr lang="en-US" dirty="0" smtClean="0"/>
            <a:t>Resource</a:t>
          </a:r>
          <a:endParaRPr lang="en-US" dirty="0"/>
        </a:p>
      </dgm:t>
    </dgm:pt>
    <dgm:pt modelId="{08124C43-DD5C-0944-92E8-61049EBDF95E}" type="parTrans" cxnId="{4FBAFA0A-BED8-0B4E-87F5-8E324077C4DC}">
      <dgm:prSet/>
      <dgm:spPr/>
      <dgm:t>
        <a:bodyPr/>
        <a:lstStyle/>
        <a:p>
          <a:endParaRPr lang="en-US" dirty="0"/>
        </a:p>
      </dgm:t>
    </dgm:pt>
    <dgm:pt modelId="{440D8F78-40C9-DB4B-8652-06DD946AF718}" type="sibTrans" cxnId="{4FBAFA0A-BED8-0B4E-87F5-8E324077C4DC}">
      <dgm:prSet/>
      <dgm:spPr/>
      <dgm:t>
        <a:bodyPr/>
        <a:lstStyle/>
        <a:p>
          <a:endParaRPr lang="en-US"/>
        </a:p>
      </dgm:t>
    </dgm:pt>
    <dgm:pt modelId="{230DD719-D9EF-814A-AD99-896BA8ACDF49}">
      <dgm:prSet phldrT="[Text]"/>
      <dgm:spPr/>
      <dgm:t>
        <a:bodyPr/>
        <a:lstStyle/>
        <a:p>
          <a:r>
            <a:rPr lang="en-US" dirty="0" smtClean="0"/>
            <a:t>Resource</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Y="178559" custLinFactNeighborX="-41773">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3"/>
      <dgm:spPr/>
      <dgm:t>
        <a:bodyPr/>
        <a:lstStyle/>
        <a:p>
          <a:endParaRPr lang="en-US"/>
        </a:p>
      </dgm:t>
    </dgm:pt>
    <dgm:pt modelId="{9AACFB51-A9C4-B04D-8F7B-F3649F8DC69B}" type="pres">
      <dgm:prSet presAssocID="{764951DE-7DCC-C944-B5A8-2099116BF1EC}" presName="connTx" presStyleLbl="parChTrans1D2" presStyleIdx="0" presStyleCnt="3"/>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3">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3423EC6C-BFCF-FA4E-A87E-928E00E792AA}" type="pres">
      <dgm:prSet presAssocID="{793FD7A9-1CAF-2140-9E6F-970EE1822F9A}" presName="conn2-1" presStyleLbl="parChTrans1D3" presStyleIdx="1" presStyleCnt="6"/>
      <dgm:spPr/>
      <dgm:t>
        <a:bodyPr/>
        <a:lstStyle/>
        <a:p>
          <a:endParaRPr lang="en-US"/>
        </a:p>
      </dgm:t>
    </dgm:pt>
    <dgm:pt modelId="{6D119CEA-ED91-EA4E-948F-27BEA715AEE4}" type="pres">
      <dgm:prSet presAssocID="{793FD7A9-1CAF-2140-9E6F-970EE1822F9A}" presName="connTx" presStyleLbl="parChTrans1D3" presStyleIdx="1" presStyleCnt="6"/>
      <dgm:spPr/>
      <dgm:t>
        <a:bodyPr/>
        <a:lstStyle/>
        <a:p>
          <a:endParaRPr lang="en-US"/>
        </a:p>
      </dgm:t>
    </dgm:pt>
    <dgm:pt modelId="{49C957A6-AA94-0145-B8E2-8E314B6C06FB}" type="pres">
      <dgm:prSet presAssocID="{611AE16E-D709-A241-AA4A-9E7370958885}" presName="root2" presStyleCnt="0"/>
      <dgm:spPr/>
      <dgm:t>
        <a:bodyPr/>
        <a:lstStyle/>
        <a:p>
          <a:endParaRPr lang="en-US"/>
        </a:p>
      </dgm:t>
    </dgm:pt>
    <dgm:pt modelId="{7AECD077-784B-4348-A373-67E1F5781BA3}" type="pres">
      <dgm:prSet presAssocID="{611AE16E-D709-A241-AA4A-9E7370958885}" presName="LevelTwoTextNode" presStyleLbl="node3" presStyleIdx="1" presStyleCnt="6">
        <dgm:presLayoutVars>
          <dgm:chPref val="3"/>
        </dgm:presLayoutVars>
      </dgm:prSet>
      <dgm:spPr/>
      <dgm:t>
        <a:bodyPr/>
        <a:lstStyle/>
        <a:p>
          <a:endParaRPr lang="en-US"/>
        </a:p>
      </dgm:t>
    </dgm:pt>
    <dgm:pt modelId="{B871DE93-9BF4-C94D-BBBC-0BA049131614}" type="pres">
      <dgm:prSet presAssocID="{611AE16E-D709-A241-AA4A-9E7370958885}"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3"/>
      <dgm:spPr/>
      <dgm:t>
        <a:bodyPr/>
        <a:lstStyle/>
        <a:p>
          <a:endParaRPr lang="en-US"/>
        </a:p>
      </dgm:t>
    </dgm:pt>
    <dgm:pt modelId="{AA3C1B16-1A08-7347-B6B0-49663A6C9FD5}" type="pres">
      <dgm:prSet presAssocID="{3576A036-AFB6-E140-A598-0B9FE67F9E3A}" presName="connTx" presStyleLbl="parChTrans1D2" presStyleIdx="1" presStyleCnt="3"/>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3">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2" presStyleCnt="6"/>
      <dgm:spPr/>
      <dgm:t>
        <a:bodyPr/>
        <a:lstStyle/>
        <a:p>
          <a:endParaRPr lang="en-US"/>
        </a:p>
      </dgm:t>
    </dgm:pt>
    <dgm:pt modelId="{95E8A329-248C-604F-857A-16DD9DFE1E99}" type="pres">
      <dgm:prSet presAssocID="{584FCDF4-D01B-E946-B78B-B7FDB84C792A}" presName="connTx" presStyleLbl="parChTrans1D3" presStyleIdx="2"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2"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28F5E510-1CAD-034A-BFA9-E8C19F54C1A0}" type="pres">
      <dgm:prSet presAssocID="{08124C43-DD5C-0944-92E8-61049EBDF95E}" presName="conn2-1" presStyleLbl="parChTrans1D3" presStyleIdx="3" presStyleCnt="6"/>
      <dgm:spPr/>
      <dgm:t>
        <a:bodyPr/>
        <a:lstStyle/>
        <a:p>
          <a:endParaRPr lang="en-US"/>
        </a:p>
      </dgm:t>
    </dgm:pt>
    <dgm:pt modelId="{FC9D43E1-6503-3245-8FAD-2C5B3C043729}" type="pres">
      <dgm:prSet presAssocID="{08124C43-DD5C-0944-92E8-61049EBDF95E}" presName="connTx" presStyleLbl="parChTrans1D3" presStyleIdx="3" presStyleCnt="6"/>
      <dgm:spPr/>
      <dgm:t>
        <a:bodyPr/>
        <a:lstStyle/>
        <a:p>
          <a:endParaRPr lang="en-US"/>
        </a:p>
      </dgm:t>
    </dgm:pt>
    <dgm:pt modelId="{74AA0A98-BEBD-BF49-8B92-B8FF0EAE1200}" type="pres">
      <dgm:prSet presAssocID="{15171A26-B850-A342-BA61-F2CFD5D17A48}" presName="root2" presStyleCnt="0"/>
      <dgm:spPr/>
      <dgm:t>
        <a:bodyPr/>
        <a:lstStyle/>
        <a:p>
          <a:endParaRPr lang="en-US"/>
        </a:p>
      </dgm:t>
    </dgm:pt>
    <dgm:pt modelId="{C75FA8CE-685D-694A-85A6-76A7895BB5F4}" type="pres">
      <dgm:prSet presAssocID="{15171A26-B850-A342-BA61-F2CFD5D17A48}" presName="LevelTwoTextNode" presStyleLbl="node3" presStyleIdx="3" presStyleCnt="6">
        <dgm:presLayoutVars>
          <dgm:chPref val="3"/>
        </dgm:presLayoutVars>
      </dgm:prSet>
      <dgm:spPr/>
      <dgm:t>
        <a:bodyPr/>
        <a:lstStyle/>
        <a:p>
          <a:endParaRPr lang="en-US"/>
        </a:p>
      </dgm:t>
    </dgm:pt>
    <dgm:pt modelId="{F4293518-8B04-564A-8EAF-3554F9FFFF11}" type="pres">
      <dgm:prSet presAssocID="{15171A26-B850-A342-BA61-F2CFD5D17A48}"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3"/>
      <dgm:spPr/>
      <dgm:t>
        <a:bodyPr/>
        <a:lstStyle/>
        <a:p>
          <a:endParaRPr lang="en-US"/>
        </a:p>
      </dgm:t>
    </dgm:pt>
    <dgm:pt modelId="{49AFADC5-174B-7140-AB5F-32F4D079E528}" type="pres">
      <dgm:prSet presAssocID="{0406CA50-9F58-CC43-B59C-27CB7F89E703}" presName="connTx" presStyleLbl="parChTrans1D2" presStyleIdx="2" presStyleCnt="3"/>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3">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4" presStyleCnt="6"/>
      <dgm:spPr/>
      <dgm:t>
        <a:bodyPr/>
        <a:lstStyle/>
        <a:p>
          <a:endParaRPr lang="en-US"/>
        </a:p>
      </dgm:t>
    </dgm:pt>
    <dgm:pt modelId="{A6BBCDC8-D92A-6848-B8C3-66C36AB35C66}" type="pres">
      <dgm:prSet presAssocID="{EA2B0C69-C29D-1841-B80F-A2B81D7AA761}" presName="connTx" presStyleLbl="parChTrans1D3" presStyleIdx="4"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4"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9FB0EC69-ACD6-6245-AADE-564B1DDAB509}" type="pres">
      <dgm:prSet presAssocID="{3242D4FC-84B6-1348-97B6-EBA5D87B898A}" presName="conn2-1" presStyleLbl="parChTrans1D3" presStyleIdx="5" presStyleCnt="6"/>
      <dgm:spPr/>
      <dgm:t>
        <a:bodyPr/>
        <a:lstStyle/>
        <a:p>
          <a:endParaRPr lang="en-US"/>
        </a:p>
      </dgm:t>
    </dgm:pt>
    <dgm:pt modelId="{8274D1C6-47D1-E34D-BFD3-67F3CA9AEAB3}" type="pres">
      <dgm:prSet presAssocID="{3242D4FC-84B6-1348-97B6-EBA5D87B898A}" presName="connTx" presStyleLbl="parChTrans1D3" presStyleIdx="5" presStyleCnt="6"/>
      <dgm:spPr/>
      <dgm:t>
        <a:bodyPr/>
        <a:lstStyle/>
        <a:p>
          <a:endParaRPr lang="en-US"/>
        </a:p>
      </dgm:t>
    </dgm:pt>
    <dgm:pt modelId="{1741AD04-F006-5141-8C75-FD33726AA2A5}" type="pres">
      <dgm:prSet presAssocID="{1747E77C-8A5F-6948-A339-1ECEB6313BC7}" presName="root2" presStyleCnt="0"/>
      <dgm:spPr/>
      <dgm:t>
        <a:bodyPr/>
        <a:lstStyle/>
        <a:p>
          <a:endParaRPr lang="en-US"/>
        </a:p>
      </dgm:t>
    </dgm:pt>
    <dgm:pt modelId="{1E434061-1E07-9747-A5B0-AE93148FBFF5}" type="pres">
      <dgm:prSet presAssocID="{1747E77C-8A5F-6948-A339-1ECEB6313BC7}" presName="LevelTwoTextNode" presStyleLbl="node3" presStyleIdx="5" presStyleCnt="6">
        <dgm:presLayoutVars>
          <dgm:chPref val="3"/>
        </dgm:presLayoutVars>
      </dgm:prSet>
      <dgm:spPr/>
      <dgm:t>
        <a:bodyPr/>
        <a:lstStyle/>
        <a:p>
          <a:endParaRPr lang="en-US"/>
        </a:p>
      </dgm:t>
    </dgm:pt>
    <dgm:pt modelId="{CF2F5835-D8A5-3441-A02E-6B75EDEDDEFA}" type="pres">
      <dgm:prSet presAssocID="{1747E77C-8A5F-6948-A339-1ECEB6313BC7}" presName="level3hierChild" presStyleCnt="0"/>
      <dgm:spPr/>
      <dgm:t>
        <a:bodyPr/>
        <a:lstStyle/>
        <a:p>
          <a:endParaRPr lang="en-US"/>
        </a:p>
      </dgm:t>
    </dgm:pt>
  </dgm:ptLst>
  <dgm:cxnLst>
    <dgm:cxn modelId="{78BF1CC7-8B63-AC43-9B7C-21008A9C0928}" type="presOf" srcId="{611AE16E-D709-A241-AA4A-9E7370958885}" destId="{7AECD077-784B-4348-A373-67E1F5781BA3}" srcOrd="0" destOrd="0" presId="urn:microsoft.com/office/officeart/2005/8/layout/hierarchy2"/>
    <dgm:cxn modelId="{75E3E7CE-2160-2945-AD7A-C932933DC1CB}" type="presOf" srcId="{764951DE-7DCC-C944-B5A8-2099116BF1EC}" destId="{9AACFB51-A9C4-B04D-8F7B-F3649F8DC69B}" srcOrd="1" destOrd="0" presId="urn:microsoft.com/office/officeart/2005/8/layout/hierarchy2"/>
    <dgm:cxn modelId="{961AA1A6-285C-E64F-B76C-6E394B11EA41}" type="presOf" srcId="{3576A036-AFB6-E140-A598-0B9FE67F9E3A}" destId="{87241616-3DE6-7541-9361-AD0DC340EF02}" srcOrd="0" destOrd="0" presId="urn:microsoft.com/office/officeart/2005/8/layout/hierarchy2"/>
    <dgm:cxn modelId="{6D120611-D652-5B45-B3E1-2AD74A767698}" type="presOf" srcId="{08124C43-DD5C-0944-92E8-61049EBDF95E}" destId="{FC9D43E1-6503-3245-8FAD-2C5B3C043729}" srcOrd="1" destOrd="0" presId="urn:microsoft.com/office/officeart/2005/8/layout/hierarchy2"/>
    <dgm:cxn modelId="{4FBAFA0A-BED8-0B4E-87F5-8E324077C4DC}" srcId="{2E4368CB-1C70-DF4A-9524-DA64AFD17CE1}" destId="{15171A26-B850-A342-BA61-F2CFD5D17A48}" srcOrd="1" destOrd="0" parTransId="{08124C43-DD5C-0944-92E8-61049EBDF95E}" sibTransId="{440D8F78-40C9-DB4B-8652-06DD946AF718}"/>
    <dgm:cxn modelId="{D89B73C3-0D8B-4741-9450-C1B247122CFE}" type="presOf" srcId="{DB488FCE-375E-FD4A-A99B-2E3041F53B3B}" destId="{0F847F51-0BC6-A540-AE1F-7CCFDC1F0565}" srcOrd="0" destOrd="0" presId="urn:microsoft.com/office/officeart/2005/8/layout/hierarchy2"/>
    <dgm:cxn modelId="{8EF0D534-17BD-4744-A95D-A1275A6F83A5}" type="presOf" srcId="{0406CA50-9F58-CC43-B59C-27CB7F89E703}" destId="{49AFADC5-174B-7140-AB5F-32F4D079E528}" srcOrd="1" destOrd="0" presId="urn:microsoft.com/office/officeart/2005/8/layout/hierarchy2"/>
    <dgm:cxn modelId="{DE3A8D8F-E910-424C-BD0E-818D21D161C3}" type="presOf" srcId="{08124C43-DD5C-0944-92E8-61049EBDF95E}" destId="{28F5E510-1CAD-034A-BFA9-E8C19F54C1A0}" srcOrd="0" destOrd="0" presId="urn:microsoft.com/office/officeart/2005/8/layout/hierarchy2"/>
    <dgm:cxn modelId="{6610A97B-C020-8440-A457-7B0BB091EDE5}" type="presOf" srcId="{6BFBF50A-E61E-2242-8022-AD439606092E}" destId="{81404C1C-2AF5-9146-8097-75965B6E696A}" srcOrd="0" destOrd="0" presId="urn:microsoft.com/office/officeart/2005/8/layout/hierarchy2"/>
    <dgm:cxn modelId="{3F916D71-C754-5F4B-B775-F972C6A735C1}" type="presOf" srcId="{EA2B0C69-C29D-1841-B80F-A2B81D7AA761}" destId="{A6BBCDC8-D92A-6848-B8C3-66C36AB35C66}" srcOrd="1" destOrd="0" presId="urn:microsoft.com/office/officeart/2005/8/layout/hierarchy2"/>
    <dgm:cxn modelId="{6C156BB4-7E53-B446-8F74-F73028EAC7ED}" type="presOf" srcId="{3576A036-AFB6-E140-A598-0B9FE67F9E3A}" destId="{AA3C1B16-1A08-7347-B6B0-49663A6C9FD5}" srcOrd="1" destOrd="0" presId="urn:microsoft.com/office/officeart/2005/8/layout/hierarchy2"/>
    <dgm:cxn modelId="{44BF27EE-1297-AA4D-BDAF-4616D687B3B2}" type="presOf" srcId="{2E4368CB-1C70-DF4A-9524-DA64AFD17CE1}" destId="{8B9A6741-112D-5B44-931F-15302F01C809}" srcOrd="0" destOrd="0" presId="urn:microsoft.com/office/officeart/2005/8/layout/hierarchy2"/>
    <dgm:cxn modelId="{83A03562-26EB-5F4E-9693-76499D23293E}" type="presOf" srcId="{3242D4FC-84B6-1348-97B6-EBA5D87B898A}" destId="{9FB0EC69-ACD6-6245-AADE-564B1DDAB509}" srcOrd="0"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4136920B-3876-274E-AD86-417B1BB2B419}" type="presOf" srcId="{584FCDF4-D01B-E946-B78B-B7FDB84C792A}" destId="{95E8A329-248C-604F-857A-16DD9DFE1E99}" srcOrd="1" destOrd="0" presId="urn:microsoft.com/office/officeart/2005/8/layout/hierarchy2"/>
    <dgm:cxn modelId="{62494827-90D3-7045-9BCC-2D3771A9EF40}" type="presOf" srcId="{793FD7A9-1CAF-2140-9E6F-970EE1822F9A}" destId="{6D119CEA-ED91-EA4E-948F-27BEA715AEE4}" srcOrd="1" destOrd="0" presId="urn:microsoft.com/office/officeart/2005/8/layout/hierarchy2"/>
    <dgm:cxn modelId="{2160AD88-A6BD-6E4E-93CC-5DCE8E6054DB}" type="presOf" srcId="{230DD719-D9EF-814A-AD99-896BA8ACDF49}" destId="{4E6941D7-4779-2749-BFAA-34CB83AB58D1}" srcOrd="0" destOrd="0" presId="urn:microsoft.com/office/officeart/2005/8/layout/hierarchy2"/>
    <dgm:cxn modelId="{837CB015-AA6B-B947-8BC8-793D75263B4B}" type="presOf" srcId="{6BFBF50A-E61E-2242-8022-AD439606092E}" destId="{4DDAC5BA-CF24-824E-A0B8-90B57E68785D}" srcOrd="1" destOrd="0" presId="urn:microsoft.com/office/officeart/2005/8/layout/hierarchy2"/>
    <dgm:cxn modelId="{7EA176DA-EC96-D843-B2BA-FA7BA4225857}" type="presOf" srcId="{584FCDF4-D01B-E946-B78B-B7FDB84C792A}" destId="{49B93A5D-10D1-E649-A8C5-9B4DA67F424A}" srcOrd="0"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DCC89F98-6263-1240-9017-B0F5083EE583}" type="presOf" srcId="{EA2B0C69-C29D-1841-B80F-A2B81D7AA761}" destId="{84C0767C-A604-C840-90F1-57BC1E0877B4}" srcOrd="0" destOrd="0" presId="urn:microsoft.com/office/officeart/2005/8/layout/hierarchy2"/>
    <dgm:cxn modelId="{909A0A37-6203-D445-AB27-BECF8842716A}" type="presOf" srcId="{3242D4FC-84B6-1348-97B6-EBA5D87B898A}" destId="{8274D1C6-47D1-E34D-BFD3-67F3CA9AEAB3}" srcOrd="1" destOrd="0" presId="urn:microsoft.com/office/officeart/2005/8/layout/hierarchy2"/>
    <dgm:cxn modelId="{4A737021-4AE1-B148-8F3D-EF0BCB5752DF}" srcId="{D28ECA1B-2D94-0B48-AF46-A04F7AE9335E}" destId="{611AE16E-D709-A241-AA4A-9E7370958885}" srcOrd="1" destOrd="0" parTransId="{793FD7A9-1CAF-2140-9E6F-970EE1822F9A}" sibTransId="{ACFC436D-2E93-A34D-8851-473F6CF7F5D6}"/>
    <dgm:cxn modelId="{3381E144-3E0C-1044-B3FD-74237BBFF86A}" srcId="{A95C74BA-EA46-5446-8E93-5763C223AB1B}" destId="{1747E77C-8A5F-6948-A339-1ECEB6313BC7}" srcOrd="1" destOrd="0" parTransId="{3242D4FC-84B6-1348-97B6-EBA5D87B898A}" sibTransId="{09CFC21B-9779-CA48-8AB2-7091F54E7A0A}"/>
    <dgm:cxn modelId="{76009E0A-46EE-724C-AC84-E7B9E63BCFCB}" type="presOf" srcId="{BD2D7B6F-F5D3-0045-AA60-FFD24738CB82}" destId="{8B0D0BE4-436D-DF42-8835-0F0CD1884F38}" srcOrd="0" destOrd="0" presId="urn:microsoft.com/office/officeart/2005/8/layout/hierarchy2"/>
    <dgm:cxn modelId="{AFC54D4F-E6F6-7D4B-91E2-E0F7C28B3D9B}" type="presOf" srcId="{15171A26-B850-A342-BA61-F2CFD5D17A48}" destId="{C75FA8CE-685D-694A-85A6-76A7895BB5F4}" srcOrd="0"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62D74C75-4435-9249-8D73-EEFE2604173E}" srcId="{D28ECA1B-2D94-0B48-AF46-A04F7AE9335E}" destId="{A2E274D9-0C34-6940-A954-F173466228EB}" srcOrd="0" destOrd="0" parTransId="{6BFBF50A-E61E-2242-8022-AD439606092E}" sibTransId="{889C3224-0288-4E46-8B5C-47D9A74FEDFF}"/>
    <dgm:cxn modelId="{0203AEE5-91E3-B743-B260-57E62A27FABD}" srcId="{BD2D7B6F-F5D3-0045-AA60-FFD24738CB82}" destId="{2E4368CB-1C70-DF4A-9524-DA64AFD17CE1}" srcOrd="1" destOrd="0" parTransId="{3576A036-AFB6-E140-A598-0B9FE67F9E3A}" sibTransId="{1FCFEF51-CDE7-AA4E-884F-3C98EDD51E87}"/>
    <dgm:cxn modelId="{96B616D2-6907-E046-BAA9-2540DFE9F368}" type="presOf" srcId="{D28ECA1B-2D94-0B48-AF46-A04F7AE9335E}" destId="{4F584A9B-E6A1-7144-ABFF-694949592A70}" srcOrd="0" destOrd="0" presId="urn:microsoft.com/office/officeart/2005/8/layout/hierarchy2"/>
    <dgm:cxn modelId="{D11B0552-72C7-2249-BD5A-A55245F1A8AD}" type="presOf" srcId="{793FD7A9-1CAF-2140-9E6F-970EE1822F9A}" destId="{3423EC6C-BFCF-FA4E-A87E-928E00E792AA}" srcOrd="0" destOrd="0" presId="urn:microsoft.com/office/officeart/2005/8/layout/hierarchy2"/>
    <dgm:cxn modelId="{312740A8-D7DE-C240-B8BF-92FAAE260FFB}" type="presOf" srcId="{A2E274D9-0C34-6940-A954-F173466228EB}" destId="{AB8F7B6C-1675-8C4B-B77C-58C147CBA704}" srcOrd="0" destOrd="0" presId="urn:microsoft.com/office/officeart/2005/8/layout/hierarchy2"/>
    <dgm:cxn modelId="{6BE3B7B0-45DE-C24F-A0FF-3779A58961E1}" type="presOf" srcId="{C80FE5A0-9DAB-D448-A91E-17F419E61695}" destId="{F9268EFC-D573-D648-BC59-AE9548A3F386}" srcOrd="0" destOrd="0" presId="urn:microsoft.com/office/officeart/2005/8/layout/hierarchy2"/>
    <dgm:cxn modelId="{DF74621D-3719-9240-8151-47ED65D995D0}" type="presOf" srcId="{1747E77C-8A5F-6948-A339-1ECEB6313BC7}" destId="{1E434061-1E07-9747-A5B0-AE93148FBFF5}"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B52B80F4-9332-8E4C-AC4E-08613D925215}" srcId="{A95C74BA-EA46-5446-8E93-5763C223AB1B}" destId="{C80FE5A0-9DAB-D448-A91E-17F419E61695}" srcOrd="0" destOrd="0" parTransId="{EA2B0C69-C29D-1841-B80F-A2B81D7AA761}" sibTransId="{7C6CBF5A-C8A9-A043-A348-B32CEC3B0A6E}"/>
    <dgm:cxn modelId="{2759928C-44A1-B544-BCB2-32F64AA73B00}" type="presOf" srcId="{764951DE-7DCC-C944-B5A8-2099116BF1EC}" destId="{4B421628-7764-8B48-8402-D7B93410FBAE}" srcOrd="0" destOrd="0" presId="urn:microsoft.com/office/officeart/2005/8/layout/hierarchy2"/>
    <dgm:cxn modelId="{793BE4D8-4C66-714E-AA29-15C87C96B4EA}" type="presOf" srcId="{A95C74BA-EA46-5446-8E93-5763C223AB1B}" destId="{5061476B-1586-AE46-8DA5-7831992C847E}" srcOrd="0" destOrd="0" presId="urn:microsoft.com/office/officeart/2005/8/layout/hierarchy2"/>
    <dgm:cxn modelId="{C32D99C8-7D05-5543-80F3-97C1B4F6B936}" type="presOf" srcId="{0406CA50-9F58-CC43-B59C-27CB7F89E703}" destId="{08A74241-88EA-FE4E-A8B8-525CF0D34D0A}" srcOrd="0" destOrd="0" presId="urn:microsoft.com/office/officeart/2005/8/layout/hierarchy2"/>
    <dgm:cxn modelId="{5A8F4053-0E26-C747-AD2B-1CE2F0E21DDC}" type="presParOf" srcId="{0F847F51-0BC6-A540-AE1F-7CCFDC1F0565}" destId="{DAAA43C5-826B-E34F-B169-F6F33B9B6896}" srcOrd="0" destOrd="0" presId="urn:microsoft.com/office/officeart/2005/8/layout/hierarchy2"/>
    <dgm:cxn modelId="{A5E5F09E-99B9-1D4F-9614-46933DF535AA}" type="presParOf" srcId="{DAAA43C5-826B-E34F-B169-F6F33B9B6896}" destId="{8B0D0BE4-436D-DF42-8835-0F0CD1884F38}" srcOrd="0" destOrd="0" presId="urn:microsoft.com/office/officeart/2005/8/layout/hierarchy2"/>
    <dgm:cxn modelId="{291B4257-BA22-244E-9277-6C90F9D77F5E}" type="presParOf" srcId="{DAAA43C5-826B-E34F-B169-F6F33B9B6896}" destId="{AC684639-330E-9D4A-B3F1-194BACD8F112}" srcOrd="1" destOrd="0" presId="urn:microsoft.com/office/officeart/2005/8/layout/hierarchy2"/>
    <dgm:cxn modelId="{37E2EC74-FFE5-3949-BB80-542C859D0417}" type="presParOf" srcId="{AC684639-330E-9D4A-B3F1-194BACD8F112}" destId="{4B421628-7764-8B48-8402-D7B93410FBAE}" srcOrd="0" destOrd="0" presId="urn:microsoft.com/office/officeart/2005/8/layout/hierarchy2"/>
    <dgm:cxn modelId="{A1B9AF4E-0B24-B142-BD4D-3C23FF2577A5}" type="presParOf" srcId="{4B421628-7764-8B48-8402-D7B93410FBAE}" destId="{9AACFB51-A9C4-B04D-8F7B-F3649F8DC69B}" srcOrd="0" destOrd="0" presId="urn:microsoft.com/office/officeart/2005/8/layout/hierarchy2"/>
    <dgm:cxn modelId="{E4C5EB31-7536-6A40-B602-B3974909DB20}" type="presParOf" srcId="{AC684639-330E-9D4A-B3F1-194BACD8F112}" destId="{26633AEF-77BE-1447-AFEF-EB8A85053E7A}" srcOrd="1" destOrd="0" presId="urn:microsoft.com/office/officeart/2005/8/layout/hierarchy2"/>
    <dgm:cxn modelId="{F04E994D-2F35-CA48-9BAF-AE0B9FDA1DC0}" type="presParOf" srcId="{26633AEF-77BE-1447-AFEF-EB8A85053E7A}" destId="{4F584A9B-E6A1-7144-ABFF-694949592A70}" srcOrd="0" destOrd="0" presId="urn:microsoft.com/office/officeart/2005/8/layout/hierarchy2"/>
    <dgm:cxn modelId="{FFF0E3FC-5C72-334D-B320-559C46D09BA5}" type="presParOf" srcId="{26633AEF-77BE-1447-AFEF-EB8A85053E7A}" destId="{674F2751-7DB2-5F40-BBED-CF8FD394C367}" srcOrd="1" destOrd="0" presId="urn:microsoft.com/office/officeart/2005/8/layout/hierarchy2"/>
    <dgm:cxn modelId="{566547D3-24E7-4642-84B5-58FD6BA8D04A}" type="presParOf" srcId="{674F2751-7DB2-5F40-BBED-CF8FD394C367}" destId="{81404C1C-2AF5-9146-8097-75965B6E696A}" srcOrd="0" destOrd="0" presId="urn:microsoft.com/office/officeart/2005/8/layout/hierarchy2"/>
    <dgm:cxn modelId="{81597945-1782-4643-A9C4-C8FDD7EC8BB3}" type="presParOf" srcId="{81404C1C-2AF5-9146-8097-75965B6E696A}" destId="{4DDAC5BA-CF24-824E-A0B8-90B57E68785D}" srcOrd="0" destOrd="0" presId="urn:microsoft.com/office/officeart/2005/8/layout/hierarchy2"/>
    <dgm:cxn modelId="{0B5AE8EF-6533-CC44-BB7C-6DE69332812B}" type="presParOf" srcId="{674F2751-7DB2-5F40-BBED-CF8FD394C367}" destId="{BF67FE15-C113-9E4F-A662-20BDE956D359}" srcOrd="1" destOrd="0" presId="urn:microsoft.com/office/officeart/2005/8/layout/hierarchy2"/>
    <dgm:cxn modelId="{009024A1-38DB-F648-A18C-1B987596F816}" type="presParOf" srcId="{BF67FE15-C113-9E4F-A662-20BDE956D359}" destId="{AB8F7B6C-1675-8C4B-B77C-58C147CBA704}" srcOrd="0" destOrd="0" presId="urn:microsoft.com/office/officeart/2005/8/layout/hierarchy2"/>
    <dgm:cxn modelId="{C526EF2B-866B-D845-AE76-348F22F3F499}" type="presParOf" srcId="{BF67FE15-C113-9E4F-A662-20BDE956D359}" destId="{807417B7-03F5-9243-A1B4-7F4E87604E31}" srcOrd="1" destOrd="0" presId="urn:microsoft.com/office/officeart/2005/8/layout/hierarchy2"/>
    <dgm:cxn modelId="{E2DAEBCF-690E-4440-AF13-D4E778CC4269}" type="presParOf" srcId="{674F2751-7DB2-5F40-BBED-CF8FD394C367}" destId="{3423EC6C-BFCF-FA4E-A87E-928E00E792AA}" srcOrd="2" destOrd="0" presId="urn:microsoft.com/office/officeart/2005/8/layout/hierarchy2"/>
    <dgm:cxn modelId="{1CDF4DD0-D0B8-2147-BF4C-F3CB04127757}" type="presParOf" srcId="{3423EC6C-BFCF-FA4E-A87E-928E00E792AA}" destId="{6D119CEA-ED91-EA4E-948F-27BEA715AEE4}" srcOrd="0" destOrd="0" presId="urn:microsoft.com/office/officeart/2005/8/layout/hierarchy2"/>
    <dgm:cxn modelId="{84782748-F50B-5B40-89F4-92148E66E227}" type="presParOf" srcId="{674F2751-7DB2-5F40-BBED-CF8FD394C367}" destId="{49C957A6-AA94-0145-B8E2-8E314B6C06FB}" srcOrd="3" destOrd="0" presId="urn:microsoft.com/office/officeart/2005/8/layout/hierarchy2"/>
    <dgm:cxn modelId="{A52538B9-090F-E544-8906-74D100113C18}" type="presParOf" srcId="{49C957A6-AA94-0145-B8E2-8E314B6C06FB}" destId="{7AECD077-784B-4348-A373-67E1F5781BA3}" srcOrd="0" destOrd="0" presId="urn:microsoft.com/office/officeart/2005/8/layout/hierarchy2"/>
    <dgm:cxn modelId="{1D79CED1-C9E3-2C43-B0BF-A49EA36FFCED}" type="presParOf" srcId="{49C957A6-AA94-0145-B8E2-8E314B6C06FB}" destId="{B871DE93-9BF4-C94D-BBBC-0BA049131614}" srcOrd="1" destOrd="0" presId="urn:microsoft.com/office/officeart/2005/8/layout/hierarchy2"/>
    <dgm:cxn modelId="{4CA301FA-2FEE-F64A-A188-E9A6D3E1251E}" type="presParOf" srcId="{AC684639-330E-9D4A-B3F1-194BACD8F112}" destId="{87241616-3DE6-7541-9361-AD0DC340EF02}" srcOrd="2" destOrd="0" presId="urn:microsoft.com/office/officeart/2005/8/layout/hierarchy2"/>
    <dgm:cxn modelId="{27B46A08-86ED-334E-A042-74E83CF96DEC}" type="presParOf" srcId="{87241616-3DE6-7541-9361-AD0DC340EF02}" destId="{AA3C1B16-1A08-7347-B6B0-49663A6C9FD5}" srcOrd="0" destOrd="0" presId="urn:microsoft.com/office/officeart/2005/8/layout/hierarchy2"/>
    <dgm:cxn modelId="{EF1F2F9C-5736-A648-B2D0-7670348DC169}" type="presParOf" srcId="{AC684639-330E-9D4A-B3F1-194BACD8F112}" destId="{7FF2F4CC-DC2C-7844-B734-C4D740994BE3}" srcOrd="3" destOrd="0" presId="urn:microsoft.com/office/officeart/2005/8/layout/hierarchy2"/>
    <dgm:cxn modelId="{23CF099E-44DF-5340-AA40-DFD6E87456AB}" type="presParOf" srcId="{7FF2F4CC-DC2C-7844-B734-C4D740994BE3}" destId="{8B9A6741-112D-5B44-931F-15302F01C809}" srcOrd="0" destOrd="0" presId="urn:microsoft.com/office/officeart/2005/8/layout/hierarchy2"/>
    <dgm:cxn modelId="{9C0428B5-31FC-3A4A-8A14-095E97E96789}" type="presParOf" srcId="{7FF2F4CC-DC2C-7844-B734-C4D740994BE3}" destId="{7EC9F7E8-2324-0046-BEC5-B070BEA4EBB0}" srcOrd="1" destOrd="0" presId="urn:microsoft.com/office/officeart/2005/8/layout/hierarchy2"/>
    <dgm:cxn modelId="{D45A996C-CE95-9045-9B3F-029EBCB5A096}" type="presParOf" srcId="{7EC9F7E8-2324-0046-BEC5-B070BEA4EBB0}" destId="{49B93A5D-10D1-E649-A8C5-9B4DA67F424A}" srcOrd="0" destOrd="0" presId="urn:microsoft.com/office/officeart/2005/8/layout/hierarchy2"/>
    <dgm:cxn modelId="{5F2FB546-538A-5D4B-B9B9-EBD57C25BF46}" type="presParOf" srcId="{49B93A5D-10D1-E649-A8C5-9B4DA67F424A}" destId="{95E8A329-248C-604F-857A-16DD9DFE1E99}" srcOrd="0" destOrd="0" presId="urn:microsoft.com/office/officeart/2005/8/layout/hierarchy2"/>
    <dgm:cxn modelId="{97CEF3C7-F152-9A40-ADD1-B80950261609}" type="presParOf" srcId="{7EC9F7E8-2324-0046-BEC5-B070BEA4EBB0}" destId="{5A7649E0-5CE0-0E41-83E8-456F5458DAC6}" srcOrd="1" destOrd="0" presId="urn:microsoft.com/office/officeart/2005/8/layout/hierarchy2"/>
    <dgm:cxn modelId="{D2B8D019-830D-B846-A235-EA2E3C0AECB6}" type="presParOf" srcId="{5A7649E0-5CE0-0E41-83E8-456F5458DAC6}" destId="{4E6941D7-4779-2749-BFAA-34CB83AB58D1}" srcOrd="0" destOrd="0" presId="urn:microsoft.com/office/officeart/2005/8/layout/hierarchy2"/>
    <dgm:cxn modelId="{84DE78FB-C538-A848-9F06-5C8F72C2E64A}" type="presParOf" srcId="{5A7649E0-5CE0-0E41-83E8-456F5458DAC6}" destId="{AC3A9576-2609-7C45-B473-D2247E691EFC}" srcOrd="1" destOrd="0" presId="urn:microsoft.com/office/officeart/2005/8/layout/hierarchy2"/>
    <dgm:cxn modelId="{F03EBA3F-5765-464B-B0BB-680819B7AEE8}" type="presParOf" srcId="{7EC9F7E8-2324-0046-BEC5-B070BEA4EBB0}" destId="{28F5E510-1CAD-034A-BFA9-E8C19F54C1A0}" srcOrd="2" destOrd="0" presId="urn:microsoft.com/office/officeart/2005/8/layout/hierarchy2"/>
    <dgm:cxn modelId="{D08A2C5F-5B18-EE4B-82DB-6005558F6B58}" type="presParOf" srcId="{28F5E510-1CAD-034A-BFA9-E8C19F54C1A0}" destId="{FC9D43E1-6503-3245-8FAD-2C5B3C043729}" srcOrd="0" destOrd="0" presId="urn:microsoft.com/office/officeart/2005/8/layout/hierarchy2"/>
    <dgm:cxn modelId="{6C434E72-CF6D-D74D-9AD3-8E43760A4ECD}" type="presParOf" srcId="{7EC9F7E8-2324-0046-BEC5-B070BEA4EBB0}" destId="{74AA0A98-BEBD-BF49-8B92-B8FF0EAE1200}" srcOrd="3" destOrd="0" presId="urn:microsoft.com/office/officeart/2005/8/layout/hierarchy2"/>
    <dgm:cxn modelId="{E489F329-D508-7D4D-9C75-55403AB24BFB}" type="presParOf" srcId="{74AA0A98-BEBD-BF49-8B92-B8FF0EAE1200}" destId="{C75FA8CE-685D-694A-85A6-76A7895BB5F4}" srcOrd="0" destOrd="0" presId="urn:microsoft.com/office/officeart/2005/8/layout/hierarchy2"/>
    <dgm:cxn modelId="{38744646-13DB-6E44-BCC8-27D6F567BA55}" type="presParOf" srcId="{74AA0A98-BEBD-BF49-8B92-B8FF0EAE1200}" destId="{F4293518-8B04-564A-8EAF-3554F9FFFF11}" srcOrd="1" destOrd="0" presId="urn:microsoft.com/office/officeart/2005/8/layout/hierarchy2"/>
    <dgm:cxn modelId="{1043BD69-2366-D049-ABFB-6B8783E35A4D}" type="presParOf" srcId="{AC684639-330E-9D4A-B3F1-194BACD8F112}" destId="{08A74241-88EA-FE4E-A8B8-525CF0D34D0A}" srcOrd="4" destOrd="0" presId="urn:microsoft.com/office/officeart/2005/8/layout/hierarchy2"/>
    <dgm:cxn modelId="{E07A9D5E-B172-324B-91B7-BC1BB9AAD3DE}" type="presParOf" srcId="{08A74241-88EA-FE4E-A8B8-525CF0D34D0A}" destId="{49AFADC5-174B-7140-AB5F-32F4D079E528}" srcOrd="0" destOrd="0" presId="urn:microsoft.com/office/officeart/2005/8/layout/hierarchy2"/>
    <dgm:cxn modelId="{6B265A32-3F84-DC43-9D42-8B08F0EF9E64}" type="presParOf" srcId="{AC684639-330E-9D4A-B3F1-194BACD8F112}" destId="{50424B7D-DF3B-4648-9BCD-DEFF237FB110}" srcOrd="5" destOrd="0" presId="urn:microsoft.com/office/officeart/2005/8/layout/hierarchy2"/>
    <dgm:cxn modelId="{1A3AF575-0096-9F47-9575-5700FEBDC6CA}" type="presParOf" srcId="{50424B7D-DF3B-4648-9BCD-DEFF237FB110}" destId="{5061476B-1586-AE46-8DA5-7831992C847E}" srcOrd="0" destOrd="0" presId="urn:microsoft.com/office/officeart/2005/8/layout/hierarchy2"/>
    <dgm:cxn modelId="{FEBC96C5-5676-F541-BCC0-6F9087C9C501}" type="presParOf" srcId="{50424B7D-DF3B-4648-9BCD-DEFF237FB110}" destId="{EAB7B3A2-A823-CA4E-8F89-06C29EAC923F}" srcOrd="1" destOrd="0" presId="urn:microsoft.com/office/officeart/2005/8/layout/hierarchy2"/>
    <dgm:cxn modelId="{1610753A-B08B-294B-A206-86A2EFE5FE43}" type="presParOf" srcId="{EAB7B3A2-A823-CA4E-8F89-06C29EAC923F}" destId="{84C0767C-A604-C840-90F1-57BC1E0877B4}" srcOrd="0" destOrd="0" presId="urn:microsoft.com/office/officeart/2005/8/layout/hierarchy2"/>
    <dgm:cxn modelId="{EE6032B2-8E1B-0849-AFB1-F62F5A2C5EA0}" type="presParOf" srcId="{84C0767C-A604-C840-90F1-57BC1E0877B4}" destId="{A6BBCDC8-D92A-6848-B8C3-66C36AB35C66}" srcOrd="0" destOrd="0" presId="urn:microsoft.com/office/officeart/2005/8/layout/hierarchy2"/>
    <dgm:cxn modelId="{98BE2C61-7675-8C4E-89B7-EB8500B5D8BC}" type="presParOf" srcId="{EAB7B3A2-A823-CA4E-8F89-06C29EAC923F}" destId="{F5598E1B-C379-5945-B25B-58F861C6E8AB}" srcOrd="1" destOrd="0" presId="urn:microsoft.com/office/officeart/2005/8/layout/hierarchy2"/>
    <dgm:cxn modelId="{8440315C-51BA-F848-91BC-EBB8E8CE62BA}" type="presParOf" srcId="{F5598E1B-C379-5945-B25B-58F861C6E8AB}" destId="{F9268EFC-D573-D648-BC59-AE9548A3F386}" srcOrd="0" destOrd="0" presId="urn:microsoft.com/office/officeart/2005/8/layout/hierarchy2"/>
    <dgm:cxn modelId="{93EAAF25-9B1B-A149-B727-55E8AAACB554}" type="presParOf" srcId="{F5598E1B-C379-5945-B25B-58F861C6E8AB}" destId="{662B9DD3-6BCC-D34A-9231-A3F8A3886817}" srcOrd="1" destOrd="0" presId="urn:microsoft.com/office/officeart/2005/8/layout/hierarchy2"/>
    <dgm:cxn modelId="{AC7B41CA-4830-AB47-BC2B-49A93F3CC554}" type="presParOf" srcId="{EAB7B3A2-A823-CA4E-8F89-06C29EAC923F}" destId="{9FB0EC69-ACD6-6245-AADE-564B1DDAB509}" srcOrd="2" destOrd="0" presId="urn:microsoft.com/office/officeart/2005/8/layout/hierarchy2"/>
    <dgm:cxn modelId="{C371CC58-5B9B-9F4E-BBC1-5F89119B8EB9}" type="presParOf" srcId="{9FB0EC69-ACD6-6245-AADE-564B1DDAB509}" destId="{8274D1C6-47D1-E34D-BFD3-67F3CA9AEAB3}" srcOrd="0" destOrd="0" presId="urn:microsoft.com/office/officeart/2005/8/layout/hierarchy2"/>
    <dgm:cxn modelId="{7E692BCD-536D-CA49-ADAE-6E413CC08EAF}" type="presParOf" srcId="{EAB7B3A2-A823-CA4E-8F89-06C29EAC923F}" destId="{1741AD04-F006-5141-8C75-FD33726AA2A5}" srcOrd="3" destOrd="0" presId="urn:microsoft.com/office/officeart/2005/8/layout/hierarchy2"/>
    <dgm:cxn modelId="{1C7ED540-0C54-764D-AD04-FB3169738BF3}" type="presParOf" srcId="{1741AD04-F006-5141-8C75-FD33726AA2A5}" destId="{1E434061-1E07-9747-A5B0-AE93148FBFF5}" srcOrd="0" destOrd="0" presId="urn:microsoft.com/office/officeart/2005/8/layout/hierarchy2"/>
    <dgm:cxn modelId="{66C2B63F-1018-2344-8EF4-06E2D8C35720}" type="presParOf" srcId="{1741AD04-F006-5141-8C75-FD33726AA2A5}" destId="{CF2F5835-D8A5-3441-A02E-6B75EDEDDEF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4090E13C-FA55-8644-AA81-AAD46FD2B792}">
      <dgm:prSet phldrT="[Text]" custT="1"/>
      <dgm:spPr/>
      <dgm:t>
        <a:bodyPr/>
        <a:lstStyle/>
        <a:p>
          <a:r>
            <a:rPr lang="en-US" sz="1600" b="1" dirty="0" smtClean="0"/>
            <a:t>Family Faith Formation Network</a:t>
          </a:r>
          <a:endParaRPr lang="en-US" sz="16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600" b="1" dirty="0" smtClean="0"/>
            <a:t>For Parents</a:t>
          </a:r>
          <a:endParaRPr lang="en-US" sz="1600" b="1" dirty="0"/>
        </a:p>
      </dgm:t>
    </dgm:pt>
    <dgm:pt modelId="{049F9092-890B-064A-A1C7-BCBFDFBBDB29}" type="parTrans" cxnId="{850B757C-A141-C840-BA4A-8E13F3B2DF8F}">
      <dgm:prSet/>
      <dgm:spPr/>
      <dgm:t>
        <a:bodyPr/>
        <a:lstStyle/>
        <a:p>
          <a:endParaRPr lang="en-US" dirty="0"/>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600" b="1" dirty="0" smtClean="0"/>
            <a:t>Seasons of the Year</a:t>
          </a:r>
        </a:p>
      </dgm:t>
    </dgm:pt>
    <dgm:pt modelId="{53EB17F9-ABD7-9043-8EF4-4DD52FAEF979}" type="parTrans" cxnId="{D5BF67B6-3B4C-6246-8FD2-4ED8323CAD07}">
      <dgm:prSet/>
      <dgm:spPr/>
      <dgm:t>
        <a:bodyPr/>
        <a:lstStyle/>
        <a:p>
          <a:endParaRPr lang="en-US" dirty="0"/>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600" b="1" dirty="0" smtClean="0"/>
            <a:t>Sunday Worship </a:t>
          </a:r>
          <a:br>
            <a:rPr lang="en-US" sz="1600" b="1" dirty="0" smtClean="0"/>
          </a:br>
          <a:r>
            <a:rPr lang="en-US" sz="16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600" b="1" dirty="0" smtClean="0"/>
            <a:t>Reading the Bible</a:t>
          </a:r>
          <a:endParaRPr lang="en-US" sz="1600" b="1" dirty="0"/>
        </a:p>
      </dgm:t>
    </dgm:pt>
    <dgm:pt modelId="{767B4DB2-6936-8C4C-B1DF-BEC98A402196}" type="parTrans" cxnId="{A52D7FFA-AB11-4344-81F7-34ED0F598E6F}">
      <dgm:prSet/>
      <dgm:spPr/>
      <dgm:t>
        <a:bodyPr/>
        <a:lstStyle/>
        <a:p>
          <a:endParaRPr lang="en-US" dirty="0"/>
        </a:p>
      </dgm:t>
    </dgm:pt>
    <dgm:pt modelId="{3D0693D7-7B7E-DA4E-AC61-72A37CDC7B00}" type="sibTrans" cxnId="{A52D7FFA-AB11-4344-81F7-34ED0F598E6F}">
      <dgm:prSet/>
      <dgm:spPr/>
      <dgm:t>
        <a:bodyPr/>
        <a:lstStyle/>
        <a:p>
          <a:endParaRPr lang="en-US"/>
        </a:p>
      </dgm:t>
    </dgm:pt>
    <dgm:pt modelId="{8BAE294D-B6D6-7B42-B507-F48966780F8F}">
      <dgm:prSet phldrT="[Text]" custT="1"/>
      <dgm:spPr/>
      <dgm:t>
        <a:bodyPr/>
        <a:lstStyle/>
        <a:p>
          <a:r>
            <a:rPr lang="en-US" sz="1600" b="1" dirty="0" smtClean="0"/>
            <a:t>Serving</a:t>
          </a:r>
          <a:endParaRPr lang="en-US" sz="1600" b="1" dirty="0"/>
        </a:p>
      </dgm:t>
    </dgm:pt>
    <dgm:pt modelId="{02BE90D4-646C-B54F-B6C3-48D36FC39511}" type="parTrans" cxnId="{6B16E1A6-060E-564B-937C-6BB561DA4A09}">
      <dgm:prSet/>
      <dgm:spPr/>
      <dgm:t>
        <a:bodyPr/>
        <a:lstStyle/>
        <a:p>
          <a:endParaRPr lang="en-US" dirty="0"/>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600" b="1" dirty="0" smtClean="0"/>
            <a:t>Growing as a Family</a:t>
          </a:r>
          <a:endParaRPr lang="en-US" sz="1600" b="1" dirty="0"/>
        </a:p>
      </dgm:t>
    </dgm:pt>
    <dgm:pt modelId="{BFEBB3D9-DD47-2B48-8744-21B33F39C484}" type="parTrans" cxnId="{FEF70FAF-85D4-8F43-8984-FB22DC94B2DB}">
      <dgm:prSet/>
      <dgm:spPr/>
      <dgm:t>
        <a:bodyPr/>
        <a:lstStyle/>
        <a:p>
          <a:endParaRPr lang="en-US" dirty="0"/>
        </a:p>
      </dgm:t>
    </dgm:pt>
    <dgm:pt modelId="{504BDC30-6545-5846-A128-60E40A5EA05C}" type="sibTrans" cxnId="{FEF70FAF-85D4-8F43-8984-FB22DC94B2DB}">
      <dgm:prSet/>
      <dgm:spPr/>
      <dgm:t>
        <a:bodyPr/>
        <a:lstStyle/>
        <a:p>
          <a:endParaRPr lang="en-US"/>
        </a:p>
      </dgm:t>
    </dgm:pt>
    <dgm:pt modelId="{E8A2AF1D-F8E2-2A4E-B524-90490476817A}">
      <dgm:prSet phldrT="[Text]" custT="1"/>
      <dgm:spPr/>
      <dgm:t>
        <a:bodyPr/>
        <a:lstStyle/>
        <a:p>
          <a:r>
            <a:rPr lang="en-US" sz="1600" b="1" dirty="0" smtClean="0"/>
            <a:t>Learning the Faith</a:t>
          </a:r>
          <a:endParaRPr lang="en-US" sz="1600" b="1" dirty="0"/>
        </a:p>
      </dgm:t>
    </dgm:pt>
    <dgm:pt modelId="{5BBA3AA8-41C0-D747-B481-7887E9531B08}" type="parTrans" cxnId="{13788564-141C-A54F-8787-C91ACAE5E19C}">
      <dgm:prSet/>
      <dgm:spPr/>
      <dgm:t>
        <a:bodyPr/>
        <a:lstStyle/>
        <a:p>
          <a:endParaRPr lang="en-US" dirty="0"/>
        </a:p>
      </dgm:t>
    </dgm:pt>
    <dgm:pt modelId="{D8DAAF7E-ACA7-7C47-8120-BD93A5D08746}" type="sibTrans" cxnId="{13788564-141C-A54F-8787-C91ACAE5E19C}">
      <dgm:prSet/>
      <dgm:spPr/>
      <dgm:t>
        <a:bodyPr/>
        <a:lstStyle/>
        <a:p>
          <a:endParaRPr lang="en-US"/>
        </a:p>
      </dgm:t>
    </dgm:pt>
    <dgm:pt modelId="{F9709750-3F12-AB41-A670-0DA2612D774D}">
      <dgm:prSet phldrT="[Text]" custT="1"/>
      <dgm:spPr/>
      <dgm:t>
        <a:bodyPr/>
        <a:lstStyle/>
        <a:p>
          <a:r>
            <a:rPr lang="en-US" sz="1600" b="1" dirty="0" smtClean="0"/>
            <a:t>Celebrating Rituals &amp; Milestones</a:t>
          </a:r>
          <a:endParaRPr lang="en-US" sz="1600" b="1" dirty="0"/>
        </a:p>
      </dgm:t>
    </dgm:pt>
    <dgm:pt modelId="{57DCCD10-F980-8046-B9BC-9CA12D7DD4F0}" type="parTrans" cxnId="{16AE5AD1-C2AF-BE49-8233-BC526DD43AAD}">
      <dgm:prSet/>
      <dgm:spPr/>
      <dgm:t>
        <a:bodyPr/>
        <a:lstStyle/>
        <a:p>
          <a:endParaRPr lang="en-US" dirty="0"/>
        </a:p>
      </dgm:t>
    </dgm:pt>
    <dgm:pt modelId="{6E5D8A80-1214-DF4C-86E8-35766A903C34}" type="sibTrans" cxnId="{16AE5AD1-C2AF-BE49-8233-BC526DD43AAD}">
      <dgm:prSet/>
      <dgm:spPr/>
      <dgm:t>
        <a:bodyPr/>
        <a:lstStyle/>
        <a:p>
          <a:endParaRPr lang="en-US"/>
        </a:p>
      </dgm:t>
    </dgm:pt>
    <dgm:pt modelId="{E6E40F48-7F7F-C743-B3E8-6D0C7C0B8BDB}">
      <dgm:prSet phldrT="[Text]" custT="1"/>
      <dgm:spPr/>
      <dgm:t>
        <a:bodyPr/>
        <a:lstStyle/>
        <a:p>
          <a:r>
            <a:rPr lang="en-US" sz="1600" b="1" dirty="0" smtClean="0"/>
            <a:t>Children’s Programs</a:t>
          </a:r>
          <a:endParaRPr lang="en-US" sz="1600" b="1" dirty="0"/>
        </a:p>
      </dgm:t>
    </dgm:pt>
    <dgm:pt modelId="{95B9F048-F24F-5840-9B2A-9ADB6C30C5F3}" type="parTrans" cxnId="{9F001711-68C4-6B40-A12D-355C83E94A18}">
      <dgm:prSet/>
      <dgm:spPr/>
      <dgm:t>
        <a:bodyPr/>
        <a:lstStyle/>
        <a:p>
          <a:endParaRPr lang="en-US" dirty="0"/>
        </a:p>
      </dgm:t>
    </dgm:pt>
    <dgm:pt modelId="{11F1305F-4414-024C-A6AE-60F9D88DEC15}" type="sibTrans" cxnId="{9F001711-68C4-6B40-A12D-355C83E94A18}">
      <dgm:prSet/>
      <dgm:spPr/>
      <dgm:t>
        <a:bodyPr/>
        <a:lstStyle/>
        <a:p>
          <a:endParaRPr lang="en-US"/>
        </a:p>
      </dgm:t>
    </dgm:pt>
    <dgm:pt modelId="{2E45D3F3-06AD-5A42-8B05-4B4938EA9ED4}">
      <dgm:prSet phldrT="[Text]" custT="1"/>
      <dgm:spPr/>
      <dgm:t>
        <a:bodyPr/>
        <a:lstStyle/>
        <a:p>
          <a:r>
            <a:rPr lang="en-US" sz="1600" b="1" dirty="0" smtClean="0"/>
            <a:t>Praying &amp; Growing Spiritually</a:t>
          </a:r>
        </a:p>
      </dgm:t>
    </dgm:pt>
    <dgm:pt modelId="{9EE8E91F-14E5-264B-A7C6-8A12C49DF5E7}" type="parTrans" cxnId="{67C080A6-1682-0640-8303-C19E6EEC0CBB}">
      <dgm:prSet/>
      <dgm:spPr/>
      <dgm:t>
        <a:bodyPr/>
        <a:lstStyle/>
        <a:p>
          <a:endParaRPr lang="en-US" dirty="0"/>
        </a:p>
      </dgm:t>
    </dgm:pt>
    <dgm:pt modelId="{0566B551-54BF-D849-89FE-0F5AEE653F95}" type="sibTrans" cxnId="{67C080A6-1682-0640-8303-C19E6EEC0CBB}">
      <dgm:prSet/>
      <dgm:spPr/>
      <dgm:t>
        <a:bodyPr/>
        <a:lstStyle/>
        <a:p>
          <a:endParaRPr lang="en-US"/>
        </a:p>
      </dgm:t>
    </dgm:pt>
    <dgm:pt modelId="{6E00F6A9-0BD0-4441-A630-818C557BED3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708A881B-B1B0-F642-B091-B4BBA32196C1}" type="pres">
      <dgm:prSet presAssocID="{4090E13C-FA55-8644-AA81-AAD46FD2B792}" presName="centerShape" presStyleLbl="node0" presStyleIdx="0" presStyleCnt="1" custScaleX="142174" custScaleY="136706"/>
      <dgm:spPr/>
      <dgm:t>
        <a:bodyPr/>
        <a:lstStyle/>
        <a:p>
          <a:endParaRPr lang="en-US"/>
        </a:p>
      </dgm:t>
    </dgm:pt>
    <dgm:pt modelId="{1F45B067-B7B1-0A45-AB56-7F02E646C263}" type="pres">
      <dgm:prSet presAssocID="{4BDBC7F0-DF71-0241-9487-573EA70E0825}" presName="parTrans" presStyleLbl="sibTrans2D1" presStyleIdx="0" presStyleCnt="10"/>
      <dgm:spPr/>
      <dgm:t>
        <a:bodyPr/>
        <a:lstStyle/>
        <a:p>
          <a:endParaRPr lang="en-US"/>
        </a:p>
      </dgm:t>
    </dgm:pt>
    <dgm:pt modelId="{3E1A57B5-456B-BF4A-B08F-554B149CF085}" type="pres">
      <dgm:prSet presAssocID="{4BDBC7F0-DF71-0241-9487-573EA70E0825}" presName="connectorText" presStyleLbl="sibTrans2D1" presStyleIdx="0" presStyleCnt="10"/>
      <dgm:spPr/>
      <dgm:t>
        <a:bodyPr/>
        <a:lstStyle/>
        <a:p>
          <a:endParaRPr lang="en-US"/>
        </a:p>
      </dgm:t>
    </dgm:pt>
    <dgm:pt modelId="{3CE09590-9275-1642-8130-27B0BC77971D}" type="pres">
      <dgm:prSet presAssocID="{F4891E69-05A1-D940-AD54-1945B596B03B}" presName="node" presStyleLbl="node1" presStyleIdx="0" presStyleCnt="10">
        <dgm:presLayoutVars>
          <dgm:bulletEnabled val="1"/>
        </dgm:presLayoutVars>
      </dgm:prSet>
      <dgm:spPr/>
      <dgm:t>
        <a:bodyPr/>
        <a:lstStyle/>
        <a:p>
          <a:endParaRPr lang="en-US"/>
        </a:p>
      </dgm:t>
    </dgm:pt>
    <dgm:pt modelId="{A7994F24-44D0-0042-A3E7-235E3D780D92}" type="pres">
      <dgm:prSet presAssocID="{53EB17F9-ABD7-9043-8EF4-4DD52FAEF979}" presName="parTrans" presStyleLbl="sibTrans2D1" presStyleIdx="1" presStyleCnt="10"/>
      <dgm:spPr/>
      <dgm:t>
        <a:bodyPr/>
        <a:lstStyle/>
        <a:p>
          <a:endParaRPr lang="en-US"/>
        </a:p>
      </dgm:t>
    </dgm:pt>
    <dgm:pt modelId="{8E9FD1F2-CA01-7E4B-91E9-F9669B3D4431}" type="pres">
      <dgm:prSet presAssocID="{53EB17F9-ABD7-9043-8EF4-4DD52FAEF979}" presName="connectorText" presStyleLbl="sibTrans2D1" presStyleIdx="1" presStyleCnt="10"/>
      <dgm:spPr/>
      <dgm:t>
        <a:bodyPr/>
        <a:lstStyle/>
        <a:p>
          <a:endParaRPr lang="en-US"/>
        </a:p>
      </dgm:t>
    </dgm:pt>
    <dgm:pt modelId="{9C42DC5D-4BD5-EA44-888E-74873274F060}" type="pres">
      <dgm:prSet presAssocID="{EBC59012-128E-D945-A310-A4278BC20966}" presName="node" presStyleLbl="node1" presStyleIdx="1" presStyleCnt="10">
        <dgm:presLayoutVars>
          <dgm:bulletEnabled val="1"/>
        </dgm:presLayoutVars>
      </dgm:prSet>
      <dgm:spPr/>
      <dgm:t>
        <a:bodyPr/>
        <a:lstStyle/>
        <a:p>
          <a:endParaRPr lang="en-US"/>
        </a:p>
      </dgm:t>
    </dgm:pt>
    <dgm:pt modelId="{47B05779-D02A-0342-9375-A2A9CAA1AB66}" type="pres">
      <dgm:prSet presAssocID="{9EE8E91F-14E5-264B-A7C6-8A12C49DF5E7}" presName="parTrans" presStyleLbl="sibTrans2D1" presStyleIdx="2" presStyleCnt="10"/>
      <dgm:spPr/>
      <dgm:t>
        <a:bodyPr/>
        <a:lstStyle/>
        <a:p>
          <a:endParaRPr lang="en-US"/>
        </a:p>
      </dgm:t>
    </dgm:pt>
    <dgm:pt modelId="{B8CE9C88-6740-C848-BCD2-2EA6301FA30B}" type="pres">
      <dgm:prSet presAssocID="{9EE8E91F-14E5-264B-A7C6-8A12C49DF5E7}" presName="connectorText" presStyleLbl="sibTrans2D1" presStyleIdx="2" presStyleCnt="10"/>
      <dgm:spPr/>
      <dgm:t>
        <a:bodyPr/>
        <a:lstStyle/>
        <a:p>
          <a:endParaRPr lang="en-US"/>
        </a:p>
      </dgm:t>
    </dgm:pt>
    <dgm:pt modelId="{08FF743E-866B-9645-962C-B5BA90AAC3C6}" type="pres">
      <dgm:prSet presAssocID="{2E45D3F3-06AD-5A42-8B05-4B4938EA9ED4}" presName="node" presStyleLbl="node1" presStyleIdx="2" presStyleCnt="10">
        <dgm:presLayoutVars>
          <dgm:bulletEnabled val="1"/>
        </dgm:presLayoutVars>
      </dgm:prSet>
      <dgm:spPr/>
      <dgm:t>
        <a:bodyPr/>
        <a:lstStyle/>
        <a:p>
          <a:endParaRPr lang="en-US"/>
        </a:p>
      </dgm:t>
    </dgm:pt>
    <dgm:pt modelId="{EB322A2A-F1CF-A14F-A732-3D0CD05C5B3A}" type="pres">
      <dgm:prSet presAssocID="{767B4DB2-6936-8C4C-B1DF-BEC98A402196}" presName="parTrans" presStyleLbl="sibTrans2D1" presStyleIdx="3" presStyleCnt="10"/>
      <dgm:spPr/>
      <dgm:t>
        <a:bodyPr/>
        <a:lstStyle/>
        <a:p>
          <a:endParaRPr lang="en-US"/>
        </a:p>
      </dgm:t>
    </dgm:pt>
    <dgm:pt modelId="{071A9E5E-DB9B-F94C-8FE0-91107B7BB0F1}" type="pres">
      <dgm:prSet presAssocID="{767B4DB2-6936-8C4C-B1DF-BEC98A402196}" presName="connectorText" presStyleLbl="sibTrans2D1" presStyleIdx="3" presStyleCnt="10"/>
      <dgm:spPr/>
      <dgm:t>
        <a:bodyPr/>
        <a:lstStyle/>
        <a:p>
          <a:endParaRPr lang="en-US"/>
        </a:p>
      </dgm:t>
    </dgm:pt>
    <dgm:pt modelId="{653E9AF3-97FD-254F-9C39-770C18696BA5}" type="pres">
      <dgm:prSet presAssocID="{0F1C742E-51C7-2543-8360-11D7F496E638}" presName="node" presStyleLbl="node1" presStyleIdx="3" presStyleCnt="10">
        <dgm:presLayoutVars>
          <dgm:bulletEnabled val="1"/>
        </dgm:presLayoutVars>
      </dgm:prSet>
      <dgm:spPr/>
      <dgm:t>
        <a:bodyPr/>
        <a:lstStyle/>
        <a:p>
          <a:endParaRPr lang="en-US"/>
        </a:p>
      </dgm:t>
    </dgm:pt>
    <dgm:pt modelId="{92E90530-962E-9546-91B7-F09101DA1AAC}" type="pres">
      <dgm:prSet presAssocID="{5BBA3AA8-41C0-D747-B481-7887E9531B08}" presName="parTrans" presStyleLbl="sibTrans2D1" presStyleIdx="4" presStyleCnt="10"/>
      <dgm:spPr/>
      <dgm:t>
        <a:bodyPr/>
        <a:lstStyle/>
        <a:p>
          <a:endParaRPr lang="en-US"/>
        </a:p>
      </dgm:t>
    </dgm:pt>
    <dgm:pt modelId="{A8A698E6-7A93-474B-BAE0-2FCBA598DF61}" type="pres">
      <dgm:prSet presAssocID="{5BBA3AA8-41C0-D747-B481-7887E9531B08}" presName="connectorText" presStyleLbl="sibTrans2D1" presStyleIdx="4" presStyleCnt="10"/>
      <dgm:spPr/>
      <dgm:t>
        <a:bodyPr/>
        <a:lstStyle/>
        <a:p>
          <a:endParaRPr lang="en-US"/>
        </a:p>
      </dgm:t>
    </dgm:pt>
    <dgm:pt modelId="{1FED6E05-CFFF-814C-9C75-31120DDA1A2A}" type="pres">
      <dgm:prSet presAssocID="{E8A2AF1D-F8E2-2A4E-B524-90490476817A}" presName="node" presStyleLbl="node1" presStyleIdx="4" presStyleCnt="10">
        <dgm:presLayoutVars>
          <dgm:bulletEnabled val="1"/>
        </dgm:presLayoutVars>
      </dgm:prSet>
      <dgm:spPr/>
      <dgm:t>
        <a:bodyPr/>
        <a:lstStyle/>
        <a:p>
          <a:endParaRPr lang="en-US"/>
        </a:p>
      </dgm:t>
    </dgm:pt>
    <dgm:pt modelId="{E5B0DD3B-4DDC-6544-839D-F78FF8B5E519}" type="pres">
      <dgm:prSet presAssocID="{57DCCD10-F980-8046-B9BC-9CA12D7DD4F0}" presName="parTrans" presStyleLbl="sibTrans2D1" presStyleIdx="5" presStyleCnt="10"/>
      <dgm:spPr/>
      <dgm:t>
        <a:bodyPr/>
        <a:lstStyle/>
        <a:p>
          <a:endParaRPr lang="en-US"/>
        </a:p>
      </dgm:t>
    </dgm:pt>
    <dgm:pt modelId="{A3C3F9FB-0331-8F42-BFC3-9FB7058D715E}" type="pres">
      <dgm:prSet presAssocID="{57DCCD10-F980-8046-B9BC-9CA12D7DD4F0}" presName="connectorText" presStyleLbl="sibTrans2D1" presStyleIdx="5" presStyleCnt="10"/>
      <dgm:spPr/>
      <dgm:t>
        <a:bodyPr/>
        <a:lstStyle/>
        <a:p>
          <a:endParaRPr lang="en-US"/>
        </a:p>
      </dgm:t>
    </dgm:pt>
    <dgm:pt modelId="{5C8E1775-139E-0948-81B0-0F9E7BABAE41}" type="pres">
      <dgm:prSet presAssocID="{F9709750-3F12-AB41-A670-0DA2612D774D}" presName="node" presStyleLbl="node1" presStyleIdx="5" presStyleCnt="10" custScaleX="122322">
        <dgm:presLayoutVars>
          <dgm:bulletEnabled val="1"/>
        </dgm:presLayoutVars>
      </dgm:prSet>
      <dgm:spPr/>
      <dgm:t>
        <a:bodyPr/>
        <a:lstStyle/>
        <a:p>
          <a:endParaRPr lang="en-US"/>
        </a:p>
      </dgm:t>
    </dgm:pt>
    <dgm:pt modelId="{D2311740-CD67-0949-83D0-DED2B26FFAA2}" type="pres">
      <dgm:prSet presAssocID="{02BE90D4-646C-B54F-B6C3-48D36FC39511}" presName="parTrans" presStyleLbl="sibTrans2D1" presStyleIdx="6" presStyleCnt="10"/>
      <dgm:spPr/>
      <dgm:t>
        <a:bodyPr/>
        <a:lstStyle/>
        <a:p>
          <a:endParaRPr lang="en-US"/>
        </a:p>
      </dgm:t>
    </dgm:pt>
    <dgm:pt modelId="{CD0A81FB-3384-E74D-B6F2-A3B795914C4B}" type="pres">
      <dgm:prSet presAssocID="{02BE90D4-646C-B54F-B6C3-48D36FC39511}" presName="connectorText" presStyleLbl="sibTrans2D1" presStyleIdx="6" presStyleCnt="10"/>
      <dgm:spPr/>
      <dgm:t>
        <a:bodyPr/>
        <a:lstStyle/>
        <a:p>
          <a:endParaRPr lang="en-US"/>
        </a:p>
      </dgm:t>
    </dgm:pt>
    <dgm:pt modelId="{6FA2B70A-4503-C448-B226-95F23990E1BF}" type="pres">
      <dgm:prSet presAssocID="{8BAE294D-B6D6-7B42-B507-F48966780F8F}" presName="node" presStyleLbl="node1" presStyleIdx="6" presStyleCnt="10">
        <dgm:presLayoutVars>
          <dgm:bulletEnabled val="1"/>
        </dgm:presLayoutVars>
      </dgm:prSet>
      <dgm:spPr/>
      <dgm:t>
        <a:bodyPr/>
        <a:lstStyle/>
        <a:p>
          <a:endParaRPr lang="en-US"/>
        </a:p>
      </dgm:t>
    </dgm:pt>
    <dgm:pt modelId="{0E278418-EB79-684F-A5A8-86FBA56F8E5B}" type="pres">
      <dgm:prSet presAssocID="{BFEBB3D9-DD47-2B48-8744-21B33F39C484}" presName="parTrans" presStyleLbl="sibTrans2D1" presStyleIdx="7" presStyleCnt="10"/>
      <dgm:spPr/>
      <dgm:t>
        <a:bodyPr/>
        <a:lstStyle/>
        <a:p>
          <a:endParaRPr lang="en-US"/>
        </a:p>
      </dgm:t>
    </dgm:pt>
    <dgm:pt modelId="{9AAC4520-C485-784E-BA67-B4B09413C349}" type="pres">
      <dgm:prSet presAssocID="{BFEBB3D9-DD47-2B48-8744-21B33F39C484}" presName="connectorText" presStyleLbl="sibTrans2D1" presStyleIdx="7" presStyleCnt="10"/>
      <dgm:spPr/>
      <dgm:t>
        <a:bodyPr/>
        <a:lstStyle/>
        <a:p>
          <a:endParaRPr lang="en-US"/>
        </a:p>
      </dgm:t>
    </dgm:pt>
    <dgm:pt modelId="{F1129076-C76E-A34F-BDFB-6CBFA8FB3FD0}" type="pres">
      <dgm:prSet presAssocID="{2428120A-EC8B-954F-AF54-6812AF71B422}" presName="node" presStyleLbl="node1" presStyleIdx="7" presStyleCnt="10">
        <dgm:presLayoutVars>
          <dgm:bulletEnabled val="1"/>
        </dgm:presLayoutVars>
      </dgm:prSet>
      <dgm:spPr/>
      <dgm:t>
        <a:bodyPr/>
        <a:lstStyle/>
        <a:p>
          <a:endParaRPr lang="en-US"/>
        </a:p>
      </dgm:t>
    </dgm:pt>
    <dgm:pt modelId="{F2451D7E-F6B0-654E-8BB5-4B46E71F1626}" type="pres">
      <dgm:prSet presAssocID="{049F9092-890B-064A-A1C7-BCBFDFBBDB29}" presName="parTrans" presStyleLbl="sibTrans2D1" presStyleIdx="8" presStyleCnt="10"/>
      <dgm:spPr/>
      <dgm:t>
        <a:bodyPr/>
        <a:lstStyle/>
        <a:p>
          <a:endParaRPr lang="en-US"/>
        </a:p>
      </dgm:t>
    </dgm:pt>
    <dgm:pt modelId="{AC0B857B-1980-F549-8229-81DAA118CAF3}" type="pres">
      <dgm:prSet presAssocID="{049F9092-890B-064A-A1C7-BCBFDFBBDB29}" presName="connectorText" presStyleLbl="sibTrans2D1" presStyleIdx="8" presStyleCnt="10"/>
      <dgm:spPr/>
      <dgm:t>
        <a:bodyPr/>
        <a:lstStyle/>
        <a:p>
          <a:endParaRPr lang="en-US"/>
        </a:p>
      </dgm:t>
    </dgm:pt>
    <dgm:pt modelId="{9260ACB3-6FEC-E544-8303-19094F5C724B}" type="pres">
      <dgm:prSet presAssocID="{961DD880-A93A-6048-AB97-B2DEE7DA15DC}" presName="node" presStyleLbl="node1" presStyleIdx="8" presStyleCnt="10">
        <dgm:presLayoutVars>
          <dgm:bulletEnabled val="1"/>
        </dgm:presLayoutVars>
      </dgm:prSet>
      <dgm:spPr/>
      <dgm:t>
        <a:bodyPr/>
        <a:lstStyle/>
        <a:p>
          <a:endParaRPr lang="en-US"/>
        </a:p>
      </dgm:t>
    </dgm:pt>
    <dgm:pt modelId="{0BBECC17-77F4-7840-8330-5CC513A45EE5}" type="pres">
      <dgm:prSet presAssocID="{95B9F048-F24F-5840-9B2A-9ADB6C30C5F3}" presName="parTrans" presStyleLbl="sibTrans2D1" presStyleIdx="9" presStyleCnt="10"/>
      <dgm:spPr/>
      <dgm:t>
        <a:bodyPr/>
        <a:lstStyle/>
        <a:p>
          <a:endParaRPr lang="en-US"/>
        </a:p>
      </dgm:t>
    </dgm:pt>
    <dgm:pt modelId="{ACA5C30C-17D4-864E-839A-33FC3F7D4D56}" type="pres">
      <dgm:prSet presAssocID="{95B9F048-F24F-5840-9B2A-9ADB6C30C5F3}" presName="connectorText" presStyleLbl="sibTrans2D1" presStyleIdx="9" presStyleCnt="10"/>
      <dgm:spPr/>
      <dgm:t>
        <a:bodyPr/>
        <a:lstStyle/>
        <a:p>
          <a:endParaRPr lang="en-US"/>
        </a:p>
      </dgm:t>
    </dgm:pt>
    <dgm:pt modelId="{B705394A-D3FD-2A46-866F-B051D2A8D8E1}" type="pres">
      <dgm:prSet presAssocID="{E6E40F48-7F7F-C743-B3E8-6D0C7C0B8BDB}" presName="node" presStyleLbl="node1" presStyleIdx="9" presStyleCnt="10" custScaleX="109522" custScaleY="100130">
        <dgm:presLayoutVars>
          <dgm:bulletEnabled val="1"/>
        </dgm:presLayoutVars>
      </dgm:prSet>
      <dgm:spPr/>
      <dgm:t>
        <a:bodyPr/>
        <a:lstStyle/>
        <a:p>
          <a:endParaRPr lang="en-US"/>
        </a:p>
      </dgm:t>
    </dgm:pt>
  </dgm:ptLst>
  <dgm:cxnLst>
    <dgm:cxn modelId="{FEF70FAF-85D4-8F43-8984-FB22DC94B2DB}" srcId="{4090E13C-FA55-8644-AA81-AAD46FD2B792}" destId="{2428120A-EC8B-954F-AF54-6812AF71B422}" srcOrd="7" destOrd="0" parTransId="{BFEBB3D9-DD47-2B48-8744-21B33F39C484}" sibTransId="{504BDC30-6545-5846-A128-60E40A5EA05C}"/>
    <dgm:cxn modelId="{6B20B95F-4F65-E34A-9FB7-900CCB134DED}" type="presOf" srcId="{767B4DB2-6936-8C4C-B1DF-BEC98A402196}" destId="{071A9E5E-DB9B-F94C-8FE0-91107B7BB0F1}" srcOrd="1" destOrd="0" presId="urn:microsoft.com/office/officeart/2005/8/layout/radial5"/>
    <dgm:cxn modelId="{522053F2-4CE0-0D4D-B3BB-33C44CB1C0BD}" type="presOf" srcId="{57DCCD10-F980-8046-B9BC-9CA12D7DD4F0}" destId="{E5B0DD3B-4DDC-6544-839D-F78FF8B5E519}" srcOrd="0" destOrd="0" presId="urn:microsoft.com/office/officeart/2005/8/layout/radial5"/>
    <dgm:cxn modelId="{8EE3AA48-E8BE-A14C-A587-F5089C6AB427}" type="presOf" srcId="{E6E40F48-7F7F-C743-B3E8-6D0C7C0B8BDB}" destId="{B705394A-D3FD-2A46-866F-B051D2A8D8E1}" srcOrd="0" destOrd="0" presId="urn:microsoft.com/office/officeart/2005/8/layout/radial5"/>
    <dgm:cxn modelId="{F3AA71ED-ADC7-9449-A506-A65B156F64D3}" type="presOf" srcId="{4090E13C-FA55-8644-AA81-AAD46FD2B792}" destId="{708A881B-B1B0-F642-B091-B4BBA32196C1}" srcOrd="0" destOrd="0" presId="urn:microsoft.com/office/officeart/2005/8/layout/radial5"/>
    <dgm:cxn modelId="{0575624F-7E1E-164E-ACCC-2207443E1529}" type="presOf" srcId="{4BDBC7F0-DF71-0241-9487-573EA70E0825}" destId="{3E1A57B5-456B-BF4A-B08F-554B149CF085}" srcOrd="1" destOrd="0" presId="urn:microsoft.com/office/officeart/2005/8/layout/radial5"/>
    <dgm:cxn modelId="{850B757C-A141-C840-BA4A-8E13F3B2DF8F}" srcId="{4090E13C-FA55-8644-AA81-AAD46FD2B792}" destId="{961DD880-A93A-6048-AB97-B2DEE7DA15DC}" srcOrd="8" destOrd="0" parTransId="{049F9092-890B-064A-A1C7-BCBFDFBBDB29}" sibTransId="{C2251B99-8496-954F-82E8-3B9E37EEFAA6}"/>
    <dgm:cxn modelId="{6E9779D7-EE24-2B44-85F6-9CE55F4A2E25}" srcId="{4090E13C-FA55-8644-AA81-AAD46FD2B792}" destId="{F4891E69-05A1-D940-AD54-1945B596B03B}" srcOrd="0" destOrd="0" parTransId="{4BDBC7F0-DF71-0241-9487-573EA70E0825}" sibTransId="{D0AE19E6-5955-6641-9A6F-C588B9B28826}"/>
    <dgm:cxn modelId="{9595A621-B419-5242-BDC3-7E2789940E56}" type="presOf" srcId="{E8A2AF1D-F8E2-2A4E-B524-90490476817A}" destId="{1FED6E05-CFFF-814C-9C75-31120DDA1A2A}" srcOrd="0" destOrd="0" presId="urn:microsoft.com/office/officeart/2005/8/layout/radial5"/>
    <dgm:cxn modelId="{8143402E-F08C-2841-A970-C7F81EF59285}" type="presOf" srcId="{BFEBB3D9-DD47-2B48-8744-21B33F39C484}" destId="{0E278418-EB79-684F-A5A8-86FBA56F8E5B}" srcOrd="0" destOrd="0" presId="urn:microsoft.com/office/officeart/2005/8/layout/radial5"/>
    <dgm:cxn modelId="{8210FA59-E25B-2C45-80E8-ACD7E9552852}" type="presOf" srcId="{5BBA3AA8-41C0-D747-B481-7887E9531B08}" destId="{92E90530-962E-9546-91B7-F09101DA1AAC}" srcOrd="0" destOrd="0" presId="urn:microsoft.com/office/officeart/2005/8/layout/radial5"/>
    <dgm:cxn modelId="{2F8C636B-53FE-664B-B129-678EBA3E33A7}" type="presOf" srcId="{049F9092-890B-064A-A1C7-BCBFDFBBDB29}" destId="{F2451D7E-F6B0-654E-8BB5-4B46E71F1626}" srcOrd="0" destOrd="0" presId="urn:microsoft.com/office/officeart/2005/8/layout/radial5"/>
    <dgm:cxn modelId="{A54A0673-36D6-1644-BD25-4BFBB4B7B086}" type="presOf" srcId="{53EB17F9-ABD7-9043-8EF4-4DD52FAEF979}" destId="{A7994F24-44D0-0042-A3E7-235E3D780D92}" srcOrd="0" destOrd="0" presId="urn:microsoft.com/office/officeart/2005/8/layout/radial5"/>
    <dgm:cxn modelId="{13788564-141C-A54F-8787-C91ACAE5E19C}" srcId="{4090E13C-FA55-8644-AA81-AAD46FD2B792}" destId="{E8A2AF1D-F8E2-2A4E-B524-90490476817A}" srcOrd="4" destOrd="0" parTransId="{5BBA3AA8-41C0-D747-B481-7887E9531B08}" sibTransId="{D8DAAF7E-ACA7-7C47-8120-BD93A5D08746}"/>
    <dgm:cxn modelId="{6ACAE258-1AC4-1348-A433-C62C48DCD00A}" type="presOf" srcId="{049F9092-890B-064A-A1C7-BCBFDFBBDB29}" destId="{AC0B857B-1980-F549-8229-81DAA118CAF3}" srcOrd="1" destOrd="0" presId="urn:microsoft.com/office/officeart/2005/8/layout/radial5"/>
    <dgm:cxn modelId="{C17697FA-0E7A-FE4A-9306-05098FBD193B}" type="presOf" srcId="{961DD880-A93A-6048-AB97-B2DEE7DA15DC}" destId="{9260ACB3-6FEC-E544-8303-19094F5C724B}" srcOrd="0" destOrd="0" presId="urn:microsoft.com/office/officeart/2005/8/layout/radial5"/>
    <dgm:cxn modelId="{58DFF9D9-7495-654A-AD49-921F5432A34C}" type="presOf" srcId="{9EE8E91F-14E5-264B-A7C6-8A12C49DF5E7}" destId="{B8CE9C88-6740-C848-BCD2-2EA6301FA30B}" srcOrd="1" destOrd="0" presId="urn:microsoft.com/office/officeart/2005/8/layout/radial5"/>
    <dgm:cxn modelId="{A9CB0517-8D39-144D-9A3E-55A56ABB5EE7}" type="presOf" srcId="{2428120A-EC8B-954F-AF54-6812AF71B422}" destId="{F1129076-C76E-A34F-BDFB-6CBFA8FB3FD0}" srcOrd="0" destOrd="0" presId="urn:microsoft.com/office/officeart/2005/8/layout/radial5"/>
    <dgm:cxn modelId="{7E41ECF6-D6A8-F847-9433-B3523959C97E}" type="presOf" srcId="{BFEBB3D9-DD47-2B48-8744-21B33F39C484}" destId="{9AAC4520-C485-784E-BA67-B4B09413C349}" srcOrd="1" destOrd="0" presId="urn:microsoft.com/office/officeart/2005/8/layout/radial5"/>
    <dgm:cxn modelId="{A833BBDF-60C7-F94D-B457-1F53F4CDF5D7}" type="presOf" srcId="{53EB17F9-ABD7-9043-8EF4-4DD52FAEF979}" destId="{8E9FD1F2-CA01-7E4B-91E9-F9669B3D4431}" srcOrd="1" destOrd="0" presId="urn:microsoft.com/office/officeart/2005/8/layout/radial5"/>
    <dgm:cxn modelId="{61728FD1-F589-0D4B-B19D-569A4E6B67EE}" type="presOf" srcId="{F9709750-3F12-AB41-A670-0DA2612D774D}" destId="{5C8E1775-139E-0948-81B0-0F9E7BABAE41}" srcOrd="0" destOrd="0" presId="urn:microsoft.com/office/officeart/2005/8/layout/radial5"/>
    <dgm:cxn modelId="{EF15E931-1A23-894F-B9D7-953E00E277DC}" type="presOf" srcId="{8BAE294D-B6D6-7B42-B507-F48966780F8F}" destId="{6FA2B70A-4503-C448-B226-95F23990E1BF}" srcOrd="0" destOrd="0" presId="urn:microsoft.com/office/officeart/2005/8/layout/radial5"/>
    <dgm:cxn modelId="{75452EBC-2D0B-6945-B6C6-91749294BAE8}" type="presOf" srcId="{57DCCD10-F980-8046-B9BC-9CA12D7DD4F0}" destId="{A3C3F9FB-0331-8F42-BFC3-9FB7058D715E}" srcOrd="1" destOrd="0" presId="urn:microsoft.com/office/officeart/2005/8/layout/radial5"/>
    <dgm:cxn modelId="{67C080A6-1682-0640-8303-C19E6EEC0CBB}" srcId="{4090E13C-FA55-8644-AA81-AAD46FD2B792}" destId="{2E45D3F3-06AD-5A42-8B05-4B4938EA9ED4}" srcOrd="2" destOrd="0" parTransId="{9EE8E91F-14E5-264B-A7C6-8A12C49DF5E7}" sibTransId="{0566B551-54BF-D849-89FE-0F5AEE653F95}"/>
    <dgm:cxn modelId="{1F840116-A91E-624D-8B2E-793FA14B46D3}" type="presOf" srcId="{95B9F048-F24F-5840-9B2A-9ADB6C30C5F3}" destId="{0BBECC17-77F4-7840-8330-5CC513A45EE5}" srcOrd="0" destOrd="0" presId="urn:microsoft.com/office/officeart/2005/8/layout/radial5"/>
    <dgm:cxn modelId="{D5BF67B6-3B4C-6246-8FD2-4ED8323CAD07}" srcId="{4090E13C-FA55-8644-AA81-AAD46FD2B792}" destId="{EBC59012-128E-D945-A310-A4278BC20966}" srcOrd="1" destOrd="0" parTransId="{53EB17F9-ABD7-9043-8EF4-4DD52FAEF979}" sibTransId="{667D8936-2877-754A-B2A7-37045C672D8A}"/>
    <dgm:cxn modelId="{6B16E1A6-060E-564B-937C-6BB561DA4A09}" srcId="{4090E13C-FA55-8644-AA81-AAD46FD2B792}" destId="{8BAE294D-B6D6-7B42-B507-F48966780F8F}" srcOrd="6" destOrd="0" parTransId="{02BE90D4-646C-B54F-B6C3-48D36FC39511}" sibTransId="{A0BAA2F6-1F2E-9147-A28F-9076704BDDB8}"/>
    <dgm:cxn modelId="{9F001711-68C4-6B40-A12D-355C83E94A18}" srcId="{4090E13C-FA55-8644-AA81-AAD46FD2B792}" destId="{E6E40F48-7F7F-C743-B3E8-6D0C7C0B8BDB}" srcOrd="9" destOrd="0" parTransId="{95B9F048-F24F-5840-9B2A-9ADB6C30C5F3}" sibTransId="{11F1305F-4414-024C-A6AE-60F9D88DEC15}"/>
    <dgm:cxn modelId="{A54E79F8-FDE7-B94D-AC43-26E8799E95FC}" type="presOf" srcId="{83B2E4C9-6739-0940-BFE0-6E1FBF8066B7}" destId="{6E00F6A9-0BD0-4441-A630-818C557BED38}" srcOrd="0" destOrd="0" presId="urn:microsoft.com/office/officeart/2005/8/layout/radial5"/>
    <dgm:cxn modelId="{10172C40-482B-A146-B989-368CDAECC8AB}" type="presOf" srcId="{EBC59012-128E-D945-A310-A4278BC20966}" destId="{9C42DC5D-4BD5-EA44-888E-74873274F060}" srcOrd="0" destOrd="0" presId="urn:microsoft.com/office/officeart/2005/8/layout/radial5"/>
    <dgm:cxn modelId="{7464618A-87A8-3B4C-BBEE-F40D76F4FE1E}" type="presOf" srcId="{4BDBC7F0-DF71-0241-9487-573EA70E0825}" destId="{1F45B067-B7B1-0A45-AB56-7F02E646C263}" srcOrd="0" destOrd="0" presId="urn:microsoft.com/office/officeart/2005/8/layout/radial5"/>
    <dgm:cxn modelId="{9EA9A76D-DE34-8846-A01A-8B3A3251BD78}" type="presOf" srcId="{02BE90D4-646C-B54F-B6C3-48D36FC39511}" destId="{CD0A81FB-3384-E74D-B6F2-A3B795914C4B}" srcOrd="1"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28DD4919-E957-AC46-A248-B104E34111ED}" type="presOf" srcId="{0F1C742E-51C7-2543-8360-11D7F496E638}" destId="{653E9AF3-97FD-254F-9C39-770C18696BA5}" srcOrd="0" destOrd="0" presId="urn:microsoft.com/office/officeart/2005/8/layout/radial5"/>
    <dgm:cxn modelId="{55156062-8BDE-F54E-9A8A-43B6C040A8F0}" type="presOf" srcId="{95B9F048-F24F-5840-9B2A-9ADB6C30C5F3}" destId="{ACA5C30C-17D4-864E-839A-33FC3F7D4D56}" srcOrd="1" destOrd="0" presId="urn:microsoft.com/office/officeart/2005/8/layout/radial5"/>
    <dgm:cxn modelId="{01DF1417-3C01-8846-8FAF-477044CC20B3}" type="presOf" srcId="{2E45D3F3-06AD-5A42-8B05-4B4938EA9ED4}" destId="{08FF743E-866B-9645-962C-B5BA90AAC3C6}" srcOrd="0" destOrd="0" presId="urn:microsoft.com/office/officeart/2005/8/layout/radial5"/>
    <dgm:cxn modelId="{79FEAA64-D0A7-9A49-AEF8-257288440D8A}" type="presOf" srcId="{9EE8E91F-14E5-264B-A7C6-8A12C49DF5E7}" destId="{47B05779-D02A-0342-9375-A2A9CAA1AB66}" srcOrd="0" destOrd="0" presId="urn:microsoft.com/office/officeart/2005/8/layout/radial5"/>
    <dgm:cxn modelId="{7582A2D6-3B1E-8C41-8930-161367892DF1}" type="presOf" srcId="{5BBA3AA8-41C0-D747-B481-7887E9531B08}" destId="{A8A698E6-7A93-474B-BAE0-2FCBA598DF61}" srcOrd="1" destOrd="0" presId="urn:microsoft.com/office/officeart/2005/8/layout/radial5"/>
    <dgm:cxn modelId="{16AE5AD1-C2AF-BE49-8233-BC526DD43AAD}" srcId="{4090E13C-FA55-8644-AA81-AAD46FD2B792}" destId="{F9709750-3F12-AB41-A670-0DA2612D774D}" srcOrd="5" destOrd="0" parTransId="{57DCCD10-F980-8046-B9BC-9CA12D7DD4F0}" sibTransId="{6E5D8A80-1214-DF4C-86E8-35766A903C34}"/>
    <dgm:cxn modelId="{A52D7FFA-AB11-4344-81F7-34ED0F598E6F}" srcId="{4090E13C-FA55-8644-AA81-AAD46FD2B792}" destId="{0F1C742E-51C7-2543-8360-11D7F496E638}" srcOrd="3" destOrd="0" parTransId="{767B4DB2-6936-8C4C-B1DF-BEC98A402196}" sibTransId="{3D0693D7-7B7E-DA4E-AC61-72A37CDC7B00}"/>
    <dgm:cxn modelId="{CA43BCA1-8E50-1940-A749-88B893302BDB}" type="presOf" srcId="{02BE90D4-646C-B54F-B6C3-48D36FC39511}" destId="{D2311740-CD67-0949-83D0-DED2B26FFAA2}" srcOrd="0" destOrd="0" presId="urn:microsoft.com/office/officeart/2005/8/layout/radial5"/>
    <dgm:cxn modelId="{ADF4163E-19C5-7845-8ACC-BCF98FE9FC9A}" type="presOf" srcId="{767B4DB2-6936-8C4C-B1DF-BEC98A402196}" destId="{EB322A2A-F1CF-A14F-A732-3D0CD05C5B3A}" srcOrd="0" destOrd="0" presId="urn:microsoft.com/office/officeart/2005/8/layout/radial5"/>
    <dgm:cxn modelId="{A7F9E453-EC43-1D44-93E3-D330608D4D35}" type="presOf" srcId="{F4891E69-05A1-D940-AD54-1945B596B03B}" destId="{3CE09590-9275-1642-8130-27B0BC77971D}" srcOrd="0" destOrd="0" presId="urn:microsoft.com/office/officeart/2005/8/layout/radial5"/>
    <dgm:cxn modelId="{8368242E-5865-9C4E-B31D-7FE3E9C182CF}" type="presParOf" srcId="{6E00F6A9-0BD0-4441-A630-818C557BED38}" destId="{708A881B-B1B0-F642-B091-B4BBA32196C1}" srcOrd="0" destOrd="0" presId="urn:microsoft.com/office/officeart/2005/8/layout/radial5"/>
    <dgm:cxn modelId="{47178AE8-3252-2248-B641-514733DA0C6C}" type="presParOf" srcId="{6E00F6A9-0BD0-4441-A630-818C557BED38}" destId="{1F45B067-B7B1-0A45-AB56-7F02E646C263}" srcOrd="1" destOrd="0" presId="urn:microsoft.com/office/officeart/2005/8/layout/radial5"/>
    <dgm:cxn modelId="{DACB94FB-D405-B144-9827-EEF79A62DD9C}" type="presParOf" srcId="{1F45B067-B7B1-0A45-AB56-7F02E646C263}" destId="{3E1A57B5-456B-BF4A-B08F-554B149CF085}" srcOrd="0" destOrd="0" presId="urn:microsoft.com/office/officeart/2005/8/layout/radial5"/>
    <dgm:cxn modelId="{D8A9D474-5E3B-C240-92CE-44AFE36419EC}" type="presParOf" srcId="{6E00F6A9-0BD0-4441-A630-818C557BED38}" destId="{3CE09590-9275-1642-8130-27B0BC77971D}" srcOrd="2" destOrd="0" presId="urn:microsoft.com/office/officeart/2005/8/layout/radial5"/>
    <dgm:cxn modelId="{67BDA8D4-7EEE-7B42-B418-0240EDDC7183}" type="presParOf" srcId="{6E00F6A9-0BD0-4441-A630-818C557BED38}" destId="{A7994F24-44D0-0042-A3E7-235E3D780D92}" srcOrd="3" destOrd="0" presId="urn:microsoft.com/office/officeart/2005/8/layout/radial5"/>
    <dgm:cxn modelId="{665B94CD-3072-2748-957A-E904B0F62CD8}" type="presParOf" srcId="{A7994F24-44D0-0042-A3E7-235E3D780D92}" destId="{8E9FD1F2-CA01-7E4B-91E9-F9669B3D4431}" srcOrd="0" destOrd="0" presId="urn:microsoft.com/office/officeart/2005/8/layout/radial5"/>
    <dgm:cxn modelId="{64AE218D-4A6A-EF4A-A4C6-C26CFEACDF7C}" type="presParOf" srcId="{6E00F6A9-0BD0-4441-A630-818C557BED38}" destId="{9C42DC5D-4BD5-EA44-888E-74873274F060}" srcOrd="4" destOrd="0" presId="urn:microsoft.com/office/officeart/2005/8/layout/radial5"/>
    <dgm:cxn modelId="{D822FEE2-7D8E-4842-8567-676211680238}" type="presParOf" srcId="{6E00F6A9-0BD0-4441-A630-818C557BED38}" destId="{47B05779-D02A-0342-9375-A2A9CAA1AB66}" srcOrd="5" destOrd="0" presId="urn:microsoft.com/office/officeart/2005/8/layout/radial5"/>
    <dgm:cxn modelId="{766C9F22-6FF0-F74C-A8E5-DB38E2BF7D83}" type="presParOf" srcId="{47B05779-D02A-0342-9375-A2A9CAA1AB66}" destId="{B8CE9C88-6740-C848-BCD2-2EA6301FA30B}" srcOrd="0" destOrd="0" presId="urn:microsoft.com/office/officeart/2005/8/layout/radial5"/>
    <dgm:cxn modelId="{425AD65C-9230-D04B-AC43-CD10C88D939A}" type="presParOf" srcId="{6E00F6A9-0BD0-4441-A630-818C557BED38}" destId="{08FF743E-866B-9645-962C-B5BA90AAC3C6}" srcOrd="6" destOrd="0" presId="urn:microsoft.com/office/officeart/2005/8/layout/radial5"/>
    <dgm:cxn modelId="{423BAF2F-15EE-434A-BF28-05448B9B6FE1}" type="presParOf" srcId="{6E00F6A9-0BD0-4441-A630-818C557BED38}" destId="{EB322A2A-F1CF-A14F-A732-3D0CD05C5B3A}" srcOrd="7" destOrd="0" presId="urn:microsoft.com/office/officeart/2005/8/layout/radial5"/>
    <dgm:cxn modelId="{710A658A-1D0A-0946-920F-4C6D8B3D195C}" type="presParOf" srcId="{EB322A2A-F1CF-A14F-A732-3D0CD05C5B3A}" destId="{071A9E5E-DB9B-F94C-8FE0-91107B7BB0F1}" srcOrd="0" destOrd="0" presId="urn:microsoft.com/office/officeart/2005/8/layout/radial5"/>
    <dgm:cxn modelId="{03CCF546-544C-DB47-848D-0638F1013853}" type="presParOf" srcId="{6E00F6A9-0BD0-4441-A630-818C557BED38}" destId="{653E9AF3-97FD-254F-9C39-770C18696BA5}" srcOrd="8" destOrd="0" presId="urn:microsoft.com/office/officeart/2005/8/layout/radial5"/>
    <dgm:cxn modelId="{41026548-CCE6-044E-A3AF-4D4CB9BDA050}" type="presParOf" srcId="{6E00F6A9-0BD0-4441-A630-818C557BED38}" destId="{92E90530-962E-9546-91B7-F09101DA1AAC}" srcOrd="9" destOrd="0" presId="urn:microsoft.com/office/officeart/2005/8/layout/radial5"/>
    <dgm:cxn modelId="{2DA93E89-0175-0749-AFE3-B836BB6FC19D}" type="presParOf" srcId="{92E90530-962E-9546-91B7-F09101DA1AAC}" destId="{A8A698E6-7A93-474B-BAE0-2FCBA598DF61}" srcOrd="0" destOrd="0" presId="urn:microsoft.com/office/officeart/2005/8/layout/radial5"/>
    <dgm:cxn modelId="{72301F57-22DA-A841-80FD-06C5F3438874}" type="presParOf" srcId="{6E00F6A9-0BD0-4441-A630-818C557BED38}" destId="{1FED6E05-CFFF-814C-9C75-31120DDA1A2A}" srcOrd="10" destOrd="0" presId="urn:microsoft.com/office/officeart/2005/8/layout/radial5"/>
    <dgm:cxn modelId="{3BC44830-2909-FA4D-B886-C42AABB5B6BB}" type="presParOf" srcId="{6E00F6A9-0BD0-4441-A630-818C557BED38}" destId="{E5B0DD3B-4DDC-6544-839D-F78FF8B5E519}" srcOrd="11" destOrd="0" presId="urn:microsoft.com/office/officeart/2005/8/layout/radial5"/>
    <dgm:cxn modelId="{3312FBAD-9811-D34C-9DAC-F8F6A47C6D21}" type="presParOf" srcId="{E5B0DD3B-4DDC-6544-839D-F78FF8B5E519}" destId="{A3C3F9FB-0331-8F42-BFC3-9FB7058D715E}" srcOrd="0" destOrd="0" presId="urn:microsoft.com/office/officeart/2005/8/layout/radial5"/>
    <dgm:cxn modelId="{A8A7DEB4-FDE2-E847-B454-B0ED2DC94711}" type="presParOf" srcId="{6E00F6A9-0BD0-4441-A630-818C557BED38}" destId="{5C8E1775-139E-0948-81B0-0F9E7BABAE41}" srcOrd="12" destOrd="0" presId="urn:microsoft.com/office/officeart/2005/8/layout/radial5"/>
    <dgm:cxn modelId="{8D8CFEF4-69BB-BC4A-924C-B5F07B76C0F9}" type="presParOf" srcId="{6E00F6A9-0BD0-4441-A630-818C557BED38}" destId="{D2311740-CD67-0949-83D0-DED2B26FFAA2}" srcOrd="13" destOrd="0" presId="urn:microsoft.com/office/officeart/2005/8/layout/radial5"/>
    <dgm:cxn modelId="{01E49696-D908-E847-8950-8F1FEF5E5384}" type="presParOf" srcId="{D2311740-CD67-0949-83D0-DED2B26FFAA2}" destId="{CD0A81FB-3384-E74D-B6F2-A3B795914C4B}" srcOrd="0" destOrd="0" presId="urn:microsoft.com/office/officeart/2005/8/layout/radial5"/>
    <dgm:cxn modelId="{9980EDEC-3312-1A45-AA6B-7714E0975E56}" type="presParOf" srcId="{6E00F6A9-0BD0-4441-A630-818C557BED38}" destId="{6FA2B70A-4503-C448-B226-95F23990E1BF}" srcOrd="14" destOrd="0" presId="urn:microsoft.com/office/officeart/2005/8/layout/radial5"/>
    <dgm:cxn modelId="{EF263448-3152-D74F-A4BA-8868CE78962B}" type="presParOf" srcId="{6E00F6A9-0BD0-4441-A630-818C557BED38}" destId="{0E278418-EB79-684F-A5A8-86FBA56F8E5B}" srcOrd="15" destOrd="0" presId="urn:microsoft.com/office/officeart/2005/8/layout/radial5"/>
    <dgm:cxn modelId="{E4C8DF68-58F8-D243-8512-A03FAF03FF51}" type="presParOf" srcId="{0E278418-EB79-684F-A5A8-86FBA56F8E5B}" destId="{9AAC4520-C485-784E-BA67-B4B09413C349}" srcOrd="0" destOrd="0" presId="urn:microsoft.com/office/officeart/2005/8/layout/radial5"/>
    <dgm:cxn modelId="{651A2D8D-116B-C24C-9E0D-474D8D85CBA5}" type="presParOf" srcId="{6E00F6A9-0BD0-4441-A630-818C557BED38}" destId="{F1129076-C76E-A34F-BDFB-6CBFA8FB3FD0}" srcOrd="16" destOrd="0" presId="urn:microsoft.com/office/officeart/2005/8/layout/radial5"/>
    <dgm:cxn modelId="{79FA8DD7-9BFC-804C-94BB-BBFC64D9C8A4}" type="presParOf" srcId="{6E00F6A9-0BD0-4441-A630-818C557BED38}" destId="{F2451D7E-F6B0-654E-8BB5-4B46E71F1626}" srcOrd="17" destOrd="0" presId="urn:microsoft.com/office/officeart/2005/8/layout/radial5"/>
    <dgm:cxn modelId="{0A3A2CB0-E7A6-E044-BEB0-94643AB602B8}" type="presParOf" srcId="{F2451D7E-F6B0-654E-8BB5-4B46E71F1626}" destId="{AC0B857B-1980-F549-8229-81DAA118CAF3}" srcOrd="0" destOrd="0" presId="urn:microsoft.com/office/officeart/2005/8/layout/radial5"/>
    <dgm:cxn modelId="{8FF5BBB2-03CC-4A4F-83D6-A888C5ADBFFB}" type="presParOf" srcId="{6E00F6A9-0BD0-4441-A630-818C557BED38}" destId="{9260ACB3-6FEC-E544-8303-19094F5C724B}" srcOrd="18" destOrd="0" presId="urn:microsoft.com/office/officeart/2005/8/layout/radial5"/>
    <dgm:cxn modelId="{F435EA0D-5C75-2344-A166-AC00A0C0BA76}" type="presParOf" srcId="{6E00F6A9-0BD0-4441-A630-818C557BED38}" destId="{0BBECC17-77F4-7840-8330-5CC513A45EE5}" srcOrd="19" destOrd="0" presId="urn:microsoft.com/office/officeart/2005/8/layout/radial5"/>
    <dgm:cxn modelId="{8CCFFA14-3F71-CC4A-A109-CC530F9CAF2F}" type="presParOf" srcId="{0BBECC17-77F4-7840-8330-5CC513A45EE5}" destId="{ACA5C30C-17D4-864E-839A-33FC3F7D4D56}" srcOrd="0" destOrd="0" presId="urn:microsoft.com/office/officeart/2005/8/layout/radial5"/>
    <dgm:cxn modelId="{98A3A4B4-53EF-6A49-872F-3CE1A6E5AD54}" type="presParOf" srcId="{6E00F6A9-0BD0-4441-A630-818C557BED38}" destId="{B705394A-D3FD-2A46-866F-B051D2A8D8E1}"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C66C75-4D05-1745-9BD6-AACF439BE3FC}"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8CAA1B75-D897-004B-9046-015DD0434BC9}">
      <dgm:prSet phldrT="[Text]" custT="1"/>
      <dgm:spPr/>
      <dgm:t>
        <a:bodyPr/>
        <a:lstStyle/>
        <a:p>
          <a:r>
            <a:rPr lang="en-US" sz="1800" b="1" dirty="0" smtClean="0">
              <a:latin typeface="+mn-lt"/>
              <a:cs typeface="Tw Cen MT"/>
            </a:rPr>
            <a:t>Spiritual Enrichment</a:t>
          </a:r>
          <a:endParaRPr lang="en-US" sz="1800" b="1" dirty="0">
            <a:latin typeface="+mn-lt"/>
            <a:cs typeface="Tw Cen MT"/>
          </a:endParaRPr>
        </a:p>
      </dgm:t>
    </dgm:pt>
    <dgm:pt modelId="{908B66B2-256C-074B-ABA8-E505442C2BE5}" type="parTrans" cxnId="{ABCFDD32-9290-264D-BAE3-966A2B4E363D}">
      <dgm:prSet/>
      <dgm:spPr/>
      <dgm:t>
        <a:bodyPr/>
        <a:lstStyle/>
        <a:p>
          <a:endParaRPr lang="en-US"/>
        </a:p>
      </dgm:t>
    </dgm:pt>
    <dgm:pt modelId="{1FCF2CD0-AF88-AB4E-8486-D43BE3B4EEB4}" type="sibTrans" cxnId="{ABCFDD32-9290-264D-BAE3-966A2B4E363D}">
      <dgm:prSet/>
      <dgm:spPr/>
      <dgm:t>
        <a:bodyPr/>
        <a:lstStyle/>
        <a:p>
          <a:endParaRPr lang="en-US"/>
        </a:p>
      </dgm:t>
    </dgm:pt>
    <dgm:pt modelId="{57F1C3F3-2649-6B4D-8AC2-F49005798450}">
      <dgm:prSet phldrT="[Text]" custT="1"/>
      <dgm:spPr/>
      <dgm:t>
        <a:bodyPr/>
        <a:lstStyle/>
        <a:p>
          <a:r>
            <a:rPr lang="en-US" sz="1400" b="1" dirty="0" smtClean="0">
              <a:latin typeface="+mn-lt"/>
              <a:cs typeface="Tw Cen MT"/>
            </a:rPr>
            <a:t>Online Courses</a:t>
          </a:r>
          <a:endParaRPr lang="en-US" sz="1400" b="1" dirty="0">
            <a:latin typeface="+mn-lt"/>
            <a:cs typeface="Tw Cen MT"/>
          </a:endParaRPr>
        </a:p>
      </dgm:t>
    </dgm:pt>
    <dgm:pt modelId="{2DF843F2-FD10-0447-8E52-6847691175B7}" type="parTrans" cxnId="{4CD9E2A6-B335-704C-ADAD-2B8C26DC792B}">
      <dgm:prSet/>
      <dgm:spPr/>
      <dgm:t>
        <a:bodyPr/>
        <a:lstStyle/>
        <a:p>
          <a:endParaRPr lang="en-US" dirty="0"/>
        </a:p>
      </dgm:t>
    </dgm:pt>
    <dgm:pt modelId="{3957282A-733D-B748-AC43-721F490E7A81}" type="sibTrans" cxnId="{4CD9E2A6-B335-704C-ADAD-2B8C26DC792B}">
      <dgm:prSet/>
      <dgm:spPr/>
      <dgm:t>
        <a:bodyPr/>
        <a:lstStyle/>
        <a:p>
          <a:endParaRPr lang="en-US"/>
        </a:p>
      </dgm:t>
    </dgm:pt>
    <dgm:pt modelId="{DFF19A88-0AD9-744D-BA8F-1C6D9D6CF74C}">
      <dgm:prSet phldrT="[Text]" custT="1"/>
      <dgm:spPr/>
      <dgm:t>
        <a:bodyPr/>
        <a:lstStyle/>
        <a:p>
          <a:r>
            <a:rPr lang="en-US" sz="1400" b="1" dirty="0" smtClean="0">
              <a:latin typeface="+mn-lt"/>
              <a:cs typeface="Tw Cen MT"/>
            </a:rPr>
            <a:t>Retreats</a:t>
          </a:r>
          <a:endParaRPr lang="en-US" sz="1400" b="1" dirty="0">
            <a:latin typeface="+mn-lt"/>
            <a:cs typeface="Tw Cen MT"/>
          </a:endParaRPr>
        </a:p>
      </dgm:t>
    </dgm:pt>
    <dgm:pt modelId="{5E509040-4FB8-FC4E-BD3F-818E4E968C70}" type="parTrans" cxnId="{A205C762-5375-0C4E-9DAB-E9DCD442D57E}">
      <dgm:prSet/>
      <dgm:spPr/>
      <dgm:t>
        <a:bodyPr/>
        <a:lstStyle/>
        <a:p>
          <a:endParaRPr lang="en-US" dirty="0"/>
        </a:p>
      </dgm:t>
    </dgm:pt>
    <dgm:pt modelId="{55C68031-D87D-3944-983B-D3D541B73F62}" type="sibTrans" cxnId="{A205C762-5375-0C4E-9DAB-E9DCD442D57E}">
      <dgm:prSet/>
      <dgm:spPr/>
      <dgm:t>
        <a:bodyPr/>
        <a:lstStyle/>
        <a:p>
          <a:endParaRPr lang="en-US"/>
        </a:p>
      </dgm:t>
    </dgm:pt>
    <dgm:pt modelId="{3DD0D2FC-D4E4-444D-AFDC-833E6542FD07}">
      <dgm:prSet phldrT="[Text]" custT="1"/>
      <dgm:spPr/>
      <dgm:t>
        <a:bodyPr/>
        <a:lstStyle/>
        <a:p>
          <a:r>
            <a:rPr lang="en-US" sz="1400" b="1" dirty="0" smtClean="0">
              <a:latin typeface="+mn-lt"/>
              <a:cs typeface="Tw Cen MT"/>
            </a:rPr>
            <a:t>Small Group Bible Study</a:t>
          </a:r>
          <a:endParaRPr lang="en-US" sz="1400" b="1" dirty="0">
            <a:latin typeface="+mn-lt"/>
            <a:cs typeface="Tw Cen MT"/>
          </a:endParaRPr>
        </a:p>
      </dgm:t>
    </dgm:pt>
    <dgm:pt modelId="{4A52460E-32FA-954A-B29C-1F1D16856953}" type="parTrans" cxnId="{490A4DD4-7BCE-C740-A3B6-D7849B4B9586}">
      <dgm:prSet/>
      <dgm:spPr/>
      <dgm:t>
        <a:bodyPr/>
        <a:lstStyle/>
        <a:p>
          <a:endParaRPr lang="en-US" dirty="0"/>
        </a:p>
      </dgm:t>
    </dgm:pt>
    <dgm:pt modelId="{906ECD88-F39D-2148-A640-7D41192FEF8A}" type="sibTrans" cxnId="{490A4DD4-7BCE-C740-A3B6-D7849B4B9586}">
      <dgm:prSet/>
      <dgm:spPr/>
      <dgm:t>
        <a:bodyPr/>
        <a:lstStyle/>
        <a:p>
          <a:endParaRPr lang="en-US"/>
        </a:p>
      </dgm:t>
    </dgm:pt>
    <dgm:pt modelId="{9E5991E6-9FB3-A349-8B18-25D22ABE2ADD}">
      <dgm:prSet phldrT="[Text]" custT="1"/>
      <dgm:spPr/>
      <dgm:t>
        <a:bodyPr/>
        <a:lstStyle/>
        <a:p>
          <a:r>
            <a:rPr lang="en-US" sz="1400" b="1" dirty="0" smtClean="0">
              <a:latin typeface="+mn-lt"/>
              <a:cs typeface="Tw Cen MT"/>
            </a:rPr>
            <a:t>Spiritual Book of the Month</a:t>
          </a:r>
          <a:endParaRPr lang="en-US" sz="1400" b="1" dirty="0">
            <a:latin typeface="+mn-lt"/>
            <a:cs typeface="Tw Cen MT"/>
          </a:endParaRPr>
        </a:p>
      </dgm:t>
    </dgm:pt>
    <dgm:pt modelId="{36177B37-F579-4849-9E98-BC1ABD577775}" type="parTrans" cxnId="{67AB3F1C-BD03-B14A-A8BE-5AA28968518C}">
      <dgm:prSet/>
      <dgm:spPr/>
      <dgm:t>
        <a:bodyPr/>
        <a:lstStyle/>
        <a:p>
          <a:endParaRPr lang="en-US" dirty="0"/>
        </a:p>
      </dgm:t>
    </dgm:pt>
    <dgm:pt modelId="{5771491E-9AC0-8843-9F7F-DE97DA615B4B}" type="sibTrans" cxnId="{67AB3F1C-BD03-B14A-A8BE-5AA28968518C}">
      <dgm:prSet/>
      <dgm:spPr/>
      <dgm:t>
        <a:bodyPr/>
        <a:lstStyle/>
        <a:p>
          <a:endParaRPr lang="en-US"/>
        </a:p>
      </dgm:t>
    </dgm:pt>
    <dgm:pt modelId="{55C1BC4E-C5AC-3044-8FFE-30F3ACE3F5B3}">
      <dgm:prSet phldrT="[Text]" custT="1"/>
      <dgm:spPr/>
      <dgm:t>
        <a:bodyPr/>
        <a:lstStyle/>
        <a:p>
          <a:r>
            <a:rPr lang="en-US" sz="1400" b="1" dirty="0" smtClean="0">
              <a:latin typeface="+mn-lt"/>
              <a:cs typeface="Tw Cen MT"/>
            </a:rPr>
            <a:t>Spiritual Practices Series</a:t>
          </a:r>
          <a:endParaRPr lang="en-US" sz="1400" b="1" dirty="0">
            <a:latin typeface="+mn-lt"/>
            <a:cs typeface="Tw Cen MT"/>
          </a:endParaRPr>
        </a:p>
      </dgm:t>
    </dgm:pt>
    <dgm:pt modelId="{8C384F34-273B-3B4D-B6E1-72824B3B9C28}" type="parTrans" cxnId="{F298D19B-2C9F-464E-B7C4-04A5DCCEB445}">
      <dgm:prSet/>
      <dgm:spPr/>
      <dgm:t>
        <a:bodyPr/>
        <a:lstStyle/>
        <a:p>
          <a:endParaRPr lang="en-US" dirty="0"/>
        </a:p>
      </dgm:t>
    </dgm:pt>
    <dgm:pt modelId="{D4079194-34D1-764E-BDE0-E1738E473250}" type="sibTrans" cxnId="{F298D19B-2C9F-464E-B7C4-04A5DCCEB445}">
      <dgm:prSet/>
      <dgm:spPr/>
      <dgm:t>
        <a:bodyPr/>
        <a:lstStyle/>
        <a:p>
          <a:endParaRPr lang="en-US"/>
        </a:p>
      </dgm:t>
    </dgm:pt>
    <dgm:pt modelId="{9146BAC5-B97B-1A49-96FA-E0C5EE08AB16}">
      <dgm:prSet phldrT="[Text]" custT="1"/>
      <dgm:spPr/>
      <dgm:t>
        <a:bodyPr/>
        <a:lstStyle/>
        <a:p>
          <a:r>
            <a:rPr lang="en-US" sz="1400" b="1" dirty="0" smtClean="0">
              <a:latin typeface="+mn-lt"/>
              <a:cs typeface="Tw Cen MT"/>
            </a:rPr>
            <a:t>Apps &amp; E-newsletters</a:t>
          </a:r>
          <a:endParaRPr lang="en-US" sz="1400" b="1" dirty="0">
            <a:latin typeface="+mn-lt"/>
            <a:cs typeface="Tw Cen MT"/>
          </a:endParaRPr>
        </a:p>
      </dgm:t>
    </dgm:pt>
    <dgm:pt modelId="{C5C87D9B-2571-544C-B692-2F7230455D8A}" type="parTrans" cxnId="{F5EE9F0D-C7D1-EC49-B626-B68ACD395EB0}">
      <dgm:prSet/>
      <dgm:spPr/>
      <dgm:t>
        <a:bodyPr/>
        <a:lstStyle/>
        <a:p>
          <a:endParaRPr lang="en-US" dirty="0"/>
        </a:p>
      </dgm:t>
    </dgm:pt>
    <dgm:pt modelId="{CC8F77A7-C484-D34D-A212-96C9D0AF7588}" type="sibTrans" cxnId="{F5EE9F0D-C7D1-EC49-B626-B68ACD395EB0}">
      <dgm:prSet/>
      <dgm:spPr/>
      <dgm:t>
        <a:bodyPr/>
        <a:lstStyle/>
        <a:p>
          <a:endParaRPr lang="en-US"/>
        </a:p>
      </dgm:t>
    </dgm:pt>
    <dgm:pt modelId="{DF7C51FA-ED55-7643-AD5B-3090116F1A8A}">
      <dgm:prSet phldrT="[Text]" custT="1"/>
      <dgm:spPr/>
      <dgm:t>
        <a:bodyPr/>
        <a:lstStyle/>
        <a:p>
          <a:r>
            <a:rPr lang="en-US" sz="1400" b="1" dirty="0" smtClean="0">
              <a:latin typeface="+mn-lt"/>
              <a:cs typeface="Tw Cen MT"/>
            </a:rPr>
            <a:t>Day at the Monastery</a:t>
          </a:r>
          <a:endParaRPr lang="en-US" sz="1400" b="1" dirty="0">
            <a:latin typeface="+mn-lt"/>
            <a:cs typeface="Tw Cen MT"/>
          </a:endParaRPr>
        </a:p>
      </dgm:t>
    </dgm:pt>
    <dgm:pt modelId="{F7A8A8BF-910C-F249-ABBC-56324234D381}" type="parTrans" cxnId="{E746B925-793A-E046-B012-52F68D9FBD5F}">
      <dgm:prSet/>
      <dgm:spPr/>
      <dgm:t>
        <a:bodyPr/>
        <a:lstStyle/>
        <a:p>
          <a:endParaRPr lang="en-US" dirty="0"/>
        </a:p>
      </dgm:t>
    </dgm:pt>
    <dgm:pt modelId="{71E1DBDB-BB52-7447-99B8-1EC203D8A4AB}" type="sibTrans" cxnId="{E746B925-793A-E046-B012-52F68D9FBD5F}">
      <dgm:prSet/>
      <dgm:spPr/>
      <dgm:t>
        <a:bodyPr/>
        <a:lstStyle/>
        <a:p>
          <a:endParaRPr lang="en-US"/>
        </a:p>
      </dgm:t>
    </dgm:pt>
    <dgm:pt modelId="{10AC684E-7836-1C49-BD5D-A02FBE7ACB6B}">
      <dgm:prSet phldrT="[Text]" custT="1"/>
      <dgm:spPr/>
      <dgm:t>
        <a:bodyPr/>
        <a:lstStyle/>
        <a:p>
          <a:r>
            <a:rPr lang="en-US" sz="1400" b="1" dirty="0" smtClean="0">
              <a:latin typeface="+mn-lt"/>
              <a:cs typeface="Tw Cen MT"/>
            </a:rPr>
            <a:t>Online Prayer &amp; Spirituality</a:t>
          </a:r>
          <a:endParaRPr lang="en-US" sz="1400" b="1" dirty="0">
            <a:latin typeface="+mn-lt"/>
            <a:cs typeface="Tw Cen MT"/>
          </a:endParaRPr>
        </a:p>
      </dgm:t>
    </dgm:pt>
    <dgm:pt modelId="{45E0D26C-0050-5C4B-AEDF-E9C436A9B99F}" type="parTrans" cxnId="{E77FC4A9-66AE-2949-8507-734904A4E632}">
      <dgm:prSet/>
      <dgm:spPr/>
      <dgm:t>
        <a:bodyPr/>
        <a:lstStyle/>
        <a:p>
          <a:endParaRPr lang="en-US" dirty="0"/>
        </a:p>
      </dgm:t>
    </dgm:pt>
    <dgm:pt modelId="{F13688E2-7664-C841-9CC8-9874556B7D8A}" type="sibTrans" cxnId="{E77FC4A9-66AE-2949-8507-734904A4E632}">
      <dgm:prSet/>
      <dgm:spPr/>
      <dgm:t>
        <a:bodyPr/>
        <a:lstStyle/>
        <a:p>
          <a:endParaRPr lang="en-US"/>
        </a:p>
      </dgm:t>
    </dgm:pt>
    <dgm:pt modelId="{C1DA8636-25B6-4B40-9B1C-4C278BA02EEA}">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301F89BC-9077-5B45-95DE-FEB6FA2892D3}" type="parTrans" cxnId="{59E5FA31-75CD-BD48-A22D-07F4B89CFDF0}">
      <dgm:prSet/>
      <dgm:spPr/>
      <dgm:t>
        <a:bodyPr/>
        <a:lstStyle/>
        <a:p>
          <a:endParaRPr lang="en-US" dirty="0"/>
        </a:p>
      </dgm:t>
    </dgm:pt>
    <dgm:pt modelId="{CD7C5621-A71F-AF42-8739-87ABA07A3019}" type="sibTrans" cxnId="{59E5FA31-75CD-BD48-A22D-07F4B89CFDF0}">
      <dgm:prSet/>
      <dgm:spPr/>
      <dgm:t>
        <a:bodyPr/>
        <a:lstStyle/>
        <a:p>
          <a:endParaRPr lang="en-US"/>
        </a:p>
      </dgm:t>
    </dgm:pt>
    <dgm:pt modelId="{324D7E29-C8A2-7541-979D-7EA9BD71013E}">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625A93A5-4B35-524D-A1F6-6C33AB73ED7D}" type="parTrans" cxnId="{5EB2A9DB-5430-164A-93C9-EE1210BDCCBF}">
      <dgm:prSet/>
      <dgm:spPr/>
      <dgm:t>
        <a:bodyPr/>
        <a:lstStyle/>
        <a:p>
          <a:endParaRPr lang="en-US" dirty="0"/>
        </a:p>
      </dgm:t>
    </dgm:pt>
    <dgm:pt modelId="{ACA677B9-0057-2D4F-80AC-397C4423C831}" type="sibTrans" cxnId="{5EB2A9DB-5430-164A-93C9-EE1210BDCCBF}">
      <dgm:prSet/>
      <dgm:spPr/>
      <dgm:t>
        <a:bodyPr/>
        <a:lstStyle/>
        <a:p>
          <a:endParaRPr lang="en-US"/>
        </a:p>
      </dgm:t>
    </dgm:pt>
    <dgm:pt modelId="{871E3065-DC10-D34A-8463-8A351E468FF0}">
      <dgm:prSet phldrT="[Text]" custT="1"/>
      <dgm:spPr/>
      <dgm:t>
        <a:bodyPr/>
        <a:lstStyle/>
        <a:p>
          <a:r>
            <a:rPr lang="en-US" sz="1400" b="1" dirty="0" smtClean="0">
              <a:latin typeface="+mn-lt"/>
              <a:cs typeface="Tw Cen MT"/>
            </a:rPr>
            <a:t>Resources</a:t>
          </a:r>
          <a:endParaRPr lang="en-US" sz="1400" b="1" dirty="0">
            <a:latin typeface="+mn-lt"/>
            <a:cs typeface="Tw Cen MT"/>
          </a:endParaRPr>
        </a:p>
      </dgm:t>
    </dgm:pt>
    <dgm:pt modelId="{36E960E1-3C0F-9D47-9D6D-81EAAE6CB1EA}" type="parTrans" cxnId="{F148A91F-AB70-624E-8749-E0B9F4BB306D}">
      <dgm:prSet/>
      <dgm:spPr/>
      <dgm:t>
        <a:bodyPr/>
        <a:lstStyle/>
        <a:p>
          <a:endParaRPr lang="en-US" dirty="0"/>
        </a:p>
      </dgm:t>
    </dgm:pt>
    <dgm:pt modelId="{FBA2DDD9-56F9-E44E-A738-89CF00E00866}" type="sibTrans" cxnId="{F148A91F-AB70-624E-8749-E0B9F4BB306D}">
      <dgm:prSet/>
      <dgm:spPr/>
      <dgm:t>
        <a:bodyPr/>
        <a:lstStyle/>
        <a:p>
          <a:endParaRPr lang="en-US"/>
        </a:p>
      </dgm:t>
    </dgm:pt>
    <dgm:pt modelId="{B17A5015-8B5E-EE40-B85F-91F7CD1F5A61}">
      <dgm:prSet phldrT="[Text]" custT="1"/>
      <dgm:spPr/>
      <dgm:t>
        <a:bodyPr/>
        <a:lstStyle/>
        <a:p>
          <a:r>
            <a:rPr lang="en-US" sz="1400" b="1" dirty="0" smtClean="0">
              <a:latin typeface="+mn-lt"/>
              <a:cs typeface="Tw Cen MT"/>
            </a:rPr>
            <a:t>Resources</a:t>
          </a:r>
          <a:endParaRPr lang="en-US" sz="1400" b="1" dirty="0">
            <a:latin typeface="+mn-lt"/>
            <a:cs typeface="Tw Cen MT"/>
          </a:endParaRPr>
        </a:p>
      </dgm:t>
    </dgm:pt>
    <dgm:pt modelId="{45132001-4CB4-584C-B90F-ECB300D10E78}" type="parTrans" cxnId="{1BC6DAF6-985D-E344-B4E3-C1B457649404}">
      <dgm:prSet/>
      <dgm:spPr/>
      <dgm:t>
        <a:bodyPr/>
        <a:lstStyle/>
        <a:p>
          <a:endParaRPr lang="en-US" dirty="0"/>
        </a:p>
      </dgm:t>
    </dgm:pt>
    <dgm:pt modelId="{238717D8-9A88-8845-A1DE-695BEB186AAC}" type="sibTrans" cxnId="{1BC6DAF6-985D-E344-B4E3-C1B457649404}">
      <dgm:prSet/>
      <dgm:spPr/>
      <dgm:t>
        <a:bodyPr/>
        <a:lstStyle/>
        <a:p>
          <a:endParaRPr lang="en-US"/>
        </a:p>
      </dgm:t>
    </dgm:pt>
    <dgm:pt modelId="{AEA2EB32-F633-C84E-AB43-3A5B039C1766}">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93EA24EF-6E71-EA46-A9C0-566A816DFE70}" type="parTrans" cxnId="{A62898DF-7DFB-6B40-A046-6B17FD0AA989}">
      <dgm:prSet/>
      <dgm:spPr/>
      <dgm:t>
        <a:bodyPr/>
        <a:lstStyle/>
        <a:p>
          <a:endParaRPr lang="en-US" dirty="0"/>
        </a:p>
      </dgm:t>
    </dgm:pt>
    <dgm:pt modelId="{06D5BF49-5B28-E344-A964-010BDD4210B5}" type="sibTrans" cxnId="{A62898DF-7DFB-6B40-A046-6B17FD0AA989}">
      <dgm:prSet/>
      <dgm:spPr/>
      <dgm:t>
        <a:bodyPr/>
        <a:lstStyle/>
        <a:p>
          <a:endParaRPr lang="en-US"/>
        </a:p>
      </dgm:t>
    </dgm:pt>
    <dgm:pt modelId="{B0B574F9-8F5B-324C-BB0B-569C7AFC63F3}">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B08EEF96-F935-D24B-AE0A-8DE628C60A75}" type="parTrans" cxnId="{5EF11F1B-67C1-6F44-985E-7E2EFC569A16}">
      <dgm:prSet/>
      <dgm:spPr/>
      <dgm:t>
        <a:bodyPr/>
        <a:lstStyle/>
        <a:p>
          <a:endParaRPr lang="en-US" dirty="0"/>
        </a:p>
      </dgm:t>
    </dgm:pt>
    <dgm:pt modelId="{633F7B65-A6F5-C04B-A6BB-5EB3DB2CE084}" type="sibTrans" cxnId="{5EF11F1B-67C1-6F44-985E-7E2EFC569A16}">
      <dgm:prSet/>
      <dgm:spPr/>
      <dgm:t>
        <a:bodyPr/>
        <a:lstStyle/>
        <a:p>
          <a:endParaRPr lang="en-US"/>
        </a:p>
      </dgm:t>
    </dgm:pt>
    <dgm:pt modelId="{D0DB6D97-0FAA-E847-9999-9784C53F1CA9}">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6B72F441-921C-C040-922C-38EE68D72E0E}" type="parTrans" cxnId="{AED5D09D-B658-2844-A50B-161BA939AFAD}">
      <dgm:prSet/>
      <dgm:spPr/>
      <dgm:t>
        <a:bodyPr/>
        <a:lstStyle/>
        <a:p>
          <a:endParaRPr lang="en-US" dirty="0"/>
        </a:p>
      </dgm:t>
    </dgm:pt>
    <dgm:pt modelId="{1EAF6132-28D3-9241-9F67-77464E44CBEC}" type="sibTrans" cxnId="{AED5D09D-B658-2844-A50B-161BA939AFAD}">
      <dgm:prSet/>
      <dgm:spPr/>
      <dgm:t>
        <a:bodyPr/>
        <a:lstStyle/>
        <a:p>
          <a:endParaRPr lang="en-US"/>
        </a:p>
      </dgm:t>
    </dgm:pt>
    <dgm:pt modelId="{C23E5B00-B959-C742-AE82-D2F81D5A0776}">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7B8C790C-6797-6F4A-8725-A721B8536255}" type="parTrans" cxnId="{836E81A3-835B-3447-BD76-7CB7D49AD812}">
      <dgm:prSet/>
      <dgm:spPr/>
      <dgm:t>
        <a:bodyPr/>
        <a:lstStyle/>
        <a:p>
          <a:endParaRPr lang="en-US" dirty="0"/>
        </a:p>
      </dgm:t>
    </dgm:pt>
    <dgm:pt modelId="{B79052E9-BB11-E047-9FE5-0D3CB84DEE7A}" type="sibTrans" cxnId="{836E81A3-835B-3447-BD76-7CB7D49AD812}">
      <dgm:prSet/>
      <dgm:spPr/>
      <dgm:t>
        <a:bodyPr/>
        <a:lstStyle/>
        <a:p>
          <a:endParaRPr lang="en-US"/>
        </a:p>
      </dgm:t>
    </dgm:pt>
    <dgm:pt modelId="{AFA81DAC-DFEB-6942-B5A4-9E29F87C06B3}" type="pres">
      <dgm:prSet presAssocID="{0BC66C75-4D05-1745-9BD6-AACF439BE3FC}" presName="diagram" presStyleCnt="0">
        <dgm:presLayoutVars>
          <dgm:chPref val="1"/>
          <dgm:dir/>
          <dgm:animOne val="branch"/>
          <dgm:animLvl val="lvl"/>
          <dgm:resizeHandles val="exact"/>
        </dgm:presLayoutVars>
      </dgm:prSet>
      <dgm:spPr/>
      <dgm:t>
        <a:bodyPr/>
        <a:lstStyle/>
        <a:p>
          <a:endParaRPr lang="en-US"/>
        </a:p>
      </dgm:t>
    </dgm:pt>
    <dgm:pt modelId="{17DC6AF2-E33E-9944-B10B-D82DB3F34477}" type="pres">
      <dgm:prSet presAssocID="{8CAA1B75-D897-004B-9046-015DD0434BC9}" presName="root1" presStyleCnt="0"/>
      <dgm:spPr/>
      <dgm:t>
        <a:bodyPr/>
        <a:lstStyle/>
        <a:p>
          <a:endParaRPr lang="en-US"/>
        </a:p>
      </dgm:t>
    </dgm:pt>
    <dgm:pt modelId="{6C3EFA60-743C-2643-B5C8-9E50B001E672}" type="pres">
      <dgm:prSet presAssocID="{8CAA1B75-D897-004B-9046-015DD0434BC9}" presName="LevelOneTextNode" presStyleLbl="node0" presStyleIdx="0" presStyleCnt="1" custScaleX="108173" custScaleY="232920" custLinFactX="-193" custLinFactNeighborX="-100000" custLinFactNeighborY="3455">
        <dgm:presLayoutVars>
          <dgm:chPref val="3"/>
        </dgm:presLayoutVars>
      </dgm:prSet>
      <dgm:spPr/>
      <dgm:t>
        <a:bodyPr/>
        <a:lstStyle/>
        <a:p>
          <a:endParaRPr lang="en-US"/>
        </a:p>
      </dgm:t>
    </dgm:pt>
    <dgm:pt modelId="{81DFA144-A472-1E48-9899-97BA9F117C8E}" type="pres">
      <dgm:prSet presAssocID="{8CAA1B75-D897-004B-9046-015DD0434BC9}" presName="level2hierChild" presStyleCnt="0"/>
      <dgm:spPr/>
      <dgm:t>
        <a:bodyPr/>
        <a:lstStyle/>
        <a:p>
          <a:endParaRPr lang="en-US"/>
        </a:p>
      </dgm:t>
    </dgm:pt>
    <dgm:pt modelId="{A7BEB393-BA33-534B-8C1A-403301CEF724}" type="pres">
      <dgm:prSet presAssocID="{2DF843F2-FD10-0447-8E52-6847691175B7}" presName="conn2-1" presStyleLbl="parChTrans1D2" presStyleIdx="0" presStyleCnt="8"/>
      <dgm:spPr/>
      <dgm:t>
        <a:bodyPr/>
        <a:lstStyle/>
        <a:p>
          <a:endParaRPr lang="en-US"/>
        </a:p>
      </dgm:t>
    </dgm:pt>
    <dgm:pt modelId="{D3ADA42A-0D96-F54F-A867-B432B63C3F7F}" type="pres">
      <dgm:prSet presAssocID="{2DF843F2-FD10-0447-8E52-6847691175B7}" presName="connTx" presStyleLbl="parChTrans1D2" presStyleIdx="0" presStyleCnt="8"/>
      <dgm:spPr/>
      <dgm:t>
        <a:bodyPr/>
        <a:lstStyle/>
        <a:p>
          <a:endParaRPr lang="en-US"/>
        </a:p>
      </dgm:t>
    </dgm:pt>
    <dgm:pt modelId="{B9C3BEFD-4892-4147-8B00-0B6B2FBB1CA5}" type="pres">
      <dgm:prSet presAssocID="{57F1C3F3-2649-6B4D-8AC2-F49005798450}" presName="root2" presStyleCnt="0"/>
      <dgm:spPr/>
      <dgm:t>
        <a:bodyPr/>
        <a:lstStyle/>
        <a:p>
          <a:endParaRPr lang="en-US"/>
        </a:p>
      </dgm:t>
    </dgm:pt>
    <dgm:pt modelId="{785414B3-C107-544E-BFBF-D42FA2F84146}" type="pres">
      <dgm:prSet presAssocID="{57F1C3F3-2649-6B4D-8AC2-F49005798450}" presName="LevelTwoTextNode" presStyleLbl="node2" presStyleIdx="0" presStyleCnt="8">
        <dgm:presLayoutVars>
          <dgm:chPref val="3"/>
        </dgm:presLayoutVars>
      </dgm:prSet>
      <dgm:spPr/>
      <dgm:t>
        <a:bodyPr/>
        <a:lstStyle/>
        <a:p>
          <a:endParaRPr lang="en-US"/>
        </a:p>
      </dgm:t>
    </dgm:pt>
    <dgm:pt modelId="{E2BD0BE8-8C70-AA4F-BB6B-3658E03533F4}" type="pres">
      <dgm:prSet presAssocID="{57F1C3F3-2649-6B4D-8AC2-F49005798450}" presName="level3hierChild" presStyleCnt="0"/>
      <dgm:spPr/>
      <dgm:t>
        <a:bodyPr/>
        <a:lstStyle/>
        <a:p>
          <a:endParaRPr lang="en-US"/>
        </a:p>
      </dgm:t>
    </dgm:pt>
    <dgm:pt modelId="{55FD9FF6-8899-FD47-906C-56648F2BF273}" type="pres">
      <dgm:prSet presAssocID="{301F89BC-9077-5B45-95DE-FEB6FA2892D3}" presName="conn2-1" presStyleLbl="parChTrans1D3" presStyleIdx="0" presStyleCnt="8"/>
      <dgm:spPr/>
      <dgm:t>
        <a:bodyPr/>
        <a:lstStyle/>
        <a:p>
          <a:endParaRPr lang="en-US"/>
        </a:p>
      </dgm:t>
    </dgm:pt>
    <dgm:pt modelId="{E2B0EE94-EBE4-5A4B-AC51-0BB102413CA6}" type="pres">
      <dgm:prSet presAssocID="{301F89BC-9077-5B45-95DE-FEB6FA2892D3}" presName="connTx" presStyleLbl="parChTrans1D3" presStyleIdx="0" presStyleCnt="8"/>
      <dgm:spPr/>
      <dgm:t>
        <a:bodyPr/>
        <a:lstStyle/>
        <a:p>
          <a:endParaRPr lang="en-US"/>
        </a:p>
      </dgm:t>
    </dgm:pt>
    <dgm:pt modelId="{4F8BF9C9-9986-3644-B789-28752E69154F}" type="pres">
      <dgm:prSet presAssocID="{C1DA8636-25B6-4B40-9B1C-4C278BA02EEA}" presName="root2" presStyleCnt="0"/>
      <dgm:spPr/>
      <dgm:t>
        <a:bodyPr/>
        <a:lstStyle/>
        <a:p>
          <a:endParaRPr lang="en-US"/>
        </a:p>
      </dgm:t>
    </dgm:pt>
    <dgm:pt modelId="{07C6DFDE-9C9C-3049-9717-7114A980A487}" type="pres">
      <dgm:prSet presAssocID="{C1DA8636-25B6-4B40-9B1C-4C278BA02EEA}" presName="LevelTwoTextNode" presStyleLbl="node3" presStyleIdx="0" presStyleCnt="8">
        <dgm:presLayoutVars>
          <dgm:chPref val="3"/>
        </dgm:presLayoutVars>
      </dgm:prSet>
      <dgm:spPr/>
      <dgm:t>
        <a:bodyPr/>
        <a:lstStyle/>
        <a:p>
          <a:endParaRPr lang="en-US"/>
        </a:p>
      </dgm:t>
    </dgm:pt>
    <dgm:pt modelId="{07177A44-1914-1941-9EE1-608AB0048F3C}" type="pres">
      <dgm:prSet presAssocID="{C1DA8636-25B6-4B40-9B1C-4C278BA02EEA}" presName="level3hierChild" presStyleCnt="0"/>
      <dgm:spPr/>
      <dgm:t>
        <a:bodyPr/>
        <a:lstStyle/>
        <a:p>
          <a:endParaRPr lang="en-US"/>
        </a:p>
      </dgm:t>
    </dgm:pt>
    <dgm:pt modelId="{42A2F579-4A38-8748-AB95-7E311F69AC43}" type="pres">
      <dgm:prSet presAssocID="{C5C87D9B-2571-544C-B692-2F7230455D8A}" presName="conn2-1" presStyleLbl="parChTrans1D2" presStyleIdx="1" presStyleCnt="8"/>
      <dgm:spPr/>
      <dgm:t>
        <a:bodyPr/>
        <a:lstStyle/>
        <a:p>
          <a:endParaRPr lang="en-US"/>
        </a:p>
      </dgm:t>
    </dgm:pt>
    <dgm:pt modelId="{DF00039F-6038-9C45-9E6F-111EA4AC19F1}" type="pres">
      <dgm:prSet presAssocID="{C5C87D9B-2571-544C-B692-2F7230455D8A}" presName="connTx" presStyleLbl="parChTrans1D2" presStyleIdx="1" presStyleCnt="8"/>
      <dgm:spPr/>
      <dgm:t>
        <a:bodyPr/>
        <a:lstStyle/>
        <a:p>
          <a:endParaRPr lang="en-US"/>
        </a:p>
      </dgm:t>
    </dgm:pt>
    <dgm:pt modelId="{F3F00D27-0878-E947-ABAD-31DEC24F1FD9}" type="pres">
      <dgm:prSet presAssocID="{9146BAC5-B97B-1A49-96FA-E0C5EE08AB16}" presName="root2" presStyleCnt="0"/>
      <dgm:spPr/>
      <dgm:t>
        <a:bodyPr/>
        <a:lstStyle/>
        <a:p>
          <a:endParaRPr lang="en-US"/>
        </a:p>
      </dgm:t>
    </dgm:pt>
    <dgm:pt modelId="{F17C9BD4-2A56-A34D-BB4D-F1BCC0A44EFF}" type="pres">
      <dgm:prSet presAssocID="{9146BAC5-B97B-1A49-96FA-E0C5EE08AB16}" presName="LevelTwoTextNode" presStyleLbl="node2" presStyleIdx="1" presStyleCnt="8">
        <dgm:presLayoutVars>
          <dgm:chPref val="3"/>
        </dgm:presLayoutVars>
      </dgm:prSet>
      <dgm:spPr/>
      <dgm:t>
        <a:bodyPr/>
        <a:lstStyle/>
        <a:p>
          <a:endParaRPr lang="en-US"/>
        </a:p>
      </dgm:t>
    </dgm:pt>
    <dgm:pt modelId="{96CB4A31-62FF-6147-BCC1-A77D6ADE5CA1}" type="pres">
      <dgm:prSet presAssocID="{9146BAC5-B97B-1A49-96FA-E0C5EE08AB16}" presName="level3hierChild" presStyleCnt="0"/>
      <dgm:spPr/>
      <dgm:t>
        <a:bodyPr/>
        <a:lstStyle/>
        <a:p>
          <a:endParaRPr lang="en-US"/>
        </a:p>
      </dgm:t>
    </dgm:pt>
    <dgm:pt modelId="{6942C6B7-D51E-B64B-BA2D-3BCA89F9FA92}" type="pres">
      <dgm:prSet presAssocID="{625A93A5-4B35-524D-A1F6-6C33AB73ED7D}" presName="conn2-1" presStyleLbl="parChTrans1D3" presStyleIdx="1" presStyleCnt="8"/>
      <dgm:spPr/>
      <dgm:t>
        <a:bodyPr/>
        <a:lstStyle/>
        <a:p>
          <a:endParaRPr lang="en-US"/>
        </a:p>
      </dgm:t>
    </dgm:pt>
    <dgm:pt modelId="{0C9A24A0-E849-1D41-861C-49619757468E}" type="pres">
      <dgm:prSet presAssocID="{625A93A5-4B35-524D-A1F6-6C33AB73ED7D}" presName="connTx" presStyleLbl="parChTrans1D3" presStyleIdx="1" presStyleCnt="8"/>
      <dgm:spPr/>
      <dgm:t>
        <a:bodyPr/>
        <a:lstStyle/>
        <a:p>
          <a:endParaRPr lang="en-US"/>
        </a:p>
      </dgm:t>
    </dgm:pt>
    <dgm:pt modelId="{BE594AC5-724E-1745-AC25-B7C970ABAF88}" type="pres">
      <dgm:prSet presAssocID="{324D7E29-C8A2-7541-979D-7EA9BD71013E}" presName="root2" presStyleCnt="0"/>
      <dgm:spPr/>
      <dgm:t>
        <a:bodyPr/>
        <a:lstStyle/>
        <a:p>
          <a:endParaRPr lang="en-US"/>
        </a:p>
      </dgm:t>
    </dgm:pt>
    <dgm:pt modelId="{9A236200-0D36-D44F-B716-0C069B1AFD44}" type="pres">
      <dgm:prSet presAssocID="{324D7E29-C8A2-7541-979D-7EA9BD71013E}" presName="LevelTwoTextNode" presStyleLbl="node3" presStyleIdx="1" presStyleCnt="8">
        <dgm:presLayoutVars>
          <dgm:chPref val="3"/>
        </dgm:presLayoutVars>
      </dgm:prSet>
      <dgm:spPr/>
      <dgm:t>
        <a:bodyPr/>
        <a:lstStyle/>
        <a:p>
          <a:endParaRPr lang="en-US"/>
        </a:p>
      </dgm:t>
    </dgm:pt>
    <dgm:pt modelId="{4FAC4189-D72F-6843-ADAE-F435AEFFDC75}" type="pres">
      <dgm:prSet presAssocID="{324D7E29-C8A2-7541-979D-7EA9BD71013E}" presName="level3hierChild" presStyleCnt="0"/>
      <dgm:spPr/>
      <dgm:t>
        <a:bodyPr/>
        <a:lstStyle/>
        <a:p>
          <a:endParaRPr lang="en-US"/>
        </a:p>
      </dgm:t>
    </dgm:pt>
    <dgm:pt modelId="{E9FA005F-98FA-CF45-9DE6-186B6BAFC235}" type="pres">
      <dgm:prSet presAssocID="{45E0D26C-0050-5C4B-AEDF-E9C436A9B99F}" presName="conn2-1" presStyleLbl="parChTrans1D2" presStyleIdx="2" presStyleCnt="8"/>
      <dgm:spPr/>
      <dgm:t>
        <a:bodyPr/>
        <a:lstStyle/>
        <a:p>
          <a:endParaRPr lang="en-US"/>
        </a:p>
      </dgm:t>
    </dgm:pt>
    <dgm:pt modelId="{49B6D411-28D7-944B-936A-5DC420653346}" type="pres">
      <dgm:prSet presAssocID="{45E0D26C-0050-5C4B-AEDF-E9C436A9B99F}" presName="connTx" presStyleLbl="parChTrans1D2" presStyleIdx="2" presStyleCnt="8"/>
      <dgm:spPr/>
      <dgm:t>
        <a:bodyPr/>
        <a:lstStyle/>
        <a:p>
          <a:endParaRPr lang="en-US"/>
        </a:p>
      </dgm:t>
    </dgm:pt>
    <dgm:pt modelId="{38BBF010-5E2C-C448-BC7B-D81FA1ECA313}" type="pres">
      <dgm:prSet presAssocID="{10AC684E-7836-1C49-BD5D-A02FBE7ACB6B}" presName="root2" presStyleCnt="0"/>
      <dgm:spPr/>
      <dgm:t>
        <a:bodyPr/>
        <a:lstStyle/>
        <a:p>
          <a:endParaRPr lang="en-US"/>
        </a:p>
      </dgm:t>
    </dgm:pt>
    <dgm:pt modelId="{F82BFB20-FDA1-A44F-BDB2-2F1B641FC471}" type="pres">
      <dgm:prSet presAssocID="{10AC684E-7836-1C49-BD5D-A02FBE7ACB6B}" presName="LevelTwoTextNode" presStyleLbl="node2" presStyleIdx="2" presStyleCnt="8">
        <dgm:presLayoutVars>
          <dgm:chPref val="3"/>
        </dgm:presLayoutVars>
      </dgm:prSet>
      <dgm:spPr/>
      <dgm:t>
        <a:bodyPr/>
        <a:lstStyle/>
        <a:p>
          <a:endParaRPr lang="en-US"/>
        </a:p>
      </dgm:t>
    </dgm:pt>
    <dgm:pt modelId="{AE3A4EC9-BFB3-E542-8291-1095E32E76F7}" type="pres">
      <dgm:prSet presAssocID="{10AC684E-7836-1C49-BD5D-A02FBE7ACB6B}" presName="level3hierChild" presStyleCnt="0"/>
      <dgm:spPr/>
      <dgm:t>
        <a:bodyPr/>
        <a:lstStyle/>
        <a:p>
          <a:endParaRPr lang="en-US"/>
        </a:p>
      </dgm:t>
    </dgm:pt>
    <dgm:pt modelId="{41A2C2E4-5C95-1C40-9DC7-ABD8BC5F29F7}" type="pres">
      <dgm:prSet presAssocID="{36E960E1-3C0F-9D47-9D6D-81EAAE6CB1EA}" presName="conn2-1" presStyleLbl="parChTrans1D3" presStyleIdx="2" presStyleCnt="8"/>
      <dgm:spPr/>
      <dgm:t>
        <a:bodyPr/>
        <a:lstStyle/>
        <a:p>
          <a:endParaRPr lang="en-US"/>
        </a:p>
      </dgm:t>
    </dgm:pt>
    <dgm:pt modelId="{360B07DB-8F6B-0547-BB15-466A0CC81D60}" type="pres">
      <dgm:prSet presAssocID="{36E960E1-3C0F-9D47-9D6D-81EAAE6CB1EA}" presName="connTx" presStyleLbl="parChTrans1D3" presStyleIdx="2" presStyleCnt="8"/>
      <dgm:spPr/>
      <dgm:t>
        <a:bodyPr/>
        <a:lstStyle/>
        <a:p>
          <a:endParaRPr lang="en-US"/>
        </a:p>
      </dgm:t>
    </dgm:pt>
    <dgm:pt modelId="{9C9AC624-7058-B544-86AC-662C13A74EB2}" type="pres">
      <dgm:prSet presAssocID="{871E3065-DC10-D34A-8463-8A351E468FF0}" presName="root2" presStyleCnt="0"/>
      <dgm:spPr/>
      <dgm:t>
        <a:bodyPr/>
        <a:lstStyle/>
        <a:p>
          <a:endParaRPr lang="en-US"/>
        </a:p>
      </dgm:t>
    </dgm:pt>
    <dgm:pt modelId="{9BC7033D-90F5-D547-B526-7616D8112405}" type="pres">
      <dgm:prSet presAssocID="{871E3065-DC10-D34A-8463-8A351E468FF0}" presName="LevelTwoTextNode" presStyleLbl="node3" presStyleIdx="2" presStyleCnt="8">
        <dgm:presLayoutVars>
          <dgm:chPref val="3"/>
        </dgm:presLayoutVars>
      </dgm:prSet>
      <dgm:spPr/>
      <dgm:t>
        <a:bodyPr/>
        <a:lstStyle/>
        <a:p>
          <a:endParaRPr lang="en-US"/>
        </a:p>
      </dgm:t>
    </dgm:pt>
    <dgm:pt modelId="{615125A8-7EF9-3C40-8894-B8E52F5D4348}" type="pres">
      <dgm:prSet presAssocID="{871E3065-DC10-D34A-8463-8A351E468FF0}" presName="level3hierChild" presStyleCnt="0"/>
      <dgm:spPr/>
      <dgm:t>
        <a:bodyPr/>
        <a:lstStyle/>
        <a:p>
          <a:endParaRPr lang="en-US"/>
        </a:p>
      </dgm:t>
    </dgm:pt>
    <dgm:pt modelId="{FD3D45D8-358B-1346-A07E-CB2A109BE9D4}" type="pres">
      <dgm:prSet presAssocID="{4A52460E-32FA-954A-B29C-1F1D16856953}" presName="conn2-1" presStyleLbl="parChTrans1D2" presStyleIdx="3" presStyleCnt="8"/>
      <dgm:spPr/>
      <dgm:t>
        <a:bodyPr/>
        <a:lstStyle/>
        <a:p>
          <a:endParaRPr lang="en-US"/>
        </a:p>
      </dgm:t>
    </dgm:pt>
    <dgm:pt modelId="{80F45D81-A9C9-B242-8416-688DF47C08FD}" type="pres">
      <dgm:prSet presAssocID="{4A52460E-32FA-954A-B29C-1F1D16856953}" presName="connTx" presStyleLbl="parChTrans1D2" presStyleIdx="3" presStyleCnt="8"/>
      <dgm:spPr/>
      <dgm:t>
        <a:bodyPr/>
        <a:lstStyle/>
        <a:p>
          <a:endParaRPr lang="en-US"/>
        </a:p>
      </dgm:t>
    </dgm:pt>
    <dgm:pt modelId="{51B1A485-70DC-CC4C-946B-983DA081253F}" type="pres">
      <dgm:prSet presAssocID="{3DD0D2FC-D4E4-444D-AFDC-833E6542FD07}" presName="root2" presStyleCnt="0"/>
      <dgm:spPr/>
      <dgm:t>
        <a:bodyPr/>
        <a:lstStyle/>
        <a:p>
          <a:endParaRPr lang="en-US"/>
        </a:p>
      </dgm:t>
    </dgm:pt>
    <dgm:pt modelId="{9CC264AD-4BEC-ED49-9B43-4C6D40440324}" type="pres">
      <dgm:prSet presAssocID="{3DD0D2FC-D4E4-444D-AFDC-833E6542FD07}" presName="LevelTwoTextNode" presStyleLbl="node2" presStyleIdx="3" presStyleCnt="8">
        <dgm:presLayoutVars>
          <dgm:chPref val="3"/>
        </dgm:presLayoutVars>
      </dgm:prSet>
      <dgm:spPr/>
      <dgm:t>
        <a:bodyPr/>
        <a:lstStyle/>
        <a:p>
          <a:endParaRPr lang="en-US"/>
        </a:p>
      </dgm:t>
    </dgm:pt>
    <dgm:pt modelId="{CEB3F625-D7DD-3E41-A591-1C6B8008D5DD}" type="pres">
      <dgm:prSet presAssocID="{3DD0D2FC-D4E4-444D-AFDC-833E6542FD07}" presName="level3hierChild" presStyleCnt="0"/>
      <dgm:spPr/>
      <dgm:t>
        <a:bodyPr/>
        <a:lstStyle/>
        <a:p>
          <a:endParaRPr lang="en-US"/>
        </a:p>
      </dgm:t>
    </dgm:pt>
    <dgm:pt modelId="{465F730C-8AEA-1E41-A1EC-7B4C00E1C517}" type="pres">
      <dgm:prSet presAssocID="{45132001-4CB4-584C-B90F-ECB300D10E78}" presName="conn2-1" presStyleLbl="parChTrans1D3" presStyleIdx="3" presStyleCnt="8"/>
      <dgm:spPr/>
      <dgm:t>
        <a:bodyPr/>
        <a:lstStyle/>
        <a:p>
          <a:endParaRPr lang="en-US"/>
        </a:p>
      </dgm:t>
    </dgm:pt>
    <dgm:pt modelId="{C50A7799-833A-7741-9549-11E993691E76}" type="pres">
      <dgm:prSet presAssocID="{45132001-4CB4-584C-B90F-ECB300D10E78}" presName="connTx" presStyleLbl="parChTrans1D3" presStyleIdx="3" presStyleCnt="8"/>
      <dgm:spPr/>
      <dgm:t>
        <a:bodyPr/>
        <a:lstStyle/>
        <a:p>
          <a:endParaRPr lang="en-US"/>
        </a:p>
      </dgm:t>
    </dgm:pt>
    <dgm:pt modelId="{ACFB724F-8459-5040-8A13-FDEEC2BA69F8}" type="pres">
      <dgm:prSet presAssocID="{B17A5015-8B5E-EE40-B85F-91F7CD1F5A61}" presName="root2" presStyleCnt="0"/>
      <dgm:spPr/>
      <dgm:t>
        <a:bodyPr/>
        <a:lstStyle/>
        <a:p>
          <a:endParaRPr lang="en-US"/>
        </a:p>
      </dgm:t>
    </dgm:pt>
    <dgm:pt modelId="{D98EE982-C80D-2449-810E-0EB2CF9476CF}" type="pres">
      <dgm:prSet presAssocID="{B17A5015-8B5E-EE40-B85F-91F7CD1F5A61}" presName="LevelTwoTextNode" presStyleLbl="node3" presStyleIdx="3" presStyleCnt="8">
        <dgm:presLayoutVars>
          <dgm:chPref val="3"/>
        </dgm:presLayoutVars>
      </dgm:prSet>
      <dgm:spPr/>
      <dgm:t>
        <a:bodyPr/>
        <a:lstStyle/>
        <a:p>
          <a:endParaRPr lang="en-US"/>
        </a:p>
      </dgm:t>
    </dgm:pt>
    <dgm:pt modelId="{252F519C-9DB3-074F-9515-E01ED6B55A31}" type="pres">
      <dgm:prSet presAssocID="{B17A5015-8B5E-EE40-B85F-91F7CD1F5A61}" presName="level3hierChild" presStyleCnt="0"/>
      <dgm:spPr/>
      <dgm:t>
        <a:bodyPr/>
        <a:lstStyle/>
        <a:p>
          <a:endParaRPr lang="en-US"/>
        </a:p>
      </dgm:t>
    </dgm:pt>
    <dgm:pt modelId="{6A36D4E7-7823-C348-9156-F60AC186ACBA}" type="pres">
      <dgm:prSet presAssocID="{5E509040-4FB8-FC4E-BD3F-818E4E968C70}" presName="conn2-1" presStyleLbl="parChTrans1D2" presStyleIdx="4" presStyleCnt="8"/>
      <dgm:spPr/>
      <dgm:t>
        <a:bodyPr/>
        <a:lstStyle/>
        <a:p>
          <a:endParaRPr lang="en-US"/>
        </a:p>
      </dgm:t>
    </dgm:pt>
    <dgm:pt modelId="{DF7B85D9-8EC3-174E-9B4E-39F2AC8544C2}" type="pres">
      <dgm:prSet presAssocID="{5E509040-4FB8-FC4E-BD3F-818E4E968C70}" presName="connTx" presStyleLbl="parChTrans1D2" presStyleIdx="4" presStyleCnt="8"/>
      <dgm:spPr/>
      <dgm:t>
        <a:bodyPr/>
        <a:lstStyle/>
        <a:p>
          <a:endParaRPr lang="en-US"/>
        </a:p>
      </dgm:t>
    </dgm:pt>
    <dgm:pt modelId="{96207DEC-C822-1542-A516-60E0334A4774}" type="pres">
      <dgm:prSet presAssocID="{DFF19A88-0AD9-744D-BA8F-1C6D9D6CF74C}" presName="root2" presStyleCnt="0"/>
      <dgm:spPr/>
      <dgm:t>
        <a:bodyPr/>
        <a:lstStyle/>
        <a:p>
          <a:endParaRPr lang="en-US"/>
        </a:p>
      </dgm:t>
    </dgm:pt>
    <dgm:pt modelId="{6480DC92-0B51-3A4A-8544-297628031956}" type="pres">
      <dgm:prSet presAssocID="{DFF19A88-0AD9-744D-BA8F-1C6D9D6CF74C}" presName="LevelTwoTextNode" presStyleLbl="node2" presStyleIdx="4" presStyleCnt="8">
        <dgm:presLayoutVars>
          <dgm:chPref val="3"/>
        </dgm:presLayoutVars>
      </dgm:prSet>
      <dgm:spPr/>
      <dgm:t>
        <a:bodyPr/>
        <a:lstStyle/>
        <a:p>
          <a:endParaRPr lang="en-US"/>
        </a:p>
      </dgm:t>
    </dgm:pt>
    <dgm:pt modelId="{EDAB7504-B412-7E4D-8A2C-0772E47FBA6A}" type="pres">
      <dgm:prSet presAssocID="{DFF19A88-0AD9-744D-BA8F-1C6D9D6CF74C}" presName="level3hierChild" presStyleCnt="0"/>
      <dgm:spPr/>
      <dgm:t>
        <a:bodyPr/>
        <a:lstStyle/>
        <a:p>
          <a:endParaRPr lang="en-US"/>
        </a:p>
      </dgm:t>
    </dgm:pt>
    <dgm:pt modelId="{046FC0C8-DC95-8146-A04A-0539F44BA029}" type="pres">
      <dgm:prSet presAssocID="{93EA24EF-6E71-EA46-A9C0-566A816DFE70}" presName="conn2-1" presStyleLbl="parChTrans1D3" presStyleIdx="4" presStyleCnt="8"/>
      <dgm:spPr/>
      <dgm:t>
        <a:bodyPr/>
        <a:lstStyle/>
        <a:p>
          <a:endParaRPr lang="en-US"/>
        </a:p>
      </dgm:t>
    </dgm:pt>
    <dgm:pt modelId="{F50D162D-17E5-BB41-B9D2-60B65597CDE2}" type="pres">
      <dgm:prSet presAssocID="{93EA24EF-6E71-EA46-A9C0-566A816DFE70}" presName="connTx" presStyleLbl="parChTrans1D3" presStyleIdx="4" presStyleCnt="8"/>
      <dgm:spPr/>
      <dgm:t>
        <a:bodyPr/>
        <a:lstStyle/>
        <a:p>
          <a:endParaRPr lang="en-US"/>
        </a:p>
      </dgm:t>
    </dgm:pt>
    <dgm:pt modelId="{F8794E6A-5BA6-AD43-9923-340FAF3A918C}" type="pres">
      <dgm:prSet presAssocID="{AEA2EB32-F633-C84E-AB43-3A5B039C1766}" presName="root2" presStyleCnt="0"/>
      <dgm:spPr/>
      <dgm:t>
        <a:bodyPr/>
        <a:lstStyle/>
        <a:p>
          <a:endParaRPr lang="en-US"/>
        </a:p>
      </dgm:t>
    </dgm:pt>
    <dgm:pt modelId="{96543C68-4C70-C64B-9594-333E559E20F3}" type="pres">
      <dgm:prSet presAssocID="{AEA2EB32-F633-C84E-AB43-3A5B039C1766}" presName="LevelTwoTextNode" presStyleLbl="node3" presStyleIdx="4" presStyleCnt="8">
        <dgm:presLayoutVars>
          <dgm:chPref val="3"/>
        </dgm:presLayoutVars>
      </dgm:prSet>
      <dgm:spPr/>
      <dgm:t>
        <a:bodyPr/>
        <a:lstStyle/>
        <a:p>
          <a:endParaRPr lang="en-US"/>
        </a:p>
      </dgm:t>
    </dgm:pt>
    <dgm:pt modelId="{A803BB82-407F-4246-8E22-701340511AF9}" type="pres">
      <dgm:prSet presAssocID="{AEA2EB32-F633-C84E-AB43-3A5B039C1766}" presName="level3hierChild" presStyleCnt="0"/>
      <dgm:spPr/>
      <dgm:t>
        <a:bodyPr/>
        <a:lstStyle/>
        <a:p>
          <a:endParaRPr lang="en-US"/>
        </a:p>
      </dgm:t>
    </dgm:pt>
    <dgm:pt modelId="{C291F74C-0D89-D64F-AEEA-7AA63F608B40}" type="pres">
      <dgm:prSet presAssocID="{F7A8A8BF-910C-F249-ABBC-56324234D381}" presName="conn2-1" presStyleLbl="parChTrans1D2" presStyleIdx="5" presStyleCnt="8"/>
      <dgm:spPr/>
      <dgm:t>
        <a:bodyPr/>
        <a:lstStyle/>
        <a:p>
          <a:endParaRPr lang="en-US"/>
        </a:p>
      </dgm:t>
    </dgm:pt>
    <dgm:pt modelId="{49F9D58D-D9C9-DE4D-944C-A1F8D2FD3F61}" type="pres">
      <dgm:prSet presAssocID="{F7A8A8BF-910C-F249-ABBC-56324234D381}" presName="connTx" presStyleLbl="parChTrans1D2" presStyleIdx="5" presStyleCnt="8"/>
      <dgm:spPr/>
      <dgm:t>
        <a:bodyPr/>
        <a:lstStyle/>
        <a:p>
          <a:endParaRPr lang="en-US"/>
        </a:p>
      </dgm:t>
    </dgm:pt>
    <dgm:pt modelId="{00D78077-3866-834E-89E9-F7825D245939}" type="pres">
      <dgm:prSet presAssocID="{DF7C51FA-ED55-7643-AD5B-3090116F1A8A}" presName="root2" presStyleCnt="0"/>
      <dgm:spPr/>
      <dgm:t>
        <a:bodyPr/>
        <a:lstStyle/>
        <a:p>
          <a:endParaRPr lang="en-US"/>
        </a:p>
      </dgm:t>
    </dgm:pt>
    <dgm:pt modelId="{AAD11BD0-D640-1C4F-B940-08D82DEDC586}" type="pres">
      <dgm:prSet presAssocID="{DF7C51FA-ED55-7643-AD5B-3090116F1A8A}" presName="LevelTwoTextNode" presStyleLbl="node2" presStyleIdx="5" presStyleCnt="8">
        <dgm:presLayoutVars>
          <dgm:chPref val="3"/>
        </dgm:presLayoutVars>
      </dgm:prSet>
      <dgm:spPr/>
      <dgm:t>
        <a:bodyPr/>
        <a:lstStyle/>
        <a:p>
          <a:endParaRPr lang="en-US"/>
        </a:p>
      </dgm:t>
    </dgm:pt>
    <dgm:pt modelId="{4779740C-9BD9-9F47-B9C4-F6943057050D}" type="pres">
      <dgm:prSet presAssocID="{DF7C51FA-ED55-7643-AD5B-3090116F1A8A}" presName="level3hierChild" presStyleCnt="0"/>
      <dgm:spPr/>
      <dgm:t>
        <a:bodyPr/>
        <a:lstStyle/>
        <a:p>
          <a:endParaRPr lang="en-US"/>
        </a:p>
      </dgm:t>
    </dgm:pt>
    <dgm:pt modelId="{2AB40569-D47E-4E47-99AB-16F137CBE944}" type="pres">
      <dgm:prSet presAssocID="{B08EEF96-F935-D24B-AE0A-8DE628C60A75}" presName="conn2-1" presStyleLbl="parChTrans1D3" presStyleIdx="5" presStyleCnt="8"/>
      <dgm:spPr/>
      <dgm:t>
        <a:bodyPr/>
        <a:lstStyle/>
        <a:p>
          <a:endParaRPr lang="en-US"/>
        </a:p>
      </dgm:t>
    </dgm:pt>
    <dgm:pt modelId="{AC766A95-3D4B-4846-B832-140960D6436E}" type="pres">
      <dgm:prSet presAssocID="{B08EEF96-F935-D24B-AE0A-8DE628C60A75}" presName="connTx" presStyleLbl="parChTrans1D3" presStyleIdx="5" presStyleCnt="8"/>
      <dgm:spPr/>
      <dgm:t>
        <a:bodyPr/>
        <a:lstStyle/>
        <a:p>
          <a:endParaRPr lang="en-US"/>
        </a:p>
      </dgm:t>
    </dgm:pt>
    <dgm:pt modelId="{5483E0F6-886D-D449-BCF0-75040806BD3A}" type="pres">
      <dgm:prSet presAssocID="{B0B574F9-8F5B-324C-BB0B-569C7AFC63F3}" presName="root2" presStyleCnt="0"/>
      <dgm:spPr/>
      <dgm:t>
        <a:bodyPr/>
        <a:lstStyle/>
        <a:p>
          <a:endParaRPr lang="en-US"/>
        </a:p>
      </dgm:t>
    </dgm:pt>
    <dgm:pt modelId="{B12E964E-E948-DF4D-9A74-C3DCCB11B550}" type="pres">
      <dgm:prSet presAssocID="{B0B574F9-8F5B-324C-BB0B-569C7AFC63F3}" presName="LevelTwoTextNode" presStyleLbl="node3" presStyleIdx="5" presStyleCnt="8">
        <dgm:presLayoutVars>
          <dgm:chPref val="3"/>
        </dgm:presLayoutVars>
      </dgm:prSet>
      <dgm:spPr/>
      <dgm:t>
        <a:bodyPr/>
        <a:lstStyle/>
        <a:p>
          <a:endParaRPr lang="en-US"/>
        </a:p>
      </dgm:t>
    </dgm:pt>
    <dgm:pt modelId="{752638AD-8B78-9345-9886-55EDC50DB26D}" type="pres">
      <dgm:prSet presAssocID="{B0B574F9-8F5B-324C-BB0B-569C7AFC63F3}" presName="level3hierChild" presStyleCnt="0"/>
      <dgm:spPr/>
      <dgm:t>
        <a:bodyPr/>
        <a:lstStyle/>
        <a:p>
          <a:endParaRPr lang="en-US"/>
        </a:p>
      </dgm:t>
    </dgm:pt>
    <dgm:pt modelId="{315DEC8D-4E1F-374E-8CC3-B5BD352C261F}" type="pres">
      <dgm:prSet presAssocID="{36177B37-F579-4849-9E98-BC1ABD577775}" presName="conn2-1" presStyleLbl="parChTrans1D2" presStyleIdx="6" presStyleCnt="8"/>
      <dgm:spPr/>
      <dgm:t>
        <a:bodyPr/>
        <a:lstStyle/>
        <a:p>
          <a:endParaRPr lang="en-US"/>
        </a:p>
      </dgm:t>
    </dgm:pt>
    <dgm:pt modelId="{954A066B-B59A-7A4B-B831-06B55E8BC664}" type="pres">
      <dgm:prSet presAssocID="{36177B37-F579-4849-9E98-BC1ABD577775}" presName="connTx" presStyleLbl="parChTrans1D2" presStyleIdx="6" presStyleCnt="8"/>
      <dgm:spPr/>
      <dgm:t>
        <a:bodyPr/>
        <a:lstStyle/>
        <a:p>
          <a:endParaRPr lang="en-US"/>
        </a:p>
      </dgm:t>
    </dgm:pt>
    <dgm:pt modelId="{F00CDF9B-6A54-0445-BE2B-712278D140D0}" type="pres">
      <dgm:prSet presAssocID="{9E5991E6-9FB3-A349-8B18-25D22ABE2ADD}" presName="root2" presStyleCnt="0"/>
      <dgm:spPr/>
      <dgm:t>
        <a:bodyPr/>
        <a:lstStyle/>
        <a:p>
          <a:endParaRPr lang="en-US"/>
        </a:p>
      </dgm:t>
    </dgm:pt>
    <dgm:pt modelId="{B7B18CDF-F689-734E-B2A7-E0F3209BF1C1}" type="pres">
      <dgm:prSet presAssocID="{9E5991E6-9FB3-A349-8B18-25D22ABE2ADD}" presName="LevelTwoTextNode" presStyleLbl="node2" presStyleIdx="6" presStyleCnt="8">
        <dgm:presLayoutVars>
          <dgm:chPref val="3"/>
        </dgm:presLayoutVars>
      </dgm:prSet>
      <dgm:spPr/>
      <dgm:t>
        <a:bodyPr/>
        <a:lstStyle/>
        <a:p>
          <a:endParaRPr lang="en-US"/>
        </a:p>
      </dgm:t>
    </dgm:pt>
    <dgm:pt modelId="{5961B155-A041-DF4F-9ABD-D917EAF93974}" type="pres">
      <dgm:prSet presAssocID="{9E5991E6-9FB3-A349-8B18-25D22ABE2ADD}" presName="level3hierChild" presStyleCnt="0"/>
      <dgm:spPr/>
      <dgm:t>
        <a:bodyPr/>
        <a:lstStyle/>
        <a:p>
          <a:endParaRPr lang="en-US"/>
        </a:p>
      </dgm:t>
    </dgm:pt>
    <dgm:pt modelId="{B10681FF-7A49-2D48-8C70-0B64BABF7F8F}" type="pres">
      <dgm:prSet presAssocID="{7B8C790C-6797-6F4A-8725-A721B8536255}" presName="conn2-1" presStyleLbl="parChTrans1D3" presStyleIdx="6" presStyleCnt="8"/>
      <dgm:spPr/>
      <dgm:t>
        <a:bodyPr/>
        <a:lstStyle/>
        <a:p>
          <a:endParaRPr lang="en-US"/>
        </a:p>
      </dgm:t>
    </dgm:pt>
    <dgm:pt modelId="{82F2DF60-C871-5448-9447-0F7550B30295}" type="pres">
      <dgm:prSet presAssocID="{7B8C790C-6797-6F4A-8725-A721B8536255}" presName="connTx" presStyleLbl="parChTrans1D3" presStyleIdx="6" presStyleCnt="8"/>
      <dgm:spPr/>
      <dgm:t>
        <a:bodyPr/>
        <a:lstStyle/>
        <a:p>
          <a:endParaRPr lang="en-US"/>
        </a:p>
      </dgm:t>
    </dgm:pt>
    <dgm:pt modelId="{9807153A-5298-384F-9CEA-6FAA5B39A3B6}" type="pres">
      <dgm:prSet presAssocID="{C23E5B00-B959-C742-AE82-D2F81D5A0776}" presName="root2" presStyleCnt="0"/>
      <dgm:spPr/>
    </dgm:pt>
    <dgm:pt modelId="{9A46FCB5-E949-044B-8817-A41AE7103D20}" type="pres">
      <dgm:prSet presAssocID="{C23E5B00-B959-C742-AE82-D2F81D5A0776}" presName="LevelTwoTextNode" presStyleLbl="node3" presStyleIdx="6" presStyleCnt="8">
        <dgm:presLayoutVars>
          <dgm:chPref val="3"/>
        </dgm:presLayoutVars>
      </dgm:prSet>
      <dgm:spPr/>
      <dgm:t>
        <a:bodyPr/>
        <a:lstStyle/>
        <a:p>
          <a:endParaRPr lang="en-US"/>
        </a:p>
      </dgm:t>
    </dgm:pt>
    <dgm:pt modelId="{8A34FB51-61CC-274E-90DA-DFC762F28E4D}" type="pres">
      <dgm:prSet presAssocID="{C23E5B00-B959-C742-AE82-D2F81D5A0776}" presName="level3hierChild" presStyleCnt="0"/>
      <dgm:spPr/>
    </dgm:pt>
    <dgm:pt modelId="{7138BF20-13A4-B449-B101-EABD4221F64F}" type="pres">
      <dgm:prSet presAssocID="{8C384F34-273B-3B4D-B6E1-72824B3B9C28}" presName="conn2-1" presStyleLbl="parChTrans1D2" presStyleIdx="7" presStyleCnt="8"/>
      <dgm:spPr/>
      <dgm:t>
        <a:bodyPr/>
        <a:lstStyle/>
        <a:p>
          <a:endParaRPr lang="en-US"/>
        </a:p>
      </dgm:t>
    </dgm:pt>
    <dgm:pt modelId="{192ED42F-ED87-CE42-BB33-C7388CEBE97A}" type="pres">
      <dgm:prSet presAssocID="{8C384F34-273B-3B4D-B6E1-72824B3B9C28}" presName="connTx" presStyleLbl="parChTrans1D2" presStyleIdx="7" presStyleCnt="8"/>
      <dgm:spPr/>
      <dgm:t>
        <a:bodyPr/>
        <a:lstStyle/>
        <a:p>
          <a:endParaRPr lang="en-US"/>
        </a:p>
      </dgm:t>
    </dgm:pt>
    <dgm:pt modelId="{F5B33F34-76EA-A648-9BC2-004EAE272459}" type="pres">
      <dgm:prSet presAssocID="{55C1BC4E-C5AC-3044-8FFE-30F3ACE3F5B3}" presName="root2" presStyleCnt="0"/>
      <dgm:spPr/>
      <dgm:t>
        <a:bodyPr/>
        <a:lstStyle/>
        <a:p>
          <a:endParaRPr lang="en-US"/>
        </a:p>
      </dgm:t>
    </dgm:pt>
    <dgm:pt modelId="{B687B9D9-ECF6-A746-9EDF-30B4D807FA85}" type="pres">
      <dgm:prSet presAssocID="{55C1BC4E-C5AC-3044-8FFE-30F3ACE3F5B3}" presName="LevelTwoTextNode" presStyleLbl="node2" presStyleIdx="7" presStyleCnt="8">
        <dgm:presLayoutVars>
          <dgm:chPref val="3"/>
        </dgm:presLayoutVars>
      </dgm:prSet>
      <dgm:spPr/>
      <dgm:t>
        <a:bodyPr/>
        <a:lstStyle/>
        <a:p>
          <a:endParaRPr lang="en-US"/>
        </a:p>
      </dgm:t>
    </dgm:pt>
    <dgm:pt modelId="{3DA577D7-C1FC-5247-8974-04F9D70AA97C}" type="pres">
      <dgm:prSet presAssocID="{55C1BC4E-C5AC-3044-8FFE-30F3ACE3F5B3}" presName="level3hierChild" presStyleCnt="0"/>
      <dgm:spPr/>
      <dgm:t>
        <a:bodyPr/>
        <a:lstStyle/>
        <a:p>
          <a:endParaRPr lang="en-US"/>
        </a:p>
      </dgm:t>
    </dgm:pt>
    <dgm:pt modelId="{3CB05615-D0F6-BB4E-BF51-077F9C773074}" type="pres">
      <dgm:prSet presAssocID="{6B72F441-921C-C040-922C-38EE68D72E0E}" presName="conn2-1" presStyleLbl="parChTrans1D3" presStyleIdx="7" presStyleCnt="8"/>
      <dgm:spPr/>
      <dgm:t>
        <a:bodyPr/>
        <a:lstStyle/>
        <a:p>
          <a:endParaRPr lang="en-US"/>
        </a:p>
      </dgm:t>
    </dgm:pt>
    <dgm:pt modelId="{AB20687E-CF85-174E-A724-3A876A23034B}" type="pres">
      <dgm:prSet presAssocID="{6B72F441-921C-C040-922C-38EE68D72E0E}" presName="connTx" presStyleLbl="parChTrans1D3" presStyleIdx="7" presStyleCnt="8"/>
      <dgm:spPr/>
      <dgm:t>
        <a:bodyPr/>
        <a:lstStyle/>
        <a:p>
          <a:endParaRPr lang="en-US"/>
        </a:p>
      </dgm:t>
    </dgm:pt>
    <dgm:pt modelId="{20C1B8A7-9D34-FA45-A91A-3AC5FC6141E4}" type="pres">
      <dgm:prSet presAssocID="{D0DB6D97-0FAA-E847-9999-9784C53F1CA9}" presName="root2" presStyleCnt="0"/>
      <dgm:spPr/>
      <dgm:t>
        <a:bodyPr/>
        <a:lstStyle/>
        <a:p>
          <a:endParaRPr lang="en-US"/>
        </a:p>
      </dgm:t>
    </dgm:pt>
    <dgm:pt modelId="{F65F7FA4-98AA-1447-9BE0-659C7C87D8EF}" type="pres">
      <dgm:prSet presAssocID="{D0DB6D97-0FAA-E847-9999-9784C53F1CA9}" presName="LevelTwoTextNode" presStyleLbl="node3" presStyleIdx="7" presStyleCnt="8">
        <dgm:presLayoutVars>
          <dgm:chPref val="3"/>
        </dgm:presLayoutVars>
      </dgm:prSet>
      <dgm:spPr/>
      <dgm:t>
        <a:bodyPr/>
        <a:lstStyle/>
        <a:p>
          <a:endParaRPr lang="en-US"/>
        </a:p>
      </dgm:t>
    </dgm:pt>
    <dgm:pt modelId="{1EFE0B84-73E7-5943-BD63-C394D671A813}" type="pres">
      <dgm:prSet presAssocID="{D0DB6D97-0FAA-E847-9999-9784C53F1CA9}" presName="level3hierChild" presStyleCnt="0"/>
      <dgm:spPr/>
      <dgm:t>
        <a:bodyPr/>
        <a:lstStyle/>
        <a:p>
          <a:endParaRPr lang="en-US"/>
        </a:p>
      </dgm:t>
    </dgm:pt>
  </dgm:ptLst>
  <dgm:cxnLst>
    <dgm:cxn modelId="{D36FB181-1373-D640-9A52-C74E44EB7573}" type="presOf" srcId="{0BC66C75-4D05-1745-9BD6-AACF439BE3FC}" destId="{AFA81DAC-DFEB-6942-B5A4-9E29F87C06B3}" srcOrd="0" destOrd="0" presId="urn:microsoft.com/office/officeart/2005/8/layout/hierarchy2"/>
    <dgm:cxn modelId="{A205C762-5375-0C4E-9DAB-E9DCD442D57E}" srcId="{8CAA1B75-D897-004B-9046-015DD0434BC9}" destId="{DFF19A88-0AD9-744D-BA8F-1C6D9D6CF74C}" srcOrd="4" destOrd="0" parTransId="{5E509040-4FB8-FC4E-BD3F-818E4E968C70}" sibTransId="{55C68031-D87D-3944-983B-D3D541B73F62}"/>
    <dgm:cxn modelId="{DCB17233-CE7C-9B4C-8CE5-FD0CE7AFD6DD}" type="presOf" srcId="{10AC684E-7836-1C49-BD5D-A02FBE7ACB6B}" destId="{F82BFB20-FDA1-A44F-BDB2-2F1B641FC471}" srcOrd="0" destOrd="0" presId="urn:microsoft.com/office/officeart/2005/8/layout/hierarchy2"/>
    <dgm:cxn modelId="{1D266C0D-9752-6F4A-8075-70E42D350641}" type="presOf" srcId="{B17A5015-8B5E-EE40-B85F-91F7CD1F5A61}" destId="{D98EE982-C80D-2449-810E-0EB2CF9476CF}" srcOrd="0" destOrd="0" presId="urn:microsoft.com/office/officeart/2005/8/layout/hierarchy2"/>
    <dgm:cxn modelId="{1AE3FD15-668D-334B-A9D3-67E7A3545C22}" type="presOf" srcId="{B08EEF96-F935-D24B-AE0A-8DE628C60A75}" destId="{AC766A95-3D4B-4846-B832-140960D6436E}" srcOrd="1" destOrd="0" presId="urn:microsoft.com/office/officeart/2005/8/layout/hierarchy2"/>
    <dgm:cxn modelId="{19911A40-8BA1-CF49-8C41-2EC10C81829E}" type="presOf" srcId="{45E0D26C-0050-5C4B-AEDF-E9C436A9B99F}" destId="{E9FA005F-98FA-CF45-9DE6-186B6BAFC235}" srcOrd="0" destOrd="0" presId="urn:microsoft.com/office/officeart/2005/8/layout/hierarchy2"/>
    <dgm:cxn modelId="{3A7D7C61-0188-7346-B68D-E98301B988D3}" type="presOf" srcId="{57F1C3F3-2649-6B4D-8AC2-F49005798450}" destId="{785414B3-C107-544E-BFBF-D42FA2F84146}" srcOrd="0" destOrd="0" presId="urn:microsoft.com/office/officeart/2005/8/layout/hierarchy2"/>
    <dgm:cxn modelId="{875A0A71-C957-9540-A05C-A778E9AC2C9E}" type="presOf" srcId="{7B8C790C-6797-6F4A-8725-A721B8536255}" destId="{82F2DF60-C871-5448-9447-0F7550B30295}" srcOrd="1" destOrd="0" presId="urn:microsoft.com/office/officeart/2005/8/layout/hierarchy2"/>
    <dgm:cxn modelId="{920BDFF7-B964-D545-B74D-F5BF21B9B82E}" type="presOf" srcId="{3DD0D2FC-D4E4-444D-AFDC-833E6542FD07}" destId="{9CC264AD-4BEC-ED49-9B43-4C6D40440324}" srcOrd="0" destOrd="0" presId="urn:microsoft.com/office/officeart/2005/8/layout/hierarchy2"/>
    <dgm:cxn modelId="{59E5FA31-75CD-BD48-A22D-07F4B89CFDF0}" srcId="{57F1C3F3-2649-6B4D-8AC2-F49005798450}" destId="{C1DA8636-25B6-4B40-9B1C-4C278BA02EEA}" srcOrd="0" destOrd="0" parTransId="{301F89BC-9077-5B45-95DE-FEB6FA2892D3}" sibTransId="{CD7C5621-A71F-AF42-8739-87ABA07A3019}"/>
    <dgm:cxn modelId="{2FDEF041-AB3D-D843-99DD-7BD98AC954B4}" type="presOf" srcId="{C5C87D9B-2571-544C-B692-2F7230455D8A}" destId="{42A2F579-4A38-8748-AB95-7E311F69AC43}" srcOrd="0" destOrd="0" presId="urn:microsoft.com/office/officeart/2005/8/layout/hierarchy2"/>
    <dgm:cxn modelId="{566FB7BC-B384-354F-AF4F-7150761730FA}" type="presOf" srcId="{871E3065-DC10-D34A-8463-8A351E468FF0}" destId="{9BC7033D-90F5-D547-B526-7616D8112405}" srcOrd="0" destOrd="0" presId="urn:microsoft.com/office/officeart/2005/8/layout/hierarchy2"/>
    <dgm:cxn modelId="{85709CB2-FAA7-134C-A3C4-5F6E85544011}" type="presOf" srcId="{36E960E1-3C0F-9D47-9D6D-81EAAE6CB1EA}" destId="{41A2C2E4-5C95-1C40-9DC7-ABD8BC5F29F7}" srcOrd="0" destOrd="0" presId="urn:microsoft.com/office/officeart/2005/8/layout/hierarchy2"/>
    <dgm:cxn modelId="{24D9210B-D233-E240-B06B-B649D12F4FD7}" type="presOf" srcId="{45132001-4CB4-584C-B90F-ECB300D10E78}" destId="{465F730C-8AEA-1E41-A1EC-7B4C00E1C517}" srcOrd="0" destOrd="0" presId="urn:microsoft.com/office/officeart/2005/8/layout/hierarchy2"/>
    <dgm:cxn modelId="{A62898DF-7DFB-6B40-A046-6B17FD0AA989}" srcId="{DFF19A88-0AD9-744D-BA8F-1C6D9D6CF74C}" destId="{AEA2EB32-F633-C84E-AB43-3A5B039C1766}" srcOrd="0" destOrd="0" parTransId="{93EA24EF-6E71-EA46-A9C0-566A816DFE70}" sibTransId="{06D5BF49-5B28-E344-A964-010BDD4210B5}"/>
    <dgm:cxn modelId="{A4D28DAE-02D1-0742-B27E-FDF4CB198239}" type="presOf" srcId="{8CAA1B75-D897-004B-9046-015DD0434BC9}" destId="{6C3EFA60-743C-2643-B5C8-9E50B001E672}" srcOrd="0" destOrd="0" presId="urn:microsoft.com/office/officeart/2005/8/layout/hierarchy2"/>
    <dgm:cxn modelId="{E77FC4A9-66AE-2949-8507-734904A4E632}" srcId="{8CAA1B75-D897-004B-9046-015DD0434BC9}" destId="{10AC684E-7836-1C49-BD5D-A02FBE7ACB6B}" srcOrd="2" destOrd="0" parTransId="{45E0D26C-0050-5C4B-AEDF-E9C436A9B99F}" sibTransId="{F13688E2-7664-C841-9CC8-9874556B7D8A}"/>
    <dgm:cxn modelId="{9C4829A0-FE3D-4244-AA93-3C6F85E9362D}" type="presOf" srcId="{36177B37-F579-4849-9E98-BC1ABD577775}" destId="{315DEC8D-4E1F-374E-8CC3-B5BD352C261F}" srcOrd="0" destOrd="0" presId="urn:microsoft.com/office/officeart/2005/8/layout/hierarchy2"/>
    <dgm:cxn modelId="{EB69C2C4-42AA-D348-AF8B-D36A403E0939}" type="presOf" srcId="{8C384F34-273B-3B4D-B6E1-72824B3B9C28}" destId="{7138BF20-13A4-B449-B101-EABD4221F64F}" srcOrd="0" destOrd="0" presId="urn:microsoft.com/office/officeart/2005/8/layout/hierarchy2"/>
    <dgm:cxn modelId="{AED5D09D-B658-2844-A50B-161BA939AFAD}" srcId="{55C1BC4E-C5AC-3044-8FFE-30F3ACE3F5B3}" destId="{D0DB6D97-0FAA-E847-9999-9784C53F1CA9}" srcOrd="0" destOrd="0" parTransId="{6B72F441-921C-C040-922C-38EE68D72E0E}" sibTransId="{1EAF6132-28D3-9241-9F67-77464E44CBEC}"/>
    <dgm:cxn modelId="{9C16A737-9282-B645-AF7C-0C7EB94E1E21}" type="presOf" srcId="{C23E5B00-B959-C742-AE82-D2F81D5A0776}" destId="{9A46FCB5-E949-044B-8817-A41AE7103D20}" srcOrd="0" destOrd="0" presId="urn:microsoft.com/office/officeart/2005/8/layout/hierarchy2"/>
    <dgm:cxn modelId="{F5EE9F0D-C7D1-EC49-B626-B68ACD395EB0}" srcId="{8CAA1B75-D897-004B-9046-015DD0434BC9}" destId="{9146BAC5-B97B-1A49-96FA-E0C5EE08AB16}" srcOrd="1" destOrd="0" parTransId="{C5C87D9B-2571-544C-B692-2F7230455D8A}" sibTransId="{CC8F77A7-C484-D34D-A212-96C9D0AF7588}"/>
    <dgm:cxn modelId="{C2B64211-A92E-1040-9126-D058FB7D9909}" type="presOf" srcId="{45132001-4CB4-584C-B90F-ECB300D10E78}" destId="{C50A7799-833A-7741-9549-11E993691E76}" srcOrd="1" destOrd="0" presId="urn:microsoft.com/office/officeart/2005/8/layout/hierarchy2"/>
    <dgm:cxn modelId="{584E3429-D1BC-4F41-A0CD-4AA9FEBAE646}" type="presOf" srcId="{9E5991E6-9FB3-A349-8B18-25D22ABE2ADD}" destId="{B7B18CDF-F689-734E-B2A7-E0F3209BF1C1}" srcOrd="0" destOrd="0" presId="urn:microsoft.com/office/officeart/2005/8/layout/hierarchy2"/>
    <dgm:cxn modelId="{1AD77342-49C9-4743-BC91-F208CDD72C81}" type="presOf" srcId="{4A52460E-32FA-954A-B29C-1F1D16856953}" destId="{80F45D81-A9C9-B242-8416-688DF47C08FD}" srcOrd="1" destOrd="0" presId="urn:microsoft.com/office/officeart/2005/8/layout/hierarchy2"/>
    <dgm:cxn modelId="{67AB3F1C-BD03-B14A-A8BE-5AA28968518C}" srcId="{8CAA1B75-D897-004B-9046-015DD0434BC9}" destId="{9E5991E6-9FB3-A349-8B18-25D22ABE2ADD}" srcOrd="6" destOrd="0" parTransId="{36177B37-F579-4849-9E98-BC1ABD577775}" sibTransId="{5771491E-9AC0-8843-9F7F-DE97DA615B4B}"/>
    <dgm:cxn modelId="{22E09DCC-A1EB-DF4C-BEE8-25AF0BF322D4}" type="presOf" srcId="{AEA2EB32-F633-C84E-AB43-3A5B039C1766}" destId="{96543C68-4C70-C64B-9594-333E559E20F3}" srcOrd="0" destOrd="0" presId="urn:microsoft.com/office/officeart/2005/8/layout/hierarchy2"/>
    <dgm:cxn modelId="{18F2F740-5FEC-4F48-A3CE-8E8BD4690E90}" type="presOf" srcId="{9146BAC5-B97B-1A49-96FA-E0C5EE08AB16}" destId="{F17C9BD4-2A56-A34D-BB4D-F1BCC0A44EFF}" srcOrd="0" destOrd="0" presId="urn:microsoft.com/office/officeart/2005/8/layout/hierarchy2"/>
    <dgm:cxn modelId="{E581830A-BCF8-AD4F-B4B0-CD897F9D809A}" type="presOf" srcId="{6B72F441-921C-C040-922C-38EE68D72E0E}" destId="{3CB05615-D0F6-BB4E-BF51-077F9C773074}" srcOrd="0" destOrd="0" presId="urn:microsoft.com/office/officeart/2005/8/layout/hierarchy2"/>
    <dgm:cxn modelId="{490A4DD4-7BCE-C740-A3B6-D7849B4B9586}" srcId="{8CAA1B75-D897-004B-9046-015DD0434BC9}" destId="{3DD0D2FC-D4E4-444D-AFDC-833E6542FD07}" srcOrd="3" destOrd="0" parTransId="{4A52460E-32FA-954A-B29C-1F1D16856953}" sibTransId="{906ECD88-F39D-2148-A640-7D41192FEF8A}"/>
    <dgm:cxn modelId="{99677D6F-5105-3542-9E8C-46F5D96ECDC0}" type="presOf" srcId="{93EA24EF-6E71-EA46-A9C0-566A816DFE70}" destId="{F50D162D-17E5-BB41-B9D2-60B65597CDE2}" srcOrd="1" destOrd="0" presId="urn:microsoft.com/office/officeart/2005/8/layout/hierarchy2"/>
    <dgm:cxn modelId="{89980022-8DE2-1344-9BD4-51434A83DE2A}" type="presOf" srcId="{36177B37-F579-4849-9E98-BC1ABD577775}" destId="{954A066B-B59A-7A4B-B831-06B55E8BC664}" srcOrd="1" destOrd="0" presId="urn:microsoft.com/office/officeart/2005/8/layout/hierarchy2"/>
    <dgm:cxn modelId="{30F158F3-3F36-504C-82FD-B57A29480ABC}" type="presOf" srcId="{301F89BC-9077-5B45-95DE-FEB6FA2892D3}" destId="{55FD9FF6-8899-FD47-906C-56648F2BF273}" srcOrd="0" destOrd="0" presId="urn:microsoft.com/office/officeart/2005/8/layout/hierarchy2"/>
    <dgm:cxn modelId="{A992EF3B-2935-2D4E-B2D9-6EB47EE9A009}" type="presOf" srcId="{F7A8A8BF-910C-F249-ABBC-56324234D381}" destId="{C291F74C-0D89-D64F-AEEA-7AA63F608B40}" srcOrd="0" destOrd="0" presId="urn:microsoft.com/office/officeart/2005/8/layout/hierarchy2"/>
    <dgm:cxn modelId="{1BC6DAF6-985D-E344-B4E3-C1B457649404}" srcId="{3DD0D2FC-D4E4-444D-AFDC-833E6542FD07}" destId="{B17A5015-8B5E-EE40-B85F-91F7CD1F5A61}" srcOrd="0" destOrd="0" parTransId="{45132001-4CB4-584C-B90F-ECB300D10E78}" sibTransId="{238717D8-9A88-8845-A1DE-695BEB186AAC}"/>
    <dgm:cxn modelId="{061B6E50-79F0-144A-BFA6-56A85A28763C}" type="presOf" srcId="{B08EEF96-F935-D24B-AE0A-8DE628C60A75}" destId="{2AB40569-D47E-4E47-99AB-16F137CBE944}" srcOrd="0" destOrd="0" presId="urn:microsoft.com/office/officeart/2005/8/layout/hierarchy2"/>
    <dgm:cxn modelId="{430A216B-2D4B-CC45-9A90-97AC97C7DC04}" type="presOf" srcId="{C5C87D9B-2571-544C-B692-2F7230455D8A}" destId="{DF00039F-6038-9C45-9E6F-111EA4AC19F1}" srcOrd="1" destOrd="0" presId="urn:microsoft.com/office/officeart/2005/8/layout/hierarchy2"/>
    <dgm:cxn modelId="{4DDE288F-D4E9-B646-BB33-4E6FB87173DF}" type="presOf" srcId="{C1DA8636-25B6-4B40-9B1C-4C278BA02EEA}" destId="{07C6DFDE-9C9C-3049-9717-7114A980A487}" srcOrd="0" destOrd="0" presId="urn:microsoft.com/office/officeart/2005/8/layout/hierarchy2"/>
    <dgm:cxn modelId="{605880F8-0A52-E94E-AE5D-B38B8C3494F3}" type="presOf" srcId="{DF7C51FA-ED55-7643-AD5B-3090116F1A8A}" destId="{AAD11BD0-D640-1C4F-B940-08D82DEDC586}" srcOrd="0" destOrd="0" presId="urn:microsoft.com/office/officeart/2005/8/layout/hierarchy2"/>
    <dgm:cxn modelId="{4CD9E2A6-B335-704C-ADAD-2B8C26DC792B}" srcId="{8CAA1B75-D897-004B-9046-015DD0434BC9}" destId="{57F1C3F3-2649-6B4D-8AC2-F49005798450}" srcOrd="0" destOrd="0" parTransId="{2DF843F2-FD10-0447-8E52-6847691175B7}" sibTransId="{3957282A-733D-B748-AC43-721F490E7A81}"/>
    <dgm:cxn modelId="{F148A91F-AB70-624E-8749-E0B9F4BB306D}" srcId="{10AC684E-7836-1C49-BD5D-A02FBE7ACB6B}" destId="{871E3065-DC10-D34A-8463-8A351E468FF0}" srcOrd="0" destOrd="0" parTransId="{36E960E1-3C0F-9D47-9D6D-81EAAE6CB1EA}" sibTransId="{FBA2DDD9-56F9-E44E-A738-89CF00E00866}"/>
    <dgm:cxn modelId="{30E0A6AC-FABF-FF44-A8A8-5C204559B7DB}" type="presOf" srcId="{45E0D26C-0050-5C4B-AEDF-E9C436A9B99F}" destId="{49B6D411-28D7-944B-936A-5DC420653346}" srcOrd="1" destOrd="0" presId="urn:microsoft.com/office/officeart/2005/8/layout/hierarchy2"/>
    <dgm:cxn modelId="{A2F82DF6-39C7-BF42-B1CA-D00AC9AF7FF8}" type="presOf" srcId="{324D7E29-C8A2-7541-979D-7EA9BD71013E}" destId="{9A236200-0D36-D44F-B716-0C069B1AFD44}" srcOrd="0" destOrd="0" presId="urn:microsoft.com/office/officeart/2005/8/layout/hierarchy2"/>
    <dgm:cxn modelId="{FEA3976F-C9FA-1841-A819-967C9DCC8594}" type="presOf" srcId="{36E960E1-3C0F-9D47-9D6D-81EAAE6CB1EA}" destId="{360B07DB-8F6B-0547-BB15-466A0CC81D60}" srcOrd="1" destOrd="0" presId="urn:microsoft.com/office/officeart/2005/8/layout/hierarchy2"/>
    <dgm:cxn modelId="{5EB2A9DB-5430-164A-93C9-EE1210BDCCBF}" srcId="{9146BAC5-B97B-1A49-96FA-E0C5EE08AB16}" destId="{324D7E29-C8A2-7541-979D-7EA9BD71013E}" srcOrd="0" destOrd="0" parTransId="{625A93A5-4B35-524D-A1F6-6C33AB73ED7D}" sibTransId="{ACA677B9-0057-2D4F-80AC-397C4423C831}"/>
    <dgm:cxn modelId="{E746B925-793A-E046-B012-52F68D9FBD5F}" srcId="{8CAA1B75-D897-004B-9046-015DD0434BC9}" destId="{DF7C51FA-ED55-7643-AD5B-3090116F1A8A}" srcOrd="5" destOrd="0" parTransId="{F7A8A8BF-910C-F249-ABBC-56324234D381}" sibTransId="{71E1DBDB-BB52-7447-99B8-1EC203D8A4AB}"/>
    <dgm:cxn modelId="{4E5AD062-76F1-634C-919C-D0F58F1CFC2C}" type="presOf" srcId="{2DF843F2-FD10-0447-8E52-6847691175B7}" destId="{D3ADA42A-0D96-F54F-A867-B432B63C3F7F}" srcOrd="1" destOrd="0" presId="urn:microsoft.com/office/officeart/2005/8/layout/hierarchy2"/>
    <dgm:cxn modelId="{47E59B81-90F4-0E46-95C2-1C1796405A9F}" type="presOf" srcId="{8C384F34-273B-3B4D-B6E1-72824B3B9C28}" destId="{192ED42F-ED87-CE42-BB33-C7388CEBE97A}" srcOrd="1" destOrd="0" presId="urn:microsoft.com/office/officeart/2005/8/layout/hierarchy2"/>
    <dgm:cxn modelId="{997859FD-B510-894F-BD31-8935036EA6C3}" type="presOf" srcId="{6B72F441-921C-C040-922C-38EE68D72E0E}" destId="{AB20687E-CF85-174E-A724-3A876A23034B}" srcOrd="1" destOrd="0" presId="urn:microsoft.com/office/officeart/2005/8/layout/hierarchy2"/>
    <dgm:cxn modelId="{241AAE66-59F1-F042-9BA9-D4E900E62736}" type="presOf" srcId="{301F89BC-9077-5B45-95DE-FEB6FA2892D3}" destId="{E2B0EE94-EBE4-5A4B-AC51-0BB102413CA6}" srcOrd="1" destOrd="0" presId="urn:microsoft.com/office/officeart/2005/8/layout/hierarchy2"/>
    <dgm:cxn modelId="{A2474B22-CE7B-AE4B-A1C8-33F9D1B0A60E}" type="presOf" srcId="{B0B574F9-8F5B-324C-BB0B-569C7AFC63F3}" destId="{B12E964E-E948-DF4D-9A74-C3DCCB11B550}" srcOrd="0" destOrd="0" presId="urn:microsoft.com/office/officeart/2005/8/layout/hierarchy2"/>
    <dgm:cxn modelId="{728974FE-6B41-9948-A980-E6F5511FC3EE}" type="presOf" srcId="{DFF19A88-0AD9-744D-BA8F-1C6D9D6CF74C}" destId="{6480DC92-0B51-3A4A-8544-297628031956}" srcOrd="0" destOrd="0" presId="urn:microsoft.com/office/officeart/2005/8/layout/hierarchy2"/>
    <dgm:cxn modelId="{809DCEE4-AAEB-CE4F-9345-EAE86E56C223}" type="presOf" srcId="{625A93A5-4B35-524D-A1F6-6C33AB73ED7D}" destId="{6942C6B7-D51E-B64B-BA2D-3BCA89F9FA92}" srcOrd="0" destOrd="0" presId="urn:microsoft.com/office/officeart/2005/8/layout/hierarchy2"/>
    <dgm:cxn modelId="{DC144DFD-6AC7-3742-8469-18E743BC2CE1}" type="presOf" srcId="{F7A8A8BF-910C-F249-ABBC-56324234D381}" destId="{49F9D58D-D9C9-DE4D-944C-A1F8D2FD3F61}" srcOrd="1" destOrd="0" presId="urn:microsoft.com/office/officeart/2005/8/layout/hierarchy2"/>
    <dgm:cxn modelId="{4BAC0FFF-25BC-1D46-B3DB-13ADD6F9E4A6}" type="presOf" srcId="{5E509040-4FB8-FC4E-BD3F-818E4E968C70}" destId="{DF7B85D9-8EC3-174E-9B4E-39F2AC8544C2}" srcOrd="1" destOrd="0" presId="urn:microsoft.com/office/officeart/2005/8/layout/hierarchy2"/>
    <dgm:cxn modelId="{F298D19B-2C9F-464E-B7C4-04A5DCCEB445}" srcId="{8CAA1B75-D897-004B-9046-015DD0434BC9}" destId="{55C1BC4E-C5AC-3044-8FFE-30F3ACE3F5B3}" srcOrd="7" destOrd="0" parTransId="{8C384F34-273B-3B4D-B6E1-72824B3B9C28}" sibTransId="{D4079194-34D1-764E-BDE0-E1738E473250}"/>
    <dgm:cxn modelId="{19A24753-AEDD-3B48-89CF-A764AC04B8AA}" type="presOf" srcId="{4A52460E-32FA-954A-B29C-1F1D16856953}" destId="{FD3D45D8-358B-1346-A07E-CB2A109BE9D4}" srcOrd="0" destOrd="0" presId="urn:microsoft.com/office/officeart/2005/8/layout/hierarchy2"/>
    <dgm:cxn modelId="{A1F8362A-26D1-1E41-83A7-385A74424233}" type="presOf" srcId="{625A93A5-4B35-524D-A1F6-6C33AB73ED7D}" destId="{0C9A24A0-E849-1D41-861C-49619757468E}" srcOrd="1" destOrd="0" presId="urn:microsoft.com/office/officeart/2005/8/layout/hierarchy2"/>
    <dgm:cxn modelId="{0CE6FAB7-DD17-C64C-B2F7-08EC3D9A8FF6}" type="presOf" srcId="{2DF843F2-FD10-0447-8E52-6847691175B7}" destId="{A7BEB393-BA33-534B-8C1A-403301CEF724}" srcOrd="0" destOrd="0" presId="urn:microsoft.com/office/officeart/2005/8/layout/hierarchy2"/>
    <dgm:cxn modelId="{ABCFDD32-9290-264D-BAE3-966A2B4E363D}" srcId="{0BC66C75-4D05-1745-9BD6-AACF439BE3FC}" destId="{8CAA1B75-D897-004B-9046-015DD0434BC9}" srcOrd="0" destOrd="0" parTransId="{908B66B2-256C-074B-ABA8-E505442C2BE5}" sibTransId="{1FCF2CD0-AF88-AB4E-8486-D43BE3B4EEB4}"/>
    <dgm:cxn modelId="{D1D15AED-FAF8-E042-8118-9226AA89809E}" type="presOf" srcId="{55C1BC4E-C5AC-3044-8FFE-30F3ACE3F5B3}" destId="{B687B9D9-ECF6-A746-9EDF-30B4D807FA85}" srcOrd="0" destOrd="0" presId="urn:microsoft.com/office/officeart/2005/8/layout/hierarchy2"/>
    <dgm:cxn modelId="{3EAB208D-0045-EE4E-8871-07992559215B}" type="presOf" srcId="{5E509040-4FB8-FC4E-BD3F-818E4E968C70}" destId="{6A36D4E7-7823-C348-9156-F60AC186ACBA}" srcOrd="0" destOrd="0" presId="urn:microsoft.com/office/officeart/2005/8/layout/hierarchy2"/>
    <dgm:cxn modelId="{C69F418D-59BA-F845-92B4-7E85FC2B1BEB}" type="presOf" srcId="{7B8C790C-6797-6F4A-8725-A721B8536255}" destId="{B10681FF-7A49-2D48-8C70-0B64BABF7F8F}" srcOrd="0" destOrd="0" presId="urn:microsoft.com/office/officeart/2005/8/layout/hierarchy2"/>
    <dgm:cxn modelId="{A88B736E-E0A0-1E4F-90C6-6C63AF7F938C}" type="presOf" srcId="{93EA24EF-6E71-EA46-A9C0-566A816DFE70}" destId="{046FC0C8-DC95-8146-A04A-0539F44BA029}" srcOrd="0" destOrd="0" presId="urn:microsoft.com/office/officeart/2005/8/layout/hierarchy2"/>
    <dgm:cxn modelId="{5EF11F1B-67C1-6F44-985E-7E2EFC569A16}" srcId="{DF7C51FA-ED55-7643-AD5B-3090116F1A8A}" destId="{B0B574F9-8F5B-324C-BB0B-569C7AFC63F3}" srcOrd="0" destOrd="0" parTransId="{B08EEF96-F935-D24B-AE0A-8DE628C60A75}" sibTransId="{633F7B65-A6F5-C04B-A6BB-5EB3DB2CE084}"/>
    <dgm:cxn modelId="{836E81A3-835B-3447-BD76-7CB7D49AD812}" srcId="{9E5991E6-9FB3-A349-8B18-25D22ABE2ADD}" destId="{C23E5B00-B959-C742-AE82-D2F81D5A0776}" srcOrd="0" destOrd="0" parTransId="{7B8C790C-6797-6F4A-8725-A721B8536255}" sibTransId="{B79052E9-BB11-E047-9FE5-0D3CB84DEE7A}"/>
    <dgm:cxn modelId="{18819622-D666-194C-93EA-83F3103850F6}" type="presOf" srcId="{D0DB6D97-0FAA-E847-9999-9784C53F1CA9}" destId="{F65F7FA4-98AA-1447-9BE0-659C7C87D8EF}" srcOrd="0" destOrd="0" presId="urn:microsoft.com/office/officeart/2005/8/layout/hierarchy2"/>
    <dgm:cxn modelId="{1A5D3C7A-1E65-CF44-BF76-72B3A48FA2BF}" type="presParOf" srcId="{AFA81DAC-DFEB-6942-B5A4-9E29F87C06B3}" destId="{17DC6AF2-E33E-9944-B10B-D82DB3F34477}" srcOrd="0" destOrd="0" presId="urn:microsoft.com/office/officeart/2005/8/layout/hierarchy2"/>
    <dgm:cxn modelId="{43DB9485-375B-E240-AA39-64B9488153FB}" type="presParOf" srcId="{17DC6AF2-E33E-9944-B10B-D82DB3F34477}" destId="{6C3EFA60-743C-2643-B5C8-9E50B001E672}" srcOrd="0" destOrd="0" presId="urn:microsoft.com/office/officeart/2005/8/layout/hierarchy2"/>
    <dgm:cxn modelId="{95D8B7E5-984C-194E-B821-D1A081936614}" type="presParOf" srcId="{17DC6AF2-E33E-9944-B10B-D82DB3F34477}" destId="{81DFA144-A472-1E48-9899-97BA9F117C8E}" srcOrd="1" destOrd="0" presId="urn:microsoft.com/office/officeart/2005/8/layout/hierarchy2"/>
    <dgm:cxn modelId="{8C2FB09D-D2C4-3643-B35E-FF8BF648A08C}" type="presParOf" srcId="{81DFA144-A472-1E48-9899-97BA9F117C8E}" destId="{A7BEB393-BA33-534B-8C1A-403301CEF724}" srcOrd="0" destOrd="0" presId="urn:microsoft.com/office/officeart/2005/8/layout/hierarchy2"/>
    <dgm:cxn modelId="{17EF8EF0-19D4-C047-8969-3785F3F4B65C}" type="presParOf" srcId="{A7BEB393-BA33-534B-8C1A-403301CEF724}" destId="{D3ADA42A-0D96-F54F-A867-B432B63C3F7F}" srcOrd="0" destOrd="0" presId="urn:microsoft.com/office/officeart/2005/8/layout/hierarchy2"/>
    <dgm:cxn modelId="{BEABD117-9EEB-9743-A46A-D4D551AF74E2}" type="presParOf" srcId="{81DFA144-A472-1E48-9899-97BA9F117C8E}" destId="{B9C3BEFD-4892-4147-8B00-0B6B2FBB1CA5}" srcOrd="1" destOrd="0" presId="urn:microsoft.com/office/officeart/2005/8/layout/hierarchy2"/>
    <dgm:cxn modelId="{B59F4EE3-F441-B041-A6DC-039FCEE2F29C}" type="presParOf" srcId="{B9C3BEFD-4892-4147-8B00-0B6B2FBB1CA5}" destId="{785414B3-C107-544E-BFBF-D42FA2F84146}" srcOrd="0" destOrd="0" presId="urn:microsoft.com/office/officeart/2005/8/layout/hierarchy2"/>
    <dgm:cxn modelId="{61D23E6A-1BA3-4944-A364-0292D2FA7811}" type="presParOf" srcId="{B9C3BEFD-4892-4147-8B00-0B6B2FBB1CA5}" destId="{E2BD0BE8-8C70-AA4F-BB6B-3658E03533F4}" srcOrd="1" destOrd="0" presId="urn:microsoft.com/office/officeart/2005/8/layout/hierarchy2"/>
    <dgm:cxn modelId="{55270F41-95D1-1E4B-B7EF-DC03E4D0DB38}" type="presParOf" srcId="{E2BD0BE8-8C70-AA4F-BB6B-3658E03533F4}" destId="{55FD9FF6-8899-FD47-906C-56648F2BF273}" srcOrd="0" destOrd="0" presId="urn:microsoft.com/office/officeart/2005/8/layout/hierarchy2"/>
    <dgm:cxn modelId="{69BA8852-3A2E-574E-97F0-49ACE5C892A7}" type="presParOf" srcId="{55FD9FF6-8899-FD47-906C-56648F2BF273}" destId="{E2B0EE94-EBE4-5A4B-AC51-0BB102413CA6}" srcOrd="0" destOrd="0" presId="urn:microsoft.com/office/officeart/2005/8/layout/hierarchy2"/>
    <dgm:cxn modelId="{A581FE49-FBE8-4C48-A61E-9A8EF453C7C1}" type="presParOf" srcId="{E2BD0BE8-8C70-AA4F-BB6B-3658E03533F4}" destId="{4F8BF9C9-9986-3644-B789-28752E69154F}" srcOrd="1" destOrd="0" presId="urn:microsoft.com/office/officeart/2005/8/layout/hierarchy2"/>
    <dgm:cxn modelId="{1BFFBA7F-6B36-5F48-86C1-A34E38A6FE3C}" type="presParOf" srcId="{4F8BF9C9-9986-3644-B789-28752E69154F}" destId="{07C6DFDE-9C9C-3049-9717-7114A980A487}" srcOrd="0" destOrd="0" presId="urn:microsoft.com/office/officeart/2005/8/layout/hierarchy2"/>
    <dgm:cxn modelId="{4899F0C7-BAD9-0D4C-956C-B4D2D7FF0E3F}" type="presParOf" srcId="{4F8BF9C9-9986-3644-B789-28752E69154F}" destId="{07177A44-1914-1941-9EE1-608AB0048F3C}" srcOrd="1" destOrd="0" presId="urn:microsoft.com/office/officeart/2005/8/layout/hierarchy2"/>
    <dgm:cxn modelId="{0FBE5719-6A28-B345-8165-4197D9992FA9}" type="presParOf" srcId="{81DFA144-A472-1E48-9899-97BA9F117C8E}" destId="{42A2F579-4A38-8748-AB95-7E311F69AC43}" srcOrd="2" destOrd="0" presId="urn:microsoft.com/office/officeart/2005/8/layout/hierarchy2"/>
    <dgm:cxn modelId="{F8C89796-687C-DD4E-9E5F-1F6D79A252BF}" type="presParOf" srcId="{42A2F579-4A38-8748-AB95-7E311F69AC43}" destId="{DF00039F-6038-9C45-9E6F-111EA4AC19F1}" srcOrd="0" destOrd="0" presId="urn:microsoft.com/office/officeart/2005/8/layout/hierarchy2"/>
    <dgm:cxn modelId="{4AB8F008-C2FA-CB4A-97E3-86186F7C60FA}" type="presParOf" srcId="{81DFA144-A472-1E48-9899-97BA9F117C8E}" destId="{F3F00D27-0878-E947-ABAD-31DEC24F1FD9}" srcOrd="3" destOrd="0" presId="urn:microsoft.com/office/officeart/2005/8/layout/hierarchy2"/>
    <dgm:cxn modelId="{AA686B16-452D-E241-ABCE-979724363FE2}" type="presParOf" srcId="{F3F00D27-0878-E947-ABAD-31DEC24F1FD9}" destId="{F17C9BD4-2A56-A34D-BB4D-F1BCC0A44EFF}" srcOrd="0" destOrd="0" presId="urn:microsoft.com/office/officeart/2005/8/layout/hierarchy2"/>
    <dgm:cxn modelId="{F4C3A8B0-4881-B045-8093-D560A27E0510}" type="presParOf" srcId="{F3F00D27-0878-E947-ABAD-31DEC24F1FD9}" destId="{96CB4A31-62FF-6147-BCC1-A77D6ADE5CA1}" srcOrd="1" destOrd="0" presId="urn:microsoft.com/office/officeart/2005/8/layout/hierarchy2"/>
    <dgm:cxn modelId="{BE3D4C84-8881-6840-896E-2C6D1C38B16B}" type="presParOf" srcId="{96CB4A31-62FF-6147-BCC1-A77D6ADE5CA1}" destId="{6942C6B7-D51E-B64B-BA2D-3BCA89F9FA92}" srcOrd="0" destOrd="0" presId="urn:microsoft.com/office/officeart/2005/8/layout/hierarchy2"/>
    <dgm:cxn modelId="{A9B045AA-4538-3B4F-A58F-EB8D38CAB03A}" type="presParOf" srcId="{6942C6B7-D51E-B64B-BA2D-3BCA89F9FA92}" destId="{0C9A24A0-E849-1D41-861C-49619757468E}" srcOrd="0" destOrd="0" presId="urn:microsoft.com/office/officeart/2005/8/layout/hierarchy2"/>
    <dgm:cxn modelId="{082A8521-E3A5-6942-9249-EFFD20EEA518}" type="presParOf" srcId="{96CB4A31-62FF-6147-BCC1-A77D6ADE5CA1}" destId="{BE594AC5-724E-1745-AC25-B7C970ABAF88}" srcOrd="1" destOrd="0" presId="urn:microsoft.com/office/officeart/2005/8/layout/hierarchy2"/>
    <dgm:cxn modelId="{ACB06188-ECAB-B64E-9E7B-22D82AEC7913}" type="presParOf" srcId="{BE594AC5-724E-1745-AC25-B7C970ABAF88}" destId="{9A236200-0D36-D44F-B716-0C069B1AFD44}" srcOrd="0" destOrd="0" presId="urn:microsoft.com/office/officeart/2005/8/layout/hierarchy2"/>
    <dgm:cxn modelId="{F561AE05-53CC-2847-8C4C-20E51369A8C6}" type="presParOf" srcId="{BE594AC5-724E-1745-AC25-B7C970ABAF88}" destId="{4FAC4189-D72F-6843-ADAE-F435AEFFDC75}" srcOrd="1" destOrd="0" presId="urn:microsoft.com/office/officeart/2005/8/layout/hierarchy2"/>
    <dgm:cxn modelId="{D55BB5CA-3629-4E44-8D94-E92BDC1F49B8}" type="presParOf" srcId="{81DFA144-A472-1E48-9899-97BA9F117C8E}" destId="{E9FA005F-98FA-CF45-9DE6-186B6BAFC235}" srcOrd="4" destOrd="0" presId="urn:microsoft.com/office/officeart/2005/8/layout/hierarchy2"/>
    <dgm:cxn modelId="{A718DF19-9A1F-E84C-A4C5-836330EC31A6}" type="presParOf" srcId="{E9FA005F-98FA-CF45-9DE6-186B6BAFC235}" destId="{49B6D411-28D7-944B-936A-5DC420653346}" srcOrd="0" destOrd="0" presId="urn:microsoft.com/office/officeart/2005/8/layout/hierarchy2"/>
    <dgm:cxn modelId="{7CD9E3EC-958E-BA4D-8917-22518F44F72E}" type="presParOf" srcId="{81DFA144-A472-1E48-9899-97BA9F117C8E}" destId="{38BBF010-5E2C-C448-BC7B-D81FA1ECA313}" srcOrd="5" destOrd="0" presId="urn:microsoft.com/office/officeart/2005/8/layout/hierarchy2"/>
    <dgm:cxn modelId="{78B2DA8B-A9C0-FE47-B12E-BE92FE34606A}" type="presParOf" srcId="{38BBF010-5E2C-C448-BC7B-D81FA1ECA313}" destId="{F82BFB20-FDA1-A44F-BDB2-2F1B641FC471}" srcOrd="0" destOrd="0" presId="urn:microsoft.com/office/officeart/2005/8/layout/hierarchy2"/>
    <dgm:cxn modelId="{4EA0423B-27AD-924C-8DDE-66330B6E95F7}" type="presParOf" srcId="{38BBF010-5E2C-C448-BC7B-D81FA1ECA313}" destId="{AE3A4EC9-BFB3-E542-8291-1095E32E76F7}" srcOrd="1" destOrd="0" presId="urn:microsoft.com/office/officeart/2005/8/layout/hierarchy2"/>
    <dgm:cxn modelId="{9096B8D5-C228-F14B-8FD2-5D0718403A3F}" type="presParOf" srcId="{AE3A4EC9-BFB3-E542-8291-1095E32E76F7}" destId="{41A2C2E4-5C95-1C40-9DC7-ABD8BC5F29F7}" srcOrd="0" destOrd="0" presId="urn:microsoft.com/office/officeart/2005/8/layout/hierarchy2"/>
    <dgm:cxn modelId="{7A464C8F-FCE2-6C42-8970-2F10228DDE41}" type="presParOf" srcId="{41A2C2E4-5C95-1C40-9DC7-ABD8BC5F29F7}" destId="{360B07DB-8F6B-0547-BB15-466A0CC81D60}" srcOrd="0" destOrd="0" presId="urn:microsoft.com/office/officeart/2005/8/layout/hierarchy2"/>
    <dgm:cxn modelId="{9661ABFE-4A96-A440-9326-AE6C9E7B29BE}" type="presParOf" srcId="{AE3A4EC9-BFB3-E542-8291-1095E32E76F7}" destId="{9C9AC624-7058-B544-86AC-662C13A74EB2}" srcOrd="1" destOrd="0" presId="urn:microsoft.com/office/officeart/2005/8/layout/hierarchy2"/>
    <dgm:cxn modelId="{E3DCDB81-4DEC-1042-B069-4F36C40D5DBB}" type="presParOf" srcId="{9C9AC624-7058-B544-86AC-662C13A74EB2}" destId="{9BC7033D-90F5-D547-B526-7616D8112405}" srcOrd="0" destOrd="0" presId="urn:microsoft.com/office/officeart/2005/8/layout/hierarchy2"/>
    <dgm:cxn modelId="{3008D00A-07C7-004E-AB0C-15F71F4422BF}" type="presParOf" srcId="{9C9AC624-7058-B544-86AC-662C13A74EB2}" destId="{615125A8-7EF9-3C40-8894-B8E52F5D4348}" srcOrd="1" destOrd="0" presId="urn:microsoft.com/office/officeart/2005/8/layout/hierarchy2"/>
    <dgm:cxn modelId="{163EF6BA-C260-3949-8794-C6EEC5323509}" type="presParOf" srcId="{81DFA144-A472-1E48-9899-97BA9F117C8E}" destId="{FD3D45D8-358B-1346-A07E-CB2A109BE9D4}" srcOrd="6" destOrd="0" presId="urn:microsoft.com/office/officeart/2005/8/layout/hierarchy2"/>
    <dgm:cxn modelId="{D0620138-89EB-F946-A943-6EE1062AB462}" type="presParOf" srcId="{FD3D45D8-358B-1346-A07E-CB2A109BE9D4}" destId="{80F45D81-A9C9-B242-8416-688DF47C08FD}" srcOrd="0" destOrd="0" presId="urn:microsoft.com/office/officeart/2005/8/layout/hierarchy2"/>
    <dgm:cxn modelId="{9905BB88-F042-2A4B-8A2D-21E87B0D7753}" type="presParOf" srcId="{81DFA144-A472-1E48-9899-97BA9F117C8E}" destId="{51B1A485-70DC-CC4C-946B-983DA081253F}" srcOrd="7" destOrd="0" presId="urn:microsoft.com/office/officeart/2005/8/layout/hierarchy2"/>
    <dgm:cxn modelId="{C44C856E-D51D-A643-921E-A5092E3E3035}" type="presParOf" srcId="{51B1A485-70DC-CC4C-946B-983DA081253F}" destId="{9CC264AD-4BEC-ED49-9B43-4C6D40440324}" srcOrd="0" destOrd="0" presId="urn:microsoft.com/office/officeart/2005/8/layout/hierarchy2"/>
    <dgm:cxn modelId="{7AA98B0A-3540-F54B-AC13-DBAA33A82CB3}" type="presParOf" srcId="{51B1A485-70DC-CC4C-946B-983DA081253F}" destId="{CEB3F625-D7DD-3E41-A591-1C6B8008D5DD}" srcOrd="1" destOrd="0" presId="urn:microsoft.com/office/officeart/2005/8/layout/hierarchy2"/>
    <dgm:cxn modelId="{FB30E54C-52A5-994F-8BD0-83E836C2381D}" type="presParOf" srcId="{CEB3F625-D7DD-3E41-A591-1C6B8008D5DD}" destId="{465F730C-8AEA-1E41-A1EC-7B4C00E1C517}" srcOrd="0" destOrd="0" presId="urn:microsoft.com/office/officeart/2005/8/layout/hierarchy2"/>
    <dgm:cxn modelId="{CA151344-3766-DA41-B6D9-7B7B0D4F5151}" type="presParOf" srcId="{465F730C-8AEA-1E41-A1EC-7B4C00E1C517}" destId="{C50A7799-833A-7741-9549-11E993691E76}" srcOrd="0" destOrd="0" presId="urn:microsoft.com/office/officeart/2005/8/layout/hierarchy2"/>
    <dgm:cxn modelId="{952CEF53-B783-324F-A895-30491EAD706A}" type="presParOf" srcId="{CEB3F625-D7DD-3E41-A591-1C6B8008D5DD}" destId="{ACFB724F-8459-5040-8A13-FDEEC2BA69F8}" srcOrd="1" destOrd="0" presId="urn:microsoft.com/office/officeart/2005/8/layout/hierarchy2"/>
    <dgm:cxn modelId="{C9D87FDE-9CB2-494D-B052-C972C636C330}" type="presParOf" srcId="{ACFB724F-8459-5040-8A13-FDEEC2BA69F8}" destId="{D98EE982-C80D-2449-810E-0EB2CF9476CF}" srcOrd="0" destOrd="0" presId="urn:microsoft.com/office/officeart/2005/8/layout/hierarchy2"/>
    <dgm:cxn modelId="{CAB9568E-07DF-EE44-8644-7C93B262F955}" type="presParOf" srcId="{ACFB724F-8459-5040-8A13-FDEEC2BA69F8}" destId="{252F519C-9DB3-074F-9515-E01ED6B55A31}" srcOrd="1" destOrd="0" presId="urn:microsoft.com/office/officeart/2005/8/layout/hierarchy2"/>
    <dgm:cxn modelId="{A9DC5ECE-95D6-F348-80F4-B9C1A0FA6655}" type="presParOf" srcId="{81DFA144-A472-1E48-9899-97BA9F117C8E}" destId="{6A36D4E7-7823-C348-9156-F60AC186ACBA}" srcOrd="8" destOrd="0" presId="urn:microsoft.com/office/officeart/2005/8/layout/hierarchy2"/>
    <dgm:cxn modelId="{676D909C-ED9C-C846-8A6B-F178BFBCED14}" type="presParOf" srcId="{6A36D4E7-7823-C348-9156-F60AC186ACBA}" destId="{DF7B85D9-8EC3-174E-9B4E-39F2AC8544C2}" srcOrd="0" destOrd="0" presId="urn:microsoft.com/office/officeart/2005/8/layout/hierarchy2"/>
    <dgm:cxn modelId="{BF434C4C-D812-9645-816D-E93620BCB44E}" type="presParOf" srcId="{81DFA144-A472-1E48-9899-97BA9F117C8E}" destId="{96207DEC-C822-1542-A516-60E0334A4774}" srcOrd="9" destOrd="0" presId="urn:microsoft.com/office/officeart/2005/8/layout/hierarchy2"/>
    <dgm:cxn modelId="{1978391C-2D4D-3F48-9BFB-A76A6C897088}" type="presParOf" srcId="{96207DEC-C822-1542-A516-60E0334A4774}" destId="{6480DC92-0B51-3A4A-8544-297628031956}" srcOrd="0" destOrd="0" presId="urn:microsoft.com/office/officeart/2005/8/layout/hierarchy2"/>
    <dgm:cxn modelId="{2DC9B9E7-DBCF-6C4C-96BC-CC13C9E9EA86}" type="presParOf" srcId="{96207DEC-C822-1542-A516-60E0334A4774}" destId="{EDAB7504-B412-7E4D-8A2C-0772E47FBA6A}" srcOrd="1" destOrd="0" presId="urn:microsoft.com/office/officeart/2005/8/layout/hierarchy2"/>
    <dgm:cxn modelId="{2274AF44-FAA2-AE4A-A835-356486A5D256}" type="presParOf" srcId="{EDAB7504-B412-7E4D-8A2C-0772E47FBA6A}" destId="{046FC0C8-DC95-8146-A04A-0539F44BA029}" srcOrd="0" destOrd="0" presId="urn:microsoft.com/office/officeart/2005/8/layout/hierarchy2"/>
    <dgm:cxn modelId="{859487C4-5C36-8F46-B311-79B27196019F}" type="presParOf" srcId="{046FC0C8-DC95-8146-A04A-0539F44BA029}" destId="{F50D162D-17E5-BB41-B9D2-60B65597CDE2}" srcOrd="0" destOrd="0" presId="urn:microsoft.com/office/officeart/2005/8/layout/hierarchy2"/>
    <dgm:cxn modelId="{0581CE00-3F77-CF4E-AF06-9EB6564EB050}" type="presParOf" srcId="{EDAB7504-B412-7E4D-8A2C-0772E47FBA6A}" destId="{F8794E6A-5BA6-AD43-9923-340FAF3A918C}" srcOrd="1" destOrd="0" presId="urn:microsoft.com/office/officeart/2005/8/layout/hierarchy2"/>
    <dgm:cxn modelId="{7FA844F1-B4B8-A948-892C-6BA1B6B8924E}" type="presParOf" srcId="{F8794E6A-5BA6-AD43-9923-340FAF3A918C}" destId="{96543C68-4C70-C64B-9594-333E559E20F3}" srcOrd="0" destOrd="0" presId="urn:microsoft.com/office/officeart/2005/8/layout/hierarchy2"/>
    <dgm:cxn modelId="{5AAC7FED-70EC-AE4D-8009-088584DC3614}" type="presParOf" srcId="{F8794E6A-5BA6-AD43-9923-340FAF3A918C}" destId="{A803BB82-407F-4246-8E22-701340511AF9}" srcOrd="1" destOrd="0" presId="urn:microsoft.com/office/officeart/2005/8/layout/hierarchy2"/>
    <dgm:cxn modelId="{38D25B05-F7EE-DB42-B848-6A92300C60FE}" type="presParOf" srcId="{81DFA144-A472-1E48-9899-97BA9F117C8E}" destId="{C291F74C-0D89-D64F-AEEA-7AA63F608B40}" srcOrd="10" destOrd="0" presId="urn:microsoft.com/office/officeart/2005/8/layout/hierarchy2"/>
    <dgm:cxn modelId="{64198EEE-D4D4-6242-BED2-261890EF56BA}" type="presParOf" srcId="{C291F74C-0D89-D64F-AEEA-7AA63F608B40}" destId="{49F9D58D-D9C9-DE4D-944C-A1F8D2FD3F61}" srcOrd="0" destOrd="0" presId="urn:microsoft.com/office/officeart/2005/8/layout/hierarchy2"/>
    <dgm:cxn modelId="{3EB0821E-8EC9-3B4A-9291-E33D891F4CD9}" type="presParOf" srcId="{81DFA144-A472-1E48-9899-97BA9F117C8E}" destId="{00D78077-3866-834E-89E9-F7825D245939}" srcOrd="11" destOrd="0" presId="urn:microsoft.com/office/officeart/2005/8/layout/hierarchy2"/>
    <dgm:cxn modelId="{9DD70283-264F-DF45-AA16-E8D3A64771E4}" type="presParOf" srcId="{00D78077-3866-834E-89E9-F7825D245939}" destId="{AAD11BD0-D640-1C4F-B940-08D82DEDC586}" srcOrd="0" destOrd="0" presId="urn:microsoft.com/office/officeart/2005/8/layout/hierarchy2"/>
    <dgm:cxn modelId="{BFA36E09-B828-874A-908E-090BA5CD98A2}" type="presParOf" srcId="{00D78077-3866-834E-89E9-F7825D245939}" destId="{4779740C-9BD9-9F47-B9C4-F6943057050D}" srcOrd="1" destOrd="0" presId="urn:microsoft.com/office/officeart/2005/8/layout/hierarchy2"/>
    <dgm:cxn modelId="{0C8C74F3-00C2-4146-9F52-FA598AF67BD0}" type="presParOf" srcId="{4779740C-9BD9-9F47-B9C4-F6943057050D}" destId="{2AB40569-D47E-4E47-99AB-16F137CBE944}" srcOrd="0" destOrd="0" presId="urn:microsoft.com/office/officeart/2005/8/layout/hierarchy2"/>
    <dgm:cxn modelId="{3AF53BC6-5A80-1443-A649-6ACDC05C6660}" type="presParOf" srcId="{2AB40569-D47E-4E47-99AB-16F137CBE944}" destId="{AC766A95-3D4B-4846-B832-140960D6436E}" srcOrd="0" destOrd="0" presId="urn:microsoft.com/office/officeart/2005/8/layout/hierarchy2"/>
    <dgm:cxn modelId="{1EB2BB37-3C34-9D42-8D31-0BC35F842D1B}" type="presParOf" srcId="{4779740C-9BD9-9F47-B9C4-F6943057050D}" destId="{5483E0F6-886D-D449-BCF0-75040806BD3A}" srcOrd="1" destOrd="0" presId="urn:microsoft.com/office/officeart/2005/8/layout/hierarchy2"/>
    <dgm:cxn modelId="{D688ACC7-05F2-4146-AE24-D945978BED0D}" type="presParOf" srcId="{5483E0F6-886D-D449-BCF0-75040806BD3A}" destId="{B12E964E-E948-DF4D-9A74-C3DCCB11B550}" srcOrd="0" destOrd="0" presId="urn:microsoft.com/office/officeart/2005/8/layout/hierarchy2"/>
    <dgm:cxn modelId="{19430810-8711-754B-8544-2A185368DFFF}" type="presParOf" srcId="{5483E0F6-886D-D449-BCF0-75040806BD3A}" destId="{752638AD-8B78-9345-9886-55EDC50DB26D}" srcOrd="1" destOrd="0" presId="urn:microsoft.com/office/officeart/2005/8/layout/hierarchy2"/>
    <dgm:cxn modelId="{8B137900-74A1-7F4F-92DC-AF5EA17EFB9C}" type="presParOf" srcId="{81DFA144-A472-1E48-9899-97BA9F117C8E}" destId="{315DEC8D-4E1F-374E-8CC3-B5BD352C261F}" srcOrd="12" destOrd="0" presId="urn:microsoft.com/office/officeart/2005/8/layout/hierarchy2"/>
    <dgm:cxn modelId="{C46CB73E-4A5A-E048-B2B2-6D00AE4BDD51}" type="presParOf" srcId="{315DEC8D-4E1F-374E-8CC3-B5BD352C261F}" destId="{954A066B-B59A-7A4B-B831-06B55E8BC664}" srcOrd="0" destOrd="0" presId="urn:microsoft.com/office/officeart/2005/8/layout/hierarchy2"/>
    <dgm:cxn modelId="{1057D901-838C-FB4D-AC05-EA2E13FF2A0D}" type="presParOf" srcId="{81DFA144-A472-1E48-9899-97BA9F117C8E}" destId="{F00CDF9B-6A54-0445-BE2B-712278D140D0}" srcOrd="13" destOrd="0" presId="urn:microsoft.com/office/officeart/2005/8/layout/hierarchy2"/>
    <dgm:cxn modelId="{97D1BD8A-878F-444E-806A-80BB8DFB9A76}" type="presParOf" srcId="{F00CDF9B-6A54-0445-BE2B-712278D140D0}" destId="{B7B18CDF-F689-734E-B2A7-E0F3209BF1C1}" srcOrd="0" destOrd="0" presId="urn:microsoft.com/office/officeart/2005/8/layout/hierarchy2"/>
    <dgm:cxn modelId="{8B85F44B-97D0-CF47-94EC-1EFAA05FBF4F}" type="presParOf" srcId="{F00CDF9B-6A54-0445-BE2B-712278D140D0}" destId="{5961B155-A041-DF4F-9ABD-D917EAF93974}" srcOrd="1" destOrd="0" presId="urn:microsoft.com/office/officeart/2005/8/layout/hierarchy2"/>
    <dgm:cxn modelId="{250DC0EF-DC56-2F43-9880-6700D0002513}" type="presParOf" srcId="{5961B155-A041-DF4F-9ABD-D917EAF93974}" destId="{B10681FF-7A49-2D48-8C70-0B64BABF7F8F}" srcOrd="0" destOrd="0" presId="urn:microsoft.com/office/officeart/2005/8/layout/hierarchy2"/>
    <dgm:cxn modelId="{9FC87874-8B64-C24B-93FC-858FA8403416}" type="presParOf" srcId="{B10681FF-7A49-2D48-8C70-0B64BABF7F8F}" destId="{82F2DF60-C871-5448-9447-0F7550B30295}" srcOrd="0" destOrd="0" presId="urn:microsoft.com/office/officeart/2005/8/layout/hierarchy2"/>
    <dgm:cxn modelId="{CC1E234E-1385-9D49-A27A-7E7782CA34CD}" type="presParOf" srcId="{5961B155-A041-DF4F-9ABD-D917EAF93974}" destId="{9807153A-5298-384F-9CEA-6FAA5B39A3B6}" srcOrd="1" destOrd="0" presId="urn:microsoft.com/office/officeart/2005/8/layout/hierarchy2"/>
    <dgm:cxn modelId="{CB216988-44E6-4F45-B497-0C6F650EB45E}" type="presParOf" srcId="{9807153A-5298-384F-9CEA-6FAA5B39A3B6}" destId="{9A46FCB5-E949-044B-8817-A41AE7103D20}" srcOrd="0" destOrd="0" presId="urn:microsoft.com/office/officeart/2005/8/layout/hierarchy2"/>
    <dgm:cxn modelId="{914CCE3B-B40D-9D4F-87D1-AF51C1423D78}" type="presParOf" srcId="{9807153A-5298-384F-9CEA-6FAA5B39A3B6}" destId="{8A34FB51-61CC-274E-90DA-DFC762F28E4D}" srcOrd="1" destOrd="0" presId="urn:microsoft.com/office/officeart/2005/8/layout/hierarchy2"/>
    <dgm:cxn modelId="{1E215A68-133E-134D-9B6D-3A70AA5B7FC4}" type="presParOf" srcId="{81DFA144-A472-1E48-9899-97BA9F117C8E}" destId="{7138BF20-13A4-B449-B101-EABD4221F64F}" srcOrd="14" destOrd="0" presId="urn:microsoft.com/office/officeart/2005/8/layout/hierarchy2"/>
    <dgm:cxn modelId="{F16212F0-AE28-B74D-B0DF-D7CAF2DDB8EF}" type="presParOf" srcId="{7138BF20-13A4-B449-B101-EABD4221F64F}" destId="{192ED42F-ED87-CE42-BB33-C7388CEBE97A}" srcOrd="0" destOrd="0" presId="urn:microsoft.com/office/officeart/2005/8/layout/hierarchy2"/>
    <dgm:cxn modelId="{4DD8584E-4FF6-3A4F-B286-C335EC926D76}" type="presParOf" srcId="{81DFA144-A472-1E48-9899-97BA9F117C8E}" destId="{F5B33F34-76EA-A648-9BC2-004EAE272459}" srcOrd="15" destOrd="0" presId="urn:microsoft.com/office/officeart/2005/8/layout/hierarchy2"/>
    <dgm:cxn modelId="{0873256A-1DC9-E849-9CDA-8C87A110DB5D}" type="presParOf" srcId="{F5B33F34-76EA-A648-9BC2-004EAE272459}" destId="{B687B9D9-ECF6-A746-9EDF-30B4D807FA85}" srcOrd="0" destOrd="0" presId="urn:microsoft.com/office/officeart/2005/8/layout/hierarchy2"/>
    <dgm:cxn modelId="{9E0DAA00-3EBA-714C-80F2-FCC6CEC79ECB}" type="presParOf" srcId="{F5B33F34-76EA-A648-9BC2-004EAE272459}" destId="{3DA577D7-C1FC-5247-8974-04F9D70AA97C}" srcOrd="1" destOrd="0" presId="urn:microsoft.com/office/officeart/2005/8/layout/hierarchy2"/>
    <dgm:cxn modelId="{7F7BABDF-1115-AA41-8CDB-C1EDB956BFCA}" type="presParOf" srcId="{3DA577D7-C1FC-5247-8974-04F9D70AA97C}" destId="{3CB05615-D0F6-BB4E-BF51-077F9C773074}" srcOrd="0" destOrd="0" presId="urn:microsoft.com/office/officeart/2005/8/layout/hierarchy2"/>
    <dgm:cxn modelId="{B24E2ED9-C79D-BD45-A3C1-88282C5DED2B}" type="presParOf" srcId="{3CB05615-D0F6-BB4E-BF51-077F9C773074}" destId="{AB20687E-CF85-174E-A724-3A876A23034B}" srcOrd="0" destOrd="0" presId="urn:microsoft.com/office/officeart/2005/8/layout/hierarchy2"/>
    <dgm:cxn modelId="{08A4E5B1-491B-3C4D-90EA-61FD51074215}" type="presParOf" srcId="{3DA577D7-C1FC-5247-8974-04F9D70AA97C}" destId="{20C1B8A7-9D34-FA45-A91A-3AC5FC6141E4}" srcOrd="1" destOrd="0" presId="urn:microsoft.com/office/officeart/2005/8/layout/hierarchy2"/>
    <dgm:cxn modelId="{DD2C21DC-51E4-C14E-B7D4-C0F65816B740}" type="presParOf" srcId="{20C1B8A7-9D34-FA45-A91A-3AC5FC6141E4}" destId="{F65F7FA4-98AA-1447-9BE0-659C7C87D8EF}" srcOrd="0" destOrd="0" presId="urn:microsoft.com/office/officeart/2005/8/layout/hierarchy2"/>
    <dgm:cxn modelId="{241910DC-5328-BC42-96CA-B086574795DC}" type="presParOf" srcId="{20C1B8A7-9D34-FA45-A91A-3AC5FC6141E4}" destId="{1EFE0B84-73E7-5943-BD63-C394D671A8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0FF7F-F396-5A4B-8261-467BEC4B0315}">
      <dsp:nvSpPr>
        <dsp:cNvPr id="0" name=""/>
        <dsp:cNvSpPr/>
      </dsp:nvSpPr>
      <dsp:spPr>
        <a:xfrm>
          <a:off x="1176822" y="1623640"/>
          <a:ext cx="1416709" cy="1307399"/>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Tw Cen MT"/>
              <a:cs typeface="Tw Cen MT"/>
            </a:rPr>
            <a:t>Faith Community</a:t>
          </a:r>
          <a:endParaRPr lang="en-US" sz="1600" kern="1200" dirty="0">
            <a:latin typeface="Tw Cen MT"/>
            <a:cs typeface="Tw Cen MT"/>
          </a:endParaRPr>
        </a:p>
      </dsp:txBody>
      <dsp:txXfrm>
        <a:off x="1384294" y="1815104"/>
        <a:ext cx="1001765" cy="924471"/>
      </dsp:txXfrm>
    </dsp:sp>
    <dsp:sp modelId="{CCBEC221-D124-B443-9DAE-DBA4D2F97439}">
      <dsp:nvSpPr>
        <dsp:cNvPr id="0" name=""/>
        <dsp:cNvSpPr/>
      </dsp:nvSpPr>
      <dsp:spPr>
        <a:xfrm rot="16200000">
          <a:off x="1751019" y="1462056"/>
          <a:ext cx="268315" cy="54851"/>
        </a:xfrm>
        <a:custGeom>
          <a:avLst/>
          <a:gdLst/>
          <a:ahLst/>
          <a:cxnLst/>
          <a:rect l="0" t="0" r="0" b="0"/>
          <a:pathLst>
            <a:path>
              <a:moveTo>
                <a:pt x="0" y="27425"/>
              </a:moveTo>
              <a:lnTo>
                <a:pt x="268315" y="2742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78469" y="1482774"/>
        <a:ext cx="13415" cy="13415"/>
      </dsp:txXfrm>
    </dsp:sp>
    <dsp:sp modelId="{C93A2DA2-412A-2341-9AF6-1D699AD6C9F4}">
      <dsp:nvSpPr>
        <dsp:cNvPr id="0" name=""/>
        <dsp:cNvSpPr/>
      </dsp:nvSpPr>
      <dsp:spPr>
        <a:xfrm>
          <a:off x="1310708" y="206385"/>
          <a:ext cx="1148938" cy="1148938"/>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478966" y="374643"/>
        <a:ext cx="812422" cy="812422"/>
      </dsp:txXfrm>
    </dsp:sp>
    <dsp:sp modelId="{7EF71D51-A944-F742-B5FE-99F3E33B1852}">
      <dsp:nvSpPr>
        <dsp:cNvPr id="0" name=""/>
        <dsp:cNvSpPr/>
      </dsp:nvSpPr>
      <dsp:spPr>
        <a:xfrm rot="19800000">
          <a:off x="2470380" y="1846056"/>
          <a:ext cx="228599" cy="54851"/>
        </a:xfrm>
        <a:custGeom>
          <a:avLst/>
          <a:gdLst/>
          <a:ahLst/>
          <a:cxnLst/>
          <a:rect l="0" t="0" r="0" b="0"/>
          <a:pathLst>
            <a:path>
              <a:moveTo>
                <a:pt x="0" y="27425"/>
              </a:moveTo>
              <a:lnTo>
                <a:pt x="228599" y="2742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8965" y="1867767"/>
        <a:ext cx="11429" cy="11429"/>
      </dsp:txXfrm>
    </dsp:sp>
    <dsp:sp modelId="{B5BE8A8F-74BF-C446-A808-A06E14558C3E}">
      <dsp:nvSpPr>
        <dsp:cNvPr id="0" name=""/>
        <dsp:cNvSpPr/>
      </dsp:nvSpPr>
      <dsp:spPr>
        <a:xfrm>
          <a:off x="2606702" y="954628"/>
          <a:ext cx="1148938" cy="1148938"/>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2774960" y="1122886"/>
        <a:ext cx="812422" cy="812422"/>
      </dsp:txXfrm>
    </dsp:sp>
    <dsp:sp modelId="{B556F13D-FA4A-B242-B361-004BEA807F24}">
      <dsp:nvSpPr>
        <dsp:cNvPr id="0" name=""/>
        <dsp:cNvSpPr/>
      </dsp:nvSpPr>
      <dsp:spPr>
        <a:xfrm rot="1800000">
          <a:off x="2470380" y="2653772"/>
          <a:ext cx="228599" cy="54851"/>
        </a:xfrm>
        <a:custGeom>
          <a:avLst/>
          <a:gdLst/>
          <a:ahLst/>
          <a:cxnLst/>
          <a:rect l="0" t="0" r="0" b="0"/>
          <a:pathLst>
            <a:path>
              <a:moveTo>
                <a:pt x="0" y="27425"/>
              </a:moveTo>
              <a:lnTo>
                <a:pt x="228599" y="2742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8965" y="2675482"/>
        <a:ext cx="11429" cy="11429"/>
      </dsp:txXfrm>
    </dsp:sp>
    <dsp:sp modelId="{FB24D420-171C-8945-934A-5001B52B1357}">
      <dsp:nvSpPr>
        <dsp:cNvPr id="0" name=""/>
        <dsp:cNvSpPr/>
      </dsp:nvSpPr>
      <dsp:spPr>
        <a:xfrm>
          <a:off x="2606702" y="2451113"/>
          <a:ext cx="1148938" cy="1148938"/>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2774960" y="2619371"/>
        <a:ext cx="812422" cy="812422"/>
      </dsp:txXfrm>
    </dsp:sp>
    <dsp:sp modelId="{DE59AC1F-9DB3-5A48-B70D-AB758C672143}">
      <dsp:nvSpPr>
        <dsp:cNvPr id="0" name=""/>
        <dsp:cNvSpPr/>
      </dsp:nvSpPr>
      <dsp:spPr>
        <a:xfrm rot="5400000">
          <a:off x="1751019" y="3037772"/>
          <a:ext cx="268315" cy="54851"/>
        </a:xfrm>
        <a:custGeom>
          <a:avLst/>
          <a:gdLst/>
          <a:ahLst/>
          <a:cxnLst/>
          <a:rect l="0" t="0" r="0" b="0"/>
          <a:pathLst>
            <a:path>
              <a:moveTo>
                <a:pt x="0" y="27425"/>
              </a:moveTo>
              <a:lnTo>
                <a:pt x="268315" y="2742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78469" y="3058489"/>
        <a:ext cx="13415" cy="13415"/>
      </dsp:txXfrm>
    </dsp:sp>
    <dsp:sp modelId="{C233C074-4F5D-014A-9756-C069236FAC1B}">
      <dsp:nvSpPr>
        <dsp:cNvPr id="0" name=""/>
        <dsp:cNvSpPr/>
      </dsp:nvSpPr>
      <dsp:spPr>
        <a:xfrm>
          <a:off x="1310708" y="3199355"/>
          <a:ext cx="1148938" cy="1148938"/>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478966" y="3367613"/>
        <a:ext cx="812422" cy="812422"/>
      </dsp:txXfrm>
    </dsp:sp>
    <dsp:sp modelId="{53A9F9C0-FCA7-BF4A-87B4-082DB5C58162}">
      <dsp:nvSpPr>
        <dsp:cNvPr id="0" name=""/>
        <dsp:cNvSpPr/>
      </dsp:nvSpPr>
      <dsp:spPr>
        <a:xfrm rot="9000000">
          <a:off x="1071375" y="2653772"/>
          <a:ext cx="228599" cy="54851"/>
        </a:xfrm>
        <a:custGeom>
          <a:avLst/>
          <a:gdLst/>
          <a:ahLst/>
          <a:cxnLst/>
          <a:rect l="0" t="0" r="0" b="0"/>
          <a:pathLst>
            <a:path>
              <a:moveTo>
                <a:pt x="0" y="27425"/>
              </a:moveTo>
              <a:lnTo>
                <a:pt x="228599" y="2742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179959" y="2675482"/>
        <a:ext cx="11429" cy="11429"/>
      </dsp:txXfrm>
    </dsp:sp>
    <dsp:sp modelId="{786C278A-52AF-F348-81FD-9B6677CBED35}">
      <dsp:nvSpPr>
        <dsp:cNvPr id="0" name=""/>
        <dsp:cNvSpPr/>
      </dsp:nvSpPr>
      <dsp:spPr>
        <a:xfrm>
          <a:off x="14714" y="2451113"/>
          <a:ext cx="1148938" cy="1148938"/>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82972" y="2619371"/>
        <a:ext cx="812422" cy="812422"/>
      </dsp:txXfrm>
    </dsp:sp>
    <dsp:sp modelId="{8916B3F9-5F46-2D4E-9C78-23BD413D1CD2}">
      <dsp:nvSpPr>
        <dsp:cNvPr id="0" name=""/>
        <dsp:cNvSpPr/>
      </dsp:nvSpPr>
      <dsp:spPr>
        <a:xfrm rot="12600000">
          <a:off x="1071375" y="1846056"/>
          <a:ext cx="228599" cy="54851"/>
        </a:xfrm>
        <a:custGeom>
          <a:avLst/>
          <a:gdLst/>
          <a:ahLst/>
          <a:cxnLst/>
          <a:rect l="0" t="0" r="0" b="0"/>
          <a:pathLst>
            <a:path>
              <a:moveTo>
                <a:pt x="0" y="27425"/>
              </a:moveTo>
              <a:lnTo>
                <a:pt x="228599" y="2742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179959" y="1867767"/>
        <a:ext cx="11429" cy="11429"/>
      </dsp:txXfrm>
    </dsp:sp>
    <dsp:sp modelId="{343C0BFE-AB33-8642-AD06-2C0738FC5DF8}">
      <dsp:nvSpPr>
        <dsp:cNvPr id="0" name=""/>
        <dsp:cNvSpPr/>
      </dsp:nvSpPr>
      <dsp:spPr>
        <a:xfrm>
          <a:off x="14714" y="954628"/>
          <a:ext cx="1148938" cy="1148938"/>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82972" y="1122886"/>
        <a:ext cx="812422" cy="8124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1E3AD-29DE-0A49-963A-0ECFB03B8D22}">
      <dsp:nvSpPr>
        <dsp:cNvPr id="0" name=""/>
        <dsp:cNvSpPr/>
      </dsp:nvSpPr>
      <dsp:spPr>
        <a:xfrm>
          <a:off x="137933" y="1281706"/>
          <a:ext cx="1485101" cy="742550"/>
        </a:xfrm>
        <a:prstGeom prst="roundRect">
          <a:avLst>
            <a:gd name="adj" fmla="val 10000"/>
          </a:avLst>
        </a:prstGeom>
        <a:gradFill rotWithShape="0">
          <a:gsLst>
            <a:gs pos="0">
              <a:schemeClr val="accent1">
                <a:hueOff val="0"/>
                <a:satOff val="0"/>
                <a:lumOff val="0"/>
                <a:alphaOff val="0"/>
                <a:tint val="10000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 You</a:t>
          </a:r>
          <a:endParaRPr lang="en-US" sz="1700" kern="1200" dirty="0"/>
        </a:p>
      </dsp:txBody>
      <dsp:txXfrm>
        <a:off x="159682" y="1303455"/>
        <a:ext cx="1441603" cy="699052"/>
      </dsp:txXfrm>
    </dsp:sp>
    <dsp:sp modelId="{4F085BCB-7D94-A945-B98F-0B475945F0CA}">
      <dsp:nvSpPr>
        <dsp:cNvPr id="0" name=""/>
        <dsp:cNvSpPr/>
      </dsp:nvSpPr>
      <dsp:spPr>
        <a:xfrm rot="18289469">
          <a:off x="1399937" y="1205800"/>
          <a:ext cx="1040233" cy="40429"/>
        </a:xfrm>
        <a:custGeom>
          <a:avLst/>
          <a:gdLst/>
          <a:ahLst/>
          <a:cxnLst/>
          <a:rect l="0" t="0" r="0" b="0"/>
          <a:pathLst>
            <a:path>
              <a:moveTo>
                <a:pt x="0" y="20214"/>
              </a:moveTo>
              <a:lnTo>
                <a:pt x="1040233" y="2021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94048" y="1200009"/>
        <a:ext cx="52011" cy="52011"/>
      </dsp:txXfrm>
    </dsp:sp>
    <dsp:sp modelId="{06ECE312-78BD-E545-9038-0D465EA64931}">
      <dsp:nvSpPr>
        <dsp:cNvPr id="0" name=""/>
        <dsp:cNvSpPr/>
      </dsp:nvSpPr>
      <dsp:spPr>
        <a:xfrm>
          <a:off x="2217074" y="427773"/>
          <a:ext cx="1485101" cy="742550"/>
        </a:xfrm>
        <a:prstGeom prst="roundRect">
          <a:avLst>
            <a:gd name="adj" fmla="val 1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 Your Friends</a:t>
          </a:r>
          <a:endParaRPr lang="en-US" sz="1700" kern="1200" dirty="0"/>
        </a:p>
      </dsp:txBody>
      <dsp:txXfrm>
        <a:off x="2238823" y="449522"/>
        <a:ext cx="1441603" cy="699052"/>
      </dsp:txXfrm>
    </dsp:sp>
    <dsp:sp modelId="{2C6A5C3B-B4F0-3143-AE10-3CB38621AA03}">
      <dsp:nvSpPr>
        <dsp:cNvPr id="0" name=""/>
        <dsp:cNvSpPr/>
      </dsp:nvSpPr>
      <dsp:spPr>
        <a:xfrm rot="19457599">
          <a:off x="3633414" y="565350"/>
          <a:ext cx="731563" cy="40429"/>
        </a:xfrm>
        <a:custGeom>
          <a:avLst/>
          <a:gdLst/>
          <a:ahLst/>
          <a:cxnLst/>
          <a:rect l="0" t="0" r="0" b="0"/>
          <a:pathLst>
            <a:path>
              <a:moveTo>
                <a:pt x="0" y="20214"/>
              </a:moveTo>
              <a:lnTo>
                <a:pt x="731563" y="202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980906" y="567276"/>
        <a:ext cx="36578" cy="36578"/>
      </dsp:txXfrm>
    </dsp:sp>
    <dsp:sp modelId="{E3B9B252-2CD0-4C45-8CD0-A61978C2344D}">
      <dsp:nvSpPr>
        <dsp:cNvPr id="0" name=""/>
        <dsp:cNvSpPr/>
      </dsp:nvSpPr>
      <dsp:spPr>
        <a:xfrm>
          <a:off x="4296216" y="807"/>
          <a:ext cx="1485101" cy="742550"/>
        </a:xfrm>
        <a:prstGeom prst="roundRect">
          <a:avLst>
            <a:gd name="adj" fmla="val 1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a:t>
          </a:r>
          <a:endParaRPr lang="en-US" sz="1700" kern="1200" dirty="0"/>
        </a:p>
      </dsp:txBody>
      <dsp:txXfrm>
        <a:off x="4317965" y="22556"/>
        <a:ext cx="1441603" cy="699052"/>
      </dsp:txXfrm>
    </dsp:sp>
    <dsp:sp modelId="{0945F92B-641E-B347-8819-BE04372E7A13}">
      <dsp:nvSpPr>
        <dsp:cNvPr id="0" name=""/>
        <dsp:cNvSpPr/>
      </dsp:nvSpPr>
      <dsp:spPr>
        <a:xfrm rot="2142401">
          <a:off x="3633414" y="992317"/>
          <a:ext cx="731563" cy="40429"/>
        </a:xfrm>
        <a:custGeom>
          <a:avLst/>
          <a:gdLst/>
          <a:ahLst/>
          <a:cxnLst/>
          <a:rect l="0" t="0" r="0" b="0"/>
          <a:pathLst>
            <a:path>
              <a:moveTo>
                <a:pt x="0" y="20214"/>
              </a:moveTo>
              <a:lnTo>
                <a:pt x="731563" y="202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980906" y="994243"/>
        <a:ext cx="36578" cy="36578"/>
      </dsp:txXfrm>
    </dsp:sp>
    <dsp:sp modelId="{93FF3673-B8B7-D04F-9A7B-D619835E6D1C}">
      <dsp:nvSpPr>
        <dsp:cNvPr id="0" name=""/>
        <dsp:cNvSpPr/>
      </dsp:nvSpPr>
      <dsp:spPr>
        <a:xfrm>
          <a:off x="4296216" y="854740"/>
          <a:ext cx="1485101" cy="742550"/>
        </a:xfrm>
        <a:prstGeom prst="roundRect">
          <a:avLst>
            <a:gd name="adj" fmla="val 1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a:t>
          </a:r>
          <a:endParaRPr lang="en-US" sz="1700" kern="1200" dirty="0"/>
        </a:p>
      </dsp:txBody>
      <dsp:txXfrm>
        <a:off x="4317965" y="876489"/>
        <a:ext cx="1441603" cy="699052"/>
      </dsp:txXfrm>
    </dsp:sp>
    <dsp:sp modelId="{7FDEDECA-156D-624D-9591-D02A70D88B6D}">
      <dsp:nvSpPr>
        <dsp:cNvPr id="0" name=""/>
        <dsp:cNvSpPr/>
      </dsp:nvSpPr>
      <dsp:spPr>
        <a:xfrm rot="18289469">
          <a:off x="5558220" y="778834"/>
          <a:ext cx="1040233" cy="40429"/>
        </a:xfrm>
        <a:custGeom>
          <a:avLst/>
          <a:gdLst/>
          <a:ahLst/>
          <a:cxnLst/>
          <a:rect l="0" t="0" r="0" b="0"/>
          <a:pathLst>
            <a:path>
              <a:moveTo>
                <a:pt x="0" y="20214"/>
              </a:moveTo>
              <a:lnTo>
                <a:pt x="1040233" y="2021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52331" y="773043"/>
        <a:ext cx="52011" cy="52011"/>
      </dsp:txXfrm>
    </dsp:sp>
    <dsp:sp modelId="{0FBB2C36-1441-8E40-BEEF-3985E0967584}">
      <dsp:nvSpPr>
        <dsp:cNvPr id="0" name=""/>
        <dsp:cNvSpPr/>
      </dsp:nvSpPr>
      <dsp:spPr>
        <a:xfrm>
          <a:off x="6375357" y="807"/>
          <a:ext cx="1485101" cy="742550"/>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Friends</a:t>
          </a:r>
          <a:endParaRPr lang="en-US" sz="1700" kern="1200" dirty="0"/>
        </a:p>
      </dsp:txBody>
      <dsp:txXfrm>
        <a:off x="6397106" y="22556"/>
        <a:ext cx="1441603" cy="699052"/>
      </dsp:txXfrm>
    </dsp:sp>
    <dsp:sp modelId="{A9520E65-07FD-D241-940D-BBDAE3146272}">
      <dsp:nvSpPr>
        <dsp:cNvPr id="0" name=""/>
        <dsp:cNvSpPr/>
      </dsp:nvSpPr>
      <dsp:spPr>
        <a:xfrm>
          <a:off x="5781317" y="1205800"/>
          <a:ext cx="594040" cy="40429"/>
        </a:xfrm>
        <a:custGeom>
          <a:avLst/>
          <a:gdLst/>
          <a:ahLst/>
          <a:cxnLst/>
          <a:rect l="0" t="0" r="0" b="0"/>
          <a:pathLst>
            <a:path>
              <a:moveTo>
                <a:pt x="0" y="20214"/>
              </a:moveTo>
              <a:lnTo>
                <a:pt x="594040" y="2021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63486" y="1211164"/>
        <a:ext cx="29702" cy="29702"/>
      </dsp:txXfrm>
    </dsp:sp>
    <dsp:sp modelId="{0970C558-F7D0-7843-AFBF-0A4D92D4ADC5}">
      <dsp:nvSpPr>
        <dsp:cNvPr id="0" name=""/>
        <dsp:cNvSpPr/>
      </dsp:nvSpPr>
      <dsp:spPr>
        <a:xfrm>
          <a:off x="6375357" y="854740"/>
          <a:ext cx="1485101" cy="742550"/>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Friends</a:t>
          </a:r>
          <a:endParaRPr lang="en-US" sz="1700" kern="1200" dirty="0"/>
        </a:p>
      </dsp:txBody>
      <dsp:txXfrm>
        <a:off x="6397106" y="876489"/>
        <a:ext cx="1441603" cy="699052"/>
      </dsp:txXfrm>
    </dsp:sp>
    <dsp:sp modelId="{FC295024-1272-7D42-AAA7-C4AF79DE18B8}">
      <dsp:nvSpPr>
        <dsp:cNvPr id="0" name=""/>
        <dsp:cNvSpPr/>
      </dsp:nvSpPr>
      <dsp:spPr>
        <a:xfrm rot="3310531">
          <a:off x="5558220" y="1632767"/>
          <a:ext cx="1040233" cy="40429"/>
        </a:xfrm>
        <a:custGeom>
          <a:avLst/>
          <a:gdLst/>
          <a:ahLst/>
          <a:cxnLst/>
          <a:rect l="0" t="0" r="0" b="0"/>
          <a:pathLst>
            <a:path>
              <a:moveTo>
                <a:pt x="0" y="20214"/>
              </a:moveTo>
              <a:lnTo>
                <a:pt x="1040233" y="2021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52331" y="1626976"/>
        <a:ext cx="52011" cy="52011"/>
      </dsp:txXfrm>
    </dsp:sp>
    <dsp:sp modelId="{9B007CB5-5FE6-FD40-BBDF-4B38EA6D9E0E}">
      <dsp:nvSpPr>
        <dsp:cNvPr id="0" name=""/>
        <dsp:cNvSpPr/>
      </dsp:nvSpPr>
      <dsp:spPr>
        <a:xfrm>
          <a:off x="6375357" y="1708673"/>
          <a:ext cx="1485101" cy="742550"/>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Friends</a:t>
          </a:r>
          <a:endParaRPr lang="en-US" sz="1700" kern="1200" dirty="0"/>
        </a:p>
      </dsp:txBody>
      <dsp:txXfrm>
        <a:off x="6397106" y="1730422"/>
        <a:ext cx="1441603" cy="699052"/>
      </dsp:txXfrm>
    </dsp:sp>
    <dsp:sp modelId="{303726E1-8F53-C648-8F42-78A6994E7FEB}">
      <dsp:nvSpPr>
        <dsp:cNvPr id="0" name=""/>
        <dsp:cNvSpPr/>
      </dsp:nvSpPr>
      <dsp:spPr>
        <a:xfrm rot="3310531">
          <a:off x="1399937" y="2059733"/>
          <a:ext cx="1040233" cy="40429"/>
        </a:xfrm>
        <a:custGeom>
          <a:avLst/>
          <a:gdLst/>
          <a:ahLst/>
          <a:cxnLst/>
          <a:rect l="0" t="0" r="0" b="0"/>
          <a:pathLst>
            <a:path>
              <a:moveTo>
                <a:pt x="0" y="20214"/>
              </a:moveTo>
              <a:lnTo>
                <a:pt x="1040233" y="2021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94048" y="2053942"/>
        <a:ext cx="52011" cy="52011"/>
      </dsp:txXfrm>
    </dsp:sp>
    <dsp:sp modelId="{4027F957-E121-F842-873C-318439C37B42}">
      <dsp:nvSpPr>
        <dsp:cNvPr id="0" name=""/>
        <dsp:cNvSpPr/>
      </dsp:nvSpPr>
      <dsp:spPr>
        <a:xfrm>
          <a:off x="2217074" y="2135639"/>
          <a:ext cx="1485101" cy="742550"/>
        </a:xfrm>
        <a:prstGeom prst="roundRect">
          <a:avLst>
            <a:gd name="adj" fmla="val 1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 Your Friends</a:t>
          </a:r>
          <a:endParaRPr lang="en-US" sz="1700" kern="1200" dirty="0"/>
        </a:p>
      </dsp:txBody>
      <dsp:txXfrm>
        <a:off x="2238823" y="2157388"/>
        <a:ext cx="1441603" cy="699052"/>
      </dsp:txXfrm>
    </dsp:sp>
    <dsp:sp modelId="{156039F4-9AEE-7642-A9CA-FF8A5B689B1F}">
      <dsp:nvSpPr>
        <dsp:cNvPr id="0" name=""/>
        <dsp:cNvSpPr/>
      </dsp:nvSpPr>
      <dsp:spPr>
        <a:xfrm rot="19457599">
          <a:off x="3633414" y="2273216"/>
          <a:ext cx="731563" cy="40429"/>
        </a:xfrm>
        <a:custGeom>
          <a:avLst/>
          <a:gdLst/>
          <a:ahLst/>
          <a:cxnLst/>
          <a:rect l="0" t="0" r="0" b="0"/>
          <a:pathLst>
            <a:path>
              <a:moveTo>
                <a:pt x="0" y="20214"/>
              </a:moveTo>
              <a:lnTo>
                <a:pt x="731563" y="202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980906" y="2275142"/>
        <a:ext cx="36578" cy="36578"/>
      </dsp:txXfrm>
    </dsp:sp>
    <dsp:sp modelId="{4E181D64-3FBD-CB41-AA25-EBCFEDC31FD3}">
      <dsp:nvSpPr>
        <dsp:cNvPr id="0" name=""/>
        <dsp:cNvSpPr/>
      </dsp:nvSpPr>
      <dsp:spPr>
        <a:xfrm>
          <a:off x="4296216" y="1708673"/>
          <a:ext cx="1485101" cy="742550"/>
        </a:xfrm>
        <a:prstGeom prst="roundRect">
          <a:avLst>
            <a:gd name="adj" fmla="val 1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a:t>
          </a:r>
          <a:endParaRPr lang="en-US" sz="1700" kern="1200" dirty="0"/>
        </a:p>
      </dsp:txBody>
      <dsp:txXfrm>
        <a:off x="4317965" y="1730422"/>
        <a:ext cx="1441603" cy="699052"/>
      </dsp:txXfrm>
    </dsp:sp>
    <dsp:sp modelId="{7395A737-A409-6C4C-98F6-6CB90B9A7721}">
      <dsp:nvSpPr>
        <dsp:cNvPr id="0" name=""/>
        <dsp:cNvSpPr/>
      </dsp:nvSpPr>
      <dsp:spPr>
        <a:xfrm rot="2142401">
          <a:off x="3633414" y="2700183"/>
          <a:ext cx="731563" cy="40429"/>
        </a:xfrm>
        <a:custGeom>
          <a:avLst/>
          <a:gdLst/>
          <a:ahLst/>
          <a:cxnLst/>
          <a:rect l="0" t="0" r="0" b="0"/>
          <a:pathLst>
            <a:path>
              <a:moveTo>
                <a:pt x="0" y="20214"/>
              </a:moveTo>
              <a:lnTo>
                <a:pt x="731563" y="202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980906" y="2702109"/>
        <a:ext cx="36578" cy="36578"/>
      </dsp:txXfrm>
    </dsp:sp>
    <dsp:sp modelId="{E9219BE4-9B47-0445-9179-CBD63331E76D}">
      <dsp:nvSpPr>
        <dsp:cNvPr id="0" name=""/>
        <dsp:cNvSpPr/>
      </dsp:nvSpPr>
      <dsp:spPr>
        <a:xfrm>
          <a:off x="4296216" y="2562606"/>
          <a:ext cx="1485101" cy="742550"/>
        </a:xfrm>
        <a:prstGeom prst="roundRect">
          <a:avLst>
            <a:gd name="adj" fmla="val 1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Your Friends’ Friends </a:t>
          </a:r>
          <a:endParaRPr lang="en-US" sz="1700" kern="1200" dirty="0"/>
        </a:p>
      </dsp:txBody>
      <dsp:txXfrm>
        <a:off x="4317965" y="2584355"/>
        <a:ext cx="1441603" cy="6990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6C76A-0606-8049-8B83-6503ABA222E2}">
      <dsp:nvSpPr>
        <dsp:cNvPr id="0" name=""/>
        <dsp:cNvSpPr/>
      </dsp:nvSpPr>
      <dsp:spPr>
        <a:xfrm>
          <a:off x="884377" y="264159"/>
          <a:ext cx="3413760" cy="3413760"/>
        </a:xfrm>
        <a:prstGeom prst="pie">
          <a:avLst>
            <a:gd name="adj1" fmla="val 16200000"/>
            <a:gd name="adj2" fmla="val 1800000"/>
          </a:avLst>
        </a:prstGeom>
        <a:gradFill rotWithShape="0">
          <a:gsLst>
            <a:gs pos="0">
              <a:schemeClr val="accent2">
                <a:hueOff val="0"/>
                <a:satOff val="0"/>
                <a:lumOff val="0"/>
                <a:alphaOff val="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Fall</a:t>
          </a:r>
          <a:endParaRPr lang="en-US" sz="2600" kern="1200" dirty="0"/>
        </a:p>
      </dsp:txBody>
      <dsp:txXfrm>
        <a:off x="2683510" y="987551"/>
        <a:ext cx="1219200" cy="1016000"/>
      </dsp:txXfrm>
    </dsp:sp>
    <dsp:sp modelId="{B693E6FC-39D2-384F-B23E-F8D1633C9CDE}">
      <dsp:nvSpPr>
        <dsp:cNvPr id="0" name=""/>
        <dsp:cNvSpPr/>
      </dsp:nvSpPr>
      <dsp:spPr>
        <a:xfrm>
          <a:off x="814070" y="386079"/>
          <a:ext cx="3413760" cy="3413760"/>
        </a:xfrm>
        <a:prstGeom prst="pie">
          <a:avLst>
            <a:gd name="adj1" fmla="val 1800000"/>
            <a:gd name="adj2" fmla="val 9000000"/>
          </a:avLst>
        </a:prstGeom>
        <a:gradFill rotWithShape="0">
          <a:gsLst>
            <a:gs pos="0">
              <a:schemeClr val="accent2">
                <a:hueOff val="6130687"/>
                <a:satOff val="-5735"/>
                <a:lumOff val="6276"/>
                <a:alphaOff val="0"/>
                <a:shade val="40000"/>
                <a:alpha val="100000"/>
                <a:satMod val="150000"/>
                <a:lumMod val="100000"/>
              </a:schemeClr>
            </a:gs>
            <a:gs pos="100000">
              <a:schemeClr val="accent2">
                <a:hueOff val="6130687"/>
                <a:satOff val="-5735"/>
                <a:lumOff val="6276"/>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Winter-Spring</a:t>
          </a:r>
          <a:endParaRPr lang="en-US" sz="2600" kern="1200" dirty="0"/>
        </a:p>
      </dsp:txBody>
      <dsp:txXfrm>
        <a:off x="1626870" y="2600960"/>
        <a:ext cx="1828800" cy="894080"/>
      </dsp:txXfrm>
    </dsp:sp>
    <dsp:sp modelId="{DBFA8338-CC05-2940-A05E-BD3D2B0EE1F4}">
      <dsp:nvSpPr>
        <dsp:cNvPr id="0" name=""/>
        <dsp:cNvSpPr/>
      </dsp:nvSpPr>
      <dsp:spPr>
        <a:xfrm>
          <a:off x="743762" y="264159"/>
          <a:ext cx="3413760" cy="3413760"/>
        </a:xfrm>
        <a:prstGeom prst="pie">
          <a:avLst>
            <a:gd name="adj1" fmla="val 9000000"/>
            <a:gd name="adj2" fmla="val 16200000"/>
          </a:avLst>
        </a:prstGeom>
        <a:gradFill rotWithShape="0">
          <a:gsLst>
            <a:gs pos="0">
              <a:schemeClr val="accent2">
                <a:hueOff val="12261375"/>
                <a:satOff val="-11469"/>
                <a:lumOff val="12551"/>
                <a:alphaOff val="0"/>
                <a:shade val="40000"/>
                <a:alpha val="100000"/>
                <a:satMod val="150000"/>
                <a:lumMod val="100000"/>
              </a:schemeClr>
            </a:gs>
            <a:gs pos="100000">
              <a:schemeClr val="accent2">
                <a:hueOff val="12261375"/>
                <a:satOff val="-11469"/>
                <a:lumOff val="12551"/>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Summer</a:t>
          </a:r>
          <a:endParaRPr lang="en-US" sz="2600" kern="1200" dirty="0"/>
        </a:p>
      </dsp:txBody>
      <dsp:txXfrm>
        <a:off x="1139189" y="987551"/>
        <a:ext cx="1219200" cy="1016000"/>
      </dsp:txXfrm>
    </dsp:sp>
    <dsp:sp modelId="{227F2737-653F-6843-AF58-FFBC079C1985}">
      <dsp:nvSpPr>
        <dsp:cNvPr id="0" name=""/>
        <dsp:cNvSpPr/>
      </dsp:nvSpPr>
      <dsp:spPr>
        <a:xfrm>
          <a:off x="673330" y="52831"/>
          <a:ext cx="3836416" cy="3836416"/>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sp>
    <dsp:sp modelId="{52285EB1-1A71-9D4C-A1EB-7F3C5A2DEEC5}">
      <dsp:nvSpPr>
        <dsp:cNvPr id="0" name=""/>
        <dsp:cNvSpPr/>
      </dsp:nvSpPr>
      <dsp:spPr>
        <a:xfrm>
          <a:off x="602742" y="174536"/>
          <a:ext cx="3836416" cy="3836416"/>
        </a:xfrm>
        <a:prstGeom prst="circularArrow">
          <a:avLst>
            <a:gd name="adj1" fmla="val 5085"/>
            <a:gd name="adj2" fmla="val 327528"/>
            <a:gd name="adj3" fmla="val 8671970"/>
            <a:gd name="adj4" fmla="val 1800502"/>
            <a:gd name="adj5" fmla="val 5932"/>
          </a:avLst>
        </a:prstGeom>
        <a:gradFill rotWithShape="0">
          <a:gsLst>
            <a:gs pos="0">
              <a:schemeClr val="accent2">
                <a:hueOff val="6130687"/>
                <a:satOff val="-5735"/>
                <a:lumOff val="6276"/>
                <a:alphaOff val="0"/>
                <a:shade val="40000"/>
                <a:alpha val="100000"/>
                <a:satMod val="150000"/>
                <a:lumMod val="100000"/>
              </a:schemeClr>
            </a:gs>
            <a:gs pos="100000">
              <a:schemeClr val="accent2">
                <a:hueOff val="6130687"/>
                <a:satOff val="-5735"/>
                <a:lumOff val="6276"/>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sp>
    <dsp:sp modelId="{B3DC0718-70FD-9F43-AB24-2A1A336A3636}">
      <dsp:nvSpPr>
        <dsp:cNvPr id="0" name=""/>
        <dsp:cNvSpPr/>
      </dsp:nvSpPr>
      <dsp:spPr>
        <a:xfrm>
          <a:off x="532153" y="52831"/>
          <a:ext cx="3836416" cy="3836416"/>
        </a:xfrm>
        <a:prstGeom prst="circularArrow">
          <a:avLst>
            <a:gd name="adj1" fmla="val 5085"/>
            <a:gd name="adj2" fmla="val 327528"/>
            <a:gd name="adj3" fmla="val 15873039"/>
            <a:gd name="adj4" fmla="val 9000000"/>
            <a:gd name="adj5" fmla="val 5932"/>
          </a:avLst>
        </a:prstGeom>
        <a:gradFill rotWithShape="0">
          <a:gsLst>
            <a:gs pos="0">
              <a:schemeClr val="accent2">
                <a:hueOff val="12261375"/>
                <a:satOff val="-11469"/>
                <a:lumOff val="12551"/>
                <a:alphaOff val="0"/>
                <a:shade val="40000"/>
                <a:alpha val="100000"/>
                <a:satMod val="150000"/>
                <a:lumMod val="100000"/>
              </a:schemeClr>
            </a:gs>
            <a:gs pos="100000">
              <a:schemeClr val="accent2">
                <a:hueOff val="12261375"/>
                <a:satOff val="-11469"/>
                <a:lumOff val="12551"/>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2874570" y="3141412"/>
          <a:ext cx="1635606" cy="1635606"/>
        </a:xfrm>
        <a:prstGeom prst="ellipse">
          <a:avLst/>
        </a:prstGeom>
        <a:gradFill rotWithShape="0">
          <a:gsLst>
            <a:gs pos="0">
              <a:schemeClr val="accent1">
                <a:hueOff val="0"/>
                <a:satOff val="0"/>
                <a:lumOff val="0"/>
                <a:alphaOff val="0"/>
                <a:tint val="10000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GROWTH IN FAITH</a:t>
          </a:r>
          <a:endParaRPr lang="en-US" sz="2200" b="1" kern="1200" dirty="0"/>
        </a:p>
      </dsp:txBody>
      <dsp:txXfrm>
        <a:off x="3114099" y="3380941"/>
        <a:ext cx="1156548" cy="1156548"/>
      </dsp:txXfrm>
    </dsp:sp>
    <dsp:sp modelId="{F8BE6A67-E23D-FA41-8D94-8672CB317A9A}">
      <dsp:nvSpPr>
        <dsp:cNvPr id="0" name=""/>
        <dsp:cNvSpPr/>
      </dsp:nvSpPr>
      <dsp:spPr>
        <a:xfrm rot="10800000">
          <a:off x="575425" y="3726141"/>
          <a:ext cx="2172692" cy="466147"/>
        </a:xfrm>
        <a:prstGeom prst="leftArrow">
          <a:avLst>
            <a:gd name="adj1" fmla="val 60000"/>
            <a:gd name="adj2" fmla="val 50000"/>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sp>
    <dsp:sp modelId="{E6E9F2DF-D0DF-7A42-8479-6AAE9B446CCE}">
      <dsp:nvSpPr>
        <dsp:cNvPr id="0" name=""/>
        <dsp:cNvSpPr/>
      </dsp:nvSpPr>
      <dsp:spPr>
        <a:xfrm>
          <a:off x="2963" y="3501245"/>
          <a:ext cx="1144924" cy="915939"/>
        </a:xfrm>
        <a:prstGeom prst="roundRect">
          <a:avLst>
            <a:gd name="adj" fmla="val 10000"/>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Caring Relationships</a:t>
          </a:r>
          <a:endParaRPr lang="en-US" sz="1400" b="1" kern="1200" dirty="0"/>
        </a:p>
      </dsp:txBody>
      <dsp:txXfrm>
        <a:off x="29790" y="3528072"/>
        <a:ext cx="1091270" cy="862285"/>
      </dsp:txXfrm>
    </dsp:sp>
    <dsp:sp modelId="{999BB4BD-3DDB-B64B-96FD-9E84D2F302B4}">
      <dsp:nvSpPr>
        <dsp:cNvPr id="0" name=""/>
        <dsp:cNvSpPr/>
      </dsp:nvSpPr>
      <dsp:spPr>
        <a:xfrm rot="12342857">
          <a:off x="776518" y="2845096"/>
          <a:ext cx="2172692" cy="466147"/>
        </a:xfrm>
        <a:prstGeom prst="leftArrow">
          <a:avLst>
            <a:gd name="adj1" fmla="val 60000"/>
            <a:gd name="adj2" fmla="val 5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sp>
    <dsp:sp modelId="{8F0DF070-5C1C-3447-BB78-F0DE8FB207A1}">
      <dsp:nvSpPr>
        <dsp:cNvPr id="0" name=""/>
        <dsp:cNvSpPr/>
      </dsp:nvSpPr>
      <dsp:spPr>
        <a:xfrm>
          <a:off x="311638" y="2148852"/>
          <a:ext cx="1144924" cy="915939"/>
        </a:xfrm>
        <a:prstGeom prst="roundRect">
          <a:avLst>
            <a:gd name="adj" fmla="val 1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Rituals &amp; Milestones</a:t>
          </a:r>
          <a:endParaRPr lang="en-US" sz="1400" b="1" kern="1200" dirty="0"/>
        </a:p>
      </dsp:txBody>
      <dsp:txXfrm>
        <a:off x="338465" y="2175679"/>
        <a:ext cx="1091270" cy="862285"/>
      </dsp:txXfrm>
    </dsp:sp>
    <dsp:sp modelId="{C1DE2ED8-D0BA-2A4A-A67D-0B9DB8885EAA}">
      <dsp:nvSpPr>
        <dsp:cNvPr id="0" name=""/>
        <dsp:cNvSpPr/>
      </dsp:nvSpPr>
      <dsp:spPr>
        <a:xfrm rot="13885714">
          <a:off x="1339968" y="2138552"/>
          <a:ext cx="2172692" cy="466147"/>
        </a:xfrm>
        <a:prstGeom prst="leftArrow">
          <a:avLst>
            <a:gd name="adj1" fmla="val 60000"/>
            <a:gd name="adj2" fmla="val 5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sp>
    <dsp:sp modelId="{ADEBC3E9-F55C-E640-A441-7C9BE61E1135}">
      <dsp:nvSpPr>
        <dsp:cNvPr id="0" name=""/>
        <dsp:cNvSpPr/>
      </dsp:nvSpPr>
      <dsp:spPr>
        <a:xfrm>
          <a:off x="1176526" y="1064317"/>
          <a:ext cx="1144924" cy="915939"/>
        </a:xfrm>
        <a:prstGeom prst="roundRect">
          <a:avLst>
            <a:gd name="adj" fmla="val 1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Church Year Seasons</a:t>
          </a:r>
          <a:endParaRPr lang="en-US" sz="1400" b="1" kern="1200" dirty="0"/>
        </a:p>
      </dsp:txBody>
      <dsp:txXfrm>
        <a:off x="1203353" y="1091144"/>
        <a:ext cx="1091270" cy="862285"/>
      </dsp:txXfrm>
    </dsp:sp>
    <dsp:sp modelId="{57DBEB46-132C-FC49-81C5-2776F1C3EA50}">
      <dsp:nvSpPr>
        <dsp:cNvPr id="0" name=""/>
        <dsp:cNvSpPr/>
      </dsp:nvSpPr>
      <dsp:spPr>
        <a:xfrm rot="15428571">
          <a:off x="2154176" y="1746450"/>
          <a:ext cx="2172692" cy="466147"/>
        </a:xfrm>
        <a:prstGeom prst="leftArrow">
          <a:avLst>
            <a:gd name="adj1" fmla="val 60000"/>
            <a:gd name="adj2" fmla="val 5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sp>
    <dsp:sp modelId="{A9D26234-1B6D-8540-9AF2-AB1B7E393EFE}">
      <dsp:nvSpPr>
        <dsp:cNvPr id="0" name=""/>
        <dsp:cNvSpPr/>
      </dsp:nvSpPr>
      <dsp:spPr>
        <a:xfrm>
          <a:off x="2426325" y="462445"/>
          <a:ext cx="1144924" cy="915939"/>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Learning the Tradition</a:t>
          </a:r>
          <a:endParaRPr lang="en-US" sz="1400" b="1" kern="1200" dirty="0"/>
        </a:p>
      </dsp:txBody>
      <dsp:txXfrm>
        <a:off x="2453152" y="489272"/>
        <a:ext cx="1091270" cy="862285"/>
      </dsp:txXfrm>
    </dsp:sp>
    <dsp:sp modelId="{C41117A4-7368-6D49-8780-672F39D0100E}">
      <dsp:nvSpPr>
        <dsp:cNvPr id="0" name=""/>
        <dsp:cNvSpPr/>
      </dsp:nvSpPr>
      <dsp:spPr>
        <a:xfrm rot="16971429">
          <a:off x="3057879" y="1746450"/>
          <a:ext cx="2172692" cy="466147"/>
        </a:xfrm>
        <a:prstGeom prst="leftArrow">
          <a:avLst>
            <a:gd name="adj1" fmla="val 60000"/>
            <a:gd name="adj2" fmla="val 5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sp>
    <dsp:sp modelId="{622E44B8-CEF8-334D-B40C-C706B58EFCB9}">
      <dsp:nvSpPr>
        <dsp:cNvPr id="0" name=""/>
        <dsp:cNvSpPr/>
      </dsp:nvSpPr>
      <dsp:spPr>
        <a:xfrm>
          <a:off x="3813498" y="462445"/>
          <a:ext cx="1144924" cy="915939"/>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Praying</a:t>
          </a:r>
        </a:p>
        <a:p>
          <a:pPr lvl="0" algn="ctr" defTabSz="622300">
            <a:lnSpc>
              <a:spcPct val="90000"/>
            </a:lnSpc>
            <a:spcBef>
              <a:spcPct val="0"/>
            </a:spcBef>
            <a:spcAft>
              <a:spcPct val="35000"/>
            </a:spcAft>
          </a:pPr>
          <a:r>
            <a:rPr lang="en-US" sz="1400" b="1" kern="1200" dirty="0" smtClean="0"/>
            <a:t>Spiritual Formation</a:t>
          </a:r>
          <a:endParaRPr lang="en-US" sz="1400" b="1" kern="1200" dirty="0"/>
        </a:p>
      </dsp:txBody>
      <dsp:txXfrm>
        <a:off x="3840325" y="489272"/>
        <a:ext cx="1091270" cy="862285"/>
      </dsp:txXfrm>
    </dsp:sp>
    <dsp:sp modelId="{46359FB7-AE2D-AD48-BA3F-7A6D9F8A325C}">
      <dsp:nvSpPr>
        <dsp:cNvPr id="0" name=""/>
        <dsp:cNvSpPr/>
      </dsp:nvSpPr>
      <dsp:spPr>
        <a:xfrm rot="18514286">
          <a:off x="3872087" y="2138552"/>
          <a:ext cx="2172692" cy="466147"/>
        </a:xfrm>
        <a:prstGeom prst="leftArrow">
          <a:avLst>
            <a:gd name="adj1" fmla="val 60000"/>
            <a:gd name="adj2" fmla="val 50000"/>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sp>
    <dsp:sp modelId="{84DD20D6-EA29-D549-89FE-D6C243272021}">
      <dsp:nvSpPr>
        <dsp:cNvPr id="0" name=""/>
        <dsp:cNvSpPr/>
      </dsp:nvSpPr>
      <dsp:spPr>
        <a:xfrm>
          <a:off x="5063297" y="1064317"/>
          <a:ext cx="1144924" cy="915939"/>
        </a:xfrm>
        <a:prstGeom prst="roundRect">
          <a:avLst>
            <a:gd name="adj" fmla="val 10000"/>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Reading the Bible</a:t>
          </a:r>
          <a:endParaRPr lang="en-US" sz="1400" b="1" kern="1200" dirty="0"/>
        </a:p>
      </dsp:txBody>
      <dsp:txXfrm>
        <a:off x="5090124" y="1091144"/>
        <a:ext cx="1091270" cy="862285"/>
      </dsp:txXfrm>
    </dsp:sp>
    <dsp:sp modelId="{CB254614-3AE3-5942-B4A8-B94331E526C1}">
      <dsp:nvSpPr>
        <dsp:cNvPr id="0" name=""/>
        <dsp:cNvSpPr/>
      </dsp:nvSpPr>
      <dsp:spPr>
        <a:xfrm rot="20057143">
          <a:off x="4435537" y="2845096"/>
          <a:ext cx="2172692" cy="466147"/>
        </a:xfrm>
        <a:prstGeom prst="leftArrow">
          <a:avLst>
            <a:gd name="adj1" fmla="val 60000"/>
            <a:gd name="adj2" fmla="val 5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sp>
    <dsp:sp modelId="{8A10532C-9CDC-0F4D-AC32-3F3031B107C5}">
      <dsp:nvSpPr>
        <dsp:cNvPr id="0" name=""/>
        <dsp:cNvSpPr/>
      </dsp:nvSpPr>
      <dsp:spPr>
        <a:xfrm>
          <a:off x="5928185" y="2148852"/>
          <a:ext cx="1144924" cy="915939"/>
        </a:xfrm>
        <a:prstGeom prst="roundRect">
          <a:avLst>
            <a:gd name="adj" fmla="val 1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Serving Working for Justice Caring for Creation</a:t>
          </a:r>
          <a:endParaRPr lang="en-US" sz="1400" b="1" kern="1200" dirty="0"/>
        </a:p>
      </dsp:txBody>
      <dsp:txXfrm>
        <a:off x="5955012" y="2175679"/>
        <a:ext cx="1091270" cy="862285"/>
      </dsp:txXfrm>
    </dsp:sp>
    <dsp:sp modelId="{853CB1C5-0190-7648-BF25-B8119ACA74DB}">
      <dsp:nvSpPr>
        <dsp:cNvPr id="0" name=""/>
        <dsp:cNvSpPr/>
      </dsp:nvSpPr>
      <dsp:spPr>
        <a:xfrm>
          <a:off x="4636630" y="3726141"/>
          <a:ext cx="2172692" cy="466147"/>
        </a:xfrm>
        <a:prstGeom prst="leftArrow">
          <a:avLst>
            <a:gd name="adj1" fmla="val 60000"/>
            <a:gd name="adj2" fmla="val 5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sp>
    <dsp:sp modelId="{E524CBBB-262F-5B4E-A4DE-55B0DFBD9C87}">
      <dsp:nvSpPr>
        <dsp:cNvPr id="0" name=""/>
        <dsp:cNvSpPr/>
      </dsp:nvSpPr>
      <dsp:spPr>
        <a:xfrm>
          <a:off x="6236860" y="3501245"/>
          <a:ext cx="1144924" cy="915939"/>
        </a:xfrm>
        <a:prstGeom prst="roundRect">
          <a:avLst>
            <a:gd name="adj" fmla="val 1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Worshipping</a:t>
          </a:r>
          <a:endParaRPr lang="en-US" sz="1400" b="1" kern="1200" dirty="0"/>
        </a:p>
      </dsp:txBody>
      <dsp:txXfrm>
        <a:off x="6263687" y="3528072"/>
        <a:ext cx="1091270" cy="8622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D66D3-0014-1F49-8D3B-8F66F3B949DC}">
      <dsp:nvSpPr>
        <dsp:cNvPr id="0" name=""/>
        <dsp:cNvSpPr/>
      </dsp:nvSpPr>
      <dsp:spPr>
        <a:xfrm>
          <a:off x="3308678" y="2401873"/>
          <a:ext cx="1621605" cy="1460041"/>
        </a:xfrm>
        <a:prstGeom prst="ellipse">
          <a:avLst/>
        </a:prstGeom>
        <a:gradFill rotWithShape="0">
          <a:gsLst>
            <a:gs pos="0">
              <a:schemeClr val="accent1">
                <a:hueOff val="0"/>
                <a:satOff val="0"/>
                <a:lumOff val="0"/>
                <a:alphaOff val="0"/>
                <a:tint val="10000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Adult Faith Formation Network</a:t>
          </a:r>
          <a:endParaRPr lang="en-US" sz="1600" b="1" kern="1200" dirty="0"/>
        </a:p>
      </dsp:txBody>
      <dsp:txXfrm>
        <a:off x="3546157" y="2615691"/>
        <a:ext cx="1146647" cy="1032405"/>
      </dsp:txXfrm>
    </dsp:sp>
    <dsp:sp modelId="{FE337F2C-758E-2B47-8E78-DF968AA9F243}">
      <dsp:nvSpPr>
        <dsp:cNvPr id="0" name=""/>
        <dsp:cNvSpPr/>
      </dsp:nvSpPr>
      <dsp:spPr>
        <a:xfrm rot="16200000">
          <a:off x="3831843" y="1600627"/>
          <a:ext cx="575275" cy="549629"/>
        </a:xfrm>
        <a:prstGeom prst="rightArrow">
          <a:avLst>
            <a:gd name="adj1" fmla="val 60000"/>
            <a:gd name="adj2" fmla="val 50000"/>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3914288" y="1792998"/>
        <a:ext cx="410386" cy="329777"/>
      </dsp:txXfrm>
    </dsp:sp>
    <dsp:sp modelId="{74988C43-5554-9A4F-865E-E873DEC65AD9}">
      <dsp:nvSpPr>
        <dsp:cNvPr id="0" name=""/>
        <dsp:cNvSpPr/>
      </dsp:nvSpPr>
      <dsp:spPr>
        <a:xfrm>
          <a:off x="3373297" y="23201"/>
          <a:ext cx="1492367" cy="1293246"/>
        </a:xfrm>
        <a:prstGeom prst="ellipse">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Sunday Worship</a:t>
          </a:r>
          <a:endParaRPr lang="en-US" sz="1600" b="1" kern="1200" dirty="0"/>
        </a:p>
      </dsp:txBody>
      <dsp:txXfrm>
        <a:off x="3591849" y="212592"/>
        <a:ext cx="1055263" cy="914464"/>
      </dsp:txXfrm>
    </dsp:sp>
    <dsp:sp modelId="{83CDD2A0-3137-574D-842F-39C74B6F60D7}">
      <dsp:nvSpPr>
        <dsp:cNvPr id="0" name=""/>
        <dsp:cNvSpPr/>
      </dsp:nvSpPr>
      <dsp:spPr>
        <a:xfrm rot="18600000">
          <a:off x="4655876" y="1896013"/>
          <a:ext cx="540069" cy="549629"/>
        </a:xfrm>
        <a:prstGeom prst="rightArrow">
          <a:avLst>
            <a:gd name="adj1" fmla="val 60000"/>
            <a:gd name="adj2" fmla="val 5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4684814" y="2067997"/>
        <a:ext cx="378048" cy="329777"/>
      </dsp:txXfrm>
    </dsp:sp>
    <dsp:sp modelId="{8AB503FF-6323-2943-B720-371E443FACAB}">
      <dsp:nvSpPr>
        <dsp:cNvPr id="0" name=""/>
        <dsp:cNvSpPr/>
      </dsp:nvSpPr>
      <dsp:spPr>
        <a:xfrm>
          <a:off x="4955885" y="599216"/>
          <a:ext cx="1492367" cy="1293246"/>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Liturgical Seasons</a:t>
          </a:r>
          <a:endParaRPr lang="en-US" sz="1600" b="1" kern="1200" dirty="0"/>
        </a:p>
      </dsp:txBody>
      <dsp:txXfrm>
        <a:off x="5174437" y="788607"/>
        <a:ext cx="1055263" cy="914464"/>
      </dsp:txXfrm>
    </dsp:sp>
    <dsp:sp modelId="{D13C083D-8152-1246-B35A-0C30D37ACE3F}">
      <dsp:nvSpPr>
        <dsp:cNvPr id="0" name=""/>
        <dsp:cNvSpPr/>
      </dsp:nvSpPr>
      <dsp:spPr>
        <a:xfrm rot="21000000">
          <a:off x="5109009" y="2640001"/>
          <a:ext cx="483162" cy="549629"/>
        </a:xfrm>
        <a:prstGeom prst="rightArrow">
          <a:avLst>
            <a:gd name="adj1" fmla="val 60000"/>
            <a:gd name="adj2" fmla="val 5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5110110" y="2762512"/>
        <a:ext cx="338213" cy="329777"/>
      </dsp:txXfrm>
    </dsp:sp>
    <dsp:sp modelId="{B3456C09-2241-B944-AB06-4320430C6299}">
      <dsp:nvSpPr>
        <dsp:cNvPr id="0" name=""/>
        <dsp:cNvSpPr/>
      </dsp:nvSpPr>
      <dsp:spPr>
        <a:xfrm>
          <a:off x="5797962" y="2057737"/>
          <a:ext cx="1492367" cy="1293246"/>
        </a:xfrm>
        <a:prstGeom prst="ellipse">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Scripture Enrichment</a:t>
          </a:r>
          <a:endParaRPr lang="en-US" sz="1600" b="1" kern="1200" dirty="0"/>
        </a:p>
      </dsp:txBody>
      <dsp:txXfrm>
        <a:off x="6016514" y="2247128"/>
        <a:ext cx="1055263" cy="914464"/>
      </dsp:txXfrm>
    </dsp:sp>
    <dsp:sp modelId="{6A3BDF5C-EE67-3D41-A156-9004B238E81B}">
      <dsp:nvSpPr>
        <dsp:cNvPr id="0" name=""/>
        <dsp:cNvSpPr/>
      </dsp:nvSpPr>
      <dsp:spPr>
        <a:xfrm rot="1800000">
          <a:off x="4950353" y="3483187"/>
          <a:ext cx="507157" cy="549629"/>
        </a:xfrm>
        <a:prstGeom prst="rightArrow">
          <a:avLst>
            <a:gd name="adj1" fmla="val 60000"/>
            <a:gd name="adj2" fmla="val 5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4960545" y="3555076"/>
        <a:ext cx="355010" cy="329777"/>
      </dsp:txXfrm>
    </dsp:sp>
    <dsp:sp modelId="{04419C79-9E89-F444-805A-D4E10B2A3357}">
      <dsp:nvSpPr>
        <dsp:cNvPr id="0" name=""/>
        <dsp:cNvSpPr/>
      </dsp:nvSpPr>
      <dsp:spPr>
        <a:xfrm>
          <a:off x="5505512" y="3716306"/>
          <a:ext cx="1492367" cy="1293246"/>
        </a:xfrm>
        <a:prstGeom prst="ellipse">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Spiritual Enrichment</a:t>
          </a:r>
          <a:endParaRPr lang="en-US" sz="1600" b="1" kern="1200" dirty="0"/>
        </a:p>
      </dsp:txBody>
      <dsp:txXfrm>
        <a:off x="5724064" y="3905697"/>
        <a:ext cx="1055263" cy="914464"/>
      </dsp:txXfrm>
    </dsp:sp>
    <dsp:sp modelId="{9DB0D456-C792-DC48-ABA7-6A315478FF51}">
      <dsp:nvSpPr>
        <dsp:cNvPr id="0" name=""/>
        <dsp:cNvSpPr/>
      </dsp:nvSpPr>
      <dsp:spPr>
        <a:xfrm rot="4200000">
          <a:off x="4266156" y="4037348"/>
          <a:ext cx="565814" cy="549629"/>
        </a:xfrm>
        <a:prstGeom prst="rightArrow">
          <a:avLst>
            <a:gd name="adj1" fmla="val 60000"/>
            <a:gd name="adj2" fmla="val 5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4320403" y="4069802"/>
        <a:ext cx="400925" cy="329777"/>
      </dsp:txXfrm>
    </dsp:sp>
    <dsp:sp modelId="{13407B7D-2485-B44E-8A9F-AC9F586C5389}">
      <dsp:nvSpPr>
        <dsp:cNvPr id="0" name=""/>
        <dsp:cNvSpPr/>
      </dsp:nvSpPr>
      <dsp:spPr>
        <a:xfrm>
          <a:off x="4215374" y="4798860"/>
          <a:ext cx="1492367" cy="1293246"/>
        </a:xfrm>
        <a:prstGeom prst="ellipse">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Faith Enrichment</a:t>
          </a:r>
          <a:endParaRPr lang="en-US" sz="1600" b="1" kern="1200" dirty="0"/>
        </a:p>
      </dsp:txBody>
      <dsp:txXfrm>
        <a:off x="4433926" y="4988251"/>
        <a:ext cx="1055263" cy="914464"/>
      </dsp:txXfrm>
    </dsp:sp>
    <dsp:sp modelId="{81DE3D08-F8D3-5F45-93C6-A17BEDE21289}">
      <dsp:nvSpPr>
        <dsp:cNvPr id="0" name=""/>
        <dsp:cNvSpPr/>
      </dsp:nvSpPr>
      <dsp:spPr>
        <a:xfrm rot="6600000">
          <a:off x="3406991" y="4037348"/>
          <a:ext cx="565814" cy="549629"/>
        </a:xfrm>
        <a:prstGeom prst="rightArrow">
          <a:avLst>
            <a:gd name="adj1" fmla="val 60000"/>
            <a:gd name="adj2" fmla="val 50000"/>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rot="10800000">
        <a:off x="3517633" y="4069802"/>
        <a:ext cx="400925" cy="329777"/>
      </dsp:txXfrm>
    </dsp:sp>
    <dsp:sp modelId="{17C7512F-81B4-DF4D-9901-CF01DB61D35D}">
      <dsp:nvSpPr>
        <dsp:cNvPr id="0" name=""/>
        <dsp:cNvSpPr/>
      </dsp:nvSpPr>
      <dsp:spPr>
        <a:xfrm>
          <a:off x="2531219" y="4798860"/>
          <a:ext cx="1492367" cy="1293246"/>
        </a:xfrm>
        <a:prstGeom prst="ellipse">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Service &amp; Mission</a:t>
          </a:r>
          <a:endParaRPr lang="en-US" sz="1600" b="1" kern="1200" dirty="0"/>
        </a:p>
      </dsp:txBody>
      <dsp:txXfrm>
        <a:off x="2749771" y="4988251"/>
        <a:ext cx="1055263" cy="914464"/>
      </dsp:txXfrm>
    </dsp:sp>
    <dsp:sp modelId="{255F4CE6-34A8-6640-80F7-D980E7613C11}">
      <dsp:nvSpPr>
        <dsp:cNvPr id="0" name=""/>
        <dsp:cNvSpPr/>
      </dsp:nvSpPr>
      <dsp:spPr>
        <a:xfrm rot="9000000">
          <a:off x="2781451" y="3483187"/>
          <a:ext cx="507157" cy="549629"/>
        </a:xfrm>
        <a:prstGeom prst="rightArrow">
          <a:avLst>
            <a:gd name="adj1" fmla="val 60000"/>
            <a:gd name="adj2" fmla="val 5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rot="10800000">
        <a:off x="2923406" y="3555076"/>
        <a:ext cx="355010" cy="329777"/>
      </dsp:txXfrm>
    </dsp:sp>
    <dsp:sp modelId="{01F89D4B-EA4A-F14C-966E-A95D3D461582}">
      <dsp:nvSpPr>
        <dsp:cNvPr id="0" name=""/>
        <dsp:cNvSpPr/>
      </dsp:nvSpPr>
      <dsp:spPr>
        <a:xfrm>
          <a:off x="1241081" y="3716306"/>
          <a:ext cx="1492367" cy="1293246"/>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Life Issues &amp; Milestones</a:t>
          </a:r>
          <a:endParaRPr lang="en-US" sz="1600" b="1" kern="1200" dirty="0"/>
        </a:p>
      </dsp:txBody>
      <dsp:txXfrm>
        <a:off x="1459633" y="3905697"/>
        <a:ext cx="1055263" cy="914464"/>
      </dsp:txXfrm>
    </dsp:sp>
    <dsp:sp modelId="{2FD506B1-0E5D-234D-9502-ADE13864ED69}">
      <dsp:nvSpPr>
        <dsp:cNvPr id="0" name=""/>
        <dsp:cNvSpPr/>
      </dsp:nvSpPr>
      <dsp:spPr>
        <a:xfrm rot="11400000">
          <a:off x="2646790" y="2640001"/>
          <a:ext cx="483162" cy="549629"/>
        </a:xfrm>
        <a:prstGeom prst="rightArrow">
          <a:avLst>
            <a:gd name="adj1" fmla="val 60000"/>
            <a:gd name="adj2" fmla="val 5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rot="10800000">
        <a:off x="2790638" y="2762512"/>
        <a:ext cx="338213" cy="329777"/>
      </dsp:txXfrm>
    </dsp:sp>
    <dsp:sp modelId="{2A6197E3-D097-3F41-9FD1-239C0CBC0563}">
      <dsp:nvSpPr>
        <dsp:cNvPr id="0" name=""/>
        <dsp:cNvSpPr/>
      </dsp:nvSpPr>
      <dsp:spPr>
        <a:xfrm>
          <a:off x="948631" y="2057737"/>
          <a:ext cx="1492367" cy="1293246"/>
        </a:xfrm>
        <a:prstGeom prst="ellipse">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Grand-parents</a:t>
          </a:r>
          <a:endParaRPr lang="en-US" sz="1600" b="1" kern="1200" dirty="0"/>
        </a:p>
      </dsp:txBody>
      <dsp:txXfrm>
        <a:off x="1167183" y="2247128"/>
        <a:ext cx="1055263" cy="914464"/>
      </dsp:txXfrm>
    </dsp:sp>
    <dsp:sp modelId="{288E3E3C-0349-8449-9219-F1E4F66E71F5}">
      <dsp:nvSpPr>
        <dsp:cNvPr id="0" name=""/>
        <dsp:cNvSpPr/>
      </dsp:nvSpPr>
      <dsp:spPr>
        <a:xfrm rot="13800000">
          <a:off x="3043015" y="1896013"/>
          <a:ext cx="540069" cy="549629"/>
        </a:xfrm>
        <a:prstGeom prst="rightArrow">
          <a:avLst>
            <a:gd name="adj1" fmla="val 60000"/>
            <a:gd name="adj2" fmla="val 5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rot="10800000">
        <a:off x="3176098" y="2067997"/>
        <a:ext cx="378048" cy="329777"/>
      </dsp:txXfrm>
    </dsp:sp>
    <dsp:sp modelId="{04527FDB-58F0-9944-8102-94564E7194B3}">
      <dsp:nvSpPr>
        <dsp:cNvPr id="0" name=""/>
        <dsp:cNvSpPr/>
      </dsp:nvSpPr>
      <dsp:spPr>
        <a:xfrm>
          <a:off x="1790709" y="599216"/>
          <a:ext cx="1492367" cy="1293246"/>
        </a:xfrm>
        <a:prstGeom prst="ellipse">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Discovering Faith</a:t>
          </a:r>
          <a:endParaRPr lang="en-US" sz="1600" b="1" kern="1200" dirty="0"/>
        </a:p>
      </dsp:txBody>
      <dsp:txXfrm>
        <a:off x="2009261" y="788607"/>
        <a:ext cx="1055263" cy="914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A881B-B1B0-F642-B091-B4BBA32196C1}">
      <dsp:nvSpPr>
        <dsp:cNvPr id="0" name=""/>
        <dsp:cNvSpPr/>
      </dsp:nvSpPr>
      <dsp:spPr>
        <a:xfrm>
          <a:off x="3594651" y="2621158"/>
          <a:ext cx="1386165" cy="1368718"/>
        </a:xfrm>
        <a:prstGeom prst="ellipse">
          <a:avLst/>
        </a:prstGeom>
        <a:gradFill rotWithShape="0">
          <a:gsLst>
            <a:gs pos="0">
              <a:schemeClr val="accent1">
                <a:hueOff val="0"/>
                <a:satOff val="0"/>
                <a:lumOff val="0"/>
                <a:alphaOff val="0"/>
                <a:tint val="10000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Family Faith Formation Network</a:t>
          </a:r>
          <a:endParaRPr lang="en-US" sz="1600" b="1" kern="1200" dirty="0"/>
        </a:p>
      </dsp:txBody>
      <dsp:txXfrm>
        <a:off x="3797650" y="2821602"/>
        <a:ext cx="980167" cy="967830"/>
      </dsp:txXfrm>
    </dsp:sp>
    <dsp:sp modelId="{1F45B067-B7B1-0A45-AB56-7F02E646C263}">
      <dsp:nvSpPr>
        <dsp:cNvPr id="0" name=""/>
        <dsp:cNvSpPr/>
      </dsp:nvSpPr>
      <dsp:spPr>
        <a:xfrm rot="16200000">
          <a:off x="3933603" y="1705708"/>
          <a:ext cx="708262" cy="534646"/>
        </a:xfrm>
        <a:prstGeom prst="rightArrow">
          <a:avLst>
            <a:gd name="adj1" fmla="val 60000"/>
            <a:gd name="adj2" fmla="val 50000"/>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013800" y="1892834"/>
        <a:ext cx="547868" cy="320788"/>
      </dsp:txXfrm>
    </dsp:sp>
    <dsp:sp modelId="{3CE09590-9275-1642-8130-27B0BC77971D}">
      <dsp:nvSpPr>
        <dsp:cNvPr id="0" name=""/>
        <dsp:cNvSpPr/>
      </dsp:nvSpPr>
      <dsp:spPr>
        <a:xfrm>
          <a:off x="3658738" y="26823"/>
          <a:ext cx="1257991" cy="1257991"/>
        </a:xfrm>
        <a:prstGeom prst="ellipse">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Sunday Worship </a:t>
          </a:r>
          <a:br>
            <a:rPr lang="en-US" sz="1600" b="1" kern="1200" dirty="0" smtClean="0"/>
          </a:br>
          <a:r>
            <a:rPr lang="en-US" sz="1600" b="1" kern="1200" dirty="0" smtClean="0"/>
            <a:t>@ Home</a:t>
          </a:r>
        </a:p>
      </dsp:txBody>
      <dsp:txXfrm>
        <a:off x="3842967" y="211052"/>
        <a:ext cx="889533" cy="889533"/>
      </dsp:txXfrm>
    </dsp:sp>
    <dsp:sp modelId="{A7994F24-44D0-0042-A3E7-235E3D780D92}">
      <dsp:nvSpPr>
        <dsp:cNvPr id="0" name=""/>
        <dsp:cNvSpPr/>
      </dsp:nvSpPr>
      <dsp:spPr>
        <a:xfrm rot="18360000">
          <a:off x="4718508" y="1958950"/>
          <a:ext cx="706685" cy="534646"/>
        </a:xfrm>
        <a:prstGeom prst="rightArrow">
          <a:avLst>
            <a:gd name="adj1" fmla="val 60000"/>
            <a:gd name="adj2" fmla="val 5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751566" y="2130760"/>
        <a:ext cx="546291" cy="320788"/>
      </dsp:txXfrm>
    </dsp:sp>
    <dsp:sp modelId="{9C42DC5D-4BD5-EA44-888E-74873274F060}">
      <dsp:nvSpPr>
        <dsp:cNvPr id="0" name=""/>
        <dsp:cNvSpPr/>
      </dsp:nvSpPr>
      <dsp:spPr>
        <a:xfrm>
          <a:off x="5216193" y="532870"/>
          <a:ext cx="1257991" cy="1257991"/>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Seasons of the Year</a:t>
          </a:r>
        </a:p>
      </dsp:txBody>
      <dsp:txXfrm>
        <a:off x="5400422" y="717099"/>
        <a:ext cx="889533" cy="889533"/>
      </dsp:txXfrm>
    </dsp:sp>
    <dsp:sp modelId="{47B05779-D02A-0342-9375-A2A9CAA1AB66}">
      <dsp:nvSpPr>
        <dsp:cNvPr id="0" name=""/>
        <dsp:cNvSpPr/>
      </dsp:nvSpPr>
      <dsp:spPr>
        <a:xfrm rot="20520000">
          <a:off x="5206817" y="2625180"/>
          <a:ext cx="704088" cy="534646"/>
        </a:xfrm>
        <a:prstGeom prst="rightArrow">
          <a:avLst>
            <a:gd name="adj1" fmla="val 60000"/>
            <a:gd name="adj2" fmla="val 5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5210742" y="2756891"/>
        <a:ext cx="543694" cy="320788"/>
      </dsp:txXfrm>
    </dsp:sp>
    <dsp:sp modelId="{08FF743E-866B-9645-962C-B5BA90AAC3C6}">
      <dsp:nvSpPr>
        <dsp:cNvPr id="0" name=""/>
        <dsp:cNvSpPr/>
      </dsp:nvSpPr>
      <dsp:spPr>
        <a:xfrm>
          <a:off x="6178752" y="1857720"/>
          <a:ext cx="1257991" cy="1257991"/>
        </a:xfrm>
        <a:prstGeom prst="ellipse">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Praying &amp; Growing Spiritually</a:t>
          </a:r>
        </a:p>
      </dsp:txBody>
      <dsp:txXfrm>
        <a:off x="6362981" y="2041949"/>
        <a:ext cx="889533" cy="889533"/>
      </dsp:txXfrm>
    </dsp:sp>
    <dsp:sp modelId="{EB322A2A-F1CF-A14F-A732-3D0CD05C5B3A}">
      <dsp:nvSpPr>
        <dsp:cNvPr id="0" name=""/>
        <dsp:cNvSpPr/>
      </dsp:nvSpPr>
      <dsp:spPr>
        <a:xfrm rot="1080000">
          <a:off x="5206817" y="3451209"/>
          <a:ext cx="704088" cy="534646"/>
        </a:xfrm>
        <a:prstGeom prst="rightArrow">
          <a:avLst>
            <a:gd name="adj1" fmla="val 60000"/>
            <a:gd name="adj2" fmla="val 5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5210742" y="3533356"/>
        <a:ext cx="543694" cy="320788"/>
      </dsp:txXfrm>
    </dsp:sp>
    <dsp:sp modelId="{653E9AF3-97FD-254F-9C39-770C18696BA5}">
      <dsp:nvSpPr>
        <dsp:cNvPr id="0" name=""/>
        <dsp:cNvSpPr/>
      </dsp:nvSpPr>
      <dsp:spPr>
        <a:xfrm>
          <a:off x="6178752" y="3495324"/>
          <a:ext cx="1257991" cy="1257991"/>
        </a:xfrm>
        <a:prstGeom prst="ellipse">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Reading the Bible</a:t>
          </a:r>
          <a:endParaRPr lang="en-US" sz="1600" b="1" kern="1200" dirty="0"/>
        </a:p>
      </dsp:txBody>
      <dsp:txXfrm>
        <a:off x="6362981" y="3679553"/>
        <a:ext cx="889533" cy="889533"/>
      </dsp:txXfrm>
    </dsp:sp>
    <dsp:sp modelId="{92E90530-962E-9546-91B7-F09101DA1AAC}">
      <dsp:nvSpPr>
        <dsp:cNvPr id="0" name=""/>
        <dsp:cNvSpPr/>
      </dsp:nvSpPr>
      <dsp:spPr>
        <a:xfrm rot="3240000">
          <a:off x="4718508" y="4117439"/>
          <a:ext cx="706685" cy="534646"/>
        </a:xfrm>
        <a:prstGeom prst="rightArrow">
          <a:avLst>
            <a:gd name="adj1" fmla="val 60000"/>
            <a:gd name="adj2" fmla="val 5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751566" y="4159487"/>
        <a:ext cx="546291" cy="320788"/>
      </dsp:txXfrm>
    </dsp:sp>
    <dsp:sp modelId="{1FED6E05-CFFF-814C-9C75-31120DDA1A2A}">
      <dsp:nvSpPr>
        <dsp:cNvPr id="0" name=""/>
        <dsp:cNvSpPr/>
      </dsp:nvSpPr>
      <dsp:spPr>
        <a:xfrm>
          <a:off x="5216193" y="4820174"/>
          <a:ext cx="1257991" cy="1257991"/>
        </a:xfrm>
        <a:prstGeom prst="ellipse">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Learning the Faith</a:t>
          </a:r>
          <a:endParaRPr lang="en-US" sz="1600" b="1" kern="1200" dirty="0"/>
        </a:p>
      </dsp:txBody>
      <dsp:txXfrm>
        <a:off x="5400422" y="5004403"/>
        <a:ext cx="889533" cy="889533"/>
      </dsp:txXfrm>
    </dsp:sp>
    <dsp:sp modelId="{E5B0DD3B-4DDC-6544-839D-F78FF8B5E519}">
      <dsp:nvSpPr>
        <dsp:cNvPr id="0" name=""/>
        <dsp:cNvSpPr/>
      </dsp:nvSpPr>
      <dsp:spPr>
        <a:xfrm rot="5400000">
          <a:off x="3933603" y="4370681"/>
          <a:ext cx="708262" cy="534646"/>
        </a:xfrm>
        <a:prstGeom prst="rightArrow">
          <a:avLst>
            <a:gd name="adj1" fmla="val 60000"/>
            <a:gd name="adj2" fmla="val 50000"/>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013800" y="4397413"/>
        <a:ext cx="547868" cy="320788"/>
      </dsp:txXfrm>
    </dsp:sp>
    <dsp:sp modelId="{5C8E1775-139E-0948-81B0-0F9E7BABAE41}">
      <dsp:nvSpPr>
        <dsp:cNvPr id="0" name=""/>
        <dsp:cNvSpPr/>
      </dsp:nvSpPr>
      <dsp:spPr>
        <a:xfrm>
          <a:off x="3518334" y="5326221"/>
          <a:ext cx="1538799" cy="1257991"/>
        </a:xfrm>
        <a:prstGeom prst="ellipse">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Celebrating Rituals &amp; Milestones</a:t>
          </a:r>
          <a:endParaRPr lang="en-US" sz="1600" b="1" kern="1200" dirty="0"/>
        </a:p>
      </dsp:txBody>
      <dsp:txXfrm>
        <a:off x="3743686" y="5510450"/>
        <a:ext cx="1088095" cy="889533"/>
      </dsp:txXfrm>
    </dsp:sp>
    <dsp:sp modelId="{D2311740-CD67-0949-83D0-DED2B26FFAA2}">
      <dsp:nvSpPr>
        <dsp:cNvPr id="0" name=""/>
        <dsp:cNvSpPr/>
      </dsp:nvSpPr>
      <dsp:spPr>
        <a:xfrm rot="7560000">
          <a:off x="3150275" y="4117439"/>
          <a:ext cx="706685" cy="534646"/>
        </a:xfrm>
        <a:prstGeom prst="rightArrow">
          <a:avLst>
            <a:gd name="adj1" fmla="val 60000"/>
            <a:gd name="adj2" fmla="val 5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3277611" y="4159487"/>
        <a:ext cx="546291" cy="320788"/>
      </dsp:txXfrm>
    </dsp:sp>
    <dsp:sp modelId="{6FA2B70A-4503-C448-B226-95F23990E1BF}">
      <dsp:nvSpPr>
        <dsp:cNvPr id="0" name=""/>
        <dsp:cNvSpPr/>
      </dsp:nvSpPr>
      <dsp:spPr>
        <a:xfrm>
          <a:off x="2101284" y="4820174"/>
          <a:ext cx="1257991" cy="1257991"/>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Serving</a:t>
          </a:r>
          <a:endParaRPr lang="en-US" sz="1600" b="1" kern="1200" dirty="0"/>
        </a:p>
      </dsp:txBody>
      <dsp:txXfrm>
        <a:off x="2285513" y="5004403"/>
        <a:ext cx="889533" cy="889533"/>
      </dsp:txXfrm>
    </dsp:sp>
    <dsp:sp modelId="{0E278418-EB79-684F-A5A8-86FBA56F8E5B}">
      <dsp:nvSpPr>
        <dsp:cNvPr id="0" name=""/>
        <dsp:cNvSpPr/>
      </dsp:nvSpPr>
      <dsp:spPr>
        <a:xfrm rot="9720000">
          <a:off x="2664563" y="3451209"/>
          <a:ext cx="704088" cy="534646"/>
        </a:xfrm>
        <a:prstGeom prst="rightArrow">
          <a:avLst>
            <a:gd name="adj1" fmla="val 60000"/>
            <a:gd name="adj2" fmla="val 5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821032" y="3533356"/>
        <a:ext cx="543694" cy="320788"/>
      </dsp:txXfrm>
    </dsp:sp>
    <dsp:sp modelId="{F1129076-C76E-A34F-BDFB-6CBFA8FB3FD0}">
      <dsp:nvSpPr>
        <dsp:cNvPr id="0" name=""/>
        <dsp:cNvSpPr/>
      </dsp:nvSpPr>
      <dsp:spPr>
        <a:xfrm>
          <a:off x="1138725" y="3495324"/>
          <a:ext cx="1257991" cy="1257991"/>
        </a:xfrm>
        <a:prstGeom prst="ellipse">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Growing as a Family</a:t>
          </a:r>
          <a:endParaRPr lang="en-US" sz="1600" b="1" kern="1200" dirty="0"/>
        </a:p>
      </dsp:txBody>
      <dsp:txXfrm>
        <a:off x="1322954" y="3679553"/>
        <a:ext cx="889533" cy="889533"/>
      </dsp:txXfrm>
    </dsp:sp>
    <dsp:sp modelId="{F2451D7E-F6B0-654E-8BB5-4B46E71F1626}">
      <dsp:nvSpPr>
        <dsp:cNvPr id="0" name=""/>
        <dsp:cNvSpPr/>
      </dsp:nvSpPr>
      <dsp:spPr>
        <a:xfrm rot="11880000">
          <a:off x="2664563" y="2625180"/>
          <a:ext cx="704088" cy="534646"/>
        </a:xfrm>
        <a:prstGeom prst="rightArrow">
          <a:avLst>
            <a:gd name="adj1" fmla="val 60000"/>
            <a:gd name="adj2" fmla="val 5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821032" y="2756891"/>
        <a:ext cx="543694" cy="320788"/>
      </dsp:txXfrm>
    </dsp:sp>
    <dsp:sp modelId="{9260ACB3-6FEC-E544-8303-19094F5C724B}">
      <dsp:nvSpPr>
        <dsp:cNvPr id="0" name=""/>
        <dsp:cNvSpPr/>
      </dsp:nvSpPr>
      <dsp:spPr>
        <a:xfrm>
          <a:off x="1138725" y="1857720"/>
          <a:ext cx="1257991" cy="1257991"/>
        </a:xfrm>
        <a:prstGeom prst="ellipse">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For Parents</a:t>
          </a:r>
          <a:endParaRPr lang="en-US" sz="1600" b="1" kern="1200" dirty="0"/>
        </a:p>
      </dsp:txBody>
      <dsp:txXfrm>
        <a:off x="1322954" y="2041949"/>
        <a:ext cx="889533" cy="889533"/>
      </dsp:txXfrm>
    </dsp:sp>
    <dsp:sp modelId="{0BBECC17-77F4-7840-8330-5CC513A45EE5}">
      <dsp:nvSpPr>
        <dsp:cNvPr id="0" name=""/>
        <dsp:cNvSpPr/>
      </dsp:nvSpPr>
      <dsp:spPr>
        <a:xfrm rot="14040000">
          <a:off x="3160987" y="1966592"/>
          <a:ext cx="696363" cy="534646"/>
        </a:xfrm>
        <a:prstGeom prst="rightArrow">
          <a:avLst>
            <a:gd name="adj1" fmla="val 60000"/>
            <a:gd name="adj2" fmla="val 5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3288323" y="2138402"/>
        <a:ext cx="535969" cy="320788"/>
      </dsp:txXfrm>
    </dsp:sp>
    <dsp:sp modelId="{B705394A-D3FD-2A46-866F-B051D2A8D8E1}">
      <dsp:nvSpPr>
        <dsp:cNvPr id="0" name=""/>
        <dsp:cNvSpPr/>
      </dsp:nvSpPr>
      <dsp:spPr>
        <a:xfrm>
          <a:off x="2041391" y="532053"/>
          <a:ext cx="1377776" cy="1259626"/>
        </a:xfrm>
        <a:prstGeom prst="ellipse">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Children’s Programs</a:t>
          </a:r>
          <a:endParaRPr lang="en-US" sz="1600" b="1" kern="1200" dirty="0"/>
        </a:p>
      </dsp:txBody>
      <dsp:txXfrm>
        <a:off x="2243162" y="716521"/>
        <a:ext cx="974234" cy="8906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341999" y="1019580"/>
          <a:ext cx="2937768" cy="1909549"/>
        </a:xfrm>
        <a:prstGeom prst="roundRect">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Church Event or Program</a:t>
          </a:r>
          <a:endParaRPr lang="en-US" sz="3200" kern="1200" dirty="0"/>
        </a:p>
      </dsp:txBody>
      <dsp:txXfrm>
        <a:off x="435215" y="1112796"/>
        <a:ext cx="2751336" cy="1723117"/>
      </dsp:txXfrm>
    </dsp:sp>
    <dsp:sp modelId="{31DC290B-682D-1043-9D0B-FF7D1D01507D}">
      <dsp:nvSpPr>
        <dsp:cNvPr id="0" name=""/>
        <dsp:cNvSpPr/>
      </dsp:nvSpPr>
      <dsp:spPr>
        <a:xfrm>
          <a:off x="1810883" y="355051"/>
          <a:ext cx="3238608" cy="3238608"/>
        </a:xfrm>
        <a:custGeom>
          <a:avLst/>
          <a:gdLst/>
          <a:ahLst/>
          <a:cxnLst/>
          <a:rect l="0" t="0" r="0" b="0"/>
          <a:pathLst>
            <a:path>
              <a:moveTo>
                <a:pt x="682210" y="298697"/>
              </a:moveTo>
              <a:arcTo wR="1619304" hR="1619304" stAng="14078445" swAng="4243111"/>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3580607" y="1019580"/>
          <a:ext cx="2937768" cy="1909549"/>
        </a:xfrm>
        <a:prstGeom prst="roundRect">
          <a:avLst/>
        </a:prstGeom>
        <a:gradFill rotWithShape="0">
          <a:gsLst>
            <a:gs pos="0">
              <a:schemeClr val="accent2">
                <a:hueOff val="12261375"/>
                <a:satOff val="-11469"/>
                <a:lumOff val="12551"/>
                <a:alphaOff val="0"/>
                <a:tint val="100000"/>
                <a:shade val="40000"/>
                <a:alpha val="100000"/>
                <a:satMod val="150000"/>
                <a:lumMod val="100000"/>
              </a:schemeClr>
            </a:gs>
            <a:gs pos="100000">
              <a:schemeClr val="accent2">
                <a:hueOff val="12261375"/>
                <a:satOff val="-11469"/>
                <a:lumOff val="12551"/>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At Home &amp; Daily Life</a:t>
          </a:r>
          <a:endParaRPr lang="en-US" sz="3200" kern="1200" dirty="0"/>
        </a:p>
      </dsp:txBody>
      <dsp:txXfrm>
        <a:off x="3673823" y="1112796"/>
        <a:ext cx="2751336" cy="1723117"/>
      </dsp:txXfrm>
    </dsp:sp>
    <dsp:sp modelId="{1138D245-F243-A94A-B194-3A5DB00C9C45}">
      <dsp:nvSpPr>
        <dsp:cNvPr id="0" name=""/>
        <dsp:cNvSpPr/>
      </dsp:nvSpPr>
      <dsp:spPr>
        <a:xfrm>
          <a:off x="1810883" y="355051"/>
          <a:ext cx="3238608" cy="3238608"/>
        </a:xfrm>
        <a:custGeom>
          <a:avLst/>
          <a:gdLst/>
          <a:ahLst/>
          <a:cxnLst/>
          <a:rect l="0" t="0" r="0" b="0"/>
          <a:pathLst>
            <a:path>
              <a:moveTo>
                <a:pt x="2556397" y="2939910"/>
              </a:moveTo>
              <a:arcTo wR="1619304" hR="1619304" stAng="3278445" swAng="4243111"/>
            </a:path>
          </a:pathLst>
        </a:custGeom>
        <a:noFill/>
        <a:ln w="12700" cap="flat" cmpd="sng" algn="ctr">
          <a:solidFill>
            <a:schemeClr val="accent2">
              <a:hueOff val="12261375"/>
              <a:satOff val="-11469"/>
              <a:lumOff val="12551"/>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2662279" y="1912374"/>
          <a:ext cx="1470684" cy="1470684"/>
        </a:xfrm>
        <a:prstGeom prst="roundRect">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0" kern="1200" dirty="0" smtClean="0"/>
            <a:t>Event or Program</a:t>
          </a:r>
          <a:endParaRPr lang="en-US" sz="2600" b="0" kern="1200" dirty="0"/>
        </a:p>
      </dsp:txBody>
      <dsp:txXfrm>
        <a:off x="2734072" y="1984167"/>
        <a:ext cx="1327098" cy="1327098"/>
      </dsp:txXfrm>
    </dsp:sp>
    <dsp:sp modelId="{F16EA18C-8019-C74D-BCC8-287AB1098442}">
      <dsp:nvSpPr>
        <dsp:cNvPr id="0" name=""/>
        <dsp:cNvSpPr/>
      </dsp:nvSpPr>
      <dsp:spPr>
        <a:xfrm rot="16200000">
          <a:off x="2982344" y="1497097"/>
          <a:ext cx="830553" cy="0"/>
        </a:xfrm>
        <a:custGeom>
          <a:avLst/>
          <a:gdLst/>
          <a:ahLst/>
          <a:cxnLst/>
          <a:rect l="0" t="0" r="0" b="0"/>
          <a:pathLst>
            <a:path>
              <a:moveTo>
                <a:pt x="0" y="0"/>
              </a:moveTo>
              <a:lnTo>
                <a:pt x="830553"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C7D1E2-1288-A249-A7C7-384FBAA0D7C9}">
      <dsp:nvSpPr>
        <dsp:cNvPr id="0" name=""/>
        <dsp:cNvSpPr/>
      </dsp:nvSpPr>
      <dsp:spPr>
        <a:xfrm>
          <a:off x="2904942" y="96462"/>
          <a:ext cx="985358" cy="985358"/>
        </a:xfrm>
        <a:prstGeom prst="roundRect">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b="0" kern="1200" dirty="0" smtClean="0"/>
            <a:t>TALK</a:t>
          </a:r>
          <a:br>
            <a:rPr lang="en-US" sz="1200" b="0" kern="1200" dirty="0" smtClean="0"/>
          </a:br>
          <a:r>
            <a:rPr lang="en-US" sz="1200" b="0" kern="1200" dirty="0" smtClean="0"/>
            <a:t>Conversation Activities </a:t>
          </a:r>
          <a:endParaRPr lang="en-US" sz="1200" b="0" kern="1200" dirty="0"/>
        </a:p>
      </dsp:txBody>
      <dsp:txXfrm>
        <a:off x="2953043" y="144563"/>
        <a:ext cx="889156" cy="889156"/>
      </dsp:txXfrm>
    </dsp:sp>
    <dsp:sp modelId="{5E6C6F52-2364-6749-80A2-6E9F5A38DEF3}">
      <dsp:nvSpPr>
        <dsp:cNvPr id="0" name=""/>
        <dsp:cNvSpPr/>
      </dsp:nvSpPr>
      <dsp:spPr>
        <a:xfrm rot="20520000">
          <a:off x="4114184" y="2290226"/>
          <a:ext cx="767356" cy="0"/>
        </a:xfrm>
        <a:custGeom>
          <a:avLst/>
          <a:gdLst/>
          <a:ahLst/>
          <a:cxnLst/>
          <a:rect l="0" t="0" r="0" b="0"/>
          <a:pathLst>
            <a:path>
              <a:moveTo>
                <a:pt x="0" y="0"/>
              </a:moveTo>
              <a:lnTo>
                <a:pt x="767356"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170A06-30CE-6742-9CD6-9F5407986543}">
      <dsp:nvSpPr>
        <dsp:cNvPr id="0" name=""/>
        <dsp:cNvSpPr/>
      </dsp:nvSpPr>
      <dsp:spPr>
        <a:xfrm>
          <a:off x="4862763" y="1518902"/>
          <a:ext cx="985358" cy="985358"/>
        </a:xfrm>
        <a:prstGeom prst="roundRect">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0" kern="1200" dirty="0" smtClean="0"/>
            <a:t>LEARN</a:t>
          </a:r>
          <a:br>
            <a:rPr lang="en-US" sz="1400" b="0" kern="1200" dirty="0" smtClean="0"/>
          </a:br>
          <a:r>
            <a:rPr lang="en-US" sz="1400" b="0" kern="1200" dirty="0" smtClean="0"/>
            <a:t>Read</a:t>
          </a:r>
          <a:br>
            <a:rPr lang="en-US" sz="1400" b="0" kern="1200" dirty="0" smtClean="0"/>
          </a:br>
          <a:r>
            <a:rPr lang="en-US" sz="1400" b="0" kern="1200" dirty="0" smtClean="0"/>
            <a:t>Listen</a:t>
          </a:r>
          <a:br>
            <a:rPr lang="en-US" sz="1400" b="0" kern="1200" dirty="0" smtClean="0"/>
          </a:br>
          <a:r>
            <a:rPr lang="en-US" sz="1400" b="0" kern="1200" dirty="0" smtClean="0"/>
            <a:t>Watch </a:t>
          </a:r>
          <a:endParaRPr lang="en-US" sz="1400" b="0" kern="1200" dirty="0"/>
        </a:p>
      </dsp:txBody>
      <dsp:txXfrm>
        <a:off x="4910864" y="1567003"/>
        <a:ext cx="889156" cy="889156"/>
      </dsp:txXfrm>
    </dsp:sp>
    <dsp:sp modelId="{0B983D13-9616-B244-9767-663D62534803}">
      <dsp:nvSpPr>
        <dsp:cNvPr id="0" name=""/>
        <dsp:cNvSpPr/>
      </dsp:nvSpPr>
      <dsp:spPr>
        <a:xfrm rot="3240000">
          <a:off x="3820445" y="3601758"/>
          <a:ext cx="540657" cy="0"/>
        </a:xfrm>
        <a:custGeom>
          <a:avLst/>
          <a:gdLst/>
          <a:ahLst/>
          <a:cxnLst/>
          <a:rect l="0" t="0" r="0" b="0"/>
          <a:pathLst>
            <a:path>
              <a:moveTo>
                <a:pt x="0" y="0"/>
              </a:moveTo>
              <a:lnTo>
                <a:pt x="540657"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92D435-F383-A542-9849-6BDF935950EE}">
      <dsp:nvSpPr>
        <dsp:cNvPr id="0" name=""/>
        <dsp:cNvSpPr/>
      </dsp:nvSpPr>
      <dsp:spPr>
        <a:xfrm>
          <a:off x="4114942" y="3820459"/>
          <a:ext cx="985358" cy="985358"/>
        </a:xfrm>
        <a:prstGeom prst="roundRect">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0" kern="1200" dirty="0" smtClean="0"/>
            <a:t>ACT</a:t>
          </a:r>
          <a:br>
            <a:rPr lang="en-US" sz="1400" b="0" kern="1200" dirty="0" smtClean="0"/>
          </a:br>
          <a:r>
            <a:rPr lang="en-US" sz="1400" b="0" kern="1200" dirty="0" smtClean="0"/>
            <a:t>Practices</a:t>
          </a:r>
          <a:br>
            <a:rPr lang="en-US" sz="1400" b="0" kern="1200" dirty="0" smtClean="0"/>
          </a:br>
          <a:r>
            <a:rPr lang="en-US" sz="1400" b="0" kern="1200" dirty="0" smtClean="0"/>
            <a:t>Service</a:t>
          </a:r>
          <a:br>
            <a:rPr lang="en-US" sz="1400" b="0" kern="1200" dirty="0" smtClean="0"/>
          </a:br>
          <a:r>
            <a:rPr lang="en-US" sz="1400" b="0" kern="1200" dirty="0" smtClean="0"/>
            <a:t>Projects</a:t>
          </a:r>
        </a:p>
      </dsp:txBody>
      <dsp:txXfrm>
        <a:off x="4163043" y="3868560"/>
        <a:ext cx="889156" cy="889156"/>
      </dsp:txXfrm>
    </dsp:sp>
    <dsp:sp modelId="{54555DDE-9657-744F-80C5-9D13F5AB989A}">
      <dsp:nvSpPr>
        <dsp:cNvPr id="0" name=""/>
        <dsp:cNvSpPr/>
      </dsp:nvSpPr>
      <dsp:spPr>
        <a:xfrm rot="7560000">
          <a:off x="2434140" y="3601758"/>
          <a:ext cx="540657" cy="0"/>
        </a:xfrm>
        <a:custGeom>
          <a:avLst/>
          <a:gdLst/>
          <a:ahLst/>
          <a:cxnLst/>
          <a:rect l="0" t="0" r="0" b="0"/>
          <a:pathLst>
            <a:path>
              <a:moveTo>
                <a:pt x="0" y="0"/>
              </a:moveTo>
              <a:lnTo>
                <a:pt x="540657"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F37E59-2BA1-6442-9399-6A5D937CCC17}">
      <dsp:nvSpPr>
        <dsp:cNvPr id="0" name=""/>
        <dsp:cNvSpPr/>
      </dsp:nvSpPr>
      <dsp:spPr>
        <a:xfrm>
          <a:off x="1694942" y="3820459"/>
          <a:ext cx="985358" cy="985358"/>
        </a:xfrm>
        <a:prstGeom prst="roundRect">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b="0" kern="1200" dirty="0" smtClean="0"/>
            <a:t>PRAY</a:t>
          </a:r>
          <a:br>
            <a:rPr lang="en-US" sz="1200" b="0" kern="1200" dirty="0" smtClean="0"/>
          </a:br>
          <a:r>
            <a:rPr lang="en-US" sz="1200" b="0" kern="1200" dirty="0" smtClean="0"/>
            <a:t>Devotions Bible Reading Daily Prayer</a:t>
          </a:r>
          <a:endParaRPr lang="en-US" sz="1200" b="0" kern="1200" dirty="0"/>
        </a:p>
      </dsp:txBody>
      <dsp:txXfrm>
        <a:off x="1743043" y="3868560"/>
        <a:ext cx="889156" cy="889156"/>
      </dsp:txXfrm>
    </dsp:sp>
    <dsp:sp modelId="{04EFD440-B0DD-7B41-BEDB-A6E2C526B96E}">
      <dsp:nvSpPr>
        <dsp:cNvPr id="0" name=""/>
        <dsp:cNvSpPr/>
      </dsp:nvSpPr>
      <dsp:spPr>
        <a:xfrm rot="11880000">
          <a:off x="1913701" y="2290226"/>
          <a:ext cx="767356" cy="0"/>
        </a:xfrm>
        <a:custGeom>
          <a:avLst/>
          <a:gdLst/>
          <a:ahLst/>
          <a:cxnLst/>
          <a:rect l="0" t="0" r="0" b="0"/>
          <a:pathLst>
            <a:path>
              <a:moveTo>
                <a:pt x="0" y="0"/>
              </a:moveTo>
              <a:lnTo>
                <a:pt x="767356"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4B87B7-09F7-6A46-AC74-37EF0149FACA}">
      <dsp:nvSpPr>
        <dsp:cNvPr id="0" name=""/>
        <dsp:cNvSpPr/>
      </dsp:nvSpPr>
      <dsp:spPr>
        <a:xfrm>
          <a:off x="947121" y="1518902"/>
          <a:ext cx="985358" cy="985358"/>
        </a:xfrm>
        <a:prstGeom prst="roundRect">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b="0" kern="1200" dirty="0" smtClean="0"/>
            <a:t>SHARE </a:t>
          </a:r>
          <a:br>
            <a:rPr lang="en-US" sz="1200" b="0" kern="1200" dirty="0" smtClean="0"/>
          </a:br>
          <a:r>
            <a:rPr lang="en-US" sz="1200" b="0" kern="1200" dirty="0" smtClean="0"/>
            <a:t>Blog Facebook</a:t>
          </a:r>
          <a:br>
            <a:rPr lang="en-US" sz="1200" b="0" kern="1200" dirty="0" smtClean="0"/>
          </a:br>
          <a:r>
            <a:rPr lang="en-US" sz="1200" b="0" kern="1200" dirty="0" smtClean="0"/>
            <a:t>Video</a:t>
          </a:r>
          <a:br>
            <a:rPr lang="en-US" sz="1200" b="0" kern="1200" dirty="0" smtClean="0"/>
          </a:br>
          <a:r>
            <a:rPr lang="en-US" sz="1200" b="0" kern="1200" dirty="0" smtClean="0"/>
            <a:t>Projects</a:t>
          </a:r>
          <a:endParaRPr lang="en-US" sz="1200" b="0" kern="1200" dirty="0"/>
        </a:p>
      </dsp:txBody>
      <dsp:txXfrm>
        <a:off x="995222" y="1567003"/>
        <a:ext cx="889156" cy="8891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716718" y="1796092"/>
          <a:ext cx="1444534" cy="1289672"/>
        </a:xfrm>
        <a:prstGeom prst="roundRect">
          <a:avLst>
            <a:gd name="adj" fmla="val 1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Theme or Content Area</a:t>
          </a:r>
          <a:endParaRPr lang="en-US" sz="2600" kern="1200" dirty="0"/>
        </a:p>
      </dsp:txBody>
      <dsp:txXfrm>
        <a:off x="754491" y="1833865"/>
        <a:ext cx="1368988" cy="1214126"/>
      </dsp:txXfrm>
    </dsp:sp>
    <dsp:sp modelId="{4B421628-7764-8B48-8402-D7B93410FBAE}">
      <dsp:nvSpPr>
        <dsp:cNvPr id="0" name=""/>
        <dsp:cNvSpPr/>
      </dsp:nvSpPr>
      <dsp:spPr>
        <a:xfrm rot="18324928">
          <a:off x="1732686" y="1597006"/>
          <a:ext cx="2038371" cy="26630"/>
        </a:xfrm>
        <a:custGeom>
          <a:avLst/>
          <a:gdLst/>
          <a:ahLst/>
          <a:cxnLst/>
          <a:rect l="0" t="0" r="0" b="0"/>
          <a:pathLst>
            <a:path>
              <a:moveTo>
                <a:pt x="0" y="13315"/>
              </a:moveTo>
              <a:lnTo>
                <a:pt x="2038371" y="1331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00912" y="1559362"/>
        <a:ext cx="101918" cy="101918"/>
      </dsp:txXfrm>
    </dsp:sp>
    <dsp:sp modelId="{4F584A9B-E6A1-7144-ABFF-694949592A70}">
      <dsp:nvSpPr>
        <dsp:cNvPr id="0" name=""/>
        <dsp:cNvSpPr/>
      </dsp:nvSpPr>
      <dsp:spPr>
        <a:xfrm>
          <a:off x="3342491" y="418581"/>
          <a:ext cx="1444534" cy="722267"/>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Activity 1</a:t>
          </a:r>
          <a:endParaRPr lang="en-US" sz="2600" kern="1200" dirty="0"/>
        </a:p>
      </dsp:txBody>
      <dsp:txXfrm>
        <a:off x="3363645" y="439735"/>
        <a:ext cx="1402226" cy="679959"/>
      </dsp:txXfrm>
    </dsp:sp>
    <dsp:sp modelId="{81404C1C-2AF5-9146-8097-75965B6E696A}">
      <dsp:nvSpPr>
        <dsp:cNvPr id="0" name=""/>
        <dsp:cNvSpPr/>
      </dsp:nvSpPr>
      <dsp:spPr>
        <a:xfrm rot="19457599">
          <a:off x="4720142" y="558747"/>
          <a:ext cx="711579" cy="26630"/>
        </a:xfrm>
        <a:custGeom>
          <a:avLst/>
          <a:gdLst/>
          <a:ahLst/>
          <a:cxnLst/>
          <a:rect l="0" t="0" r="0" b="0"/>
          <a:pathLst>
            <a:path>
              <a:moveTo>
                <a:pt x="0" y="13315"/>
              </a:moveTo>
              <a:lnTo>
                <a:pt x="711579" y="1331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58142" y="554273"/>
        <a:ext cx="35578" cy="35578"/>
      </dsp:txXfrm>
    </dsp:sp>
    <dsp:sp modelId="{AB8F7B6C-1675-8C4B-B77C-58C147CBA704}">
      <dsp:nvSpPr>
        <dsp:cNvPr id="0" name=""/>
        <dsp:cNvSpPr/>
      </dsp:nvSpPr>
      <dsp:spPr>
        <a:xfrm>
          <a:off x="5364839" y="3277"/>
          <a:ext cx="1444534" cy="72226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Resource</a:t>
          </a:r>
          <a:endParaRPr lang="en-US" sz="2600" kern="1200" dirty="0"/>
        </a:p>
      </dsp:txBody>
      <dsp:txXfrm>
        <a:off x="5385993" y="24431"/>
        <a:ext cx="1402226" cy="679959"/>
      </dsp:txXfrm>
    </dsp:sp>
    <dsp:sp modelId="{3423EC6C-BFCF-FA4E-A87E-928E00E792AA}">
      <dsp:nvSpPr>
        <dsp:cNvPr id="0" name=""/>
        <dsp:cNvSpPr/>
      </dsp:nvSpPr>
      <dsp:spPr>
        <a:xfrm rot="2142401">
          <a:off x="4720142" y="974051"/>
          <a:ext cx="711579" cy="26630"/>
        </a:xfrm>
        <a:custGeom>
          <a:avLst/>
          <a:gdLst/>
          <a:ahLst/>
          <a:cxnLst/>
          <a:rect l="0" t="0" r="0" b="0"/>
          <a:pathLst>
            <a:path>
              <a:moveTo>
                <a:pt x="0" y="13315"/>
              </a:moveTo>
              <a:lnTo>
                <a:pt x="711579" y="1331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58142" y="969577"/>
        <a:ext cx="35578" cy="35578"/>
      </dsp:txXfrm>
    </dsp:sp>
    <dsp:sp modelId="{7AECD077-784B-4348-A373-67E1F5781BA3}">
      <dsp:nvSpPr>
        <dsp:cNvPr id="0" name=""/>
        <dsp:cNvSpPr/>
      </dsp:nvSpPr>
      <dsp:spPr>
        <a:xfrm>
          <a:off x="5364839" y="833884"/>
          <a:ext cx="1444534" cy="72226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Resource</a:t>
          </a:r>
          <a:endParaRPr lang="en-US" sz="2600" kern="1200" dirty="0"/>
        </a:p>
      </dsp:txBody>
      <dsp:txXfrm>
        <a:off x="5385993" y="855038"/>
        <a:ext cx="1402226" cy="679959"/>
      </dsp:txXfrm>
    </dsp:sp>
    <dsp:sp modelId="{87241616-3DE6-7541-9361-AD0DC340EF02}">
      <dsp:nvSpPr>
        <dsp:cNvPr id="0" name=""/>
        <dsp:cNvSpPr/>
      </dsp:nvSpPr>
      <dsp:spPr>
        <a:xfrm>
          <a:off x="2161252" y="2427613"/>
          <a:ext cx="1181238" cy="26630"/>
        </a:xfrm>
        <a:custGeom>
          <a:avLst/>
          <a:gdLst/>
          <a:ahLst/>
          <a:cxnLst/>
          <a:rect l="0" t="0" r="0" b="0"/>
          <a:pathLst>
            <a:path>
              <a:moveTo>
                <a:pt x="0" y="13315"/>
              </a:moveTo>
              <a:lnTo>
                <a:pt x="1181238" y="1331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2340" y="2411398"/>
        <a:ext cx="59061" cy="59061"/>
      </dsp:txXfrm>
    </dsp:sp>
    <dsp:sp modelId="{8B9A6741-112D-5B44-931F-15302F01C809}">
      <dsp:nvSpPr>
        <dsp:cNvPr id="0" name=""/>
        <dsp:cNvSpPr/>
      </dsp:nvSpPr>
      <dsp:spPr>
        <a:xfrm>
          <a:off x="3342491" y="2079795"/>
          <a:ext cx="1444534" cy="722267"/>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Activity 2</a:t>
          </a:r>
          <a:endParaRPr lang="en-US" sz="2600" kern="1200" dirty="0"/>
        </a:p>
      </dsp:txBody>
      <dsp:txXfrm>
        <a:off x="3363645" y="2100949"/>
        <a:ext cx="1402226" cy="679959"/>
      </dsp:txXfrm>
    </dsp:sp>
    <dsp:sp modelId="{49B93A5D-10D1-E649-A8C5-9B4DA67F424A}">
      <dsp:nvSpPr>
        <dsp:cNvPr id="0" name=""/>
        <dsp:cNvSpPr/>
      </dsp:nvSpPr>
      <dsp:spPr>
        <a:xfrm rot="19457599">
          <a:off x="4720142" y="2219961"/>
          <a:ext cx="711579" cy="26630"/>
        </a:xfrm>
        <a:custGeom>
          <a:avLst/>
          <a:gdLst/>
          <a:ahLst/>
          <a:cxnLst/>
          <a:rect l="0" t="0" r="0" b="0"/>
          <a:pathLst>
            <a:path>
              <a:moveTo>
                <a:pt x="0" y="13315"/>
              </a:moveTo>
              <a:lnTo>
                <a:pt x="711579" y="1331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58142" y="2215487"/>
        <a:ext cx="35578" cy="35578"/>
      </dsp:txXfrm>
    </dsp:sp>
    <dsp:sp modelId="{4E6941D7-4779-2749-BFAA-34CB83AB58D1}">
      <dsp:nvSpPr>
        <dsp:cNvPr id="0" name=""/>
        <dsp:cNvSpPr/>
      </dsp:nvSpPr>
      <dsp:spPr>
        <a:xfrm>
          <a:off x="5364839" y="1664491"/>
          <a:ext cx="1444534" cy="72226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Resource</a:t>
          </a:r>
          <a:endParaRPr lang="en-US" sz="2600" kern="1200" dirty="0"/>
        </a:p>
      </dsp:txBody>
      <dsp:txXfrm>
        <a:off x="5385993" y="1685645"/>
        <a:ext cx="1402226" cy="679959"/>
      </dsp:txXfrm>
    </dsp:sp>
    <dsp:sp modelId="{28F5E510-1CAD-034A-BFA9-E8C19F54C1A0}">
      <dsp:nvSpPr>
        <dsp:cNvPr id="0" name=""/>
        <dsp:cNvSpPr/>
      </dsp:nvSpPr>
      <dsp:spPr>
        <a:xfrm rot="2142401">
          <a:off x="4720142" y="2635265"/>
          <a:ext cx="711579" cy="26630"/>
        </a:xfrm>
        <a:custGeom>
          <a:avLst/>
          <a:gdLst/>
          <a:ahLst/>
          <a:cxnLst/>
          <a:rect l="0" t="0" r="0" b="0"/>
          <a:pathLst>
            <a:path>
              <a:moveTo>
                <a:pt x="0" y="13315"/>
              </a:moveTo>
              <a:lnTo>
                <a:pt x="711579" y="1331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58142" y="2630791"/>
        <a:ext cx="35578" cy="35578"/>
      </dsp:txXfrm>
    </dsp:sp>
    <dsp:sp modelId="{C75FA8CE-685D-694A-85A6-76A7895BB5F4}">
      <dsp:nvSpPr>
        <dsp:cNvPr id="0" name=""/>
        <dsp:cNvSpPr/>
      </dsp:nvSpPr>
      <dsp:spPr>
        <a:xfrm>
          <a:off x="5364839" y="2495099"/>
          <a:ext cx="1444534" cy="72226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Resource</a:t>
          </a:r>
          <a:endParaRPr lang="en-US" sz="2600" kern="1200" dirty="0"/>
        </a:p>
      </dsp:txBody>
      <dsp:txXfrm>
        <a:off x="5385993" y="2516253"/>
        <a:ext cx="1402226" cy="679959"/>
      </dsp:txXfrm>
    </dsp:sp>
    <dsp:sp modelId="{08A74241-88EA-FE4E-A8B8-525CF0D34D0A}">
      <dsp:nvSpPr>
        <dsp:cNvPr id="0" name=""/>
        <dsp:cNvSpPr/>
      </dsp:nvSpPr>
      <dsp:spPr>
        <a:xfrm rot="3275072">
          <a:off x="1732686" y="3258220"/>
          <a:ext cx="2038371" cy="26630"/>
        </a:xfrm>
        <a:custGeom>
          <a:avLst/>
          <a:gdLst/>
          <a:ahLst/>
          <a:cxnLst/>
          <a:rect l="0" t="0" r="0" b="0"/>
          <a:pathLst>
            <a:path>
              <a:moveTo>
                <a:pt x="0" y="13315"/>
              </a:moveTo>
              <a:lnTo>
                <a:pt x="2038371" y="1331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00912" y="3220576"/>
        <a:ext cx="101918" cy="101918"/>
      </dsp:txXfrm>
    </dsp:sp>
    <dsp:sp modelId="{5061476B-1586-AE46-8DA5-7831992C847E}">
      <dsp:nvSpPr>
        <dsp:cNvPr id="0" name=""/>
        <dsp:cNvSpPr/>
      </dsp:nvSpPr>
      <dsp:spPr>
        <a:xfrm>
          <a:off x="3342491" y="3741009"/>
          <a:ext cx="1444534" cy="722267"/>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Activity 3</a:t>
          </a:r>
          <a:endParaRPr lang="en-US" sz="2600" kern="1200" dirty="0"/>
        </a:p>
      </dsp:txBody>
      <dsp:txXfrm>
        <a:off x="3363645" y="3762163"/>
        <a:ext cx="1402226" cy="679959"/>
      </dsp:txXfrm>
    </dsp:sp>
    <dsp:sp modelId="{84C0767C-A604-C840-90F1-57BC1E0877B4}">
      <dsp:nvSpPr>
        <dsp:cNvPr id="0" name=""/>
        <dsp:cNvSpPr/>
      </dsp:nvSpPr>
      <dsp:spPr>
        <a:xfrm rot="19457599">
          <a:off x="4720142" y="3881176"/>
          <a:ext cx="711579" cy="26630"/>
        </a:xfrm>
        <a:custGeom>
          <a:avLst/>
          <a:gdLst/>
          <a:ahLst/>
          <a:cxnLst/>
          <a:rect l="0" t="0" r="0" b="0"/>
          <a:pathLst>
            <a:path>
              <a:moveTo>
                <a:pt x="0" y="13315"/>
              </a:moveTo>
              <a:lnTo>
                <a:pt x="711579" y="1331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58142" y="3876702"/>
        <a:ext cx="35578" cy="35578"/>
      </dsp:txXfrm>
    </dsp:sp>
    <dsp:sp modelId="{F9268EFC-D573-D648-BC59-AE9548A3F386}">
      <dsp:nvSpPr>
        <dsp:cNvPr id="0" name=""/>
        <dsp:cNvSpPr/>
      </dsp:nvSpPr>
      <dsp:spPr>
        <a:xfrm>
          <a:off x="5364839" y="3325706"/>
          <a:ext cx="1444534" cy="72226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Resource</a:t>
          </a:r>
          <a:endParaRPr lang="en-US" sz="2600" kern="1200" dirty="0"/>
        </a:p>
      </dsp:txBody>
      <dsp:txXfrm>
        <a:off x="5385993" y="3346860"/>
        <a:ext cx="1402226" cy="679959"/>
      </dsp:txXfrm>
    </dsp:sp>
    <dsp:sp modelId="{9FB0EC69-ACD6-6245-AADE-564B1DDAB509}">
      <dsp:nvSpPr>
        <dsp:cNvPr id="0" name=""/>
        <dsp:cNvSpPr/>
      </dsp:nvSpPr>
      <dsp:spPr>
        <a:xfrm rot="2142401">
          <a:off x="4720142" y="4296479"/>
          <a:ext cx="711579" cy="26630"/>
        </a:xfrm>
        <a:custGeom>
          <a:avLst/>
          <a:gdLst/>
          <a:ahLst/>
          <a:cxnLst/>
          <a:rect l="0" t="0" r="0" b="0"/>
          <a:pathLst>
            <a:path>
              <a:moveTo>
                <a:pt x="0" y="13315"/>
              </a:moveTo>
              <a:lnTo>
                <a:pt x="711579" y="1331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58142" y="4292005"/>
        <a:ext cx="35578" cy="35578"/>
      </dsp:txXfrm>
    </dsp:sp>
    <dsp:sp modelId="{1E434061-1E07-9747-A5B0-AE93148FBFF5}">
      <dsp:nvSpPr>
        <dsp:cNvPr id="0" name=""/>
        <dsp:cNvSpPr/>
      </dsp:nvSpPr>
      <dsp:spPr>
        <a:xfrm>
          <a:off x="5364839" y="4156313"/>
          <a:ext cx="1444534" cy="72226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Resource</a:t>
          </a:r>
          <a:endParaRPr lang="en-US" sz="2600" kern="1200" dirty="0"/>
        </a:p>
      </dsp:txBody>
      <dsp:txXfrm>
        <a:off x="5385993" y="4177467"/>
        <a:ext cx="1402226" cy="6799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A881B-B1B0-F642-B091-B4BBA32196C1}">
      <dsp:nvSpPr>
        <dsp:cNvPr id="0" name=""/>
        <dsp:cNvSpPr/>
      </dsp:nvSpPr>
      <dsp:spPr>
        <a:xfrm>
          <a:off x="3482976" y="2532063"/>
          <a:ext cx="1609721" cy="1547811"/>
        </a:xfrm>
        <a:prstGeom prst="ellipse">
          <a:avLst/>
        </a:prstGeom>
        <a:gradFill rotWithShape="0">
          <a:gsLst>
            <a:gs pos="0">
              <a:schemeClr val="accent1">
                <a:hueOff val="0"/>
                <a:satOff val="0"/>
                <a:lumOff val="0"/>
                <a:alphaOff val="0"/>
                <a:tint val="10000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Family Faith Formation Network</a:t>
          </a:r>
          <a:endParaRPr lang="en-US" sz="1600" b="1" kern="1200" dirty="0"/>
        </a:p>
      </dsp:txBody>
      <dsp:txXfrm>
        <a:off x="3718714" y="2758735"/>
        <a:ext cx="1138245" cy="1094467"/>
      </dsp:txXfrm>
    </dsp:sp>
    <dsp:sp modelId="{1F45B067-B7B1-0A45-AB56-7F02E646C263}">
      <dsp:nvSpPr>
        <dsp:cNvPr id="0" name=""/>
        <dsp:cNvSpPr/>
      </dsp:nvSpPr>
      <dsp:spPr>
        <a:xfrm rot="16200000">
          <a:off x="3957344" y="1659868"/>
          <a:ext cx="660986" cy="534659"/>
        </a:xfrm>
        <a:prstGeom prst="rightArrow">
          <a:avLst>
            <a:gd name="adj1" fmla="val 60000"/>
            <a:gd name="adj2" fmla="val 50000"/>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037543" y="1846999"/>
        <a:ext cx="500588" cy="320795"/>
      </dsp:txXfrm>
    </dsp:sp>
    <dsp:sp modelId="{3CE09590-9275-1642-8130-27B0BC77971D}">
      <dsp:nvSpPr>
        <dsp:cNvPr id="0" name=""/>
        <dsp:cNvSpPr/>
      </dsp:nvSpPr>
      <dsp:spPr>
        <a:xfrm>
          <a:off x="3658826" y="26897"/>
          <a:ext cx="1258021" cy="1258021"/>
        </a:xfrm>
        <a:prstGeom prst="ellipse">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Sunday Worship </a:t>
          </a:r>
          <a:br>
            <a:rPr lang="en-US" sz="1600" b="1" kern="1200" dirty="0" smtClean="0"/>
          </a:br>
          <a:r>
            <a:rPr lang="en-US" sz="1600" b="1" kern="1200" dirty="0" smtClean="0"/>
            <a:t>@ Home</a:t>
          </a:r>
        </a:p>
      </dsp:txBody>
      <dsp:txXfrm>
        <a:off x="3843059" y="211130"/>
        <a:ext cx="889555" cy="889555"/>
      </dsp:txXfrm>
    </dsp:sp>
    <dsp:sp modelId="{A7994F24-44D0-0042-A3E7-235E3D780D92}">
      <dsp:nvSpPr>
        <dsp:cNvPr id="0" name=""/>
        <dsp:cNvSpPr/>
      </dsp:nvSpPr>
      <dsp:spPr>
        <a:xfrm rot="18360000">
          <a:off x="4773605" y="1918904"/>
          <a:ext cx="655534" cy="534659"/>
        </a:xfrm>
        <a:prstGeom prst="rightArrow">
          <a:avLst>
            <a:gd name="adj1" fmla="val 60000"/>
            <a:gd name="adj2" fmla="val 5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806664" y="2090718"/>
        <a:ext cx="495136" cy="320795"/>
      </dsp:txXfrm>
    </dsp:sp>
    <dsp:sp modelId="{9C42DC5D-4BD5-EA44-888E-74873274F060}">
      <dsp:nvSpPr>
        <dsp:cNvPr id="0" name=""/>
        <dsp:cNvSpPr/>
      </dsp:nvSpPr>
      <dsp:spPr>
        <a:xfrm>
          <a:off x="5216493" y="533014"/>
          <a:ext cx="1258021" cy="1258021"/>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Seasons of the Year</a:t>
          </a:r>
        </a:p>
      </dsp:txBody>
      <dsp:txXfrm>
        <a:off x="5400726" y="717247"/>
        <a:ext cx="889555" cy="889555"/>
      </dsp:txXfrm>
    </dsp:sp>
    <dsp:sp modelId="{47B05779-D02A-0342-9375-A2A9CAA1AB66}">
      <dsp:nvSpPr>
        <dsp:cNvPr id="0" name=""/>
        <dsp:cNvSpPr/>
      </dsp:nvSpPr>
      <dsp:spPr>
        <a:xfrm rot="20520000">
          <a:off x="5289644" y="2608145"/>
          <a:ext cx="646232" cy="534659"/>
        </a:xfrm>
        <a:prstGeom prst="rightArrow">
          <a:avLst>
            <a:gd name="adj1" fmla="val 60000"/>
            <a:gd name="adj2" fmla="val 5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5293569" y="2739860"/>
        <a:ext cx="485834" cy="320795"/>
      </dsp:txXfrm>
    </dsp:sp>
    <dsp:sp modelId="{08FF743E-866B-9645-962C-B5BA90AAC3C6}">
      <dsp:nvSpPr>
        <dsp:cNvPr id="0" name=""/>
        <dsp:cNvSpPr/>
      </dsp:nvSpPr>
      <dsp:spPr>
        <a:xfrm>
          <a:off x="6179184" y="1858044"/>
          <a:ext cx="1258021" cy="1258021"/>
        </a:xfrm>
        <a:prstGeom prst="ellipse">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Praying &amp; Growing Spiritually</a:t>
          </a:r>
        </a:p>
      </dsp:txBody>
      <dsp:txXfrm>
        <a:off x="6363417" y="2042277"/>
        <a:ext cx="889555" cy="889555"/>
      </dsp:txXfrm>
    </dsp:sp>
    <dsp:sp modelId="{EB322A2A-F1CF-A14F-A732-3D0CD05C5B3A}">
      <dsp:nvSpPr>
        <dsp:cNvPr id="0" name=""/>
        <dsp:cNvSpPr/>
      </dsp:nvSpPr>
      <dsp:spPr>
        <a:xfrm rot="1080000">
          <a:off x="5289644" y="3469133"/>
          <a:ext cx="646232" cy="534659"/>
        </a:xfrm>
        <a:prstGeom prst="rightArrow">
          <a:avLst>
            <a:gd name="adj1" fmla="val 60000"/>
            <a:gd name="adj2" fmla="val 5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5293569" y="3551282"/>
        <a:ext cx="485834" cy="320795"/>
      </dsp:txXfrm>
    </dsp:sp>
    <dsp:sp modelId="{653E9AF3-97FD-254F-9C39-770C18696BA5}">
      <dsp:nvSpPr>
        <dsp:cNvPr id="0" name=""/>
        <dsp:cNvSpPr/>
      </dsp:nvSpPr>
      <dsp:spPr>
        <a:xfrm>
          <a:off x="6179184" y="3495872"/>
          <a:ext cx="1258021" cy="1258021"/>
        </a:xfrm>
        <a:prstGeom prst="ellipse">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Reading the Bible</a:t>
          </a:r>
          <a:endParaRPr lang="en-US" sz="1600" b="1" kern="1200" dirty="0"/>
        </a:p>
      </dsp:txBody>
      <dsp:txXfrm>
        <a:off x="6363417" y="3680105"/>
        <a:ext cx="889555" cy="889555"/>
      </dsp:txXfrm>
    </dsp:sp>
    <dsp:sp modelId="{92E90530-962E-9546-91B7-F09101DA1AAC}">
      <dsp:nvSpPr>
        <dsp:cNvPr id="0" name=""/>
        <dsp:cNvSpPr/>
      </dsp:nvSpPr>
      <dsp:spPr>
        <a:xfrm rot="3240000">
          <a:off x="4773605" y="4158374"/>
          <a:ext cx="655534" cy="534659"/>
        </a:xfrm>
        <a:prstGeom prst="rightArrow">
          <a:avLst>
            <a:gd name="adj1" fmla="val 60000"/>
            <a:gd name="adj2" fmla="val 5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806664" y="4200424"/>
        <a:ext cx="495136" cy="320795"/>
      </dsp:txXfrm>
    </dsp:sp>
    <dsp:sp modelId="{1FED6E05-CFFF-814C-9C75-31120DDA1A2A}">
      <dsp:nvSpPr>
        <dsp:cNvPr id="0" name=""/>
        <dsp:cNvSpPr/>
      </dsp:nvSpPr>
      <dsp:spPr>
        <a:xfrm>
          <a:off x="5216493" y="4820902"/>
          <a:ext cx="1258021" cy="1258021"/>
        </a:xfrm>
        <a:prstGeom prst="ellipse">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Learning the Faith</a:t>
          </a:r>
          <a:endParaRPr lang="en-US" sz="1600" b="1" kern="1200" dirty="0"/>
        </a:p>
      </dsp:txBody>
      <dsp:txXfrm>
        <a:off x="5400726" y="5005135"/>
        <a:ext cx="889555" cy="889555"/>
      </dsp:txXfrm>
    </dsp:sp>
    <dsp:sp modelId="{E5B0DD3B-4DDC-6544-839D-F78FF8B5E519}">
      <dsp:nvSpPr>
        <dsp:cNvPr id="0" name=""/>
        <dsp:cNvSpPr/>
      </dsp:nvSpPr>
      <dsp:spPr>
        <a:xfrm rot="5400000">
          <a:off x="3957344" y="4417410"/>
          <a:ext cx="660986" cy="534659"/>
        </a:xfrm>
        <a:prstGeom prst="rightArrow">
          <a:avLst>
            <a:gd name="adj1" fmla="val 60000"/>
            <a:gd name="adj2" fmla="val 50000"/>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037543" y="4444143"/>
        <a:ext cx="500588" cy="320795"/>
      </dsp:txXfrm>
    </dsp:sp>
    <dsp:sp modelId="{5C8E1775-139E-0948-81B0-0F9E7BABAE41}">
      <dsp:nvSpPr>
        <dsp:cNvPr id="0" name=""/>
        <dsp:cNvSpPr/>
      </dsp:nvSpPr>
      <dsp:spPr>
        <a:xfrm>
          <a:off x="3518419" y="5327019"/>
          <a:ext cx="1538836" cy="1258021"/>
        </a:xfrm>
        <a:prstGeom prst="ellipse">
          <a:avLst/>
        </a:prstGeom>
        <a:gradFill rotWithShape="0">
          <a:gsLst>
            <a:gs pos="0">
              <a:schemeClr val="accent2">
                <a:hueOff val="0"/>
                <a:satOff val="0"/>
                <a:lumOff val="0"/>
                <a:alphaOff val="0"/>
                <a:tint val="10000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Celebrating Rituals &amp; Milestones</a:t>
          </a:r>
          <a:endParaRPr lang="en-US" sz="1600" b="1" kern="1200" dirty="0"/>
        </a:p>
      </dsp:txBody>
      <dsp:txXfrm>
        <a:off x="3743776" y="5511252"/>
        <a:ext cx="1088122" cy="889555"/>
      </dsp:txXfrm>
    </dsp:sp>
    <dsp:sp modelId="{D2311740-CD67-0949-83D0-DED2B26FFAA2}">
      <dsp:nvSpPr>
        <dsp:cNvPr id="0" name=""/>
        <dsp:cNvSpPr/>
      </dsp:nvSpPr>
      <dsp:spPr>
        <a:xfrm rot="7560000">
          <a:off x="3146535" y="4158374"/>
          <a:ext cx="655534" cy="534659"/>
        </a:xfrm>
        <a:prstGeom prst="rightArrow">
          <a:avLst>
            <a:gd name="adj1" fmla="val 60000"/>
            <a:gd name="adj2" fmla="val 5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3273874" y="4200424"/>
        <a:ext cx="495136" cy="320795"/>
      </dsp:txXfrm>
    </dsp:sp>
    <dsp:sp modelId="{6FA2B70A-4503-C448-B226-95F23990E1BF}">
      <dsp:nvSpPr>
        <dsp:cNvPr id="0" name=""/>
        <dsp:cNvSpPr/>
      </dsp:nvSpPr>
      <dsp:spPr>
        <a:xfrm>
          <a:off x="2101160" y="4820902"/>
          <a:ext cx="1258021" cy="1258021"/>
        </a:xfrm>
        <a:prstGeom prst="ellipse">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Serving</a:t>
          </a:r>
          <a:endParaRPr lang="en-US" sz="1600" b="1" kern="1200" dirty="0"/>
        </a:p>
      </dsp:txBody>
      <dsp:txXfrm>
        <a:off x="2285393" y="5005135"/>
        <a:ext cx="889555" cy="889555"/>
      </dsp:txXfrm>
    </dsp:sp>
    <dsp:sp modelId="{0E278418-EB79-684F-A5A8-86FBA56F8E5B}">
      <dsp:nvSpPr>
        <dsp:cNvPr id="0" name=""/>
        <dsp:cNvSpPr/>
      </dsp:nvSpPr>
      <dsp:spPr>
        <a:xfrm rot="9720000">
          <a:off x="2639797" y="3469133"/>
          <a:ext cx="646232" cy="534659"/>
        </a:xfrm>
        <a:prstGeom prst="rightArrow">
          <a:avLst>
            <a:gd name="adj1" fmla="val 60000"/>
            <a:gd name="adj2" fmla="val 50000"/>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796270" y="3551282"/>
        <a:ext cx="485834" cy="320795"/>
      </dsp:txXfrm>
    </dsp:sp>
    <dsp:sp modelId="{F1129076-C76E-A34F-BDFB-6CBFA8FB3FD0}">
      <dsp:nvSpPr>
        <dsp:cNvPr id="0" name=""/>
        <dsp:cNvSpPr/>
      </dsp:nvSpPr>
      <dsp:spPr>
        <a:xfrm>
          <a:off x="1138469" y="3495872"/>
          <a:ext cx="1258021" cy="1258021"/>
        </a:xfrm>
        <a:prstGeom prst="ellipse">
          <a:avLst/>
        </a:prstGeom>
        <a:gradFill rotWithShape="0">
          <a:gsLst>
            <a:gs pos="0">
              <a:schemeClr val="accent4">
                <a:hueOff val="0"/>
                <a:satOff val="0"/>
                <a:lumOff val="0"/>
                <a:alphaOff val="0"/>
                <a:tint val="10000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Growing as a Family</a:t>
          </a:r>
          <a:endParaRPr lang="en-US" sz="1600" b="1" kern="1200" dirty="0"/>
        </a:p>
      </dsp:txBody>
      <dsp:txXfrm>
        <a:off x="1322702" y="3680105"/>
        <a:ext cx="889555" cy="889555"/>
      </dsp:txXfrm>
    </dsp:sp>
    <dsp:sp modelId="{F2451D7E-F6B0-654E-8BB5-4B46E71F1626}">
      <dsp:nvSpPr>
        <dsp:cNvPr id="0" name=""/>
        <dsp:cNvSpPr/>
      </dsp:nvSpPr>
      <dsp:spPr>
        <a:xfrm rot="11880000">
          <a:off x="2639797" y="2608145"/>
          <a:ext cx="646232" cy="534659"/>
        </a:xfrm>
        <a:prstGeom prst="rightArrow">
          <a:avLst>
            <a:gd name="adj1" fmla="val 60000"/>
            <a:gd name="adj2" fmla="val 5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796270" y="2739860"/>
        <a:ext cx="485834" cy="320795"/>
      </dsp:txXfrm>
    </dsp:sp>
    <dsp:sp modelId="{9260ACB3-6FEC-E544-8303-19094F5C724B}">
      <dsp:nvSpPr>
        <dsp:cNvPr id="0" name=""/>
        <dsp:cNvSpPr/>
      </dsp:nvSpPr>
      <dsp:spPr>
        <a:xfrm>
          <a:off x="1138469" y="1858044"/>
          <a:ext cx="1258021" cy="1258021"/>
        </a:xfrm>
        <a:prstGeom prst="ellipse">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For Parents</a:t>
          </a:r>
          <a:endParaRPr lang="en-US" sz="1600" b="1" kern="1200" dirty="0"/>
        </a:p>
      </dsp:txBody>
      <dsp:txXfrm>
        <a:off x="1322702" y="2042277"/>
        <a:ext cx="889555" cy="889555"/>
      </dsp:txXfrm>
    </dsp:sp>
    <dsp:sp modelId="{0BBECC17-77F4-7840-8330-5CC513A45EE5}">
      <dsp:nvSpPr>
        <dsp:cNvPr id="0" name=""/>
        <dsp:cNvSpPr/>
      </dsp:nvSpPr>
      <dsp:spPr>
        <a:xfrm rot="14040000">
          <a:off x="3157248" y="1926546"/>
          <a:ext cx="645212" cy="534659"/>
        </a:xfrm>
        <a:prstGeom prst="rightArrow">
          <a:avLst>
            <a:gd name="adj1" fmla="val 60000"/>
            <a:gd name="adj2" fmla="val 5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3284587" y="2098360"/>
        <a:ext cx="484814" cy="320795"/>
      </dsp:txXfrm>
    </dsp:sp>
    <dsp:sp modelId="{B705394A-D3FD-2A46-866F-B051D2A8D8E1}">
      <dsp:nvSpPr>
        <dsp:cNvPr id="0" name=""/>
        <dsp:cNvSpPr/>
      </dsp:nvSpPr>
      <dsp:spPr>
        <a:xfrm>
          <a:off x="2041265" y="532196"/>
          <a:ext cx="1377810" cy="1259656"/>
        </a:xfrm>
        <a:prstGeom prst="ellipse">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Children’s Programs</a:t>
          </a:r>
          <a:endParaRPr lang="en-US" sz="1600" b="1" kern="1200" dirty="0"/>
        </a:p>
      </dsp:txBody>
      <dsp:txXfrm>
        <a:off x="2243041" y="716668"/>
        <a:ext cx="974258" cy="8907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FA60-743C-2643-B5C8-9E50B001E672}">
      <dsp:nvSpPr>
        <dsp:cNvPr id="0" name=""/>
        <dsp:cNvSpPr/>
      </dsp:nvSpPr>
      <dsp:spPr>
        <a:xfrm>
          <a:off x="181608" y="1958520"/>
          <a:ext cx="1246104" cy="1341567"/>
        </a:xfrm>
        <a:prstGeom prst="roundRect">
          <a:avLst>
            <a:gd name="adj" fmla="val 10000"/>
          </a:avLst>
        </a:prstGeom>
        <a:gradFill rotWithShape="0">
          <a:gsLst>
            <a:gs pos="0">
              <a:schemeClr val="accent3">
                <a:hueOff val="0"/>
                <a:satOff val="0"/>
                <a:lumOff val="0"/>
                <a:alphaOff val="0"/>
                <a:tint val="10000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mn-lt"/>
              <a:cs typeface="Tw Cen MT"/>
            </a:rPr>
            <a:t>Spiritual Enrichment</a:t>
          </a:r>
          <a:endParaRPr lang="en-US" sz="1800" b="1" kern="1200" dirty="0">
            <a:latin typeface="+mn-lt"/>
            <a:cs typeface="Tw Cen MT"/>
          </a:endParaRPr>
        </a:p>
      </dsp:txBody>
      <dsp:txXfrm>
        <a:off x="218105" y="1995017"/>
        <a:ext cx="1173110" cy="1268573"/>
      </dsp:txXfrm>
    </dsp:sp>
    <dsp:sp modelId="{A7BEB393-BA33-534B-8C1A-403301CEF724}">
      <dsp:nvSpPr>
        <dsp:cNvPr id="0" name=""/>
        <dsp:cNvSpPr/>
      </dsp:nvSpPr>
      <dsp:spPr>
        <a:xfrm rot="18277929">
          <a:off x="814337" y="1450266"/>
          <a:ext cx="2841711" cy="19865"/>
        </a:xfrm>
        <a:custGeom>
          <a:avLst/>
          <a:gdLst/>
          <a:ahLst/>
          <a:cxnLst/>
          <a:rect l="0" t="0" r="0" b="0"/>
          <a:pathLst>
            <a:path>
              <a:moveTo>
                <a:pt x="0" y="9932"/>
              </a:moveTo>
              <a:lnTo>
                <a:pt x="2841711" y="99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164150" y="1389156"/>
        <a:ext cx="142085" cy="142085"/>
      </dsp:txXfrm>
    </dsp:sp>
    <dsp:sp modelId="{785414B3-C107-544E-BFBF-D42FA2F84146}">
      <dsp:nvSpPr>
        <dsp:cNvPr id="0" name=""/>
        <dsp:cNvSpPr/>
      </dsp:nvSpPr>
      <dsp:spPr>
        <a:xfrm>
          <a:off x="3042673" y="3105"/>
          <a:ext cx="1151955" cy="575977"/>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Online Courses</a:t>
          </a:r>
          <a:endParaRPr lang="en-US" sz="1400" b="1" kern="1200" dirty="0">
            <a:latin typeface="+mn-lt"/>
            <a:cs typeface="Tw Cen MT"/>
          </a:endParaRPr>
        </a:p>
      </dsp:txBody>
      <dsp:txXfrm>
        <a:off x="3059543" y="19975"/>
        <a:ext cx="1118215" cy="542237"/>
      </dsp:txXfrm>
    </dsp:sp>
    <dsp:sp modelId="{55FD9FF6-8899-FD47-906C-56648F2BF273}">
      <dsp:nvSpPr>
        <dsp:cNvPr id="0" name=""/>
        <dsp:cNvSpPr/>
      </dsp:nvSpPr>
      <dsp:spPr>
        <a:xfrm>
          <a:off x="4194628" y="281161"/>
          <a:ext cx="460782" cy="19865"/>
        </a:xfrm>
        <a:custGeom>
          <a:avLst/>
          <a:gdLst/>
          <a:ahLst/>
          <a:cxnLst/>
          <a:rect l="0" t="0" r="0" b="0"/>
          <a:pathLst>
            <a:path>
              <a:moveTo>
                <a:pt x="0" y="9932"/>
              </a:moveTo>
              <a:lnTo>
                <a:pt x="460782" y="993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79574"/>
        <a:ext cx="23039" cy="23039"/>
      </dsp:txXfrm>
    </dsp:sp>
    <dsp:sp modelId="{07C6DFDE-9C9C-3049-9717-7114A980A487}">
      <dsp:nvSpPr>
        <dsp:cNvPr id="0" name=""/>
        <dsp:cNvSpPr/>
      </dsp:nvSpPr>
      <dsp:spPr>
        <a:xfrm>
          <a:off x="4655410" y="3105"/>
          <a:ext cx="1151955" cy="57597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19975"/>
        <a:ext cx="1118215" cy="542237"/>
      </dsp:txXfrm>
    </dsp:sp>
    <dsp:sp modelId="{42A2F579-4A38-8748-AB95-7E311F69AC43}">
      <dsp:nvSpPr>
        <dsp:cNvPr id="0" name=""/>
        <dsp:cNvSpPr/>
      </dsp:nvSpPr>
      <dsp:spPr>
        <a:xfrm rot="18836414">
          <a:off x="1071521" y="1781453"/>
          <a:ext cx="2327342" cy="19865"/>
        </a:xfrm>
        <a:custGeom>
          <a:avLst/>
          <a:gdLst/>
          <a:ahLst/>
          <a:cxnLst/>
          <a:rect l="0" t="0" r="0" b="0"/>
          <a:pathLst>
            <a:path>
              <a:moveTo>
                <a:pt x="0" y="9932"/>
              </a:moveTo>
              <a:lnTo>
                <a:pt x="2327342" y="99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177009" y="1733202"/>
        <a:ext cx="116367" cy="116367"/>
      </dsp:txXfrm>
    </dsp:sp>
    <dsp:sp modelId="{F17C9BD4-2A56-A34D-BB4D-F1BCC0A44EFF}">
      <dsp:nvSpPr>
        <dsp:cNvPr id="0" name=""/>
        <dsp:cNvSpPr/>
      </dsp:nvSpPr>
      <dsp:spPr>
        <a:xfrm>
          <a:off x="3042673" y="665479"/>
          <a:ext cx="1151955" cy="575977"/>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Apps &amp; E-newsletters</a:t>
          </a:r>
          <a:endParaRPr lang="en-US" sz="1400" b="1" kern="1200" dirty="0">
            <a:latin typeface="+mn-lt"/>
            <a:cs typeface="Tw Cen MT"/>
          </a:endParaRPr>
        </a:p>
      </dsp:txBody>
      <dsp:txXfrm>
        <a:off x="3059543" y="682349"/>
        <a:ext cx="1118215" cy="542237"/>
      </dsp:txXfrm>
    </dsp:sp>
    <dsp:sp modelId="{6942C6B7-D51E-B64B-BA2D-3BCA89F9FA92}">
      <dsp:nvSpPr>
        <dsp:cNvPr id="0" name=""/>
        <dsp:cNvSpPr/>
      </dsp:nvSpPr>
      <dsp:spPr>
        <a:xfrm>
          <a:off x="4194628" y="943535"/>
          <a:ext cx="460782" cy="19865"/>
        </a:xfrm>
        <a:custGeom>
          <a:avLst/>
          <a:gdLst/>
          <a:ahLst/>
          <a:cxnLst/>
          <a:rect l="0" t="0" r="0" b="0"/>
          <a:pathLst>
            <a:path>
              <a:moveTo>
                <a:pt x="0" y="9932"/>
              </a:moveTo>
              <a:lnTo>
                <a:pt x="460782" y="993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941948"/>
        <a:ext cx="23039" cy="23039"/>
      </dsp:txXfrm>
    </dsp:sp>
    <dsp:sp modelId="{9A236200-0D36-D44F-B716-0C069B1AFD44}">
      <dsp:nvSpPr>
        <dsp:cNvPr id="0" name=""/>
        <dsp:cNvSpPr/>
      </dsp:nvSpPr>
      <dsp:spPr>
        <a:xfrm>
          <a:off x="4655410" y="665479"/>
          <a:ext cx="1151955" cy="57597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682349"/>
        <a:ext cx="1118215" cy="542237"/>
      </dsp:txXfrm>
    </dsp:sp>
    <dsp:sp modelId="{E9FA005F-98FA-CF45-9DE6-186B6BAFC235}">
      <dsp:nvSpPr>
        <dsp:cNvPr id="0" name=""/>
        <dsp:cNvSpPr/>
      </dsp:nvSpPr>
      <dsp:spPr>
        <a:xfrm rot="19673391">
          <a:off x="1281882" y="2112640"/>
          <a:ext cx="1906620" cy="19865"/>
        </a:xfrm>
        <a:custGeom>
          <a:avLst/>
          <a:gdLst/>
          <a:ahLst/>
          <a:cxnLst/>
          <a:rect l="0" t="0" r="0" b="0"/>
          <a:pathLst>
            <a:path>
              <a:moveTo>
                <a:pt x="0" y="9932"/>
              </a:moveTo>
              <a:lnTo>
                <a:pt x="1906620" y="99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187527" y="2074907"/>
        <a:ext cx="95331" cy="95331"/>
      </dsp:txXfrm>
    </dsp:sp>
    <dsp:sp modelId="{F82BFB20-FDA1-A44F-BDB2-2F1B641FC471}">
      <dsp:nvSpPr>
        <dsp:cNvPr id="0" name=""/>
        <dsp:cNvSpPr/>
      </dsp:nvSpPr>
      <dsp:spPr>
        <a:xfrm>
          <a:off x="3042673" y="1327853"/>
          <a:ext cx="1151955" cy="575977"/>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Online Prayer &amp; Spirituality</a:t>
          </a:r>
          <a:endParaRPr lang="en-US" sz="1400" b="1" kern="1200" dirty="0">
            <a:latin typeface="+mn-lt"/>
            <a:cs typeface="Tw Cen MT"/>
          </a:endParaRPr>
        </a:p>
      </dsp:txBody>
      <dsp:txXfrm>
        <a:off x="3059543" y="1344723"/>
        <a:ext cx="1118215" cy="542237"/>
      </dsp:txXfrm>
    </dsp:sp>
    <dsp:sp modelId="{41A2C2E4-5C95-1C40-9DC7-ABD8BC5F29F7}">
      <dsp:nvSpPr>
        <dsp:cNvPr id="0" name=""/>
        <dsp:cNvSpPr/>
      </dsp:nvSpPr>
      <dsp:spPr>
        <a:xfrm>
          <a:off x="4194628" y="1605909"/>
          <a:ext cx="460782" cy="19865"/>
        </a:xfrm>
        <a:custGeom>
          <a:avLst/>
          <a:gdLst/>
          <a:ahLst/>
          <a:cxnLst/>
          <a:rect l="0" t="0" r="0" b="0"/>
          <a:pathLst>
            <a:path>
              <a:moveTo>
                <a:pt x="0" y="9932"/>
              </a:moveTo>
              <a:lnTo>
                <a:pt x="460782" y="993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1604322"/>
        <a:ext cx="23039" cy="23039"/>
      </dsp:txXfrm>
    </dsp:sp>
    <dsp:sp modelId="{9BC7033D-90F5-D547-B526-7616D8112405}">
      <dsp:nvSpPr>
        <dsp:cNvPr id="0" name=""/>
        <dsp:cNvSpPr/>
      </dsp:nvSpPr>
      <dsp:spPr>
        <a:xfrm>
          <a:off x="4655410" y="1327853"/>
          <a:ext cx="1151955" cy="57597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Resources</a:t>
          </a:r>
          <a:endParaRPr lang="en-US" sz="1400" b="1" kern="1200" dirty="0">
            <a:latin typeface="+mn-lt"/>
            <a:cs typeface="Tw Cen MT"/>
          </a:endParaRPr>
        </a:p>
      </dsp:txBody>
      <dsp:txXfrm>
        <a:off x="4672280" y="1344723"/>
        <a:ext cx="1118215" cy="542237"/>
      </dsp:txXfrm>
    </dsp:sp>
    <dsp:sp modelId="{FD3D45D8-358B-1346-A07E-CB2A109BE9D4}">
      <dsp:nvSpPr>
        <dsp:cNvPr id="0" name=""/>
        <dsp:cNvSpPr/>
      </dsp:nvSpPr>
      <dsp:spPr>
        <a:xfrm rot="20864096">
          <a:off x="1408851" y="2443827"/>
          <a:ext cx="1652682" cy="19865"/>
        </a:xfrm>
        <a:custGeom>
          <a:avLst/>
          <a:gdLst/>
          <a:ahLst/>
          <a:cxnLst/>
          <a:rect l="0" t="0" r="0" b="0"/>
          <a:pathLst>
            <a:path>
              <a:moveTo>
                <a:pt x="0" y="9932"/>
              </a:moveTo>
              <a:lnTo>
                <a:pt x="1652682" y="99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93876" y="2412443"/>
        <a:ext cx="82634" cy="82634"/>
      </dsp:txXfrm>
    </dsp:sp>
    <dsp:sp modelId="{9CC264AD-4BEC-ED49-9B43-4C6D40440324}">
      <dsp:nvSpPr>
        <dsp:cNvPr id="0" name=""/>
        <dsp:cNvSpPr/>
      </dsp:nvSpPr>
      <dsp:spPr>
        <a:xfrm>
          <a:off x="3042673" y="1990228"/>
          <a:ext cx="1151955" cy="575977"/>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Small Group Bible Study</a:t>
          </a:r>
          <a:endParaRPr lang="en-US" sz="1400" b="1" kern="1200" dirty="0">
            <a:latin typeface="+mn-lt"/>
            <a:cs typeface="Tw Cen MT"/>
          </a:endParaRPr>
        </a:p>
      </dsp:txBody>
      <dsp:txXfrm>
        <a:off x="3059543" y="2007098"/>
        <a:ext cx="1118215" cy="542237"/>
      </dsp:txXfrm>
    </dsp:sp>
    <dsp:sp modelId="{465F730C-8AEA-1E41-A1EC-7B4C00E1C517}">
      <dsp:nvSpPr>
        <dsp:cNvPr id="0" name=""/>
        <dsp:cNvSpPr/>
      </dsp:nvSpPr>
      <dsp:spPr>
        <a:xfrm>
          <a:off x="4194628" y="2268283"/>
          <a:ext cx="460782" cy="19865"/>
        </a:xfrm>
        <a:custGeom>
          <a:avLst/>
          <a:gdLst/>
          <a:ahLst/>
          <a:cxnLst/>
          <a:rect l="0" t="0" r="0" b="0"/>
          <a:pathLst>
            <a:path>
              <a:moveTo>
                <a:pt x="0" y="9932"/>
              </a:moveTo>
              <a:lnTo>
                <a:pt x="460782" y="993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266697"/>
        <a:ext cx="23039" cy="23039"/>
      </dsp:txXfrm>
    </dsp:sp>
    <dsp:sp modelId="{D98EE982-C80D-2449-810E-0EB2CF9476CF}">
      <dsp:nvSpPr>
        <dsp:cNvPr id="0" name=""/>
        <dsp:cNvSpPr/>
      </dsp:nvSpPr>
      <dsp:spPr>
        <a:xfrm>
          <a:off x="4655410" y="1990228"/>
          <a:ext cx="1151955" cy="57597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Resources</a:t>
          </a:r>
          <a:endParaRPr lang="en-US" sz="1400" b="1" kern="1200" dirty="0">
            <a:latin typeface="+mn-lt"/>
            <a:cs typeface="Tw Cen MT"/>
          </a:endParaRPr>
        </a:p>
      </dsp:txBody>
      <dsp:txXfrm>
        <a:off x="4672280" y="2007098"/>
        <a:ext cx="1118215" cy="542237"/>
      </dsp:txXfrm>
    </dsp:sp>
    <dsp:sp modelId="{6A36D4E7-7823-C348-9156-F60AC186ACBA}">
      <dsp:nvSpPr>
        <dsp:cNvPr id="0" name=""/>
        <dsp:cNvSpPr/>
      </dsp:nvSpPr>
      <dsp:spPr>
        <a:xfrm rot="654605">
          <a:off x="1412849" y="2775014"/>
          <a:ext cx="1644687" cy="19865"/>
        </a:xfrm>
        <a:custGeom>
          <a:avLst/>
          <a:gdLst/>
          <a:ahLst/>
          <a:cxnLst/>
          <a:rect l="0" t="0" r="0" b="0"/>
          <a:pathLst>
            <a:path>
              <a:moveTo>
                <a:pt x="0" y="9932"/>
              </a:moveTo>
              <a:lnTo>
                <a:pt x="1644687" y="99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94075" y="2743830"/>
        <a:ext cx="82234" cy="82234"/>
      </dsp:txXfrm>
    </dsp:sp>
    <dsp:sp modelId="{6480DC92-0B51-3A4A-8544-297628031956}">
      <dsp:nvSpPr>
        <dsp:cNvPr id="0" name=""/>
        <dsp:cNvSpPr/>
      </dsp:nvSpPr>
      <dsp:spPr>
        <a:xfrm>
          <a:off x="3042673" y="2652602"/>
          <a:ext cx="1151955" cy="575977"/>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Retreats</a:t>
          </a:r>
          <a:endParaRPr lang="en-US" sz="1400" b="1" kern="1200" dirty="0">
            <a:latin typeface="+mn-lt"/>
            <a:cs typeface="Tw Cen MT"/>
          </a:endParaRPr>
        </a:p>
      </dsp:txBody>
      <dsp:txXfrm>
        <a:off x="3059543" y="2669472"/>
        <a:ext cx="1118215" cy="542237"/>
      </dsp:txXfrm>
    </dsp:sp>
    <dsp:sp modelId="{046FC0C8-DC95-8146-A04A-0539F44BA029}">
      <dsp:nvSpPr>
        <dsp:cNvPr id="0" name=""/>
        <dsp:cNvSpPr/>
      </dsp:nvSpPr>
      <dsp:spPr>
        <a:xfrm>
          <a:off x="4194628" y="2930658"/>
          <a:ext cx="460782" cy="19865"/>
        </a:xfrm>
        <a:custGeom>
          <a:avLst/>
          <a:gdLst/>
          <a:ahLst/>
          <a:cxnLst/>
          <a:rect l="0" t="0" r="0" b="0"/>
          <a:pathLst>
            <a:path>
              <a:moveTo>
                <a:pt x="0" y="9932"/>
              </a:moveTo>
              <a:lnTo>
                <a:pt x="460782" y="993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929071"/>
        <a:ext cx="23039" cy="23039"/>
      </dsp:txXfrm>
    </dsp:sp>
    <dsp:sp modelId="{96543C68-4C70-C64B-9594-333E559E20F3}">
      <dsp:nvSpPr>
        <dsp:cNvPr id="0" name=""/>
        <dsp:cNvSpPr/>
      </dsp:nvSpPr>
      <dsp:spPr>
        <a:xfrm>
          <a:off x="4655410" y="2652602"/>
          <a:ext cx="1151955" cy="57597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2669472"/>
        <a:ext cx="1118215" cy="542237"/>
      </dsp:txXfrm>
    </dsp:sp>
    <dsp:sp modelId="{C291F74C-0D89-D64F-AEEA-7AA63F608B40}">
      <dsp:nvSpPr>
        <dsp:cNvPr id="0" name=""/>
        <dsp:cNvSpPr/>
      </dsp:nvSpPr>
      <dsp:spPr>
        <a:xfrm rot="1865149">
          <a:off x="1292309" y="3106201"/>
          <a:ext cx="1885766" cy="19865"/>
        </a:xfrm>
        <a:custGeom>
          <a:avLst/>
          <a:gdLst/>
          <a:ahLst/>
          <a:cxnLst/>
          <a:rect l="0" t="0" r="0" b="0"/>
          <a:pathLst>
            <a:path>
              <a:moveTo>
                <a:pt x="0" y="9932"/>
              </a:moveTo>
              <a:lnTo>
                <a:pt x="1885766" y="99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188048" y="3068990"/>
        <a:ext cx="94288" cy="94288"/>
      </dsp:txXfrm>
    </dsp:sp>
    <dsp:sp modelId="{AAD11BD0-D640-1C4F-B940-08D82DEDC586}">
      <dsp:nvSpPr>
        <dsp:cNvPr id="0" name=""/>
        <dsp:cNvSpPr/>
      </dsp:nvSpPr>
      <dsp:spPr>
        <a:xfrm>
          <a:off x="3042673" y="3314976"/>
          <a:ext cx="1151955" cy="575977"/>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Day at the Monastery</a:t>
          </a:r>
          <a:endParaRPr lang="en-US" sz="1400" b="1" kern="1200" dirty="0">
            <a:latin typeface="+mn-lt"/>
            <a:cs typeface="Tw Cen MT"/>
          </a:endParaRPr>
        </a:p>
      </dsp:txBody>
      <dsp:txXfrm>
        <a:off x="3059543" y="3331846"/>
        <a:ext cx="1118215" cy="542237"/>
      </dsp:txXfrm>
    </dsp:sp>
    <dsp:sp modelId="{2AB40569-D47E-4E47-99AB-16F137CBE944}">
      <dsp:nvSpPr>
        <dsp:cNvPr id="0" name=""/>
        <dsp:cNvSpPr/>
      </dsp:nvSpPr>
      <dsp:spPr>
        <a:xfrm>
          <a:off x="4194628" y="3593032"/>
          <a:ext cx="460782" cy="19865"/>
        </a:xfrm>
        <a:custGeom>
          <a:avLst/>
          <a:gdLst/>
          <a:ahLst/>
          <a:cxnLst/>
          <a:rect l="0" t="0" r="0" b="0"/>
          <a:pathLst>
            <a:path>
              <a:moveTo>
                <a:pt x="0" y="9932"/>
              </a:moveTo>
              <a:lnTo>
                <a:pt x="460782" y="993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3591445"/>
        <a:ext cx="23039" cy="23039"/>
      </dsp:txXfrm>
    </dsp:sp>
    <dsp:sp modelId="{B12E964E-E948-DF4D-9A74-C3DCCB11B550}">
      <dsp:nvSpPr>
        <dsp:cNvPr id="0" name=""/>
        <dsp:cNvSpPr/>
      </dsp:nvSpPr>
      <dsp:spPr>
        <a:xfrm>
          <a:off x="4655410" y="3314976"/>
          <a:ext cx="1151955" cy="57597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3331846"/>
        <a:ext cx="1118215" cy="542237"/>
      </dsp:txXfrm>
    </dsp:sp>
    <dsp:sp modelId="{315DEC8D-4E1F-374E-8CC3-B5BD352C261F}">
      <dsp:nvSpPr>
        <dsp:cNvPr id="0" name=""/>
        <dsp:cNvSpPr/>
      </dsp:nvSpPr>
      <dsp:spPr>
        <a:xfrm rot="2722285">
          <a:off x="1085768" y="3437388"/>
          <a:ext cx="2298849" cy="19865"/>
        </a:xfrm>
        <a:custGeom>
          <a:avLst/>
          <a:gdLst/>
          <a:ahLst/>
          <a:cxnLst/>
          <a:rect l="0" t="0" r="0" b="0"/>
          <a:pathLst>
            <a:path>
              <a:moveTo>
                <a:pt x="0" y="9932"/>
              </a:moveTo>
              <a:lnTo>
                <a:pt x="2298849" y="99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177721" y="3389850"/>
        <a:ext cx="114942" cy="114942"/>
      </dsp:txXfrm>
    </dsp:sp>
    <dsp:sp modelId="{B7B18CDF-F689-734E-B2A7-E0F3209BF1C1}">
      <dsp:nvSpPr>
        <dsp:cNvPr id="0" name=""/>
        <dsp:cNvSpPr/>
      </dsp:nvSpPr>
      <dsp:spPr>
        <a:xfrm>
          <a:off x="3042673" y="3977350"/>
          <a:ext cx="1151955" cy="575977"/>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Spiritual Book of the Month</a:t>
          </a:r>
          <a:endParaRPr lang="en-US" sz="1400" b="1" kern="1200" dirty="0">
            <a:latin typeface="+mn-lt"/>
            <a:cs typeface="Tw Cen MT"/>
          </a:endParaRPr>
        </a:p>
      </dsp:txBody>
      <dsp:txXfrm>
        <a:off x="3059543" y="3994220"/>
        <a:ext cx="1118215" cy="542237"/>
      </dsp:txXfrm>
    </dsp:sp>
    <dsp:sp modelId="{B10681FF-7A49-2D48-8C70-0B64BABF7F8F}">
      <dsp:nvSpPr>
        <dsp:cNvPr id="0" name=""/>
        <dsp:cNvSpPr/>
      </dsp:nvSpPr>
      <dsp:spPr>
        <a:xfrm>
          <a:off x="4194628" y="4255406"/>
          <a:ext cx="460782" cy="19865"/>
        </a:xfrm>
        <a:custGeom>
          <a:avLst/>
          <a:gdLst/>
          <a:ahLst/>
          <a:cxnLst/>
          <a:rect l="0" t="0" r="0" b="0"/>
          <a:pathLst>
            <a:path>
              <a:moveTo>
                <a:pt x="0" y="9932"/>
              </a:moveTo>
              <a:lnTo>
                <a:pt x="460782" y="993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4253820"/>
        <a:ext cx="23039" cy="23039"/>
      </dsp:txXfrm>
    </dsp:sp>
    <dsp:sp modelId="{9A46FCB5-E949-044B-8817-A41AE7103D20}">
      <dsp:nvSpPr>
        <dsp:cNvPr id="0" name=""/>
        <dsp:cNvSpPr/>
      </dsp:nvSpPr>
      <dsp:spPr>
        <a:xfrm>
          <a:off x="4655410" y="3977350"/>
          <a:ext cx="1151955" cy="57597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3994220"/>
        <a:ext cx="1118215" cy="542237"/>
      </dsp:txXfrm>
    </dsp:sp>
    <dsp:sp modelId="{7138BF20-13A4-B449-B101-EABD4221F64F}">
      <dsp:nvSpPr>
        <dsp:cNvPr id="0" name=""/>
        <dsp:cNvSpPr/>
      </dsp:nvSpPr>
      <dsp:spPr>
        <a:xfrm rot="3294389">
          <a:off x="830665" y="3768576"/>
          <a:ext cx="2809054" cy="19865"/>
        </a:xfrm>
        <a:custGeom>
          <a:avLst/>
          <a:gdLst/>
          <a:ahLst/>
          <a:cxnLst/>
          <a:rect l="0" t="0" r="0" b="0"/>
          <a:pathLst>
            <a:path>
              <a:moveTo>
                <a:pt x="0" y="9932"/>
              </a:moveTo>
              <a:lnTo>
                <a:pt x="2809054" y="99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164966" y="3708282"/>
        <a:ext cx="140452" cy="140452"/>
      </dsp:txXfrm>
    </dsp:sp>
    <dsp:sp modelId="{B687B9D9-ECF6-A746-9EDF-30B4D807FA85}">
      <dsp:nvSpPr>
        <dsp:cNvPr id="0" name=""/>
        <dsp:cNvSpPr/>
      </dsp:nvSpPr>
      <dsp:spPr>
        <a:xfrm>
          <a:off x="3042673" y="4639725"/>
          <a:ext cx="1151955" cy="575977"/>
        </a:xfrm>
        <a:prstGeom prst="roundRect">
          <a:avLst>
            <a:gd name="adj" fmla="val 10000"/>
          </a:avLst>
        </a:prstGeom>
        <a:gradFill rotWithShape="0">
          <a:gsLst>
            <a:gs pos="0">
              <a:schemeClr val="accent5">
                <a:hueOff val="0"/>
                <a:satOff val="0"/>
                <a:lumOff val="0"/>
                <a:alphaOff val="0"/>
                <a:tint val="100000"/>
                <a:shade val="40000"/>
                <a:alpha val="100000"/>
                <a:satMod val="150000"/>
                <a:lumMod val="100000"/>
              </a:schemeClr>
            </a:gs>
            <a:gs pos="100000">
              <a:schemeClr val="accent5">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Spiritual Practices Series</a:t>
          </a:r>
          <a:endParaRPr lang="en-US" sz="1400" b="1" kern="1200" dirty="0">
            <a:latin typeface="+mn-lt"/>
            <a:cs typeface="Tw Cen MT"/>
          </a:endParaRPr>
        </a:p>
      </dsp:txBody>
      <dsp:txXfrm>
        <a:off x="3059543" y="4656595"/>
        <a:ext cx="1118215" cy="542237"/>
      </dsp:txXfrm>
    </dsp:sp>
    <dsp:sp modelId="{3CB05615-D0F6-BB4E-BF51-077F9C773074}">
      <dsp:nvSpPr>
        <dsp:cNvPr id="0" name=""/>
        <dsp:cNvSpPr/>
      </dsp:nvSpPr>
      <dsp:spPr>
        <a:xfrm>
          <a:off x="4194628" y="4917781"/>
          <a:ext cx="460782" cy="19865"/>
        </a:xfrm>
        <a:custGeom>
          <a:avLst/>
          <a:gdLst/>
          <a:ahLst/>
          <a:cxnLst/>
          <a:rect l="0" t="0" r="0" b="0"/>
          <a:pathLst>
            <a:path>
              <a:moveTo>
                <a:pt x="0" y="9932"/>
              </a:moveTo>
              <a:lnTo>
                <a:pt x="460782" y="993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4916194"/>
        <a:ext cx="23039" cy="23039"/>
      </dsp:txXfrm>
    </dsp:sp>
    <dsp:sp modelId="{F65F7FA4-98AA-1447-9BE0-659C7C87D8EF}">
      <dsp:nvSpPr>
        <dsp:cNvPr id="0" name=""/>
        <dsp:cNvSpPr/>
      </dsp:nvSpPr>
      <dsp:spPr>
        <a:xfrm>
          <a:off x="4655410" y="4639725"/>
          <a:ext cx="1151955" cy="575977"/>
        </a:xfrm>
        <a:prstGeom prst="roundRect">
          <a:avLst>
            <a:gd name="adj" fmla="val 10000"/>
          </a:avLst>
        </a:prstGeom>
        <a:gradFill rotWithShape="0">
          <a:gsLst>
            <a:gs pos="0">
              <a:schemeClr val="accent6">
                <a:hueOff val="0"/>
                <a:satOff val="0"/>
                <a:lumOff val="0"/>
                <a:alphaOff val="0"/>
                <a:tint val="10000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60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4656595"/>
        <a:ext cx="1118215" cy="54223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75DA25AC-E045-C54A-BC82-BC7B3671DFBA}" type="datetimeFigureOut">
              <a:rPr lang="en-US"/>
              <a:pPr>
                <a:defRPr/>
              </a:pPr>
              <a:t>2/29/16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08B33713-FE88-2B42-9FE9-F1760139ADEF}" type="slidenum">
              <a:rPr lang="en-US"/>
              <a:pPr>
                <a:defRPr/>
              </a:pPr>
              <a:t>‹#›</a:t>
            </a:fld>
            <a:endParaRPr lang="en-US" dirty="0"/>
          </a:p>
        </p:txBody>
      </p:sp>
    </p:spTree>
    <p:extLst>
      <p:ext uri="{BB962C8B-B14F-4D97-AF65-F5344CB8AC3E}">
        <p14:creationId xmlns:p14="http://schemas.microsoft.com/office/powerpoint/2010/main" val="33331966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News Gothic MT" charset="0"/>
                <a:ea typeface="ＭＳ Ｐゴシック" charset="0"/>
                <a:cs typeface="ＭＳ Ｐゴシック" charset="0"/>
              </a:defRPr>
            </a:lvl1pPr>
            <a:lvl2pPr marL="742950" indent="-285750">
              <a:defRPr>
                <a:solidFill>
                  <a:schemeClr val="tx1"/>
                </a:solidFill>
                <a:latin typeface="News Gothic MT" charset="0"/>
                <a:ea typeface="ＭＳ Ｐゴシック" charset="0"/>
              </a:defRPr>
            </a:lvl2pPr>
            <a:lvl3pPr marL="1143000" indent="-228600">
              <a:defRPr>
                <a:solidFill>
                  <a:schemeClr val="tx1"/>
                </a:solidFill>
                <a:latin typeface="News Gothic MT" charset="0"/>
                <a:ea typeface="ＭＳ Ｐゴシック" charset="0"/>
              </a:defRPr>
            </a:lvl3pPr>
            <a:lvl4pPr marL="1600200" indent="-228600">
              <a:defRPr>
                <a:solidFill>
                  <a:schemeClr val="tx1"/>
                </a:solidFill>
                <a:latin typeface="News Gothic MT" charset="0"/>
                <a:ea typeface="ＭＳ Ｐゴシック" charset="0"/>
              </a:defRPr>
            </a:lvl4pPr>
            <a:lvl5pPr marL="2057400" indent="-228600">
              <a:defRPr>
                <a:solidFill>
                  <a:schemeClr val="tx1"/>
                </a:solidFill>
                <a:latin typeface="News Gothic MT" charset="0"/>
                <a:ea typeface="ＭＳ Ｐゴシック" charset="0"/>
              </a:defRPr>
            </a:lvl5pPr>
            <a:lvl6pPr marL="2514600" indent="-228600" fontAlgn="base">
              <a:spcBef>
                <a:spcPct val="0"/>
              </a:spcBef>
              <a:spcAft>
                <a:spcPct val="0"/>
              </a:spcAft>
              <a:defRPr>
                <a:solidFill>
                  <a:schemeClr val="tx1"/>
                </a:solidFill>
                <a:latin typeface="News Gothic MT" charset="0"/>
                <a:ea typeface="ＭＳ Ｐゴシック" charset="0"/>
              </a:defRPr>
            </a:lvl6pPr>
            <a:lvl7pPr marL="2971800" indent="-228600" fontAlgn="base">
              <a:spcBef>
                <a:spcPct val="0"/>
              </a:spcBef>
              <a:spcAft>
                <a:spcPct val="0"/>
              </a:spcAft>
              <a:defRPr>
                <a:solidFill>
                  <a:schemeClr val="tx1"/>
                </a:solidFill>
                <a:latin typeface="News Gothic MT" charset="0"/>
                <a:ea typeface="ＭＳ Ｐゴシック" charset="0"/>
              </a:defRPr>
            </a:lvl7pPr>
            <a:lvl8pPr marL="3429000" indent="-228600" fontAlgn="base">
              <a:spcBef>
                <a:spcPct val="0"/>
              </a:spcBef>
              <a:spcAft>
                <a:spcPct val="0"/>
              </a:spcAft>
              <a:defRPr>
                <a:solidFill>
                  <a:schemeClr val="tx1"/>
                </a:solidFill>
                <a:latin typeface="News Gothic MT" charset="0"/>
                <a:ea typeface="ＭＳ Ｐゴシック" charset="0"/>
              </a:defRPr>
            </a:lvl8pPr>
            <a:lvl9pPr marL="3886200" indent="-228600" fontAlgn="base">
              <a:spcBef>
                <a:spcPct val="0"/>
              </a:spcBef>
              <a:spcAft>
                <a:spcPct val="0"/>
              </a:spcAft>
              <a:defRPr>
                <a:solidFill>
                  <a:schemeClr val="tx1"/>
                </a:solidFill>
                <a:latin typeface="News Gothic MT" charset="0"/>
                <a:ea typeface="ＭＳ Ｐゴシック" charset="0"/>
              </a:defRPr>
            </a:lvl9pPr>
          </a:lstStyle>
          <a:p>
            <a:pPr fontAlgn="base">
              <a:spcBef>
                <a:spcPct val="0"/>
              </a:spcBef>
              <a:spcAft>
                <a:spcPct val="0"/>
              </a:spcAft>
            </a:pPr>
            <a:fld id="{3EAC0BB6-2350-014B-8C3A-7162CE0F5666}" type="slidenum">
              <a:rPr lang="en-US">
                <a:latin typeface="Calibri" charset="0"/>
              </a:rPr>
              <a:pPr fontAlgn="base">
                <a:spcBef>
                  <a:spcPct val="0"/>
                </a:spcBef>
                <a:spcAft>
                  <a:spcPct val="0"/>
                </a:spcAft>
              </a:pPr>
              <a:t>1</a:t>
            </a:fld>
            <a:endParaRPr lang="en-US"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pPr>
              <a:defRPr/>
            </a:pPr>
            <a:fld id="{A75F224D-03EF-AC4F-98AD-54669004C462}" type="datetimeFigureOut">
              <a:rPr lang="en-US" smtClean="0"/>
              <a:pPr>
                <a:defRPr/>
              </a:pPr>
              <a:t>2/29/16</a:t>
            </a:fld>
            <a:endParaRPr lang="en-US"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pPr>
              <a:defRPr/>
            </a:pPr>
            <a:endParaRPr lang="en-US"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pPr>
              <a:defRPr/>
            </a:pPr>
            <a:fld id="{DC6B734E-8571-5748-8113-981F9FBD8884}" type="datetimeFigureOut">
              <a:rPr lang="en-US" smtClean="0"/>
              <a:pPr>
                <a:defRPr/>
              </a:pPr>
              <a:t>2/29/16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8A9C8767-299F-DC4E-98CB-5647F76521C3}" type="slidenum">
              <a:rPr lang="en-US" smtClean="0"/>
              <a:pPr>
                <a:defRPr/>
              </a:pPr>
              <a:t>‹#›</a:t>
            </a:fld>
            <a:endParaRPr lang="en-US" dirty="0"/>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22989B93-A74F-CF44-BD68-0FD75CC43EAA}" type="datetimeFigureOut">
              <a:rPr lang="en-US" smtClean="0"/>
              <a:pPr>
                <a:defRPr/>
              </a:pPr>
              <a:t>2/29/16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EB847A8-2165-DC44-A841-A55012AC05EF}"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pPr>
              <a:defRPr/>
            </a:pPr>
            <a:fld id="{2F228505-E4C4-1D4C-BA47-C2341DC639F1}" type="datetimeFigureOut">
              <a:rPr lang="en-US" smtClean="0"/>
              <a:pPr>
                <a:defRPr/>
              </a:pPr>
              <a:t>2/29/16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90A82AD2-A4D2-8B46-8FC6-572AE6E1C5AD}"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pPr>
              <a:defRPr/>
            </a:pPr>
            <a:fld id="{FD2A2FBA-2FF7-894A-830E-3D07620C99BF}" type="datetimeFigureOut">
              <a:rPr lang="en-US" smtClean="0"/>
              <a:pPr>
                <a:defRPr/>
              </a:pPr>
              <a:t>2/29/16</a:t>
            </a:fld>
            <a:endParaRPr lang="en-US" dirty="0"/>
          </a:p>
        </p:txBody>
      </p:sp>
      <p:sp>
        <p:nvSpPr>
          <p:cNvPr id="6" name="Footer Placeholder 5"/>
          <p:cNvSpPr>
            <a:spLocks noGrp="1"/>
          </p:cNvSpPr>
          <p:nvPr>
            <p:ph type="ftr" sz="quarter" idx="11"/>
          </p:nvPr>
        </p:nvSpPr>
        <p:spPr>
          <a:xfrm>
            <a:off x="3859305" y="6423585"/>
            <a:ext cx="3316941" cy="365125"/>
          </a:xfrm>
        </p:spPr>
        <p:txBody>
          <a:bodyPr/>
          <a:lstStyle/>
          <a:p>
            <a:pPr>
              <a:defRPr/>
            </a:pPr>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pPr>
              <a:defRPr/>
            </a:pPr>
            <a:fld id="{4D4E7463-6FE4-BB43-900E-A1899C54A2D8}" type="datetimeFigureOut">
              <a:rPr lang="en-US" smtClean="0"/>
              <a:pPr>
                <a:defRPr/>
              </a:pPr>
              <a:t>2/29/16</a:t>
            </a:fld>
            <a:endParaRPr lang="en-US" dirty="0"/>
          </a:p>
        </p:txBody>
      </p:sp>
      <p:sp>
        <p:nvSpPr>
          <p:cNvPr id="6" name="Footer Placeholder 5"/>
          <p:cNvSpPr>
            <a:spLocks noGrp="1"/>
          </p:cNvSpPr>
          <p:nvPr>
            <p:ph type="ftr" sz="quarter" idx="11"/>
          </p:nvPr>
        </p:nvSpPr>
        <p:spPr>
          <a:xfrm>
            <a:off x="4191000" y="6423585"/>
            <a:ext cx="3005138" cy="365125"/>
          </a:xfr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80D7F5D-CE16-A949-8888-42075D9FB2AD}" type="slidenum">
              <a:rPr lang="en-US" smtClean="0"/>
              <a:pPr>
                <a:defRPr/>
              </a:pPr>
              <a:t>‹#›</a:t>
            </a:fld>
            <a:endParaRPr lang="en-US" dirty="0"/>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91EABD4-F20C-5948-99E6-B95CA7444303}" type="datetimeFigureOut">
              <a:rPr lang="en-US" smtClean="0"/>
              <a:pPr>
                <a:defRPr/>
              </a:pPr>
              <a:t>2/29/16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15E5F32-78D5-3F48-8232-C87FA35CFBE3}" type="slidenum">
              <a:rPr lang="en-US" smtClean="0"/>
              <a:pPr>
                <a:defRPr/>
              </a:pPr>
              <a:t>‹#›</a:t>
            </a:fld>
            <a:endParaRPr lang="en-US" dirty="0"/>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pPr>
              <a:defRPr/>
            </a:pPr>
            <a:fld id="{2AE12251-EFA9-6A49-8DD8-67DDCB7AD918}" type="datetimeFigureOut">
              <a:rPr lang="en-US" smtClean="0"/>
              <a:pPr>
                <a:defRPr/>
              </a:pPr>
              <a:t>2/29/16</a:t>
            </a:fld>
            <a:endParaRPr lang="en-US" dirty="0"/>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pPr>
              <a:defRPr/>
            </a:pPr>
            <a:endParaRPr lang="en-US" dirty="0"/>
          </a:p>
        </p:txBody>
      </p:sp>
      <p:sp>
        <p:nvSpPr>
          <p:cNvPr id="7" name="Slide Number Placeholder 6"/>
          <p:cNvSpPr>
            <a:spLocks noGrp="1"/>
          </p:cNvSpPr>
          <p:nvPr>
            <p:ph type="sldNum" sz="quarter" idx="12"/>
          </p:nvPr>
        </p:nvSpPr>
        <p:spPr/>
        <p:txBody>
          <a:bodyPr/>
          <a:lstStyle/>
          <a:p>
            <a:pPr>
              <a:defRPr/>
            </a:pPr>
            <a:fld id="{307FA9EB-F251-4444-878A-DD61E153A366}" type="slidenum">
              <a:rPr lang="en-US" smtClean="0"/>
              <a:pPr>
                <a:defRPr/>
              </a:pPr>
              <a:t>‹#›</a:t>
            </a:fld>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dirty="0" smtClean="0"/>
              <a:t>Drag picture to placeholder or click icon to add</a:t>
            </a:r>
            <a:endParaRPr dirty="0"/>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dirty="0" smtClean="0"/>
              <a:t>Drag picture to placeholder or click icon to add</a:t>
            </a:r>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pPr>
              <a:defRPr/>
            </a:pPr>
            <a:fld id="{9A57DD9A-B34C-C048-B98E-E539A89D5B7B}" type="datetimeFigureOut">
              <a:rPr lang="en-US" smtClean="0"/>
              <a:pPr>
                <a:defRPr/>
              </a:pPr>
              <a:t>2/29/16</a:t>
            </a:fld>
            <a:endParaRPr lang="en-US" dirty="0"/>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pPr>
              <a:defRPr/>
            </a:pPr>
            <a:endParaRPr lang="en-US" dirty="0"/>
          </a:p>
        </p:txBody>
      </p:sp>
      <p:sp>
        <p:nvSpPr>
          <p:cNvPr id="7" name="Slide Number Placeholder 6"/>
          <p:cNvSpPr>
            <a:spLocks noGrp="1"/>
          </p:cNvSpPr>
          <p:nvPr>
            <p:ph type="sldNum" sz="quarter" idx="12"/>
          </p:nvPr>
        </p:nvSpPr>
        <p:spPr/>
        <p:txBody>
          <a:bodyPr/>
          <a:lstStyle/>
          <a:p>
            <a:pPr>
              <a:defRPr/>
            </a:pPr>
            <a:fld id="{B7F44C4D-BF07-5143-B8E2-A2608F40247E}" type="slidenum">
              <a:rPr lang="en-US" smtClean="0"/>
              <a:pPr>
                <a:defRPr/>
              </a:pPr>
              <a:t>‹#›</a:t>
            </a:fld>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dirty="0" smtClean="0"/>
              <a:t>Drag picture to placeholder or click icon to add</a:t>
            </a:r>
            <a:endParaRPr dirty="0"/>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dirty="0" smtClean="0"/>
              <a:t>Drag picture to placeholder or click icon to add</a:t>
            </a:r>
            <a:endParaRPr dirty="0"/>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dirty="0" smtClean="0"/>
              <a:t>Drag picture to placeholder or click icon to add</a:t>
            </a:r>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pPr>
              <a:defRPr/>
            </a:pPr>
            <a:fld id="{1AD9EB00-B77B-1D43-9AF1-B82621DB5A68}" type="datetimeFigureOut">
              <a:rPr lang="en-US" smtClean="0"/>
              <a:pPr>
                <a:defRPr/>
              </a:pPr>
              <a:t>2/29/16</a:t>
            </a:fld>
            <a:endParaRPr lang="en-US" dirty="0"/>
          </a:p>
        </p:txBody>
      </p:sp>
      <p:sp>
        <p:nvSpPr>
          <p:cNvPr id="6" name="Footer Placeholder 5"/>
          <p:cNvSpPr>
            <a:spLocks noGrp="1"/>
          </p:cNvSpPr>
          <p:nvPr>
            <p:ph type="ftr" sz="quarter" idx="11"/>
          </p:nvPr>
        </p:nvSpPr>
        <p:spPr>
          <a:xfrm>
            <a:off x="4191000" y="6423585"/>
            <a:ext cx="3005138" cy="365125"/>
          </a:xfr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0955F5F4-172C-8840-8A7B-F3316215E0F4}" type="slidenum">
              <a:rPr lang="en-US" smtClean="0"/>
              <a:pPr>
                <a:defRPr/>
              </a:pPr>
              <a:t>‹#›</a:t>
            </a:fld>
            <a:endParaRPr lang="en-US" dirty="0"/>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dirty="0" smtClean="0"/>
              <a:t>Drag picture to placeholder or click icon to add</a:t>
            </a:r>
            <a:endParaRPr dirty="0"/>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dirty="0" smtClean="0"/>
              <a:t>Drag picture to placeholder or click icon to add</a:t>
            </a:r>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1F715FAF-75A2-E943-B751-E6ABA771A2EE}" type="datetimeFigureOut">
              <a:rPr lang="en-US" smtClean="0"/>
              <a:pPr>
                <a:defRPr/>
              </a:pPr>
              <a:t>2/29/16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534FDE7-9E8A-C240-A17B-B5FB6E9CC374}"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B43A9BDE-47DC-264D-AAB5-9D60B80DE4C5}" type="datetimeFigureOut">
              <a:rPr lang="en-US" smtClean="0"/>
              <a:pPr>
                <a:defRPr/>
              </a:pPr>
              <a:t>2/29/16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63A37C7-3D9B-ED43-9712-A6B2BC89C990}" type="slidenum">
              <a:rPr lang="en-US" smtClean="0"/>
              <a:pPr>
                <a:defRPr/>
              </a:pPr>
              <a:t>‹#›</a:t>
            </a:fld>
            <a:endParaRPr lang="en-US"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8777D579-F163-8D4A-B834-AFAB75B0B157}" type="datetimeFigureOut">
              <a:rPr lang="en-US" smtClean="0"/>
              <a:pPr>
                <a:defRPr/>
              </a:pPr>
              <a:t>2/29/16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8599F7E-CEEA-8647-9900-FC6FCA3EF41C}" type="slidenum">
              <a:rPr lang="en-US" smtClean="0"/>
              <a:pPr>
                <a:defRPr/>
              </a:pPr>
              <a:t>‹#›</a:t>
            </a:fld>
            <a:endParaRPr lang="en-US" dirty="0"/>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12353574-E3AE-8848-BEBD-04E37E5B37BA}" type="datetimeFigureOut">
              <a:rPr lang="en-US" smtClean="0"/>
              <a:pPr>
                <a:defRPr/>
              </a:pPr>
              <a:t>2/29/16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B176147-1BC0-F141-8078-1F178974846D}" type="slidenum">
              <a:rPr lang="en-US" smtClean="0"/>
              <a:pPr>
                <a:defRPr/>
              </a:pPr>
              <a:t>‹#›</a:t>
            </a:fld>
            <a:endParaRPr lang="en-US"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pPr>
              <a:defRPr/>
            </a:pPr>
            <a:fld id="{7583C33C-E15F-2D4F-856A-C9E017497110}" type="datetimeFigureOut">
              <a:rPr lang="en-US" smtClean="0"/>
              <a:pPr>
                <a:defRPr/>
              </a:pPr>
              <a:t>2/29/16</a:t>
            </a:fld>
            <a:endParaRPr lang="en-US"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pPr>
              <a:defRPr/>
            </a:pPr>
            <a:endParaRPr lang="en-US"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smtClean="0"/>
              <a:t>Drag picture to placeholder or click icon to add</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dirty="0" smtClean="0"/>
              <a:t>Drag picture to placeholder or click icon to add</a:t>
            </a:r>
            <a:endParaRPr dirty="0"/>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pPr>
              <a:defRPr/>
            </a:pPr>
            <a:fld id="{F3FB3A74-3B5D-8F42-BE84-4C6850E79107}" type="datetimeFigureOut">
              <a:rPr lang="en-US" smtClean="0"/>
              <a:pPr>
                <a:defRPr/>
              </a:pPr>
              <a:t>2/29/16</a:t>
            </a:fld>
            <a:endParaRPr lang="en-US" dirty="0"/>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pPr>
              <a:defRPr/>
            </a:pPr>
            <a:endParaRPr lang="en-US" dirty="0"/>
          </a:p>
        </p:txBody>
      </p:sp>
      <p:sp>
        <p:nvSpPr>
          <p:cNvPr id="6" name="Slide Number Placeholder 5"/>
          <p:cNvSpPr>
            <a:spLocks noGrp="1"/>
          </p:cNvSpPr>
          <p:nvPr>
            <p:ph type="sldNum" sz="quarter" idx="12"/>
          </p:nvPr>
        </p:nvSpPr>
        <p:spPr>
          <a:xfrm>
            <a:off x="8305800" y="6248774"/>
            <a:ext cx="554038" cy="365125"/>
          </a:xfrm>
        </p:spPr>
        <p:txBody>
          <a:bodyPr/>
          <a:lstStyle/>
          <a:p>
            <a:pPr>
              <a:defRPr/>
            </a:pPr>
            <a:fld id="{19FF7D45-3DE9-0D41-B11E-53FF001B0E31}" type="slidenum">
              <a:rPr lang="en-US" smtClean="0"/>
              <a:pPr>
                <a:defRPr/>
              </a:pPr>
              <a:t>‹#›</a:t>
            </a:fld>
            <a:endParaRPr lang="en-US" dirty="0"/>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a:defRPr/>
            </a:pPr>
            <a:fld id="{3B4B7E08-04CB-CE44-BDBF-2B59EED55F8C}" type="datetimeFigureOut">
              <a:rPr lang="en-US" smtClean="0"/>
              <a:pPr>
                <a:defRPr/>
              </a:pPr>
              <a:t>2/29/16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A33D59C7-FE2A-2748-A79A-2F7A1A55B490}"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pPr>
              <a:defRPr/>
            </a:pPr>
            <a:fld id="{F353B21A-A65D-5E40-81F5-1D9CE5213891}" type="datetimeFigureOut">
              <a:rPr lang="en-US" smtClean="0"/>
              <a:pPr>
                <a:defRPr/>
              </a:pPr>
              <a:t>2/29/16</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3D5ECB60-B4CA-5D47-B562-718E891222E5}" type="slidenum">
              <a:rPr lang="en-US" smtClean="0"/>
              <a:pPr>
                <a:defRPr/>
              </a:pPr>
              <a:t>‹#›</a:t>
            </a:fld>
            <a:endParaRPr lang="en-US"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a:defRPr/>
            </a:pPr>
            <a:fld id="{96ECD61D-011D-514A-9FF9-B63B2F672CFF}" type="datetimeFigureOut">
              <a:rPr lang="en-US" smtClean="0"/>
              <a:pPr>
                <a:defRPr/>
              </a:pPr>
              <a:t>2/29/16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pPr>
              <a:defRPr/>
            </a:pPr>
            <a:fld id="{92DA5AB1-5383-F247-8616-00273CB6131B}"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a:defRPr/>
            </a:pPr>
            <a:fld id="{A9FEC773-13AF-DA4E-8D93-72D80C5A3FC0}" type="datetimeFigureOut">
              <a:rPr lang="en-US" smtClean="0"/>
              <a:pPr>
                <a:defRPr/>
              </a:pPr>
              <a:t>2/29/16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7EDA853-FC34-5041-831A-E64C5BA92C1F}" type="slidenum">
              <a:rPr lang="en-US" smtClean="0"/>
              <a:pPr>
                <a:defRPr/>
              </a:pPr>
              <a:t>‹#›</a:t>
            </a:fld>
            <a:endParaRPr lang="en-US"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a:defRPr/>
            </a:pPr>
            <a:fld id="{2AE12251-EFA9-6A49-8DD8-67DDCB7AD918}" type="datetimeFigureOut">
              <a:rPr lang="en-US" smtClean="0"/>
              <a:pPr>
                <a:defRPr/>
              </a:pPr>
              <a:t>2/29/16</a:t>
            </a:fld>
            <a:endParaRPr lang="en-US" dirty="0"/>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a:defRPr/>
            </a:pPr>
            <a:endParaRPr lang="en-US" dirty="0"/>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pPr>
              <a:defRPr/>
            </a:pPr>
            <a:fld id="{307FA9EB-F251-4444-878A-DD61E153A36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12.xml"/><Relationship Id="rId2" Type="http://schemas.openxmlformats.org/officeDocument/2006/relationships/diagramData" Target="../diagrams/data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hyperlink" Target="http://www.ReimagingFaithFormation.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ctrTitle"/>
          </p:nvPr>
        </p:nvSpPr>
        <p:spPr>
          <a:xfrm>
            <a:off x="2228850" y="4533900"/>
            <a:ext cx="6610350" cy="1157064"/>
          </a:xfrm>
        </p:spPr>
        <p:txBody>
          <a:bodyPr>
            <a:normAutofit fontScale="90000"/>
          </a:bodyPr>
          <a:lstStyle/>
          <a:p>
            <a:pPr algn="ctr"/>
            <a:r>
              <a:rPr lang="en-US" sz="4000" dirty="0" smtClean="0"/>
              <a:t>March 2016 Workshop</a:t>
            </a:r>
            <a:br>
              <a:rPr lang="en-US" sz="4000" dirty="0" smtClean="0"/>
            </a:br>
            <a:r>
              <a:rPr lang="en-US" sz="4000" dirty="0" smtClean="0"/>
              <a:t>Center for Congregations</a:t>
            </a:r>
            <a:endParaRPr lang="en-US" sz="4000" dirty="0">
              <a:latin typeface="News Gothic MT" charset="0"/>
            </a:endParaRPr>
          </a:p>
        </p:txBody>
      </p:sp>
      <p:sp>
        <p:nvSpPr>
          <p:cNvPr id="3" name="Subtitle 2"/>
          <p:cNvSpPr>
            <a:spLocks noGrp="1"/>
          </p:cNvSpPr>
          <p:nvPr>
            <p:ph type="subTitle" idx="1"/>
          </p:nvPr>
        </p:nvSpPr>
        <p:spPr>
          <a:xfrm>
            <a:off x="2228850" y="5803900"/>
            <a:ext cx="6610351" cy="952500"/>
          </a:xfrm>
        </p:spPr>
        <p:txBody>
          <a:bodyPr rtlCol="0">
            <a:normAutofit/>
          </a:bodyPr>
          <a:lstStyle/>
          <a:p>
            <a:pPr algn="ctr" fontAlgn="auto">
              <a:spcAft>
                <a:spcPts val="0"/>
              </a:spcAft>
              <a:defRPr/>
            </a:pPr>
            <a:r>
              <a:rPr lang="en-US" sz="2400" b="1" dirty="0" smtClean="0">
                <a:solidFill>
                  <a:srgbClr val="000000"/>
                </a:solidFill>
              </a:rPr>
              <a:t>John Roberto</a:t>
            </a:r>
          </a:p>
          <a:p>
            <a:pPr algn="ctr" fontAlgn="auto">
              <a:spcAft>
                <a:spcPts val="0"/>
              </a:spcAft>
              <a:defRPr/>
            </a:pPr>
            <a:r>
              <a:rPr lang="en-US" sz="2400" b="1" dirty="0" smtClean="0">
                <a:solidFill>
                  <a:srgbClr val="000000"/>
                </a:solidFill>
              </a:rPr>
              <a:t>LifelongFaith Associates</a:t>
            </a:r>
            <a:endParaRPr lang="en-US" sz="2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png"/>
          <p:cNvPicPr>
            <a:picLocks noChangeAspect="1"/>
          </p:cNvPicPr>
          <p:nvPr/>
        </p:nvPicPr>
        <p:blipFill rotWithShape="1">
          <a:blip r:embed="rId2">
            <a:extLst>
              <a:ext uri="{28A0092B-C50C-407E-A947-70E740481C1C}">
                <a14:useLocalDpi xmlns:a14="http://schemas.microsoft.com/office/drawing/2010/main" val="0"/>
              </a:ext>
            </a:extLst>
          </a:blip>
          <a:srcRect t="40395"/>
          <a:stretch/>
        </p:blipFill>
        <p:spPr>
          <a:xfrm>
            <a:off x="79376" y="2364657"/>
            <a:ext cx="8998897" cy="2946842"/>
          </a:xfrm>
          <a:prstGeom prst="rect">
            <a:avLst/>
          </a:prstGeom>
        </p:spPr>
      </p:pic>
      <p:sp>
        <p:nvSpPr>
          <p:cNvPr id="2" name="Title 1"/>
          <p:cNvSpPr>
            <a:spLocks noGrp="1"/>
          </p:cNvSpPr>
          <p:nvPr>
            <p:ph type="title"/>
          </p:nvPr>
        </p:nvSpPr>
        <p:spPr/>
        <p:txBody>
          <a:bodyPr/>
          <a:lstStyle/>
          <a:p>
            <a:pPr algn="ctr"/>
            <a:r>
              <a:rPr lang="en-US" dirty="0" smtClean="0"/>
              <a:t>Digitally Enabled Faith Formation</a:t>
            </a:r>
            <a:endParaRPr lang="en-US" dirty="0"/>
          </a:p>
        </p:txBody>
      </p:sp>
    </p:spTree>
    <p:extLst>
      <p:ext uri="{BB962C8B-B14F-4D97-AF65-F5344CB8AC3E}">
        <p14:creationId xmlns:p14="http://schemas.microsoft.com/office/powerpoint/2010/main" val="24481522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Gathered </a:t>
            </a:r>
            <a:r>
              <a:rPr lang="en-US" u="sng" dirty="0" smtClean="0"/>
              <a:t>using</a:t>
            </a:r>
            <a:r>
              <a:rPr lang="en-US" dirty="0" smtClean="0"/>
              <a:t> Online Content</a:t>
            </a:r>
            <a:endParaRPr lang="en-US" dirty="0"/>
          </a:p>
        </p:txBody>
      </p:sp>
      <p:sp>
        <p:nvSpPr>
          <p:cNvPr id="3" name="Content Placeholder 2"/>
          <p:cNvSpPr>
            <a:spLocks noGrp="1"/>
          </p:cNvSpPr>
          <p:nvPr>
            <p:ph idx="1"/>
          </p:nvPr>
        </p:nvSpPr>
        <p:spPr/>
        <p:txBody>
          <a:bodyPr/>
          <a:lstStyle/>
          <a:p>
            <a:pPr marL="0" indent="0">
              <a:buNone/>
            </a:pPr>
            <a:r>
              <a:rPr lang="en-US" sz="2800" dirty="0" smtClean="0">
                <a:solidFill>
                  <a:srgbClr val="000000"/>
                </a:solidFill>
              </a:rPr>
              <a:t>A </a:t>
            </a:r>
            <a:r>
              <a:rPr lang="en-US" sz="2800" dirty="0">
                <a:solidFill>
                  <a:srgbClr val="000000"/>
                </a:solidFill>
              </a:rPr>
              <a:t>gathered program using online content from websites, videos from YouTube or other video sites, and blogs and other social media. With an abundance of high quality digital content, this first option is the easiest way to bring the digital world into a gathered program. </a:t>
            </a:r>
          </a:p>
        </p:txBody>
      </p:sp>
    </p:spTree>
    <p:extLst>
      <p:ext uri="{BB962C8B-B14F-4D97-AF65-F5344CB8AC3E}">
        <p14:creationId xmlns:p14="http://schemas.microsoft.com/office/powerpoint/2010/main" val="24198026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Gathered </a:t>
            </a:r>
            <a:r>
              <a:rPr lang="en-US" u="sng" dirty="0" smtClean="0"/>
              <a:t>with</a:t>
            </a:r>
            <a:r>
              <a:rPr lang="en-US" dirty="0" smtClean="0"/>
              <a:t> Online Content</a:t>
            </a:r>
            <a:endParaRPr lang="en-US" u="sng" dirty="0"/>
          </a:p>
        </p:txBody>
      </p:sp>
      <p:sp>
        <p:nvSpPr>
          <p:cNvPr id="3" name="Content Placeholder 2"/>
          <p:cNvSpPr>
            <a:spLocks noGrp="1"/>
          </p:cNvSpPr>
          <p:nvPr>
            <p:ph idx="1"/>
          </p:nvPr>
        </p:nvSpPr>
        <p:spPr>
          <a:xfrm>
            <a:off x="498475" y="1981200"/>
            <a:ext cx="7556500" cy="4467003"/>
          </a:xfrm>
        </p:spPr>
        <p:txBody>
          <a:bodyPr>
            <a:normAutofit lnSpcReduction="10000"/>
          </a:bodyPr>
          <a:lstStyle/>
          <a:p>
            <a:pPr marL="0" indent="0">
              <a:lnSpc>
                <a:spcPct val="110000"/>
              </a:lnSpc>
              <a:spcBef>
                <a:spcPts val="0"/>
              </a:spcBef>
              <a:buNone/>
            </a:pPr>
            <a:r>
              <a:rPr lang="en-US" sz="2800" dirty="0" smtClean="0">
                <a:solidFill>
                  <a:srgbClr val="000000"/>
                </a:solidFill>
              </a:rPr>
              <a:t>Connecting </a:t>
            </a:r>
            <a:r>
              <a:rPr lang="en-US" sz="2800" dirty="0">
                <a:solidFill>
                  <a:srgbClr val="000000"/>
                </a:solidFill>
              </a:rPr>
              <a:t>church programs or events with online content that extends and deepens the experience through learning, prayer, ritual, action, etc. </a:t>
            </a:r>
            <a:endParaRPr lang="en-US" sz="2800" dirty="0" smtClean="0">
              <a:solidFill>
                <a:srgbClr val="000000"/>
              </a:solidFill>
            </a:endParaRPr>
          </a:p>
          <a:p>
            <a:pPr lvl="1" indent="-457200">
              <a:lnSpc>
                <a:spcPct val="110000"/>
              </a:lnSpc>
              <a:spcBef>
                <a:spcPts val="0"/>
              </a:spcBef>
              <a:buClr>
                <a:schemeClr val="accent3"/>
              </a:buClr>
              <a:buSzPct val="100000"/>
              <a:buFont typeface="Wingdings" charset="2"/>
              <a:buChar char="Ø"/>
            </a:pPr>
            <a:r>
              <a:rPr lang="en-US" sz="2800" dirty="0">
                <a:solidFill>
                  <a:srgbClr val="000000"/>
                </a:solidFill>
              </a:rPr>
              <a:t>Sunday worship &amp; church year feasts and seasons </a:t>
            </a:r>
          </a:p>
          <a:p>
            <a:pPr lvl="1" indent="-457200">
              <a:lnSpc>
                <a:spcPct val="110000"/>
              </a:lnSpc>
              <a:spcBef>
                <a:spcPts val="0"/>
              </a:spcBef>
              <a:buClr>
                <a:schemeClr val="accent3"/>
              </a:buClr>
              <a:buSzPct val="100000"/>
              <a:buFont typeface="Wingdings" charset="2"/>
              <a:buChar char="Ø"/>
            </a:pPr>
            <a:r>
              <a:rPr lang="en-US" sz="2800" dirty="0" smtClean="0">
                <a:solidFill>
                  <a:srgbClr val="000000"/>
                </a:solidFill>
              </a:rPr>
              <a:t>Intergenerational &amp; </a:t>
            </a:r>
            <a:r>
              <a:rPr lang="en-US" sz="2800" dirty="0">
                <a:solidFill>
                  <a:srgbClr val="000000"/>
                </a:solidFill>
              </a:rPr>
              <a:t>family </a:t>
            </a:r>
            <a:r>
              <a:rPr lang="en-US" sz="2800" dirty="0" smtClean="0">
                <a:solidFill>
                  <a:srgbClr val="000000"/>
                </a:solidFill>
              </a:rPr>
              <a:t>programs</a:t>
            </a:r>
          </a:p>
          <a:p>
            <a:pPr lvl="1" indent="-457200">
              <a:lnSpc>
                <a:spcPct val="110000"/>
              </a:lnSpc>
              <a:spcBef>
                <a:spcPts val="0"/>
              </a:spcBef>
              <a:buClr>
                <a:schemeClr val="accent3"/>
              </a:buClr>
              <a:buSzPct val="100000"/>
              <a:buFont typeface="Wingdings" charset="2"/>
              <a:buChar char="Ø"/>
            </a:pPr>
            <a:r>
              <a:rPr lang="en-US" sz="2800" dirty="0" smtClean="0">
                <a:solidFill>
                  <a:srgbClr val="000000"/>
                </a:solidFill>
              </a:rPr>
              <a:t>Children, youth, and adult classes &amp; programs</a:t>
            </a:r>
          </a:p>
          <a:p>
            <a:pPr lvl="1" indent="-457200">
              <a:lnSpc>
                <a:spcPct val="110000"/>
              </a:lnSpc>
              <a:spcBef>
                <a:spcPts val="0"/>
              </a:spcBef>
              <a:buClr>
                <a:schemeClr val="accent3"/>
              </a:buClr>
              <a:buSzPct val="100000"/>
              <a:buFont typeface="Wingdings" charset="2"/>
              <a:buChar char="Ø"/>
            </a:pPr>
            <a:r>
              <a:rPr lang="en-US" sz="2800" dirty="0" smtClean="0">
                <a:solidFill>
                  <a:srgbClr val="000000"/>
                </a:solidFill>
              </a:rPr>
              <a:t>Extended programs: mission </a:t>
            </a:r>
            <a:r>
              <a:rPr lang="en-US" sz="2800" dirty="0">
                <a:solidFill>
                  <a:srgbClr val="000000"/>
                </a:solidFill>
              </a:rPr>
              <a:t>trips, retreat experiences, and vacation </a:t>
            </a:r>
            <a:r>
              <a:rPr lang="en-US" sz="2800" dirty="0" smtClean="0">
                <a:solidFill>
                  <a:srgbClr val="000000"/>
                </a:solidFill>
              </a:rPr>
              <a:t>Bible school, summer camp</a:t>
            </a:r>
            <a:endParaRPr lang="en-US" sz="2800" dirty="0">
              <a:solidFill>
                <a:srgbClr val="000000"/>
              </a:solidFill>
            </a:endParaRPr>
          </a:p>
          <a:p>
            <a:pPr marL="0" indent="0">
              <a:lnSpc>
                <a:spcPct val="110000"/>
              </a:lnSpc>
              <a:spcBef>
                <a:spcPts val="0"/>
              </a:spcBef>
              <a:buNone/>
            </a:pPr>
            <a:endParaRPr lang="en-US" sz="2800" dirty="0">
              <a:solidFill>
                <a:srgbClr val="000000"/>
              </a:solidFill>
            </a:endParaRPr>
          </a:p>
        </p:txBody>
      </p:sp>
    </p:spTree>
    <p:extLst>
      <p:ext uri="{BB962C8B-B14F-4D97-AF65-F5344CB8AC3E}">
        <p14:creationId xmlns:p14="http://schemas.microsoft.com/office/powerpoint/2010/main" val="28000398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38078379"/>
              </p:ext>
            </p:extLst>
          </p:nvPr>
        </p:nvGraphicFramePr>
        <p:xfrm>
          <a:off x="879257" y="2116833"/>
          <a:ext cx="6860375" cy="3948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Gathered </a:t>
            </a:r>
            <a:r>
              <a:rPr lang="en-US" u="sng" dirty="0" smtClean="0"/>
              <a:t>with</a:t>
            </a:r>
            <a:r>
              <a:rPr lang="en-US" dirty="0" smtClean="0"/>
              <a:t> Online Content</a:t>
            </a:r>
            <a:endParaRPr lang="en-US" dirty="0"/>
          </a:p>
        </p:txBody>
      </p:sp>
    </p:spTree>
    <p:extLst>
      <p:ext uri="{BB962C8B-B14F-4D97-AF65-F5344CB8AC3E}">
        <p14:creationId xmlns:p14="http://schemas.microsoft.com/office/powerpoint/2010/main" val="36768905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Gathered with Online Content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3898090"/>
              </p:ext>
            </p:extLst>
          </p:nvPr>
        </p:nvGraphicFramePr>
        <p:xfrm>
          <a:off x="857547" y="1600200"/>
          <a:ext cx="6795243" cy="490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5392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Sunday Worship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38619494"/>
              </p:ext>
            </p:extLst>
          </p:nvPr>
        </p:nvGraphicFramePr>
        <p:xfrm>
          <a:off x="271377" y="1734237"/>
          <a:ext cx="7685355" cy="4876799"/>
        </p:xfrm>
        <a:graphic>
          <a:graphicData uri="http://schemas.openxmlformats.org/drawingml/2006/table">
            <a:tbl>
              <a:tblPr firstRow="1" bandRow="1">
                <a:tableStyleId>{1FECB4D8-DB02-4DC6-A0A2-4F2EBAE1DC90}</a:tableStyleId>
              </a:tblPr>
              <a:tblGrid>
                <a:gridCol w="2561785"/>
                <a:gridCol w="2561785"/>
                <a:gridCol w="2561785"/>
              </a:tblGrid>
              <a:tr h="412511">
                <a:tc>
                  <a:txBody>
                    <a:bodyPr/>
                    <a:lstStyle/>
                    <a:p>
                      <a:pPr algn="r"/>
                      <a:r>
                        <a:rPr lang="en-US" sz="2200" dirty="0" smtClean="0"/>
                        <a:t>Church Life     </a:t>
                      </a:r>
                      <a:r>
                        <a:rPr lang="en-US" sz="2200" dirty="0" smtClean="0">
                          <a:sym typeface="Wingdings"/>
                        </a:rPr>
                        <a:t></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200" dirty="0" smtClean="0"/>
                        <a:t>Daily &amp; Home</a:t>
                      </a:r>
                      <a:r>
                        <a:rPr lang="en-US" sz="2200" baseline="0" dirty="0" smtClean="0"/>
                        <a:t> Life</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200" dirty="0" smtClean="0">
                          <a:sym typeface="Wingdings"/>
                        </a:rPr>
                        <a:t>      </a:t>
                      </a:r>
                      <a:r>
                        <a:rPr lang="en-US" sz="2200" dirty="0" smtClean="0"/>
                        <a:t>Online Life</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219459">
                <a:tc>
                  <a:txBody>
                    <a:bodyPr/>
                    <a:lstStyle/>
                    <a:p>
                      <a:r>
                        <a:rPr lang="en-US" sz="2200" kern="1200" dirty="0" smtClean="0">
                          <a:effectLst/>
                        </a:rPr>
                        <a:t>Experience of Worship in the Congregation</a:t>
                      </a:r>
                    </a:p>
                    <a:p>
                      <a:pPr marL="342900" indent="-342900">
                        <a:buFont typeface="Arial"/>
                        <a:buChar char="•"/>
                      </a:pPr>
                      <a:r>
                        <a:rPr lang="en-US" sz="2200" kern="1200" dirty="0" smtClean="0">
                          <a:effectLst/>
                        </a:rPr>
                        <a:t>Sunday worship and lectionary</a:t>
                      </a:r>
                    </a:p>
                    <a:p>
                      <a:pPr marL="342900" indent="-342900">
                        <a:buFont typeface="Arial"/>
                        <a:buChar char="•"/>
                      </a:pPr>
                      <a:r>
                        <a:rPr lang="en-US" sz="2200" kern="1200" dirty="0" smtClean="0">
                          <a:effectLst/>
                        </a:rPr>
                        <a:t>Church year feasts and seasons</a:t>
                      </a:r>
                    </a:p>
                    <a:p>
                      <a:pPr marL="342900" indent="-342900">
                        <a:buFont typeface="Arial"/>
                        <a:buChar char="•"/>
                      </a:pPr>
                      <a:r>
                        <a:rPr lang="en-US" sz="2200" kern="1200" dirty="0" smtClean="0">
                          <a:effectLst/>
                        </a:rPr>
                        <a:t>Church rituals: baptism, communion, funerals, etc.</a:t>
                      </a:r>
                    </a:p>
                    <a:p>
                      <a:pPr marL="0" indent="0">
                        <a:buFont typeface="Arial"/>
                        <a:buNone/>
                      </a:pPr>
                      <a:r>
                        <a:rPr lang="en-US" sz="2200" kern="1200" dirty="0" smtClean="0">
                          <a:effectLst/>
                        </a:rPr>
                        <a:t> </a:t>
                      </a:r>
                      <a:endParaRPr lang="en-US" sz="2200" kern="1200" dirty="0" smtClean="0">
                        <a:effectLst/>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kern="1200" dirty="0" smtClean="0">
                          <a:effectLst/>
                        </a:rPr>
                        <a:t>Experience of Sunday worship, rituals, and church year seasons in daily life  </a:t>
                      </a:r>
                    </a:p>
                    <a:p>
                      <a:pPr marL="342900" indent="-342900">
                        <a:buFont typeface="Arial"/>
                        <a:buChar char="•"/>
                      </a:pPr>
                      <a:r>
                        <a:rPr lang="en-US" sz="2200" kern="1200" dirty="0" smtClean="0">
                          <a:effectLst/>
                        </a:rPr>
                        <a:t>Reflecting on the sermon and readings at home</a:t>
                      </a:r>
                    </a:p>
                    <a:p>
                      <a:pPr marL="342900" indent="-342900">
                        <a:buFont typeface="Arial"/>
                        <a:buChar char="•"/>
                      </a:pPr>
                      <a:r>
                        <a:rPr lang="en-US" sz="2200" kern="1200" dirty="0" smtClean="0">
                          <a:effectLst/>
                        </a:rPr>
                        <a:t>Practices: Lectio, etc. </a:t>
                      </a:r>
                    </a:p>
                    <a:p>
                      <a:pPr marL="342900" indent="-342900">
                        <a:buFont typeface="Arial"/>
                        <a:buChar char="•"/>
                      </a:pPr>
                      <a:r>
                        <a:rPr lang="en-US" sz="2200" kern="1200" dirty="0" smtClean="0">
                          <a:effectLst/>
                        </a:rPr>
                        <a:t>Application to daily living</a:t>
                      </a:r>
                    </a:p>
                    <a:p>
                      <a:endParaRPr lang="en-US" sz="2200" kern="1200" dirty="0" smtClean="0">
                        <a:effectLst/>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kern="1200" dirty="0" smtClean="0">
                          <a:effectLst/>
                        </a:rPr>
                        <a:t>Online worship, church year, and lectionary resources on the church’s faith formation website</a:t>
                      </a:r>
                    </a:p>
                    <a:p>
                      <a:pPr marL="342900" indent="-342900">
                        <a:buFont typeface="Arial"/>
                        <a:buChar char="•"/>
                      </a:pPr>
                      <a:r>
                        <a:rPr lang="en-US" sz="2200" kern="1200" dirty="0" smtClean="0">
                          <a:effectLst/>
                        </a:rPr>
                        <a:t>Lectionary commentaries online</a:t>
                      </a:r>
                    </a:p>
                    <a:p>
                      <a:pPr marL="342900" indent="-342900">
                        <a:buFont typeface="Arial"/>
                        <a:buChar char="•"/>
                      </a:pPr>
                      <a:r>
                        <a:rPr lang="en-US" sz="2200" kern="1200" dirty="0" smtClean="0">
                          <a:effectLst/>
                        </a:rPr>
                        <a:t>Video reflections and commentary</a:t>
                      </a:r>
                    </a:p>
                    <a:p>
                      <a:pPr marL="342900" indent="-342900">
                        <a:buFont typeface="Arial"/>
                        <a:buChar char="•"/>
                      </a:pPr>
                      <a:r>
                        <a:rPr lang="en-US" sz="2200" kern="1200" dirty="0" smtClean="0">
                          <a:effectLst/>
                        </a:rPr>
                        <a:t>Online activities and projects </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282919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idx="1"/>
          </p:nvPr>
        </p:nvSpPr>
        <p:spPr>
          <a:xfrm>
            <a:off x="498475" y="1981200"/>
            <a:ext cx="7556500" cy="4369024"/>
          </a:xfrm>
        </p:spPr>
        <p:txBody>
          <a:bodyPr>
            <a:noAutofit/>
          </a:bodyPr>
          <a:lstStyle/>
          <a:p>
            <a:pPr marL="0" indent="0">
              <a:spcBef>
                <a:spcPts val="0"/>
              </a:spcBef>
              <a:buNone/>
            </a:pPr>
            <a:r>
              <a:rPr lang="en-US" sz="2400" dirty="0" smtClean="0">
                <a:solidFill>
                  <a:srgbClr val="000000"/>
                </a:solidFill>
              </a:rPr>
              <a:t>“</a:t>
            </a:r>
            <a:r>
              <a:rPr lang="en-US" sz="2400" dirty="0">
                <a:solidFill>
                  <a:srgbClr val="000000"/>
                </a:solidFill>
              </a:rPr>
              <a:t>F</a:t>
            </a:r>
            <a:r>
              <a:rPr lang="en-US" sz="2400" dirty="0" smtClean="0">
                <a:solidFill>
                  <a:srgbClr val="000000"/>
                </a:solidFill>
              </a:rPr>
              <a:t>lip </a:t>
            </a:r>
            <a:r>
              <a:rPr lang="en-US" sz="2400" dirty="0">
                <a:solidFill>
                  <a:srgbClr val="000000"/>
                </a:solidFill>
              </a:rPr>
              <a:t>the classroom or program” by creating a digital platform to provide the content that people would learn in the gathered setting in an online learning space using print, audio, video, and more. And then transform the gathered program using interactive activities, discussion, project-based learning, and practice and demonstration</a:t>
            </a:r>
            <a:r>
              <a:rPr lang="en-US" sz="2400" dirty="0" smtClean="0">
                <a:solidFill>
                  <a:srgbClr val="000000"/>
                </a:solidFill>
              </a:rPr>
              <a:t>.</a:t>
            </a:r>
          </a:p>
          <a:p>
            <a:pPr lvl="2" indent="-457200">
              <a:spcBef>
                <a:spcPts val="0"/>
              </a:spcBef>
              <a:buClr>
                <a:schemeClr val="accent3"/>
              </a:buClr>
              <a:buSzPct val="100000"/>
              <a:buFont typeface="Wingdings" charset="2"/>
              <a:buChar char="Ø"/>
            </a:pPr>
            <a:r>
              <a:rPr lang="en-US" sz="2400" dirty="0" smtClean="0">
                <a:solidFill>
                  <a:srgbClr val="000000"/>
                </a:solidFill>
              </a:rPr>
              <a:t>Flip children’s programming: At home learning with parents (print, video, online); in-class application with  activities, project-centered learning</a:t>
            </a:r>
          </a:p>
          <a:p>
            <a:pPr lvl="2" indent="-457200">
              <a:spcBef>
                <a:spcPts val="0"/>
              </a:spcBef>
              <a:buClr>
                <a:schemeClr val="accent3"/>
              </a:buClr>
              <a:buSzPct val="100000"/>
              <a:buFont typeface="Wingdings" charset="2"/>
              <a:buChar char="Ø"/>
            </a:pPr>
            <a:r>
              <a:rPr lang="en-US" sz="2400" dirty="0" smtClean="0">
                <a:solidFill>
                  <a:srgbClr val="000000"/>
                </a:solidFill>
              </a:rPr>
              <a:t>Flip confirmation programming</a:t>
            </a:r>
          </a:p>
          <a:p>
            <a:pPr lvl="2" indent="-457200">
              <a:spcBef>
                <a:spcPts val="0"/>
              </a:spcBef>
              <a:buClr>
                <a:schemeClr val="accent3"/>
              </a:buClr>
              <a:buSzPct val="100000"/>
              <a:buFont typeface="Wingdings" charset="2"/>
              <a:buChar char="Ø"/>
            </a:pPr>
            <a:r>
              <a:rPr lang="en-US" sz="2400" dirty="0" smtClean="0">
                <a:solidFill>
                  <a:srgbClr val="000000"/>
                </a:solidFill>
              </a:rPr>
              <a:t>Develop a online justice and service center</a:t>
            </a:r>
            <a:endParaRPr lang="en-US" sz="2400" dirty="0">
              <a:solidFill>
                <a:srgbClr val="000000"/>
              </a:solidFill>
            </a:endParaRPr>
          </a:p>
          <a:p>
            <a:pPr marL="0" indent="0">
              <a:spcBef>
                <a:spcPts val="0"/>
              </a:spcBef>
              <a:buNone/>
            </a:pPr>
            <a:endParaRPr lang="en-US" sz="2400" dirty="0">
              <a:solidFill>
                <a:srgbClr val="000000"/>
              </a:solidFill>
            </a:endParaRPr>
          </a:p>
        </p:txBody>
      </p:sp>
    </p:spTree>
    <p:extLst>
      <p:ext uri="{BB962C8B-B14F-4D97-AF65-F5344CB8AC3E}">
        <p14:creationId xmlns:p14="http://schemas.microsoft.com/office/powerpoint/2010/main" val="3049528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a:extLst>
              <a:ext uri="{28A0092B-C50C-407E-A947-70E740481C1C}">
                <a14:useLocalDpi xmlns:a14="http://schemas.microsoft.com/office/drawing/2010/main" val="0"/>
              </a:ext>
            </a:extLst>
          </a:blip>
          <a:srcRect l="3656" t="18450" r="36792" b="24472"/>
          <a:stretch/>
        </p:blipFill>
        <p:spPr>
          <a:xfrm>
            <a:off x="579334" y="2034103"/>
            <a:ext cx="7297374" cy="4371339"/>
          </a:xfrm>
          <a:prstGeom prst="rect">
            <a:avLst/>
          </a:prstGeom>
        </p:spPr>
      </p:pic>
      <p:sp>
        <p:nvSpPr>
          <p:cNvPr id="2" name="Title 1"/>
          <p:cNvSpPr>
            <a:spLocks noGrp="1"/>
          </p:cNvSpPr>
          <p:nvPr>
            <p:ph type="title"/>
          </p:nvPr>
        </p:nvSpPr>
        <p:spPr/>
        <p:txBody>
          <a:bodyPr/>
          <a:lstStyle/>
          <a:p>
            <a:r>
              <a:rPr lang="en-US" dirty="0" smtClean="0"/>
              <a:t>Online </a:t>
            </a:r>
            <a:r>
              <a:rPr lang="en-US" u="sng" dirty="0" smtClean="0"/>
              <a:t>and</a:t>
            </a:r>
            <a:r>
              <a:rPr lang="en-US" dirty="0" smtClean="0"/>
              <a:t> Gathered</a:t>
            </a:r>
            <a:endParaRPr lang="en-US" dirty="0"/>
          </a:p>
        </p:txBody>
      </p:sp>
    </p:spTree>
    <p:extLst>
      <p:ext uri="{BB962C8B-B14F-4D97-AF65-F5344CB8AC3E}">
        <p14:creationId xmlns:p14="http://schemas.microsoft.com/office/powerpoint/2010/main" val="34082022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print">
            <a:extLst>
              <a:ext uri="{28A0092B-C50C-407E-A947-70E740481C1C}">
                <a14:useLocalDpi xmlns:a14="http://schemas.microsoft.com/office/drawing/2010/main"/>
              </a:ext>
            </a:extLst>
          </a:blip>
          <a:srcRect l="7922" r="7662" b="4860"/>
          <a:stretch/>
        </p:blipFill>
        <p:spPr>
          <a:xfrm>
            <a:off x="498475" y="1391503"/>
            <a:ext cx="4222450" cy="5116474"/>
          </a:xfrm>
          <a:prstGeom prst="rect">
            <a:avLst/>
          </a:prstGeom>
          <a:noFill/>
          <a:ln>
            <a:noFill/>
          </a:ln>
        </p:spPr>
      </p:pic>
      <p:sp>
        <p:nvSpPr>
          <p:cNvPr id="3" name="Title 2"/>
          <p:cNvSpPr>
            <a:spLocks noGrp="1"/>
          </p:cNvSpPr>
          <p:nvPr>
            <p:ph type="title"/>
          </p:nvPr>
        </p:nvSpPr>
        <p:spPr/>
        <p:txBody>
          <a:bodyPr/>
          <a:lstStyle/>
          <a:p>
            <a:r>
              <a:rPr lang="en-US" dirty="0" smtClean="0"/>
              <a:t>Online </a:t>
            </a:r>
            <a:r>
              <a:rPr lang="en-US" u="sng" dirty="0" smtClean="0"/>
              <a:t>and</a:t>
            </a:r>
            <a:r>
              <a:rPr lang="en-US" dirty="0" smtClean="0"/>
              <a:t> Gathered</a:t>
            </a:r>
            <a:endParaRPr lang="en-US" dirty="0"/>
          </a:p>
        </p:txBody>
      </p:sp>
      <p:pic>
        <p:nvPicPr>
          <p:cNvPr id="5" name="Picture 4" descr="screen-capture-3.png"/>
          <p:cNvPicPr>
            <a:picLocks noChangeAspect="1"/>
          </p:cNvPicPr>
          <p:nvPr/>
        </p:nvPicPr>
        <p:blipFill rotWithShape="1">
          <a:blip r:embed="rId3" cstate="print">
            <a:extLst>
              <a:ext uri="{28A0092B-C50C-407E-A947-70E740481C1C}">
                <a14:useLocalDpi xmlns:a14="http://schemas.microsoft.com/office/drawing/2010/main"/>
              </a:ext>
            </a:extLst>
          </a:blip>
          <a:srcRect l="3783" t="30618" r="28455"/>
          <a:stretch/>
        </p:blipFill>
        <p:spPr>
          <a:xfrm>
            <a:off x="4928766" y="2283677"/>
            <a:ext cx="3694391" cy="3536333"/>
          </a:xfrm>
          <a:prstGeom prst="rect">
            <a:avLst/>
          </a:prstGeom>
          <a:noFill/>
          <a:ln>
            <a:noFill/>
          </a:ln>
        </p:spPr>
      </p:pic>
    </p:spTree>
    <p:extLst>
      <p:ext uri="{BB962C8B-B14F-4D97-AF65-F5344CB8AC3E}">
        <p14:creationId xmlns:p14="http://schemas.microsoft.com/office/powerpoint/2010/main" val="5531940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03 at 12.03.25 PM.png"/>
          <p:cNvPicPr>
            <a:picLocks noChangeAspect="1"/>
          </p:cNvPicPr>
          <p:nvPr/>
        </p:nvPicPr>
        <p:blipFill rotWithShape="1">
          <a:blip r:embed="rId2" cstate="email">
            <a:extLst>
              <a:ext uri="{28A0092B-C50C-407E-A947-70E740481C1C}">
                <a14:useLocalDpi xmlns:a14="http://schemas.microsoft.com/office/drawing/2010/main"/>
              </a:ext>
            </a:extLst>
          </a:blip>
          <a:srcRect l="2799" r="3926"/>
          <a:stretch/>
        </p:blipFill>
        <p:spPr>
          <a:xfrm>
            <a:off x="1031228" y="1437367"/>
            <a:ext cx="6447883" cy="5235685"/>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smtClean="0"/>
              <a:t>Online </a:t>
            </a:r>
            <a:r>
              <a:rPr lang="en-US" u="sng" dirty="0" smtClean="0"/>
              <a:t>and</a:t>
            </a:r>
            <a:r>
              <a:rPr lang="en-US" dirty="0" smtClean="0"/>
              <a:t> Gathered</a:t>
            </a:r>
            <a:endParaRPr lang="en-US" dirty="0"/>
          </a:p>
        </p:txBody>
      </p:sp>
    </p:spTree>
    <p:extLst>
      <p:ext uri="{BB962C8B-B14F-4D97-AF65-F5344CB8AC3E}">
        <p14:creationId xmlns:p14="http://schemas.microsoft.com/office/powerpoint/2010/main" val="1162206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March Workshop Topics</a:t>
            </a:r>
            <a:endParaRPr lang="en-US" dirty="0"/>
          </a:p>
        </p:txBody>
      </p:sp>
      <p:sp>
        <p:nvSpPr>
          <p:cNvPr id="3" name="Content Placeholder 2"/>
          <p:cNvSpPr>
            <a:spLocks noGrp="1"/>
          </p:cNvSpPr>
          <p:nvPr>
            <p:ph idx="1"/>
          </p:nvPr>
        </p:nvSpPr>
        <p:spPr/>
        <p:txBody>
          <a:bodyPr>
            <a:normAutofit fontScale="77500" lnSpcReduction="20000"/>
          </a:bodyPr>
          <a:lstStyle/>
          <a:p>
            <a:pPr marL="457200" indent="-457200">
              <a:lnSpc>
                <a:spcPct val="120000"/>
              </a:lnSpc>
              <a:spcBef>
                <a:spcPts val="0"/>
              </a:spcBef>
              <a:buSzPct val="85000"/>
              <a:buFont typeface="+mj-lt"/>
              <a:buAutoNum type="arabicPeriod"/>
            </a:pPr>
            <a:r>
              <a:rPr lang="en-US" sz="2800" dirty="0">
                <a:solidFill>
                  <a:srgbClr val="000000"/>
                </a:solidFill>
              </a:rPr>
              <a:t>Reports from each church: projects and websites </a:t>
            </a:r>
          </a:p>
          <a:p>
            <a:pPr marL="457200" indent="-457200">
              <a:lnSpc>
                <a:spcPct val="120000"/>
              </a:lnSpc>
              <a:spcBef>
                <a:spcPts val="0"/>
              </a:spcBef>
              <a:buSzPct val="85000"/>
              <a:buFont typeface="+mj-lt"/>
              <a:buAutoNum type="arabicPeriod"/>
            </a:pPr>
            <a:r>
              <a:rPr lang="en-US" sz="2800" dirty="0">
                <a:solidFill>
                  <a:srgbClr val="000000"/>
                </a:solidFill>
              </a:rPr>
              <a:t>Facilitating change: key steps to make change last </a:t>
            </a:r>
          </a:p>
          <a:p>
            <a:pPr marL="457200" indent="-457200">
              <a:lnSpc>
                <a:spcPct val="120000"/>
              </a:lnSpc>
              <a:spcBef>
                <a:spcPts val="0"/>
              </a:spcBef>
              <a:buSzPct val="85000"/>
              <a:buFont typeface="+mj-lt"/>
              <a:buAutoNum type="arabicPeriod"/>
            </a:pPr>
            <a:r>
              <a:rPr lang="en-US" sz="2800" dirty="0">
                <a:solidFill>
                  <a:srgbClr val="000000"/>
                </a:solidFill>
              </a:rPr>
              <a:t>Website design and formatting; developing learning playlists </a:t>
            </a:r>
          </a:p>
          <a:p>
            <a:pPr marL="457200" indent="-457200">
              <a:lnSpc>
                <a:spcPct val="120000"/>
              </a:lnSpc>
              <a:spcBef>
                <a:spcPts val="0"/>
              </a:spcBef>
              <a:buSzPct val="85000"/>
              <a:buFont typeface="+mj-lt"/>
              <a:buAutoNum type="arabicPeriod"/>
            </a:pPr>
            <a:r>
              <a:rPr lang="en-US" sz="2800" dirty="0">
                <a:solidFill>
                  <a:srgbClr val="000000"/>
                </a:solidFill>
              </a:rPr>
              <a:t>Evaluating faith formation programming and website content and design; using Google Analytics to assess website usage</a:t>
            </a:r>
          </a:p>
          <a:p>
            <a:pPr marL="457200" indent="-457200">
              <a:lnSpc>
                <a:spcPct val="120000"/>
              </a:lnSpc>
              <a:spcBef>
                <a:spcPts val="0"/>
              </a:spcBef>
              <a:buSzPct val="85000"/>
              <a:buFont typeface="+mj-lt"/>
              <a:buAutoNum type="arabicPeriod"/>
            </a:pPr>
            <a:r>
              <a:rPr lang="en-US" sz="2800" dirty="0">
                <a:solidFill>
                  <a:srgbClr val="000000"/>
                </a:solidFill>
              </a:rPr>
              <a:t>Promoting the online resources and programming; connecting online with gathered programming</a:t>
            </a:r>
          </a:p>
          <a:p>
            <a:pPr marL="457200" indent="-457200">
              <a:lnSpc>
                <a:spcPct val="120000"/>
              </a:lnSpc>
              <a:spcBef>
                <a:spcPts val="0"/>
              </a:spcBef>
              <a:buSzPct val="85000"/>
              <a:buFont typeface="+mj-lt"/>
              <a:buAutoNum type="arabicPeriod"/>
            </a:pPr>
            <a:r>
              <a:rPr lang="en-US" sz="2800" dirty="0">
                <a:solidFill>
                  <a:srgbClr val="000000"/>
                </a:solidFill>
              </a:rPr>
              <a:t>Connecting social media and the faith formation website</a:t>
            </a:r>
          </a:p>
          <a:p>
            <a:pPr marL="457200" indent="-457200">
              <a:lnSpc>
                <a:spcPct val="120000"/>
              </a:lnSpc>
              <a:spcBef>
                <a:spcPts val="0"/>
              </a:spcBef>
              <a:buSzPct val="85000"/>
              <a:buFont typeface="+mj-lt"/>
              <a:buAutoNum type="arabicPeriod"/>
            </a:pPr>
            <a:r>
              <a:rPr lang="en-US" sz="2800" dirty="0">
                <a:solidFill>
                  <a:srgbClr val="000000"/>
                </a:solidFill>
              </a:rPr>
              <a:t>Learning how to find and curate digital faith formation resources </a:t>
            </a:r>
          </a:p>
          <a:p>
            <a:pPr marL="457200" indent="-457200">
              <a:lnSpc>
                <a:spcPct val="120000"/>
              </a:lnSpc>
              <a:spcBef>
                <a:spcPts val="0"/>
              </a:spcBef>
              <a:buSzPct val="85000"/>
              <a:buFont typeface="+mj-lt"/>
              <a:buAutoNum type="arabicPeriod"/>
            </a:pPr>
            <a:r>
              <a:rPr lang="en-US" sz="2800" dirty="0">
                <a:solidFill>
                  <a:srgbClr val="000000"/>
                </a:solidFill>
              </a:rPr>
              <a:t>Preparing for summer 2016 programming</a:t>
            </a:r>
          </a:p>
        </p:txBody>
      </p:sp>
    </p:spTree>
    <p:extLst>
      <p:ext uri="{BB962C8B-B14F-4D97-AF65-F5344CB8AC3E}">
        <p14:creationId xmlns:p14="http://schemas.microsoft.com/office/powerpoint/2010/main" val="18797856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idx="1"/>
          </p:nvPr>
        </p:nvSpPr>
        <p:spPr>
          <a:xfrm>
            <a:off x="498475" y="1600200"/>
            <a:ext cx="7664502" cy="4722169"/>
          </a:xfrm>
        </p:spPr>
        <p:txBody>
          <a:bodyPr>
            <a:noAutofit/>
          </a:bodyPr>
          <a:lstStyle/>
          <a:p>
            <a:pPr marL="0" indent="0">
              <a:spcBef>
                <a:spcPts val="0"/>
              </a:spcBef>
              <a:buNone/>
            </a:pPr>
            <a:r>
              <a:rPr lang="en-US" sz="2200" dirty="0" smtClean="0">
                <a:solidFill>
                  <a:srgbClr val="000000"/>
                </a:solidFill>
              </a:rPr>
              <a:t>Utilizing </a:t>
            </a:r>
            <a:r>
              <a:rPr lang="en-US" sz="2200" dirty="0">
                <a:solidFill>
                  <a:srgbClr val="000000"/>
                </a:solidFill>
              </a:rPr>
              <a:t>the digital platform as </a:t>
            </a:r>
            <a:r>
              <a:rPr lang="en-US" sz="2200" dirty="0" smtClean="0">
                <a:solidFill>
                  <a:srgbClr val="000000"/>
                </a:solidFill>
              </a:rPr>
              <a:t>the </a:t>
            </a:r>
            <a:r>
              <a:rPr lang="en-US" sz="2200" dirty="0">
                <a:solidFill>
                  <a:srgbClr val="000000"/>
                </a:solidFill>
              </a:rPr>
              <a:t>primary learning setting and </a:t>
            </a:r>
            <a:r>
              <a:rPr lang="en-US" sz="2200" dirty="0" smtClean="0">
                <a:solidFill>
                  <a:srgbClr val="000000"/>
                </a:solidFill>
              </a:rPr>
              <a:t>providing opportunities </a:t>
            </a:r>
            <a:r>
              <a:rPr lang="en-US" sz="2200" dirty="0">
                <a:solidFill>
                  <a:srgbClr val="000000"/>
                </a:solidFill>
              </a:rPr>
              <a:t>for </a:t>
            </a:r>
            <a:r>
              <a:rPr lang="en-US" sz="2200" dirty="0" smtClean="0">
                <a:solidFill>
                  <a:srgbClr val="000000"/>
                </a:solidFill>
              </a:rPr>
              <a:t>interaction </a:t>
            </a:r>
            <a:r>
              <a:rPr lang="en-US" sz="2200" dirty="0">
                <a:solidFill>
                  <a:srgbClr val="000000"/>
                </a:solidFill>
              </a:rPr>
              <a:t>in </a:t>
            </a:r>
            <a:r>
              <a:rPr lang="en-US" sz="2200" dirty="0" smtClean="0">
                <a:solidFill>
                  <a:srgbClr val="000000"/>
                </a:solidFill>
              </a:rPr>
              <a:t>gathered settings. </a:t>
            </a:r>
            <a:endParaRPr lang="en-US" sz="2200" dirty="0">
              <a:solidFill>
                <a:srgbClr val="000000"/>
              </a:solidFill>
            </a:endParaRPr>
          </a:p>
          <a:p>
            <a:pPr lvl="1" indent="-457200">
              <a:spcBef>
                <a:spcPts val="0"/>
              </a:spcBef>
              <a:buClr>
                <a:schemeClr val="accent3"/>
              </a:buClr>
              <a:buSzPct val="100000"/>
              <a:buFont typeface="Wingdings" charset="2"/>
              <a:buChar char="Ø"/>
            </a:pPr>
            <a:r>
              <a:rPr lang="en-US" sz="2200" dirty="0" smtClean="0">
                <a:solidFill>
                  <a:srgbClr val="000000"/>
                </a:solidFill>
              </a:rPr>
              <a:t>Parent </a:t>
            </a:r>
            <a:r>
              <a:rPr lang="en-US" sz="2200" dirty="0">
                <a:solidFill>
                  <a:srgbClr val="000000"/>
                </a:solidFill>
              </a:rPr>
              <a:t>webinar programs delivered to parents at home in four-month semesters: three </a:t>
            </a:r>
            <a:r>
              <a:rPr lang="en-US" sz="2200" dirty="0" smtClean="0">
                <a:solidFill>
                  <a:srgbClr val="000000"/>
                </a:solidFill>
              </a:rPr>
              <a:t>webinars + a </a:t>
            </a:r>
            <a:r>
              <a:rPr lang="en-US" sz="2200" dirty="0">
                <a:solidFill>
                  <a:srgbClr val="000000"/>
                </a:solidFill>
              </a:rPr>
              <a:t>parent </a:t>
            </a:r>
            <a:r>
              <a:rPr lang="en-US" sz="2200" dirty="0" smtClean="0">
                <a:solidFill>
                  <a:srgbClr val="000000"/>
                </a:solidFill>
              </a:rPr>
              <a:t>gathering; </a:t>
            </a:r>
            <a:r>
              <a:rPr lang="en-US" sz="2200" dirty="0">
                <a:solidFill>
                  <a:srgbClr val="000000"/>
                </a:solidFill>
              </a:rPr>
              <a:t>three more webinars </a:t>
            </a:r>
            <a:r>
              <a:rPr lang="en-US" sz="2200" dirty="0" smtClean="0">
                <a:solidFill>
                  <a:srgbClr val="000000"/>
                </a:solidFill>
              </a:rPr>
              <a:t>+ a </a:t>
            </a:r>
            <a:r>
              <a:rPr lang="en-US" sz="2200" dirty="0">
                <a:solidFill>
                  <a:srgbClr val="000000"/>
                </a:solidFill>
              </a:rPr>
              <a:t>parent </a:t>
            </a:r>
            <a:r>
              <a:rPr lang="en-US" sz="2200" dirty="0" smtClean="0">
                <a:solidFill>
                  <a:srgbClr val="000000"/>
                </a:solidFill>
              </a:rPr>
              <a:t>gathering.   </a:t>
            </a:r>
            <a:endParaRPr lang="en-US" sz="2200" dirty="0">
              <a:solidFill>
                <a:srgbClr val="000000"/>
              </a:solidFill>
            </a:endParaRPr>
          </a:p>
          <a:p>
            <a:pPr lvl="1" indent="-457200">
              <a:spcBef>
                <a:spcPts val="0"/>
              </a:spcBef>
              <a:buClr>
                <a:schemeClr val="accent3"/>
              </a:buClr>
              <a:buSzPct val="100000"/>
              <a:buFont typeface="Wingdings" charset="2"/>
              <a:buChar char="Ø"/>
            </a:pPr>
            <a:r>
              <a:rPr lang="en-US" sz="2200" dirty="0" smtClean="0">
                <a:solidFill>
                  <a:srgbClr val="000000"/>
                </a:solidFill>
              </a:rPr>
              <a:t>Online </a:t>
            </a:r>
            <a:r>
              <a:rPr lang="en-US" sz="2200" dirty="0">
                <a:solidFill>
                  <a:srgbClr val="000000"/>
                </a:solidFill>
              </a:rPr>
              <a:t>learning </a:t>
            </a:r>
            <a:r>
              <a:rPr lang="en-US" sz="2200" dirty="0" smtClean="0">
                <a:solidFill>
                  <a:srgbClr val="000000"/>
                </a:solidFill>
              </a:rPr>
              <a:t>resources </a:t>
            </a:r>
            <a:r>
              <a:rPr lang="en-US" sz="2200" dirty="0">
                <a:solidFill>
                  <a:srgbClr val="000000"/>
                </a:solidFill>
              </a:rPr>
              <a:t>for self-study or small group </a:t>
            </a:r>
            <a:r>
              <a:rPr lang="en-US" sz="2200" dirty="0" smtClean="0">
                <a:solidFill>
                  <a:srgbClr val="000000"/>
                </a:solidFill>
              </a:rPr>
              <a:t>study, and gathering </a:t>
            </a:r>
            <a:r>
              <a:rPr lang="en-US" sz="2200" dirty="0">
                <a:solidFill>
                  <a:srgbClr val="000000"/>
                </a:solidFill>
              </a:rPr>
              <a:t>at the conclusion </a:t>
            </a:r>
            <a:r>
              <a:rPr lang="en-US" sz="2200" dirty="0" smtClean="0">
                <a:solidFill>
                  <a:srgbClr val="000000"/>
                </a:solidFill>
              </a:rPr>
              <a:t>to </a:t>
            </a:r>
            <a:r>
              <a:rPr lang="en-US" sz="2200" dirty="0">
                <a:solidFill>
                  <a:srgbClr val="000000"/>
                </a:solidFill>
              </a:rPr>
              <a:t>share their </a:t>
            </a:r>
            <a:r>
              <a:rPr lang="en-US" sz="2200" dirty="0" smtClean="0">
                <a:solidFill>
                  <a:srgbClr val="000000"/>
                </a:solidFill>
              </a:rPr>
              <a:t>insights.  </a:t>
            </a:r>
            <a:endParaRPr lang="en-US" sz="2200" dirty="0">
              <a:solidFill>
                <a:srgbClr val="000000"/>
              </a:solidFill>
            </a:endParaRPr>
          </a:p>
          <a:p>
            <a:pPr lvl="1" indent="-457200">
              <a:spcBef>
                <a:spcPts val="0"/>
              </a:spcBef>
              <a:buClr>
                <a:schemeClr val="accent3"/>
              </a:buClr>
              <a:buSzPct val="100000"/>
              <a:buFont typeface="Wingdings" charset="2"/>
              <a:buChar char="Ø"/>
            </a:pPr>
            <a:r>
              <a:rPr lang="en-US" sz="2200" dirty="0" smtClean="0">
                <a:solidFill>
                  <a:srgbClr val="000000"/>
                </a:solidFill>
              </a:rPr>
              <a:t>Online </a:t>
            </a:r>
            <a:r>
              <a:rPr lang="en-US" sz="2200" dirty="0">
                <a:solidFill>
                  <a:srgbClr val="000000"/>
                </a:solidFill>
              </a:rPr>
              <a:t>Bible study where groups can meet regularly in a physical setting or virtually through Skype or a Google+ </a:t>
            </a:r>
            <a:r>
              <a:rPr lang="en-US" sz="2200" dirty="0" smtClean="0">
                <a:solidFill>
                  <a:srgbClr val="000000"/>
                </a:solidFill>
              </a:rPr>
              <a:t>Hangout. </a:t>
            </a:r>
            <a:endParaRPr lang="en-US" sz="2200" dirty="0">
              <a:solidFill>
                <a:srgbClr val="000000"/>
              </a:solidFill>
            </a:endParaRPr>
          </a:p>
          <a:p>
            <a:pPr lvl="1" indent="-457200">
              <a:spcBef>
                <a:spcPts val="0"/>
              </a:spcBef>
              <a:buClr>
                <a:schemeClr val="accent3"/>
              </a:buClr>
              <a:buSzPct val="100000"/>
              <a:buFont typeface="Wingdings" charset="2"/>
              <a:buChar char="Ø"/>
            </a:pPr>
            <a:r>
              <a:rPr lang="en-US" sz="2200" dirty="0" smtClean="0">
                <a:solidFill>
                  <a:srgbClr val="000000"/>
                </a:solidFill>
              </a:rPr>
              <a:t>Selected </a:t>
            </a:r>
            <a:r>
              <a:rPr lang="en-US" sz="2200" dirty="0">
                <a:solidFill>
                  <a:srgbClr val="000000"/>
                </a:solidFill>
              </a:rPr>
              <a:t>online courses and activities from colleges, seminaries, and religious organization </a:t>
            </a:r>
            <a:r>
              <a:rPr lang="en-US" sz="2200" dirty="0" smtClean="0">
                <a:solidFill>
                  <a:srgbClr val="000000"/>
                </a:solidFill>
              </a:rPr>
              <a:t>for </a:t>
            </a:r>
            <a:r>
              <a:rPr lang="en-US" sz="2200" dirty="0">
                <a:solidFill>
                  <a:srgbClr val="000000"/>
                </a:solidFill>
              </a:rPr>
              <a:t>individualized learning with the option for a mentor or small group gathering. </a:t>
            </a:r>
          </a:p>
        </p:txBody>
      </p:sp>
    </p:spTree>
    <p:extLst>
      <p:ext uri="{BB962C8B-B14F-4D97-AF65-F5344CB8AC3E}">
        <p14:creationId xmlns:p14="http://schemas.microsoft.com/office/powerpoint/2010/main" val="2757347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idx="1"/>
          </p:nvPr>
        </p:nvSpPr>
        <p:spPr>
          <a:xfrm>
            <a:off x="498475" y="1638255"/>
            <a:ext cx="7556500" cy="4571125"/>
          </a:xfrm>
        </p:spPr>
        <p:txBody>
          <a:bodyPr>
            <a:noAutofit/>
          </a:bodyPr>
          <a:lstStyle/>
          <a:p>
            <a:pPr marL="0" indent="0">
              <a:spcBef>
                <a:spcPts val="0"/>
              </a:spcBef>
              <a:buNone/>
            </a:pPr>
            <a:r>
              <a:rPr lang="en-US" sz="2400" dirty="0">
                <a:solidFill>
                  <a:srgbClr val="000000"/>
                </a:solidFill>
              </a:rPr>
              <a:t>The rise of high quality and easily accessible online religious content—courses, activities, print and e-books, audio and video programs, and content-rich websites—has made designing online faith formation feasible. </a:t>
            </a:r>
          </a:p>
          <a:p>
            <a:pPr lvl="1" indent="-457200">
              <a:spcBef>
                <a:spcPts val="0"/>
              </a:spcBef>
              <a:buClr>
                <a:schemeClr val="accent3"/>
              </a:buClr>
              <a:buSzPct val="100000"/>
              <a:buFont typeface="Wingdings" charset="2"/>
              <a:buChar char="Ø"/>
            </a:pPr>
            <a:r>
              <a:rPr lang="en-US" sz="2400" dirty="0" smtClean="0">
                <a:solidFill>
                  <a:srgbClr val="000000"/>
                </a:solidFill>
              </a:rPr>
              <a:t>Online </a:t>
            </a:r>
            <a:r>
              <a:rPr lang="en-US" sz="2400" dirty="0">
                <a:solidFill>
                  <a:srgbClr val="000000"/>
                </a:solidFill>
              </a:rPr>
              <a:t>Bible and theology </a:t>
            </a:r>
            <a:r>
              <a:rPr lang="en-US" sz="2400" dirty="0" smtClean="0">
                <a:solidFill>
                  <a:srgbClr val="000000"/>
                </a:solidFill>
              </a:rPr>
              <a:t>courses, video programs, webinars for </a:t>
            </a:r>
            <a:r>
              <a:rPr lang="en-US" sz="2400" dirty="0">
                <a:solidFill>
                  <a:srgbClr val="000000"/>
                </a:solidFill>
              </a:rPr>
              <a:t>individual study </a:t>
            </a:r>
            <a:endParaRPr lang="en-US" sz="2400" dirty="0" smtClean="0">
              <a:solidFill>
                <a:srgbClr val="000000"/>
              </a:solidFill>
            </a:endParaRPr>
          </a:p>
          <a:p>
            <a:pPr lvl="1" indent="-457200">
              <a:spcBef>
                <a:spcPts val="0"/>
              </a:spcBef>
              <a:buClr>
                <a:schemeClr val="accent3"/>
              </a:buClr>
              <a:buSzPct val="100000"/>
              <a:buFont typeface="Wingdings" charset="2"/>
              <a:buChar char="Ø"/>
            </a:pPr>
            <a:r>
              <a:rPr lang="en-US" sz="2400" dirty="0" smtClean="0">
                <a:solidFill>
                  <a:srgbClr val="000000"/>
                </a:solidFill>
              </a:rPr>
              <a:t>Online </a:t>
            </a:r>
            <a:r>
              <a:rPr lang="en-US" sz="2400" dirty="0">
                <a:solidFill>
                  <a:srgbClr val="000000"/>
                </a:solidFill>
              </a:rPr>
              <a:t>prayer and spirituality center where people can access daily prayer reflections and devotions, offer prayer intentions, pray for others, learn about spiritual practices, download prayer activities for the </a:t>
            </a:r>
            <a:r>
              <a:rPr lang="en-US" sz="2400" dirty="0" smtClean="0">
                <a:solidFill>
                  <a:srgbClr val="000000"/>
                </a:solidFill>
              </a:rPr>
              <a:t>home</a:t>
            </a:r>
            <a:endParaRPr lang="en-US" sz="2400" dirty="0">
              <a:solidFill>
                <a:srgbClr val="000000"/>
              </a:solidFill>
            </a:endParaRPr>
          </a:p>
          <a:p>
            <a:pPr lvl="1" indent="-457200">
              <a:spcBef>
                <a:spcPts val="0"/>
              </a:spcBef>
              <a:buClr>
                <a:schemeClr val="accent3"/>
              </a:buClr>
              <a:buSzPct val="100000"/>
              <a:buFont typeface="Wingdings" charset="2"/>
              <a:buChar char="Ø"/>
            </a:pPr>
            <a:r>
              <a:rPr lang="en-US" sz="2400" dirty="0" smtClean="0">
                <a:solidFill>
                  <a:srgbClr val="000000"/>
                </a:solidFill>
              </a:rPr>
              <a:t>Online </a:t>
            </a:r>
            <a:r>
              <a:rPr lang="en-US" sz="2400" dirty="0">
                <a:solidFill>
                  <a:srgbClr val="000000"/>
                </a:solidFill>
              </a:rPr>
              <a:t>parent resource </a:t>
            </a:r>
            <a:r>
              <a:rPr lang="en-US" sz="2400" dirty="0" smtClean="0">
                <a:solidFill>
                  <a:srgbClr val="000000"/>
                </a:solidFill>
              </a:rPr>
              <a:t>center</a:t>
            </a:r>
          </a:p>
          <a:p>
            <a:pPr lvl="1" indent="-457200">
              <a:spcBef>
                <a:spcPts val="0"/>
              </a:spcBef>
              <a:buClr>
                <a:schemeClr val="accent3"/>
              </a:buClr>
              <a:buSzPct val="100000"/>
              <a:buFont typeface="Wingdings" charset="2"/>
              <a:buChar char="Ø"/>
            </a:pPr>
            <a:r>
              <a:rPr lang="en-US" sz="2400" dirty="0" smtClean="0">
                <a:solidFill>
                  <a:srgbClr val="000000"/>
                </a:solidFill>
              </a:rPr>
              <a:t>Online </a:t>
            </a:r>
            <a:r>
              <a:rPr lang="en-US" sz="2400" dirty="0">
                <a:solidFill>
                  <a:srgbClr val="000000"/>
                </a:solidFill>
              </a:rPr>
              <a:t>retreat </a:t>
            </a:r>
            <a:r>
              <a:rPr lang="en-US" sz="2400" dirty="0" smtClean="0">
                <a:solidFill>
                  <a:srgbClr val="000000"/>
                </a:solidFill>
              </a:rPr>
              <a:t>experience</a:t>
            </a:r>
            <a:endParaRPr lang="en-US" sz="2400" dirty="0">
              <a:solidFill>
                <a:srgbClr val="000000"/>
              </a:solidFill>
            </a:endParaRPr>
          </a:p>
        </p:txBody>
      </p:sp>
    </p:spTree>
    <p:extLst>
      <p:ext uri="{BB962C8B-B14F-4D97-AF65-F5344CB8AC3E}">
        <p14:creationId xmlns:p14="http://schemas.microsoft.com/office/powerpoint/2010/main" val="1627702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5-29 at 6.42.20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25280" y="234025"/>
            <a:ext cx="6686606" cy="6179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3500" y="784761"/>
            <a:ext cx="2161780" cy="1754327"/>
          </a:xfrm>
          <a:prstGeom prst="rect">
            <a:avLst/>
          </a:prstGeom>
          <a:noFill/>
        </p:spPr>
        <p:txBody>
          <a:bodyPr wrap="square" rtlCol="0">
            <a:spAutoFit/>
          </a:bodyPr>
          <a:lstStyle/>
          <a:p>
            <a:r>
              <a:rPr lang="en-US" sz="3600" dirty="0" smtClean="0">
                <a:solidFill>
                  <a:srgbClr val="000000"/>
                </a:solidFill>
                <a:latin typeface="Cambria"/>
                <a:cs typeface="Tw Cen MT"/>
              </a:rPr>
              <a:t>St. Mark’s</a:t>
            </a:r>
          </a:p>
          <a:p>
            <a:r>
              <a:rPr lang="en-US" sz="3600" dirty="0" smtClean="0">
                <a:solidFill>
                  <a:srgbClr val="000000"/>
                </a:solidFill>
                <a:latin typeface="Cambria"/>
                <a:cs typeface="Tw Cen MT"/>
              </a:rPr>
              <a:t>Daily Devotion </a:t>
            </a:r>
            <a:endParaRPr lang="en-US" sz="3600" dirty="0">
              <a:solidFill>
                <a:srgbClr val="000000"/>
              </a:solidFill>
              <a:latin typeface="Cambria"/>
              <a:cs typeface="Tw Cen MT"/>
            </a:endParaRPr>
          </a:p>
        </p:txBody>
      </p:sp>
    </p:spTree>
    <p:extLst>
      <p:ext uri="{BB962C8B-B14F-4D97-AF65-F5344CB8AC3E}">
        <p14:creationId xmlns:p14="http://schemas.microsoft.com/office/powerpoint/2010/main" val="34825948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93246576"/>
              </p:ext>
            </p:extLst>
          </p:nvPr>
        </p:nvGraphicFramePr>
        <p:xfrm>
          <a:off x="498475" y="1638255"/>
          <a:ext cx="7414836" cy="4952717"/>
        </p:xfrm>
        <a:graphic>
          <a:graphicData uri="http://schemas.openxmlformats.org/drawingml/2006/table">
            <a:tbl>
              <a:tblPr firstRow="1" bandRow="1">
                <a:tableStyleId>{1FECB4D8-DB02-4DC6-A0A2-4F2EBAE1DC90}</a:tableStyleId>
              </a:tblPr>
              <a:tblGrid>
                <a:gridCol w="2471612"/>
                <a:gridCol w="2471612"/>
                <a:gridCol w="2471612"/>
              </a:tblGrid>
              <a:tr h="472157">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871383">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373381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1252702"/>
          </a:xfrm>
        </p:spPr>
        <p:txBody>
          <a:bodyPr>
            <a:normAutofit/>
          </a:bodyPr>
          <a:lstStyle/>
          <a:p>
            <a:r>
              <a:rPr lang="en-US" dirty="0" smtClean="0"/>
              <a:t>Faith Formation Playlists</a:t>
            </a:r>
            <a:endParaRPr lang="en-US" dirty="0"/>
          </a:p>
        </p:txBody>
      </p:sp>
      <p:sp>
        <p:nvSpPr>
          <p:cNvPr id="3" name="Content Placeholder 2"/>
          <p:cNvSpPr>
            <a:spLocks noGrp="1"/>
          </p:cNvSpPr>
          <p:nvPr>
            <p:ph idx="1"/>
          </p:nvPr>
        </p:nvSpPr>
        <p:spPr>
          <a:xfrm>
            <a:off x="498475" y="1628334"/>
            <a:ext cx="7556500" cy="4497829"/>
          </a:xfrm>
        </p:spPr>
        <p:txBody>
          <a:bodyPr>
            <a:normAutofit/>
          </a:bodyPr>
          <a:lstStyle/>
          <a:p>
            <a:pPr marL="457200" indent="-457200">
              <a:spcBef>
                <a:spcPts val="50"/>
              </a:spcBef>
              <a:buSzPct val="100000"/>
              <a:buFont typeface="+mj-lt"/>
              <a:buAutoNum type="arabicPeriod"/>
            </a:pPr>
            <a:r>
              <a:rPr lang="en-US" sz="2400" b="1" dirty="0" smtClean="0">
                <a:solidFill>
                  <a:srgbClr val="000000"/>
                </a:solidFill>
              </a:rPr>
              <a:t>Variety of Environments</a:t>
            </a:r>
            <a:r>
              <a:rPr lang="en-US" sz="2400" dirty="0" smtClean="0">
                <a:solidFill>
                  <a:srgbClr val="000000"/>
                </a:solidFill>
              </a:rPr>
              <a:t>: Self-directed, mentored, at home, in small groups, in large groups, church-wide, in the community, and in the world.</a:t>
            </a:r>
          </a:p>
          <a:p>
            <a:pPr marL="0" indent="0">
              <a:spcBef>
                <a:spcPts val="50"/>
              </a:spcBef>
              <a:buSzPct val="100000"/>
              <a:buNone/>
            </a:pPr>
            <a:endParaRPr lang="en-US" sz="1200" dirty="0" smtClean="0">
              <a:solidFill>
                <a:srgbClr val="000000"/>
              </a:solidFill>
            </a:endParaRPr>
          </a:p>
          <a:p>
            <a:pPr marL="457200" indent="-457200">
              <a:spcBef>
                <a:spcPts val="50"/>
              </a:spcBef>
              <a:buSzPct val="100000"/>
              <a:buFont typeface="+mj-lt"/>
              <a:buAutoNum type="arabicPeriod"/>
            </a:pPr>
            <a:r>
              <a:rPr lang="en-US" sz="2400" b="1" dirty="0" smtClean="0">
                <a:solidFill>
                  <a:srgbClr val="000000"/>
                </a:solidFill>
              </a:rPr>
              <a:t>Variety of Ways to Learn</a:t>
            </a:r>
            <a:endParaRPr lang="en-US" sz="2400" b="1" dirty="0">
              <a:solidFill>
                <a:srgbClr val="000000"/>
              </a:solidFill>
            </a:endParaRPr>
          </a:p>
        </p:txBody>
      </p:sp>
      <p:pic>
        <p:nvPicPr>
          <p:cNvPr id="4" name="Picture 4" descr="intelligences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511" y="3428110"/>
            <a:ext cx="4849617" cy="2997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4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Faith Formation Playlists</a:t>
            </a:r>
            <a:endParaRPr lang="en-US" dirty="0"/>
          </a:p>
        </p:txBody>
      </p:sp>
      <p:sp>
        <p:nvSpPr>
          <p:cNvPr id="7" name="Content Placeholder 2"/>
          <p:cNvSpPr>
            <a:spLocks noGrp="1"/>
          </p:cNvSpPr>
          <p:nvPr>
            <p:ph idx="1"/>
          </p:nvPr>
        </p:nvSpPr>
        <p:spPr>
          <a:xfrm>
            <a:off x="607480" y="1704323"/>
            <a:ext cx="7556500" cy="1639190"/>
          </a:xfrm>
        </p:spPr>
        <p:txBody>
          <a:bodyPr>
            <a:normAutofit/>
          </a:bodyPr>
          <a:lstStyle/>
          <a:p>
            <a:pPr marL="457200" indent="-457200">
              <a:spcBef>
                <a:spcPts val="0"/>
              </a:spcBef>
              <a:buSzPct val="100000"/>
              <a:buFont typeface="+mj-lt"/>
              <a:buAutoNum type="arabicPeriod" startAt="3"/>
            </a:pPr>
            <a:r>
              <a:rPr lang="en-US" sz="2400" b="1" dirty="0" smtClean="0">
                <a:solidFill>
                  <a:schemeClr val="tx1"/>
                </a:solidFill>
              </a:rPr>
              <a:t>Digitally-Enabled: </a:t>
            </a:r>
            <a:r>
              <a:rPr lang="en-US" sz="2400" dirty="0" smtClean="0">
                <a:solidFill>
                  <a:schemeClr val="tx1"/>
                </a:solidFill>
              </a:rPr>
              <a:t>Blending </a:t>
            </a:r>
            <a:r>
              <a:rPr lang="en-US" sz="2400" dirty="0">
                <a:solidFill>
                  <a:schemeClr val="tx1"/>
                </a:solidFill>
              </a:rPr>
              <a:t>gathered community settings with online learning environments and utilizing the abundance of digital media and tools for learning and faith </a:t>
            </a:r>
            <a:r>
              <a:rPr lang="en-US" sz="2400" dirty="0" smtClean="0">
                <a:solidFill>
                  <a:schemeClr val="tx1"/>
                </a:solidFill>
              </a:rPr>
              <a:t>formation</a:t>
            </a:r>
          </a:p>
        </p:txBody>
      </p:sp>
      <p:pic>
        <p:nvPicPr>
          <p:cNvPr id="5" name="Picture 4" descr="Untitled.png"/>
          <p:cNvPicPr>
            <a:picLocks noChangeAspect="1"/>
          </p:cNvPicPr>
          <p:nvPr/>
        </p:nvPicPr>
        <p:blipFill rotWithShape="1">
          <a:blip r:embed="rId2">
            <a:extLst>
              <a:ext uri="{28A0092B-C50C-407E-A947-70E740481C1C}">
                <a14:useLocalDpi xmlns:a14="http://schemas.microsoft.com/office/drawing/2010/main" val="0"/>
              </a:ext>
            </a:extLst>
          </a:blip>
          <a:srcRect t="40395"/>
          <a:stretch/>
        </p:blipFill>
        <p:spPr>
          <a:xfrm>
            <a:off x="574460" y="3528057"/>
            <a:ext cx="7589520" cy="2485318"/>
          </a:xfrm>
          <a:prstGeom prst="rect">
            <a:avLst/>
          </a:prstGeom>
        </p:spPr>
      </p:pic>
    </p:spTree>
    <p:extLst>
      <p:ext uri="{BB962C8B-B14F-4D97-AF65-F5344CB8AC3E}">
        <p14:creationId xmlns:p14="http://schemas.microsoft.com/office/powerpoint/2010/main" val="8320626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71180222"/>
              </p:ext>
            </p:extLst>
          </p:nvPr>
        </p:nvGraphicFramePr>
        <p:xfrm>
          <a:off x="239706" y="1643622"/>
          <a:ext cx="8129517" cy="4881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US" dirty="0" smtClean="0"/>
              <a:t>Developing a Playlist </a:t>
            </a:r>
            <a:endParaRPr lang="en-US" dirty="0"/>
          </a:p>
        </p:txBody>
      </p:sp>
    </p:spTree>
    <p:extLst>
      <p:ext uri="{BB962C8B-B14F-4D97-AF65-F5344CB8AC3E}">
        <p14:creationId xmlns:p14="http://schemas.microsoft.com/office/powerpoint/2010/main" val="3201470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879098883"/>
              </p:ext>
            </p:extLst>
          </p:nvPr>
        </p:nvGraphicFramePr>
        <p:xfrm>
          <a:off x="339725" y="246062"/>
          <a:ext cx="8575675" cy="6611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61838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a:t>
            </a:r>
            <a:r>
              <a:rPr lang="en-US" dirty="0" smtClean="0"/>
              <a:t>Formation </a:t>
            </a:r>
            <a:r>
              <a:rPr lang="en-US" dirty="0" smtClean="0"/>
              <a:t>Playlist</a:t>
            </a:r>
            <a:endParaRPr lang="en-US" dirty="0"/>
          </a:p>
        </p:txBody>
      </p:sp>
      <p:sp>
        <p:nvSpPr>
          <p:cNvPr id="3" name="Content Placeholder 2"/>
          <p:cNvSpPr>
            <a:spLocks noGrp="1"/>
          </p:cNvSpPr>
          <p:nvPr>
            <p:ph idx="1"/>
          </p:nvPr>
        </p:nvSpPr>
        <p:spPr>
          <a:xfrm>
            <a:off x="498474" y="1600200"/>
            <a:ext cx="7556313" cy="4761158"/>
          </a:xfrm>
        </p:spPr>
        <p:txBody>
          <a:bodyPr>
            <a:normAutofit fontScale="92500"/>
          </a:bodyPr>
          <a:lstStyle/>
          <a:p>
            <a:pPr marL="0" indent="0">
              <a:lnSpc>
                <a:spcPct val="120000"/>
              </a:lnSpc>
              <a:spcBef>
                <a:spcPts val="0"/>
              </a:spcBef>
              <a:buSzPct val="100000"/>
              <a:buNone/>
            </a:pPr>
            <a:r>
              <a:rPr lang="en-US" sz="2400" dirty="0" smtClean="0">
                <a:solidFill>
                  <a:schemeClr val="tx1"/>
                </a:solidFill>
              </a:rPr>
              <a:t>Playlists are thematic learning plans that integrate a variety of ways to learn, multiple learning environments, and online and physical spaces—from which people can create their own plan. </a:t>
            </a:r>
          </a:p>
          <a:p>
            <a:pPr marL="0" indent="0">
              <a:lnSpc>
                <a:spcPct val="120000"/>
              </a:lnSpc>
              <a:spcBef>
                <a:spcPts val="0"/>
              </a:spcBef>
              <a:buSzPct val="100000"/>
              <a:buNone/>
            </a:pPr>
            <a:endParaRPr lang="en-US" sz="1000" dirty="0" smtClean="0">
              <a:solidFill>
                <a:schemeClr val="tx1"/>
              </a:solidFill>
            </a:endParaRPr>
          </a:p>
          <a:p>
            <a:pPr marL="0" indent="0" algn="ctr">
              <a:lnSpc>
                <a:spcPct val="120000"/>
              </a:lnSpc>
              <a:spcBef>
                <a:spcPts val="0"/>
              </a:spcBef>
              <a:buSzPct val="100000"/>
              <a:buNone/>
            </a:pPr>
            <a:r>
              <a:rPr lang="en-US" sz="2400" b="1" dirty="0" smtClean="0">
                <a:solidFill>
                  <a:schemeClr val="accent3"/>
                </a:solidFill>
              </a:rPr>
              <a:t>Example: Just for Parents</a:t>
            </a:r>
          </a:p>
          <a:p>
            <a:pPr marL="68580" indent="0">
              <a:lnSpc>
                <a:spcPct val="120000"/>
              </a:lnSpc>
              <a:spcBef>
                <a:spcPts val="0"/>
              </a:spcBef>
              <a:buNone/>
            </a:pPr>
            <a:r>
              <a:rPr lang="en-US" sz="2400" dirty="0">
                <a:solidFill>
                  <a:srgbClr val="000000"/>
                </a:solidFill>
              </a:rPr>
              <a:t>The "Just for Parents" programming offers a variety of ways for you to enhance and enrich your knowledge and </a:t>
            </a:r>
            <a:r>
              <a:rPr lang="en-US" sz="2400" dirty="0" smtClean="0">
                <a:solidFill>
                  <a:srgbClr val="000000"/>
                </a:solidFill>
              </a:rPr>
              <a:t>skills:</a:t>
            </a:r>
            <a:r>
              <a:rPr lang="en-US" sz="2400" dirty="0">
                <a:solidFill>
                  <a:srgbClr val="000000"/>
                </a:solidFill>
              </a:rPr>
              <a:t> </a:t>
            </a:r>
          </a:p>
          <a:p>
            <a:pPr marL="525780" indent="-457200">
              <a:lnSpc>
                <a:spcPct val="120000"/>
              </a:lnSpc>
              <a:spcBef>
                <a:spcPts val="0"/>
              </a:spcBef>
              <a:buClr>
                <a:schemeClr val="accent3"/>
              </a:buClr>
              <a:buFont typeface="+mj-lt"/>
              <a:buAutoNum type="arabicPeriod"/>
            </a:pPr>
            <a:r>
              <a:rPr lang="en-US" sz="2400" dirty="0" smtClean="0">
                <a:solidFill>
                  <a:srgbClr val="000000"/>
                </a:solidFill>
              </a:rPr>
              <a:t>"</a:t>
            </a:r>
            <a:r>
              <a:rPr lang="en-US" sz="2400" dirty="0">
                <a:solidFill>
                  <a:srgbClr val="000000"/>
                </a:solidFill>
              </a:rPr>
              <a:t>First Wednesdays" Webinar Series - without leaving your home!</a:t>
            </a:r>
          </a:p>
          <a:p>
            <a:pPr marL="525780" indent="-457200">
              <a:lnSpc>
                <a:spcPct val="120000"/>
              </a:lnSpc>
              <a:spcBef>
                <a:spcPts val="0"/>
              </a:spcBef>
              <a:buClr>
                <a:schemeClr val="accent3"/>
              </a:buClr>
              <a:buFont typeface="+mj-lt"/>
              <a:buAutoNum type="arabicPeriod"/>
            </a:pPr>
            <a:r>
              <a:rPr lang="en-US" sz="2400" dirty="0">
                <a:solidFill>
                  <a:srgbClr val="000000"/>
                </a:solidFill>
              </a:rPr>
              <a:t>Learn More </a:t>
            </a:r>
            <a:r>
              <a:rPr lang="en-US" sz="2400" dirty="0" smtClean="0">
                <a:solidFill>
                  <a:srgbClr val="000000"/>
                </a:solidFill>
              </a:rPr>
              <a:t>About Your Children </a:t>
            </a:r>
          </a:p>
          <a:p>
            <a:pPr marL="525780" indent="-457200">
              <a:lnSpc>
                <a:spcPct val="120000"/>
              </a:lnSpc>
              <a:spcBef>
                <a:spcPts val="0"/>
              </a:spcBef>
              <a:buClr>
                <a:schemeClr val="accent3"/>
              </a:buClr>
              <a:buFont typeface="+mj-lt"/>
              <a:buAutoNum type="arabicPeriod"/>
            </a:pPr>
            <a:r>
              <a:rPr lang="en-US" sz="2400" dirty="0" smtClean="0">
                <a:solidFill>
                  <a:srgbClr val="000000"/>
                </a:solidFill>
              </a:rPr>
              <a:t>Book Groups: The </a:t>
            </a:r>
            <a:r>
              <a:rPr lang="en-US" sz="2400" dirty="0">
                <a:solidFill>
                  <a:srgbClr val="000000"/>
                </a:solidFill>
              </a:rPr>
              <a:t>Secrets of Happy Families by Bruce Feiler</a:t>
            </a:r>
          </a:p>
          <a:p>
            <a:pPr marL="525780" indent="-457200">
              <a:lnSpc>
                <a:spcPct val="120000"/>
              </a:lnSpc>
              <a:spcBef>
                <a:spcPts val="0"/>
              </a:spcBef>
              <a:buClr>
                <a:schemeClr val="accent3"/>
              </a:buClr>
              <a:buFont typeface="+mj-lt"/>
              <a:buAutoNum type="arabicPeriod"/>
            </a:pPr>
            <a:r>
              <a:rPr lang="en-US" sz="2400" dirty="0" smtClean="0">
                <a:solidFill>
                  <a:srgbClr val="000000"/>
                </a:solidFill>
              </a:rPr>
              <a:t>Online Video: </a:t>
            </a:r>
            <a:r>
              <a:rPr lang="en-US" sz="2400" dirty="0">
                <a:solidFill>
                  <a:srgbClr val="000000"/>
                </a:solidFill>
              </a:rPr>
              <a:t>"Parenting for the Long Haul"</a:t>
            </a:r>
            <a:endParaRPr lang="en-US" sz="2400" dirty="0" smtClean="0">
              <a:solidFill>
                <a:srgbClr val="000000"/>
              </a:solidFill>
            </a:endParaRPr>
          </a:p>
        </p:txBody>
      </p:sp>
    </p:spTree>
    <p:extLst>
      <p:ext uri="{BB962C8B-B14F-4D97-AF65-F5344CB8AC3E}">
        <p14:creationId xmlns:p14="http://schemas.microsoft.com/office/powerpoint/2010/main" val="23429878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6798313"/>
              </p:ext>
            </p:extLst>
          </p:nvPr>
        </p:nvGraphicFramePr>
        <p:xfrm>
          <a:off x="911822" y="1508924"/>
          <a:ext cx="7143153" cy="5218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Adult Faith </a:t>
            </a:r>
            <a:r>
              <a:rPr lang="en-US" dirty="0"/>
              <a:t>Formation </a:t>
            </a:r>
            <a:r>
              <a:rPr lang="en-US" dirty="0" smtClean="0"/>
              <a:t>Playlist</a:t>
            </a:r>
            <a:endParaRPr lang="en-US" dirty="0"/>
          </a:p>
        </p:txBody>
      </p:sp>
    </p:spTree>
    <p:extLst>
      <p:ext uri="{BB962C8B-B14F-4D97-AF65-F5344CB8AC3E}">
        <p14:creationId xmlns:p14="http://schemas.microsoft.com/office/powerpoint/2010/main" val="1688256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Resources</a:t>
            </a:r>
            <a:endParaRPr lang="en-US" dirty="0"/>
          </a:p>
        </p:txBody>
      </p:sp>
      <p:sp>
        <p:nvSpPr>
          <p:cNvPr id="6" name="Content Placeholder 5"/>
          <p:cNvSpPr>
            <a:spLocks noGrp="1"/>
          </p:cNvSpPr>
          <p:nvPr>
            <p:ph sz="half" idx="1"/>
          </p:nvPr>
        </p:nvSpPr>
        <p:spPr>
          <a:xfrm>
            <a:off x="498517" y="1643018"/>
            <a:ext cx="4853009" cy="869049"/>
          </a:xfrm>
        </p:spPr>
        <p:txBody>
          <a:bodyPr>
            <a:normAutofit/>
          </a:bodyPr>
          <a:lstStyle/>
          <a:p>
            <a:pPr marL="0" indent="0" algn="ctr">
              <a:spcBef>
                <a:spcPts val="0"/>
              </a:spcBef>
              <a:buNone/>
            </a:pPr>
            <a:r>
              <a:rPr lang="en-US" sz="2400" dirty="0" smtClean="0">
                <a:solidFill>
                  <a:schemeClr val="accent1"/>
                </a:solidFill>
              </a:rPr>
              <a:t>Website</a:t>
            </a:r>
          </a:p>
          <a:p>
            <a:pPr marL="0" indent="0" algn="ctr">
              <a:spcBef>
                <a:spcPts val="0"/>
              </a:spcBef>
              <a:buNone/>
            </a:pPr>
            <a:r>
              <a:rPr lang="en-US" sz="2400" dirty="0" smtClean="0">
                <a:solidFill>
                  <a:srgbClr val="2C7C9F"/>
                </a:solidFill>
                <a:hlinkClick r:id="rId2"/>
              </a:rPr>
              <a:t>www.ReimagingFaithFormation.com</a:t>
            </a:r>
            <a:r>
              <a:rPr lang="en-US" sz="2400" dirty="0" smtClean="0">
                <a:solidFill>
                  <a:srgbClr val="2C7C9F"/>
                </a:solidFill>
              </a:rPr>
              <a:t>  </a:t>
            </a:r>
          </a:p>
          <a:p>
            <a:pPr marL="0" indent="0" algn="ctr">
              <a:spcBef>
                <a:spcPts val="0"/>
              </a:spcBef>
              <a:buNone/>
            </a:pPr>
            <a:endParaRPr lang="en-US" sz="2800" dirty="0" smtClean="0">
              <a:solidFill>
                <a:srgbClr val="2C7C9F"/>
              </a:solidFill>
            </a:endParaRPr>
          </a:p>
        </p:txBody>
      </p:sp>
      <p:sp>
        <p:nvSpPr>
          <p:cNvPr id="7" name="Content Placeholder 6"/>
          <p:cNvSpPr>
            <a:spLocks noGrp="1"/>
          </p:cNvSpPr>
          <p:nvPr>
            <p:ph sz="half" idx="2"/>
          </p:nvPr>
        </p:nvSpPr>
        <p:spPr>
          <a:xfrm>
            <a:off x="5773445" y="1643018"/>
            <a:ext cx="2411790" cy="806242"/>
          </a:xfrm>
        </p:spPr>
        <p:txBody>
          <a:bodyPr>
            <a:noAutofit/>
          </a:bodyPr>
          <a:lstStyle/>
          <a:p>
            <a:pPr marL="0" indent="0" algn="ctr">
              <a:spcBef>
                <a:spcPts val="0"/>
              </a:spcBef>
              <a:buNone/>
            </a:pPr>
            <a:r>
              <a:rPr lang="en-US" sz="2400" dirty="0" smtClean="0">
                <a:solidFill>
                  <a:schemeClr val="accent1"/>
                </a:solidFill>
              </a:rPr>
              <a:t>Book</a:t>
            </a:r>
          </a:p>
        </p:txBody>
      </p:sp>
      <p:pic>
        <p:nvPicPr>
          <p:cNvPr id="8" name="Picture 7" descr="Reimagining Cover final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1359" y="2681322"/>
            <a:ext cx="2203616" cy="3330031"/>
          </a:xfrm>
          <a:prstGeom prst="rect">
            <a:avLst/>
          </a:prstGeom>
        </p:spPr>
      </p:pic>
      <p:pic>
        <p:nvPicPr>
          <p:cNvPr id="9" name="Picture 8" descr="Screen Shot 2015-12-28 at 10.48.47 AM.png"/>
          <p:cNvPicPr>
            <a:picLocks noChangeAspect="1"/>
          </p:cNvPicPr>
          <p:nvPr/>
        </p:nvPicPr>
        <p:blipFill rotWithShape="1">
          <a:blip r:embed="rId4">
            <a:extLst>
              <a:ext uri="{28A0092B-C50C-407E-A947-70E740481C1C}">
                <a14:useLocalDpi xmlns:a14="http://schemas.microsoft.com/office/drawing/2010/main" val="0"/>
              </a:ext>
            </a:extLst>
          </a:blip>
          <a:srcRect l="1306" t="12034" r="21531"/>
          <a:stretch/>
        </p:blipFill>
        <p:spPr>
          <a:xfrm>
            <a:off x="597026" y="2681322"/>
            <a:ext cx="4723101" cy="3365225"/>
          </a:xfrm>
          <a:prstGeom prst="rect">
            <a:avLst/>
          </a:prstGeom>
        </p:spPr>
      </p:pic>
    </p:spTree>
    <p:extLst>
      <p:ext uri="{BB962C8B-B14F-4D97-AF65-F5344CB8AC3E}">
        <p14:creationId xmlns:p14="http://schemas.microsoft.com/office/powerpoint/2010/main" val="30690515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Faith Formation Playlist</a:t>
            </a:r>
            <a:endParaRPr lang="en-US" dirty="0"/>
          </a:p>
        </p:txBody>
      </p:sp>
      <p:sp>
        <p:nvSpPr>
          <p:cNvPr id="3" name="Content Placeholder 2"/>
          <p:cNvSpPr>
            <a:spLocks noGrp="1"/>
          </p:cNvSpPr>
          <p:nvPr>
            <p:ph idx="1"/>
          </p:nvPr>
        </p:nvSpPr>
        <p:spPr>
          <a:xfrm>
            <a:off x="389936" y="1600200"/>
            <a:ext cx="7665039" cy="5043403"/>
          </a:xfrm>
        </p:spPr>
        <p:txBody>
          <a:bodyPr>
            <a:normAutofit fontScale="92500" lnSpcReduction="10000"/>
          </a:bodyPr>
          <a:lstStyle/>
          <a:p>
            <a:pPr marL="0" indent="0">
              <a:lnSpc>
                <a:spcPct val="120000"/>
              </a:lnSpc>
              <a:spcBef>
                <a:spcPts val="0"/>
              </a:spcBef>
              <a:buSzPct val="100000"/>
              <a:buNone/>
            </a:pPr>
            <a:r>
              <a:rPr lang="en-US" sz="2400" dirty="0" smtClean="0">
                <a:solidFill>
                  <a:schemeClr val="tx1"/>
                </a:solidFill>
              </a:rPr>
              <a:t>Playlists are thematic learning plans that integrate a variety of ways to learn, multiple learning environments, and online and physical spaces—from which people can create their own faith formation plan. </a:t>
            </a:r>
          </a:p>
          <a:p>
            <a:pPr marL="0" indent="0">
              <a:lnSpc>
                <a:spcPct val="120000"/>
              </a:lnSpc>
              <a:spcBef>
                <a:spcPts val="0"/>
              </a:spcBef>
              <a:buSzPct val="100000"/>
              <a:buNone/>
            </a:pPr>
            <a:endParaRPr lang="en-US" sz="1200" dirty="0" smtClean="0">
              <a:solidFill>
                <a:schemeClr val="tx1"/>
              </a:solidFill>
            </a:endParaRPr>
          </a:p>
          <a:p>
            <a:pPr marL="0" indent="0" algn="ctr">
              <a:lnSpc>
                <a:spcPct val="120000"/>
              </a:lnSpc>
              <a:spcBef>
                <a:spcPts val="0"/>
              </a:spcBef>
              <a:buSzPct val="100000"/>
              <a:buNone/>
            </a:pPr>
            <a:r>
              <a:rPr lang="en-US" sz="2400" b="1" dirty="0" smtClean="0">
                <a:solidFill>
                  <a:srgbClr val="B50B1B"/>
                </a:solidFill>
              </a:rPr>
              <a:t>Example: Spiritual Enrichment for Adults</a:t>
            </a:r>
          </a:p>
          <a:p>
            <a:pPr marL="0" indent="0" algn="ctr">
              <a:lnSpc>
                <a:spcPct val="120000"/>
              </a:lnSpc>
              <a:spcBef>
                <a:spcPts val="0"/>
              </a:spcBef>
              <a:buSzPct val="100000"/>
              <a:buNone/>
            </a:pPr>
            <a:r>
              <a:rPr lang="en-US" sz="2400" b="1" dirty="0" smtClean="0">
                <a:solidFill>
                  <a:srgbClr val="B50B1B"/>
                </a:solidFill>
              </a:rPr>
              <a:t>Theme: “Spiritual Practices”</a:t>
            </a:r>
          </a:p>
          <a:p>
            <a:pPr marL="514350" indent="-514350">
              <a:lnSpc>
                <a:spcPct val="120000"/>
              </a:lnSpc>
              <a:spcBef>
                <a:spcPts val="0"/>
              </a:spcBef>
              <a:buSzPct val="100000"/>
              <a:buFont typeface="+mj-lt"/>
              <a:buAutoNum type="arabicPeriod"/>
            </a:pPr>
            <a:r>
              <a:rPr lang="en-US" sz="2400" dirty="0" smtClean="0">
                <a:solidFill>
                  <a:srgbClr val="000000"/>
                </a:solidFill>
              </a:rPr>
              <a:t>Spiritual </a:t>
            </a:r>
            <a:r>
              <a:rPr lang="en-US" sz="2400" dirty="0">
                <a:solidFill>
                  <a:srgbClr val="000000"/>
                </a:solidFill>
              </a:rPr>
              <a:t>Practices </a:t>
            </a:r>
            <a:r>
              <a:rPr lang="en-US" sz="2400" dirty="0" smtClean="0">
                <a:solidFill>
                  <a:srgbClr val="000000"/>
                </a:solidFill>
              </a:rPr>
              <a:t>Course (5 sessions at church in one month)</a:t>
            </a:r>
            <a:endParaRPr lang="en-US" sz="2400" dirty="0">
              <a:solidFill>
                <a:srgbClr val="000000"/>
              </a:solidFill>
            </a:endParaRPr>
          </a:p>
          <a:p>
            <a:pPr marL="514350" indent="-514350">
              <a:lnSpc>
                <a:spcPct val="120000"/>
              </a:lnSpc>
              <a:spcBef>
                <a:spcPts val="0"/>
              </a:spcBef>
              <a:buSzPct val="100000"/>
              <a:buFont typeface="+mj-lt"/>
              <a:buAutoNum type="arabicPeriod"/>
            </a:pPr>
            <a:r>
              <a:rPr lang="en-US" sz="2400" dirty="0">
                <a:solidFill>
                  <a:srgbClr val="000000"/>
                </a:solidFill>
              </a:rPr>
              <a:t>Spirituality Over 50 Book </a:t>
            </a:r>
            <a:r>
              <a:rPr lang="en-US" sz="2400" dirty="0" smtClean="0">
                <a:solidFill>
                  <a:srgbClr val="000000"/>
                </a:solidFill>
              </a:rPr>
              <a:t>Group (variety of times &amp; places)</a:t>
            </a:r>
            <a:endParaRPr lang="en-US" sz="2400" dirty="0">
              <a:solidFill>
                <a:srgbClr val="000000"/>
              </a:solidFill>
            </a:endParaRPr>
          </a:p>
          <a:p>
            <a:pPr marL="514350" indent="-514350">
              <a:lnSpc>
                <a:spcPct val="120000"/>
              </a:lnSpc>
              <a:spcBef>
                <a:spcPts val="0"/>
              </a:spcBef>
              <a:buSzPct val="100000"/>
              <a:buFont typeface="+mj-lt"/>
              <a:buAutoNum type="arabicPeriod"/>
            </a:pPr>
            <a:r>
              <a:rPr lang="en-US" sz="2400" dirty="0" smtClean="0">
                <a:solidFill>
                  <a:srgbClr val="000000"/>
                </a:solidFill>
              </a:rPr>
              <a:t>Online Daily </a:t>
            </a:r>
            <a:r>
              <a:rPr lang="en-US" sz="2400" dirty="0">
                <a:solidFill>
                  <a:srgbClr val="000000"/>
                </a:solidFill>
              </a:rPr>
              <a:t>Devotion </a:t>
            </a:r>
            <a:r>
              <a:rPr lang="en-US" sz="2400" dirty="0" smtClean="0">
                <a:solidFill>
                  <a:srgbClr val="000000"/>
                </a:solidFill>
              </a:rPr>
              <a:t>Resources</a:t>
            </a:r>
            <a:endParaRPr lang="en-US" sz="2400" dirty="0">
              <a:solidFill>
                <a:srgbClr val="000000"/>
              </a:solidFill>
            </a:endParaRPr>
          </a:p>
          <a:p>
            <a:pPr marL="514350" indent="-514350">
              <a:lnSpc>
                <a:spcPct val="120000"/>
              </a:lnSpc>
              <a:spcBef>
                <a:spcPts val="0"/>
              </a:spcBef>
              <a:buSzPct val="100000"/>
              <a:buFont typeface="+mj-lt"/>
              <a:buAutoNum type="arabicPeriod"/>
            </a:pPr>
            <a:r>
              <a:rPr lang="en-US" sz="2400" dirty="0" smtClean="0">
                <a:solidFill>
                  <a:srgbClr val="000000"/>
                </a:solidFill>
              </a:rPr>
              <a:t>Online Prayer </a:t>
            </a:r>
            <a:r>
              <a:rPr lang="en-US" sz="2400" dirty="0">
                <a:solidFill>
                  <a:srgbClr val="000000"/>
                </a:solidFill>
              </a:rPr>
              <a:t>Practices </a:t>
            </a:r>
            <a:r>
              <a:rPr lang="en-US" sz="2400" dirty="0" smtClean="0">
                <a:solidFill>
                  <a:srgbClr val="000000"/>
                </a:solidFill>
              </a:rPr>
              <a:t>Resources </a:t>
            </a:r>
            <a:endParaRPr lang="en-US" sz="2400" dirty="0">
              <a:solidFill>
                <a:srgbClr val="000000"/>
              </a:solidFill>
            </a:endParaRPr>
          </a:p>
          <a:p>
            <a:pPr marL="514350" indent="-514350">
              <a:lnSpc>
                <a:spcPct val="120000"/>
              </a:lnSpc>
              <a:spcBef>
                <a:spcPts val="0"/>
              </a:spcBef>
              <a:buSzPct val="100000"/>
              <a:buFont typeface="+mj-lt"/>
              <a:buAutoNum type="arabicPeriod"/>
            </a:pPr>
            <a:r>
              <a:rPr lang="en-US" sz="2400" dirty="0">
                <a:solidFill>
                  <a:srgbClr val="000000"/>
                </a:solidFill>
              </a:rPr>
              <a:t>Online Course or Retreat with a Spiritual </a:t>
            </a:r>
            <a:r>
              <a:rPr lang="en-US" sz="2400" dirty="0" smtClean="0">
                <a:solidFill>
                  <a:srgbClr val="000000"/>
                </a:solidFill>
              </a:rPr>
              <a:t>Master </a:t>
            </a:r>
            <a:endParaRPr lang="en-US" sz="2400" dirty="0">
              <a:solidFill>
                <a:srgbClr val="000000"/>
              </a:solidFill>
            </a:endParaRPr>
          </a:p>
          <a:p>
            <a:pPr marL="514350" indent="-514350">
              <a:lnSpc>
                <a:spcPct val="120000"/>
              </a:lnSpc>
              <a:spcBef>
                <a:spcPts val="0"/>
              </a:spcBef>
              <a:buSzPct val="100000"/>
              <a:buFont typeface="+mj-lt"/>
              <a:buAutoNum type="arabicPeriod"/>
            </a:pPr>
            <a:r>
              <a:rPr lang="en-US" sz="2400" dirty="0">
                <a:solidFill>
                  <a:srgbClr val="000000"/>
                </a:solidFill>
              </a:rPr>
              <a:t>Online </a:t>
            </a:r>
            <a:r>
              <a:rPr lang="en-US" sz="2400" dirty="0" smtClean="0">
                <a:solidFill>
                  <a:srgbClr val="000000"/>
                </a:solidFill>
              </a:rPr>
              <a:t>Retreat</a:t>
            </a:r>
            <a:endParaRPr lang="en-US" sz="2400" dirty="0">
              <a:solidFill>
                <a:srgbClr val="000000"/>
              </a:solidFill>
            </a:endParaRPr>
          </a:p>
          <a:p>
            <a:pPr marL="0" indent="0">
              <a:lnSpc>
                <a:spcPct val="120000"/>
              </a:lnSpc>
              <a:spcBef>
                <a:spcPts val="0"/>
              </a:spcBef>
              <a:buSzPct val="100000"/>
              <a:buNone/>
            </a:pPr>
            <a:r>
              <a:rPr lang="en-US" sz="1700" dirty="0" smtClean="0">
                <a:solidFill>
                  <a:srgbClr val="000000"/>
                </a:solidFill>
              </a:rPr>
              <a:t>Website: http</a:t>
            </a:r>
            <a:r>
              <a:rPr lang="en-US" sz="1700" dirty="0">
                <a:solidFill>
                  <a:srgbClr val="000000"/>
                </a:solidFill>
              </a:rPr>
              <a:t>://</a:t>
            </a:r>
            <a:r>
              <a:rPr lang="en-US" sz="1700" dirty="0" smtClean="0">
                <a:solidFill>
                  <a:srgbClr val="000000"/>
                </a:solidFill>
              </a:rPr>
              <a:t>holytrinityadults.weebly.com</a:t>
            </a:r>
          </a:p>
        </p:txBody>
      </p:sp>
    </p:spTree>
    <p:extLst>
      <p:ext uri="{BB962C8B-B14F-4D97-AF65-F5344CB8AC3E}">
        <p14:creationId xmlns:p14="http://schemas.microsoft.com/office/powerpoint/2010/main" val="41664070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t="13333" r="3333" b="10444"/>
          <a:stretch/>
        </p:blipFill>
        <p:spPr>
          <a:xfrm>
            <a:off x="-15292" y="1275324"/>
            <a:ext cx="9199984" cy="4533900"/>
          </a:xfrm>
          <a:prstGeom prst="rect">
            <a:avLst/>
          </a:prstGeom>
        </p:spPr>
      </p:pic>
      <p:sp>
        <p:nvSpPr>
          <p:cNvPr id="5" name="Title 4"/>
          <p:cNvSpPr>
            <a:spLocks noGrp="1"/>
          </p:cNvSpPr>
          <p:nvPr>
            <p:ph type="title"/>
          </p:nvPr>
        </p:nvSpPr>
        <p:spPr/>
        <p:txBody>
          <a:bodyPr/>
          <a:lstStyle/>
          <a:p>
            <a:r>
              <a:rPr lang="en-US" dirty="0" smtClean="0"/>
              <a:t>Digital </a:t>
            </a:r>
            <a:r>
              <a:rPr lang="en-US" dirty="0" smtClean="0"/>
              <a:t>Platform</a:t>
            </a:r>
            <a:endParaRPr lang="en-US" dirty="0"/>
          </a:p>
        </p:txBody>
      </p:sp>
      <p:sp>
        <p:nvSpPr>
          <p:cNvPr id="4" name="Content Placeholder 3"/>
          <p:cNvSpPr>
            <a:spLocks noGrp="1"/>
          </p:cNvSpPr>
          <p:nvPr>
            <p:ph idx="1"/>
          </p:nvPr>
        </p:nvSpPr>
        <p:spPr>
          <a:xfrm>
            <a:off x="97695" y="5885424"/>
            <a:ext cx="8982805" cy="876300"/>
          </a:xfrm>
        </p:spPr>
        <p:txBody>
          <a:bodyPr>
            <a:noAutofit/>
          </a:bodyPr>
          <a:lstStyle/>
          <a:p>
            <a:pPr marL="0" indent="0" algn="ctr">
              <a:spcBef>
                <a:spcPts val="0"/>
              </a:spcBef>
              <a:buNone/>
            </a:pPr>
            <a:r>
              <a:rPr lang="en-US" sz="2200" b="1" dirty="0" smtClean="0"/>
              <a:t>Other Platforms</a:t>
            </a:r>
          </a:p>
          <a:p>
            <a:pPr marL="0" indent="0" algn="ctr">
              <a:spcBef>
                <a:spcPts val="0"/>
              </a:spcBef>
              <a:buNone/>
            </a:pPr>
            <a:r>
              <a:rPr lang="en-US" sz="2200" dirty="0" smtClean="0"/>
              <a:t>www.wordpress.org</a:t>
            </a:r>
            <a:r>
              <a:rPr lang="en-US" sz="2200" dirty="0"/>
              <a:t> </a:t>
            </a:r>
            <a:r>
              <a:rPr lang="en-US" sz="2200" dirty="0" smtClean="0"/>
              <a:t>    www.wix.com     www.squarespace.com</a:t>
            </a:r>
          </a:p>
        </p:txBody>
      </p:sp>
    </p:spTree>
    <p:extLst>
      <p:ext uri="{BB962C8B-B14F-4D97-AF65-F5344CB8AC3E}">
        <p14:creationId xmlns:p14="http://schemas.microsoft.com/office/powerpoint/2010/main" val="13317096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Remember…</a:t>
            </a:r>
            <a:endParaRPr lang="en-US" dirty="0"/>
          </a:p>
        </p:txBody>
      </p:sp>
      <p:sp>
        <p:nvSpPr>
          <p:cNvPr id="3" name="Content Placeholder 2"/>
          <p:cNvSpPr>
            <a:spLocks noGrp="1"/>
          </p:cNvSpPr>
          <p:nvPr>
            <p:ph idx="1"/>
          </p:nvPr>
        </p:nvSpPr>
        <p:spPr>
          <a:xfrm>
            <a:off x="404632" y="1484701"/>
            <a:ext cx="5782731" cy="5079999"/>
          </a:xfrm>
        </p:spPr>
        <p:txBody>
          <a:bodyPr>
            <a:normAutofit fontScale="85000" lnSpcReduction="20000"/>
          </a:bodyPr>
          <a:lstStyle/>
          <a:p>
            <a:pPr marL="457200" indent="-457200">
              <a:lnSpc>
                <a:spcPct val="110000"/>
              </a:lnSpc>
              <a:spcBef>
                <a:spcPts val="0"/>
              </a:spcBef>
              <a:buSzPct val="100000"/>
              <a:buFont typeface="+mj-lt"/>
              <a:buAutoNum type="arabicPeriod"/>
            </a:pPr>
            <a:r>
              <a:rPr lang="en-US" sz="2400" dirty="0" smtClean="0">
                <a:solidFill>
                  <a:srgbClr val="000000"/>
                </a:solidFill>
              </a:rPr>
              <a:t>Don’t </a:t>
            </a:r>
            <a:r>
              <a:rPr lang="en-US" sz="2400" dirty="0">
                <a:solidFill>
                  <a:srgbClr val="000000"/>
                </a:solidFill>
              </a:rPr>
              <a:t>make the user think—make web pages self-explanatory so the </a:t>
            </a:r>
            <a:r>
              <a:rPr lang="en-US" sz="2400" dirty="0" smtClean="0">
                <a:solidFill>
                  <a:srgbClr val="000000"/>
                </a:solidFill>
              </a:rPr>
              <a:t>user hardly </a:t>
            </a:r>
            <a:r>
              <a:rPr lang="en-US" sz="2400" dirty="0">
                <a:solidFill>
                  <a:srgbClr val="000000"/>
                </a:solidFill>
              </a:rPr>
              <a:t>has any perceived effort to understand them, for example, </a:t>
            </a:r>
            <a:r>
              <a:rPr lang="en-US" sz="2400" dirty="0" smtClean="0">
                <a:solidFill>
                  <a:srgbClr val="000000"/>
                </a:solidFill>
              </a:rPr>
              <a:t>clear choice </a:t>
            </a:r>
            <a:r>
              <a:rPr lang="en-US" sz="2400" dirty="0">
                <a:solidFill>
                  <a:srgbClr val="000000"/>
                </a:solidFill>
              </a:rPr>
              <a:t>of labels, clearly “clickable” items, simple search.</a:t>
            </a:r>
          </a:p>
          <a:p>
            <a:pPr marL="457200" indent="-457200">
              <a:lnSpc>
                <a:spcPct val="110000"/>
              </a:lnSpc>
              <a:spcBef>
                <a:spcPts val="0"/>
              </a:spcBef>
              <a:buSzPct val="100000"/>
              <a:buFont typeface="+mj-lt"/>
              <a:buAutoNum type="arabicPeriod"/>
            </a:pPr>
            <a:r>
              <a:rPr lang="en-US" sz="2400" dirty="0" smtClean="0">
                <a:solidFill>
                  <a:srgbClr val="000000"/>
                </a:solidFill>
              </a:rPr>
              <a:t>People </a:t>
            </a:r>
            <a:r>
              <a:rPr lang="en-US" sz="2400" dirty="0">
                <a:solidFill>
                  <a:srgbClr val="000000"/>
                </a:solidFill>
              </a:rPr>
              <a:t>generally don’t read web pages closely; they scan, so design for </a:t>
            </a:r>
            <a:r>
              <a:rPr lang="en-US" sz="2400" dirty="0" smtClean="0">
                <a:solidFill>
                  <a:srgbClr val="000000"/>
                </a:solidFill>
              </a:rPr>
              <a:t>scanning rather </a:t>
            </a:r>
            <a:r>
              <a:rPr lang="en-US" sz="2400" dirty="0">
                <a:solidFill>
                  <a:srgbClr val="000000"/>
                </a:solidFill>
              </a:rPr>
              <a:t>than reading.</a:t>
            </a:r>
          </a:p>
          <a:p>
            <a:pPr marL="457200" indent="-457200">
              <a:lnSpc>
                <a:spcPct val="110000"/>
              </a:lnSpc>
              <a:spcBef>
                <a:spcPts val="0"/>
              </a:spcBef>
              <a:buSzPct val="100000"/>
              <a:buFont typeface="+mj-lt"/>
              <a:buAutoNum type="arabicPeriod"/>
            </a:pPr>
            <a:r>
              <a:rPr lang="en-US" sz="2400" dirty="0" smtClean="0">
                <a:solidFill>
                  <a:srgbClr val="000000"/>
                </a:solidFill>
              </a:rPr>
              <a:t>Create </a:t>
            </a:r>
            <a:r>
              <a:rPr lang="en-US" sz="2400" dirty="0">
                <a:solidFill>
                  <a:srgbClr val="000000"/>
                </a:solidFill>
              </a:rPr>
              <a:t>a clear visual hierarchy and menu system (main menu, submenus).</a:t>
            </a:r>
          </a:p>
          <a:p>
            <a:pPr marL="457200" indent="-457200">
              <a:lnSpc>
                <a:spcPct val="110000"/>
              </a:lnSpc>
              <a:spcBef>
                <a:spcPts val="0"/>
              </a:spcBef>
              <a:buSzPct val="100000"/>
              <a:buFont typeface="+mj-lt"/>
              <a:buAutoNum type="arabicPeriod"/>
            </a:pPr>
            <a:r>
              <a:rPr lang="en-US" sz="2400" dirty="0" smtClean="0">
                <a:solidFill>
                  <a:srgbClr val="000000"/>
                </a:solidFill>
              </a:rPr>
              <a:t>Make </a:t>
            </a:r>
            <a:r>
              <a:rPr lang="en-US" sz="2400" dirty="0">
                <a:solidFill>
                  <a:srgbClr val="000000"/>
                </a:solidFill>
              </a:rPr>
              <a:t>it very clear how to navigate the site, </a:t>
            </a:r>
            <a:r>
              <a:rPr lang="en-US" sz="2400" dirty="0" smtClean="0">
                <a:solidFill>
                  <a:srgbClr val="000000"/>
                </a:solidFill>
              </a:rPr>
              <a:t>with clear </a:t>
            </a:r>
            <a:r>
              <a:rPr lang="en-US" sz="2400" dirty="0">
                <a:solidFill>
                  <a:srgbClr val="000000"/>
                </a:solidFill>
              </a:rPr>
              <a:t>“signposts” on all pages.</a:t>
            </a:r>
          </a:p>
          <a:p>
            <a:pPr marL="457200" indent="-457200">
              <a:lnSpc>
                <a:spcPct val="110000"/>
              </a:lnSpc>
              <a:spcBef>
                <a:spcPts val="0"/>
              </a:spcBef>
              <a:buSzPct val="100000"/>
              <a:buFont typeface="+mj-lt"/>
              <a:buAutoNum type="arabicPeriod"/>
            </a:pPr>
            <a:r>
              <a:rPr lang="en-US" sz="2400" dirty="0" smtClean="0">
                <a:solidFill>
                  <a:srgbClr val="000000"/>
                </a:solidFill>
              </a:rPr>
              <a:t>Omit </a:t>
            </a:r>
            <a:r>
              <a:rPr lang="en-US" sz="2400" dirty="0">
                <a:solidFill>
                  <a:srgbClr val="000000"/>
                </a:solidFill>
              </a:rPr>
              <a:t>needless words.</a:t>
            </a:r>
          </a:p>
          <a:p>
            <a:pPr marL="457200" indent="-457200">
              <a:lnSpc>
                <a:spcPct val="110000"/>
              </a:lnSpc>
              <a:spcBef>
                <a:spcPts val="0"/>
              </a:spcBef>
              <a:buSzPct val="100000"/>
              <a:buFont typeface="+mj-lt"/>
              <a:buAutoNum type="arabicPeriod"/>
            </a:pPr>
            <a:r>
              <a:rPr lang="en-US" sz="2400" dirty="0" smtClean="0">
                <a:solidFill>
                  <a:srgbClr val="000000"/>
                </a:solidFill>
              </a:rPr>
              <a:t>The </a:t>
            </a:r>
            <a:r>
              <a:rPr lang="en-US" sz="2400" dirty="0">
                <a:solidFill>
                  <a:srgbClr val="000000"/>
                </a:solidFill>
              </a:rPr>
              <a:t>home page needs the greatest design care to convey site identity </a:t>
            </a:r>
            <a:r>
              <a:rPr lang="en-US" sz="2400" dirty="0" smtClean="0">
                <a:solidFill>
                  <a:srgbClr val="000000"/>
                </a:solidFill>
              </a:rPr>
              <a:t>and mission</a:t>
            </a:r>
            <a:r>
              <a:rPr lang="en-US" sz="2400" dirty="0">
                <a:solidFill>
                  <a:srgbClr val="000000"/>
                </a:solidFill>
              </a:rPr>
              <a:t>.</a:t>
            </a:r>
          </a:p>
          <a:p>
            <a:pPr marL="457200" indent="-457200">
              <a:lnSpc>
                <a:spcPct val="110000"/>
              </a:lnSpc>
              <a:spcBef>
                <a:spcPts val="0"/>
              </a:spcBef>
              <a:buSzPct val="100000"/>
              <a:buFont typeface="+mj-lt"/>
              <a:buAutoNum type="arabicPeriod"/>
            </a:pPr>
            <a:r>
              <a:rPr lang="en-US" sz="2400" dirty="0" smtClean="0">
                <a:solidFill>
                  <a:srgbClr val="000000"/>
                </a:solidFill>
              </a:rPr>
              <a:t>Promote </a:t>
            </a:r>
            <a:r>
              <a:rPr lang="en-US" sz="2400" dirty="0">
                <a:solidFill>
                  <a:srgbClr val="000000"/>
                </a:solidFill>
              </a:rPr>
              <a:t>user goodwill by making the typical tasks easy to do, make it </a:t>
            </a:r>
            <a:r>
              <a:rPr lang="en-US" sz="2400" dirty="0" smtClean="0">
                <a:solidFill>
                  <a:srgbClr val="000000"/>
                </a:solidFill>
              </a:rPr>
              <a:t>easy to </a:t>
            </a:r>
            <a:r>
              <a:rPr lang="en-US" sz="2400" dirty="0">
                <a:solidFill>
                  <a:srgbClr val="000000"/>
                </a:solidFill>
              </a:rPr>
              <a:t>recover from errors, and avoid anything likely to irritate users.</a:t>
            </a:r>
          </a:p>
        </p:txBody>
      </p:sp>
      <p:pic>
        <p:nvPicPr>
          <p:cNvPr id="4" name="Picture 3" descr="Dont Make Me Thi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292" y="2395945"/>
            <a:ext cx="2280004" cy="2928928"/>
          </a:xfrm>
          <a:prstGeom prst="rect">
            <a:avLst/>
          </a:prstGeom>
        </p:spPr>
      </p:pic>
    </p:spTree>
    <p:extLst>
      <p:ext uri="{BB962C8B-B14F-4D97-AF65-F5344CB8AC3E}">
        <p14:creationId xmlns:p14="http://schemas.microsoft.com/office/powerpoint/2010/main" val="22414423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Test </a:t>
            </a:r>
            <a:r>
              <a:rPr lang="en-US" dirty="0" smtClean="0"/>
              <a:t>the Plan &amp; Website</a:t>
            </a:r>
            <a:endParaRPr lang="en-US" dirty="0"/>
          </a:p>
        </p:txBody>
      </p:sp>
      <p:sp>
        <p:nvSpPr>
          <p:cNvPr id="3" name="Content Placeholder 2"/>
          <p:cNvSpPr>
            <a:spLocks noGrp="1"/>
          </p:cNvSpPr>
          <p:nvPr>
            <p:ph idx="1"/>
          </p:nvPr>
        </p:nvSpPr>
        <p:spPr>
          <a:xfrm>
            <a:off x="498475" y="1600200"/>
            <a:ext cx="7556500" cy="4902281"/>
          </a:xfrm>
        </p:spPr>
        <p:txBody>
          <a:bodyPr>
            <a:normAutofit fontScale="92500" lnSpcReduction="20000"/>
          </a:bodyPr>
          <a:lstStyle/>
          <a:p>
            <a:pPr marL="457200" indent="-457200">
              <a:lnSpc>
                <a:spcPct val="110000"/>
              </a:lnSpc>
              <a:spcBef>
                <a:spcPts val="0"/>
              </a:spcBef>
              <a:buSzPct val="100000"/>
              <a:buFont typeface="+mj-lt"/>
              <a:buAutoNum type="arabicPeriod"/>
            </a:pPr>
            <a:r>
              <a:rPr lang="en-US" sz="2400" dirty="0" smtClean="0">
                <a:solidFill>
                  <a:srgbClr val="000000"/>
                </a:solidFill>
              </a:rPr>
              <a:t>Let </a:t>
            </a:r>
            <a:r>
              <a:rPr lang="en-US" sz="2400" dirty="0">
                <a:solidFill>
                  <a:srgbClr val="000000"/>
                </a:solidFill>
              </a:rPr>
              <a:t>your user experience the network online. Show don’t tell. Let them review the website and the programming.  Just the minimum context so they understand what to do. (Have computers or tablets available for people to use or ask them to bring a </a:t>
            </a:r>
            <a:r>
              <a:rPr lang="en-US" sz="2400" dirty="0" smtClean="0">
                <a:solidFill>
                  <a:srgbClr val="000000"/>
                </a:solidFill>
              </a:rPr>
              <a:t>device.</a:t>
            </a:r>
            <a:r>
              <a:rPr lang="en-US" sz="2400" dirty="0">
                <a:solidFill>
                  <a:srgbClr val="000000"/>
                </a:solidFill>
              </a:rPr>
              <a:t>)</a:t>
            </a:r>
          </a:p>
          <a:p>
            <a:pPr marL="457200" indent="-457200">
              <a:lnSpc>
                <a:spcPct val="110000"/>
              </a:lnSpc>
              <a:spcBef>
                <a:spcPts val="0"/>
              </a:spcBef>
              <a:buSzPct val="100000"/>
              <a:buFont typeface="+mj-lt"/>
              <a:buAutoNum type="arabicPeriod"/>
            </a:pPr>
            <a:r>
              <a:rPr lang="en-US" sz="2400" dirty="0">
                <a:solidFill>
                  <a:srgbClr val="000000"/>
                </a:solidFill>
              </a:rPr>
              <a:t>Have them talk through their </a:t>
            </a:r>
            <a:r>
              <a:rPr lang="en-US" sz="2400" dirty="0" smtClean="0">
                <a:solidFill>
                  <a:srgbClr val="000000"/>
                </a:solidFill>
              </a:rPr>
              <a:t>experience, e.g., “</a:t>
            </a:r>
            <a:r>
              <a:rPr lang="en-US" sz="2400" dirty="0">
                <a:solidFill>
                  <a:srgbClr val="000000"/>
                </a:solidFill>
              </a:rPr>
              <a:t>Tell me what you are thinking as you are doing this.”</a:t>
            </a:r>
          </a:p>
          <a:p>
            <a:pPr marL="457200" indent="-457200">
              <a:lnSpc>
                <a:spcPct val="110000"/>
              </a:lnSpc>
              <a:spcBef>
                <a:spcPts val="0"/>
              </a:spcBef>
              <a:buSzPct val="100000"/>
              <a:buFont typeface="+mj-lt"/>
              <a:buAutoNum type="arabicPeriod"/>
            </a:pPr>
            <a:r>
              <a:rPr lang="en-US" sz="2400" dirty="0">
                <a:solidFill>
                  <a:srgbClr val="000000"/>
                </a:solidFill>
              </a:rPr>
              <a:t>Actively observe. Watch how they use (and misuse!) the website. Don’t immediately “correct” what your user is doing.</a:t>
            </a:r>
          </a:p>
          <a:p>
            <a:pPr marL="457200" indent="-457200">
              <a:lnSpc>
                <a:spcPct val="110000"/>
              </a:lnSpc>
              <a:spcBef>
                <a:spcPts val="0"/>
              </a:spcBef>
              <a:buSzPct val="100000"/>
              <a:buFont typeface="+mj-lt"/>
              <a:buAutoNum type="arabicPeriod"/>
            </a:pPr>
            <a:r>
              <a:rPr lang="en-US" sz="2400" dirty="0">
                <a:solidFill>
                  <a:srgbClr val="000000"/>
                </a:solidFill>
              </a:rPr>
              <a:t>Follow up with questions, such as: “Show me why this would (or would not) work for you.” “Can you tell me more about how this made you feel?” “Why? “ “Do you find things that interest you and connect with your life?” “Are there things you would have liked to see?” </a:t>
            </a:r>
          </a:p>
          <a:p>
            <a:pPr marL="457200" indent="-457200">
              <a:lnSpc>
                <a:spcPct val="110000"/>
              </a:lnSpc>
              <a:spcBef>
                <a:spcPts val="0"/>
              </a:spcBef>
              <a:buNone/>
            </a:pPr>
            <a:endParaRPr lang="en-US" sz="2400" dirty="0" smtClean="0">
              <a:solidFill>
                <a:srgbClr val="000000"/>
              </a:solidFill>
            </a:endParaRPr>
          </a:p>
        </p:txBody>
      </p:sp>
    </p:spTree>
    <p:extLst>
      <p:ext uri="{BB962C8B-B14F-4D97-AF65-F5344CB8AC3E}">
        <p14:creationId xmlns:p14="http://schemas.microsoft.com/office/powerpoint/2010/main" val="12165931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Launch </a:t>
            </a:r>
            <a:r>
              <a:rPr lang="en-US" dirty="0" smtClean="0"/>
              <a:t>the Network</a:t>
            </a:r>
            <a:endParaRPr lang="en-US" dirty="0"/>
          </a:p>
        </p:txBody>
      </p:sp>
      <p:sp>
        <p:nvSpPr>
          <p:cNvPr id="3" name="Content Placeholder 2"/>
          <p:cNvSpPr>
            <a:spLocks noGrp="1"/>
          </p:cNvSpPr>
          <p:nvPr>
            <p:ph idx="1"/>
          </p:nvPr>
        </p:nvSpPr>
        <p:spPr/>
        <p:txBody>
          <a:bodyPr>
            <a:normAutofit fontScale="85000" lnSpcReduction="20000"/>
          </a:bodyPr>
          <a:lstStyle/>
          <a:p>
            <a:pPr marL="0" indent="0">
              <a:spcBef>
                <a:spcPts val="600"/>
              </a:spcBef>
              <a:buNone/>
            </a:pPr>
            <a:r>
              <a:rPr lang="en-US" sz="2800" dirty="0" smtClean="0">
                <a:solidFill>
                  <a:srgbClr val="000000"/>
                </a:solidFill>
              </a:rPr>
              <a:t>Be </a:t>
            </a:r>
            <a:r>
              <a:rPr lang="en-US" sz="2800" dirty="0">
                <a:solidFill>
                  <a:srgbClr val="000000"/>
                </a:solidFill>
              </a:rPr>
              <a:t>sure to pay careful attention to the titles </a:t>
            </a:r>
            <a:r>
              <a:rPr lang="en-US" sz="2800" dirty="0" smtClean="0">
                <a:solidFill>
                  <a:srgbClr val="000000"/>
                </a:solidFill>
              </a:rPr>
              <a:t>and descriptions so </a:t>
            </a:r>
            <a:r>
              <a:rPr lang="en-US" sz="2800" dirty="0">
                <a:solidFill>
                  <a:srgbClr val="000000"/>
                </a:solidFill>
              </a:rPr>
              <a:t>that they capture people’s interests. Develop descriptions that are positive in tone, indicate clearly the content or </a:t>
            </a:r>
            <a:r>
              <a:rPr lang="en-US" sz="2800" dirty="0" smtClean="0">
                <a:solidFill>
                  <a:srgbClr val="000000"/>
                </a:solidFill>
              </a:rPr>
              <a:t>focus</a:t>
            </a:r>
            <a:r>
              <a:rPr lang="en-US" sz="2800" dirty="0">
                <a:solidFill>
                  <a:srgbClr val="000000"/>
                </a:solidFill>
              </a:rPr>
              <a:t> </a:t>
            </a:r>
            <a:r>
              <a:rPr lang="en-US" sz="2800" dirty="0" smtClean="0">
                <a:solidFill>
                  <a:srgbClr val="000000"/>
                </a:solidFill>
              </a:rPr>
              <a:t>of an activity. </a:t>
            </a:r>
            <a:endParaRPr lang="en-US" sz="2800" dirty="0">
              <a:solidFill>
                <a:srgbClr val="000000"/>
              </a:solidFill>
            </a:endParaRPr>
          </a:p>
          <a:p>
            <a:pPr marL="628650" indent="-514350">
              <a:spcBef>
                <a:spcPts val="600"/>
              </a:spcBef>
              <a:buSzPct val="100000"/>
              <a:buFont typeface="+mj-lt"/>
              <a:buAutoNum type="arabicPeriod"/>
            </a:pPr>
            <a:r>
              <a:rPr lang="en-US" sz="2800" dirty="0" smtClean="0">
                <a:solidFill>
                  <a:srgbClr val="000000"/>
                </a:solidFill>
              </a:rPr>
              <a:t>Describe how your offerings respond </a:t>
            </a:r>
            <a:r>
              <a:rPr lang="en-US" sz="2800" dirty="0">
                <a:solidFill>
                  <a:srgbClr val="000000"/>
                </a:solidFill>
              </a:rPr>
              <a:t>to something within the lives of </a:t>
            </a:r>
            <a:r>
              <a:rPr lang="en-US" sz="2800" dirty="0" smtClean="0">
                <a:solidFill>
                  <a:srgbClr val="000000"/>
                </a:solidFill>
              </a:rPr>
              <a:t>people. Highlight </a:t>
            </a:r>
            <a:r>
              <a:rPr lang="en-US" sz="2800" dirty="0">
                <a:solidFill>
                  <a:srgbClr val="000000"/>
                </a:solidFill>
              </a:rPr>
              <a:t>the relationship between the content and the particular spiritual or religious needs, interests, passions, concerns, or life issues of people. </a:t>
            </a:r>
          </a:p>
          <a:p>
            <a:pPr marL="628650" indent="-514350" fontAlgn="base" hangingPunct="0">
              <a:spcBef>
                <a:spcPts val="600"/>
              </a:spcBef>
              <a:buSzPct val="100000"/>
              <a:buFont typeface="+mj-lt"/>
              <a:buAutoNum type="arabicPeriod"/>
            </a:pPr>
            <a:r>
              <a:rPr lang="en-US" sz="2800" dirty="0" smtClean="0">
                <a:solidFill>
                  <a:srgbClr val="000000"/>
                </a:solidFill>
              </a:rPr>
              <a:t>Describe </a:t>
            </a:r>
            <a:r>
              <a:rPr lang="en-US" sz="2800" dirty="0">
                <a:solidFill>
                  <a:srgbClr val="000000"/>
                </a:solidFill>
              </a:rPr>
              <a:t>the 2-3 benefits of participating or engaging in faith formation</a:t>
            </a:r>
            <a:r>
              <a:rPr lang="en-US" sz="2800" dirty="0" smtClean="0">
                <a:solidFill>
                  <a:srgbClr val="000000"/>
                </a:solidFill>
              </a:rPr>
              <a:t>.</a:t>
            </a:r>
            <a:endParaRPr lang="en-US" sz="2800" dirty="0">
              <a:solidFill>
                <a:srgbClr val="000000"/>
              </a:solidFill>
            </a:endParaRPr>
          </a:p>
          <a:p>
            <a:pPr marL="628650" indent="-514350" fontAlgn="base" hangingPunct="0">
              <a:spcBef>
                <a:spcPts val="600"/>
              </a:spcBef>
              <a:buSzPct val="100000"/>
              <a:buFont typeface="+mj-lt"/>
              <a:buAutoNum type="arabicPeriod"/>
            </a:pPr>
            <a:r>
              <a:rPr lang="en-US" sz="2800" dirty="0" smtClean="0">
                <a:solidFill>
                  <a:srgbClr val="000000"/>
                </a:solidFill>
              </a:rPr>
              <a:t>Explain </a:t>
            </a:r>
            <a:r>
              <a:rPr lang="en-US" sz="2800" dirty="0">
                <a:solidFill>
                  <a:srgbClr val="000000"/>
                </a:solidFill>
              </a:rPr>
              <a:t>to people how to use the Network and </a:t>
            </a:r>
            <a:r>
              <a:rPr lang="en-US" sz="2800" dirty="0" smtClean="0">
                <a:solidFill>
                  <a:srgbClr val="000000"/>
                </a:solidFill>
              </a:rPr>
              <a:t>how to access </a:t>
            </a:r>
            <a:r>
              <a:rPr lang="en-US" sz="2800" dirty="0">
                <a:solidFill>
                  <a:srgbClr val="000000"/>
                </a:solidFill>
              </a:rPr>
              <a:t>the </a:t>
            </a:r>
            <a:r>
              <a:rPr lang="en-US" sz="2800" dirty="0" smtClean="0">
                <a:solidFill>
                  <a:srgbClr val="000000"/>
                </a:solidFill>
              </a:rPr>
              <a:t>activities and resources.</a:t>
            </a:r>
            <a:endParaRPr lang="en-US" sz="2800" dirty="0">
              <a:solidFill>
                <a:srgbClr val="000000"/>
              </a:solidFill>
            </a:endParaRPr>
          </a:p>
        </p:txBody>
      </p:sp>
    </p:spTree>
    <p:extLst>
      <p:ext uri="{BB962C8B-B14F-4D97-AF65-F5344CB8AC3E}">
        <p14:creationId xmlns:p14="http://schemas.microsoft.com/office/powerpoint/2010/main" val="39117605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Promotion Ideas </a:t>
            </a:r>
            <a:endParaRPr lang="en-US" dirty="0"/>
          </a:p>
        </p:txBody>
      </p:sp>
      <p:sp>
        <p:nvSpPr>
          <p:cNvPr id="3" name="Content Placeholder 2"/>
          <p:cNvSpPr>
            <a:spLocks noGrp="1"/>
          </p:cNvSpPr>
          <p:nvPr>
            <p:ph idx="1"/>
          </p:nvPr>
        </p:nvSpPr>
        <p:spPr>
          <a:xfrm>
            <a:off x="498475" y="1758602"/>
            <a:ext cx="7556500" cy="4765590"/>
          </a:xfrm>
        </p:spPr>
        <p:txBody>
          <a:bodyPr>
            <a:normAutofit/>
          </a:bodyPr>
          <a:lstStyle/>
          <a:p>
            <a:pPr marL="457200" indent="-457200" fontAlgn="base" hangingPunct="0">
              <a:spcBef>
                <a:spcPts val="0"/>
              </a:spcBef>
              <a:buSzPct val="100000"/>
              <a:buFont typeface="+mj-lt"/>
              <a:buAutoNum type="arabicPeriod"/>
            </a:pPr>
            <a:r>
              <a:rPr lang="en-US" sz="2400" dirty="0" smtClean="0">
                <a:solidFill>
                  <a:srgbClr val="000000"/>
                </a:solidFill>
              </a:rPr>
              <a:t>Connect to (or extend from) a gathered event.</a:t>
            </a:r>
          </a:p>
          <a:p>
            <a:pPr marL="457200" indent="-457200" fontAlgn="base" hangingPunct="0">
              <a:spcBef>
                <a:spcPts val="0"/>
              </a:spcBef>
              <a:buSzPct val="100000"/>
              <a:buFont typeface="+mj-lt"/>
              <a:buAutoNum type="arabicPeriod"/>
            </a:pPr>
            <a:r>
              <a:rPr lang="en-US" sz="2400" dirty="0" smtClean="0">
                <a:solidFill>
                  <a:srgbClr val="000000"/>
                </a:solidFill>
              </a:rPr>
              <a:t>Use personalized invitations.  </a:t>
            </a:r>
          </a:p>
          <a:p>
            <a:pPr marL="457200" indent="-457200" fontAlgn="base" hangingPunct="0">
              <a:spcBef>
                <a:spcPts val="0"/>
              </a:spcBef>
              <a:buSzPct val="100000"/>
              <a:buFont typeface="+mj-lt"/>
              <a:buAutoNum type="arabicPeriod"/>
            </a:pPr>
            <a:r>
              <a:rPr lang="en-US" sz="2400" dirty="0" smtClean="0">
                <a:solidFill>
                  <a:srgbClr val="000000"/>
                </a:solidFill>
              </a:rPr>
              <a:t>Establish </a:t>
            </a:r>
            <a:r>
              <a:rPr lang="en-US" sz="2400" dirty="0">
                <a:solidFill>
                  <a:srgbClr val="000000"/>
                </a:solidFill>
              </a:rPr>
              <a:t>a Facebook page for </a:t>
            </a:r>
            <a:r>
              <a:rPr lang="en-US" sz="2400" dirty="0" smtClean="0">
                <a:solidFill>
                  <a:srgbClr val="000000"/>
                </a:solidFill>
              </a:rPr>
              <a:t>faith formation for announcements, updates, stories and photos from </a:t>
            </a:r>
            <a:r>
              <a:rPr lang="en-US" sz="2400" dirty="0">
                <a:solidFill>
                  <a:srgbClr val="000000"/>
                </a:solidFill>
              </a:rPr>
              <a:t>people </a:t>
            </a:r>
            <a:r>
              <a:rPr lang="en-US" sz="2400" dirty="0" smtClean="0">
                <a:solidFill>
                  <a:srgbClr val="000000"/>
                </a:solidFill>
              </a:rPr>
              <a:t>engaged in faith formation, </a:t>
            </a:r>
            <a:r>
              <a:rPr lang="en-US" sz="2400" dirty="0">
                <a:solidFill>
                  <a:srgbClr val="000000"/>
                </a:solidFill>
              </a:rPr>
              <a:t>etc. </a:t>
            </a:r>
            <a:endParaRPr lang="en-US" sz="2400" dirty="0" smtClean="0">
              <a:solidFill>
                <a:srgbClr val="000000"/>
              </a:solidFill>
            </a:endParaRPr>
          </a:p>
          <a:p>
            <a:pPr marL="457200" indent="-457200" fontAlgn="base" hangingPunct="0">
              <a:spcBef>
                <a:spcPts val="0"/>
              </a:spcBef>
              <a:buSzPct val="100000"/>
              <a:buFont typeface="+mj-lt"/>
              <a:buAutoNum type="arabicPeriod"/>
            </a:pPr>
            <a:r>
              <a:rPr lang="en-US" sz="2400" dirty="0" smtClean="0">
                <a:solidFill>
                  <a:srgbClr val="000000"/>
                </a:solidFill>
              </a:rPr>
              <a:t>Use Twitter to announce updates, events, and invite reflections from people on their experiences. </a:t>
            </a:r>
            <a:endParaRPr lang="en-US" sz="2400" dirty="0">
              <a:solidFill>
                <a:srgbClr val="000000"/>
              </a:solidFill>
            </a:endParaRPr>
          </a:p>
          <a:p>
            <a:pPr marL="457200" indent="-457200" fontAlgn="base" hangingPunct="0">
              <a:spcBef>
                <a:spcPts val="0"/>
              </a:spcBef>
              <a:buSzPct val="100000"/>
              <a:buFont typeface="+mj-lt"/>
              <a:buAutoNum type="arabicPeriod"/>
            </a:pPr>
            <a:r>
              <a:rPr lang="en-US" sz="2400" dirty="0">
                <a:solidFill>
                  <a:srgbClr val="000000"/>
                </a:solidFill>
              </a:rPr>
              <a:t>Send email or </a:t>
            </a:r>
            <a:r>
              <a:rPr lang="en-US" sz="2400" dirty="0" smtClean="0">
                <a:solidFill>
                  <a:srgbClr val="000000"/>
                </a:solidFill>
              </a:rPr>
              <a:t>e</a:t>
            </a:r>
            <a:r>
              <a:rPr lang="en-US" sz="2400" dirty="0">
                <a:solidFill>
                  <a:srgbClr val="000000"/>
                </a:solidFill>
              </a:rPr>
              <a:t>-newsletters to targeted </a:t>
            </a:r>
            <a:r>
              <a:rPr lang="en-US" sz="2400" dirty="0" smtClean="0">
                <a:solidFill>
                  <a:srgbClr val="000000"/>
                </a:solidFill>
              </a:rPr>
              <a:t>groups (use a service like Constant Contact, Mail Chimp, Flocknote).</a:t>
            </a:r>
          </a:p>
          <a:p>
            <a:pPr marL="457200" indent="-457200" fontAlgn="base" hangingPunct="0">
              <a:spcBef>
                <a:spcPts val="0"/>
              </a:spcBef>
              <a:buSzPct val="100000"/>
              <a:buFont typeface="+mj-lt"/>
              <a:buAutoNum type="arabicPeriod"/>
            </a:pPr>
            <a:r>
              <a:rPr lang="en-US" sz="2400" dirty="0" smtClean="0">
                <a:solidFill>
                  <a:srgbClr val="000000"/>
                </a:solidFill>
              </a:rPr>
              <a:t>Provide ways to share experiences using blogs, Twitter, Facebook: videos</a:t>
            </a:r>
            <a:r>
              <a:rPr lang="en-US" sz="2400" dirty="0">
                <a:solidFill>
                  <a:srgbClr val="000000"/>
                </a:solidFill>
              </a:rPr>
              <a:t>, reports, photos, etc. </a:t>
            </a:r>
          </a:p>
        </p:txBody>
      </p:sp>
    </p:spTree>
    <p:extLst>
      <p:ext uri="{BB962C8B-B14F-4D97-AF65-F5344CB8AC3E}">
        <p14:creationId xmlns:p14="http://schemas.microsoft.com/office/powerpoint/2010/main" val="25563380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Connect to Social Networks</a:t>
            </a:r>
            <a:endParaRPr lang="en-US" dirty="0"/>
          </a:p>
        </p:txBody>
      </p:sp>
      <p:sp>
        <p:nvSpPr>
          <p:cNvPr id="3" name="Content Placeholder 2"/>
          <p:cNvSpPr>
            <a:spLocks noGrp="1"/>
          </p:cNvSpPr>
          <p:nvPr>
            <p:ph idx="1"/>
          </p:nvPr>
        </p:nvSpPr>
        <p:spPr>
          <a:xfrm>
            <a:off x="498475" y="1753235"/>
            <a:ext cx="7556500" cy="1177768"/>
          </a:xfrm>
        </p:spPr>
        <p:txBody>
          <a:bodyPr>
            <a:normAutofit lnSpcReduction="10000"/>
          </a:bodyPr>
          <a:lstStyle/>
          <a:p>
            <a:pPr marL="0" indent="0">
              <a:buNone/>
            </a:pPr>
            <a:r>
              <a:rPr lang="en-US" sz="2400" dirty="0" smtClean="0">
                <a:solidFill>
                  <a:srgbClr val="000000"/>
                </a:solidFill>
              </a:rPr>
              <a:t>Our social network is made up of all the people we’re connected to, all the people they are connected to, all the people they are connected to, and so on. </a:t>
            </a:r>
            <a:endParaRPr lang="en-US" sz="2400" dirty="0">
              <a:solidFill>
                <a:srgbClr val="000000"/>
              </a:solidFill>
            </a:endParaRPr>
          </a:p>
        </p:txBody>
      </p:sp>
      <p:graphicFrame>
        <p:nvGraphicFramePr>
          <p:cNvPr id="5" name="Diagram 4"/>
          <p:cNvGraphicFramePr/>
          <p:nvPr>
            <p:extLst>
              <p:ext uri="{D42A27DB-BD31-4B8C-83A1-F6EECF244321}">
                <p14:modId xmlns:p14="http://schemas.microsoft.com/office/powerpoint/2010/main" val="774749377"/>
              </p:ext>
            </p:extLst>
          </p:nvPr>
        </p:nvGraphicFramePr>
        <p:xfrm>
          <a:off x="208006" y="3386935"/>
          <a:ext cx="7998392" cy="3305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26559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edback Capture Grid.pdf"/>
          <p:cNvPicPr>
            <a:picLocks noChangeAspect="1"/>
          </p:cNvPicPr>
          <p:nvPr/>
        </p:nvPicPr>
        <p:blipFill rotWithShape="1">
          <a:blip r:embed="rId2">
            <a:extLst>
              <a:ext uri="{28A0092B-C50C-407E-A947-70E740481C1C}">
                <a14:useLocalDpi xmlns:a14="http://schemas.microsoft.com/office/drawing/2010/main" val="0"/>
              </a:ext>
            </a:extLst>
          </a:blip>
          <a:srcRect l="8641" t="3333" r="9345" b="20017"/>
          <a:stretch/>
        </p:blipFill>
        <p:spPr>
          <a:xfrm>
            <a:off x="1337813" y="285294"/>
            <a:ext cx="5269541" cy="6373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Vertical Title 1"/>
          <p:cNvSpPr>
            <a:spLocks noGrp="1"/>
          </p:cNvSpPr>
          <p:nvPr>
            <p:ph type="title" orient="vert"/>
          </p:nvPr>
        </p:nvSpPr>
        <p:spPr/>
        <p:txBody>
          <a:bodyPr/>
          <a:lstStyle/>
          <a:p>
            <a:r>
              <a:rPr lang="en-US" dirty="0" smtClean="0"/>
              <a:t>Step 9. Evaluate Programming</a:t>
            </a:r>
            <a:endParaRPr lang="en-US" dirty="0"/>
          </a:p>
        </p:txBody>
      </p:sp>
    </p:spTree>
    <p:extLst>
      <p:ext uri="{BB962C8B-B14F-4D97-AF65-F5344CB8AC3E}">
        <p14:creationId xmlns:p14="http://schemas.microsoft.com/office/powerpoint/2010/main" val="37507701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Evaluation</a:t>
            </a:r>
            <a:endParaRPr lang="en-US" dirty="0"/>
          </a:p>
        </p:txBody>
      </p:sp>
      <p:sp>
        <p:nvSpPr>
          <p:cNvPr id="5" name="Content Placeholder 4"/>
          <p:cNvSpPr>
            <a:spLocks noGrp="1"/>
          </p:cNvSpPr>
          <p:nvPr>
            <p:ph idx="1"/>
          </p:nvPr>
        </p:nvSpPr>
        <p:spPr>
          <a:xfrm>
            <a:off x="498474" y="1981200"/>
            <a:ext cx="7556313" cy="4368800"/>
          </a:xfrm>
        </p:spPr>
        <p:txBody>
          <a:bodyPr>
            <a:noAutofit/>
          </a:bodyPr>
          <a:lstStyle/>
          <a:p>
            <a:pPr marL="0" indent="0">
              <a:spcBef>
                <a:spcPts val="200"/>
              </a:spcBef>
              <a:buNone/>
            </a:pPr>
            <a:r>
              <a:rPr lang="en-US" sz="2800" b="1" u="sng" dirty="0">
                <a:solidFill>
                  <a:srgbClr val="000000"/>
                </a:solidFill>
              </a:rPr>
              <a:t>Level 1: </a:t>
            </a:r>
            <a:r>
              <a:rPr lang="en-US" sz="2800" b="1" u="sng" dirty="0" smtClean="0">
                <a:solidFill>
                  <a:srgbClr val="000000"/>
                </a:solidFill>
              </a:rPr>
              <a:t>Reaction:</a:t>
            </a:r>
            <a:r>
              <a:rPr lang="en-US" sz="2800" b="1" dirty="0" smtClean="0">
                <a:solidFill>
                  <a:srgbClr val="000000"/>
                </a:solidFill>
              </a:rPr>
              <a:t> </a:t>
            </a:r>
            <a:r>
              <a:rPr lang="en-US" sz="2800" i="1" dirty="0" smtClean="0">
                <a:solidFill>
                  <a:srgbClr val="000000"/>
                </a:solidFill>
              </a:rPr>
              <a:t>How </a:t>
            </a:r>
            <a:r>
              <a:rPr lang="en-US" sz="2800" i="1" dirty="0">
                <a:solidFill>
                  <a:srgbClr val="000000"/>
                </a:solidFill>
              </a:rPr>
              <a:t>do participants react to the program, or better, what is the measure of their satisfaction?</a:t>
            </a:r>
            <a:r>
              <a:rPr lang="en-US" sz="2800" dirty="0">
                <a:solidFill>
                  <a:srgbClr val="000000"/>
                </a:solidFill>
              </a:rPr>
              <a:t> </a:t>
            </a:r>
          </a:p>
          <a:p>
            <a:pPr marL="0" indent="0">
              <a:spcBef>
                <a:spcPts val="200"/>
              </a:spcBef>
              <a:buNone/>
            </a:pPr>
            <a:r>
              <a:rPr lang="en-US" sz="2800" b="1" u="sng" dirty="0">
                <a:solidFill>
                  <a:srgbClr val="000000"/>
                </a:solidFill>
              </a:rPr>
              <a:t>Level 2: </a:t>
            </a:r>
            <a:r>
              <a:rPr lang="en-US" sz="2800" b="1" u="sng" dirty="0" smtClean="0">
                <a:solidFill>
                  <a:srgbClr val="000000"/>
                </a:solidFill>
              </a:rPr>
              <a:t>Learning:</a:t>
            </a:r>
            <a:r>
              <a:rPr lang="en-US" sz="2800" b="1" dirty="0" smtClean="0">
                <a:solidFill>
                  <a:srgbClr val="000000"/>
                </a:solidFill>
              </a:rPr>
              <a:t> </a:t>
            </a:r>
            <a:r>
              <a:rPr lang="en-US" sz="2800" i="1" dirty="0" smtClean="0">
                <a:solidFill>
                  <a:srgbClr val="000000"/>
                </a:solidFill>
              </a:rPr>
              <a:t>To </a:t>
            </a:r>
            <a:r>
              <a:rPr lang="en-US" sz="2800" i="1" dirty="0">
                <a:solidFill>
                  <a:srgbClr val="000000"/>
                </a:solidFill>
              </a:rPr>
              <a:t>what extent has learning occurred?</a:t>
            </a:r>
            <a:r>
              <a:rPr lang="en-US" sz="2800" dirty="0">
                <a:solidFill>
                  <a:srgbClr val="000000"/>
                </a:solidFill>
              </a:rPr>
              <a:t> </a:t>
            </a:r>
            <a:endParaRPr lang="en-US" sz="2800" dirty="0" smtClean="0">
              <a:solidFill>
                <a:srgbClr val="000000"/>
              </a:solidFill>
            </a:endParaRPr>
          </a:p>
          <a:p>
            <a:pPr marL="0" indent="0">
              <a:spcBef>
                <a:spcPts val="200"/>
              </a:spcBef>
              <a:buNone/>
            </a:pPr>
            <a:r>
              <a:rPr lang="en-US" sz="2800" b="1" u="sng" dirty="0">
                <a:solidFill>
                  <a:srgbClr val="000000"/>
                </a:solidFill>
              </a:rPr>
              <a:t>Level 3: </a:t>
            </a:r>
            <a:r>
              <a:rPr lang="en-US" sz="2800" b="1" u="sng" dirty="0" smtClean="0">
                <a:solidFill>
                  <a:srgbClr val="000000"/>
                </a:solidFill>
              </a:rPr>
              <a:t>Behavior:</a:t>
            </a:r>
            <a:r>
              <a:rPr lang="en-US" sz="2800" b="1" dirty="0" smtClean="0">
                <a:solidFill>
                  <a:srgbClr val="000000"/>
                </a:solidFill>
              </a:rPr>
              <a:t> </a:t>
            </a:r>
            <a:r>
              <a:rPr lang="en-US" sz="2800" i="1" dirty="0" smtClean="0">
                <a:solidFill>
                  <a:srgbClr val="000000"/>
                </a:solidFill>
              </a:rPr>
              <a:t>The </a:t>
            </a:r>
            <a:r>
              <a:rPr lang="en-US" sz="2800" i="1" dirty="0">
                <a:solidFill>
                  <a:srgbClr val="000000"/>
                </a:solidFill>
              </a:rPr>
              <a:t>what extent has behavior changed as a result of the program?</a:t>
            </a:r>
            <a:r>
              <a:rPr lang="en-US" sz="2800" dirty="0">
                <a:solidFill>
                  <a:srgbClr val="000000"/>
                </a:solidFill>
              </a:rPr>
              <a:t>  </a:t>
            </a:r>
          </a:p>
          <a:p>
            <a:pPr marL="0" indent="0">
              <a:spcBef>
                <a:spcPts val="200"/>
              </a:spcBef>
              <a:buNone/>
            </a:pPr>
            <a:r>
              <a:rPr lang="en-US" sz="2800" b="1" u="sng" dirty="0">
                <a:solidFill>
                  <a:srgbClr val="000000"/>
                </a:solidFill>
              </a:rPr>
              <a:t>Level 4: </a:t>
            </a:r>
            <a:r>
              <a:rPr lang="en-US" sz="2800" b="1" u="sng" dirty="0" smtClean="0">
                <a:solidFill>
                  <a:srgbClr val="000000"/>
                </a:solidFill>
              </a:rPr>
              <a:t>Results:</a:t>
            </a:r>
            <a:r>
              <a:rPr lang="en-US" sz="2800" b="1" dirty="0" smtClean="0">
                <a:solidFill>
                  <a:srgbClr val="000000"/>
                </a:solidFill>
              </a:rPr>
              <a:t> </a:t>
            </a:r>
            <a:r>
              <a:rPr lang="en-US" sz="2800" i="1" dirty="0" smtClean="0">
                <a:solidFill>
                  <a:srgbClr val="000000"/>
                </a:solidFill>
              </a:rPr>
              <a:t>To </a:t>
            </a:r>
            <a:r>
              <a:rPr lang="en-US" sz="2800" i="1" dirty="0">
                <a:solidFill>
                  <a:srgbClr val="000000"/>
                </a:solidFill>
              </a:rPr>
              <a:t>what extent have results occurred because of the program? </a:t>
            </a:r>
            <a:endParaRPr lang="en-US" sz="2800" dirty="0">
              <a:solidFill>
                <a:srgbClr val="000000"/>
              </a:solidFill>
            </a:endParaRPr>
          </a:p>
          <a:p>
            <a:pPr marL="0" indent="0">
              <a:spcBef>
                <a:spcPts val="200"/>
              </a:spcBef>
              <a:buNone/>
            </a:pPr>
            <a:endParaRPr lang="en-US" sz="2800" dirty="0">
              <a:solidFill>
                <a:srgbClr val="000000"/>
              </a:solidFill>
            </a:endParaRPr>
          </a:p>
        </p:txBody>
      </p:sp>
    </p:spTree>
    <p:extLst>
      <p:ext uri="{BB962C8B-B14F-4D97-AF65-F5344CB8AC3E}">
        <p14:creationId xmlns:p14="http://schemas.microsoft.com/office/powerpoint/2010/main" val="808956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Seasonal Planning</a:t>
            </a:r>
            <a:endParaRPr lang="en-US" dirty="0"/>
          </a:p>
        </p:txBody>
      </p:sp>
      <p:sp>
        <p:nvSpPr>
          <p:cNvPr id="4" name="Content Placeholder 3"/>
          <p:cNvSpPr>
            <a:spLocks noGrp="1"/>
          </p:cNvSpPr>
          <p:nvPr>
            <p:ph idx="1"/>
          </p:nvPr>
        </p:nvSpPr>
        <p:spPr>
          <a:xfrm>
            <a:off x="498475" y="1981200"/>
            <a:ext cx="3897809" cy="4144963"/>
          </a:xfrm>
        </p:spPr>
        <p:txBody>
          <a:bodyPr>
            <a:normAutofit/>
          </a:bodyPr>
          <a:lstStyle/>
          <a:p>
            <a:pPr marL="0" indent="0" algn="ctr">
              <a:spcBef>
                <a:spcPts val="0"/>
              </a:spcBef>
              <a:buNone/>
            </a:pPr>
            <a:r>
              <a:rPr lang="en-US" sz="2800" b="1" dirty="0" smtClean="0">
                <a:solidFill>
                  <a:srgbClr val="000000"/>
                </a:solidFill>
              </a:rPr>
              <a:t>Fall Season: </a:t>
            </a:r>
          </a:p>
          <a:p>
            <a:pPr marL="0" indent="0" algn="ctr">
              <a:spcBef>
                <a:spcPts val="0"/>
              </a:spcBef>
              <a:buNone/>
            </a:pPr>
            <a:r>
              <a:rPr lang="en-US" sz="2800" b="1" dirty="0" smtClean="0">
                <a:solidFill>
                  <a:srgbClr val="000000"/>
                </a:solidFill>
              </a:rPr>
              <a:t>September 1 – January 1</a:t>
            </a:r>
          </a:p>
          <a:p>
            <a:pPr marL="0" indent="0" algn="ctr">
              <a:spcBef>
                <a:spcPts val="0"/>
              </a:spcBef>
              <a:buNone/>
            </a:pPr>
            <a:endParaRPr lang="en-US" sz="2800" b="1" dirty="0">
              <a:solidFill>
                <a:srgbClr val="000000"/>
              </a:solidFill>
            </a:endParaRPr>
          </a:p>
          <a:p>
            <a:pPr marL="0" indent="0" algn="ctr">
              <a:spcBef>
                <a:spcPts val="0"/>
              </a:spcBef>
              <a:buNone/>
            </a:pPr>
            <a:r>
              <a:rPr lang="en-US" sz="2800" b="1" dirty="0" smtClean="0">
                <a:solidFill>
                  <a:srgbClr val="000000"/>
                </a:solidFill>
              </a:rPr>
              <a:t>Winter/Spring Season: January 1 – May 1</a:t>
            </a:r>
            <a:endParaRPr lang="en-US" sz="2800" b="1" dirty="0">
              <a:solidFill>
                <a:srgbClr val="000000"/>
              </a:solidFill>
            </a:endParaRPr>
          </a:p>
          <a:p>
            <a:pPr marL="0" indent="0" algn="ctr">
              <a:spcBef>
                <a:spcPts val="0"/>
              </a:spcBef>
              <a:buNone/>
            </a:pPr>
            <a:endParaRPr lang="en-US" sz="2800" b="1" dirty="0" smtClean="0">
              <a:solidFill>
                <a:srgbClr val="000000"/>
              </a:solidFill>
            </a:endParaRPr>
          </a:p>
          <a:p>
            <a:pPr marL="0" indent="0" algn="ctr">
              <a:spcBef>
                <a:spcPts val="0"/>
              </a:spcBef>
              <a:buNone/>
            </a:pPr>
            <a:r>
              <a:rPr lang="en-US" sz="2800" b="1" dirty="0" smtClean="0">
                <a:solidFill>
                  <a:srgbClr val="000000"/>
                </a:solidFill>
              </a:rPr>
              <a:t>Summer Season: </a:t>
            </a:r>
          </a:p>
          <a:p>
            <a:pPr marL="0" indent="0" algn="ctr">
              <a:spcBef>
                <a:spcPts val="0"/>
              </a:spcBef>
              <a:buNone/>
            </a:pPr>
            <a:r>
              <a:rPr lang="en-US" sz="2800" b="1" dirty="0" smtClean="0">
                <a:solidFill>
                  <a:srgbClr val="000000"/>
                </a:solidFill>
              </a:rPr>
              <a:t>May 1 – September 1</a:t>
            </a:r>
            <a:endParaRPr lang="en-US" sz="2800" b="1" dirty="0">
              <a:solidFill>
                <a:srgbClr val="000000"/>
              </a:solidFill>
            </a:endParaRPr>
          </a:p>
        </p:txBody>
      </p:sp>
      <p:graphicFrame>
        <p:nvGraphicFramePr>
          <p:cNvPr id="5" name="Diagram 4"/>
          <p:cNvGraphicFramePr/>
          <p:nvPr>
            <p:extLst>
              <p:ext uri="{D42A27DB-BD31-4B8C-83A1-F6EECF244321}">
                <p14:modId xmlns:p14="http://schemas.microsoft.com/office/powerpoint/2010/main" val="600996916"/>
              </p:ext>
            </p:extLst>
          </p:nvPr>
        </p:nvGraphicFramePr>
        <p:xfrm>
          <a:off x="3924300" y="2032000"/>
          <a:ext cx="50419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9892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Faith Formation Networks</a:t>
            </a:r>
            <a:endParaRPr lang="en-US" dirty="0"/>
          </a:p>
        </p:txBody>
      </p:sp>
      <p:sp>
        <p:nvSpPr>
          <p:cNvPr id="3" name="Content Placeholder 2"/>
          <p:cNvSpPr>
            <a:spLocks noGrp="1"/>
          </p:cNvSpPr>
          <p:nvPr>
            <p:ph idx="1"/>
          </p:nvPr>
        </p:nvSpPr>
        <p:spPr>
          <a:xfrm>
            <a:off x="498475" y="1552340"/>
            <a:ext cx="7556500" cy="4906712"/>
          </a:xfrm>
        </p:spPr>
        <p:txBody>
          <a:bodyPr>
            <a:normAutofit fontScale="92500"/>
          </a:bodyPr>
          <a:lstStyle/>
          <a:p>
            <a:pPr marL="0" indent="0">
              <a:spcBef>
                <a:spcPts val="0"/>
              </a:spcBef>
              <a:buNone/>
            </a:pPr>
            <a:r>
              <a:rPr lang="en-US" sz="2400" i="1" dirty="0">
                <a:solidFill>
                  <a:srgbClr val="000000"/>
                </a:solidFill>
              </a:rPr>
              <a:t>A</a:t>
            </a:r>
            <a:r>
              <a:rPr lang="en-US" sz="2400" i="1" dirty="0" smtClean="0">
                <a:solidFill>
                  <a:srgbClr val="000000"/>
                </a:solidFill>
              </a:rPr>
              <a:t> </a:t>
            </a:r>
            <a:r>
              <a:rPr lang="en-US" sz="2400" i="1" dirty="0">
                <a:solidFill>
                  <a:srgbClr val="000000"/>
                </a:solidFill>
              </a:rPr>
              <a:t>network of relationships, content, experiences, and </a:t>
            </a:r>
            <a:r>
              <a:rPr lang="en-US" sz="2400" i="1" dirty="0" smtClean="0">
                <a:solidFill>
                  <a:srgbClr val="000000"/>
                </a:solidFill>
              </a:rPr>
              <a:t>resources. . . . </a:t>
            </a:r>
            <a:endParaRPr lang="en-US" sz="2400" dirty="0" smtClean="0">
              <a:solidFill>
                <a:srgbClr val="000000"/>
              </a:solidFill>
            </a:endParaRPr>
          </a:p>
          <a:p>
            <a:pPr marL="457200" indent="-457200">
              <a:spcBef>
                <a:spcPts val="50"/>
              </a:spcBef>
              <a:buClr>
                <a:schemeClr val="accent3"/>
              </a:buClr>
              <a:buSzPct val="100000"/>
              <a:buFont typeface="Wingdings" charset="2"/>
              <a:buChar char="Ø"/>
            </a:pPr>
            <a:r>
              <a:rPr lang="en-US" sz="2400" dirty="0" smtClean="0">
                <a:solidFill>
                  <a:srgbClr val="000000"/>
                </a:solidFill>
              </a:rPr>
              <a:t>Offering content </a:t>
            </a:r>
            <a:r>
              <a:rPr lang="en-US" sz="2400" dirty="0">
                <a:solidFill>
                  <a:srgbClr val="000000"/>
                </a:solidFill>
              </a:rPr>
              <a:t>and experiences to respond to the diverse religious and spiritual needs of </a:t>
            </a:r>
            <a:r>
              <a:rPr lang="en-US" sz="2400" dirty="0" smtClean="0">
                <a:solidFill>
                  <a:srgbClr val="000000"/>
                </a:solidFill>
              </a:rPr>
              <a:t>people </a:t>
            </a:r>
            <a:r>
              <a:rPr lang="en-US" sz="2400" dirty="0">
                <a:solidFill>
                  <a:srgbClr val="000000"/>
                </a:solidFill>
              </a:rPr>
              <a:t>today—from the spiritually committed and engaged to the spiritual but not religious and the unaffiliated. </a:t>
            </a:r>
            <a:endParaRPr lang="en-US" sz="2400" dirty="0" smtClean="0">
              <a:solidFill>
                <a:srgbClr val="000000"/>
              </a:solidFill>
            </a:endParaRPr>
          </a:p>
          <a:p>
            <a:pPr marL="457200" indent="-457200">
              <a:spcBef>
                <a:spcPts val="50"/>
              </a:spcBef>
              <a:buClr>
                <a:schemeClr val="accent3"/>
              </a:buClr>
              <a:buSzPct val="100000"/>
              <a:buFont typeface="Wingdings" charset="2"/>
              <a:buChar char="Ø"/>
            </a:pPr>
            <a:r>
              <a:rPr lang="en-US" sz="2400" dirty="0" smtClean="0">
                <a:solidFill>
                  <a:srgbClr val="000000"/>
                </a:solidFill>
              </a:rPr>
              <a:t>Offering a variety </a:t>
            </a:r>
            <a:r>
              <a:rPr lang="en-US" sz="2400" dirty="0">
                <a:solidFill>
                  <a:srgbClr val="000000"/>
                </a:solidFill>
              </a:rPr>
              <a:t>of content, methods, formats, and delivery </a:t>
            </a:r>
            <a:r>
              <a:rPr lang="en-US" sz="2400" dirty="0" smtClean="0">
                <a:solidFill>
                  <a:srgbClr val="000000"/>
                </a:solidFill>
              </a:rPr>
              <a:t>systems (online &amp; physical settings) </a:t>
            </a:r>
            <a:r>
              <a:rPr lang="en-US" sz="2400" dirty="0">
                <a:solidFill>
                  <a:srgbClr val="000000"/>
                </a:solidFill>
              </a:rPr>
              <a:t>to address the diverse life tasks and situations, needs and interests, and spiritual and faith journeys of </a:t>
            </a:r>
            <a:r>
              <a:rPr lang="en-US" sz="2400" dirty="0" smtClean="0">
                <a:solidFill>
                  <a:srgbClr val="000000"/>
                </a:solidFill>
              </a:rPr>
              <a:t>people.</a:t>
            </a:r>
          </a:p>
          <a:p>
            <a:pPr marL="457200" indent="-457200">
              <a:spcBef>
                <a:spcPts val="50"/>
              </a:spcBef>
              <a:buClr>
                <a:schemeClr val="accent3"/>
              </a:buClr>
              <a:buSzPct val="100000"/>
              <a:buFont typeface="Wingdings" charset="2"/>
              <a:buChar char="Ø"/>
            </a:pPr>
            <a:r>
              <a:rPr lang="en-US" sz="2400" dirty="0" smtClean="0">
                <a:solidFill>
                  <a:srgbClr val="000000"/>
                </a:solidFill>
              </a:rPr>
              <a:t>Offering multiple environments to address people’s busy lives and providing more ways to participate: self-directed, mentored, at home, in small groups, in large groups, church-wide, in the community, and in the world.</a:t>
            </a:r>
            <a:endParaRPr lang="en-US" sz="2400" dirty="0">
              <a:solidFill>
                <a:srgbClr val="000000"/>
              </a:solidFill>
            </a:endParaRPr>
          </a:p>
        </p:txBody>
      </p:sp>
    </p:spTree>
    <p:extLst>
      <p:ext uri="{BB962C8B-B14F-4D97-AF65-F5344CB8AC3E}">
        <p14:creationId xmlns:p14="http://schemas.microsoft.com/office/powerpoint/2010/main" val="6880023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Faith Formation Networks</a:t>
            </a:r>
            <a:endParaRPr lang="en-US" dirty="0"/>
          </a:p>
        </p:txBody>
      </p:sp>
      <p:sp>
        <p:nvSpPr>
          <p:cNvPr id="7" name="Content Placeholder 2"/>
          <p:cNvSpPr>
            <a:spLocks noGrp="1"/>
          </p:cNvSpPr>
          <p:nvPr>
            <p:ph idx="1"/>
          </p:nvPr>
        </p:nvSpPr>
        <p:spPr>
          <a:xfrm>
            <a:off x="607480" y="1704323"/>
            <a:ext cx="7556500" cy="1639190"/>
          </a:xfrm>
        </p:spPr>
        <p:txBody>
          <a:bodyPr>
            <a:normAutofit/>
          </a:bodyPr>
          <a:lstStyle/>
          <a:p>
            <a:pPr marL="0" indent="0" algn="ctr">
              <a:spcBef>
                <a:spcPts val="0"/>
              </a:spcBef>
              <a:buClr>
                <a:schemeClr val="accent3"/>
              </a:buClr>
              <a:buSzPct val="100000"/>
              <a:buNone/>
            </a:pPr>
            <a:r>
              <a:rPr lang="en-US" sz="2400" b="1" i="1" dirty="0" smtClean="0">
                <a:solidFill>
                  <a:srgbClr val="2C7C9F"/>
                </a:solidFill>
              </a:rPr>
              <a:t>Digitally-</a:t>
            </a:r>
            <a:r>
              <a:rPr lang="en-US" sz="2400" b="1" i="1" dirty="0">
                <a:solidFill>
                  <a:srgbClr val="2C7C9F"/>
                </a:solidFill>
              </a:rPr>
              <a:t>E</a:t>
            </a:r>
            <a:r>
              <a:rPr lang="en-US" sz="2400" b="1" i="1" dirty="0" smtClean="0">
                <a:solidFill>
                  <a:srgbClr val="2C7C9F"/>
                </a:solidFill>
              </a:rPr>
              <a:t>nabled </a:t>
            </a:r>
            <a:endParaRPr lang="en-US" sz="2400" b="1" dirty="0">
              <a:solidFill>
                <a:schemeClr val="tx1"/>
              </a:solidFill>
            </a:endParaRPr>
          </a:p>
          <a:p>
            <a:pPr marL="0" indent="0">
              <a:spcBef>
                <a:spcPts val="0"/>
              </a:spcBef>
              <a:buClr>
                <a:schemeClr val="accent3"/>
              </a:buClr>
              <a:buSzPct val="100000"/>
              <a:buNone/>
            </a:pPr>
            <a:r>
              <a:rPr lang="en-US" sz="2400" dirty="0">
                <a:solidFill>
                  <a:schemeClr val="tx1"/>
                </a:solidFill>
              </a:rPr>
              <a:t>B</a:t>
            </a:r>
            <a:r>
              <a:rPr lang="en-US" sz="2400" dirty="0" smtClean="0">
                <a:solidFill>
                  <a:schemeClr val="tx1"/>
                </a:solidFill>
              </a:rPr>
              <a:t>lending </a:t>
            </a:r>
            <a:r>
              <a:rPr lang="en-US" sz="2400" dirty="0">
                <a:solidFill>
                  <a:schemeClr val="tx1"/>
                </a:solidFill>
              </a:rPr>
              <a:t>gathered community settings with online learning environments and utilizing the abundance of digital media and tools for learning and faith </a:t>
            </a:r>
            <a:r>
              <a:rPr lang="en-US" sz="2400" dirty="0" smtClean="0">
                <a:solidFill>
                  <a:schemeClr val="tx1"/>
                </a:solidFill>
              </a:rPr>
              <a:t>formation</a:t>
            </a:r>
          </a:p>
        </p:txBody>
      </p:sp>
      <p:pic>
        <p:nvPicPr>
          <p:cNvPr id="5" name="Picture 4" descr="Untitled.png"/>
          <p:cNvPicPr>
            <a:picLocks noChangeAspect="1"/>
          </p:cNvPicPr>
          <p:nvPr/>
        </p:nvPicPr>
        <p:blipFill rotWithShape="1">
          <a:blip r:embed="rId2">
            <a:extLst>
              <a:ext uri="{28A0092B-C50C-407E-A947-70E740481C1C}">
                <a14:useLocalDpi xmlns:a14="http://schemas.microsoft.com/office/drawing/2010/main" val="0"/>
              </a:ext>
            </a:extLst>
          </a:blip>
          <a:srcRect t="40395"/>
          <a:stretch/>
        </p:blipFill>
        <p:spPr>
          <a:xfrm>
            <a:off x="574460" y="3528057"/>
            <a:ext cx="7589520" cy="2485318"/>
          </a:xfrm>
          <a:prstGeom prst="rect">
            <a:avLst/>
          </a:prstGeom>
        </p:spPr>
      </p:pic>
    </p:spTree>
    <p:extLst>
      <p:ext uri="{BB962C8B-B14F-4D97-AF65-F5344CB8AC3E}">
        <p14:creationId xmlns:p14="http://schemas.microsoft.com/office/powerpoint/2010/main" val="41832511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Design </a:t>
            </a:r>
            <a:r>
              <a:rPr lang="en-US" dirty="0" smtClean="0"/>
              <a:t>Network Themes</a:t>
            </a:r>
            <a:endParaRPr lang="en-US" dirty="0"/>
          </a:p>
        </p:txBody>
      </p:sp>
      <p:sp>
        <p:nvSpPr>
          <p:cNvPr id="7" name="Content Placeholder 6"/>
          <p:cNvSpPr>
            <a:spLocks noGrp="1"/>
          </p:cNvSpPr>
          <p:nvPr>
            <p:ph sz="half" idx="1"/>
          </p:nvPr>
        </p:nvSpPr>
        <p:spPr>
          <a:xfrm>
            <a:off x="249666" y="1421306"/>
            <a:ext cx="4179184" cy="5257517"/>
          </a:xfrm>
        </p:spPr>
        <p:txBody>
          <a:bodyPr>
            <a:noAutofit/>
          </a:bodyPr>
          <a:lstStyle/>
          <a:p>
            <a:pPr marL="457200" indent="-457200">
              <a:spcBef>
                <a:spcPts val="0"/>
              </a:spcBef>
              <a:buSzPct val="100000"/>
              <a:buFont typeface="+mj-lt"/>
              <a:buAutoNum type="arabicPeriod"/>
            </a:pPr>
            <a:r>
              <a:rPr lang="en-US" sz="2400" dirty="0" smtClean="0">
                <a:solidFill>
                  <a:schemeClr val="tx1"/>
                </a:solidFill>
              </a:rPr>
              <a:t>Caring Relationships</a:t>
            </a:r>
          </a:p>
          <a:p>
            <a:pPr marL="457200" indent="-457200">
              <a:spcBef>
                <a:spcPts val="0"/>
              </a:spcBef>
              <a:buSzPct val="100000"/>
              <a:buFont typeface="+mj-lt"/>
              <a:buAutoNum type="arabicPeriod"/>
            </a:pPr>
            <a:r>
              <a:rPr lang="en-US" sz="2400" dirty="0" smtClean="0">
                <a:solidFill>
                  <a:schemeClr val="tx1"/>
                </a:solidFill>
              </a:rPr>
              <a:t>Celebrating the Seasons</a:t>
            </a:r>
          </a:p>
          <a:p>
            <a:pPr marL="457200" indent="-457200">
              <a:spcBef>
                <a:spcPts val="0"/>
              </a:spcBef>
              <a:buSzPct val="100000"/>
              <a:buFont typeface="+mj-lt"/>
              <a:buAutoNum type="arabicPeriod"/>
            </a:pPr>
            <a:r>
              <a:rPr lang="en-US" sz="2400" dirty="0" smtClean="0">
                <a:solidFill>
                  <a:schemeClr val="tx1"/>
                </a:solidFill>
              </a:rPr>
              <a:t>Celebrating Rituals &amp; Milestones</a:t>
            </a:r>
          </a:p>
          <a:p>
            <a:pPr marL="457200" indent="-457200">
              <a:spcBef>
                <a:spcPts val="0"/>
              </a:spcBef>
              <a:buSzPct val="100000"/>
              <a:buFont typeface="+mj-lt"/>
              <a:buAutoNum type="arabicPeriod"/>
            </a:pPr>
            <a:r>
              <a:rPr lang="en-US" sz="2400" dirty="0" smtClean="0">
                <a:solidFill>
                  <a:schemeClr val="tx1"/>
                </a:solidFill>
              </a:rPr>
              <a:t>Learning the Christian Tradition</a:t>
            </a:r>
          </a:p>
          <a:p>
            <a:pPr marL="457200" indent="-457200">
              <a:spcBef>
                <a:spcPts val="0"/>
              </a:spcBef>
              <a:buSzPct val="100000"/>
              <a:buFont typeface="+mj-lt"/>
              <a:buAutoNum type="arabicPeriod"/>
            </a:pPr>
            <a:r>
              <a:rPr lang="en-US" sz="2400" dirty="0" smtClean="0">
                <a:solidFill>
                  <a:schemeClr val="tx1"/>
                </a:solidFill>
              </a:rPr>
              <a:t>Praying &amp; Spiritual Formation</a:t>
            </a:r>
          </a:p>
          <a:p>
            <a:pPr marL="457200" indent="-457200">
              <a:spcBef>
                <a:spcPts val="0"/>
              </a:spcBef>
              <a:buSzPct val="100000"/>
              <a:buFont typeface="+mj-lt"/>
              <a:buAutoNum type="arabicPeriod"/>
            </a:pPr>
            <a:r>
              <a:rPr lang="en-US" sz="2400" dirty="0" smtClean="0">
                <a:solidFill>
                  <a:schemeClr val="tx1"/>
                </a:solidFill>
              </a:rPr>
              <a:t>Reading the Bible</a:t>
            </a:r>
          </a:p>
          <a:p>
            <a:pPr marL="457200" indent="-457200">
              <a:spcBef>
                <a:spcPts val="0"/>
              </a:spcBef>
              <a:buSzPct val="100000"/>
              <a:buFont typeface="+mj-lt"/>
              <a:buAutoNum type="arabicPeriod"/>
            </a:pPr>
            <a:r>
              <a:rPr lang="en-US" sz="2400" dirty="0" smtClean="0">
                <a:solidFill>
                  <a:schemeClr val="tx1"/>
                </a:solidFill>
              </a:rPr>
              <a:t>Serving, Working for Justice, &amp; Caring for Creation</a:t>
            </a:r>
          </a:p>
          <a:p>
            <a:pPr marL="457200" indent="-457200">
              <a:spcBef>
                <a:spcPts val="0"/>
              </a:spcBef>
              <a:buSzPct val="100000"/>
              <a:buFont typeface="+mj-lt"/>
              <a:buAutoNum type="arabicPeriod"/>
            </a:pPr>
            <a:r>
              <a:rPr lang="en-US" sz="2400" dirty="0" smtClean="0">
                <a:solidFill>
                  <a:schemeClr val="tx1"/>
                </a:solidFill>
              </a:rPr>
              <a:t>Worshipping God</a:t>
            </a:r>
          </a:p>
          <a:p>
            <a:pPr marL="457200" indent="-457200">
              <a:spcBef>
                <a:spcPts val="0"/>
              </a:spcBef>
              <a:buSzPct val="100000"/>
              <a:buFont typeface="+mj-lt"/>
              <a:buAutoNum type="arabicPeriod"/>
            </a:pPr>
            <a:r>
              <a:rPr lang="en-US" sz="2400" dirty="0" smtClean="0">
                <a:solidFill>
                  <a:schemeClr val="tx1"/>
                </a:solidFill>
              </a:rPr>
              <a:t>Missional</a:t>
            </a:r>
          </a:p>
          <a:p>
            <a:pPr marL="457200" indent="-457200">
              <a:spcBef>
                <a:spcPts val="0"/>
              </a:spcBef>
              <a:buSzPct val="100000"/>
              <a:buFont typeface="+mj-lt"/>
              <a:buAutoNum type="arabicPeriod"/>
            </a:pPr>
            <a:r>
              <a:rPr lang="en-US" sz="2400" dirty="0" smtClean="0">
                <a:solidFill>
                  <a:schemeClr val="tx1"/>
                </a:solidFill>
              </a:rPr>
              <a:t>Life Stage Issues</a:t>
            </a: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3940040040"/>
              </p:ext>
            </p:extLst>
          </p:nvPr>
        </p:nvGraphicFramePr>
        <p:xfrm>
          <a:off x="4537399" y="1882667"/>
          <a:ext cx="3770355" cy="4554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96062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16491593"/>
              </p:ext>
            </p:extLst>
          </p:nvPr>
        </p:nvGraphicFramePr>
        <p:xfrm>
          <a:off x="661300" y="1347927"/>
          <a:ext cx="7384748" cy="5239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pPr algn="ctr"/>
            <a:r>
              <a:rPr lang="en-US" dirty="0" smtClean="0"/>
              <a:t>Faith Forming Processes</a:t>
            </a:r>
            <a:endParaRPr lang="en-US" dirty="0"/>
          </a:p>
        </p:txBody>
      </p:sp>
    </p:spTree>
    <p:extLst>
      <p:ext uri="{BB962C8B-B14F-4D97-AF65-F5344CB8AC3E}">
        <p14:creationId xmlns:p14="http://schemas.microsoft.com/office/powerpoint/2010/main" val="4315543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34247990"/>
              </p:ext>
            </p:extLst>
          </p:nvPr>
        </p:nvGraphicFramePr>
        <p:xfrm>
          <a:off x="97696" y="423368"/>
          <a:ext cx="8238962" cy="6115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34039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70506546"/>
              </p:ext>
            </p:extLst>
          </p:nvPr>
        </p:nvGraphicFramePr>
        <p:xfrm>
          <a:off x="0" y="119412"/>
          <a:ext cx="8575469" cy="6611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95243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Advantage">
  <a:themeElements>
    <a:clrScheme name="Custom 23">
      <a:dk1>
        <a:sysClr val="windowText" lastClr="000000"/>
      </a:dk1>
      <a:lt1>
        <a:sysClr val="window" lastClr="FFFFFF"/>
      </a:lt1>
      <a:dk2>
        <a:srgbClr val="212121"/>
      </a:dk2>
      <a:lt2>
        <a:srgbClr val="CDD4D7"/>
      </a:lt2>
      <a:accent1>
        <a:srgbClr val="004080"/>
      </a:accent1>
      <a:accent2>
        <a:srgbClr val="008040"/>
      </a:accent2>
      <a:accent3>
        <a:srgbClr val="B50B1B"/>
      </a:accent3>
      <a:accent4>
        <a:srgbClr val="E8950E"/>
      </a:accent4>
      <a:accent5>
        <a:srgbClr val="55992B"/>
      </a:accent5>
      <a:accent6>
        <a:srgbClr val="2C9C89"/>
      </a:accent6>
      <a:hlink>
        <a:srgbClr val="EC4D4D"/>
      </a:hlink>
      <a:folHlink>
        <a:srgbClr val="F8CE8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Advantage.thmx</Template>
  <TotalTime>6247</TotalTime>
  <Words>1973</Words>
  <Application>Microsoft Macintosh PowerPoint</Application>
  <PresentationFormat>On-screen Show (4:3)</PresentationFormat>
  <Paragraphs>281</Paragraphs>
  <Slides>39</Slides>
  <Notes>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Advantage</vt:lpstr>
      <vt:lpstr>March 2016 Workshop Center for Congregations</vt:lpstr>
      <vt:lpstr>March Workshop Topics</vt:lpstr>
      <vt:lpstr>Resources</vt:lpstr>
      <vt:lpstr>Faith Formation Networks</vt:lpstr>
      <vt:lpstr>Faith Formation Networks</vt:lpstr>
      <vt:lpstr>Design Network Themes</vt:lpstr>
      <vt:lpstr>Faith Forming Processes</vt:lpstr>
      <vt:lpstr>PowerPoint Presentation</vt:lpstr>
      <vt:lpstr>PowerPoint Presentation</vt:lpstr>
      <vt:lpstr>Digitally Enabled Faith Formation</vt:lpstr>
      <vt:lpstr>Gathered using Online Content</vt:lpstr>
      <vt:lpstr>Gathered with Online Content</vt:lpstr>
      <vt:lpstr>Gathered with Online Content</vt:lpstr>
      <vt:lpstr>Gathered with Online Content</vt:lpstr>
      <vt:lpstr>Example: Sunday Worship</vt:lpstr>
      <vt:lpstr>Online and Gathered</vt:lpstr>
      <vt:lpstr>Online and Gathered</vt:lpstr>
      <vt:lpstr>Online and Gathered</vt:lpstr>
      <vt:lpstr>Online and Gathered</vt:lpstr>
      <vt:lpstr>Mostly Online</vt:lpstr>
      <vt:lpstr>Fully Online</vt:lpstr>
      <vt:lpstr>PowerPoint Presentation</vt:lpstr>
      <vt:lpstr>Example: 40-Day Lent Curriculum</vt:lpstr>
      <vt:lpstr>Faith Formation Playlists</vt:lpstr>
      <vt:lpstr>Faith Formation Playlists</vt:lpstr>
      <vt:lpstr>Developing a Playlist </vt:lpstr>
      <vt:lpstr>PowerPoint Presentation</vt:lpstr>
      <vt:lpstr>Family Faith Formation Playlist</vt:lpstr>
      <vt:lpstr>Adult Faith Formation Playlist</vt:lpstr>
      <vt:lpstr>Adult Faith Formation Playlist</vt:lpstr>
      <vt:lpstr>Digital Platform</vt:lpstr>
      <vt:lpstr>Things to Remember…</vt:lpstr>
      <vt:lpstr>Test the Plan &amp; Website</vt:lpstr>
      <vt:lpstr>Launch the Network</vt:lpstr>
      <vt:lpstr>Promotion Ideas </vt:lpstr>
      <vt:lpstr>Connect to Social Networks</vt:lpstr>
      <vt:lpstr>Step 9. Evaluate Programming</vt:lpstr>
      <vt:lpstr>Evaluation</vt:lpstr>
      <vt:lpstr>Seasonal Planning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dc:title>
  <dc:creator>Leif Kehrwald</dc:creator>
  <cp:lastModifiedBy>John Roberto</cp:lastModifiedBy>
  <cp:revision>605</cp:revision>
  <cp:lastPrinted>2015-12-28T15:45:38Z</cp:lastPrinted>
  <dcterms:created xsi:type="dcterms:W3CDTF">2014-10-08T21:48:25Z</dcterms:created>
  <dcterms:modified xsi:type="dcterms:W3CDTF">2016-02-29T20:16:24Z</dcterms:modified>
</cp:coreProperties>
</file>