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5"/>
  </p:notesMasterIdLst>
  <p:sldIdLst>
    <p:sldId id="256" r:id="rId2"/>
    <p:sldId id="491" r:id="rId3"/>
    <p:sldId id="572" r:id="rId4"/>
    <p:sldId id="401" r:id="rId5"/>
    <p:sldId id="577" r:id="rId6"/>
    <p:sldId id="573" r:id="rId7"/>
    <p:sldId id="574" r:id="rId8"/>
    <p:sldId id="575" r:id="rId9"/>
    <p:sldId id="571" r:id="rId10"/>
    <p:sldId id="513" r:id="rId11"/>
    <p:sldId id="515" r:id="rId12"/>
    <p:sldId id="561" r:id="rId13"/>
    <p:sldId id="562" r:id="rId14"/>
    <p:sldId id="576" r:id="rId15"/>
    <p:sldId id="525" r:id="rId16"/>
    <p:sldId id="311" r:id="rId17"/>
    <p:sldId id="578" r:id="rId18"/>
    <p:sldId id="280" r:id="rId19"/>
    <p:sldId id="563" r:id="rId20"/>
    <p:sldId id="570" r:id="rId21"/>
    <p:sldId id="579" r:id="rId22"/>
    <p:sldId id="308" r:id="rId23"/>
    <p:sldId id="309" r:id="rId24"/>
    <p:sldId id="565" r:id="rId25"/>
    <p:sldId id="568" r:id="rId26"/>
    <p:sldId id="540" r:id="rId27"/>
    <p:sldId id="567" r:id="rId28"/>
    <p:sldId id="569" r:id="rId29"/>
    <p:sldId id="580" r:id="rId30"/>
    <p:sldId id="558" r:id="rId31"/>
    <p:sldId id="559" r:id="rId32"/>
    <p:sldId id="457" r:id="rId33"/>
    <p:sldId id="45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503" autoAdjust="0"/>
    <p:restoredTop sz="98363" autoAdjust="0"/>
  </p:normalViewPr>
  <p:slideViewPr>
    <p:cSldViewPr snapToGrid="0" snapToObjects="1">
      <p:cViewPr>
        <p:scale>
          <a:sx n="75" d="100"/>
          <a:sy n="75" d="100"/>
        </p:scale>
        <p:origin x="-1592" y="-13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065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D4B1A-F362-974E-B42B-8D702CE604E2}" type="doc">
      <dgm:prSet loTypeId="urn:microsoft.com/office/officeart/2005/8/layout/cycle7" loCatId="" qsTypeId="urn:microsoft.com/office/officeart/2005/8/quickstyle/simple1" qsCatId="simple" csTypeId="urn:microsoft.com/office/officeart/2005/8/colors/accent0_1" csCatId="mainScheme" phldr="1"/>
      <dgm:spPr/>
      <dgm:t>
        <a:bodyPr/>
        <a:lstStyle/>
        <a:p>
          <a:endParaRPr lang="en-US"/>
        </a:p>
      </dgm:t>
    </dgm:pt>
    <dgm:pt modelId="{DE183BF6-F817-4447-8B67-F6CCF2E8D10A}">
      <dgm:prSet phldrT="[Text]" phldr="1"/>
      <dgm:spPr/>
      <dgm:t>
        <a:bodyPr/>
        <a:lstStyle/>
        <a:p>
          <a:endParaRPr lang="en-US" dirty="0"/>
        </a:p>
      </dgm:t>
    </dgm:pt>
    <dgm:pt modelId="{C6FD4C3A-3BDB-2043-8B10-9E2577F69E78}" type="parTrans" cxnId="{D4D24B88-5DFE-2544-B559-CA6DE293D365}">
      <dgm:prSet/>
      <dgm:spPr/>
      <dgm:t>
        <a:bodyPr/>
        <a:lstStyle/>
        <a:p>
          <a:endParaRPr lang="en-US"/>
        </a:p>
      </dgm:t>
    </dgm:pt>
    <dgm:pt modelId="{06C67168-0BF6-8A42-AEF9-5657F847E904}" type="sibTrans" cxnId="{D4D24B88-5DFE-2544-B559-CA6DE293D365}">
      <dgm:prSet/>
      <dgm:spPr>
        <a:solidFill>
          <a:schemeClr val="tx1"/>
        </a:solidFill>
      </dgm:spPr>
      <dgm:t>
        <a:bodyPr/>
        <a:lstStyle/>
        <a:p>
          <a:endParaRPr lang="en-US"/>
        </a:p>
      </dgm:t>
    </dgm:pt>
    <dgm:pt modelId="{B9AAA029-5195-9847-AB1C-C2677CE01F88}">
      <dgm:prSet phldrT="[Text]" phldr="1"/>
      <dgm:spPr/>
      <dgm:t>
        <a:bodyPr/>
        <a:lstStyle/>
        <a:p>
          <a:endParaRPr lang="en-US" dirty="0"/>
        </a:p>
      </dgm:t>
    </dgm:pt>
    <dgm:pt modelId="{80B50F13-6DAE-FE4D-A4D0-FA36318B5C1D}" type="parTrans" cxnId="{85F1A00F-69F6-994A-8A60-FDF0B21DA0FF}">
      <dgm:prSet/>
      <dgm:spPr/>
      <dgm:t>
        <a:bodyPr/>
        <a:lstStyle/>
        <a:p>
          <a:endParaRPr lang="en-US"/>
        </a:p>
      </dgm:t>
    </dgm:pt>
    <dgm:pt modelId="{B21E4414-2430-FD40-9B1A-E08CD6F1A323}" type="sibTrans" cxnId="{85F1A00F-69F6-994A-8A60-FDF0B21DA0FF}">
      <dgm:prSet/>
      <dgm:spPr>
        <a:solidFill>
          <a:schemeClr val="tx1"/>
        </a:solidFill>
      </dgm:spPr>
      <dgm:t>
        <a:bodyPr/>
        <a:lstStyle/>
        <a:p>
          <a:endParaRPr lang="en-US"/>
        </a:p>
      </dgm:t>
    </dgm:pt>
    <dgm:pt modelId="{FEE755C7-D74E-0642-AEE5-37154310AB79}">
      <dgm:prSet phldrT="[Text]" phldr="1"/>
      <dgm:spPr/>
      <dgm:t>
        <a:bodyPr/>
        <a:lstStyle/>
        <a:p>
          <a:endParaRPr lang="en-US" dirty="0"/>
        </a:p>
      </dgm:t>
    </dgm:pt>
    <dgm:pt modelId="{609DFB71-A7CB-AA43-9128-DC944C9A407A}" type="parTrans" cxnId="{E28D5D02-EF77-8444-8325-3B00A258DB71}">
      <dgm:prSet/>
      <dgm:spPr/>
      <dgm:t>
        <a:bodyPr/>
        <a:lstStyle/>
        <a:p>
          <a:endParaRPr lang="en-US"/>
        </a:p>
      </dgm:t>
    </dgm:pt>
    <dgm:pt modelId="{4048006B-95F9-0240-AD92-FAA71E3D048A}" type="sibTrans" cxnId="{E28D5D02-EF77-8444-8325-3B00A258DB71}">
      <dgm:prSet/>
      <dgm:spPr>
        <a:solidFill>
          <a:schemeClr val="tx1"/>
        </a:solidFill>
      </dgm:spPr>
      <dgm:t>
        <a:bodyPr/>
        <a:lstStyle/>
        <a:p>
          <a:endParaRPr lang="en-US"/>
        </a:p>
      </dgm:t>
    </dgm:pt>
    <dgm:pt modelId="{01FA940F-7498-0F42-907A-436ACDD29B66}" type="pres">
      <dgm:prSet presAssocID="{889D4B1A-F362-974E-B42B-8D702CE604E2}" presName="Name0" presStyleCnt="0">
        <dgm:presLayoutVars>
          <dgm:dir/>
          <dgm:resizeHandles val="exact"/>
        </dgm:presLayoutVars>
      </dgm:prSet>
      <dgm:spPr/>
      <dgm:t>
        <a:bodyPr/>
        <a:lstStyle/>
        <a:p>
          <a:endParaRPr lang="en-US"/>
        </a:p>
      </dgm:t>
    </dgm:pt>
    <dgm:pt modelId="{2077BE82-DF44-3943-BCFE-4BFD13D50BA3}" type="pres">
      <dgm:prSet presAssocID="{DE183BF6-F817-4447-8B67-F6CCF2E8D10A}" presName="node" presStyleLbl="node1" presStyleIdx="0" presStyleCnt="3">
        <dgm:presLayoutVars>
          <dgm:bulletEnabled val="1"/>
        </dgm:presLayoutVars>
      </dgm:prSet>
      <dgm:spPr/>
      <dgm:t>
        <a:bodyPr/>
        <a:lstStyle/>
        <a:p>
          <a:endParaRPr lang="en-US"/>
        </a:p>
      </dgm:t>
    </dgm:pt>
    <dgm:pt modelId="{DACB9E32-AFC7-5F4C-8798-7F7EC97A9A27}" type="pres">
      <dgm:prSet presAssocID="{06C67168-0BF6-8A42-AEF9-5657F847E904}" presName="sibTrans" presStyleLbl="sibTrans2D1" presStyleIdx="0" presStyleCnt="3" custLinFactNeighborY="-1984"/>
      <dgm:spPr/>
      <dgm:t>
        <a:bodyPr/>
        <a:lstStyle/>
        <a:p>
          <a:endParaRPr lang="en-US"/>
        </a:p>
      </dgm:t>
    </dgm:pt>
    <dgm:pt modelId="{193DFF22-0715-4C47-8D77-AEC1AE35EE83}" type="pres">
      <dgm:prSet presAssocID="{06C67168-0BF6-8A42-AEF9-5657F847E904}" presName="connectorText" presStyleLbl="sibTrans2D1" presStyleIdx="0" presStyleCnt="3"/>
      <dgm:spPr/>
      <dgm:t>
        <a:bodyPr/>
        <a:lstStyle/>
        <a:p>
          <a:endParaRPr lang="en-US"/>
        </a:p>
      </dgm:t>
    </dgm:pt>
    <dgm:pt modelId="{D12B6918-79CA-5B4B-9BA5-D5C20931FE5F}" type="pres">
      <dgm:prSet presAssocID="{B9AAA029-5195-9847-AB1C-C2677CE01F88}" presName="node" presStyleLbl="node1" presStyleIdx="1" presStyleCnt="3">
        <dgm:presLayoutVars>
          <dgm:bulletEnabled val="1"/>
        </dgm:presLayoutVars>
      </dgm:prSet>
      <dgm:spPr/>
      <dgm:t>
        <a:bodyPr/>
        <a:lstStyle/>
        <a:p>
          <a:endParaRPr lang="en-US"/>
        </a:p>
      </dgm:t>
    </dgm:pt>
    <dgm:pt modelId="{559AD90D-E609-804E-AF3C-FB7A35EC2D7D}" type="pres">
      <dgm:prSet presAssocID="{B21E4414-2430-FD40-9B1A-E08CD6F1A323}" presName="sibTrans" presStyleLbl="sibTrans2D1" presStyleIdx="1" presStyleCnt="3"/>
      <dgm:spPr/>
      <dgm:t>
        <a:bodyPr/>
        <a:lstStyle/>
        <a:p>
          <a:endParaRPr lang="en-US"/>
        </a:p>
      </dgm:t>
    </dgm:pt>
    <dgm:pt modelId="{86C95295-9A22-104E-90B3-9004679A5794}" type="pres">
      <dgm:prSet presAssocID="{B21E4414-2430-FD40-9B1A-E08CD6F1A323}" presName="connectorText" presStyleLbl="sibTrans2D1" presStyleIdx="1" presStyleCnt="3"/>
      <dgm:spPr/>
      <dgm:t>
        <a:bodyPr/>
        <a:lstStyle/>
        <a:p>
          <a:endParaRPr lang="en-US"/>
        </a:p>
      </dgm:t>
    </dgm:pt>
    <dgm:pt modelId="{8EEE9845-9B68-8841-9A8E-2AEE41838DF1}" type="pres">
      <dgm:prSet presAssocID="{FEE755C7-D74E-0642-AEE5-37154310AB79}" presName="node" presStyleLbl="node1" presStyleIdx="2" presStyleCnt="3">
        <dgm:presLayoutVars>
          <dgm:bulletEnabled val="1"/>
        </dgm:presLayoutVars>
      </dgm:prSet>
      <dgm:spPr/>
      <dgm:t>
        <a:bodyPr/>
        <a:lstStyle/>
        <a:p>
          <a:endParaRPr lang="en-US"/>
        </a:p>
      </dgm:t>
    </dgm:pt>
    <dgm:pt modelId="{52128B81-76EC-B343-8062-6FD94A5845FA}" type="pres">
      <dgm:prSet presAssocID="{4048006B-95F9-0240-AD92-FAA71E3D048A}" presName="sibTrans" presStyleLbl="sibTrans2D1" presStyleIdx="2" presStyleCnt="3" custLinFactNeighborY="-130"/>
      <dgm:spPr/>
      <dgm:t>
        <a:bodyPr/>
        <a:lstStyle/>
        <a:p>
          <a:endParaRPr lang="en-US"/>
        </a:p>
      </dgm:t>
    </dgm:pt>
    <dgm:pt modelId="{A049AA24-DCAC-9A43-88FB-13D5EA8DD908}" type="pres">
      <dgm:prSet presAssocID="{4048006B-95F9-0240-AD92-FAA71E3D048A}" presName="connectorText" presStyleLbl="sibTrans2D1" presStyleIdx="2" presStyleCnt="3"/>
      <dgm:spPr/>
      <dgm:t>
        <a:bodyPr/>
        <a:lstStyle/>
        <a:p>
          <a:endParaRPr lang="en-US"/>
        </a:p>
      </dgm:t>
    </dgm:pt>
  </dgm:ptLst>
  <dgm:cxnLst>
    <dgm:cxn modelId="{BD18F76A-5F83-7741-A3D7-BC5C2EA7417D}" type="presOf" srcId="{4048006B-95F9-0240-AD92-FAA71E3D048A}" destId="{A049AA24-DCAC-9A43-88FB-13D5EA8DD908}" srcOrd="1" destOrd="0" presId="urn:microsoft.com/office/officeart/2005/8/layout/cycle7"/>
    <dgm:cxn modelId="{E66E3FC5-CD18-184E-9702-47335DBFD41F}" type="presOf" srcId="{DE183BF6-F817-4447-8B67-F6CCF2E8D10A}" destId="{2077BE82-DF44-3943-BCFE-4BFD13D50BA3}" srcOrd="0" destOrd="0" presId="urn:microsoft.com/office/officeart/2005/8/layout/cycle7"/>
    <dgm:cxn modelId="{E7EE0F74-CFCF-C447-8D8E-B79D590892D9}" type="presOf" srcId="{06C67168-0BF6-8A42-AEF9-5657F847E904}" destId="{193DFF22-0715-4C47-8D77-AEC1AE35EE83}" srcOrd="1" destOrd="0" presId="urn:microsoft.com/office/officeart/2005/8/layout/cycle7"/>
    <dgm:cxn modelId="{6699D424-1873-5845-83E1-CF4C589306E8}" type="presOf" srcId="{B21E4414-2430-FD40-9B1A-E08CD6F1A323}" destId="{559AD90D-E609-804E-AF3C-FB7A35EC2D7D}" srcOrd="0" destOrd="0" presId="urn:microsoft.com/office/officeart/2005/8/layout/cycle7"/>
    <dgm:cxn modelId="{5BE25D6C-0F50-8944-85B7-25E498FF4422}" type="presOf" srcId="{889D4B1A-F362-974E-B42B-8D702CE604E2}" destId="{01FA940F-7498-0F42-907A-436ACDD29B66}" srcOrd="0" destOrd="0" presId="urn:microsoft.com/office/officeart/2005/8/layout/cycle7"/>
    <dgm:cxn modelId="{85F1A00F-69F6-994A-8A60-FDF0B21DA0FF}" srcId="{889D4B1A-F362-974E-B42B-8D702CE604E2}" destId="{B9AAA029-5195-9847-AB1C-C2677CE01F88}" srcOrd="1" destOrd="0" parTransId="{80B50F13-6DAE-FE4D-A4D0-FA36318B5C1D}" sibTransId="{B21E4414-2430-FD40-9B1A-E08CD6F1A323}"/>
    <dgm:cxn modelId="{D408AD15-3FE8-804A-B1EC-79BEA09C693C}" type="presOf" srcId="{B9AAA029-5195-9847-AB1C-C2677CE01F88}" destId="{D12B6918-79CA-5B4B-9BA5-D5C20931FE5F}" srcOrd="0" destOrd="0" presId="urn:microsoft.com/office/officeart/2005/8/layout/cycle7"/>
    <dgm:cxn modelId="{D4D24B88-5DFE-2544-B559-CA6DE293D365}" srcId="{889D4B1A-F362-974E-B42B-8D702CE604E2}" destId="{DE183BF6-F817-4447-8B67-F6CCF2E8D10A}" srcOrd="0" destOrd="0" parTransId="{C6FD4C3A-3BDB-2043-8B10-9E2577F69E78}" sibTransId="{06C67168-0BF6-8A42-AEF9-5657F847E904}"/>
    <dgm:cxn modelId="{FF0823B0-91FB-A249-A68B-ED299B489800}" type="presOf" srcId="{4048006B-95F9-0240-AD92-FAA71E3D048A}" destId="{52128B81-76EC-B343-8062-6FD94A5845FA}" srcOrd="0" destOrd="0" presId="urn:microsoft.com/office/officeart/2005/8/layout/cycle7"/>
    <dgm:cxn modelId="{F22BEE25-A5F0-B343-989E-27B42AA52660}" type="presOf" srcId="{06C67168-0BF6-8A42-AEF9-5657F847E904}" destId="{DACB9E32-AFC7-5F4C-8798-7F7EC97A9A27}" srcOrd="0" destOrd="0" presId="urn:microsoft.com/office/officeart/2005/8/layout/cycle7"/>
    <dgm:cxn modelId="{E28D5D02-EF77-8444-8325-3B00A258DB71}" srcId="{889D4B1A-F362-974E-B42B-8D702CE604E2}" destId="{FEE755C7-D74E-0642-AEE5-37154310AB79}" srcOrd="2" destOrd="0" parTransId="{609DFB71-A7CB-AA43-9128-DC944C9A407A}" sibTransId="{4048006B-95F9-0240-AD92-FAA71E3D048A}"/>
    <dgm:cxn modelId="{F1D9B453-5571-1744-990E-65D4EF32A5C3}" type="presOf" srcId="{B21E4414-2430-FD40-9B1A-E08CD6F1A323}" destId="{86C95295-9A22-104E-90B3-9004679A5794}" srcOrd="1" destOrd="0" presId="urn:microsoft.com/office/officeart/2005/8/layout/cycle7"/>
    <dgm:cxn modelId="{DC80236F-E74F-A34F-906A-953E5F292DA3}" type="presOf" srcId="{FEE755C7-D74E-0642-AEE5-37154310AB79}" destId="{8EEE9845-9B68-8841-9A8E-2AEE41838DF1}" srcOrd="0" destOrd="0" presId="urn:microsoft.com/office/officeart/2005/8/layout/cycle7"/>
    <dgm:cxn modelId="{8CF9BF86-4C7D-E54B-AD23-7DBEA56B9F22}" type="presParOf" srcId="{01FA940F-7498-0F42-907A-436ACDD29B66}" destId="{2077BE82-DF44-3943-BCFE-4BFD13D50BA3}" srcOrd="0" destOrd="0" presId="urn:microsoft.com/office/officeart/2005/8/layout/cycle7"/>
    <dgm:cxn modelId="{6416E371-9A1D-9543-BB99-998653EFB534}" type="presParOf" srcId="{01FA940F-7498-0F42-907A-436ACDD29B66}" destId="{DACB9E32-AFC7-5F4C-8798-7F7EC97A9A27}" srcOrd="1" destOrd="0" presId="urn:microsoft.com/office/officeart/2005/8/layout/cycle7"/>
    <dgm:cxn modelId="{0BE5466E-984E-D24A-BC7E-45575CC416FE}" type="presParOf" srcId="{DACB9E32-AFC7-5F4C-8798-7F7EC97A9A27}" destId="{193DFF22-0715-4C47-8D77-AEC1AE35EE83}" srcOrd="0" destOrd="0" presId="urn:microsoft.com/office/officeart/2005/8/layout/cycle7"/>
    <dgm:cxn modelId="{4605FBF5-9D4A-8C4D-87A6-90BDA5E99C3E}" type="presParOf" srcId="{01FA940F-7498-0F42-907A-436ACDD29B66}" destId="{D12B6918-79CA-5B4B-9BA5-D5C20931FE5F}" srcOrd="2" destOrd="0" presId="urn:microsoft.com/office/officeart/2005/8/layout/cycle7"/>
    <dgm:cxn modelId="{FA577836-848A-B143-87B9-525540F53147}" type="presParOf" srcId="{01FA940F-7498-0F42-907A-436ACDD29B66}" destId="{559AD90D-E609-804E-AF3C-FB7A35EC2D7D}" srcOrd="3" destOrd="0" presId="urn:microsoft.com/office/officeart/2005/8/layout/cycle7"/>
    <dgm:cxn modelId="{50855CA7-A97D-814C-98BB-15ECAF2E607B}" type="presParOf" srcId="{559AD90D-E609-804E-AF3C-FB7A35EC2D7D}" destId="{86C95295-9A22-104E-90B3-9004679A5794}" srcOrd="0" destOrd="0" presId="urn:microsoft.com/office/officeart/2005/8/layout/cycle7"/>
    <dgm:cxn modelId="{C894D48B-3DF9-9343-8EFB-C62BC789059C}" type="presParOf" srcId="{01FA940F-7498-0F42-907A-436ACDD29B66}" destId="{8EEE9845-9B68-8841-9A8E-2AEE41838DF1}" srcOrd="4" destOrd="0" presId="urn:microsoft.com/office/officeart/2005/8/layout/cycle7"/>
    <dgm:cxn modelId="{E424F068-EA93-B14A-84E9-182EF7A438ED}" type="presParOf" srcId="{01FA940F-7498-0F42-907A-436ACDD29B66}" destId="{52128B81-76EC-B343-8062-6FD94A5845FA}" srcOrd="5" destOrd="0" presId="urn:microsoft.com/office/officeart/2005/8/layout/cycle7"/>
    <dgm:cxn modelId="{83A13603-7923-FF4D-919C-36362817FC58}" type="presParOf" srcId="{52128B81-76EC-B343-8062-6FD94A5845FA}" destId="{A049AA24-DCAC-9A43-88FB-13D5EA8DD90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2"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34081847-CC60-584B-A285-CD9BBBA79106}" type="presOf" srcId="{72F0142E-B0D5-7847-8C48-119D007AC5D5}" destId="{31DC290B-682D-1043-9D0B-FF7D1D01507D}" srcOrd="0" destOrd="0" presId="urn:microsoft.com/office/officeart/2005/8/layout/cycle5"/>
    <dgm:cxn modelId="{AA35DAE1-6449-4E45-B7BB-BFBE5F97636C}"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708DE856-DB2A-4C4F-8AD0-46787BC2957C}" type="presOf" srcId="{56E4FD25-5B13-F14E-B32D-CEC638388AB3}" destId="{1138D245-F243-A94A-B194-3A5DB00C9C45}" srcOrd="0" destOrd="0" presId="urn:microsoft.com/office/officeart/2005/8/layout/cycle5"/>
    <dgm:cxn modelId="{8FD249FF-E551-2E4B-89E7-9F2C8A8EC10B}" type="presOf" srcId="{E4040DD4-D994-454F-A215-BEECEFE29957}" destId="{D5597B3F-382C-9C44-8C07-33DAD7B2B740}" srcOrd="0" destOrd="0" presId="urn:microsoft.com/office/officeart/2005/8/layout/cycle5"/>
    <dgm:cxn modelId="{89BE5712-C785-404A-ACCA-B7A9D16A7D67}" type="presOf" srcId="{251FA1D7-AB08-7742-8E48-A8BD284D8D3B}" destId="{519E39C2-CF50-3B4F-B15E-D406653347A6}" srcOrd="0" destOrd="0" presId="urn:microsoft.com/office/officeart/2005/8/layout/cycle5"/>
    <dgm:cxn modelId="{8F31CC70-90A6-D64F-9A01-FAA7FCB1B66B}" type="presParOf" srcId="{D5597B3F-382C-9C44-8C07-33DAD7B2B740}" destId="{519E39C2-CF50-3B4F-B15E-D406653347A6}" srcOrd="0" destOrd="0" presId="urn:microsoft.com/office/officeart/2005/8/layout/cycle5"/>
    <dgm:cxn modelId="{CAB91F55-EFB7-FF4B-800F-9757E1D19C4E}" type="presParOf" srcId="{D5597B3F-382C-9C44-8C07-33DAD7B2B740}" destId="{BC08E096-D40D-3644-8AEE-E8A8BC5739D5}" srcOrd="1" destOrd="0" presId="urn:microsoft.com/office/officeart/2005/8/layout/cycle5"/>
    <dgm:cxn modelId="{B9AF1944-D1C4-D545-8B73-794448B8639C}" type="presParOf" srcId="{D5597B3F-382C-9C44-8C07-33DAD7B2B740}" destId="{31DC290B-682D-1043-9D0B-FF7D1D01507D}" srcOrd="2" destOrd="0" presId="urn:microsoft.com/office/officeart/2005/8/layout/cycle5"/>
    <dgm:cxn modelId="{D9325661-465D-F243-AF10-2F07EC86A6BC}" type="presParOf" srcId="{D5597B3F-382C-9C44-8C07-33DAD7B2B740}" destId="{B0F5E84D-B20D-CD4B-9D7C-D6EBDAC998CE}" srcOrd="3" destOrd="0" presId="urn:microsoft.com/office/officeart/2005/8/layout/cycle5"/>
    <dgm:cxn modelId="{944BF46B-DFFE-2D4F-91EC-D8AED851683E}" type="presParOf" srcId="{D5597B3F-382C-9C44-8C07-33DAD7B2B740}" destId="{48050F8F-74B2-9849-AA82-FD2F97010006}" srcOrd="4" destOrd="0" presId="urn:microsoft.com/office/officeart/2005/8/layout/cycle5"/>
    <dgm:cxn modelId="{BEB7F6C7-5862-5D4D-A42C-0A16F699520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accent0_3" csCatId="mainScheme"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2000" b="1" dirty="0" smtClean="0">
              <a:latin typeface="Tw Cen MT"/>
              <a:cs typeface="Tw Cen MT"/>
            </a:rPr>
            <a:t>TALK</a:t>
          </a:r>
          <a:br>
            <a:rPr lang="en-US" sz="2000" b="1" dirty="0" smtClean="0">
              <a:latin typeface="Tw Cen MT"/>
              <a:cs typeface="Tw Cen MT"/>
            </a:rPr>
          </a:br>
          <a:r>
            <a:rPr lang="en-US" sz="2000" b="1" dirty="0" smtClean="0">
              <a:latin typeface="Tw Cen MT"/>
              <a:cs typeface="Tw Cen MT"/>
            </a:rPr>
            <a:t>Conversation Activities </a:t>
          </a:r>
          <a:endParaRPr lang="en-US" sz="20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2000" b="1" dirty="0" smtClean="0">
              <a:latin typeface="Tw Cen MT"/>
              <a:cs typeface="Tw Cen MT"/>
            </a:rPr>
            <a:t>LEARN</a:t>
          </a:r>
          <a:br>
            <a:rPr lang="en-US" sz="2000" b="1" dirty="0" smtClean="0">
              <a:latin typeface="Tw Cen MT"/>
              <a:cs typeface="Tw Cen MT"/>
            </a:rPr>
          </a:br>
          <a:r>
            <a:rPr lang="en-US" sz="2000" b="1" dirty="0" smtClean="0">
              <a:latin typeface="Tw Cen MT"/>
              <a:cs typeface="Tw Cen MT"/>
            </a:rPr>
            <a:t>Read</a:t>
          </a:r>
          <a:br>
            <a:rPr lang="en-US" sz="2000" b="1" dirty="0" smtClean="0">
              <a:latin typeface="Tw Cen MT"/>
              <a:cs typeface="Tw Cen MT"/>
            </a:rPr>
          </a:br>
          <a:r>
            <a:rPr lang="en-US" sz="2000" b="1" dirty="0" smtClean="0">
              <a:latin typeface="Tw Cen MT"/>
              <a:cs typeface="Tw Cen MT"/>
            </a:rPr>
            <a:t>Listen</a:t>
          </a:r>
          <a:br>
            <a:rPr lang="en-US" sz="2000" b="1" dirty="0" smtClean="0">
              <a:latin typeface="Tw Cen MT"/>
              <a:cs typeface="Tw Cen MT"/>
            </a:rPr>
          </a:br>
          <a:r>
            <a:rPr lang="en-US" sz="2000" b="1" dirty="0" smtClean="0">
              <a:latin typeface="Tw Cen MT"/>
              <a:cs typeface="Tw Cen MT"/>
            </a:rPr>
            <a:t>Watch </a:t>
          </a:r>
          <a:endParaRPr lang="en-US" sz="20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2000" b="1" dirty="0" smtClean="0">
              <a:latin typeface="Tw Cen MT"/>
              <a:cs typeface="Tw Cen MT"/>
            </a:rPr>
            <a:t>ACT</a:t>
          </a:r>
          <a:br>
            <a:rPr lang="en-US" sz="2000" b="1" dirty="0" smtClean="0">
              <a:latin typeface="Tw Cen MT"/>
              <a:cs typeface="Tw Cen MT"/>
            </a:rPr>
          </a:br>
          <a:r>
            <a:rPr lang="en-US" sz="2000" b="1" dirty="0" smtClean="0">
              <a:latin typeface="Tw Cen MT"/>
              <a:cs typeface="Tw Cen MT"/>
            </a:rPr>
            <a:t>Practices</a:t>
          </a:r>
          <a:br>
            <a:rPr lang="en-US" sz="2000" b="1" dirty="0" smtClean="0">
              <a:latin typeface="Tw Cen MT"/>
              <a:cs typeface="Tw Cen MT"/>
            </a:rPr>
          </a:br>
          <a:r>
            <a:rPr lang="en-US" sz="2000" b="1" dirty="0" smtClean="0">
              <a:latin typeface="Tw Cen MT"/>
              <a:cs typeface="Tw Cen MT"/>
            </a:rPr>
            <a:t>Service</a:t>
          </a:r>
          <a:br>
            <a:rPr lang="en-US" sz="2000" b="1" dirty="0" smtClean="0">
              <a:latin typeface="Tw Cen MT"/>
              <a:cs typeface="Tw Cen MT"/>
            </a:rPr>
          </a:br>
          <a:r>
            <a:rPr lang="en-US" sz="20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1" dirty="0" smtClean="0">
              <a:latin typeface="Tw Cen MT"/>
              <a:cs typeface="Tw Cen MT"/>
            </a:rPr>
            <a:t>PRAY</a:t>
          </a:r>
          <a:br>
            <a:rPr lang="en-US" sz="2000" b="1" dirty="0" smtClean="0">
              <a:latin typeface="Tw Cen MT"/>
              <a:cs typeface="Tw Cen MT"/>
            </a:rPr>
          </a:br>
          <a:r>
            <a:rPr lang="en-US" sz="2000" b="1" dirty="0" smtClean="0">
              <a:latin typeface="Tw Cen MT"/>
              <a:cs typeface="Tw Cen MT"/>
            </a:rPr>
            <a:t>Devotions Bible Reading Daily Prayer</a:t>
          </a:r>
          <a:endParaRPr lang="en-US" sz="20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2000" b="1" dirty="0" smtClean="0">
              <a:latin typeface="Tw Cen MT"/>
              <a:cs typeface="Tw Cen MT"/>
            </a:rPr>
            <a:t>SHARE </a:t>
          </a:r>
          <a:br>
            <a:rPr lang="en-US" sz="2000" b="1" dirty="0" smtClean="0">
              <a:latin typeface="Tw Cen MT"/>
              <a:cs typeface="Tw Cen MT"/>
            </a:rPr>
          </a:br>
          <a:r>
            <a:rPr lang="en-US" sz="2000" b="1" dirty="0" smtClean="0">
              <a:latin typeface="Tw Cen MT"/>
              <a:cs typeface="Tw Cen MT"/>
            </a:rPr>
            <a:t>Blog Facebook</a:t>
          </a:r>
          <a:br>
            <a:rPr lang="en-US" sz="2000" b="1" dirty="0" smtClean="0">
              <a:latin typeface="Tw Cen MT"/>
              <a:cs typeface="Tw Cen MT"/>
            </a:rPr>
          </a:br>
          <a:r>
            <a:rPr lang="en-US" sz="2000" b="1" dirty="0" smtClean="0">
              <a:latin typeface="Tw Cen MT"/>
              <a:cs typeface="Tw Cen MT"/>
            </a:rPr>
            <a:t>Video</a:t>
          </a:r>
          <a:br>
            <a:rPr lang="en-US" sz="2000" b="1" dirty="0" smtClean="0">
              <a:latin typeface="Tw Cen MT"/>
              <a:cs typeface="Tw Cen MT"/>
            </a:rPr>
          </a:br>
          <a:r>
            <a:rPr lang="en-US" sz="2000" b="1" dirty="0" smtClean="0">
              <a:latin typeface="Tw Cen MT"/>
              <a:cs typeface="Tw Cen MT"/>
            </a:rPr>
            <a:t>Projects</a:t>
          </a:r>
          <a:endParaRPr lang="en-US" sz="20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7BE82-DF44-3943-BCFE-4BFD13D50BA3}">
      <dsp:nvSpPr>
        <dsp:cNvPr id="0" name=""/>
        <dsp:cNvSpPr/>
      </dsp:nvSpPr>
      <dsp:spPr>
        <a:xfrm>
          <a:off x="2848570" y="100637"/>
          <a:ext cx="3446859" cy="172342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899048" y="151115"/>
        <a:ext cx="3345903" cy="1622473"/>
      </dsp:txXfrm>
    </dsp:sp>
    <dsp:sp modelId="{DACB9E32-AFC7-5F4C-8798-7F7EC97A9A27}">
      <dsp:nvSpPr>
        <dsp:cNvPr id="0" name=""/>
        <dsp:cNvSpPr/>
      </dsp:nvSpPr>
      <dsp:spPr>
        <a:xfrm rot="3600000">
          <a:off x="5096271" y="3115432"/>
          <a:ext cx="1799696" cy="603200"/>
        </a:xfrm>
        <a:prstGeom prst="lef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5277231" y="3236072"/>
        <a:ext cx="1437776" cy="361920"/>
      </dsp:txXfrm>
    </dsp:sp>
    <dsp:sp modelId="{D12B6918-79CA-5B4B-9BA5-D5C20931FE5F}">
      <dsp:nvSpPr>
        <dsp:cNvPr id="0" name=""/>
        <dsp:cNvSpPr/>
      </dsp:nvSpPr>
      <dsp:spPr>
        <a:xfrm>
          <a:off x="5696810" y="5033933"/>
          <a:ext cx="3446859" cy="172342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747288" y="5084411"/>
        <a:ext cx="3345903" cy="1622473"/>
      </dsp:txXfrm>
    </dsp:sp>
    <dsp:sp modelId="{559AD90D-E609-804E-AF3C-FB7A35EC2D7D}">
      <dsp:nvSpPr>
        <dsp:cNvPr id="0" name=""/>
        <dsp:cNvSpPr/>
      </dsp:nvSpPr>
      <dsp:spPr>
        <a:xfrm rot="10800000">
          <a:off x="3672151" y="5594047"/>
          <a:ext cx="1799696" cy="603200"/>
        </a:xfrm>
        <a:prstGeom prst="lef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0800000">
        <a:off x="3853111" y="5714687"/>
        <a:ext cx="1437776" cy="361920"/>
      </dsp:txXfrm>
    </dsp:sp>
    <dsp:sp modelId="{8EEE9845-9B68-8841-9A8E-2AEE41838DF1}">
      <dsp:nvSpPr>
        <dsp:cNvPr id="0" name=""/>
        <dsp:cNvSpPr/>
      </dsp:nvSpPr>
      <dsp:spPr>
        <a:xfrm>
          <a:off x="330" y="5033933"/>
          <a:ext cx="3446859" cy="172342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0808" y="5084411"/>
        <a:ext cx="3345903" cy="1622473"/>
      </dsp:txXfrm>
    </dsp:sp>
    <dsp:sp modelId="{52128B81-76EC-B343-8062-6FD94A5845FA}">
      <dsp:nvSpPr>
        <dsp:cNvPr id="0" name=""/>
        <dsp:cNvSpPr/>
      </dsp:nvSpPr>
      <dsp:spPr>
        <a:xfrm rot="18000000">
          <a:off x="2248032" y="3126615"/>
          <a:ext cx="1799696" cy="603200"/>
        </a:xfrm>
        <a:prstGeom prst="lef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2428992" y="3247255"/>
        <a:ext cx="1437776" cy="361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6">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6">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1357" y="2066782"/>
          <a:ext cx="4191438" cy="2724434"/>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Church Event or Program</a:t>
          </a:r>
          <a:endParaRPr lang="en-US" sz="5100" kern="1200" dirty="0"/>
        </a:p>
      </dsp:txBody>
      <dsp:txXfrm>
        <a:off x="134353" y="2199778"/>
        <a:ext cx="3925446" cy="2458442"/>
      </dsp:txXfrm>
    </dsp:sp>
    <dsp:sp modelId="{31DC290B-682D-1043-9D0B-FF7D1D01507D}">
      <dsp:nvSpPr>
        <dsp:cNvPr id="0" name=""/>
        <dsp:cNvSpPr/>
      </dsp:nvSpPr>
      <dsp:spPr>
        <a:xfrm>
          <a:off x="2097076" y="1114942"/>
          <a:ext cx="4628114" cy="4628114"/>
        </a:xfrm>
        <a:custGeom>
          <a:avLst/>
          <a:gdLst/>
          <a:ahLst/>
          <a:cxnLst/>
          <a:rect l="0" t="0" r="0" b="0"/>
          <a:pathLst>
            <a:path>
              <a:moveTo>
                <a:pt x="973214" y="428055"/>
              </a:moveTo>
              <a:arcTo wR="2314057" hR="2314057" stAng="14075356" swAng="4249287"/>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629471" y="2066782"/>
          <a:ext cx="4191438" cy="2724434"/>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At Home &amp; Daily Life</a:t>
          </a:r>
          <a:endParaRPr lang="en-US" sz="5100" kern="1200" dirty="0"/>
        </a:p>
      </dsp:txBody>
      <dsp:txXfrm>
        <a:off x="4762467" y="2199778"/>
        <a:ext cx="3925446" cy="2458442"/>
      </dsp:txXfrm>
    </dsp:sp>
    <dsp:sp modelId="{1138D245-F243-A94A-B194-3A5DB00C9C45}">
      <dsp:nvSpPr>
        <dsp:cNvPr id="0" name=""/>
        <dsp:cNvSpPr/>
      </dsp:nvSpPr>
      <dsp:spPr>
        <a:xfrm>
          <a:off x="2097076" y="1114942"/>
          <a:ext cx="4628114" cy="4628114"/>
        </a:xfrm>
        <a:custGeom>
          <a:avLst/>
          <a:gdLst/>
          <a:ahLst/>
          <a:cxnLst/>
          <a:rect l="0" t="0" r="0" b="0"/>
          <a:pathLst>
            <a:path>
              <a:moveTo>
                <a:pt x="3654900" y="4200058"/>
              </a:moveTo>
              <a:arcTo wR="2314057" hR="2314057" stAng="3275356" swAng="4249287"/>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706793" y="2316979"/>
          <a:ext cx="2564855" cy="2408961"/>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kern="1200" dirty="0" smtClean="0">
              <a:latin typeface="Tw Cen MT"/>
              <a:cs typeface="Tw Cen MT"/>
            </a:rPr>
            <a:t>Event or Program</a:t>
          </a:r>
          <a:endParaRPr lang="en-US" sz="3500" b="1" kern="1200" dirty="0">
            <a:latin typeface="Tw Cen MT"/>
            <a:cs typeface="Tw Cen MT"/>
          </a:endParaRPr>
        </a:p>
      </dsp:txBody>
      <dsp:txXfrm>
        <a:off x="2824389" y="2434575"/>
        <a:ext cx="2329663" cy="2173769"/>
      </dsp:txXfrm>
    </dsp:sp>
    <dsp:sp modelId="{F16EA18C-8019-C74D-BCC8-287AB1098442}">
      <dsp:nvSpPr>
        <dsp:cNvPr id="0" name=""/>
        <dsp:cNvSpPr/>
      </dsp:nvSpPr>
      <dsp:spPr>
        <a:xfrm rot="16200000">
          <a:off x="3635093" y="1962851"/>
          <a:ext cx="708255" cy="0"/>
        </a:xfrm>
        <a:custGeom>
          <a:avLst/>
          <a:gdLst/>
          <a:ahLst/>
          <a:cxnLst/>
          <a:rect l="0" t="0" r="0" b="0"/>
          <a:pathLst>
            <a:path>
              <a:moveTo>
                <a:pt x="0" y="0"/>
              </a:moveTo>
              <a:lnTo>
                <a:pt x="708255"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2972626" y="-41607"/>
          <a:ext cx="2033188" cy="1650331"/>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TALK</a:t>
          </a:r>
          <a:br>
            <a:rPr lang="en-US" sz="2000" b="1" kern="1200" dirty="0" smtClean="0">
              <a:latin typeface="Tw Cen MT"/>
              <a:cs typeface="Tw Cen MT"/>
            </a:rPr>
          </a:br>
          <a:r>
            <a:rPr lang="en-US" sz="2000" b="1" kern="1200" dirty="0" smtClean="0">
              <a:latin typeface="Tw Cen MT"/>
              <a:cs typeface="Tw Cen MT"/>
            </a:rPr>
            <a:t>Conversation Activities </a:t>
          </a:r>
          <a:endParaRPr lang="en-US" sz="2000" b="1" kern="1200" dirty="0">
            <a:latin typeface="Tw Cen MT"/>
            <a:cs typeface="Tw Cen MT"/>
          </a:endParaRPr>
        </a:p>
      </dsp:txBody>
      <dsp:txXfrm>
        <a:off x="3053189" y="38956"/>
        <a:ext cx="1872062" cy="1489205"/>
      </dsp:txXfrm>
    </dsp:sp>
    <dsp:sp modelId="{5E6C6F52-2364-6749-80A2-6E9F5A38DEF3}">
      <dsp:nvSpPr>
        <dsp:cNvPr id="0" name=""/>
        <dsp:cNvSpPr/>
      </dsp:nvSpPr>
      <dsp:spPr>
        <a:xfrm rot="20520000">
          <a:off x="5261011" y="3037615"/>
          <a:ext cx="434663" cy="0"/>
        </a:xfrm>
        <a:custGeom>
          <a:avLst/>
          <a:gdLst/>
          <a:ahLst/>
          <a:cxnLst/>
          <a:rect l="0" t="0" r="0" b="0"/>
          <a:pathLst>
            <a:path>
              <a:moveTo>
                <a:pt x="0" y="0"/>
              </a:moveTo>
              <a:lnTo>
                <a:pt x="434663"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685038" y="1850236"/>
          <a:ext cx="1816165" cy="1650331"/>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a:t>
          </a:r>
          <a:br>
            <a:rPr lang="en-US" sz="2000" b="1" kern="1200" dirty="0" smtClean="0">
              <a:latin typeface="Tw Cen MT"/>
              <a:cs typeface="Tw Cen MT"/>
            </a:rPr>
          </a:br>
          <a:r>
            <a:rPr lang="en-US" sz="2000" b="1" kern="1200" dirty="0" smtClean="0">
              <a:latin typeface="Tw Cen MT"/>
              <a:cs typeface="Tw Cen MT"/>
            </a:rPr>
            <a:t>Read</a:t>
          </a:r>
          <a:br>
            <a:rPr lang="en-US" sz="2000" b="1" kern="1200" dirty="0" smtClean="0">
              <a:latin typeface="Tw Cen MT"/>
              <a:cs typeface="Tw Cen MT"/>
            </a:rPr>
          </a:br>
          <a:r>
            <a:rPr lang="en-US" sz="2000" b="1" kern="1200" dirty="0" smtClean="0">
              <a:latin typeface="Tw Cen MT"/>
              <a:cs typeface="Tw Cen MT"/>
            </a:rPr>
            <a:t>Listen</a:t>
          </a:r>
          <a:br>
            <a:rPr lang="en-US" sz="2000" b="1" kern="1200" dirty="0" smtClean="0">
              <a:latin typeface="Tw Cen MT"/>
              <a:cs typeface="Tw Cen MT"/>
            </a:rPr>
          </a:br>
          <a:r>
            <a:rPr lang="en-US" sz="2000" b="1" kern="1200" dirty="0" smtClean="0">
              <a:latin typeface="Tw Cen MT"/>
              <a:cs typeface="Tw Cen MT"/>
            </a:rPr>
            <a:t>Watch </a:t>
          </a:r>
          <a:endParaRPr lang="en-US" sz="2000" b="1" kern="1200" dirty="0">
            <a:latin typeface="Tw Cen MT"/>
            <a:cs typeface="Tw Cen MT"/>
          </a:endParaRPr>
        </a:p>
      </dsp:txBody>
      <dsp:txXfrm>
        <a:off x="5765601" y="1930799"/>
        <a:ext cx="1655039" cy="1489205"/>
      </dsp:txXfrm>
    </dsp:sp>
    <dsp:sp modelId="{0B983D13-9616-B244-9767-663D62534803}">
      <dsp:nvSpPr>
        <dsp:cNvPr id="0" name=""/>
        <dsp:cNvSpPr/>
      </dsp:nvSpPr>
      <dsp:spPr>
        <a:xfrm rot="3240000">
          <a:off x="4817103" y="4818622"/>
          <a:ext cx="229121" cy="0"/>
        </a:xfrm>
        <a:custGeom>
          <a:avLst/>
          <a:gdLst/>
          <a:ahLst/>
          <a:cxnLst/>
          <a:rect l="0" t="0" r="0" b="0"/>
          <a:pathLst>
            <a:path>
              <a:moveTo>
                <a:pt x="0" y="0"/>
              </a:moveTo>
              <a:lnTo>
                <a:pt x="229121"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4690436" y="4911304"/>
          <a:ext cx="1816165" cy="1650331"/>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ACT</a:t>
          </a:r>
          <a:br>
            <a:rPr lang="en-US" sz="2000" b="1" kern="1200" dirty="0" smtClean="0">
              <a:latin typeface="Tw Cen MT"/>
              <a:cs typeface="Tw Cen MT"/>
            </a:rPr>
          </a:br>
          <a:r>
            <a:rPr lang="en-US" sz="2000" b="1" kern="1200" dirty="0" smtClean="0">
              <a:latin typeface="Tw Cen MT"/>
              <a:cs typeface="Tw Cen MT"/>
            </a:rPr>
            <a:t>Practices</a:t>
          </a:r>
          <a:br>
            <a:rPr lang="en-US" sz="2000" b="1" kern="1200" dirty="0" smtClean="0">
              <a:latin typeface="Tw Cen MT"/>
              <a:cs typeface="Tw Cen MT"/>
            </a:rPr>
          </a:br>
          <a:r>
            <a:rPr lang="en-US" sz="2000" b="1" kern="1200" dirty="0" smtClean="0">
              <a:latin typeface="Tw Cen MT"/>
              <a:cs typeface="Tw Cen MT"/>
            </a:rPr>
            <a:t>Service</a:t>
          </a:r>
          <a:br>
            <a:rPr lang="en-US" sz="2000" b="1" kern="1200" dirty="0" smtClean="0">
              <a:latin typeface="Tw Cen MT"/>
              <a:cs typeface="Tw Cen MT"/>
            </a:rPr>
          </a:br>
          <a:r>
            <a:rPr lang="en-US" sz="2000" b="1" kern="1200" dirty="0" smtClean="0">
              <a:latin typeface="Tw Cen MT"/>
              <a:cs typeface="Tw Cen MT"/>
            </a:rPr>
            <a:t>Projects</a:t>
          </a:r>
        </a:p>
      </dsp:txBody>
      <dsp:txXfrm>
        <a:off x="4770999" y="4991867"/>
        <a:ext cx="1655039" cy="1489205"/>
      </dsp:txXfrm>
    </dsp:sp>
    <dsp:sp modelId="{54555DDE-9657-744F-80C5-9D13F5AB989A}">
      <dsp:nvSpPr>
        <dsp:cNvPr id="0" name=""/>
        <dsp:cNvSpPr/>
      </dsp:nvSpPr>
      <dsp:spPr>
        <a:xfrm rot="7560002">
          <a:off x="2932215" y="4818622"/>
          <a:ext cx="229121" cy="0"/>
        </a:xfrm>
        <a:custGeom>
          <a:avLst/>
          <a:gdLst/>
          <a:ahLst/>
          <a:cxnLst/>
          <a:rect l="0" t="0" r="0" b="0"/>
          <a:pathLst>
            <a:path>
              <a:moveTo>
                <a:pt x="0" y="0"/>
              </a:moveTo>
              <a:lnTo>
                <a:pt x="229121"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1471837" y="4911304"/>
          <a:ext cx="1816165" cy="1650331"/>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a:t>
          </a:r>
          <a:br>
            <a:rPr lang="en-US" sz="2000" b="1" kern="1200" dirty="0" smtClean="0">
              <a:latin typeface="Tw Cen MT"/>
              <a:cs typeface="Tw Cen MT"/>
            </a:rPr>
          </a:br>
          <a:r>
            <a:rPr lang="en-US" sz="2000" b="1" kern="1200" dirty="0" smtClean="0">
              <a:latin typeface="Tw Cen MT"/>
              <a:cs typeface="Tw Cen MT"/>
            </a:rPr>
            <a:t>Devotions Bible Reading Daily Prayer</a:t>
          </a:r>
          <a:endParaRPr lang="en-US" sz="2000" b="1" kern="1200" dirty="0">
            <a:latin typeface="Tw Cen MT"/>
            <a:cs typeface="Tw Cen MT"/>
          </a:endParaRPr>
        </a:p>
      </dsp:txBody>
      <dsp:txXfrm>
        <a:off x="1552400" y="4991867"/>
        <a:ext cx="1655039" cy="1489205"/>
      </dsp:txXfrm>
    </dsp:sp>
    <dsp:sp modelId="{04EFD440-B0DD-7B41-BEDB-A6E2C526B96E}">
      <dsp:nvSpPr>
        <dsp:cNvPr id="0" name=""/>
        <dsp:cNvSpPr/>
      </dsp:nvSpPr>
      <dsp:spPr>
        <a:xfrm rot="11880000">
          <a:off x="2282766" y="3037615"/>
          <a:ext cx="434663" cy="0"/>
        </a:xfrm>
        <a:custGeom>
          <a:avLst/>
          <a:gdLst/>
          <a:ahLst/>
          <a:cxnLst/>
          <a:rect l="0" t="0" r="0" b="0"/>
          <a:pathLst>
            <a:path>
              <a:moveTo>
                <a:pt x="0" y="0"/>
              </a:moveTo>
              <a:lnTo>
                <a:pt x="434663" y="0"/>
              </a:lnTo>
            </a:path>
          </a:pathLst>
        </a:custGeom>
        <a:noFill/>
        <a:ln w="1000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477238" y="1756153"/>
          <a:ext cx="1816165" cy="1838497"/>
        </a:xfrm>
        <a:prstGeom prst="roundRect">
          <a:avLst/>
        </a:prstGeom>
        <a:solidFill>
          <a:schemeClr val="dk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SHARE </a:t>
          </a:r>
          <a:br>
            <a:rPr lang="en-US" sz="2000" b="1" kern="1200" dirty="0" smtClean="0">
              <a:latin typeface="Tw Cen MT"/>
              <a:cs typeface="Tw Cen MT"/>
            </a:rPr>
          </a:br>
          <a:r>
            <a:rPr lang="en-US" sz="2000" b="1" kern="1200" dirty="0" smtClean="0">
              <a:latin typeface="Tw Cen MT"/>
              <a:cs typeface="Tw Cen MT"/>
            </a:rPr>
            <a:t>Blog Facebook</a:t>
          </a:r>
          <a:br>
            <a:rPr lang="en-US" sz="2000" b="1" kern="1200" dirty="0" smtClean="0">
              <a:latin typeface="Tw Cen MT"/>
              <a:cs typeface="Tw Cen MT"/>
            </a:rPr>
          </a:br>
          <a:r>
            <a:rPr lang="en-US" sz="2000" b="1" kern="1200" dirty="0" smtClean="0">
              <a:latin typeface="Tw Cen MT"/>
              <a:cs typeface="Tw Cen MT"/>
            </a:rPr>
            <a:t>Video</a:t>
          </a:r>
          <a:br>
            <a:rPr lang="en-US" sz="2000" b="1" kern="1200" dirty="0" smtClean="0">
              <a:latin typeface="Tw Cen MT"/>
              <a:cs typeface="Tw Cen MT"/>
            </a:rPr>
          </a:br>
          <a:r>
            <a:rPr lang="en-US" sz="2000" b="1" kern="1200" dirty="0" smtClean="0">
              <a:latin typeface="Tw Cen MT"/>
              <a:cs typeface="Tw Cen MT"/>
            </a:rPr>
            <a:t>Projects</a:t>
          </a:r>
          <a:endParaRPr lang="en-US" sz="2000" b="1" kern="1200" dirty="0">
            <a:latin typeface="Tw Cen MT"/>
            <a:cs typeface="Tw Cen MT"/>
          </a:endParaRPr>
        </a:p>
      </dsp:txBody>
      <dsp:txXfrm>
        <a:off x="565896" y="1844811"/>
        <a:ext cx="1638849" cy="166118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4/18/15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4/18/15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4/18/15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4/18/15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4/18/15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4/18/15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4/18/15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4/18/15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4/18/15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4/18/15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4/18/15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4/18/15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4/18/15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jpeg"/><Relationship Id="rId13"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14.g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digital-too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394" y="0"/>
            <a:ext cx="9155539" cy="6469914"/>
          </a:xfrm>
          <a:prstGeom prst="rect">
            <a:avLst/>
          </a:prstGeom>
        </p:spPr>
      </p:pic>
      <p:sp>
        <p:nvSpPr>
          <p:cNvPr id="9" name="Title 3"/>
          <p:cNvSpPr txBox="1">
            <a:spLocks/>
          </p:cNvSpPr>
          <p:nvPr/>
        </p:nvSpPr>
        <p:spPr>
          <a:xfrm>
            <a:off x="-11538" y="5775158"/>
            <a:ext cx="9155538" cy="1080145"/>
          </a:xfrm>
          <a:prstGeom prst="rect">
            <a:avLst/>
          </a:prstGeom>
          <a:solidFill>
            <a:schemeClr val="tx1"/>
          </a:solidFill>
        </p:spPr>
        <p:txBody>
          <a:bodyPr vert="horz" anchor="ctr">
            <a:normAutofit fontScale="55000" lnSpcReduction="20000"/>
          </a:bodyPr>
          <a:lstStyle>
            <a:lvl1pPr algn="l" rtl="0" eaLnBrk="1" latinLnBrk="0" hangingPunct="1">
              <a:spcBef>
                <a:spcPct val="0"/>
              </a:spcBef>
              <a:buNone/>
              <a:defRPr kumimoji="0" sz="4400" kern="1200">
                <a:solidFill>
                  <a:schemeClr val="tx2"/>
                </a:solidFill>
                <a:latin typeface="Corbel"/>
                <a:ea typeface="+mj-ea"/>
                <a:cs typeface="+mj-cs"/>
              </a:defRPr>
            </a:lvl1pPr>
          </a:lstStyle>
          <a:p>
            <a:pPr algn="ctr"/>
            <a:r>
              <a:rPr lang="en-US" sz="6700" b="1" dirty="0" smtClean="0">
                <a:solidFill>
                  <a:schemeClr val="accent6">
                    <a:lumMod val="20000"/>
                    <a:lumOff val="80000"/>
                  </a:schemeClr>
                </a:solidFill>
              </a:rPr>
              <a:t>Digitally-Enabled &amp; Online Faith Formation</a:t>
            </a:r>
          </a:p>
          <a:p>
            <a:pPr algn="ctr"/>
            <a:endParaRPr lang="en-US" sz="2500" b="1" dirty="0" smtClean="0">
              <a:solidFill>
                <a:schemeClr val="accent6">
                  <a:lumMod val="20000"/>
                  <a:lumOff val="80000"/>
                </a:schemeClr>
              </a:solidFill>
            </a:endParaRPr>
          </a:p>
          <a:p>
            <a:pPr algn="ctr"/>
            <a:r>
              <a:rPr lang="en-US" sz="3600" dirty="0" smtClean="0">
                <a:solidFill>
                  <a:schemeClr val="accent6">
                    <a:lumMod val="20000"/>
                    <a:lumOff val="80000"/>
                  </a:schemeClr>
                </a:solidFill>
              </a:rPr>
              <a:t>John Roberto     www.LifelongFaith.com</a:t>
            </a:r>
            <a:endParaRPr lang="en-US" sz="3600" dirty="0">
              <a:solidFill>
                <a:schemeClr val="accent6">
                  <a:lumMod val="20000"/>
                  <a:lumOff val="80000"/>
                </a:schemeClr>
              </a:solidFill>
            </a:endParaRPr>
          </a:p>
        </p:txBody>
      </p:sp>
    </p:spTree>
    <p:extLst>
      <p:ext uri="{BB962C8B-B14F-4D97-AF65-F5344CB8AC3E}">
        <p14:creationId xmlns:p14="http://schemas.microsoft.com/office/powerpoint/2010/main" val="22418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Digitally-Enabled Faith Formation</a:t>
            </a:r>
            <a:endParaRPr lang="en-US" dirty="0"/>
          </a:p>
        </p:txBody>
      </p:sp>
      <p:sp>
        <p:nvSpPr>
          <p:cNvPr id="3" name="Content Placeholder 2"/>
          <p:cNvSpPr>
            <a:spLocks noGrp="1"/>
          </p:cNvSpPr>
          <p:nvPr>
            <p:ph sz="quarter" idx="1"/>
          </p:nvPr>
        </p:nvSpPr>
        <p:spPr>
          <a:xfrm>
            <a:off x="612648" y="1600200"/>
            <a:ext cx="8153400" cy="4956558"/>
          </a:xfrm>
        </p:spPr>
        <p:txBody>
          <a:bodyPr>
            <a:normAutofit lnSpcReduction="10000"/>
          </a:bodyPr>
          <a:lstStyle/>
          <a:p>
            <a:pPr marL="0" indent="0">
              <a:buNone/>
            </a:pPr>
            <a:r>
              <a:rPr lang="en-US" dirty="0" smtClean="0"/>
              <a:t>We now have the technology, online platforms, and digital content to:</a:t>
            </a:r>
          </a:p>
          <a:p>
            <a:pPr>
              <a:buFont typeface="Wingdings" charset="2"/>
              <a:buChar char="Ø"/>
            </a:pPr>
            <a:r>
              <a:rPr lang="en-US" b="1" dirty="0" smtClean="0"/>
              <a:t>engage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119679155"/>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a:xfrm>
            <a:off x="612648" y="1600200"/>
            <a:ext cx="8153400" cy="5010836"/>
          </a:xfrm>
        </p:spPr>
        <p:txBody>
          <a:bodyPr>
            <a:normAutofit fontScale="92500"/>
          </a:bodyPr>
          <a:lstStyle/>
          <a:p>
            <a:pPr marL="0" indent="0">
              <a:buNone/>
            </a:pPr>
            <a:r>
              <a:rPr lang="en-US" sz="3200" dirty="0" smtClean="0"/>
              <a:t>Connecting </a:t>
            </a:r>
            <a:r>
              <a:rPr lang="en-US" sz="3200" dirty="0"/>
              <a:t>church programs or events with online content that extends and deepens the experience through learning, prayer, ritual, action, etc. </a:t>
            </a:r>
            <a:endParaRPr lang="en-US" sz="3200" dirty="0" smtClean="0"/>
          </a:p>
          <a:p>
            <a:pPr lvl="1" indent="-457200"/>
            <a:r>
              <a:rPr lang="en-US" sz="3200" dirty="0" smtClean="0"/>
              <a:t>Sunday worship &amp; church </a:t>
            </a:r>
            <a:r>
              <a:rPr lang="en-US" sz="3200" dirty="0"/>
              <a:t>year feasts and seasons </a:t>
            </a:r>
            <a:endParaRPr lang="en-US" sz="3200" dirty="0" smtClean="0"/>
          </a:p>
          <a:p>
            <a:pPr lvl="1" indent="-457200"/>
            <a:r>
              <a:rPr lang="en-US" sz="3200" dirty="0" smtClean="0"/>
              <a:t>Intergenerational &amp; </a:t>
            </a:r>
            <a:r>
              <a:rPr lang="en-US" sz="3200" dirty="0"/>
              <a:t>family </a:t>
            </a:r>
            <a:r>
              <a:rPr lang="en-US" sz="3200" dirty="0" smtClean="0"/>
              <a:t>programs</a:t>
            </a:r>
          </a:p>
          <a:p>
            <a:pPr lvl="1" indent="-457200"/>
            <a:r>
              <a:rPr lang="en-US" sz="3200" dirty="0" smtClean="0"/>
              <a:t>Children, youth, and adult classes &amp; programs</a:t>
            </a:r>
          </a:p>
          <a:p>
            <a:pPr lvl="1" indent="-457200"/>
            <a:r>
              <a:rPr lang="en-US" sz="3200" dirty="0" smtClean="0"/>
              <a:t>Extended programs: mission </a:t>
            </a:r>
            <a:r>
              <a:rPr lang="en-US" sz="3200" dirty="0"/>
              <a:t>trips, retreat experiences, and vacation </a:t>
            </a:r>
            <a:r>
              <a:rPr lang="en-US" sz="3200" dirty="0" smtClean="0"/>
              <a:t>Bible school, summer camp</a:t>
            </a:r>
            <a:endParaRPr lang="en-US" sz="3200" dirty="0"/>
          </a:p>
          <a:p>
            <a:pPr marL="0" indent="0">
              <a:buNone/>
            </a:pPr>
            <a:endParaRPr lang="en-US" sz="3200" dirty="0"/>
          </a:p>
        </p:txBody>
      </p:sp>
    </p:spTree>
    <p:extLst>
      <p:ext uri="{BB962C8B-B14F-4D97-AF65-F5344CB8AC3E}">
        <p14:creationId xmlns:p14="http://schemas.microsoft.com/office/powerpoint/2010/main" val="223566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6344548"/>
              </p:ext>
            </p:extLst>
          </p:nvPr>
        </p:nvGraphicFramePr>
        <p:xfrm>
          <a:off x="118533" y="1"/>
          <a:ext cx="88222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554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779360896"/>
              </p:ext>
            </p:extLst>
          </p:nvPr>
        </p:nvGraphicFramePr>
        <p:xfrm>
          <a:off x="564461" y="162833"/>
          <a:ext cx="7978442" cy="6520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8.40.35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9464" y="168323"/>
            <a:ext cx="5401733" cy="6574024"/>
          </a:xfrm>
          <a:prstGeom prst="rect">
            <a:avLst/>
          </a:prstGeom>
        </p:spPr>
      </p:pic>
    </p:spTree>
    <p:extLst>
      <p:ext uri="{BB962C8B-B14F-4D97-AF65-F5344CB8AC3E}">
        <p14:creationId xmlns:p14="http://schemas.microsoft.com/office/powerpoint/2010/main" val="1655364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268612"/>
              </p:ext>
            </p:extLst>
          </p:nvPr>
        </p:nvGraphicFramePr>
        <p:xfrm>
          <a:off x="80105" y="1841499"/>
          <a:ext cx="9063894" cy="4780393"/>
        </p:xfrm>
        <a:graphic>
          <a:graphicData uri="http://schemas.openxmlformats.org/drawingml/2006/table">
            <a:tbl>
              <a:tblPr firstRow="1" bandRow="1">
                <a:tableStyleId>{9DCAF9ED-07DC-4A11-8D7F-57B35C25682E}</a:tableStyleId>
              </a:tblPr>
              <a:tblGrid>
                <a:gridCol w="3021298"/>
                <a:gridCol w="3021298"/>
                <a:gridCol w="3021298"/>
              </a:tblGrid>
              <a:tr h="663944">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16449">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marL="0" indent="0">
              <a:buNone/>
            </a:pPr>
            <a:r>
              <a:rPr lang="en-US" sz="3200" dirty="0" smtClean="0"/>
              <a:t>“</a:t>
            </a:r>
            <a:r>
              <a:rPr lang="en-US" sz="3200" dirty="0"/>
              <a:t>F</a:t>
            </a:r>
            <a:r>
              <a:rPr lang="en-US" sz="3200" dirty="0" smtClean="0"/>
              <a:t>lip </a:t>
            </a:r>
            <a:r>
              <a:rPr lang="en-US" sz="3200"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3200" dirty="0" smtClean="0"/>
              <a:t>.</a:t>
            </a:r>
          </a:p>
        </p:txBody>
      </p:sp>
    </p:spTree>
    <p:extLst>
      <p:ext uri="{BB962C8B-B14F-4D97-AF65-F5344CB8AC3E}">
        <p14:creationId xmlns:p14="http://schemas.microsoft.com/office/powerpoint/2010/main" val="247058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gital-social-mobile-in-2015-6-6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58"/>
            <a:ext cx="9143999" cy="6949375"/>
          </a:xfrm>
          <a:prstGeom prst="rect">
            <a:avLst/>
          </a:prstGeom>
        </p:spPr>
      </p:pic>
    </p:spTree>
    <p:extLst>
      <p:ext uri="{BB962C8B-B14F-4D97-AF65-F5344CB8AC3E}">
        <p14:creationId xmlns:p14="http://schemas.microsoft.com/office/powerpoint/2010/main" val="40516935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lvl="1" indent="-457200"/>
            <a:r>
              <a:rPr lang="en-US" sz="3200" dirty="0" smtClean="0"/>
              <a:t>Flip children’s programming: At home learning with parents (print, video, online); in-class application with  activities, project-centered learning</a:t>
            </a:r>
          </a:p>
          <a:p>
            <a:pPr lvl="1" indent="-457200"/>
            <a:r>
              <a:rPr lang="en-US" sz="3200" dirty="0" smtClean="0"/>
              <a:t>Flip confirmation programming</a:t>
            </a:r>
          </a:p>
          <a:p>
            <a:pPr lvl="1" indent="-457200"/>
            <a:r>
              <a:rPr lang="en-US" sz="3200" dirty="0" smtClean="0"/>
              <a:t>Develop a online justice and service center</a:t>
            </a:r>
            <a:endParaRPr lang="en-US" sz="3200" dirty="0"/>
          </a:p>
          <a:p>
            <a:pPr marL="0" indent="0">
              <a:buNone/>
            </a:pPr>
            <a:endParaRPr lang="en-US" sz="3200" dirty="0"/>
          </a:p>
        </p:txBody>
      </p:sp>
    </p:spTree>
    <p:extLst>
      <p:ext uri="{BB962C8B-B14F-4D97-AF65-F5344CB8AC3E}">
        <p14:creationId xmlns:p14="http://schemas.microsoft.com/office/powerpoint/2010/main" val="420947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303" y="457200"/>
            <a:ext cx="8089899" cy="5943599"/>
          </a:xfrm>
          <a:prstGeom prst="rect">
            <a:avLst/>
          </a:prstGeom>
        </p:spPr>
      </p:pic>
    </p:spTree>
    <p:extLst>
      <p:ext uri="{BB962C8B-B14F-4D97-AF65-F5344CB8AC3E}">
        <p14:creationId xmlns:p14="http://schemas.microsoft.com/office/powerpoint/2010/main" val="3649815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2534" y="296935"/>
            <a:ext cx="5947466" cy="6394417"/>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9279" y="253999"/>
            <a:ext cx="6756107" cy="6316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lnSpcReduction="1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indent="-457200"/>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marL="0" indent="0">
              <a:buNone/>
            </a:pPr>
            <a:endParaRPr lang="en-US" dirty="0"/>
          </a:p>
        </p:txBody>
      </p:sp>
    </p:spTree>
    <p:extLst>
      <p:ext uri="{BB962C8B-B14F-4D97-AF65-F5344CB8AC3E}">
        <p14:creationId xmlns:p14="http://schemas.microsoft.com/office/powerpoint/2010/main" val="94995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92500" lnSpcReduction="10000"/>
          </a:bodyPr>
          <a:lstStyle/>
          <a:p>
            <a:pPr lvl="1" indent="-457200"/>
            <a:r>
              <a:rPr lang="en-US" sz="3200" dirty="0" smtClean="0"/>
              <a:t>Online </a:t>
            </a:r>
            <a:r>
              <a:rPr lang="en-US" sz="3200" dirty="0"/>
              <a:t>learning </a:t>
            </a:r>
            <a:r>
              <a:rPr lang="en-US" sz="3200" dirty="0" smtClean="0"/>
              <a:t>resources </a:t>
            </a:r>
            <a:r>
              <a:rPr lang="en-US" sz="3200" dirty="0"/>
              <a:t>for self-study or small group </a:t>
            </a:r>
            <a:r>
              <a:rPr lang="en-US" sz="3200" dirty="0" smtClean="0"/>
              <a:t>study, and gathering </a:t>
            </a:r>
            <a:r>
              <a:rPr lang="en-US" sz="3200" dirty="0"/>
              <a:t>at the conclusion </a:t>
            </a:r>
            <a:r>
              <a:rPr lang="en-US" sz="3200" dirty="0" smtClean="0"/>
              <a:t>to </a:t>
            </a:r>
            <a:r>
              <a:rPr lang="en-US" sz="3200" dirty="0"/>
              <a:t>share their insights with others who participated.  </a:t>
            </a:r>
          </a:p>
          <a:p>
            <a:pPr lvl="1" indent="-457200"/>
            <a:r>
              <a:rPr lang="en-US" sz="3200" dirty="0" smtClean="0"/>
              <a:t>Online </a:t>
            </a:r>
            <a:r>
              <a:rPr lang="en-US" sz="3200" dirty="0"/>
              <a:t>Bible study where groups can meet regularly in a physical setting or virtually through Skype or a Google+ Hangout for sharing their learning. </a:t>
            </a:r>
          </a:p>
          <a:p>
            <a:pPr lvl="1" indent="-457200"/>
            <a:r>
              <a:rPr lang="en-US" sz="3200" dirty="0" smtClean="0"/>
              <a:t>Selected </a:t>
            </a:r>
            <a:r>
              <a:rPr lang="en-US" sz="3200" dirty="0"/>
              <a:t>online courses and activities from colleges, seminaries, and religious organization </a:t>
            </a:r>
            <a:r>
              <a:rPr lang="en-US" sz="3200" dirty="0" smtClean="0"/>
              <a:t>for </a:t>
            </a:r>
            <a:r>
              <a:rPr lang="en-US" sz="3200" dirty="0"/>
              <a:t>individualized learning with the option for a mentor or small group gathering. </a:t>
            </a:r>
          </a:p>
        </p:txBody>
      </p:sp>
    </p:spTree>
    <p:extLst>
      <p:ext uri="{BB962C8B-B14F-4D97-AF65-F5344CB8AC3E}">
        <p14:creationId xmlns:p14="http://schemas.microsoft.com/office/powerpoint/2010/main" val="2063005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Web Conferencing</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marL="0" indent="0">
              <a:buNone/>
            </a:pPr>
            <a:r>
              <a:rPr lang="en-US" sz="3200" dirty="0"/>
              <a:t>The rise of high quality and easily accessible online religious content—courses, activities, print and e-books, audio and video programs, and content-rich websites—has made designing online faith formation feasible. </a:t>
            </a:r>
          </a:p>
          <a:p>
            <a:pPr lvl="1" indent="-457200"/>
            <a:r>
              <a:rPr lang="en-US" sz="3200" dirty="0" smtClean="0"/>
              <a:t>Online </a:t>
            </a:r>
            <a:r>
              <a:rPr lang="en-US" sz="3200" dirty="0"/>
              <a:t>Bible and theology </a:t>
            </a:r>
            <a:r>
              <a:rPr lang="en-US" sz="3200" dirty="0" smtClean="0"/>
              <a:t>courses, video programs, webinars for </a:t>
            </a:r>
            <a:r>
              <a:rPr lang="en-US" sz="3200" dirty="0"/>
              <a:t>individual study </a:t>
            </a:r>
            <a:endParaRPr lang="en-US" sz="3200" dirty="0" smtClean="0"/>
          </a:p>
        </p:txBody>
      </p:sp>
    </p:spTree>
    <p:extLst>
      <p:ext uri="{BB962C8B-B14F-4D97-AF65-F5344CB8AC3E}">
        <p14:creationId xmlns:p14="http://schemas.microsoft.com/office/powerpoint/2010/main" val="18995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lvl="1" indent="-457200"/>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indent="-457200"/>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indent="-457200"/>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987468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6.0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43199"/>
            <a:ext cx="5486400" cy="4114801"/>
          </a:xfrm>
          <a:prstGeom prst="rect">
            <a:avLst/>
          </a:prstGeom>
        </p:spPr>
      </p:pic>
      <p:pic>
        <p:nvPicPr>
          <p:cNvPr id="5" name="Picture 4" descr="Screen Shot 2015-04-18 at 8.56.4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4667" y="0"/>
            <a:ext cx="7789333" cy="2556933"/>
          </a:xfrm>
          <a:prstGeom prst="rect">
            <a:avLst/>
          </a:prstGeom>
        </p:spPr>
      </p:pic>
    </p:spTree>
    <p:extLst>
      <p:ext uri="{BB962C8B-B14F-4D97-AF65-F5344CB8AC3E}">
        <p14:creationId xmlns:p14="http://schemas.microsoft.com/office/powerpoint/2010/main" val="362083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Triple Revolution</a:t>
            </a:r>
            <a:endParaRPr lang="en-US" dirty="0"/>
          </a:p>
        </p:txBody>
      </p:sp>
      <p:sp>
        <p:nvSpPr>
          <p:cNvPr id="3" name="Content Placeholder 2"/>
          <p:cNvSpPr>
            <a:spLocks noGrp="1"/>
          </p:cNvSpPr>
          <p:nvPr>
            <p:ph sz="quarter" idx="1"/>
          </p:nvPr>
        </p:nvSpPr>
        <p:spPr>
          <a:xfrm>
            <a:off x="612648" y="1600199"/>
            <a:ext cx="8153400" cy="5071533"/>
          </a:xfrm>
        </p:spPr>
        <p:txBody>
          <a:bodyPr>
            <a:noAutofit/>
          </a:bodyPr>
          <a:lstStyle/>
          <a:p>
            <a:pPr marL="514350" indent="-514350">
              <a:buSzPct val="100000"/>
              <a:buFont typeface="+mj-lt"/>
              <a:buAutoNum type="arabicPeriod"/>
            </a:pPr>
            <a:r>
              <a:rPr lang="en-US" sz="3600" dirty="0" smtClean="0"/>
              <a:t>Internet Revolution</a:t>
            </a:r>
          </a:p>
          <a:p>
            <a:pPr marL="514350" indent="-514350">
              <a:buSzPct val="100000"/>
              <a:buFont typeface="+mj-lt"/>
              <a:buAutoNum type="arabicPeriod"/>
            </a:pPr>
            <a:r>
              <a:rPr lang="en-US" sz="3600" dirty="0" smtClean="0"/>
              <a:t>Mobile Revolution</a:t>
            </a:r>
          </a:p>
          <a:p>
            <a:pPr marL="514350" indent="-514350">
              <a:buSzPct val="100000"/>
              <a:buFont typeface="+mj-lt"/>
              <a:buAutoNum type="arabicPeriod"/>
            </a:pPr>
            <a:r>
              <a:rPr lang="en-US" sz="3600" dirty="0" smtClean="0"/>
              <a:t>Social Media Revolution</a:t>
            </a:r>
          </a:p>
          <a:p>
            <a:pPr marL="0" indent="0">
              <a:buSzPct val="100000"/>
              <a:buNone/>
            </a:pPr>
            <a:endParaRPr lang="en-US" sz="1200" dirty="0" smtClean="0"/>
          </a:p>
          <a:p>
            <a:pPr marL="0" indent="0">
              <a:buNone/>
            </a:pPr>
            <a:r>
              <a:rPr lang="en-US" sz="3600" dirty="0" smtClean="0"/>
              <a:t>Information is now. . . </a:t>
            </a:r>
          </a:p>
          <a:p>
            <a:pPr lvl="1" indent="-457200"/>
            <a:r>
              <a:rPr lang="en-US" sz="3600" dirty="0" smtClean="0"/>
              <a:t>Portable</a:t>
            </a:r>
          </a:p>
          <a:p>
            <a:pPr lvl="1" indent="-457200"/>
            <a:r>
              <a:rPr lang="en-US" sz="3600" dirty="0" smtClean="0"/>
              <a:t>Personal</a:t>
            </a:r>
          </a:p>
          <a:p>
            <a:pPr lvl="1" indent="-457200"/>
            <a:r>
              <a:rPr lang="en-US" sz="3600" dirty="0" smtClean="0"/>
              <a:t>Participatory</a:t>
            </a:r>
          </a:p>
        </p:txBody>
      </p:sp>
    </p:spTree>
    <p:extLst>
      <p:ext uri="{BB962C8B-B14F-4D97-AF65-F5344CB8AC3E}">
        <p14:creationId xmlns:p14="http://schemas.microsoft.com/office/powerpoint/2010/main" val="180386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5287258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3-03 at 5.11.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7659" y="206256"/>
            <a:ext cx="5688032" cy="6551065"/>
          </a:xfrm>
          <a:prstGeom prst="rect">
            <a:avLst/>
          </a:prstGeom>
          <a:noFill/>
          <a:ln>
            <a:noFill/>
          </a:ln>
        </p:spPr>
      </p:pic>
    </p:spTree>
    <p:extLst>
      <p:ext uri="{BB962C8B-B14F-4D97-AF65-F5344CB8AC3E}">
        <p14:creationId xmlns:p14="http://schemas.microsoft.com/office/powerpoint/2010/main" val="2197975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4 at 1.55.4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7043" y="303956"/>
            <a:ext cx="7515715" cy="6198524"/>
          </a:xfrm>
          <a:prstGeom prst="rect">
            <a:avLst/>
          </a:prstGeom>
          <a:noFill/>
          <a:ln>
            <a:noFill/>
          </a:ln>
        </p:spPr>
      </p:pic>
    </p:spTree>
    <p:extLst>
      <p:ext uri="{BB962C8B-B14F-4D97-AF65-F5344CB8AC3E}">
        <p14:creationId xmlns:p14="http://schemas.microsoft.com/office/powerpoint/2010/main" val="28194322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5-04-14 at 1.56.0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170" y="173688"/>
            <a:ext cx="8009595" cy="6404781"/>
          </a:xfrm>
          <a:prstGeom prst="rect">
            <a:avLst/>
          </a:prstGeom>
          <a:noFill/>
          <a:ln>
            <a:noFill/>
          </a:ln>
        </p:spPr>
      </p:pic>
    </p:spTree>
    <p:extLst>
      <p:ext uri="{BB962C8B-B14F-4D97-AF65-F5344CB8AC3E}">
        <p14:creationId xmlns:p14="http://schemas.microsoft.com/office/powerpoint/2010/main" val="26463171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2377" t="12069" r="1743" b="4187"/>
          <a:stretch/>
        </p:blipFill>
        <p:spPr>
          <a:xfrm rot="20972511">
            <a:off x="211287" y="426004"/>
            <a:ext cx="4948302" cy="2780864"/>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6598" y="2238001"/>
            <a:ext cx="1101382" cy="2065156"/>
          </a:xfrm>
          <a:prstGeom prst="rect">
            <a:avLst/>
          </a:prstGeom>
        </p:spPr>
      </p:pic>
      <p:pic>
        <p:nvPicPr>
          <p:cNvPr id="4" name="Picture 3" descr="tabpro10wht_600x600_xlar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179709">
            <a:off x="6062418" y="433350"/>
            <a:ext cx="2945761" cy="2134565"/>
          </a:xfrm>
          <a:prstGeom prst="rect">
            <a:avLst/>
          </a:prstGeom>
        </p:spPr>
      </p:pic>
      <p:pic>
        <p:nvPicPr>
          <p:cNvPr id="5" name="Picture 4" descr="e995d5b6-d023-4909-be29-af0c57f5f359.png"/>
          <p:cNvPicPr>
            <a:picLocks noChangeAspect="1"/>
          </p:cNvPicPr>
          <p:nvPr/>
        </p:nvPicPr>
        <p:blipFill rotWithShape="1">
          <a:blip r:embed="rId5" cstate="screen">
            <a:extLst>
              <a:ext uri="{28A0092B-C50C-407E-A947-70E740481C1C}">
                <a14:useLocalDpi xmlns:a14="http://schemas.microsoft.com/office/drawing/2010/main"/>
              </a:ext>
            </a:extLst>
          </a:blip>
          <a:srcRect l="24295" r="1364"/>
          <a:stretch/>
        </p:blipFill>
        <p:spPr>
          <a:xfrm>
            <a:off x="4514825" y="4047284"/>
            <a:ext cx="4412075" cy="3052252"/>
          </a:xfrm>
          <a:prstGeom prst="rect">
            <a:avLst/>
          </a:prstGeom>
        </p:spPr>
      </p:pic>
      <p:pic>
        <p:nvPicPr>
          <p:cNvPr id="7" name="Picture 6" descr="overview_gallery_perfor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5590" y="3917018"/>
            <a:ext cx="3971345" cy="2687735"/>
          </a:xfrm>
          <a:prstGeom prst="rect">
            <a:avLst/>
          </a:prstGeom>
        </p:spPr>
      </p:pic>
    </p:spTree>
    <p:extLst>
      <p:ext uri="{BB962C8B-B14F-4D97-AF65-F5344CB8AC3E}">
        <p14:creationId xmlns:p14="http://schemas.microsoft.com/office/powerpoint/2010/main" val="21264938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420929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3472122" y="658999"/>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2435678"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1283" y="2360475"/>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4669" y="4623163"/>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6872" y="402484"/>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t="27425" b="25026"/>
          <a:stretch/>
        </p:blipFill>
        <p:spPr>
          <a:xfrm>
            <a:off x="6071931" y="3006789"/>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1673" y="3707384"/>
            <a:ext cx="3281184" cy="830796"/>
          </a:xfrm>
          <a:prstGeom prst="rect">
            <a:avLst/>
          </a:prstGeom>
        </p:spPr>
      </p:pic>
      <p:pic>
        <p:nvPicPr>
          <p:cNvPr id="23" name="Picture 22"/>
          <p:cNvPicPr>
            <a:picLocks noChangeAspect="1"/>
          </p:cNvPicPr>
          <p:nvPr/>
        </p:nvPicPr>
        <p:blipFill>
          <a:blip r:embed="rId10"/>
          <a:stretch>
            <a:fillRect/>
          </a:stretch>
        </p:blipFill>
        <p:spPr>
          <a:xfrm>
            <a:off x="3984268" y="4898671"/>
            <a:ext cx="2584289" cy="593332"/>
          </a:xfrm>
          <a:prstGeom prst="rect">
            <a:avLst/>
          </a:prstGeom>
          <a:solidFill>
            <a:schemeClr val="tx1"/>
          </a:solidFill>
        </p:spPr>
      </p:pic>
      <p:pic>
        <p:nvPicPr>
          <p:cNvPr id="25" name="Picture 24"/>
          <p:cNvPicPr>
            <a:picLocks noChangeAspect="1"/>
          </p:cNvPicPr>
          <p:nvPr/>
        </p:nvPicPr>
        <p:blipFill>
          <a:blip r:embed="rId11"/>
          <a:stretch>
            <a:fillRect/>
          </a:stretch>
        </p:blipFill>
        <p:spPr>
          <a:xfrm>
            <a:off x="423713" y="2187745"/>
            <a:ext cx="1574274" cy="1574274"/>
          </a:xfrm>
          <a:prstGeom prst="rect">
            <a:avLst/>
          </a:prstGeom>
          <a:ln>
            <a:noFill/>
          </a:ln>
          <a:effectLst>
            <a:outerShdw blurRad="190500" algn="tl" rotWithShape="0">
              <a:srgbClr val="000000">
                <a:alpha val="70000"/>
              </a:srgbClr>
            </a:outerShdw>
          </a:effectLst>
        </p:spPr>
      </p:pic>
      <p:pic>
        <p:nvPicPr>
          <p:cNvPr id="3" name="Picture 2" descr="Unknown.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079788" y="402484"/>
            <a:ext cx="1862666" cy="1866754"/>
          </a:xfrm>
          <a:prstGeom prst="rect">
            <a:avLst/>
          </a:prstGeom>
        </p:spPr>
      </p:pic>
      <p:pic>
        <p:nvPicPr>
          <p:cNvPr id="5" name="Picture 4" descr="snapchat.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872" y="4623163"/>
            <a:ext cx="1759391" cy="1759391"/>
          </a:xfrm>
          <a:prstGeom prst="rect">
            <a:avLst/>
          </a:prstGeom>
        </p:spPr>
      </p:pic>
    </p:spTree>
    <p:extLst>
      <p:ext uri="{BB962C8B-B14F-4D97-AF65-F5344CB8AC3E}">
        <p14:creationId xmlns:p14="http://schemas.microsoft.com/office/powerpoint/2010/main" val="3004922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320889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625632_10151834860561502_266792467_n.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5540" y="3860801"/>
            <a:ext cx="3998460" cy="2775077"/>
          </a:xfrm>
          <a:prstGeom prst="rect">
            <a:avLst/>
          </a:prstGeom>
        </p:spPr>
      </p:pic>
      <p:pic>
        <p:nvPicPr>
          <p:cNvPr id="3" name="Picture 2" descr="press_image-f36c6e2365797c5820b26f7c5de3d55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0801"/>
            <a:ext cx="5537200" cy="2997199"/>
          </a:xfrm>
          <a:prstGeom prst="rect">
            <a:avLst/>
          </a:prstGeom>
        </p:spPr>
      </p:pic>
      <p:pic>
        <p:nvPicPr>
          <p:cNvPr id="4" name="Picture 3" descr="Screen Shot 2015-04-18 at 6.51.11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30400" y="1"/>
            <a:ext cx="5387162" cy="3860800"/>
          </a:xfrm>
          <a:prstGeom prst="rect">
            <a:avLst/>
          </a:prstGeom>
        </p:spPr>
      </p:pic>
    </p:spTree>
    <p:extLst>
      <p:ext uri="{BB962C8B-B14F-4D97-AF65-F5344CB8AC3E}">
        <p14:creationId xmlns:p14="http://schemas.microsoft.com/office/powerpoint/2010/main" val="374578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17726741"/>
              </p:ext>
            </p:extLst>
          </p:nvPr>
        </p:nvGraphicFramePr>
        <p:xfrm>
          <a:off x="0" y="1"/>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utterstock_1793809.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0134" y="-13"/>
            <a:ext cx="3796300" cy="2585280"/>
          </a:xfrm>
          <a:prstGeom prst="rect">
            <a:avLst/>
          </a:prstGeom>
        </p:spPr>
      </p:pic>
      <p:pic>
        <p:nvPicPr>
          <p:cNvPr id="7" name="Picture 6" descr="shutterstock_1269834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3497" y="4436750"/>
            <a:ext cx="3640503" cy="2428216"/>
          </a:xfrm>
          <a:prstGeom prst="rect">
            <a:avLst/>
          </a:prstGeom>
        </p:spPr>
      </p:pic>
      <p:pic>
        <p:nvPicPr>
          <p:cNvPr id="8" name="Picture 7" descr="Alive-After-Five-Piedmont-Town-Center-020.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4284133"/>
            <a:ext cx="3654642" cy="2573866"/>
          </a:xfrm>
          <a:prstGeom prst="rect">
            <a:avLst/>
          </a:prstGeom>
        </p:spPr>
      </p:pic>
    </p:spTree>
    <p:extLst>
      <p:ext uri="{BB962C8B-B14F-4D97-AF65-F5344CB8AC3E}">
        <p14:creationId xmlns:p14="http://schemas.microsoft.com/office/powerpoint/2010/main" val="400189835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8665</TotalTime>
  <Words>851</Words>
  <Application>Microsoft Macintosh PowerPoint</Application>
  <PresentationFormat>On-screen Show (4:3)</PresentationFormat>
  <Paragraphs>108</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Median</vt:lpstr>
      <vt:lpstr>PowerPoint Presentation</vt:lpstr>
      <vt:lpstr>PowerPoint Presentation</vt:lpstr>
      <vt:lpstr>Triple Revolution</vt:lpstr>
      <vt:lpstr>PowerPoint Presentation</vt:lpstr>
      <vt:lpstr>PowerPoint Presentation</vt:lpstr>
      <vt:lpstr>PowerPoint Presentation</vt:lpstr>
      <vt:lpstr>PowerPoint Presentation</vt:lpstr>
      <vt:lpstr>PowerPoint Presentation</vt:lpstr>
      <vt:lpstr>PowerPoint Presentation</vt:lpstr>
      <vt:lpstr>Digitally-Enabled Faith Formation</vt:lpstr>
      <vt:lpstr>Digitally-Enabled Faith Formation</vt:lpstr>
      <vt:lpstr>Gathered with Online Content</vt:lpstr>
      <vt:lpstr>Gathered and Online Content</vt:lpstr>
      <vt:lpstr>PowerPoint Presentation</vt:lpstr>
      <vt:lpstr>PowerPoint Presentation</vt:lpstr>
      <vt:lpstr>Example: Sunday Worship</vt:lpstr>
      <vt:lpstr>PowerPoint Presentation</vt:lpstr>
      <vt:lpstr>Example: 40-Day Lent Curriculum</vt:lpstr>
      <vt:lpstr>Online and Gathered</vt:lpstr>
      <vt:lpstr>Online and Gathered</vt:lpstr>
      <vt:lpstr>PowerPoint Presentation</vt:lpstr>
      <vt:lpstr>PowerPoint Presentation</vt:lpstr>
      <vt:lpstr>PowerPoint Presentation</vt:lpstr>
      <vt:lpstr>Mostly Online</vt:lpstr>
      <vt:lpstr>Mostly Online</vt:lpstr>
      <vt:lpstr>Web Conferencing</vt:lpstr>
      <vt:lpstr>Fully Online</vt:lpstr>
      <vt:lpstr>Fully Online</vt:lpstr>
      <vt:lpstr>PowerPoint Presentation</vt:lpstr>
      <vt:lpstr>Digital Platform</vt:lpstr>
      <vt:lpstr>PowerPoint Presentation</vt:lpstr>
      <vt:lpstr>PowerPoint Presentation</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268</cp:revision>
  <dcterms:created xsi:type="dcterms:W3CDTF">2014-07-18T09:25:24Z</dcterms:created>
  <dcterms:modified xsi:type="dcterms:W3CDTF">2015-04-18T13:09:34Z</dcterms:modified>
</cp:coreProperties>
</file>