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8" r:id="rId3"/>
    <p:sldId id="260" r:id="rId4"/>
    <p:sldId id="261" r:id="rId5"/>
    <p:sldId id="262" r:id="rId6"/>
    <p:sldId id="267" r:id="rId7"/>
    <p:sldId id="268" r:id="rId8"/>
    <p:sldId id="265" r:id="rId9"/>
    <p:sldId id="269" r:id="rId10"/>
    <p:sldId id="25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98"/>
    <p:restoredTop sz="72115"/>
  </p:normalViewPr>
  <p:slideViewPr>
    <p:cSldViewPr snapToGrid="0" snapToObjects="1">
      <p:cViewPr varScale="1">
        <p:scale>
          <a:sx n="89" d="100"/>
          <a:sy n="89" d="100"/>
        </p:scale>
        <p:origin x="1232" y="176"/>
      </p:cViewPr>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8.xml.rels><?xml version="1.0" encoding="UTF-8" standalone="yes"?>
<Relationships xmlns="http://schemas.openxmlformats.org/package/2006/relationships"><Relationship Id="rId3" Type="http://schemas.openxmlformats.org/officeDocument/2006/relationships/hyperlink" Target="https://milestonesministry.org/taking-faith-home/" TargetMode="External"/><Relationship Id="rId4" Type="http://schemas.openxmlformats.org/officeDocument/2006/relationships/hyperlink" Target="http://www.buildfaith.org/" TargetMode="External"/><Relationship Id="rId5" Type="http://schemas.openxmlformats.org/officeDocument/2006/relationships/hyperlink" Target="http://www.familiesatthecenter.com/" TargetMode="External"/><Relationship Id="rId1" Type="http://schemas.openxmlformats.org/officeDocument/2006/relationships/hyperlink" Target="http://www.vibrantfaithathome.org/" TargetMode="External"/><Relationship Id="rId2" Type="http://schemas.openxmlformats.org/officeDocument/2006/relationships/hyperlink" Target="http://www.growchristians.org/"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s://milestonesministry.org/taking-faith-home/" TargetMode="External"/><Relationship Id="rId4" Type="http://schemas.openxmlformats.org/officeDocument/2006/relationships/hyperlink" Target="http://www.buildfaith.org/" TargetMode="External"/><Relationship Id="rId5" Type="http://schemas.openxmlformats.org/officeDocument/2006/relationships/hyperlink" Target="http://www.familiesatthecenter.com/" TargetMode="External"/><Relationship Id="rId1" Type="http://schemas.openxmlformats.org/officeDocument/2006/relationships/hyperlink" Target="http://www.vibrantfaithathome.org/" TargetMode="External"/><Relationship Id="rId2" Type="http://schemas.openxmlformats.org/officeDocument/2006/relationships/hyperlink" Target="http://www.growchristians.org/"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BEFBB-0FB7-574F-9A2C-850AD7485D66}" type="doc">
      <dgm:prSet loTypeId="urn:microsoft.com/office/officeart/2008/layout/VerticalCurvedList" loCatId="" qsTypeId="urn:microsoft.com/office/officeart/2005/8/quickstyle/simple1" qsCatId="simple" csTypeId="urn:microsoft.com/office/officeart/2005/8/colors/colorful1" csCatId="colorful" phldr="1"/>
      <dgm:spPr/>
      <dgm:t>
        <a:bodyPr/>
        <a:lstStyle/>
        <a:p>
          <a:endParaRPr lang="en-US"/>
        </a:p>
      </dgm:t>
    </dgm:pt>
    <dgm:pt modelId="{36D73792-EB2D-0A48-8E55-0716463ED53C}">
      <dgm:prSet phldrT="[Text]"/>
      <dgm:spPr/>
      <dgm:t>
        <a:bodyPr/>
        <a:lstStyle/>
        <a:p>
          <a:r>
            <a:rPr lang="en-US" dirty="0" smtClean="0"/>
            <a:t>God is present and</a:t>
          </a:r>
          <a:r>
            <a:rPr lang="en-US" baseline="0" dirty="0" smtClean="0"/>
            <a:t> active in family life</a:t>
          </a:r>
          <a:endParaRPr lang="en-US" dirty="0"/>
        </a:p>
      </dgm:t>
    </dgm:pt>
    <dgm:pt modelId="{C0E0D728-A824-504E-8600-93ACC74400B2}" type="parTrans" cxnId="{69084B88-B9FC-6248-A2DC-F579A8A2050F}">
      <dgm:prSet/>
      <dgm:spPr/>
      <dgm:t>
        <a:bodyPr/>
        <a:lstStyle/>
        <a:p>
          <a:endParaRPr lang="en-US"/>
        </a:p>
      </dgm:t>
    </dgm:pt>
    <dgm:pt modelId="{AA5E9F94-4392-594B-9B22-C3CE247A7264}" type="sibTrans" cxnId="{69084B88-B9FC-6248-A2DC-F579A8A2050F}">
      <dgm:prSet/>
      <dgm:spPr/>
      <dgm:t>
        <a:bodyPr/>
        <a:lstStyle/>
        <a:p>
          <a:endParaRPr lang="en-US"/>
        </a:p>
      </dgm:t>
    </dgm:pt>
    <dgm:pt modelId="{28845385-3B4F-6045-A9D9-0EA3201820B2}">
      <dgm:prSet phldrT="[Text]"/>
      <dgm:spPr/>
      <dgm:t>
        <a:bodyPr/>
        <a:lstStyle/>
        <a:p>
          <a:r>
            <a:rPr lang="en-US" dirty="0" smtClean="0">
              <a:solidFill>
                <a:schemeClr val="tx1"/>
              </a:solidFill>
            </a:rPr>
            <a:t>Immanent as well as transcendent</a:t>
          </a:r>
          <a:endParaRPr lang="en-US" dirty="0">
            <a:solidFill>
              <a:schemeClr val="tx1"/>
            </a:solidFill>
          </a:endParaRPr>
        </a:p>
      </dgm:t>
    </dgm:pt>
    <dgm:pt modelId="{CC540DD6-8641-4940-AB55-5C64BB62FDC3}" type="parTrans" cxnId="{1255861C-73ED-D64C-B913-469F3F836916}">
      <dgm:prSet/>
      <dgm:spPr/>
      <dgm:t>
        <a:bodyPr/>
        <a:lstStyle/>
        <a:p>
          <a:endParaRPr lang="en-US"/>
        </a:p>
      </dgm:t>
    </dgm:pt>
    <dgm:pt modelId="{F2A84422-890E-2340-8D14-583681C13362}" type="sibTrans" cxnId="{1255861C-73ED-D64C-B913-469F3F836916}">
      <dgm:prSet/>
      <dgm:spPr/>
      <dgm:t>
        <a:bodyPr/>
        <a:lstStyle/>
        <a:p>
          <a:endParaRPr lang="en-US"/>
        </a:p>
      </dgm:t>
    </dgm:pt>
    <dgm:pt modelId="{B33DA87F-928A-B14C-981F-E1459BF14D5B}">
      <dgm:prSet phldrT="[Text]"/>
      <dgm:spPr/>
      <dgm:t>
        <a:bodyPr/>
        <a:lstStyle/>
        <a:p>
          <a:r>
            <a:rPr lang="en-US" dirty="0" smtClean="0">
              <a:solidFill>
                <a:schemeClr val="tx1"/>
              </a:solidFill>
            </a:rPr>
            <a:t>Available in/through our life experiences</a:t>
          </a:r>
          <a:endParaRPr lang="en-US" dirty="0">
            <a:solidFill>
              <a:schemeClr val="tx1"/>
            </a:solidFill>
          </a:endParaRPr>
        </a:p>
      </dgm:t>
    </dgm:pt>
    <dgm:pt modelId="{29E000A2-F531-4045-B2E2-B86007FD5562}" type="parTrans" cxnId="{06CAE78E-56BA-E643-9B3F-7BE97D31AA55}">
      <dgm:prSet/>
      <dgm:spPr/>
      <dgm:t>
        <a:bodyPr/>
        <a:lstStyle/>
        <a:p>
          <a:endParaRPr lang="en-US"/>
        </a:p>
      </dgm:t>
    </dgm:pt>
    <dgm:pt modelId="{0BEB36D7-8160-674D-9A44-50AFA93FB26D}" type="sibTrans" cxnId="{06CAE78E-56BA-E643-9B3F-7BE97D31AA55}">
      <dgm:prSet/>
      <dgm:spPr/>
      <dgm:t>
        <a:bodyPr/>
        <a:lstStyle/>
        <a:p>
          <a:endParaRPr lang="en-US"/>
        </a:p>
      </dgm:t>
    </dgm:pt>
    <dgm:pt modelId="{C23B236A-088C-5A4D-B16E-ED73FB3C4E1B}">
      <dgm:prSet phldrT="[Text]"/>
      <dgm:spPr/>
      <dgm:t>
        <a:bodyPr/>
        <a:lstStyle/>
        <a:p>
          <a:r>
            <a:rPr lang="en-US" dirty="0" smtClean="0"/>
            <a:t>Present in relationships</a:t>
          </a:r>
          <a:endParaRPr lang="en-US" dirty="0"/>
        </a:p>
      </dgm:t>
    </dgm:pt>
    <dgm:pt modelId="{404F459C-4796-E34A-9F44-606B01A93294}" type="parTrans" cxnId="{30EA47FA-A679-7C4F-8E9F-3D2024A72E70}">
      <dgm:prSet/>
      <dgm:spPr/>
      <dgm:t>
        <a:bodyPr/>
        <a:lstStyle/>
        <a:p>
          <a:endParaRPr lang="en-US"/>
        </a:p>
      </dgm:t>
    </dgm:pt>
    <dgm:pt modelId="{5B1F3B68-82B4-6D4F-A8DC-87F406AEC1E8}" type="sibTrans" cxnId="{30EA47FA-A679-7C4F-8E9F-3D2024A72E70}">
      <dgm:prSet/>
      <dgm:spPr/>
      <dgm:t>
        <a:bodyPr/>
        <a:lstStyle/>
        <a:p>
          <a:endParaRPr lang="en-US"/>
        </a:p>
      </dgm:t>
    </dgm:pt>
    <dgm:pt modelId="{070D2575-879C-C645-BDCD-6A74F09D4419}">
      <dgm:prSet phldrT="[Text]"/>
      <dgm:spPr/>
      <dgm:t>
        <a:bodyPr/>
        <a:lstStyle/>
        <a:p>
          <a:r>
            <a:rPr lang="en-US" dirty="0" smtClean="0">
              <a:solidFill>
                <a:schemeClr val="tx1"/>
              </a:solidFill>
            </a:rPr>
            <a:t>Families epitomize relationship</a:t>
          </a:r>
          <a:endParaRPr lang="en-US" dirty="0">
            <a:solidFill>
              <a:schemeClr val="tx1"/>
            </a:solidFill>
          </a:endParaRPr>
        </a:p>
      </dgm:t>
    </dgm:pt>
    <dgm:pt modelId="{35AC26D3-E4B9-8C4C-BCE4-58C8D0A32E93}" type="parTrans" cxnId="{E18D0ACB-BEB3-5D43-801E-FD8199137722}">
      <dgm:prSet/>
      <dgm:spPr/>
      <dgm:t>
        <a:bodyPr/>
        <a:lstStyle/>
        <a:p>
          <a:endParaRPr lang="en-US"/>
        </a:p>
      </dgm:t>
    </dgm:pt>
    <dgm:pt modelId="{2CAC7436-0227-FF47-956E-1C41F86A277E}" type="sibTrans" cxnId="{E18D0ACB-BEB3-5D43-801E-FD8199137722}">
      <dgm:prSet/>
      <dgm:spPr/>
      <dgm:t>
        <a:bodyPr/>
        <a:lstStyle/>
        <a:p>
          <a:endParaRPr lang="en-US"/>
        </a:p>
      </dgm:t>
    </dgm:pt>
    <dgm:pt modelId="{E9EDF49E-6A29-F649-95C3-4A44F8C5D17A}">
      <dgm:prSet phldrT="[Text]"/>
      <dgm:spPr/>
      <dgm:t>
        <a:bodyPr/>
        <a:lstStyle/>
        <a:p>
          <a:r>
            <a:rPr lang="en-US" smtClean="0"/>
            <a:t>Families are both human and spiritual</a:t>
          </a:r>
          <a:endParaRPr lang="en-US" dirty="0"/>
        </a:p>
      </dgm:t>
    </dgm:pt>
    <dgm:pt modelId="{156E9E1E-B294-0B44-B040-A3C6F72E38BB}" type="parTrans" cxnId="{C10131A2-62A8-1140-88C5-96A403B56092}">
      <dgm:prSet/>
      <dgm:spPr/>
      <dgm:t>
        <a:bodyPr/>
        <a:lstStyle/>
        <a:p>
          <a:endParaRPr lang="en-US"/>
        </a:p>
      </dgm:t>
    </dgm:pt>
    <dgm:pt modelId="{3B2EED32-6F62-5E4D-A895-8D6D30B175B1}" type="sibTrans" cxnId="{C10131A2-62A8-1140-88C5-96A403B56092}">
      <dgm:prSet/>
      <dgm:spPr/>
      <dgm:t>
        <a:bodyPr/>
        <a:lstStyle/>
        <a:p>
          <a:endParaRPr lang="en-US"/>
        </a:p>
      </dgm:t>
    </dgm:pt>
    <dgm:pt modelId="{743C73EB-86E6-E54D-94D1-ECC41AD0091A}">
      <dgm:prSet phldrT="[Text]"/>
      <dgm:spPr/>
      <dgm:t>
        <a:bodyPr/>
        <a:lstStyle/>
        <a:p>
          <a:r>
            <a:rPr lang="en-US" dirty="0" smtClean="0">
              <a:solidFill>
                <a:schemeClr val="tx1"/>
              </a:solidFill>
            </a:rPr>
            <a:t>Families: authentic ecclesial expression</a:t>
          </a:r>
          <a:endParaRPr lang="en-US" dirty="0">
            <a:solidFill>
              <a:schemeClr val="tx1"/>
            </a:solidFill>
          </a:endParaRPr>
        </a:p>
      </dgm:t>
    </dgm:pt>
    <dgm:pt modelId="{22B8758F-3171-1541-91FE-5038DFFD7F67}" type="parTrans" cxnId="{041D546F-4473-C949-A743-421C92C0C21F}">
      <dgm:prSet/>
      <dgm:spPr/>
      <dgm:t>
        <a:bodyPr/>
        <a:lstStyle/>
        <a:p>
          <a:endParaRPr lang="en-US"/>
        </a:p>
      </dgm:t>
    </dgm:pt>
    <dgm:pt modelId="{59467C9B-1570-D34F-8D20-6CEB920D73C9}" type="sibTrans" cxnId="{041D546F-4473-C949-A743-421C92C0C21F}">
      <dgm:prSet/>
      <dgm:spPr/>
      <dgm:t>
        <a:bodyPr/>
        <a:lstStyle/>
        <a:p>
          <a:endParaRPr lang="en-US"/>
        </a:p>
      </dgm:t>
    </dgm:pt>
    <dgm:pt modelId="{2B524548-9179-254A-9AFE-8DD8CCCE0369}" type="pres">
      <dgm:prSet presAssocID="{015BEFBB-0FB7-574F-9A2C-850AD7485D66}" presName="Name0" presStyleCnt="0">
        <dgm:presLayoutVars>
          <dgm:chMax val="7"/>
          <dgm:chPref val="7"/>
          <dgm:dir/>
        </dgm:presLayoutVars>
      </dgm:prSet>
      <dgm:spPr/>
      <dgm:t>
        <a:bodyPr/>
        <a:lstStyle/>
        <a:p>
          <a:endParaRPr lang="en-US"/>
        </a:p>
      </dgm:t>
    </dgm:pt>
    <dgm:pt modelId="{C0E26C4C-F1B6-764F-83C8-5A774D31D8F5}" type="pres">
      <dgm:prSet presAssocID="{015BEFBB-0FB7-574F-9A2C-850AD7485D66}" presName="Name1" presStyleCnt="0"/>
      <dgm:spPr/>
      <dgm:t>
        <a:bodyPr/>
        <a:lstStyle/>
        <a:p>
          <a:endParaRPr lang="en-US"/>
        </a:p>
      </dgm:t>
    </dgm:pt>
    <dgm:pt modelId="{9D0A36FE-BE84-A04D-B0BC-FE9547A2BB1A}" type="pres">
      <dgm:prSet presAssocID="{015BEFBB-0FB7-574F-9A2C-850AD7485D66}" presName="cycle" presStyleCnt="0"/>
      <dgm:spPr/>
      <dgm:t>
        <a:bodyPr/>
        <a:lstStyle/>
        <a:p>
          <a:endParaRPr lang="en-US"/>
        </a:p>
      </dgm:t>
    </dgm:pt>
    <dgm:pt modelId="{B5F6776C-104F-E54D-BCA7-24847181868D}" type="pres">
      <dgm:prSet presAssocID="{015BEFBB-0FB7-574F-9A2C-850AD7485D66}" presName="srcNode" presStyleLbl="node1" presStyleIdx="0" presStyleCnt="7"/>
      <dgm:spPr/>
      <dgm:t>
        <a:bodyPr/>
        <a:lstStyle/>
        <a:p>
          <a:endParaRPr lang="en-US"/>
        </a:p>
      </dgm:t>
    </dgm:pt>
    <dgm:pt modelId="{6D423AEC-AD91-9A47-B970-7E6642223C5D}" type="pres">
      <dgm:prSet presAssocID="{015BEFBB-0FB7-574F-9A2C-850AD7485D66}" presName="conn" presStyleLbl="parChTrans1D2" presStyleIdx="0" presStyleCnt="1"/>
      <dgm:spPr/>
      <dgm:t>
        <a:bodyPr/>
        <a:lstStyle/>
        <a:p>
          <a:endParaRPr lang="en-US"/>
        </a:p>
      </dgm:t>
    </dgm:pt>
    <dgm:pt modelId="{433D11F6-F2C6-8043-B786-22F15AEE7F1B}" type="pres">
      <dgm:prSet presAssocID="{015BEFBB-0FB7-574F-9A2C-850AD7485D66}" presName="extraNode" presStyleLbl="node1" presStyleIdx="0" presStyleCnt="7"/>
      <dgm:spPr/>
      <dgm:t>
        <a:bodyPr/>
        <a:lstStyle/>
        <a:p>
          <a:endParaRPr lang="en-US"/>
        </a:p>
      </dgm:t>
    </dgm:pt>
    <dgm:pt modelId="{E5C7C551-12C5-9A43-B448-ACAC820E3CF4}" type="pres">
      <dgm:prSet presAssocID="{015BEFBB-0FB7-574F-9A2C-850AD7485D66}" presName="dstNode" presStyleLbl="node1" presStyleIdx="0" presStyleCnt="7"/>
      <dgm:spPr/>
      <dgm:t>
        <a:bodyPr/>
        <a:lstStyle/>
        <a:p>
          <a:endParaRPr lang="en-US"/>
        </a:p>
      </dgm:t>
    </dgm:pt>
    <dgm:pt modelId="{2972A148-B823-AC4D-A3C2-6782016AECB4}" type="pres">
      <dgm:prSet presAssocID="{36D73792-EB2D-0A48-8E55-0716463ED53C}" presName="text_1" presStyleLbl="node1" presStyleIdx="0" presStyleCnt="7">
        <dgm:presLayoutVars>
          <dgm:bulletEnabled val="1"/>
        </dgm:presLayoutVars>
      </dgm:prSet>
      <dgm:spPr/>
      <dgm:t>
        <a:bodyPr/>
        <a:lstStyle/>
        <a:p>
          <a:endParaRPr lang="en-US"/>
        </a:p>
      </dgm:t>
    </dgm:pt>
    <dgm:pt modelId="{41E99336-2B6F-4F42-9750-0DB1481DCA68}" type="pres">
      <dgm:prSet presAssocID="{36D73792-EB2D-0A48-8E55-0716463ED53C}" presName="accent_1" presStyleCnt="0"/>
      <dgm:spPr/>
      <dgm:t>
        <a:bodyPr/>
        <a:lstStyle/>
        <a:p>
          <a:endParaRPr lang="en-US"/>
        </a:p>
      </dgm:t>
    </dgm:pt>
    <dgm:pt modelId="{009C9E74-F0A4-F749-9493-786FFB88E242}" type="pres">
      <dgm:prSet presAssocID="{36D73792-EB2D-0A48-8E55-0716463ED53C}" presName="accentRepeatNode" presStyleLbl="solidFgAcc1" presStyleIdx="0" presStyleCnt="7"/>
      <dgm:spPr/>
      <dgm:t>
        <a:bodyPr/>
        <a:lstStyle/>
        <a:p>
          <a:endParaRPr lang="en-US"/>
        </a:p>
      </dgm:t>
    </dgm:pt>
    <dgm:pt modelId="{C5BCDFB1-6507-E144-8269-CD5FC7E7DCB5}" type="pres">
      <dgm:prSet presAssocID="{28845385-3B4F-6045-A9D9-0EA3201820B2}" presName="text_2" presStyleLbl="node1" presStyleIdx="1" presStyleCnt="7">
        <dgm:presLayoutVars>
          <dgm:bulletEnabled val="1"/>
        </dgm:presLayoutVars>
      </dgm:prSet>
      <dgm:spPr/>
      <dgm:t>
        <a:bodyPr/>
        <a:lstStyle/>
        <a:p>
          <a:endParaRPr lang="en-US"/>
        </a:p>
      </dgm:t>
    </dgm:pt>
    <dgm:pt modelId="{56A7324F-306D-7545-9B96-431FD110840C}" type="pres">
      <dgm:prSet presAssocID="{28845385-3B4F-6045-A9D9-0EA3201820B2}" presName="accent_2" presStyleCnt="0"/>
      <dgm:spPr/>
      <dgm:t>
        <a:bodyPr/>
        <a:lstStyle/>
        <a:p>
          <a:endParaRPr lang="en-US"/>
        </a:p>
      </dgm:t>
    </dgm:pt>
    <dgm:pt modelId="{0FCA36B1-92CD-9D44-88B4-F9C1DBD44E6D}" type="pres">
      <dgm:prSet presAssocID="{28845385-3B4F-6045-A9D9-0EA3201820B2}" presName="accentRepeatNode" presStyleLbl="solidFgAcc1" presStyleIdx="1" presStyleCnt="7"/>
      <dgm:spPr/>
      <dgm:t>
        <a:bodyPr/>
        <a:lstStyle/>
        <a:p>
          <a:endParaRPr lang="en-US"/>
        </a:p>
      </dgm:t>
    </dgm:pt>
    <dgm:pt modelId="{17EB1367-DCE7-2E45-8E11-E70EDF83EE42}" type="pres">
      <dgm:prSet presAssocID="{B33DA87F-928A-B14C-981F-E1459BF14D5B}" presName="text_3" presStyleLbl="node1" presStyleIdx="2" presStyleCnt="7">
        <dgm:presLayoutVars>
          <dgm:bulletEnabled val="1"/>
        </dgm:presLayoutVars>
      </dgm:prSet>
      <dgm:spPr/>
      <dgm:t>
        <a:bodyPr/>
        <a:lstStyle/>
        <a:p>
          <a:endParaRPr lang="en-US"/>
        </a:p>
      </dgm:t>
    </dgm:pt>
    <dgm:pt modelId="{6A11D21C-C86D-A548-BA44-E46B6A6C6E2C}" type="pres">
      <dgm:prSet presAssocID="{B33DA87F-928A-B14C-981F-E1459BF14D5B}" presName="accent_3" presStyleCnt="0"/>
      <dgm:spPr/>
      <dgm:t>
        <a:bodyPr/>
        <a:lstStyle/>
        <a:p>
          <a:endParaRPr lang="en-US"/>
        </a:p>
      </dgm:t>
    </dgm:pt>
    <dgm:pt modelId="{BDA6F6AC-9B59-154B-9B77-EFABF2A98645}" type="pres">
      <dgm:prSet presAssocID="{B33DA87F-928A-B14C-981F-E1459BF14D5B}" presName="accentRepeatNode" presStyleLbl="solidFgAcc1" presStyleIdx="2" presStyleCnt="7"/>
      <dgm:spPr/>
      <dgm:t>
        <a:bodyPr/>
        <a:lstStyle/>
        <a:p>
          <a:endParaRPr lang="en-US"/>
        </a:p>
      </dgm:t>
    </dgm:pt>
    <dgm:pt modelId="{AD8876ED-8426-E94A-B5FB-02CECB3450FA}" type="pres">
      <dgm:prSet presAssocID="{C23B236A-088C-5A4D-B16E-ED73FB3C4E1B}" presName="text_4" presStyleLbl="node1" presStyleIdx="3" presStyleCnt="7">
        <dgm:presLayoutVars>
          <dgm:bulletEnabled val="1"/>
        </dgm:presLayoutVars>
      </dgm:prSet>
      <dgm:spPr/>
      <dgm:t>
        <a:bodyPr/>
        <a:lstStyle/>
        <a:p>
          <a:endParaRPr lang="en-US"/>
        </a:p>
      </dgm:t>
    </dgm:pt>
    <dgm:pt modelId="{64230B32-4FC9-F642-AB99-A5DD005696F2}" type="pres">
      <dgm:prSet presAssocID="{C23B236A-088C-5A4D-B16E-ED73FB3C4E1B}" presName="accent_4" presStyleCnt="0"/>
      <dgm:spPr/>
      <dgm:t>
        <a:bodyPr/>
        <a:lstStyle/>
        <a:p>
          <a:endParaRPr lang="en-US"/>
        </a:p>
      </dgm:t>
    </dgm:pt>
    <dgm:pt modelId="{29BCC1E9-E211-EB46-988A-FD65FFC451AE}" type="pres">
      <dgm:prSet presAssocID="{C23B236A-088C-5A4D-B16E-ED73FB3C4E1B}" presName="accentRepeatNode" presStyleLbl="solidFgAcc1" presStyleIdx="3" presStyleCnt="7"/>
      <dgm:spPr/>
      <dgm:t>
        <a:bodyPr/>
        <a:lstStyle/>
        <a:p>
          <a:endParaRPr lang="en-US"/>
        </a:p>
      </dgm:t>
    </dgm:pt>
    <dgm:pt modelId="{46BC43F7-B9B4-6F40-A603-94EB33210EB3}" type="pres">
      <dgm:prSet presAssocID="{070D2575-879C-C645-BDCD-6A74F09D4419}" presName="text_5" presStyleLbl="node1" presStyleIdx="4" presStyleCnt="7">
        <dgm:presLayoutVars>
          <dgm:bulletEnabled val="1"/>
        </dgm:presLayoutVars>
      </dgm:prSet>
      <dgm:spPr/>
      <dgm:t>
        <a:bodyPr/>
        <a:lstStyle/>
        <a:p>
          <a:endParaRPr lang="en-US"/>
        </a:p>
      </dgm:t>
    </dgm:pt>
    <dgm:pt modelId="{5F82D1DC-78BD-D84E-A573-163B394F76E4}" type="pres">
      <dgm:prSet presAssocID="{070D2575-879C-C645-BDCD-6A74F09D4419}" presName="accent_5" presStyleCnt="0"/>
      <dgm:spPr/>
      <dgm:t>
        <a:bodyPr/>
        <a:lstStyle/>
        <a:p>
          <a:endParaRPr lang="en-US"/>
        </a:p>
      </dgm:t>
    </dgm:pt>
    <dgm:pt modelId="{723F276A-7967-4641-80F6-2E4024EF9358}" type="pres">
      <dgm:prSet presAssocID="{070D2575-879C-C645-BDCD-6A74F09D4419}" presName="accentRepeatNode" presStyleLbl="solidFgAcc1" presStyleIdx="4" presStyleCnt="7"/>
      <dgm:spPr/>
      <dgm:t>
        <a:bodyPr/>
        <a:lstStyle/>
        <a:p>
          <a:endParaRPr lang="en-US"/>
        </a:p>
      </dgm:t>
    </dgm:pt>
    <dgm:pt modelId="{15A7A120-59B8-7946-82A9-31E54110D237}" type="pres">
      <dgm:prSet presAssocID="{E9EDF49E-6A29-F649-95C3-4A44F8C5D17A}" presName="text_6" presStyleLbl="node1" presStyleIdx="5" presStyleCnt="7">
        <dgm:presLayoutVars>
          <dgm:bulletEnabled val="1"/>
        </dgm:presLayoutVars>
      </dgm:prSet>
      <dgm:spPr/>
      <dgm:t>
        <a:bodyPr/>
        <a:lstStyle/>
        <a:p>
          <a:endParaRPr lang="en-US"/>
        </a:p>
      </dgm:t>
    </dgm:pt>
    <dgm:pt modelId="{24B74AE4-9F2E-0D46-A61D-5E816646C749}" type="pres">
      <dgm:prSet presAssocID="{E9EDF49E-6A29-F649-95C3-4A44F8C5D17A}" presName="accent_6" presStyleCnt="0"/>
      <dgm:spPr/>
      <dgm:t>
        <a:bodyPr/>
        <a:lstStyle/>
        <a:p>
          <a:endParaRPr lang="en-US"/>
        </a:p>
      </dgm:t>
    </dgm:pt>
    <dgm:pt modelId="{63FB382E-3534-9B44-9902-6C7EF1888A6B}" type="pres">
      <dgm:prSet presAssocID="{E9EDF49E-6A29-F649-95C3-4A44F8C5D17A}" presName="accentRepeatNode" presStyleLbl="solidFgAcc1" presStyleIdx="5" presStyleCnt="7"/>
      <dgm:spPr/>
      <dgm:t>
        <a:bodyPr/>
        <a:lstStyle/>
        <a:p>
          <a:endParaRPr lang="en-US"/>
        </a:p>
      </dgm:t>
    </dgm:pt>
    <dgm:pt modelId="{E4B08408-3744-3C44-B656-6203846B3A0B}" type="pres">
      <dgm:prSet presAssocID="{743C73EB-86E6-E54D-94D1-ECC41AD0091A}" presName="text_7" presStyleLbl="node1" presStyleIdx="6" presStyleCnt="7">
        <dgm:presLayoutVars>
          <dgm:bulletEnabled val="1"/>
        </dgm:presLayoutVars>
      </dgm:prSet>
      <dgm:spPr/>
      <dgm:t>
        <a:bodyPr/>
        <a:lstStyle/>
        <a:p>
          <a:endParaRPr lang="en-US"/>
        </a:p>
      </dgm:t>
    </dgm:pt>
    <dgm:pt modelId="{B15CBF9B-EFDF-184C-9064-D49A81BFE283}" type="pres">
      <dgm:prSet presAssocID="{743C73EB-86E6-E54D-94D1-ECC41AD0091A}" presName="accent_7" presStyleCnt="0"/>
      <dgm:spPr/>
      <dgm:t>
        <a:bodyPr/>
        <a:lstStyle/>
        <a:p>
          <a:endParaRPr lang="en-US"/>
        </a:p>
      </dgm:t>
    </dgm:pt>
    <dgm:pt modelId="{50A84278-3AF7-C04E-A16F-C5D6138DF3AA}" type="pres">
      <dgm:prSet presAssocID="{743C73EB-86E6-E54D-94D1-ECC41AD0091A}" presName="accentRepeatNode" presStyleLbl="solidFgAcc1" presStyleIdx="6" presStyleCnt="7"/>
      <dgm:spPr/>
      <dgm:t>
        <a:bodyPr/>
        <a:lstStyle/>
        <a:p>
          <a:endParaRPr lang="en-US"/>
        </a:p>
      </dgm:t>
    </dgm:pt>
  </dgm:ptLst>
  <dgm:cxnLst>
    <dgm:cxn modelId="{30EA47FA-A679-7C4F-8E9F-3D2024A72E70}" srcId="{015BEFBB-0FB7-574F-9A2C-850AD7485D66}" destId="{C23B236A-088C-5A4D-B16E-ED73FB3C4E1B}" srcOrd="3" destOrd="0" parTransId="{404F459C-4796-E34A-9F44-606B01A93294}" sibTransId="{5B1F3B68-82B4-6D4F-A8DC-87F406AEC1E8}"/>
    <dgm:cxn modelId="{D77DFEED-DEA7-934C-A5C1-485C1E200C6B}" type="presOf" srcId="{B33DA87F-928A-B14C-981F-E1459BF14D5B}" destId="{17EB1367-DCE7-2E45-8E11-E70EDF83EE42}" srcOrd="0" destOrd="0" presId="urn:microsoft.com/office/officeart/2008/layout/VerticalCurvedList"/>
    <dgm:cxn modelId="{C10131A2-62A8-1140-88C5-96A403B56092}" srcId="{015BEFBB-0FB7-574F-9A2C-850AD7485D66}" destId="{E9EDF49E-6A29-F649-95C3-4A44F8C5D17A}" srcOrd="5" destOrd="0" parTransId="{156E9E1E-B294-0B44-B040-A3C6F72E38BB}" sibTransId="{3B2EED32-6F62-5E4D-A895-8D6D30B175B1}"/>
    <dgm:cxn modelId="{944960E2-09FA-3A49-AAA2-E931D54A541F}" type="presOf" srcId="{070D2575-879C-C645-BDCD-6A74F09D4419}" destId="{46BC43F7-B9B4-6F40-A603-94EB33210EB3}" srcOrd="0" destOrd="0" presId="urn:microsoft.com/office/officeart/2008/layout/VerticalCurvedList"/>
    <dgm:cxn modelId="{06CAE78E-56BA-E643-9B3F-7BE97D31AA55}" srcId="{015BEFBB-0FB7-574F-9A2C-850AD7485D66}" destId="{B33DA87F-928A-B14C-981F-E1459BF14D5B}" srcOrd="2" destOrd="0" parTransId="{29E000A2-F531-4045-B2E2-B86007FD5562}" sibTransId="{0BEB36D7-8160-674D-9A44-50AFA93FB26D}"/>
    <dgm:cxn modelId="{870EA0E2-E45A-CC44-B839-1E0F068ABEEB}" type="presOf" srcId="{015BEFBB-0FB7-574F-9A2C-850AD7485D66}" destId="{2B524548-9179-254A-9AFE-8DD8CCCE0369}" srcOrd="0" destOrd="0" presId="urn:microsoft.com/office/officeart/2008/layout/VerticalCurvedList"/>
    <dgm:cxn modelId="{041D546F-4473-C949-A743-421C92C0C21F}" srcId="{015BEFBB-0FB7-574F-9A2C-850AD7485D66}" destId="{743C73EB-86E6-E54D-94D1-ECC41AD0091A}" srcOrd="6" destOrd="0" parTransId="{22B8758F-3171-1541-91FE-5038DFFD7F67}" sibTransId="{59467C9B-1570-D34F-8D20-6CEB920D73C9}"/>
    <dgm:cxn modelId="{E18D0ACB-BEB3-5D43-801E-FD8199137722}" srcId="{015BEFBB-0FB7-574F-9A2C-850AD7485D66}" destId="{070D2575-879C-C645-BDCD-6A74F09D4419}" srcOrd="4" destOrd="0" parTransId="{35AC26D3-E4B9-8C4C-BCE4-58C8D0A32E93}" sibTransId="{2CAC7436-0227-FF47-956E-1C41F86A277E}"/>
    <dgm:cxn modelId="{838563B0-CB1C-6E42-9772-3AB4F36401A6}" type="presOf" srcId="{36D73792-EB2D-0A48-8E55-0716463ED53C}" destId="{2972A148-B823-AC4D-A3C2-6782016AECB4}" srcOrd="0" destOrd="0" presId="urn:microsoft.com/office/officeart/2008/layout/VerticalCurvedList"/>
    <dgm:cxn modelId="{66ACCF9D-C01E-AD41-9846-9E636A1CB1EF}" type="presOf" srcId="{743C73EB-86E6-E54D-94D1-ECC41AD0091A}" destId="{E4B08408-3744-3C44-B656-6203846B3A0B}" srcOrd="0" destOrd="0" presId="urn:microsoft.com/office/officeart/2008/layout/VerticalCurvedList"/>
    <dgm:cxn modelId="{69084B88-B9FC-6248-A2DC-F579A8A2050F}" srcId="{015BEFBB-0FB7-574F-9A2C-850AD7485D66}" destId="{36D73792-EB2D-0A48-8E55-0716463ED53C}" srcOrd="0" destOrd="0" parTransId="{C0E0D728-A824-504E-8600-93ACC74400B2}" sibTransId="{AA5E9F94-4392-594B-9B22-C3CE247A7264}"/>
    <dgm:cxn modelId="{F7096331-9F97-F049-B532-B9F2B597D000}" type="presOf" srcId="{AA5E9F94-4392-594B-9B22-C3CE247A7264}" destId="{6D423AEC-AD91-9A47-B970-7E6642223C5D}" srcOrd="0" destOrd="0" presId="urn:microsoft.com/office/officeart/2008/layout/VerticalCurvedList"/>
    <dgm:cxn modelId="{1255861C-73ED-D64C-B913-469F3F836916}" srcId="{015BEFBB-0FB7-574F-9A2C-850AD7485D66}" destId="{28845385-3B4F-6045-A9D9-0EA3201820B2}" srcOrd="1" destOrd="0" parTransId="{CC540DD6-8641-4940-AB55-5C64BB62FDC3}" sibTransId="{F2A84422-890E-2340-8D14-583681C13362}"/>
    <dgm:cxn modelId="{98011C27-5EEC-EE4D-964B-67194D4B849F}" type="presOf" srcId="{E9EDF49E-6A29-F649-95C3-4A44F8C5D17A}" destId="{15A7A120-59B8-7946-82A9-31E54110D237}" srcOrd="0" destOrd="0" presId="urn:microsoft.com/office/officeart/2008/layout/VerticalCurvedList"/>
    <dgm:cxn modelId="{51E3A110-10DC-8042-92BE-78882D0ED621}" type="presOf" srcId="{28845385-3B4F-6045-A9D9-0EA3201820B2}" destId="{C5BCDFB1-6507-E144-8269-CD5FC7E7DCB5}" srcOrd="0" destOrd="0" presId="urn:microsoft.com/office/officeart/2008/layout/VerticalCurvedList"/>
    <dgm:cxn modelId="{26649CFD-AC1A-964D-8DA5-0F84F993AA7D}" type="presOf" srcId="{C23B236A-088C-5A4D-B16E-ED73FB3C4E1B}" destId="{AD8876ED-8426-E94A-B5FB-02CECB3450FA}" srcOrd="0" destOrd="0" presId="urn:microsoft.com/office/officeart/2008/layout/VerticalCurvedList"/>
    <dgm:cxn modelId="{8FBB9069-CBF7-7940-BB97-FD5A9ADC6B61}" type="presParOf" srcId="{2B524548-9179-254A-9AFE-8DD8CCCE0369}" destId="{C0E26C4C-F1B6-764F-83C8-5A774D31D8F5}" srcOrd="0" destOrd="0" presId="urn:microsoft.com/office/officeart/2008/layout/VerticalCurvedList"/>
    <dgm:cxn modelId="{70CD51A3-7E9C-9845-81CB-8697D3340A54}" type="presParOf" srcId="{C0E26C4C-F1B6-764F-83C8-5A774D31D8F5}" destId="{9D0A36FE-BE84-A04D-B0BC-FE9547A2BB1A}" srcOrd="0" destOrd="0" presId="urn:microsoft.com/office/officeart/2008/layout/VerticalCurvedList"/>
    <dgm:cxn modelId="{C72589D3-B3BC-FE49-89D3-B55616529DE8}" type="presParOf" srcId="{9D0A36FE-BE84-A04D-B0BC-FE9547A2BB1A}" destId="{B5F6776C-104F-E54D-BCA7-24847181868D}" srcOrd="0" destOrd="0" presId="urn:microsoft.com/office/officeart/2008/layout/VerticalCurvedList"/>
    <dgm:cxn modelId="{899D6978-7E19-DD4D-A5EC-9DCE26B80BD1}" type="presParOf" srcId="{9D0A36FE-BE84-A04D-B0BC-FE9547A2BB1A}" destId="{6D423AEC-AD91-9A47-B970-7E6642223C5D}" srcOrd="1" destOrd="0" presId="urn:microsoft.com/office/officeart/2008/layout/VerticalCurvedList"/>
    <dgm:cxn modelId="{BFCDA73C-D0C7-B543-B5A3-2195ED387355}" type="presParOf" srcId="{9D0A36FE-BE84-A04D-B0BC-FE9547A2BB1A}" destId="{433D11F6-F2C6-8043-B786-22F15AEE7F1B}" srcOrd="2" destOrd="0" presId="urn:microsoft.com/office/officeart/2008/layout/VerticalCurvedList"/>
    <dgm:cxn modelId="{CDCD76AD-DDAB-EC42-9D90-C5E83E283171}" type="presParOf" srcId="{9D0A36FE-BE84-A04D-B0BC-FE9547A2BB1A}" destId="{E5C7C551-12C5-9A43-B448-ACAC820E3CF4}" srcOrd="3" destOrd="0" presId="urn:microsoft.com/office/officeart/2008/layout/VerticalCurvedList"/>
    <dgm:cxn modelId="{44362EA9-D8BE-E142-98C4-0377207A2497}" type="presParOf" srcId="{C0E26C4C-F1B6-764F-83C8-5A774D31D8F5}" destId="{2972A148-B823-AC4D-A3C2-6782016AECB4}" srcOrd="1" destOrd="0" presId="urn:microsoft.com/office/officeart/2008/layout/VerticalCurvedList"/>
    <dgm:cxn modelId="{641C2CC6-BD3B-1045-9368-8326E9573F6C}" type="presParOf" srcId="{C0E26C4C-F1B6-764F-83C8-5A774D31D8F5}" destId="{41E99336-2B6F-4F42-9750-0DB1481DCA68}" srcOrd="2" destOrd="0" presId="urn:microsoft.com/office/officeart/2008/layout/VerticalCurvedList"/>
    <dgm:cxn modelId="{26CC8B48-09AE-2A48-A03F-899FA3BD4968}" type="presParOf" srcId="{41E99336-2B6F-4F42-9750-0DB1481DCA68}" destId="{009C9E74-F0A4-F749-9493-786FFB88E242}" srcOrd="0" destOrd="0" presId="urn:microsoft.com/office/officeart/2008/layout/VerticalCurvedList"/>
    <dgm:cxn modelId="{16B5C2D7-A350-A64F-8FBF-AFB0E060D9CE}" type="presParOf" srcId="{C0E26C4C-F1B6-764F-83C8-5A774D31D8F5}" destId="{C5BCDFB1-6507-E144-8269-CD5FC7E7DCB5}" srcOrd="3" destOrd="0" presId="urn:microsoft.com/office/officeart/2008/layout/VerticalCurvedList"/>
    <dgm:cxn modelId="{021391AA-888E-FE4E-A9F5-8705EA3BF5F2}" type="presParOf" srcId="{C0E26C4C-F1B6-764F-83C8-5A774D31D8F5}" destId="{56A7324F-306D-7545-9B96-431FD110840C}" srcOrd="4" destOrd="0" presId="urn:microsoft.com/office/officeart/2008/layout/VerticalCurvedList"/>
    <dgm:cxn modelId="{59F4BB14-D7BF-5041-9314-BDBCF072613B}" type="presParOf" srcId="{56A7324F-306D-7545-9B96-431FD110840C}" destId="{0FCA36B1-92CD-9D44-88B4-F9C1DBD44E6D}" srcOrd="0" destOrd="0" presId="urn:microsoft.com/office/officeart/2008/layout/VerticalCurvedList"/>
    <dgm:cxn modelId="{538B01CD-AA29-0C45-9140-6F5E37B6E6C0}" type="presParOf" srcId="{C0E26C4C-F1B6-764F-83C8-5A774D31D8F5}" destId="{17EB1367-DCE7-2E45-8E11-E70EDF83EE42}" srcOrd="5" destOrd="0" presId="urn:microsoft.com/office/officeart/2008/layout/VerticalCurvedList"/>
    <dgm:cxn modelId="{6A0488BC-7013-A64D-BB48-182909640E69}" type="presParOf" srcId="{C0E26C4C-F1B6-764F-83C8-5A774D31D8F5}" destId="{6A11D21C-C86D-A548-BA44-E46B6A6C6E2C}" srcOrd="6" destOrd="0" presId="urn:microsoft.com/office/officeart/2008/layout/VerticalCurvedList"/>
    <dgm:cxn modelId="{F07F7D33-E334-6243-921B-373F79EB9433}" type="presParOf" srcId="{6A11D21C-C86D-A548-BA44-E46B6A6C6E2C}" destId="{BDA6F6AC-9B59-154B-9B77-EFABF2A98645}" srcOrd="0" destOrd="0" presId="urn:microsoft.com/office/officeart/2008/layout/VerticalCurvedList"/>
    <dgm:cxn modelId="{35137F3D-02A9-4F4F-9F11-55EF3FA5F268}" type="presParOf" srcId="{C0E26C4C-F1B6-764F-83C8-5A774D31D8F5}" destId="{AD8876ED-8426-E94A-B5FB-02CECB3450FA}" srcOrd="7" destOrd="0" presId="urn:microsoft.com/office/officeart/2008/layout/VerticalCurvedList"/>
    <dgm:cxn modelId="{0D69FC81-4FCB-C447-A587-711C64D1BA85}" type="presParOf" srcId="{C0E26C4C-F1B6-764F-83C8-5A774D31D8F5}" destId="{64230B32-4FC9-F642-AB99-A5DD005696F2}" srcOrd="8" destOrd="0" presId="urn:microsoft.com/office/officeart/2008/layout/VerticalCurvedList"/>
    <dgm:cxn modelId="{6A142083-79E1-394F-920D-E9D9B97CE706}" type="presParOf" srcId="{64230B32-4FC9-F642-AB99-A5DD005696F2}" destId="{29BCC1E9-E211-EB46-988A-FD65FFC451AE}" srcOrd="0" destOrd="0" presId="urn:microsoft.com/office/officeart/2008/layout/VerticalCurvedList"/>
    <dgm:cxn modelId="{4552FF46-E51C-CC43-B7C5-BD21BD417527}" type="presParOf" srcId="{C0E26C4C-F1B6-764F-83C8-5A774D31D8F5}" destId="{46BC43F7-B9B4-6F40-A603-94EB33210EB3}" srcOrd="9" destOrd="0" presId="urn:microsoft.com/office/officeart/2008/layout/VerticalCurvedList"/>
    <dgm:cxn modelId="{3E7858DF-D6E5-6B4C-B680-AAFD0545A00D}" type="presParOf" srcId="{C0E26C4C-F1B6-764F-83C8-5A774D31D8F5}" destId="{5F82D1DC-78BD-D84E-A573-163B394F76E4}" srcOrd="10" destOrd="0" presId="urn:microsoft.com/office/officeart/2008/layout/VerticalCurvedList"/>
    <dgm:cxn modelId="{D21F652D-7489-8D47-9BDB-7C71ABF92E7B}" type="presParOf" srcId="{5F82D1DC-78BD-D84E-A573-163B394F76E4}" destId="{723F276A-7967-4641-80F6-2E4024EF9358}" srcOrd="0" destOrd="0" presId="urn:microsoft.com/office/officeart/2008/layout/VerticalCurvedList"/>
    <dgm:cxn modelId="{2F6AF534-1EAA-FB4C-AED1-86D1CCE4688F}" type="presParOf" srcId="{C0E26C4C-F1B6-764F-83C8-5A774D31D8F5}" destId="{15A7A120-59B8-7946-82A9-31E54110D237}" srcOrd="11" destOrd="0" presId="urn:microsoft.com/office/officeart/2008/layout/VerticalCurvedList"/>
    <dgm:cxn modelId="{C07A1F37-F1D4-E845-BD37-B3C0997AC3D7}" type="presParOf" srcId="{C0E26C4C-F1B6-764F-83C8-5A774D31D8F5}" destId="{24B74AE4-9F2E-0D46-A61D-5E816646C749}" srcOrd="12" destOrd="0" presId="urn:microsoft.com/office/officeart/2008/layout/VerticalCurvedList"/>
    <dgm:cxn modelId="{9AE003DC-C07B-284C-865F-EB89D322FA5A}" type="presParOf" srcId="{24B74AE4-9F2E-0D46-A61D-5E816646C749}" destId="{63FB382E-3534-9B44-9902-6C7EF1888A6B}" srcOrd="0" destOrd="0" presId="urn:microsoft.com/office/officeart/2008/layout/VerticalCurvedList"/>
    <dgm:cxn modelId="{CA5C8741-B86A-FE48-A774-1AFBC238B10E}" type="presParOf" srcId="{C0E26C4C-F1B6-764F-83C8-5A774D31D8F5}" destId="{E4B08408-3744-3C44-B656-6203846B3A0B}" srcOrd="13" destOrd="0" presId="urn:microsoft.com/office/officeart/2008/layout/VerticalCurvedList"/>
    <dgm:cxn modelId="{C1C5C20B-3587-E24C-853A-1A61970C74A3}" type="presParOf" srcId="{C0E26C4C-F1B6-764F-83C8-5A774D31D8F5}" destId="{B15CBF9B-EFDF-184C-9064-D49A81BFE283}" srcOrd="14" destOrd="0" presId="urn:microsoft.com/office/officeart/2008/layout/VerticalCurvedList"/>
    <dgm:cxn modelId="{216D012B-2A73-214E-9046-4C4E0EF75E09}" type="presParOf" srcId="{B15CBF9B-EFDF-184C-9064-D49A81BFE283}" destId="{50A84278-3AF7-C04E-A16F-C5D6138DF3A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030F06-B094-014A-B9BD-D8859B1F8989}" type="doc">
      <dgm:prSet loTypeId="urn:microsoft.com/office/officeart/2005/8/layout/venn3" loCatId="" qsTypeId="urn:microsoft.com/office/officeart/2005/8/quickstyle/simple4" qsCatId="simple" csTypeId="urn:microsoft.com/office/officeart/2005/8/colors/colorful1" csCatId="colorful" phldr="1"/>
      <dgm:spPr/>
      <dgm:t>
        <a:bodyPr/>
        <a:lstStyle/>
        <a:p>
          <a:endParaRPr lang="en-US"/>
        </a:p>
      </dgm:t>
    </dgm:pt>
    <dgm:pt modelId="{1B6275BF-EF54-D946-A782-0FD61D7A3ABC}">
      <dgm:prSet phldrT="[Text]"/>
      <dgm:spPr/>
      <dgm:t>
        <a:bodyPr/>
        <a:lstStyle/>
        <a:p>
          <a:r>
            <a:rPr lang="en-US" dirty="0" smtClean="0"/>
            <a:t>World Demands</a:t>
          </a:r>
          <a:endParaRPr lang="en-US" dirty="0"/>
        </a:p>
      </dgm:t>
    </dgm:pt>
    <dgm:pt modelId="{4D177C29-7C86-B54F-B4DC-E79F2F4B1AD5}" type="parTrans" cxnId="{A175E7F5-6A97-C944-A508-7BC12FEA4CA3}">
      <dgm:prSet/>
      <dgm:spPr/>
      <dgm:t>
        <a:bodyPr/>
        <a:lstStyle/>
        <a:p>
          <a:endParaRPr lang="en-US"/>
        </a:p>
      </dgm:t>
    </dgm:pt>
    <dgm:pt modelId="{475EC4D0-A77B-074A-8BBE-27DFAA501073}" type="sibTrans" cxnId="{A175E7F5-6A97-C944-A508-7BC12FEA4CA3}">
      <dgm:prSet/>
      <dgm:spPr/>
      <dgm:t>
        <a:bodyPr/>
        <a:lstStyle/>
        <a:p>
          <a:endParaRPr lang="en-US"/>
        </a:p>
      </dgm:t>
    </dgm:pt>
    <dgm:pt modelId="{C3BA19F4-F872-7344-84DA-CED018DCA297}">
      <dgm:prSet phldrT="[Text]"/>
      <dgm:spPr/>
      <dgm:t>
        <a:bodyPr/>
        <a:lstStyle/>
        <a:p>
          <a:r>
            <a:rPr lang="en-US" dirty="0" smtClean="0"/>
            <a:t>Time</a:t>
          </a:r>
          <a:endParaRPr lang="en-US" dirty="0"/>
        </a:p>
      </dgm:t>
    </dgm:pt>
    <dgm:pt modelId="{AF378BB6-7A63-5947-A262-28455A27592D}" type="parTrans" cxnId="{4016EE5F-533F-8B4D-8205-3CAE6B009823}">
      <dgm:prSet/>
      <dgm:spPr/>
      <dgm:t>
        <a:bodyPr/>
        <a:lstStyle/>
        <a:p>
          <a:endParaRPr lang="en-US"/>
        </a:p>
      </dgm:t>
    </dgm:pt>
    <dgm:pt modelId="{27787AFF-AC61-9842-B315-3357D1A06AB1}" type="sibTrans" cxnId="{4016EE5F-533F-8B4D-8205-3CAE6B009823}">
      <dgm:prSet/>
      <dgm:spPr/>
      <dgm:t>
        <a:bodyPr/>
        <a:lstStyle/>
        <a:p>
          <a:endParaRPr lang="en-US"/>
        </a:p>
      </dgm:t>
    </dgm:pt>
    <dgm:pt modelId="{3F809C57-9D1C-EB45-B0B5-6FEDF2C05CD7}">
      <dgm:prSet phldrT="[Text]"/>
      <dgm:spPr/>
      <dgm:t>
        <a:bodyPr/>
        <a:lstStyle/>
        <a:p>
          <a:r>
            <a:rPr lang="en-US" dirty="0" smtClean="0"/>
            <a:t>Change</a:t>
          </a:r>
          <a:endParaRPr lang="en-US" dirty="0"/>
        </a:p>
      </dgm:t>
    </dgm:pt>
    <dgm:pt modelId="{0399639C-263C-F84B-A95F-49A204F33DE5}" type="parTrans" cxnId="{F551D866-C3E4-2642-8791-16277698505F}">
      <dgm:prSet/>
      <dgm:spPr/>
      <dgm:t>
        <a:bodyPr/>
        <a:lstStyle/>
        <a:p>
          <a:endParaRPr lang="en-US"/>
        </a:p>
      </dgm:t>
    </dgm:pt>
    <dgm:pt modelId="{657E6D45-B7C7-564C-A969-6B3EA7F7C53F}" type="sibTrans" cxnId="{F551D866-C3E4-2642-8791-16277698505F}">
      <dgm:prSet/>
      <dgm:spPr/>
      <dgm:t>
        <a:bodyPr/>
        <a:lstStyle/>
        <a:p>
          <a:endParaRPr lang="en-US"/>
        </a:p>
      </dgm:t>
    </dgm:pt>
    <dgm:pt modelId="{85D89434-9610-1443-8EF8-AECDA0BE6231}">
      <dgm:prSet phldrT="[Text]"/>
      <dgm:spPr/>
      <dgm:t>
        <a:bodyPr/>
        <a:lstStyle/>
        <a:p>
          <a:r>
            <a:rPr lang="en-US" dirty="0" smtClean="0"/>
            <a:t>Lifecycle growth</a:t>
          </a:r>
          <a:endParaRPr lang="en-US" dirty="0"/>
        </a:p>
      </dgm:t>
    </dgm:pt>
    <dgm:pt modelId="{07A10611-9BCF-D147-B8EA-114F165711EA}" type="parTrans" cxnId="{EB4E34CD-5304-0D42-9218-464EC52F5365}">
      <dgm:prSet/>
      <dgm:spPr/>
      <dgm:t>
        <a:bodyPr/>
        <a:lstStyle/>
        <a:p>
          <a:endParaRPr lang="en-US"/>
        </a:p>
      </dgm:t>
    </dgm:pt>
    <dgm:pt modelId="{D78DF0F4-2F92-144F-A3DB-1CBE6FC9F615}" type="sibTrans" cxnId="{EB4E34CD-5304-0D42-9218-464EC52F5365}">
      <dgm:prSet/>
      <dgm:spPr/>
      <dgm:t>
        <a:bodyPr/>
        <a:lstStyle/>
        <a:p>
          <a:endParaRPr lang="en-US"/>
        </a:p>
      </dgm:t>
    </dgm:pt>
    <dgm:pt modelId="{83F0A1A9-9684-D54E-BD66-C77D324FEF65}">
      <dgm:prSet phldrT="[Text]"/>
      <dgm:spPr/>
      <dgm:t>
        <a:bodyPr/>
        <a:lstStyle/>
        <a:p>
          <a:r>
            <a:rPr lang="en-US" dirty="0" smtClean="0"/>
            <a:t>Other</a:t>
          </a:r>
          <a:endParaRPr lang="en-US" dirty="0"/>
        </a:p>
      </dgm:t>
    </dgm:pt>
    <dgm:pt modelId="{261B4BAE-3A67-C746-80AF-AD1B04D729B5}" type="parTrans" cxnId="{77D23981-DE3C-544A-9EE8-099C425E76EC}">
      <dgm:prSet/>
      <dgm:spPr/>
      <dgm:t>
        <a:bodyPr/>
        <a:lstStyle/>
        <a:p>
          <a:endParaRPr lang="en-US"/>
        </a:p>
      </dgm:t>
    </dgm:pt>
    <dgm:pt modelId="{15B39728-EB4E-F247-AB49-B8F98F9DCA5C}" type="sibTrans" cxnId="{77D23981-DE3C-544A-9EE8-099C425E76EC}">
      <dgm:prSet/>
      <dgm:spPr/>
      <dgm:t>
        <a:bodyPr/>
        <a:lstStyle/>
        <a:p>
          <a:endParaRPr lang="en-US"/>
        </a:p>
      </dgm:t>
    </dgm:pt>
    <dgm:pt modelId="{AA841A5A-FE9B-1C40-8D9A-B682863AD74A}" type="pres">
      <dgm:prSet presAssocID="{E0030F06-B094-014A-B9BD-D8859B1F8989}" presName="Name0" presStyleCnt="0">
        <dgm:presLayoutVars>
          <dgm:dir/>
          <dgm:resizeHandles val="exact"/>
        </dgm:presLayoutVars>
      </dgm:prSet>
      <dgm:spPr/>
      <dgm:t>
        <a:bodyPr/>
        <a:lstStyle/>
        <a:p>
          <a:endParaRPr lang="en-US"/>
        </a:p>
      </dgm:t>
    </dgm:pt>
    <dgm:pt modelId="{34CC337B-8C77-824D-B486-3AA3556FC902}" type="pres">
      <dgm:prSet presAssocID="{1B6275BF-EF54-D946-A782-0FD61D7A3ABC}" presName="Name5" presStyleLbl="vennNode1" presStyleIdx="0" presStyleCnt="5">
        <dgm:presLayoutVars>
          <dgm:bulletEnabled val="1"/>
        </dgm:presLayoutVars>
      </dgm:prSet>
      <dgm:spPr/>
      <dgm:t>
        <a:bodyPr/>
        <a:lstStyle/>
        <a:p>
          <a:endParaRPr lang="en-US"/>
        </a:p>
      </dgm:t>
    </dgm:pt>
    <dgm:pt modelId="{4ECF50C6-374E-1A45-819D-5BBCA45627DE}" type="pres">
      <dgm:prSet presAssocID="{475EC4D0-A77B-074A-8BBE-27DFAA501073}" presName="space" presStyleCnt="0"/>
      <dgm:spPr/>
    </dgm:pt>
    <dgm:pt modelId="{28E43428-80D4-FB4A-8729-8FF382C1D9A5}" type="pres">
      <dgm:prSet presAssocID="{C3BA19F4-F872-7344-84DA-CED018DCA297}" presName="Name5" presStyleLbl="vennNode1" presStyleIdx="1" presStyleCnt="5">
        <dgm:presLayoutVars>
          <dgm:bulletEnabled val="1"/>
        </dgm:presLayoutVars>
      </dgm:prSet>
      <dgm:spPr/>
      <dgm:t>
        <a:bodyPr/>
        <a:lstStyle/>
        <a:p>
          <a:endParaRPr lang="en-US"/>
        </a:p>
      </dgm:t>
    </dgm:pt>
    <dgm:pt modelId="{269B0DB6-0B13-9547-8818-96E5617C2E99}" type="pres">
      <dgm:prSet presAssocID="{27787AFF-AC61-9842-B315-3357D1A06AB1}" presName="space" presStyleCnt="0"/>
      <dgm:spPr/>
    </dgm:pt>
    <dgm:pt modelId="{DA3CDD66-9731-EA4A-B572-BDEF61ECE5D5}" type="pres">
      <dgm:prSet presAssocID="{3F809C57-9D1C-EB45-B0B5-6FEDF2C05CD7}" presName="Name5" presStyleLbl="vennNode1" presStyleIdx="2" presStyleCnt="5">
        <dgm:presLayoutVars>
          <dgm:bulletEnabled val="1"/>
        </dgm:presLayoutVars>
      </dgm:prSet>
      <dgm:spPr/>
      <dgm:t>
        <a:bodyPr/>
        <a:lstStyle/>
        <a:p>
          <a:endParaRPr lang="en-US"/>
        </a:p>
      </dgm:t>
    </dgm:pt>
    <dgm:pt modelId="{7DE72186-D294-A44E-9F03-8100C1ACD775}" type="pres">
      <dgm:prSet presAssocID="{657E6D45-B7C7-564C-A969-6B3EA7F7C53F}" presName="space" presStyleCnt="0"/>
      <dgm:spPr/>
    </dgm:pt>
    <dgm:pt modelId="{FEC1F943-A797-D24B-8D31-D3A64FFF68FE}" type="pres">
      <dgm:prSet presAssocID="{85D89434-9610-1443-8EF8-AECDA0BE6231}" presName="Name5" presStyleLbl="vennNode1" presStyleIdx="3" presStyleCnt="5">
        <dgm:presLayoutVars>
          <dgm:bulletEnabled val="1"/>
        </dgm:presLayoutVars>
      </dgm:prSet>
      <dgm:spPr/>
      <dgm:t>
        <a:bodyPr/>
        <a:lstStyle/>
        <a:p>
          <a:endParaRPr lang="en-US"/>
        </a:p>
      </dgm:t>
    </dgm:pt>
    <dgm:pt modelId="{EF8EA912-A81B-2F4D-8183-57490DFA0EDD}" type="pres">
      <dgm:prSet presAssocID="{D78DF0F4-2F92-144F-A3DB-1CBE6FC9F615}" presName="space" presStyleCnt="0"/>
      <dgm:spPr/>
    </dgm:pt>
    <dgm:pt modelId="{8E1E042E-1926-994D-A6E3-EC3CC9953069}" type="pres">
      <dgm:prSet presAssocID="{83F0A1A9-9684-D54E-BD66-C77D324FEF65}" presName="Name5" presStyleLbl="vennNode1" presStyleIdx="4" presStyleCnt="5">
        <dgm:presLayoutVars>
          <dgm:bulletEnabled val="1"/>
        </dgm:presLayoutVars>
      </dgm:prSet>
      <dgm:spPr/>
      <dgm:t>
        <a:bodyPr/>
        <a:lstStyle/>
        <a:p>
          <a:endParaRPr lang="en-US"/>
        </a:p>
      </dgm:t>
    </dgm:pt>
  </dgm:ptLst>
  <dgm:cxnLst>
    <dgm:cxn modelId="{F7B24A01-772A-8542-B992-6C759D04BCEA}" type="presOf" srcId="{C3BA19F4-F872-7344-84DA-CED018DCA297}" destId="{28E43428-80D4-FB4A-8729-8FF382C1D9A5}" srcOrd="0" destOrd="0" presId="urn:microsoft.com/office/officeart/2005/8/layout/venn3"/>
    <dgm:cxn modelId="{457EBFE1-97CE-5A47-92D2-0E22958253AD}" type="presOf" srcId="{E0030F06-B094-014A-B9BD-D8859B1F8989}" destId="{AA841A5A-FE9B-1C40-8D9A-B682863AD74A}" srcOrd="0" destOrd="0" presId="urn:microsoft.com/office/officeart/2005/8/layout/venn3"/>
    <dgm:cxn modelId="{F551D866-C3E4-2642-8791-16277698505F}" srcId="{E0030F06-B094-014A-B9BD-D8859B1F8989}" destId="{3F809C57-9D1C-EB45-B0B5-6FEDF2C05CD7}" srcOrd="2" destOrd="0" parTransId="{0399639C-263C-F84B-A95F-49A204F33DE5}" sibTransId="{657E6D45-B7C7-564C-A969-6B3EA7F7C53F}"/>
    <dgm:cxn modelId="{4016EE5F-533F-8B4D-8205-3CAE6B009823}" srcId="{E0030F06-B094-014A-B9BD-D8859B1F8989}" destId="{C3BA19F4-F872-7344-84DA-CED018DCA297}" srcOrd="1" destOrd="0" parTransId="{AF378BB6-7A63-5947-A262-28455A27592D}" sibTransId="{27787AFF-AC61-9842-B315-3357D1A06AB1}"/>
    <dgm:cxn modelId="{BC0CD126-3DA9-4A43-BF51-71F3E6E165C8}" type="presOf" srcId="{1B6275BF-EF54-D946-A782-0FD61D7A3ABC}" destId="{34CC337B-8C77-824D-B486-3AA3556FC902}" srcOrd="0" destOrd="0" presId="urn:microsoft.com/office/officeart/2005/8/layout/venn3"/>
    <dgm:cxn modelId="{5C7CE759-6329-B64D-AA93-65F5399C48F2}" type="presOf" srcId="{83F0A1A9-9684-D54E-BD66-C77D324FEF65}" destId="{8E1E042E-1926-994D-A6E3-EC3CC9953069}" srcOrd="0" destOrd="0" presId="urn:microsoft.com/office/officeart/2005/8/layout/venn3"/>
    <dgm:cxn modelId="{77D23981-DE3C-544A-9EE8-099C425E76EC}" srcId="{E0030F06-B094-014A-B9BD-D8859B1F8989}" destId="{83F0A1A9-9684-D54E-BD66-C77D324FEF65}" srcOrd="4" destOrd="0" parTransId="{261B4BAE-3A67-C746-80AF-AD1B04D729B5}" sibTransId="{15B39728-EB4E-F247-AB49-B8F98F9DCA5C}"/>
    <dgm:cxn modelId="{CFECAB3A-A827-E540-A8A0-44F5C6DB942D}" type="presOf" srcId="{85D89434-9610-1443-8EF8-AECDA0BE6231}" destId="{FEC1F943-A797-D24B-8D31-D3A64FFF68FE}" srcOrd="0" destOrd="0" presId="urn:microsoft.com/office/officeart/2005/8/layout/venn3"/>
    <dgm:cxn modelId="{EB4E34CD-5304-0D42-9218-464EC52F5365}" srcId="{E0030F06-B094-014A-B9BD-D8859B1F8989}" destId="{85D89434-9610-1443-8EF8-AECDA0BE6231}" srcOrd="3" destOrd="0" parTransId="{07A10611-9BCF-D147-B8EA-114F165711EA}" sibTransId="{D78DF0F4-2F92-144F-A3DB-1CBE6FC9F615}"/>
    <dgm:cxn modelId="{5C08A8DA-4799-434D-8476-474751035AB1}" type="presOf" srcId="{3F809C57-9D1C-EB45-B0B5-6FEDF2C05CD7}" destId="{DA3CDD66-9731-EA4A-B572-BDEF61ECE5D5}" srcOrd="0" destOrd="0" presId="urn:microsoft.com/office/officeart/2005/8/layout/venn3"/>
    <dgm:cxn modelId="{A175E7F5-6A97-C944-A508-7BC12FEA4CA3}" srcId="{E0030F06-B094-014A-B9BD-D8859B1F8989}" destId="{1B6275BF-EF54-D946-A782-0FD61D7A3ABC}" srcOrd="0" destOrd="0" parTransId="{4D177C29-7C86-B54F-B4DC-E79F2F4B1AD5}" sibTransId="{475EC4D0-A77B-074A-8BBE-27DFAA501073}"/>
    <dgm:cxn modelId="{8A56392F-7FCC-3548-8F54-24372570D427}" type="presParOf" srcId="{AA841A5A-FE9B-1C40-8D9A-B682863AD74A}" destId="{34CC337B-8C77-824D-B486-3AA3556FC902}" srcOrd="0" destOrd="0" presId="urn:microsoft.com/office/officeart/2005/8/layout/venn3"/>
    <dgm:cxn modelId="{44812037-ABFE-3248-B716-004B9915AB97}" type="presParOf" srcId="{AA841A5A-FE9B-1C40-8D9A-B682863AD74A}" destId="{4ECF50C6-374E-1A45-819D-5BBCA45627DE}" srcOrd="1" destOrd="0" presId="urn:microsoft.com/office/officeart/2005/8/layout/venn3"/>
    <dgm:cxn modelId="{C7D16316-A476-9743-B6F7-D5FD8CA14BE7}" type="presParOf" srcId="{AA841A5A-FE9B-1C40-8D9A-B682863AD74A}" destId="{28E43428-80D4-FB4A-8729-8FF382C1D9A5}" srcOrd="2" destOrd="0" presId="urn:microsoft.com/office/officeart/2005/8/layout/venn3"/>
    <dgm:cxn modelId="{1605D3AA-6278-8644-B0A9-21859DDA47CE}" type="presParOf" srcId="{AA841A5A-FE9B-1C40-8D9A-B682863AD74A}" destId="{269B0DB6-0B13-9547-8818-96E5617C2E99}" srcOrd="3" destOrd="0" presId="urn:microsoft.com/office/officeart/2005/8/layout/venn3"/>
    <dgm:cxn modelId="{56D782D3-5554-2248-89CE-588AC2E0D145}" type="presParOf" srcId="{AA841A5A-FE9B-1C40-8D9A-B682863AD74A}" destId="{DA3CDD66-9731-EA4A-B572-BDEF61ECE5D5}" srcOrd="4" destOrd="0" presId="urn:microsoft.com/office/officeart/2005/8/layout/venn3"/>
    <dgm:cxn modelId="{BF618DA6-687D-FF49-8EBF-BCCFAC90CA72}" type="presParOf" srcId="{AA841A5A-FE9B-1C40-8D9A-B682863AD74A}" destId="{7DE72186-D294-A44E-9F03-8100C1ACD775}" srcOrd="5" destOrd="0" presId="urn:microsoft.com/office/officeart/2005/8/layout/venn3"/>
    <dgm:cxn modelId="{C9A61E3C-824E-3441-B15D-4897FA797FAD}" type="presParOf" srcId="{AA841A5A-FE9B-1C40-8D9A-B682863AD74A}" destId="{FEC1F943-A797-D24B-8D31-D3A64FFF68FE}" srcOrd="6" destOrd="0" presId="urn:microsoft.com/office/officeart/2005/8/layout/venn3"/>
    <dgm:cxn modelId="{21293F4C-4F22-F34B-BDDF-ED42F105C7F6}" type="presParOf" srcId="{AA841A5A-FE9B-1C40-8D9A-B682863AD74A}" destId="{EF8EA912-A81B-2F4D-8183-57490DFA0EDD}" srcOrd="7" destOrd="0" presId="urn:microsoft.com/office/officeart/2005/8/layout/venn3"/>
    <dgm:cxn modelId="{53273BBA-8E49-8244-8F00-324561012EC3}" type="presParOf" srcId="{AA841A5A-FE9B-1C40-8D9A-B682863AD74A}" destId="{8E1E042E-1926-994D-A6E3-EC3CC9953069}"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6C8CDB-C52B-EA43-97C0-7B8535383F84}" type="doc">
      <dgm:prSet loTypeId="urn:microsoft.com/office/officeart/2005/8/layout/cycle7" loCatId="" qsTypeId="urn:microsoft.com/office/officeart/2005/8/quickstyle/simple1" qsCatId="simple" csTypeId="urn:microsoft.com/office/officeart/2005/8/colors/colorful1" csCatId="colorful" phldr="1"/>
      <dgm:spPr/>
      <dgm:t>
        <a:bodyPr/>
        <a:lstStyle/>
        <a:p>
          <a:endParaRPr lang="en-US"/>
        </a:p>
      </dgm:t>
    </dgm:pt>
    <dgm:pt modelId="{570AB184-2BA8-5B4A-91B0-CA12305311A5}">
      <dgm:prSet phldrT="[Text]"/>
      <dgm:spPr/>
      <dgm:t>
        <a:bodyPr/>
        <a:lstStyle/>
        <a:p>
          <a:r>
            <a:rPr lang="en-US" dirty="0" smtClean="0"/>
            <a:t>Intention</a:t>
          </a:r>
          <a:endParaRPr lang="en-US" dirty="0"/>
        </a:p>
      </dgm:t>
    </dgm:pt>
    <dgm:pt modelId="{6011A4F6-FE3D-E449-A2A4-F00E426A387B}" type="parTrans" cxnId="{E5BCBC9B-F29C-C948-A822-E6B4AE09A884}">
      <dgm:prSet/>
      <dgm:spPr/>
      <dgm:t>
        <a:bodyPr/>
        <a:lstStyle/>
        <a:p>
          <a:endParaRPr lang="en-US"/>
        </a:p>
      </dgm:t>
    </dgm:pt>
    <dgm:pt modelId="{13F8DE38-58F9-494B-889C-53E320F90B31}" type="sibTrans" cxnId="{E5BCBC9B-F29C-C948-A822-E6B4AE09A884}">
      <dgm:prSet/>
      <dgm:spPr/>
      <dgm:t>
        <a:bodyPr/>
        <a:lstStyle/>
        <a:p>
          <a:endParaRPr lang="en-US"/>
        </a:p>
      </dgm:t>
    </dgm:pt>
    <dgm:pt modelId="{440E50F8-70FF-C742-B867-D6E0F3E0E982}">
      <dgm:prSet phldrT="[Text]"/>
      <dgm:spPr/>
      <dgm:t>
        <a:bodyPr/>
        <a:lstStyle/>
        <a:p>
          <a:r>
            <a:rPr lang="en-US" dirty="0" smtClean="0"/>
            <a:t>Routine =&gt; Ritual</a:t>
          </a:r>
          <a:endParaRPr lang="en-US" dirty="0"/>
        </a:p>
      </dgm:t>
    </dgm:pt>
    <dgm:pt modelId="{FBDFDC05-FD13-0842-85AF-AF7462635D9C}" type="parTrans" cxnId="{D9CA2BC4-0835-8643-BC5D-4BFF132BF402}">
      <dgm:prSet/>
      <dgm:spPr/>
      <dgm:t>
        <a:bodyPr/>
        <a:lstStyle/>
        <a:p>
          <a:endParaRPr lang="en-US"/>
        </a:p>
      </dgm:t>
    </dgm:pt>
    <dgm:pt modelId="{3FDA9AB1-EEC1-3946-BA5E-12C3FD5E0984}" type="sibTrans" cxnId="{D9CA2BC4-0835-8643-BC5D-4BFF132BF402}">
      <dgm:prSet/>
      <dgm:spPr/>
      <dgm:t>
        <a:bodyPr/>
        <a:lstStyle/>
        <a:p>
          <a:endParaRPr lang="en-US"/>
        </a:p>
      </dgm:t>
    </dgm:pt>
    <dgm:pt modelId="{7ED5A8AF-071D-EE49-A7E8-D5468A82DD53}">
      <dgm:prSet phldrT="[Text]"/>
      <dgm:spPr/>
      <dgm:t>
        <a:bodyPr/>
        <a:lstStyle/>
        <a:p>
          <a:r>
            <a:rPr lang="en-US" dirty="0" smtClean="0"/>
            <a:t>Do what works</a:t>
          </a:r>
          <a:endParaRPr lang="en-US" dirty="0"/>
        </a:p>
      </dgm:t>
    </dgm:pt>
    <dgm:pt modelId="{55A0C723-CAF8-0549-8D1D-BA1FFF44271A}" type="parTrans" cxnId="{823E6EB6-6070-3B4E-A75B-5598A17D990B}">
      <dgm:prSet/>
      <dgm:spPr/>
      <dgm:t>
        <a:bodyPr/>
        <a:lstStyle/>
        <a:p>
          <a:endParaRPr lang="en-US"/>
        </a:p>
      </dgm:t>
    </dgm:pt>
    <dgm:pt modelId="{90E61066-F367-3B49-A219-70CD25487E97}" type="sibTrans" cxnId="{823E6EB6-6070-3B4E-A75B-5598A17D990B}">
      <dgm:prSet/>
      <dgm:spPr/>
      <dgm:t>
        <a:bodyPr/>
        <a:lstStyle/>
        <a:p>
          <a:endParaRPr lang="en-US"/>
        </a:p>
      </dgm:t>
    </dgm:pt>
    <dgm:pt modelId="{EBD04C3F-A5FE-E847-8000-08DD5EA8EB0B}">
      <dgm:prSet phldrT="[Text]"/>
      <dgm:spPr/>
      <dgm:t>
        <a:bodyPr/>
        <a:lstStyle/>
        <a:p>
          <a:r>
            <a:rPr lang="en-US" dirty="0" smtClean="0"/>
            <a:t>Connect with others</a:t>
          </a:r>
          <a:endParaRPr lang="en-US" dirty="0"/>
        </a:p>
      </dgm:t>
    </dgm:pt>
    <dgm:pt modelId="{E2A25266-5A40-4A4F-AB29-6E4B5F1C1222}" type="parTrans" cxnId="{6F89B8FF-3D5A-FC42-ADF2-9F6FB0F9F81F}">
      <dgm:prSet/>
      <dgm:spPr/>
      <dgm:t>
        <a:bodyPr/>
        <a:lstStyle/>
        <a:p>
          <a:endParaRPr lang="en-US"/>
        </a:p>
      </dgm:t>
    </dgm:pt>
    <dgm:pt modelId="{20832BE3-C36E-D54F-8DA9-F4112A14AC0C}" type="sibTrans" cxnId="{6F89B8FF-3D5A-FC42-ADF2-9F6FB0F9F81F}">
      <dgm:prSet/>
      <dgm:spPr/>
      <dgm:t>
        <a:bodyPr/>
        <a:lstStyle/>
        <a:p>
          <a:endParaRPr lang="en-US"/>
        </a:p>
      </dgm:t>
    </dgm:pt>
    <dgm:pt modelId="{C6EA67CC-FF84-7F47-9CAC-5CBA9280C36F}" type="pres">
      <dgm:prSet presAssocID="{496C8CDB-C52B-EA43-97C0-7B8535383F84}" presName="Name0" presStyleCnt="0">
        <dgm:presLayoutVars>
          <dgm:dir/>
          <dgm:resizeHandles val="exact"/>
        </dgm:presLayoutVars>
      </dgm:prSet>
      <dgm:spPr/>
      <dgm:t>
        <a:bodyPr/>
        <a:lstStyle/>
        <a:p>
          <a:endParaRPr lang="en-US"/>
        </a:p>
      </dgm:t>
    </dgm:pt>
    <dgm:pt modelId="{9062D83F-C4DB-9E4F-A842-5B84B6512E20}" type="pres">
      <dgm:prSet presAssocID="{570AB184-2BA8-5B4A-91B0-CA12305311A5}" presName="node" presStyleLbl="node1" presStyleIdx="0" presStyleCnt="4">
        <dgm:presLayoutVars>
          <dgm:bulletEnabled val="1"/>
        </dgm:presLayoutVars>
      </dgm:prSet>
      <dgm:spPr/>
      <dgm:t>
        <a:bodyPr/>
        <a:lstStyle/>
        <a:p>
          <a:endParaRPr lang="en-US"/>
        </a:p>
      </dgm:t>
    </dgm:pt>
    <dgm:pt modelId="{E1DD15C3-EC06-9F48-A234-F70DEDCF7C56}" type="pres">
      <dgm:prSet presAssocID="{13F8DE38-58F9-494B-889C-53E320F90B31}" presName="sibTrans" presStyleLbl="sibTrans2D1" presStyleIdx="0" presStyleCnt="4"/>
      <dgm:spPr/>
      <dgm:t>
        <a:bodyPr/>
        <a:lstStyle/>
        <a:p>
          <a:endParaRPr lang="en-US"/>
        </a:p>
      </dgm:t>
    </dgm:pt>
    <dgm:pt modelId="{ACBE046B-9607-D448-9EA6-42B61D0D6681}" type="pres">
      <dgm:prSet presAssocID="{13F8DE38-58F9-494B-889C-53E320F90B31}" presName="connectorText" presStyleLbl="sibTrans2D1" presStyleIdx="0" presStyleCnt="4"/>
      <dgm:spPr/>
      <dgm:t>
        <a:bodyPr/>
        <a:lstStyle/>
        <a:p>
          <a:endParaRPr lang="en-US"/>
        </a:p>
      </dgm:t>
    </dgm:pt>
    <dgm:pt modelId="{59FBC857-9087-DE41-B377-C817D4D7E565}" type="pres">
      <dgm:prSet presAssocID="{440E50F8-70FF-C742-B867-D6E0F3E0E982}" presName="node" presStyleLbl="node1" presStyleIdx="1" presStyleCnt="4">
        <dgm:presLayoutVars>
          <dgm:bulletEnabled val="1"/>
        </dgm:presLayoutVars>
      </dgm:prSet>
      <dgm:spPr/>
      <dgm:t>
        <a:bodyPr/>
        <a:lstStyle/>
        <a:p>
          <a:endParaRPr lang="en-US"/>
        </a:p>
      </dgm:t>
    </dgm:pt>
    <dgm:pt modelId="{5EBAF886-3839-5543-85B0-31192B68B7A8}" type="pres">
      <dgm:prSet presAssocID="{3FDA9AB1-EEC1-3946-BA5E-12C3FD5E0984}" presName="sibTrans" presStyleLbl="sibTrans2D1" presStyleIdx="1" presStyleCnt="4"/>
      <dgm:spPr/>
      <dgm:t>
        <a:bodyPr/>
        <a:lstStyle/>
        <a:p>
          <a:endParaRPr lang="en-US"/>
        </a:p>
      </dgm:t>
    </dgm:pt>
    <dgm:pt modelId="{A25914DF-E3B0-9846-9041-56C617888F1D}" type="pres">
      <dgm:prSet presAssocID="{3FDA9AB1-EEC1-3946-BA5E-12C3FD5E0984}" presName="connectorText" presStyleLbl="sibTrans2D1" presStyleIdx="1" presStyleCnt="4"/>
      <dgm:spPr/>
      <dgm:t>
        <a:bodyPr/>
        <a:lstStyle/>
        <a:p>
          <a:endParaRPr lang="en-US"/>
        </a:p>
      </dgm:t>
    </dgm:pt>
    <dgm:pt modelId="{5C55637C-F2B9-974E-B0D9-C2DE05BE8A52}" type="pres">
      <dgm:prSet presAssocID="{7ED5A8AF-071D-EE49-A7E8-D5468A82DD53}" presName="node" presStyleLbl="node1" presStyleIdx="2" presStyleCnt="4">
        <dgm:presLayoutVars>
          <dgm:bulletEnabled val="1"/>
        </dgm:presLayoutVars>
      </dgm:prSet>
      <dgm:spPr/>
      <dgm:t>
        <a:bodyPr/>
        <a:lstStyle/>
        <a:p>
          <a:endParaRPr lang="en-US"/>
        </a:p>
      </dgm:t>
    </dgm:pt>
    <dgm:pt modelId="{F3CD2BBA-0A6C-D045-8790-67FA5480A55C}" type="pres">
      <dgm:prSet presAssocID="{90E61066-F367-3B49-A219-70CD25487E97}" presName="sibTrans" presStyleLbl="sibTrans2D1" presStyleIdx="2" presStyleCnt="4"/>
      <dgm:spPr/>
      <dgm:t>
        <a:bodyPr/>
        <a:lstStyle/>
        <a:p>
          <a:endParaRPr lang="en-US"/>
        </a:p>
      </dgm:t>
    </dgm:pt>
    <dgm:pt modelId="{710C2193-00BB-6F4F-9A28-A2E5E6E34FE7}" type="pres">
      <dgm:prSet presAssocID="{90E61066-F367-3B49-A219-70CD25487E97}" presName="connectorText" presStyleLbl="sibTrans2D1" presStyleIdx="2" presStyleCnt="4"/>
      <dgm:spPr/>
      <dgm:t>
        <a:bodyPr/>
        <a:lstStyle/>
        <a:p>
          <a:endParaRPr lang="en-US"/>
        </a:p>
      </dgm:t>
    </dgm:pt>
    <dgm:pt modelId="{F6D92F4B-D9E3-CA43-910C-6B9105EEEA77}" type="pres">
      <dgm:prSet presAssocID="{EBD04C3F-A5FE-E847-8000-08DD5EA8EB0B}" presName="node" presStyleLbl="node1" presStyleIdx="3" presStyleCnt="4">
        <dgm:presLayoutVars>
          <dgm:bulletEnabled val="1"/>
        </dgm:presLayoutVars>
      </dgm:prSet>
      <dgm:spPr/>
      <dgm:t>
        <a:bodyPr/>
        <a:lstStyle/>
        <a:p>
          <a:endParaRPr lang="en-US"/>
        </a:p>
      </dgm:t>
    </dgm:pt>
    <dgm:pt modelId="{848309B1-BFB0-9C4C-8E62-CAFE65B4DDB8}" type="pres">
      <dgm:prSet presAssocID="{20832BE3-C36E-D54F-8DA9-F4112A14AC0C}" presName="sibTrans" presStyleLbl="sibTrans2D1" presStyleIdx="3" presStyleCnt="4"/>
      <dgm:spPr/>
      <dgm:t>
        <a:bodyPr/>
        <a:lstStyle/>
        <a:p>
          <a:endParaRPr lang="en-US"/>
        </a:p>
      </dgm:t>
    </dgm:pt>
    <dgm:pt modelId="{E58A2B5E-2C5F-AC49-BFC6-5ED70E24C2D2}" type="pres">
      <dgm:prSet presAssocID="{20832BE3-C36E-D54F-8DA9-F4112A14AC0C}" presName="connectorText" presStyleLbl="sibTrans2D1" presStyleIdx="3" presStyleCnt="4"/>
      <dgm:spPr/>
      <dgm:t>
        <a:bodyPr/>
        <a:lstStyle/>
        <a:p>
          <a:endParaRPr lang="en-US"/>
        </a:p>
      </dgm:t>
    </dgm:pt>
  </dgm:ptLst>
  <dgm:cxnLst>
    <dgm:cxn modelId="{FAEE61A7-3474-A94E-8B3E-E6E634736C22}" type="presOf" srcId="{90E61066-F367-3B49-A219-70CD25487E97}" destId="{F3CD2BBA-0A6C-D045-8790-67FA5480A55C}" srcOrd="0" destOrd="0" presId="urn:microsoft.com/office/officeart/2005/8/layout/cycle7"/>
    <dgm:cxn modelId="{1C9779A7-981A-F342-9E30-D761681F4AAF}" type="presOf" srcId="{20832BE3-C36E-D54F-8DA9-F4112A14AC0C}" destId="{E58A2B5E-2C5F-AC49-BFC6-5ED70E24C2D2}" srcOrd="1" destOrd="0" presId="urn:microsoft.com/office/officeart/2005/8/layout/cycle7"/>
    <dgm:cxn modelId="{03FA6F43-2A53-C94E-82B1-F2EE9120AAC5}" type="presOf" srcId="{3FDA9AB1-EEC1-3946-BA5E-12C3FD5E0984}" destId="{A25914DF-E3B0-9846-9041-56C617888F1D}" srcOrd="1" destOrd="0" presId="urn:microsoft.com/office/officeart/2005/8/layout/cycle7"/>
    <dgm:cxn modelId="{44E8935A-81DA-F040-BBD5-A2577C037CD8}" type="presOf" srcId="{3FDA9AB1-EEC1-3946-BA5E-12C3FD5E0984}" destId="{5EBAF886-3839-5543-85B0-31192B68B7A8}" srcOrd="0" destOrd="0" presId="urn:microsoft.com/office/officeart/2005/8/layout/cycle7"/>
    <dgm:cxn modelId="{D9DF396D-CF95-4041-ABB8-08EBC7447306}" type="presOf" srcId="{13F8DE38-58F9-494B-889C-53E320F90B31}" destId="{ACBE046B-9607-D448-9EA6-42B61D0D6681}" srcOrd="1" destOrd="0" presId="urn:microsoft.com/office/officeart/2005/8/layout/cycle7"/>
    <dgm:cxn modelId="{E2CFCFA3-0780-4541-ACC3-7E9C19840080}" type="presOf" srcId="{496C8CDB-C52B-EA43-97C0-7B8535383F84}" destId="{C6EA67CC-FF84-7F47-9CAC-5CBA9280C36F}" srcOrd="0" destOrd="0" presId="urn:microsoft.com/office/officeart/2005/8/layout/cycle7"/>
    <dgm:cxn modelId="{177E4054-C1CE-AA49-A9CA-A47B6DEE3C78}" type="presOf" srcId="{440E50F8-70FF-C742-B867-D6E0F3E0E982}" destId="{59FBC857-9087-DE41-B377-C817D4D7E565}" srcOrd="0" destOrd="0" presId="urn:microsoft.com/office/officeart/2005/8/layout/cycle7"/>
    <dgm:cxn modelId="{2BE49BBF-5C47-0944-8C88-10A5623F69C2}" type="presOf" srcId="{90E61066-F367-3B49-A219-70CD25487E97}" destId="{710C2193-00BB-6F4F-9A28-A2E5E6E34FE7}" srcOrd="1" destOrd="0" presId="urn:microsoft.com/office/officeart/2005/8/layout/cycle7"/>
    <dgm:cxn modelId="{119B980B-EE10-0042-8921-DF246061209F}" type="presOf" srcId="{570AB184-2BA8-5B4A-91B0-CA12305311A5}" destId="{9062D83F-C4DB-9E4F-A842-5B84B6512E20}" srcOrd="0" destOrd="0" presId="urn:microsoft.com/office/officeart/2005/8/layout/cycle7"/>
    <dgm:cxn modelId="{6F89B8FF-3D5A-FC42-ADF2-9F6FB0F9F81F}" srcId="{496C8CDB-C52B-EA43-97C0-7B8535383F84}" destId="{EBD04C3F-A5FE-E847-8000-08DD5EA8EB0B}" srcOrd="3" destOrd="0" parTransId="{E2A25266-5A40-4A4F-AB29-6E4B5F1C1222}" sibTransId="{20832BE3-C36E-D54F-8DA9-F4112A14AC0C}"/>
    <dgm:cxn modelId="{A8B59B35-33BF-E246-B445-C253554D0F16}" type="presOf" srcId="{7ED5A8AF-071D-EE49-A7E8-D5468A82DD53}" destId="{5C55637C-F2B9-974E-B0D9-C2DE05BE8A52}" srcOrd="0" destOrd="0" presId="urn:microsoft.com/office/officeart/2005/8/layout/cycle7"/>
    <dgm:cxn modelId="{F96C8D6C-890E-354C-9BB3-31F08340C458}" type="presOf" srcId="{EBD04C3F-A5FE-E847-8000-08DD5EA8EB0B}" destId="{F6D92F4B-D9E3-CA43-910C-6B9105EEEA77}" srcOrd="0" destOrd="0" presId="urn:microsoft.com/office/officeart/2005/8/layout/cycle7"/>
    <dgm:cxn modelId="{823E6EB6-6070-3B4E-A75B-5598A17D990B}" srcId="{496C8CDB-C52B-EA43-97C0-7B8535383F84}" destId="{7ED5A8AF-071D-EE49-A7E8-D5468A82DD53}" srcOrd="2" destOrd="0" parTransId="{55A0C723-CAF8-0549-8D1D-BA1FFF44271A}" sibTransId="{90E61066-F367-3B49-A219-70CD25487E97}"/>
    <dgm:cxn modelId="{E5BCBC9B-F29C-C948-A822-E6B4AE09A884}" srcId="{496C8CDB-C52B-EA43-97C0-7B8535383F84}" destId="{570AB184-2BA8-5B4A-91B0-CA12305311A5}" srcOrd="0" destOrd="0" parTransId="{6011A4F6-FE3D-E449-A2A4-F00E426A387B}" sibTransId="{13F8DE38-58F9-494B-889C-53E320F90B31}"/>
    <dgm:cxn modelId="{DB2EBC04-2591-BA40-A956-E5CAC45031D9}" type="presOf" srcId="{13F8DE38-58F9-494B-889C-53E320F90B31}" destId="{E1DD15C3-EC06-9F48-A234-F70DEDCF7C56}" srcOrd="0" destOrd="0" presId="urn:microsoft.com/office/officeart/2005/8/layout/cycle7"/>
    <dgm:cxn modelId="{88180E74-FF91-7847-91B2-9B1A8EA385B1}" type="presOf" srcId="{20832BE3-C36E-D54F-8DA9-F4112A14AC0C}" destId="{848309B1-BFB0-9C4C-8E62-CAFE65B4DDB8}" srcOrd="0" destOrd="0" presId="urn:microsoft.com/office/officeart/2005/8/layout/cycle7"/>
    <dgm:cxn modelId="{D9CA2BC4-0835-8643-BC5D-4BFF132BF402}" srcId="{496C8CDB-C52B-EA43-97C0-7B8535383F84}" destId="{440E50F8-70FF-C742-B867-D6E0F3E0E982}" srcOrd="1" destOrd="0" parTransId="{FBDFDC05-FD13-0842-85AF-AF7462635D9C}" sibTransId="{3FDA9AB1-EEC1-3946-BA5E-12C3FD5E0984}"/>
    <dgm:cxn modelId="{DEC95752-8BAF-D546-855E-DF0891704894}" type="presParOf" srcId="{C6EA67CC-FF84-7F47-9CAC-5CBA9280C36F}" destId="{9062D83F-C4DB-9E4F-A842-5B84B6512E20}" srcOrd="0" destOrd="0" presId="urn:microsoft.com/office/officeart/2005/8/layout/cycle7"/>
    <dgm:cxn modelId="{DC17D494-5FAC-E14A-A35B-DC6AA2DF3717}" type="presParOf" srcId="{C6EA67CC-FF84-7F47-9CAC-5CBA9280C36F}" destId="{E1DD15C3-EC06-9F48-A234-F70DEDCF7C56}" srcOrd="1" destOrd="0" presId="urn:microsoft.com/office/officeart/2005/8/layout/cycle7"/>
    <dgm:cxn modelId="{2EDBC959-C569-B240-B210-06C750C21065}" type="presParOf" srcId="{E1DD15C3-EC06-9F48-A234-F70DEDCF7C56}" destId="{ACBE046B-9607-D448-9EA6-42B61D0D6681}" srcOrd="0" destOrd="0" presId="urn:microsoft.com/office/officeart/2005/8/layout/cycle7"/>
    <dgm:cxn modelId="{8B3BD649-D676-6B4F-8144-E70E5B698C92}" type="presParOf" srcId="{C6EA67CC-FF84-7F47-9CAC-5CBA9280C36F}" destId="{59FBC857-9087-DE41-B377-C817D4D7E565}" srcOrd="2" destOrd="0" presId="urn:microsoft.com/office/officeart/2005/8/layout/cycle7"/>
    <dgm:cxn modelId="{A1FBAF1F-F2C2-0B40-871C-C9BC441FE7CA}" type="presParOf" srcId="{C6EA67CC-FF84-7F47-9CAC-5CBA9280C36F}" destId="{5EBAF886-3839-5543-85B0-31192B68B7A8}" srcOrd="3" destOrd="0" presId="urn:microsoft.com/office/officeart/2005/8/layout/cycle7"/>
    <dgm:cxn modelId="{C86B64CD-0AE7-AF46-933D-3118B3C74F81}" type="presParOf" srcId="{5EBAF886-3839-5543-85B0-31192B68B7A8}" destId="{A25914DF-E3B0-9846-9041-56C617888F1D}" srcOrd="0" destOrd="0" presId="urn:microsoft.com/office/officeart/2005/8/layout/cycle7"/>
    <dgm:cxn modelId="{C2A52B24-9433-CE4B-9DA5-6B2E865E4A33}" type="presParOf" srcId="{C6EA67CC-FF84-7F47-9CAC-5CBA9280C36F}" destId="{5C55637C-F2B9-974E-B0D9-C2DE05BE8A52}" srcOrd="4" destOrd="0" presId="urn:microsoft.com/office/officeart/2005/8/layout/cycle7"/>
    <dgm:cxn modelId="{E8D95D48-B0BD-A145-ADEA-E517E02D4353}" type="presParOf" srcId="{C6EA67CC-FF84-7F47-9CAC-5CBA9280C36F}" destId="{F3CD2BBA-0A6C-D045-8790-67FA5480A55C}" srcOrd="5" destOrd="0" presId="urn:microsoft.com/office/officeart/2005/8/layout/cycle7"/>
    <dgm:cxn modelId="{A3E1F388-9A5E-D641-828D-CB5A11B073A9}" type="presParOf" srcId="{F3CD2BBA-0A6C-D045-8790-67FA5480A55C}" destId="{710C2193-00BB-6F4F-9A28-A2E5E6E34FE7}" srcOrd="0" destOrd="0" presId="urn:microsoft.com/office/officeart/2005/8/layout/cycle7"/>
    <dgm:cxn modelId="{E8AD8730-7C7D-7248-BF3D-AE9C1CAA2CF7}" type="presParOf" srcId="{C6EA67CC-FF84-7F47-9CAC-5CBA9280C36F}" destId="{F6D92F4B-D9E3-CA43-910C-6B9105EEEA77}" srcOrd="6" destOrd="0" presId="urn:microsoft.com/office/officeart/2005/8/layout/cycle7"/>
    <dgm:cxn modelId="{FB8A86BB-92ED-7A40-82B8-441CF0F45C17}" type="presParOf" srcId="{C6EA67CC-FF84-7F47-9CAC-5CBA9280C36F}" destId="{848309B1-BFB0-9C4C-8E62-CAFE65B4DDB8}" srcOrd="7" destOrd="0" presId="urn:microsoft.com/office/officeart/2005/8/layout/cycle7"/>
    <dgm:cxn modelId="{CA111BB2-6C10-4048-9204-85301BD6F377}" type="presParOf" srcId="{848309B1-BFB0-9C4C-8E62-CAFE65B4DDB8}" destId="{E58A2B5E-2C5F-AC49-BFC6-5ED70E24C2D2}"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CE7E7-27FC-DF48-B5C9-23C9DB327F7C}" type="doc">
      <dgm:prSet loTypeId="urn:microsoft.com/office/officeart/2005/8/layout/radial6" loCatId="" qsTypeId="urn:microsoft.com/office/officeart/2005/8/quickstyle/simple1" qsCatId="simple" csTypeId="urn:microsoft.com/office/officeart/2005/8/colors/colorful1" csCatId="colorful" phldr="1"/>
      <dgm:spPr/>
      <dgm:t>
        <a:bodyPr/>
        <a:lstStyle/>
        <a:p>
          <a:endParaRPr lang="en-US"/>
        </a:p>
      </dgm:t>
    </dgm:pt>
    <dgm:pt modelId="{031D5791-7776-034F-ADD6-5419B31CDB17}">
      <dgm:prSet phldrT="[Text]"/>
      <dgm:spPr/>
      <dgm:t>
        <a:bodyPr/>
        <a:lstStyle/>
        <a:p>
          <a:r>
            <a:rPr lang="en-US" dirty="0" smtClean="0"/>
            <a:t>Strategy Examples</a:t>
          </a:r>
          <a:endParaRPr lang="en-US" dirty="0"/>
        </a:p>
      </dgm:t>
    </dgm:pt>
    <dgm:pt modelId="{BB504E37-03EA-FF4A-96A3-C4E05299ACBB}" type="parTrans" cxnId="{6D2365D8-F9E3-5949-8CF5-27D6A57A67D2}">
      <dgm:prSet/>
      <dgm:spPr/>
      <dgm:t>
        <a:bodyPr/>
        <a:lstStyle/>
        <a:p>
          <a:endParaRPr lang="en-US"/>
        </a:p>
      </dgm:t>
    </dgm:pt>
    <dgm:pt modelId="{9DC0360A-9F0A-BB49-AC3E-14E9AED3910F}" type="sibTrans" cxnId="{6D2365D8-F9E3-5949-8CF5-27D6A57A67D2}">
      <dgm:prSet/>
      <dgm:spPr/>
      <dgm:t>
        <a:bodyPr/>
        <a:lstStyle/>
        <a:p>
          <a:endParaRPr lang="en-US"/>
        </a:p>
      </dgm:t>
    </dgm:pt>
    <dgm:pt modelId="{3BFC0091-B78D-8F4E-996C-3A66AF2FE63B}">
      <dgm:prSet phldrT="[Text]" custT="1"/>
      <dgm:spPr/>
      <dgm:t>
        <a:bodyPr/>
        <a:lstStyle/>
        <a:p>
          <a:r>
            <a:rPr lang="en-US" sz="2400" dirty="0" err="1" smtClean="0"/>
            <a:t>Examen</a:t>
          </a:r>
          <a:endParaRPr lang="en-US" sz="2400" dirty="0"/>
        </a:p>
      </dgm:t>
    </dgm:pt>
    <dgm:pt modelId="{C7DE2F46-C004-5645-9373-F50AB94E7CDC}" type="parTrans" cxnId="{366187E4-1F61-8648-80B4-082611D6CD1A}">
      <dgm:prSet/>
      <dgm:spPr/>
      <dgm:t>
        <a:bodyPr/>
        <a:lstStyle/>
        <a:p>
          <a:endParaRPr lang="en-US"/>
        </a:p>
      </dgm:t>
    </dgm:pt>
    <dgm:pt modelId="{A23FF03C-A59F-C04D-9DC6-E877C5009F37}" type="sibTrans" cxnId="{366187E4-1F61-8648-80B4-082611D6CD1A}">
      <dgm:prSet/>
      <dgm:spPr/>
      <dgm:t>
        <a:bodyPr/>
        <a:lstStyle/>
        <a:p>
          <a:endParaRPr lang="en-US"/>
        </a:p>
      </dgm:t>
    </dgm:pt>
    <dgm:pt modelId="{B6870F53-8414-2642-A99A-17A1F7714298}">
      <dgm:prSet phldrT="[Text]" custT="1"/>
      <dgm:spPr/>
      <dgm:t>
        <a:bodyPr/>
        <a:lstStyle/>
        <a:p>
          <a:r>
            <a:rPr lang="en-US" sz="2400" dirty="0" smtClean="0"/>
            <a:t>FAITH5</a:t>
          </a:r>
          <a:endParaRPr lang="en-US" sz="2400" dirty="0"/>
        </a:p>
      </dgm:t>
    </dgm:pt>
    <dgm:pt modelId="{E74BE0EC-E72B-C947-9C41-24A93E95FBDA}" type="parTrans" cxnId="{26C73A8F-020A-B547-AC48-73A03937137D}">
      <dgm:prSet/>
      <dgm:spPr/>
      <dgm:t>
        <a:bodyPr/>
        <a:lstStyle/>
        <a:p>
          <a:endParaRPr lang="en-US"/>
        </a:p>
      </dgm:t>
    </dgm:pt>
    <dgm:pt modelId="{0B1B888A-2EE5-9B4B-A666-C76F4AA5D8F0}" type="sibTrans" cxnId="{26C73A8F-020A-B547-AC48-73A03937137D}">
      <dgm:prSet/>
      <dgm:spPr/>
      <dgm:t>
        <a:bodyPr/>
        <a:lstStyle/>
        <a:p>
          <a:endParaRPr lang="en-US"/>
        </a:p>
      </dgm:t>
    </dgm:pt>
    <dgm:pt modelId="{C40B8010-8D0E-844D-BCAB-64B2D8CAD327}">
      <dgm:prSet phldrT="[Text]" custT="1"/>
      <dgm:spPr/>
      <dgm:t>
        <a:bodyPr/>
        <a:lstStyle/>
        <a:p>
          <a:r>
            <a:rPr lang="en-US" sz="2300" dirty="0" smtClean="0">
              <a:solidFill>
                <a:schemeClr val="tx1"/>
              </a:solidFill>
            </a:rPr>
            <a:t>Christian Practices</a:t>
          </a:r>
          <a:endParaRPr lang="en-US" sz="2300" dirty="0">
            <a:solidFill>
              <a:schemeClr val="tx1"/>
            </a:solidFill>
          </a:endParaRPr>
        </a:p>
      </dgm:t>
    </dgm:pt>
    <dgm:pt modelId="{D63C3ABF-8578-8644-926D-8E568045C92A}" type="parTrans" cxnId="{2A49F6A1-4F4C-D74C-A59A-C5C3E3D6CF07}">
      <dgm:prSet/>
      <dgm:spPr/>
      <dgm:t>
        <a:bodyPr/>
        <a:lstStyle/>
        <a:p>
          <a:endParaRPr lang="en-US"/>
        </a:p>
      </dgm:t>
    </dgm:pt>
    <dgm:pt modelId="{0011E04D-5290-EC4A-B8D8-D1AB95C9C2D1}" type="sibTrans" cxnId="{2A49F6A1-4F4C-D74C-A59A-C5C3E3D6CF07}">
      <dgm:prSet/>
      <dgm:spPr/>
      <dgm:t>
        <a:bodyPr/>
        <a:lstStyle/>
        <a:p>
          <a:endParaRPr lang="en-US"/>
        </a:p>
      </dgm:t>
    </dgm:pt>
    <dgm:pt modelId="{AD490C43-7D8E-3C43-93DC-42CB97C490C0}">
      <dgm:prSet phldrT="[Text]"/>
      <dgm:spPr/>
      <dgm:t>
        <a:bodyPr/>
        <a:lstStyle/>
        <a:p>
          <a:r>
            <a:rPr lang="en-US" dirty="0" smtClean="0"/>
            <a:t>Visual</a:t>
          </a:r>
          <a:r>
            <a:rPr lang="en-US" baseline="0" dirty="0" smtClean="0"/>
            <a:t> Faith</a:t>
          </a:r>
          <a:endParaRPr lang="en-US" dirty="0"/>
        </a:p>
      </dgm:t>
    </dgm:pt>
    <dgm:pt modelId="{920BA248-3196-3840-9BBC-1B2C21BD5968}" type="parTrans" cxnId="{799E730E-E70B-7740-97D6-CCFB4EDE9F20}">
      <dgm:prSet/>
      <dgm:spPr/>
      <dgm:t>
        <a:bodyPr/>
        <a:lstStyle/>
        <a:p>
          <a:endParaRPr lang="en-US"/>
        </a:p>
      </dgm:t>
    </dgm:pt>
    <dgm:pt modelId="{732FACD7-ADF6-BB48-B5CE-9E2CC8C5AEEE}" type="sibTrans" cxnId="{799E730E-E70B-7740-97D6-CCFB4EDE9F20}">
      <dgm:prSet/>
      <dgm:spPr/>
      <dgm:t>
        <a:bodyPr/>
        <a:lstStyle/>
        <a:p>
          <a:endParaRPr lang="en-US"/>
        </a:p>
      </dgm:t>
    </dgm:pt>
    <dgm:pt modelId="{DE1FB743-B4E7-AD4F-BF4E-70F94146BED7}">
      <dgm:prSet phldrT="[Text]" custT="1"/>
      <dgm:spPr/>
      <dgm:t>
        <a:bodyPr/>
        <a:lstStyle/>
        <a:p>
          <a:endParaRPr lang="en-US" sz="1800" dirty="0"/>
        </a:p>
      </dgm:t>
    </dgm:pt>
    <dgm:pt modelId="{0D35FAF2-94F1-7A43-9CC5-2719FB9DD2F6}" type="parTrans" cxnId="{162AA6F9-36CD-D741-BF2E-462044084EEF}">
      <dgm:prSet/>
      <dgm:spPr/>
      <dgm:t>
        <a:bodyPr/>
        <a:lstStyle/>
        <a:p>
          <a:endParaRPr lang="en-US"/>
        </a:p>
      </dgm:t>
    </dgm:pt>
    <dgm:pt modelId="{F031D254-B53E-7147-84B6-E7482F6A23C5}" type="sibTrans" cxnId="{162AA6F9-36CD-D741-BF2E-462044084EEF}">
      <dgm:prSet/>
      <dgm:spPr/>
      <dgm:t>
        <a:bodyPr/>
        <a:lstStyle/>
        <a:p>
          <a:endParaRPr lang="en-US"/>
        </a:p>
      </dgm:t>
    </dgm:pt>
    <dgm:pt modelId="{BB77910D-7E95-7C47-824F-6893835A4472}">
      <dgm:prSet phldrT="[Text]"/>
      <dgm:spPr/>
      <dgm:t>
        <a:bodyPr/>
        <a:lstStyle/>
        <a:p>
          <a:r>
            <a:rPr lang="en-US" smtClean="0"/>
            <a:t>Other</a:t>
          </a:r>
          <a:endParaRPr lang="en-US" dirty="0"/>
        </a:p>
      </dgm:t>
    </dgm:pt>
    <dgm:pt modelId="{EE23D50C-2494-3C47-8601-269BD8EF3FC3}" type="parTrans" cxnId="{A5A061F1-643A-154A-B520-C1D5BA9F297C}">
      <dgm:prSet/>
      <dgm:spPr/>
    </dgm:pt>
    <dgm:pt modelId="{253E4B30-BB9E-9541-BA0B-15672CABE8D1}" type="sibTrans" cxnId="{A5A061F1-643A-154A-B520-C1D5BA9F297C}">
      <dgm:prSet/>
      <dgm:spPr/>
    </dgm:pt>
    <dgm:pt modelId="{0AC18773-0FF2-5245-85E9-D6344206286B}" type="pres">
      <dgm:prSet presAssocID="{87DCE7E7-27FC-DF48-B5C9-23C9DB327F7C}" presName="Name0" presStyleCnt="0">
        <dgm:presLayoutVars>
          <dgm:chMax val="1"/>
          <dgm:dir/>
          <dgm:animLvl val="ctr"/>
          <dgm:resizeHandles val="exact"/>
        </dgm:presLayoutVars>
      </dgm:prSet>
      <dgm:spPr/>
      <dgm:t>
        <a:bodyPr/>
        <a:lstStyle/>
        <a:p>
          <a:endParaRPr lang="en-US"/>
        </a:p>
      </dgm:t>
    </dgm:pt>
    <dgm:pt modelId="{788E0CEC-9573-F245-9668-0DA6DD3486C0}" type="pres">
      <dgm:prSet presAssocID="{031D5791-7776-034F-ADD6-5419B31CDB17}" presName="centerShape" presStyleLbl="node0" presStyleIdx="0" presStyleCnt="1"/>
      <dgm:spPr/>
      <dgm:t>
        <a:bodyPr/>
        <a:lstStyle/>
        <a:p>
          <a:endParaRPr lang="en-US"/>
        </a:p>
      </dgm:t>
    </dgm:pt>
    <dgm:pt modelId="{61D85475-2A3F-DE45-ADAC-76AB5A13EAD6}" type="pres">
      <dgm:prSet presAssocID="{3BFC0091-B78D-8F4E-996C-3A66AF2FE63B}" presName="node" presStyleLbl="node1" presStyleIdx="0" presStyleCnt="5">
        <dgm:presLayoutVars>
          <dgm:bulletEnabled val="1"/>
        </dgm:presLayoutVars>
      </dgm:prSet>
      <dgm:spPr/>
      <dgm:t>
        <a:bodyPr/>
        <a:lstStyle/>
        <a:p>
          <a:endParaRPr lang="en-US"/>
        </a:p>
      </dgm:t>
    </dgm:pt>
    <dgm:pt modelId="{8A8CC9AB-23E6-324D-AFCA-5ECC846B5533}" type="pres">
      <dgm:prSet presAssocID="{3BFC0091-B78D-8F4E-996C-3A66AF2FE63B}" presName="dummy" presStyleCnt="0"/>
      <dgm:spPr/>
    </dgm:pt>
    <dgm:pt modelId="{AB9A1C8A-10EA-CC46-BAF8-B94A308F3694}" type="pres">
      <dgm:prSet presAssocID="{A23FF03C-A59F-C04D-9DC6-E877C5009F37}" presName="sibTrans" presStyleLbl="sibTrans2D1" presStyleIdx="0" presStyleCnt="5"/>
      <dgm:spPr/>
      <dgm:t>
        <a:bodyPr/>
        <a:lstStyle/>
        <a:p>
          <a:endParaRPr lang="en-US"/>
        </a:p>
      </dgm:t>
    </dgm:pt>
    <dgm:pt modelId="{B1F6A317-A7EB-4B4F-A6E8-FD997F0B8F02}" type="pres">
      <dgm:prSet presAssocID="{B6870F53-8414-2642-A99A-17A1F7714298}" presName="node" presStyleLbl="node1" presStyleIdx="1" presStyleCnt="5">
        <dgm:presLayoutVars>
          <dgm:bulletEnabled val="1"/>
        </dgm:presLayoutVars>
      </dgm:prSet>
      <dgm:spPr/>
      <dgm:t>
        <a:bodyPr/>
        <a:lstStyle/>
        <a:p>
          <a:endParaRPr lang="en-US"/>
        </a:p>
      </dgm:t>
    </dgm:pt>
    <dgm:pt modelId="{372D80A3-39F5-B840-95EE-1BAD3C5DB988}" type="pres">
      <dgm:prSet presAssocID="{B6870F53-8414-2642-A99A-17A1F7714298}" presName="dummy" presStyleCnt="0"/>
      <dgm:spPr/>
    </dgm:pt>
    <dgm:pt modelId="{0CA4FA20-C813-B840-AF92-59E8B9C7BE23}" type="pres">
      <dgm:prSet presAssocID="{0B1B888A-2EE5-9B4B-A666-C76F4AA5D8F0}" presName="sibTrans" presStyleLbl="sibTrans2D1" presStyleIdx="1" presStyleCnt="5"/>
      <dgm:spPr/>
      <dgm:t>
        <a:bodyPr/>
        <a:lstStyle/>
        <a:p>
          <a:endParaRPr lang="en-US"/>
        </a:p>
      </dgm:t>
    </dgm:pt>
    <dgm:pt modelId="{B1288F78-02BA-6745-BE05-64A7B1CAE92D}" type="pres">
      <dgm:prSet presAssocID="{C40B8010-8D0E-844D-BCAB-64B2D8CAD327}" presName="node" presStyleLbl="node1" presStyleIdx="2" presStyleCnt="5" custScaleX="103859">
        <dgm:presLayoutVars>
          <dgm:bulletEnabled val="1"/>
        </dgm:presLayoutVars>
      </dgm:prSet>
      <dgm:spPr/>
      <dgm:t>
        <a:bodyPr/>
        <a:lstStyle/>
        <a:p>
          <a:endParaRPr lang="en-US"/>
        </a:p>
      </dgm:t>
    </dgm:pt>
    <dgm:pt modelId="{6CB77454-17C0-854A-B588-608B8140ACA4}" type="pres">
      <dgm:prSet presAssocID="{C40B8010-8D0E-844D-BCAB-64B2D8CAD327}" presName="dummy" presStyleCnt="0"/>
      <dgm:spPr/>
    </dgm:pt>
    <dgm:pt modelId="{4EB570E6-A9DD-BC4E-A4C9-4C0FCB0BD5A1}" type="pres">
      <dgm:prSet presAssocID="{0011E04D-5290-EC4A-B8D8-D1AB95C9C2D1}" presName="sibTrans" presStyleLbl="sibTrans2D1" presStyleIdx="2" presStyleCnt="5"/>
      <dgm:spPr/>
      <dgm:t>
        <a:bodyPr/>
        <a:lstStyle/>
        <a:p>
          <a:endParaRPr lang="en-US"/>
        </a:p>
      </dgm:t>
    </dgm:pt>
    <dgm:pt modelId="{28C9268E-0A6E-4D4F-A6D3-8C15F81D5EF3}" type="pres">
      <dgm:prSet presAssocID="{AD490C43-7D8E-3C43-93DC-42CB97C490C0}" presName="node" presStyleLbl="node1" presStyleIdx="3" presStyleCnt="5">
        <dgm:presLayoutVars>
          <dgm:bulletEnabled val="1"/>
        </dgm:presLayoutVars>
      </dgm:prSet>
      <dgm:spPr/>
      <dgm:t>
        <a:bodyPr/>
        <a:lstStyle/>
        <a:p>
          <a:endParaRPr lang="en-US"/>
        </a:p>
      </dgm:t>
    </dgm:pt>
    <dgm:pt modelId="{00B05004-FB4A-B64D-BC55-A174898C4633}" type="pres">
      <dgm:prSet presAssocID="{AD490C43-7D8E-3C43-93DC-42CB97C490C0}" presName="dummy" presStyleCnt="0"/>
      <dgm:spPr/>
    </dgm:pt>
    <dgm:pt modelId="{CA7BCAA6-C580-9545-BA98-B8D2FF099781}" type="pres">
      <dgm:prSet presAssocID="{732FACD7-ADF6-BB48-B5CE-9E2CC8C5AEEE}" presName="sibTrans" presStyleLbl="sibTrans2D1" presStyleIdx="3" presStyleCnt="5"/>
      <dgm:spPr/>
      <dgm:t>
        <a:bodyPr/>
        <a:lstStyle/>
        <a:p>
          <a:endParaRPr lang="en-US"/>
        </a:p>
      </dgm:t>
    </dgm:pt>
    <dgm:pt modelId="{41E70884-6EC0-B14B-B590-E853C6F9201F}" type="pres">
      <dgm:prSet presAssocID="{BB77910D-7E95-7C47-824F-6893835A4472}" presName="node" presStyleLbl="node1" presStyleIdx="4" presStyleCnt="5">
        <dgm:presLayoutVars>
          <dgm:bulletEnabled val="1"/>
        </dgm:presLayoutVars>
      </dgm:prSet>
      <dgm:spPr/>
      <dgm:t>
        <a:bodyPr/>
        <a:lstStyle/>
        <a:p>
          <a:endParaRPr lang="en-US"/>
        </a:p>
      </dgm:t>
    </dgm:pt>
    <dgm:pt modelId="{1F4F9435-0144-2744-A778-9D4F482BE65F}" type="pres">
      <dgm:prSet presAssocID="{BB77910D-7E95-7C47-824F-6893835A4472}" presName="dummy" presStyleCnt="0"/>
      <dgm:spPr/>
    </dgm:pt>
    <dgm:pt modelId="{AF989F40-955F-194A-86EA-AA8B792ED66F}" type="pres">
      <dgm:prSet presAssocID="{253E4B30-BB9E-9541-BA0B-15672CABE8D1}" presName="sibTrans" presStyleLbl="sibTrans2D1" presStyleIdx="4" presStyleCnt="5"/>
      <dgm:spPr/>
    </dgm:pt>
  </dgm:ptLst>
  <dgm:cxnLst>
    <dgm:cxn modelId="{366187E4-1F61-8648-80B4-082611D6CD1A}" srcId="{031D5791-7776-034F-ADD6-5419B31CDB17}" destId="{3BFC0091-B78D-8F4E-996C-3A66AF2FE63B}" srcOrd="0" destOrd="0" parTransId="{C7DE2F46-C004-5645-9373-F50AB94E7CDC}" sibTransId="{A23FF03C-A59F-C04D-9DC6-E877C5009F37}"/>
    <dgm:cxn modelId="{C44CDC47-B191-3E40-B3E8-0C47BD1FEAC9}" type="presOf" srcId="{0B1B888A-2EE5-9B4B-A666-C76F4AA5D8F0}" destId="{0CA4FA20-C813-B840-AF92-59E8B9C7BE23}" srcOrd="0" destOrd="0" presId="urn:microsoft.com/office/officeart/2005/8/layout/radial6"/>
    <dgm:cxn modelId="{6FE5CBD1-EA21-DE4F-99E2-25130CE00CF1}" type="presOf" srcId="{B6870F53-8414-2642-A99A-17A1F7714298}" destId="{B1F6A317-A7EB-4B4F-A6E8-FD997F0B8F02}" srcOrd="0" destOrd="0" presId="urn:microsoft.com/office/officeart/2005/8/layout/radial6"/>
    <dgm:cxn modelId="{26C73A8F-020A-B547-AC48-73A03937137D}" srcId="{031D5791-7776-034F-ADD6-5419B31CDB17}" destId="{B6870F53-8414-2642-A99A-17A1F7714298}" srcOrd="1" destOrd="0" parTransId="{E74BE0EC-E72B-C947-9C41-24A93E95FBDA}" sibTransId="{0B1B888A-2EE5-9B4B-A666-C76F4AA5D8F0}"/>
    <dgm:cxn modelId="{799E730E-E70B-7740-97D6-CCFB4EDE9F20}" srcId="{031D5791-7776-034F-ADD6-5419B31CDB17}" destId="{AD490C43-7D8E-3C43-93DC-42CB97C490C0}" srcOrd="3" destOrd="0" parTransId="{920BA248-3196-3840-9BBC-1B2C21BD5968}" sibTransId="{732FACD7-ADF6-BB48-B5CE-9E2CC8C5AEEE}"/>
    <dgm:cxn modelId="{9CF9CC42-68F4-7A4F-9190-D6529DF01238}" type="presOf" srcId="{C40B8010-8D0E-844D-BCAB-64B2D8CAD327}" destId="{B1288F78-02BA-6745-BE05-64A7B1CAE92D}" srcOrd="0" destOrd="0" presId="urn:microsoft.com/office/officeart/2005/8/layout/radial6"/>
    <dgm:cxn modelId="{F88B4E2C-C920-BA47-9835-19DF952BA924}" type="presOf" srcId="{253E4B30-BB9E-9541-BA0B-15672CABE8D1}" destId="{AF989F40-955F-194A-86EA-AA8B792ED66F}" srcOrd="0" destOrd="0" presId="urn:microsoft.com/office/officeart/2005/8/layout/radial6"/>
    <dgm:cxn modelId="{9A2D2CF6-D9F7-F14B-9586-F740DA7A0E5C}" type="presOf" srcId="{3BFC0091-B78D-8F4E-996C-3A66AF2FE63B}" destId="{61D85475-2A3F-DE45-ADAC-76AB5A13EAD6}" srcOrd="0" destOrd="0" presId="urn:microsoft.com/office/officeart/2005/8/layout/radial6"/>
    <dgm:cxn modelId="{2A49F6A1-4F4C-D74C-A59A-C5C3E3D6CF07}" srcId="{031D5791-7776-034F-ADD6-5419B31CDB17}" destId="{C40B8010-8D0E-844D-BCAB-64B2D8CAD327}" srcOrd="2" destOrd="0" parTransId="{D63C3ABF-8578-8644-926D-8E568045C92A}" sibTransId="{0011E04D-5290-EC4A-B8D8-D1AB95C9C2D1}"/>
    <dgm:cxn modelId="{A5A061F1-643A-154A-B520-C1D5BA9F297C}" srcId="{031D5791-7776-034F-ADD6-5419B31CDB17}" destId="{BB77910D-7E95-7C47-824F-6893835A4472}" srcOrd="4" destOrd="0" parTransId="{EE23D50C-2494-3C47-8601-269BD8EF3FC3}" sibTransId="{253E4B30-BB9E-9541-BA0B-15672CABE8D1}"/>
    <dgm:cxn modelId="{6D2365D8-F9E3-5949-8CF5-27D6A57A67D2}" srcId="{87DCE7E7-27FC-DF48-B5C9-23C9DB327F7C}" destId="{031D5791-7776-034F-ADD6-5419B31CDB17}" srcOrd="0" destOrd="0" parTransId="{BB504E37-03EA-FF4A-96A3-C4E05299ACBB}" sibTransId="{9DC0360A-9F0A-BB49-AC3E-14E9AED3910F}"/>
    <dgm:cxn modelId="{7E6C3DEF-6836-D34F-82DF-BFDE0528B011}" type="presOf" srcId="{AD490C43-7D8E-3C43-93DC-42CB97C490C0}" destId="{28C9268E-0A6E-4D4F-A6D3-8C15F81D5EF3}" srcOrd="0" destOrd="0" presId="urn:microsoft.com/office/officeart/2005/8/layout/radial6"/>
    <dgm:cxn modelId="{36FD3DD1-C778-174E-ACC4-84A4F6CA3813}" type="presOf" srcId="{031D5791-7776-034F-ADD6-5419B31CDB17}" destId="{788E0CEC-9573-F245-9668-0DA6DD3486C0}" srcOrd="0" destOrd="0" presId="urn:microsoft.com/office/officeart/2005/8/layout/radial6"/>
    <dgm:cxn modelId="{04E1528D-A0A9-EE44-ABD1-D3DE230BF98D}" type="presOf" srcId="{0011E04D-5290-EC4A-B8D8-D1AB95C9C2D1}" destId="{4EB570E6-A9DD-BC4E-A4C9-4C0FCB0BD5A1}" srcOrd="0" destOrd="0" presId="urn:microsoft.com/office/officeart/2005/8/layout/radial6"/>
    <dgm:cxn modelId="{CED9F911-2231-A24B-9671-1DF62A1E5EDB}" type="presOf" srcId="{87DCE7E7-27FC-DF48-B5C9-23C9DB327F7C}" destId="{0AC18773-0FF2-5245-85E9-D6344206286B}" srcOrd="0" destOrd="0" presId="urn:microsoft.com/office/officeart/2005/8/layout/radial6"/>
    <dgm:cxn modelId="{8E6CB1BE-7F65-B04D-A87B-820DBE0B256E}" type="presOf" srcId="{A23FF03C-A59F-C04D-9DC6-E877C5009F37}" destId="{AB9A1C8A-10EA-CC46-BAF8-B94A308F3694}" srcOrd="0" destOrd="0" presId="urn:microsoft.com/office/officeart/2005/8/layout/radial6"/>
    <dgm:cxn modelId="{A072EED9-70A6-D44B-AE5E-7628708E8DC9}" type="presOf" srcId="{732FACD7-ADF6-BB48-B5CE-9E2CC8C5AEEE}" destId="{CA7BCAA6-C580-9545-BA98-B8D2FF099781}" srcOrd="0" destOrd="0" presId="urn:microsoft.com/office/officeart/2005/8/layout/radial6"/>
    <dgm:cxn modelId="{59E17755-3CA2-0A44-8AB7-E7FDA278B528}" type="presOf" srcId="{BB77910D-7E95-7C47-824F-6893835A4472}" destId="{41E70884-6EC0-B14B-B590-E853C6F9201F}" srcOrd="0" destOrd="0" presId="urn:microsoft.com/office/officeart/2005/8/layout/radial6"/>
    <dgm:cxn modelId="{162AA6F9-36CD-D741-BF2E-462044084EEF}" srcId="{87DCE7E7-27FC-DF48-B5C9-23C9DB327F7C}" destId="{DE1FB743-B4E7-AD4F-BF4E-70F94146BED7}" srcOrd="1" destOrd="0" parTransId="{0D35FAF2-94F1-7A43-9CC5-2719FB9DD2F6}" sibTransId="{F031D254-B53E-7147-84B6-E7482F6A23C5}"/>
    <dgm:cxn modelId="{82AD6C83-C510-0F4D-8424-A5DCA75260C7}" type="presParOf" srcId="{0AC18773-0FF2-5245-85E9-D6344206286B}" destId="{788E0CEC-9573-F245-9668-0DA6DD3486C0}" srcOrd="0" destOrd="0" presId="urn:microsoft.com/office/officeart/2005/8/layout/radial6"/>
    <dgm:cxn modelId="{EC3B6EA1-0A84-5646-AA9C-8B55FD991FA6}" type="presParOf" srcId="{0AC18773-0FF2-5245-85E9-D6344206286B}" destId="{61D85475-2A3F-DE45-ADAC-76AB5A13EAD6}" srcOrd="1" destOrd="0" presId="urn:microsoft.com/office/officeart/2005/8/layout/radial6"/>
    <dgm:cxn modelId="{1F8C9D31-C3D1-554F-B0EE-61CEBCF24CE8}" type="presParOf" srcId="{0AC18773-0FF2-5245-85E9-D6344206286B}" destId="{8A8CC9AB-23E6-324D-AFCA-5ECC846B5533}" srcOrd="2" destOrd="0" presId="urn:microsoft.com/office/officeart/2005/8/layout/radial6"/>
    <dgm:cxn modelId="{961F62A6-517D-6C4F-AD58-41B03BF881A3}" type="presParOf" srcId="{0AC18773-0FF2-5245-85E9-D6344206286B}" destId="{AB9A1C8A-10EA-CC46-BAF8-B94A308F3694}" srcOrd="3" destOrd="0" presId="urn:microsoft.com/office/officeart/2005/8/layout/radial6"/>
    <dgm:cxn modelId="{3FC0AB6A-2F1E-AA4D-BCAA-7AAF35F0A787}" type="presParOf" srcId="{0AC18773-0FF2-5245-85E9-D6344206286B}" destId="{B1F6A317-A7EB-4B4F-A6E8-FD997F0B8F02}" srcOrd="4" destOrd="0" presId="urn:microsoft.com/office/officeart/2005/8/layout/radial6"/>
    <dgm:cxn modelId="{A77906F0-63C4-F24C-A6BA-E27F3FCCF874}" type="presParOf" srcId="{0AC18773-0FF2-5245-85E9-D6344206286B}" destId="{372D80A3-39F5-B840-95EE-1BAD3C5DB988}" srcOrd="5" destOrd="0" presId="urn:microsoft.com/office/officeart/2005/8/layout/radial6"/>
    <dgm:cxn modelId="{F6796CB1-8F1F-284A-A275-88DAB1F376A6}" type="presParOf" srcId="{0AC18773-0FF2-5245-85E9-D6344206286B}" destId="{0CA4FA20-C813-B840-AF92-59E8B9C7BE23}" srcOrd="6" destOrd="0" presId="urn:microsoft.com/office/officeart/2005/8/layout/radial6"/>
    <dgm:cxn modelId="{865DAE55-F2AC-0342-B87B-857742D1F656}" type="presParOf" srcId="{0AC18773-0FF2-5245-85E9-D6344206286B}" destId="{B1288F78-02BA-6745-BE05-64A7B1CAE92D}" srcOrd="7" destOrd="0" presId="urn:microsoft.com/office/officeart/2005/8/layout/radial6"/>
    <dgm:cxn modelId="{0B7DA237-E0DA-C343-92FC-8752AF5FEC71}" type="presParOf" srcId="{0AC18773-0FF2-5245-85E9-D6344206286B}" destId="{6CB77454-17C0-854A-B588-608B8140ACA4}" srcOrd="8" destOrd="0" presId="urn:microsoft.com/office/officeart/2005/8/layout/radial6"/>
    <dgm:cxn modelId="{35FE47F6-9FD3-3A45-A983-E47BDB896747}" type="presParOf" srcId="{0AC18773-0FF2-5245-85E9-D6344206286B}" destId="{4EB570E6-A9DD-BC4E-A4C9-4C0FCB0BD5A1}" srcOrd="9" destOrd="0" presId="urn:microsoft.com/office/officeart/2005/8/layout/radial6"/>
    <dgm:cxn modelId="{D9D7F0EC-361F-AA49-B1F1-EDC274317035}" type="presParOf" srcId="{0AC18773-0FF2-5245-85E9-D6344206286B}" destId="{28C9268E-0A6E-4D4F-A6D3-8C15F81D5EF3}" srcOrd="10" destOrd="0" presId="urn:microsoft.com/office/officeart/2005/8/layout/radial6"/>
    <dgm:cxn modelId="{A88D2336-E515-6347-A97A-86AF2BBC0459}" type="presParOf" srcId="{0AC18773-0FF2-5245-85E9-D6344206286B}" destId="{00B05004-FB4A-B64D-BC55-A174898C4633}" srcOrd="11" destOrd="0" presId="urn:microsoft.com/office/officeart/2005/8/layout/radial6"/>
    <dgm:cxn modelId="{91CBC532-4F4A-0448-B3D3-49958DF03189}" type="presParOf" srcId="{0AC18773-0FF2-5245-85E9-D6344206286B}" destId="{CA7BCAA6-C580-9545-BA98-B8D2FF099781}" srcOrd="12" destOrd="0" presId="urn:microsoft.com/office/officeart/2005/8/layout/radial6"/>
    <dgm:cxn modelId="{FD14A71A-061A-F642-B48C-D11960410FCB}" type="presParOf" srcId="{0AC18773-0FF2-5245-85E9-D6344206286B}" destId="{41E70884-6EC0-B14B-B590-E853C6F9201F}" srcOrd="13" destOrd="0" presId="urn:microsoft.com/office/officeart/2005/8/layout/radial6"/>
    <dgm:cxn modelId="{70A0D761-08E7-FA43-B110-25A7E916DBEB}" type="presParOf" srcId="{0AC18773-0FF2-5245-85E9-D6344206286B}" destId="{1F4F9435-0144-2744-A778-9D4F482BE65F}" srcOrd="14" destOrd="0" presId="urn:microsoft.com/office/officeart/2005/8/layout/radial6"/>
    <dgm:cxn modelId="{CFE4C93C-D0B3-B34D-A9AE-E57CA58A27F6}" type="presParOf" srcId="{0AC18773-0FF2-5245-85E9-D6344206286B}" destId="{AF989F40-955F-194A-86EA-AA8B792ED66F}"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A14E47-D2DB-DD4E-AEAA-027064177F66}" type="doc">
      <dgm:prSet loTypeId="urn:microsoft.com/office/officeart/2005/8/layout/process1" loCatId="" qsTypeId="urn:microsoft.com/office/officeart/2005/8/quickstyle/simple1" qsCatId="simple" csTypeId="urn:microsoft.com/office/officeart/2005/8/colors/colorful1" csCatId="colorful" phldr="1"/>
      <dgm:spPr/>
    </dgm:pt>
    <dgm:pt modelId="{BDD27F12-30B0-244F-893B-7BD35B2A4D80}">
      <dgm:prSet phldrT="[Text]"/>
      <dgm:spPr/>
      <dgm:t>
        <a:bodyPr/>
        <a:lstStyle/>
        <a:p>
          <a:r>
            <a:rPr lang="en-US" dirty="0" smtClean="0"/>
            <a:t>Invite God</a:t>
          </a:r>
          <a:endParaRPr lang="en-US" dirty="0"/>
        </a:p>
      </dgm:t>
    </dgm:pt>
    <dgm:pt modelId="{5E6C7026-2664-EA41-B21B-52FF5966DE89}" type="parTrans" cxnId="{739C6F9B-29BE-F74A-B104-90812B95B157}">
      <dgm:prSet/>
      <dgm:spPr/>
      <dgm:t>
        <a:bodyPr/>
        <a:lstStyle/>
        <a:p>
          <a:endParaRPr lang="en-US"/>
        </a:p>
      </dgm:t>
    </dgm:pt>
    <dgm:pt modelId="{FA70C200-D756-1D41-A645-63AFE3EE9968}" type="sibTrans" cxnId="{739C6F9B-29BE-F74A-B104-90812B95B157}">
      <dgm:prSet/>
      <dgm:spPr/>
      <dgm:t>
        <a:bodyPr/>
        <a:lstStyle/>
        <a:p>
          <a:endParaRPr lang="en-US"/>
        </a:p>
      </dgm:t>
    </dgm:pt>
    <dgm:pt modelId="{D9002C6C-3E99-D948-8C21-BBA8585741F5}">
      <dgm:prSet phldrT="[Text]"/>
      <dgm:spPr/>
      <dgm:t>
        <a:bodyPr/>
        <a:lstStyle/>
        <a:p>
          <a:r>
            <a:rPr lang="en-US" dirty="0" smtClean="0"/>
            <a:t>Notice Gifts</a:t>
          </a:r>
          <a:endParaRPr lang="en-US" dirty="0"/>
        </a:p>
      </dgm:t>
    </dgm:pt>
    <dgm:pt modelId="{C7E36843-AEC6-F441-AC80-6214AFCECE18}" type="parTrans" cxnId="{EEB07424-9646-9D4D-9D11-50548B20DEA1}">
      <dgm:prSet/>
      <dgm:spPr/>
      <dgm:t>
        <a:bodyPr/>
        <a:lstStyle/>
        <a:p>
          <a:endParaRPr lang="en-US"/>
        </a:p>
      </dgm:t>
    </dgm:pt>
    <dgm:pt modelId="{A37892E4-9322-064D-9F92-D5837BB2D5F8}" type="sibTrans" cxnId="{EEB07424-9646-9D4D-9D11-50548B20DEA1}">
      <dgm:prSet/>
      <dgm:spPr/>
      <dgm:t>
        <a:bodyPr/>
        <a:lstStyle/>
        <a:p>
          <a:endParaRPr lang="en-US"/>
        </a:p>
      </dgm:t>
    </dgm:pt>
    <dgm:pt modelId="{0595590F-5524-5D48-88CE-B24E7A60283D}">
      <dgm:prSet phldrT="[Text]"/>
      <dgm:spPr/>
      <dgm:t>
        <a:bodyPr/>
        <a:lstStyle/>
        <a:p>
          <a:r>
            <a:rPr lang="en-US" dirty="0" smtClean="0"/>
            <a:t>Tomorrow</a:t>
          </a:r>
          <a:endParaRPr lang="en-US" dirty="0"/>
        </a:p>
      </dgm:t>
    </dgm:pt>
    <dgm:pt modelId="{CB10E4A2-906C-F843-A242-7AB3FDA3D265}" type="parTrans" cxnId="{44DF75AD-73F3-6D47-BDAD-557549D3BA2B}">
      <dgm:prSet/>
      <dgm:spPr/>
      <dgm:t>
        <a:bodyPr/>
        <a:lstStyle/>
        <a:p>
          <a:endParaRPr lang="en-US"/>
        </a:p>
      </dgm:t>
    </dgm:pt>
    <dgm:pt modelId="{3E303D38-DD4A-3C43-B0EA-3DFF88451BB3}" type="sibTrans" cxnId="{44DF75AD-73F3-6D47-BDAD-557549D3BA2B}">
      <dgm:prSet/>
      <dgm:spPr/>
      <dgm:t>
        <a:bodyPr/>
        <a:lstStyle/>
        <a:p>
          <a:endParaRPr lang="en-US"/>
        </a:p>
      </dgm:t>
    </dgm:pt>
    <dgm:pt modelId="{1694F077-9696-1948-88E7-E4879F6A0431}">
      <dgm:prSet phldrT="[Text]"/>
      <dgm:spPr/>
      <dgm:t>
        <a:bodyPr/>
        <a:lstStyle/>
        <a:p>
          <a:r>
            <a:rPr lang="en-US" dirty="0" smtClean="0"/>
            <a:t>Notice Sins</a:t>
          </a:r>
          <a:endParaRPr lang="en-US" dirty="0"/>
        </a:p>
      </dgm:t>
    </dgm:pt>
    <dgm:pt modelId="{AC3D2C94-E25E-924F-9DAF-91DBE627BF74}" type="parTrans" cxnId="{5F563E32-BF78-6841-922A-6226792E9A1C}">
      <dgm:prSet/>
      <dgm:spPr/>
      <dgm:t>
        <a:bodyPr/>
        <a:lstStyle/>
        <a:p>
          <a:endParaRPr lang="en-US"/>
        </a:p>
      </dgm:t>
    </dgm:pt>
    <dgm:pt modelId="{9DE0F0B4-9942-A643-81DA-F0E7D1A2CCB7}" type="sibTrans" cxnId="{5F563E32-BF78-6841-922A-6226792E9A1C}">
      <dgm:prSet/>
      <dgm:spPr/>
      <dgm:t>
        <a:bodyPr/>
        <a:lstStyle/>
        <a:p>
          <a:endParaRPr lang="en-US"/>
        </a:p>
      </dgm:t>
    </dgm:pt>
    <dgm:pt modelId="{A84DB12C-637F-474A-988D-3870327AD6FA}" type="pres">
      <dgm:prSet presAssocID="{22A14E47-D2DB-DD4E-AEAA-027064177F66}" presName="Name0" presStyleCnt="0">
        <dgm:presLayoutVars>
          <dgm:dir/>
          <dgm:resizeHandles val="exact"/>
        </dgm:presLayoutVars>
      </dgm:prSet>
      <dgm:spPr/>
    </dgm:pt>
    <dgm:pt modelId="{A3497CB5-5CC4-B14B-A2DD-31048AC56309}" type="pres">
      <dgm:prSet presAssocID="{BDD27F12-30B0-244F-893B-7BD35B2A4D80}" presName="node" presStyleLbl="node1" presStyleIdx="0" presStyleCnt="4">
        <dgm:presLayoutVars>
          <dgm:bulletEnabled val="1"/>
        </dgm:presLayoutVars>
      </dgm:prSet>
      <dgm:spPr/>
      <dgm:t>
        <a:bodyPr/>
        <a:lstStyle/>
        <a:p>
          <a:endParaRPr lang="en-US"/>
        </a:p>
      </dgm:t>
    </dgm:pt>
    <dgm:pt modelId="{D8448F50-9C98-F244-8B6C-690EFFC0AAB7}" type="pres">
      <dgm:prSet presAssocID="{FA70C200-D756-1D41-A645-63AFE3EE9968}" presName="sibTrans" presStyleLbl="sibTrans2D1" presStyleIdx="0" presStyleCnt="3"/>
      <dgm:spPr/>
      <dgm:t>
        <a:bodyPr/>
        <a:lstStyle/>
        <a:p>
          <a:endParaRPr lang="en-US"/>
        </a:p>
      </dgm:t>
    </dgm:pt>
    <dgm:pt modelId="{0A921D13-C38D-C048-9E5E-9CAD5343802E}" type="pres">
      <dgm:prSet presAssocID="{FA70C200-D756-1D41-A645-63AFE3EE9968}" presName="connectorText" presStyleLbl="sibTrans2D1" presStyleIdx="0" presStyleCnt="3"/>
      <dgm:spPr/>
      <dgm:t>
        <a:bodyPr/>
        <a:lstStyle/>
        <a:p>
          <a:endParaRPr lang="en-US"/>
        </a:p>
      </dgm:t>
    </dgm:pt>
    <dgm:pt modelId="{345BEF62-9C7D-EC45-9DD3-295961D1218A}" type="pres">
      <dgm:prSet presAssocID="{D9002C6C-3E99-D948-8C21-BBA8585741F5}" presName="node" presStyleLbl="node1" presStyleIdx="1" presStyleCnt="4">
        <dgm:presLayoutVars>
          <dgm:bulletEnabled val="1"/>
        </dgm:presLayoutVars>
      </dgm:prSet>
      <dgm:spPr/>
      <dgm:t>
        <a:bodyPr/>
        <a:lstStyle/>
        <a:p>
          <a:endParaRPr lang="en-US"/>
        </a:p>
      </dgm:t>
    </dgm:pt>
    <dgm:pt modelId="{E80F4EFA-3344-5A43-9FCF-C04FF5F66759}" type="pres">
      <dgm:prSet presAssocID="{A37892E4-9322-064D-9F92-D5837BB2D5F8}" presName="sibTrans" presStyleLbl="sibTrans2D1" presStyleIdx="1" presStyleCnt="3"/>
      <dgm:spPr/>
      <dgm:t>
        <a:bodyPr/>
        <a:lstStyle/>
        <a:p>
          <a:endParaRPr lang="en-US"/>
        </a:p>
      </dgm:t>
    </dgm:pt>
    <dgm:pt modelId="{832CAA6E-8709-9343-8B24-00C0308E67FD}" type="pres">
      <dgm:prSet presAssocID="{A37892E4-9322-064D-9F92-D5837BB2D5F8}" presName="connectorText" presStyleLbl="sibTrans2D1" presStyleIdx="1" presStyleCnt="3"/>
      <dgm:spPr/>
      <dgm:t>
        <a:bodyPr/>
        <a:lstStyle/>
        <a:p>
          <a:endParaRPr lang="en-US"/>
        </a:p>
      </dgm:t>
    </dgm:pt>
    <dgm:pt modelId="{9813DF83-0BD2-1045-94EF-2A5332FA7B3F}" type="pres">
      <dgm:prSet presAssocID="{1694F077-9696-1948-88E7-E4879F6A0431}" presName="node" presStyleLbl="node1" presStyleIdx="2" presStyleCnt="4">
        <dgm:presLayoutVars>
          <dgm:bulletEnabled val="1"/>
        </dgm:presLayoutVars>
      </dgm:prSet>
      <dgm:spPr/>
      <dgm:t>
        <a:bodyPr/>
        <a:lstStyle/>
        <a:p>
          <a:endParaRPr lang="en-US"/>
        </a:p>
      </dgm:t>
    </dgm:pt>
    <dgm:pt modelId="{C5E43BB8-0DBD-3244-929D-B8154BF1FB35}" type="pres">
      <dgm:prSet presAssocID="{9DE0F0B4-9942-A643-81DA-F0E7D1A2CCB7}" presName="sibTrans" presStyleLbl="sibTrans2D1" presStyleIdx="2" presStyleCnt="3"/>
      <dgm:spPr/>
      <dgm:t>
        <a:bodyPr/>
        <a:lstStyle/>
        <a:p>
          <a:endParaRPr lang="en-US"/>
        </a:p>
      </dgm:t>
    </dgm:pt>
    <dgm:pt modelId="{58171F09-444D-044F-88F1-13FBA25C7CB3}" type="pres">
      <dgm:prSet presAssocID="{9DE0F0B4-9942-A643-81DA-F0E7D1A2CCB7}" presName="connectorText" presStyleLbl="sibTrans2D1" presStyleIdx="2" presStyleCnt="3"/>
      <dgm:spPr/>
      <dgm:t>
        <a:bodyPr/>
        <a:lstStyle/>
        <a:p>
          <a:endParaRPr lang="en-US"/>
        </a:p>
      </dgm:t>
    </dgm:pt>
    <dgm:pt modelId="{ADEC141C-C32A-7542-A28E-1C7FB8218DDE}" type="pres">
      <dgm:prSet presAssocID="{0595590F-5524-5D48-88CE-B24E7A60283D}" presName="node" presStyleLbl="node1" presStyleIdx="3" presStyleCnt="4">
        <dgm:presLayoutVars>
          <dgm:bulletEnabled val="1"/>
        </dgm:presLayoutVars>
      </dgm:prSet>
      <dgm:spPr/>
      <dgm:t>
        <a:bodyPr/>
        <a:lstStyle/>
        <a:p>
          <a:endParaRPr lang="en-US"/>
        </a:p>
      </dgm:t>
    </dgm:pt>
  </dgm:ptLst>
  <dgm:cxnLst>
    <dgm:cxn modelId="{027017B4-FB6B-D845-B87E-2932776DE8DC}" type="presOf" srcId="{BDD27F12-30B0-244F-893B-7BD35B2A4D80}" destId="{A3497CB5-5CC4-B14B-A2DD-31048AC56309}" srcOrd="0" destOrd="0" presId="urn:microsoft.com/office/officeart/2005/8/layout/process1"/>
    <dgm:cxn modelId="{C8979666-E09D-5D4D-A17A-A561C1441311}" type="presOf" srcId="{9DE0F0B4-9942-A643-81DA-F0E7D1A2CCB7}" destId="{58171F09-444D-044F-88F1-13FBA25C7CB3}" srcOrd="1" destOrd="0" presId="urn:microsoft.com/office/officeart/2005/8/layout/process1"/>
    <dgm:cxn modelId="{5DC7ED84-43BF-1B49-967F-B9045329B34B}" type="presOf" srcId="{FA70C200-D756-1D41-A645-63AFE3EE9968}" destId="{0A921D13-C38D-C048-9E5E-9CAD5343802E}" srcOrd="1" destOrd="0" presId="urn:microsoft.com/office/officeart/2005/8/layout/process1"/>
    <dgm:cxn modelId="{D7AF9527-657A-4247-B8B4-CB6669476E38}" type="presOf" srcId="{A37892E4-9322-064D-9F92-D5837BB2D5F8}" destId="{832CAA6E-8709-9343-8B24-00C0308E67FD}" srcOrd="1" destOrd="0" presId="urn:microsoft.com/office/officeart/2005/8/layout/process1"/>
    <dgm:cxn modelId="{DC5EBADC-47C4-904E-91C9-D3DEEA82C0D3}" type="presOf" srcId="{1694F077-9696-1948-88E7-E4879F6A0431}" destId="{9813DF83-0BD2-1045-94EF-2A5332FA7B3F}" srcOrd="0" destOrd="0" presId="urn:microsoft.com/office/officeart/2005/8/layout/process1"/>
    <dgm:cxn modelId="{2892593A-B7FB-774A-8199-A029D23D5DF5}" type="presOf" srcId="{0595590F-5524-5D48-88CE-B24E7A60283D}" destId="{ADEC141C-C32A-7542-A28E-1C7FB8218DDE}" srcOrd="0" destOrd="0" presId="urn:microsoft.com/office/officeart/2005/8/layout/process1"/>
    <dgm:cxn modelId="{CF1CF980-542C-844D-9086-D621C2BC0817}" type="presOf" srcId="{9DE0F0B4-9942-A643-81DA-F0E7D1A2CCB7}" destId="{C5E43BB8-0DBD-3244-929D-B8154BF1FB35}" srcOrd="0" destOrd="0" presId="urn:microsoft.com/office/officeart/2005/8/layout/process1"/>
    <dgm:cxn modelId="{EEB07424-9646-9D4D-9D11-50548B20DEA1}" srcId="{22A14E47-D2DB-DD4E-AEAA-027064177F66}" destId="{D9002C6C-3E99-D948-8C21-BBA8585741F5}" srcOrd="1" destOrd="0" parTransId="{C7E36843-AEC6-F441-AC80-6214AFCECE18}" sibTransId="{A37892E4-9322-064D-9F92-D5837BB2D5F8}"/>
    <dgm:cxn modelId="{8917EF00-FE5F-1948-955F-0962B224F9CF}" type="presOf" srcId="{D9002C6C-3E99-D948-8C21-BBA8585741F5}" destId="{345BEF62-9C7D-EC45-9DD3-295961D1218A}" srcOrd="0" destOrd="0" presId="urn:microsoft.com/office/officeart/2005/8/layout/process1"/>
    <dgm:cxn modelId="{739C6F9B-29BE-F74A-B104-90812B95B157}" srcId="{22A14E47-D2DB-DD4E-AEAA-027064177F66}" destId="{BDD27F12-30B0-244F-893B-7BD35B2A4D80}" srcOrd="0" destOrd="0" parTransId="{5E6C7026-2664-EA41-B21B-52FF5966DE89}" sibTransId="{FA70C200-D756-1D41-A645-63AFE3EE9968}"/>
    <dgm:cxn modelId="{5F563E32-BF78-6841-922A-6226792E9A1C}" srcId="{22A14E47-D2DB-DD4E-AEAA-027064177F66}" destId="{1694F077-9696-1948-88E7-E4879F6A0431}" srcOrd="2" destOrd="0" parTransId="{AC3D2C94-E25E-924F-9DAF-91DBE627BF74}" sibTransId="{9DE0F0B4-9942-A643-81DA-F0E7D1A2CCB7}"/>
    <dgm:cxn modelId="{44DF75AD-73F3-6D47-BDAD-557549D3BA2B}" srcId="{22A14E47-D2DB-DD4E-AEAA-027064177F66}" destId="{0595590F-5524-5D48-88CE-B24E7A60283D}" srcOrd="3" destOrd="0" parTransId="{CB10E4A2-906C-F843-A242-7AB3FDA3D265}" sibTransId="{3E303D38-DD4A-3C43-B0EA-3DFF88451BB3}"/>
    <dgm:cxn modelId="{D4A51F37-9572-9042-B90E-A15A17E76D97}" type="presOf" srcId="{22A14E47-D2DB-DD4E-AEAA-027064177F66}" destId="{A84DB12C-637F-474A-988D-3870327AD6FA}" srcOrd="0" destOrd="0" presId="urn:microsoft.com/office/officeart/2005/8/layout/process1"/>
    <dgm:cxn modelId="{10557BF0-A639-3340-8BC9-7F9BB51771FB}" type="presOf" srcId="{A37892E4-9322-064D-9F92-D5837BB2D5F8}" destId="{E80F4EFA-3344-5A43-9FCF-C04FF5F66759}" srcOrd="0" destOrd="0" presId="urn:microsoft.com/office/officeart/2005/8/layout/process1"/>
    <dgm:cxn modelId="{ACCF9165-91D8-7243-89AC-64028B65BD8A}" type="presOf" srcId="{FA70C200-D756-1D41-A645-63AFE3EE9968}" destId="{D8448F50-9C98-F244-8B6C-690EFFC0AAB7}" srcOrd="0" destOrd="0" presId="urn:microsoft.com/office/officeart/2005/8/layout/process1"/>
    <dgm:cxn modelId="{E99DBFCF-16B3-0341-B157-A641AD928207}" type="presParOf" srcId="{A84DB12C-637F-474A-988D-3870327AD6FA}" destId="{A3497CB5-5CC4-B14B-A2DD-31048AC56309}" srcOrd="0" destOrd="0" presId="urn:microsoft.com/office/officeart/2005/8/layout/process1"/>
    <dgm:cxn modelId="{A9855F28-2C7B-F14A-8515-440BD5252293}" type="presParOf" srcId="{A84DB12C-637F-474A-988D-3870327AD6FA}" destId="{D8448F50-9C98-F244-8B6C-690EFFC0AAB7}" srcOrd="1" destOrd="0" presId="urn:microsoft.com/office/officeart/2005/8/layout/process1"/>
    <dgm:cxn modelId="{4F4ECD5B-A7EF-8343-87E2-7F4FE20F063C}" type="presParOf" srcId="{D8448F50-9C98-F244-8B6C-690EFFC0AAB7}" destId="{0A921D13-C38D-C048-9E5E-9CAD5343802E}" srcOrd="0" destOrd="0" presId="urn:microsoft.com/office/officeart/2005/8/layout/process1"/>
    <dgm:cxn modelId="{8DA972C3-C7AC-F848-8D77-4BDF6A4BD619}" type="presParOf" srcId="{A84DB12C-637F-474A-988D-3870327AD6FA}" destId="{345BEF62-9C7D-EC45-9DD3-295961D1218A}" srcOrd="2" destOrd="0" presId="urn:microsoft.com/office/officeart/2005/8/layout/process1"/>
    <dgm:cxn modelId="{BAADFBCC-4EFE-934C-84E9-DE21B2924EAD}" type="presParOf" srcId="{A84DB12C-637F-474A-988D-3870327AD6FA}" destId="{E80F4EFA-3344-5A43-9FCF-C04FF5F66759}" srcOrd="3" destOrd="0" presId="urn:microsoft.com/office/officeart/2005/8/layout/process1"/>
    <dgm:cxn modelId="{C976B073-8B9D-0E48-934D-2BAC6943BDAD}" type="presParOf" srcId="{E80F4EFA-3344-5A43-9FCF-C04FF5F66759}" destId="{832CAA6E-8709-9343-8B24-00C0308E67FD}" srcOrd="0" destOrd="0" presId="urn:microsoft.com/office/officeart/2005/8/layout/process1"/>
    <dgm:cxn modelId="{090AA8CA-6ADA-6D40-B2E3-A225DF4B0759}" type="presParOf" srcId="{A84DB12C-637F-474A-988D-3870327AD6FA}" destId="{9813DF83-0BD2-1045-94EF-2A5332FA7B3F}" srcOrd="4" destOrd="0" presId="urn:microsoft.com/office/officeart/2005/8/layout/process1"/>
    <dgm:cxn modelId="{F4909D93-644F-514B-B755-ACD1E7877984}" type="presParOf" srcId="{A84DB12C-637F-474A-988D-3870327AD6FA}" destId="{C5E43BB8-0DBD-3244-929D-B8154BF1FB35}" srcOrd="5" destOrd="0" presId="urn:microsoft.com/office/officeart/2005/8/layout/process1"/>
    <dgm:cxn modelId="{9FDCAE88-4AC4-BD40-A73A-22E75514DFBD}" type="presParOf" srcId="{C5E43BB8-0DBD-3244-929D-B8154BF1FB35}" destId="{58171F09-444D-044F-88F1-13FBA25C7CB3}" srcOrd="0" destOrd="0" presId="urn:microsoft.com/office/officeart/2005/8/layout/process1"/>
    <dgm:cxn modelId="{C823E0F8-14C4-1F4C-9468-10A1E6B11B99}" type="presParOf" srcId="{A84DB12C-637F-474A-988D-3870327AD6FA}" destId="{ADEC141C-C32A-7542-A28E-1C7FB8218DD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8AF9E1-AC13-D44C-94CE-1FE012C08BF8}" type="doc">
      <dgm:prSet loTypeId="urn:microsoft.com/office/officeart/2005/8/layout/vProcess5" loCatId="" qsTypeId="urn:microsoft.com/office/officeart/2005/8/quickstyle/simple1" qsCatId="simple" csTypeId="urn:microsoft.com/office/officeart/2005/8/colors/colorful1" csCatId="colorful" phldr="1"/>
      <dgm:spPr/>
      <dgm:t>
        <a:bodyPr/>
        <a:lstStyle/>
        <a:p>
          <a:endParaRPr lang="en-US"/>
        </a:p>
      </dgm:t>
    </dgm:pt>
    <dgm:pt modelId="{85DBE5DB-A71E-9546-962F-77E47AC1B306}">
      <dgm:prSet phldrT="[Text]"/>
      <dgm:spPr/>
      <dgm:t>
        <a:bodyPr/>
        <a:lstStyle/>
        <a:p>
          <a:r>
            <a:rPr lang="en-US" dirty="0" smtClean="0"/>
            <a:t>Share highs &amp; lows</a:t>
          </a:r>
          <a:endParaRPr lang="en-US" dirty="0"/>
        </a:p>
      </dgm:t>
    </dgm:pt>
    <dgm:pt modelId="{EAAF77FF-2522-C844-968F-51598450D9A3}" type="parTrans" cxnId="{5BE87742-DAEA-3149-8994-659413F04426}">
      <dgm:prSet/>
      <dgm:spPr/>
      <dgm:t>
        <a:bodyPr/>
        <a:lstStyle/>
        <a:p>
          <a:endParaRPr lang="en-US"/>
        </a:p>
      </dgm:t>
    </dgm:pt>
    <dgm:pt modelId="{5A49EF05-6C52-A840-A9E6-B05F49FF72D1}" type="sibTrans" cxnId="{5BE87742-DAEA-3149-8994-659413F04426}">
      <dgm:prSet/>
      <dgm:spPr/>
      <dgm:t>
        <a:bodyPr/>
        <a:lstStyle/>
        <a:p>
          <a:endParaRPr lang="en-US"/>
        </a:p>
      </dgm:t>
    </dgm:pt>
    <dgm:pt modelId="{A9C48B95-31DA-F24D-9125-2CB8609A7C06}">
      <dgm:prSet phldrT="[Text]"/>
      <dgm:spPr/>
      <dgm:t>
        <a:bodyPr/>
        <a:lstStyle/>
        <a:p>
          <a:r>
            <a:rPr lang="en-US" dirty="0" smtClean="0"/>
            <a:t>Read Bible passage</a:t>
          </a:r>
          <a:endParaRPr lang="en-US" dirty="0"/>
        </a:p>
      </dgm:t>
    </dgm:pt>
    <dgm:pt modelId="{ECC85B5C-B40F-B148-808A-50F67490CBBA}" type="parTrans" cxnId="{135AE45A-5AF3-EC40-8196-2377E6F57155}">
      <dgm:prSet/>
      <dgm:spPr/>
      <dgm:t>
        <a:bodyPr/>
        <a:lstStyle/>
        <a:p>
          <a:endParaRPr lang="en-US"/>
        </a:p>
      </dgm:t>
    </dgm:pt>
    <dgm:pt modelId="{CB5887FF-2DB3-464C-A7EA-95F0F5F1A06B}" type="sibTrans" cxnId="{135AE45A-5AF3-EC40-8196-2377E6F57155}">
      <dgm:prSet/>
      <dgm:spPr/>
      <dgm:t>
        <a:bodyPr/>
        <a:lstStyle/>
        <a:p>
          <a:endParaRPr lang="en-US"/>
        </a:p>
      </dgm:t>
    </dgm:pt>
    <dgm:pt modelId="{3580F495-3513-9545-8B05-1E11A3EC4245}">
      <dgm:prSet phldrT="[Text]"/>
      <dgm:spPr/>
      <dgm:t>
        <a:bodyPr/>
        <a:lstStyle/>
        <a:p>
          <a:r>
            <a:rPr lang="en-US" dirty="0" smtClean="0"/>
            <a:t>Passage &lt;=&gt; highs/lows</a:t>
          </a:r>
          <a:endParaRPr lang="en-US" dirty="0"/>
        </a:p>
      </dgm:t>
    </dgm:pt>
    <dgm:pt modelId="{4A8FB36C-96F9-1843-BA91-682418DF9C08}" type="parTrans" cxnId="{7FAFC5C2-85D1-8645-A5A0-401C01269A31}">
      <dgm:prSet/>
      <dgm:spPr/>
      <dgm:t>
        <a:bodyPr/>
        <a:lstStyle/>
        <a:p>
          <a:endParaRPr lang="en-US"/>
        </a:p>
      </dgm:t>
    </dgm:pt>
    <dgm:pt modelId="{EBD54F53-445F-2D4C-9A22-1E0FF1F478E5}" type="sibTrans" cxnId="{7FAFC5C2-85D1-8645-A5A0-401C01269A31}">
      <dgm:prSet/>
      <dgm:spPr/>
      <dgm:t>
        <a:bodyPr/>
        <a:lstStyle/>
        <a:p>
          <a:endParaRPr lang="en-US"/>
        </a:p>
      </dgm:t>
    </dgm:pt>
    <dgm:pt modelId="{A8243422-C301-D043-BDDA-547F8BF737A1}">
      <dgm:prSet phldrT="[Text]"/>
      <dgm:spPr/>
      <dgm:t>
        <a:bodyPr/>
        <a:lstStyle/>
        <a:p>
          <a:r>
            <a:rPr lang="en-US" dirty="0" smtClean="0"/>
            <a:t>Pray for one another</a:t>
          </a:r>
          <a:endParaRPr lang="en-US" dirty="0"/>
        </a:p>
      </dgm:t>
    </dgm:pt>
    <dgm:pt modelId="{21F73196-8D0B-5141-A4A7-F342A308D276}" type="parTrans" cxnId="{E8AD2FB0-1595-E14E-AEF2-C98CF2D3B117}">
      <dgm:prSet/>
      <dgm:spPr/>
      <dgm:t>
        <a:bodyPr/>
        <a:lstStyle/>
        <a:p>
          <a:endParaRPr lang="en-US"/>
        </a:p>
      </dgm:t>
    </dgm:pt>
    <dgm:pt modelId="{17F2D7D6-0D7C-814A-9C0A-24271DD320CB}" type="sibTrans" cxnId="{E8AD2FB0-1595-E14E-AEF2-C98CF2D3B117}">
      <dgm:prSet/>
      <dgm:spPr/>
      <dgm:t>
        <a:bodyPr/>
        <a:lstStyle/>
        <a:p>
          <a:endParaRPr lang="en-US"/>
        </a:p>
      </dgm:t>
    </dgm:pt>
    <dgm:pt modelId="{89B7CD80-A6A8-A743-A05B-521832249630}">
      <dgm:prSet phldrT="[Text]"/>
      <dgm:spPr/>
      <dgm:t>
        <a:bodyPr/>
        <a:lstStyle/>
        <a:p>
          <a:r>
            <a:rPr lang="en-US" dirty="0" smtClean="0"/>
            <a:t>Bless one another</a:t>
          </a:r>
          <a:endParaRPr lang="en-US" dirty="0"/>
        </a:p>
      </dgm:t>
    </dgm:pt>
    <dgm:pt modelId="{D0E712E7-1514-C944-BBAD-514F549DAD7E}" type="parTrans" cxnId="{B45A1C71-46F1-0442-9AD5-B0158EA07232}">
      <dgm:prSet/>
      <dgm:spPr/>
      <dgm:t>
        <a:bodyPr/>
        <a:lstStyle/>
        <a:p>
          <a:endParaRPr lang="en-US"/>
        </a:p>
      </dgm:t>
    </dgm:pt>
    <dgm:pt modelId="{C65F4DF6-9121-9042-BA84-1ACDB31865DD}" type="sibTrans" cxnId="{B45A1C71-46F1-0442-9AD5-B0158EA07232}">
      <dgm:prSet/>
      <dgm:spPr/>
      <dgm:t>
        <a:bodyPr/>
        <a:lstStyle/>
        <a:p>
          <a:endParaRPr lang="en-US"/>
        </a:p>
      </dgm:t>
    </dgm:pt>
    <dgm:pt modelId="{5D585BAE-4D97-A042-813D-0F45A539D831}" type="pres">
      <dgm:prSet presAssocID="{548AF9E1-AC13-D44C-94CE-1FE012C08BF8}" presName="outerComposite" presStyleCnt="0">
        <dgm:presLayoutVars>
          <dgm:chMax val="5"/>
          <dgm:dir/>
          <dgm:resizeHandles val="exact"/>
        </dgm:presLayoutVars>
      </dgm:prSet>
      <dgm:spPr/>
      <dgm:t>
        <a:bodyPr/>
        <a:lstStyle/>
        <a:p>
          <a:endParaRPr lang="en-US"/>
        </a:p>
      </dgm:t>
    </dgm:pt>
    <dgm:pt modelId="{7D0E8CD0-5314-1244-AF7C-9ACDD5FBDC41}" type="pres">
      <dgm:prSet presAssocID="{548AF9E1-AC13-D44C-94CE-1FE012C08BF8}" presName="dummyMaxCanvas" presStyleCnt="0">
        <dgm:presLayoutVars/>
      </dgm:prSet>
      <dgm:spPr/>
    </dgm:pt>
    <dgm:pt modelId="{CB2F13AC-14FE-5240-B044-3FEE1749A320}" type="pres">
      <dgm:prSet presAssocID="{548AF9E1-AC13-D44C-94CE-1FE012C08BF8}" presName="FiveNodes_1" presStyleLbl="node1" presStyleIdx="0" presStyleCnt="5">
        <dgm:presLayoutVars>
          <dgm:bulletEnabled val="1"/>
        </dgm:presLayoutVars>
      </dgm:prSet>
      <dgm:spPr/>
      <dgm:t>
        <a:bodyPr/>
        <a:lstStyle/>
        <a:p>
          <a:endParaRPr lang="en-US"/>
        </a:p>
      </dgm:t>
    </dgm:pt>
    <dgm:pt modelId="{B5A40696-6EBA-5643-BC79-89B192E49590}" type="pres">
      <dgm:prSet presAssocID="{548AF9E1-AC13-D44C-94CE-1FE012C08BF8}" presName="FiveNodes_2" presStyleLbl="node1" presStyleIdx="1" presStyleCnt="5">
        <dgm:presLayoutVars>
          <dgm:bulletEnabled val="1"/>
        </dgm:presLayoutVars>
      </dgm:prSet>
      <dgm:spPr/>
      <dgm:t>
        <a:bodyPr/>
        <a:lstStyle/>
        <a:p>
          <a:endParaRPr lang="en-US"/>
        </a:p>
      </dgm:t>
    </dgm:pt>
    <dgm:pt modelId="{1F86EC52-4FB4-194D-84EE-35AC7FA37FB5}" type="pres">
      <dgm:prSet presAssocID="{548AF9E1-AC13-D44C-94CE-1FE012C08BF8}" presName="FiveNodes_3" presStyleLbl="node1" presStyleIdx="2" presStyleCnt="5">
        <dgm:presLayoutVars>
          <dgm:bulletEnabled val="1"/>
        </dgm:presLayoutVars>
      </dgm:prSet>
      <dgm:spPr/>
      <dgm:t>
        <a:bodyPr/>
        <a:lstStyle/>
        <a:p>
          <a:endParaRPr lang="en-US"/>
        </a:p>
      </dgm:t>
    </dgm:pt>
    <dgm:pt modelId="{1F57FCF5-6C7D-5E4D-8B49-FF53AB15C48E}" type="pres">
      <dgm:prSet presAssocID="{548AF9E1-AC13-D44C-94CE-1FE012C08BF8}" presName="FiveNodes_4" presStyleLbl="node1" presStyleIdx="3" presStyleCnt="5">
        <dgm:presLayoutVars>
          <dgm:bulletEnabled val="1"/>
        </dgm:presLayoutVars>
      </dgm:prSet>
      <dgm:spPr/>
      <dgm:t>
        <a:bodyPr/>
        <a:lstStyle/>
        <a:p>
          <a:endParaRPr lang="en-US"/>
        </a:p>
      </dgm:t>
    </dgm:pt>
    <dgm:pt modelId="{1B405B44-86ED-7F4C-A8F8-D524FCDE6212}" type="pres">
      <dgm:prSet presAssocID="{548AF9E1-AC13-D44C-94CE-1FE012C08BF8}" presName="FiveNodes_5" presStyleLbl="node1" presStyleIdx="4" presStyleCnt="5">
        <dgm:presLayoutVars>
          <dgm:bulletEnabled val="1"/>
        </dgm:presLayoutVars>
      </dgm:prSet>
      <dgm:spPr/>
      <dgm:t>
        <a:bodyPr/>
        <a:lstStyle/>
        <a:p>
          <a:endParaRPr lang="en-US"/>
        </a:p>
      </dgm:t>
    </dgm:pt>
    <dgm:pt modelId="{5A69C588-F150-0C43-9179-63F26B872838}" type="pres">
      <dgm:prSet presAssocID="{548AF9E1-AC13-D44C-94CE-1FE012C08BF8}" presName="FiveConn_1-2" presStyleLbl="fgAccFollowNode1" presStyleIdx="0" presStyleCnt="4">
        <dgm:presLayoutVars>
          <dgm:bulletEnabled val="1"/>
        </dgm:presLayoutVars>
      </dgm:prSet>
      <dgm:spPr/>
      <dgm:t>
        <a:bodyPr/>
        <a:lstStyle/>
        <a:p>
          <a:endParaRPr lang="en-US"/>
        </a:p>
      </dgm:t>
    </dgm:pt>
    <dgm:pt modelId="{B050E007-5112-004F-B0B9-5EC0695BAC9E}" type="pres">
      <dgm:prSet presAssocID="{548AF9E1-AC13-D44C-94CE-1FE012C08BF8}" presName="FiveConn_2-3" presStyleLbl="fgAccFollowNode1" presStyleIdx="1" presStyleCnt="4">
        <dgm:presLayoutVars>
          <dgm:bulletEnabled val="1"/>
        </dgm:presLayoutVars>
      </dgm:prSet>
      <dgm:spPr/>
      <dgm:t>
        <a:bodyPr/>
        <a:lstStyle/>
        <a:p>
          <a:endParaRPr lang="en-US"/>
        </a:p>
      </dgm:t>
    </dgm:pt>
    <dgm:pt modelId="{5561908B-0B28-2241-A10A-90A5416FC8FA}" type="pres">
      <dgm:prSet presAssocID="{548AF9E1-AC13-D44C-94CE-1FE012C08BF8}" presName="FiveConn_3-4" presStyleLbl="fgAccFollowNode1" presStyleIdx="2" presStyleCnt="4">
        <dgm:presLayoutVars>
          <dgm:bulletEnabled val="1"/>
        </dgm:presLayoutVars>
      </dgm:prSet>
      <dgm:spPr/>
      <dgm:t>
        <a:bodyPr/>
        <a:lstStyle/>
        <a:p>
          <a:endParaRPr lang="en-US"/>
        </a:p>
      </dgm:t>
    </dgm:pt>
    <dgm:pt modelId="{8B05F59E-7196-5040-97FA-7259A2ED1EAB}" type="pres">
      <dgm:prSet presAssocID="{548AF9E1-AC13-D44C-94CE-1FE012C08BF8}" presName="FiveConn_4-5" presStyleLbl="fgAccFollowNode1" presStyleIdx="3" presStyleCnt="4">
        <dgm:presLayoutVars>
          <dgm:bulletEnabled val="1"/>
        </dgm:presLayoutVars>
      </dgm:prSet>
      <dgm:spPr/>
      <dgm:t>
        <a:bodyPr/>
        <a:lstStyle/>
        <a:p>
          <a:endParaRPr lang="en-US"/>
        </a:p>
      </dgm:t>
    </dgm:pt>
    <dgm:pt modelId="{448D773C-07AD-B743-98E4-D0D93834EF59}" type="pres">
      <dgm:prSet presAssocID="{548AF9E1-AC13-D44C-94CE-1FE012C08BF8}" presName="FiveNodes_1_text" presStyleLbl="node1" presStyleIdx="4" presStyleCnt="5">
        <dgm:presLayoutVars>
          <dgm:bulletEnabled val="1"/>
        </dgm:presLayoutVars>
      </dgm:prSet>
      <dgm:spPr/>
      <dgm:t>
        <a:bodyPr/>
        <a:lstStyle/>
        <a:p>
          <a:endParaRPr lang="en-US"/>
        </a:p>
      </dgm:t>
    </dgm:pt>
    <dgm:pt modelId="{A7A43317-7C2C-0645-8E94-CB71659752B2}" type="pres">
      <dgm:prSet presAssocID="{548AF9E1-AC13-D44C-94CE-1FE012C08BF8}" presName="FiveNodes_2_text" presStyleLbl="node1" presStyleIdx="4" presStyleCnt="5">
        <dgm:presLayoutVars>
          <dgm:bulletEnabled val="1"/>
        </dgm:presLayoutVars>
      </dgm:prSet>
      <dgm:spPr/>
      <dgm:t>
        <a:bodyPr/>
        <a:lstStyle/>
        <a:p>
          <a:endParaRPr lang="en-US"/>
        </a:p>
      </dgm:t>
    </dgm:pt>
    <dgm:pt modelId="{0BFF2908-915B-D94B-BA12-3285E936C520}" type="pres">
      <dgm:prSet presAssocID="{548AF9E1-AC13-D44C-94CE-1FE012C08BF8}" presName="FiveNodes_3_text" presStyleLbl="node1" presStyleIdx="4" presStyleCnt="5">
        <dgm:presLayoutVars>
          <dgm:bulletEnabled val="1"/>
        </dgm:presLayoutVars>
      </dgm:prSet>
      <dgm:spPr/>
      <dgm:t>
        <a:bodyPr/>
        <a:lstStyle/>
        <a:p>
          <a:endParaRPr lang="en-US"/>
        </a:p>
      </dgm:t>
    </dgm:pt>
    <dgm:pt modelId="{98A66D99-9DBE-2F45-87C7-4D60C5E56D38}" type="pres">
      <dgm:prSet presAssocID="{548AF9E1-AC13-D44C-94CE-1FE012C08BF8}" presName="FiveNodes_4_text" presStyleLbl="node1" presStyleIdx="4" presStyleCnt="5">
        <dgm:presLayoutVars>
          <dgm:bulletEnabled val="1"/>
        </dgm:presLayoutVars>
      </dgm:prSet>
      <dgm:spPr/>
      <dgm:t>
        <a:bodyPr/>
        <a:lstStyle/>
        <a:p>
          <a:endParaRPr lang="en-US"/>
        </a:p>
      </dgm:t>
    </dgm:pt>
    <dgm:pt modelId="{AEEEA854-9ADF-6644-B5FB-D452A094B440}" type="pres">
      <dgm:prSet presAssocID="{548AF9E1-AC13-D44C-94CE-1FE012C08BF8}" presName="FiveNodes_5_text" presStyleLbl="node1" presStyleIdx="4" presStyleCnt="5">
        <dgm:presLayoutVars>
          <dgm:bulletEnabled val="1"/>
        </dgm:presLayoutVars>
      </dgm:prSet>
      <dgm:spPr/>
      <dgm:t>
        <a:bodyPr/>
        <a:lstStyle/>
        <a:p>
          <a:endParaRPr lang="en-US"/>
        </a:p>
      </dgm:t>
    </dgm:pt>
  </dgm:ptLst>
  <dgm:cxnLst>
    <dgm:cxn modelId="{E9FF1EE3-D0D4-514D-B448-BCB0A45B797B}" type="presOf" srcId="{85DBE5DB-A71E-9546-962F-77E47AC1B306}" destId="{CB2F13AC-14FE-5240-B044-3FEE1749A320}" srcOrd="0" destOrd="0" presId="urn:microsoft.com/office/officeart/2005/8/layout/vProcess5"/>
    <dgm:cxn modelId="{B45A1C71-46F1-0442-9AD5-B0158EA07232}" srcId="{548AF9E1-AC13-D44C-94CE-1FE012C08BF8}" destId="{89B7CD80-A6A8-A743-A05B-521832249630}" srcOrd="4" destOrd="0" parTransId="{D0E712E7-1514-C944-BBAD-514F549DAD7E}" sibTransId="{C65F4DF6-9121-9042-BA84-1ACDB31865DD}"/>
    <dgm:cxn modelId="{135AE45A-5AF3-EC40-8196-2377E6F57155}" srcId="{548AF9E1-AC13-D44C-94CE-1FE012C08BF8}" destId="{A9C48B95-31DA-F24D-9125-2CB8609A7C06}" srcOrd="1" destOrd="0" parTransId="{ECC85B5C-B40F-B148-808A-50F67490CBBA}" sibTransId="{CB5887FF-2DB3-464C-A7EA-95F0F5F1A06B}"/>
    <dgm:cxn modelId="{028CA4F5-814E-B64F-9585-C2C4CEB20620}" type="presOf" srcId="{CB5887FF-2DB3-464C-A7EA-95F0F5F1A06B}" destId="{B050E007-5112-004F-B0B9-5EC0695BAC9E}" srcOrd="0" destOrd="0" presId="urn:microsoft.com/office/officeart/2005/8/layout/vProcess5"/>
    <dgm:cxn modelId="{C89DC7A4-A03A-2942-820D-C3CBA5976F00}" type="presOf" srcId="{89B7CD80-A6A8-A743-A05B-521832249630}" destId="{AEEEA854-9ADF-6644-B5FB-D452A094B440}" srcOrd="1" destOrd="0" presId="urn:microsoft.com/office/officeart/2005/8/layout/vProcess5"/>
    <dgm:cxn modelId="{BCE6D147-8A40-2A45-A7B0-42E66ADBF763}" type="presOf" srcId="{3580F495-3513-9545-8B05-1E11A3EC4245}" destId="{1F86EC52-4FB4-194D-84EE-35AC7FA37FB5}" srcOrd="0" destOrd="0" presId="urn:microsoft.com/office/officeart/2005/8/layout/vProcess5"/>
    <dgm:cxn modelId="{EB2F0F1E-56FE-B742-8E55-C6B3200E8904}" type="presOf" srcId="{A9C48B95-31DA-F24D-9125-2CB8609A7C06}" destId="{A7A43317-7C2C-0645-8E94-CB71659752B2}" srcOrd="1" destOrd="0" presId="urn:microsoft.com/office/officeart/2005/8/layout/vProcess5"/>
    <dgm:cxn modelId="{1B195B70-4AEB-7646-B49A-0E0EFEA3EDE5}" type="presOf" srcId="{3580F495-3513-9545-8B05-1E11A3EC4245}" destId="{0BFF2908-915B-D94B-BA12-3285E936C520}" srcOrd="1" destOrd="0" presId="urn:microsoft.com/office/officeart/2005/8/layout/vProcess5"/>
    <dgm:cxn modelId="{4968C2C0-F87E-7A4C-A281-BBCF1D32C3E1}" type="presOf" srcId="{548AF9E1-AC13-D44C-94CE-1FE012C08BF8}" destId="{5D585BAE-4D97-A042-813D-0F45A539D831}" srcOrd="0" destOrd="0" presId="urn:microsoft.com/office/officeart/2005/8/layout/vProcess5"/>
    <dgm:cxn modelId="{E8AD2FB0-1595-E14E-AEF2-C98CF2D3B117}" srcId="{548AF9E1-AC13-D44C-94CE-1FE012C08BF8}" destId="{A8243422-C301-D043-BDDA-547F8BF737A1}" srcOrd="3" destOrd="0" parTransId="{21F73196-8D0B-5141-A4A7-F342A308D276}" sibTransId="{17F2D7D6-0D7C-814A-9C0A-24271DD320CB}"/>
    <dgm:cxn modelId="{761B5C03-C0BF-8A4B-9E5B-2FA06FF67C42}" type="presOf" srcId="{A9C48B95-31DA-F24D-9125-2CB8609A7C06}" destId="{B5A40696-6EBA-5643-BC79-89B192E49590}" srcOrd="0" destOrd="0" presId="urn:microsoft.com/office/officeart/2005/8/layout/vProcess5"/>
    <dgm:cxn modelId="{CD5A4FB0-7D8B-9B4A-80E4-D5A634841250}" type="presOf" srcId="{17F2D7D6-0D7C-814A-9C0A-24271DD320CB}" destId="{8B05F59E-7196-5040-97FA-7259A2ED1EAB}" srcOrd="0" destOrd="0" presId="urn:microsoft.com/office/officeart/2005/8/layout/vProcess5"/>
    <dgm:cxn modelId="{39838508-9356-C14A-A6C8-3DFEA18FE871}" type="presOf" srcId="{5A49EF05-6C52-A840-A9E6-B05F49FF72D1}" destId="{5A69C588-F150-0C43-9179-63F26B872838}" srcOrd="0" destOrd="0" presId="urn:microsoft.com/office/officeart/2005/8/layout/vProcess5"/>
    <dgm:cxn modelId="{A6B035A3-A3E4-814D-8D53-C02D4850C04D}" type="presOf" srcId="{89B7CD80-A6A8-A743-A05B-521832249630}" destId="{1B405B44-86ED-7F4C-A8F8-D524FCDE6212}" srcOrd="0" destOrd="0" presId="urn:microsoft.com/office/officeart/2005/8/layout/vProcess5"/>
    <dgm:cxn modelId="{7FAFC5C2-85D1-8645-A5A0-401C01269A31}" srcId="{548AF9E1-AC13-D44C-94CE-1FE012C08BF8}" destId="{3580F495-3513-9545-8B05-1E11A3EC4245}" srcOrd="2" destOrd="0" parTransId="{4A8FB36C-96F9-1843-BA91-682418DF9C08}" sibTransId="{EBD54F53-445F-2D4C-9A22-1E0FF1F478E5}"/>
    <dgm:cxn modelId="{FC70543D-4B26-0049-883B-DF95BE4048FC}" type="presOf" srcId="{EBD54F53-445F-2D4C-9A22-1E0FF1F478E5}" destId="{5561908B-0B28-2241-A10A-90A5416FC8FA}" srcOrd="0" destOrd="0" presId="urn:microsoft.com/office/officeart/2005/8/layout/vProcess5"/>
    <dgm:cxn modelId="{0E9D9A8D-E335-F44F-86D9-2C8F1FE9E2B4}" type="presOf" srcId="{85DBE5DB-A71E-9546-962F-77E47AC1B306}" destId="{448D773C-07AD-B743-98E4-D0D93834EF59}" srcOrd="1" destOrd="0" presId="urn:microsoft.com/office/officeart/2005/8/layout/vProcess5"/>
    <dgm:cxn modelId="{5BE87742-DAEA-3149-8994-659413F04426}" srcId="{548AF9E1-AC13-D44C-94CE-1FE012C08BF8}" destId="{85DBE5DB-A71E-9546-962F-77E47AC1B306}" srcOrd="0" destOrd="0" parTransId="{EAAF77FF-2522-C844-968F-51598450D9A3}" sibTransId="{5A49EF05-6C52-A840-A9E6-B05F49FF72D1}"/>
    <dgm:cxn modelId="{59F6254B-12F8-1143-8A1B-ECC3BFFF8231}" type="presOf" srcId="{A8243422-C301-D043-BDDA-547F8BF737A1}" destId="{1F57FCF5-6C7D-5E4D-8B49-FF53AB15C48E}" srcOrd="0" destOrd="0" presId="urn:microsoft.com/office/officeart/2005/8/layout/vProcess5"/>
    <dgm:cxn modelId="{72E498E8-97F5-6346-8A5B-CE17D90A00F1}" type="presOf" srcId="{A8243422-C301-D043-BDDA-547F8BF737A1}" destId="{98A66D99-9DBE-2F45-87C7-4D60C5E56D38}" srcOrd="1" destOrd="0" presId="urn:microsoft.com/office/officeart/2005/8/layout/vProcess5"/>
    <dgm:cxn modelId="{56A147D5-F8E5-A141-9D7B-179190716ED8}" type="presParOf" srcId="{5D585BAE-4D97-A042-813D-0F45A539D831}" destId="{7D0E8CD0-5314-1244-AF7C-9ACDD5FBDC41}" srcOrd="0" destOrd="0" presId="urn:microsoft.com/office/officeart/2005/8/layout/vProcess5"/>
    <dgm:cxn modelId="{3C4224F7-E8AD-084C-952A-3D197A3684BB}" type="presParOf" srcId="{5D585BAE-4D97-A042-813D-0F45A539D831}" destId="{CB2F13AC-14FE-5240-B044-3FEE1749A320}" srcOrd="1" destOrd="0" presId="urn:microsoft.com/office/officeart/2005/8/layout/vProcess5"/>
    <dgm:cxn modelId="{F1CD609B-AAC9-F548-8572-6272341C8771}" type="presParOf" srcId="{5D585BAE-4D97-A042-813D-0F45A539D831}" destId="{B5A40696-6EBA-5643-BC79-89B192E49590}" srcOrd="2" destOrd="0" presId="urn:microsoft.com/office/officeart/2005/8/layout/vProcess5"/>
    <dgm:cxn modelId="{D8CB8842-C4DB-3A42-ACFB-2ECC2C8F4901}" type="presParOf" srcId="{5D585BAE-4D97-A042-813D-0F45A539D831}" destId="{1F86EC52-4FB4-194D-84EE-35AC7FA37FB5}" srcOrd="3" destOrd="0" presId="urn:microsoft.com/office/officeart/2005/8/layout/vProcess5"/>
    <dgm:cxn modelId="{E41250C0-BE52-E144-B6DF-73FD4899A5E7}" type="presParOf" srcId="{5D585BAE-4D97-A042-813D-0F45A539D831}" destId="{1F57FCF5-6C7D-5E4D-8B49-FF53AB15C48E}" srcOrd="4" destOrd="0" presId="urn:microsoft.com/office/officeart/2005/8/layout/vProcess5"/>
    <dgm:cxn modelId="{557581B1-96F4-434E-A4B4-D7CE692E2158}" type="presParOf" srcId="{5D585BAE-4D97-A042-813D-0F45A539D831}" destId="{1B405B44-86ED-7F4C-A8F8-D524FCDE6212}" srcOrd="5" destOrd="0" presId="urn:microsoft.com/office/officeart/2005/8/layout/vProcess5"/>
    <dgm:cxn modelId="{33DED1C9-8EB6-5945-B3CE-3321ADD40B6B}" type="presParOf" srcId="{5D585BAE-4D97-A042-813D-0F45A539D831}" destId="{5A69C588-F150-0C43-9179-63F26B872838}" srcOrd="6" destOrd="0" presId="urn:microsoft.com/office/officeart/2005/8/layout/vProcess5"/>
    <dgm:cxn modelId="{E466AA58-EE6C-4641-BE2E-35BB2AFECAD2}" type="presParOf" srcId="{5D585BAE-4D97-A042-813D-0F45A539D831}" destId="{B050E007-5112-004F-B0B9-5EC0695BAC9E}" srcOrd="7" destOrd="0" presId="urn:microsoft.com/office/officeart/2005/8/layout/vProcess5"/>
    <dgm:cxn modelId="{0A1FB45C-EA1F-594F-A6C9-247FB4AAAA37}" type="presParOf" srcId="{5D585BAE-4D97-A042-813D-0F45A539D831}" destId="{5561908B-0B28-2241-A10A-90A5416FC8FA}" srcOrd="8" destOrd="0" presId="urn:microsoft.com/office/officeart/2005/8/layout/vProcess5"/>
    <dgm:cxn modelId="{D58A0975-54F1-204E-83E9-544D15E3D9D3}" type="presParOf" srcId="{5D585BAE-4D97-A042-813D-0F45A539D831}" destId="{8B05F59E-7196-5040-97FA-7259A2ED1EAB}" srcOrd="9" destOrd="0" presId="urn:microsoft.com/office/officeart/2005/8/layout/vProcess5"/>
    <dgm:cxn modelId="{53FF4A8F-F50A-0547-9623-DDBF202BF3F1}" type="presParOf" srcId="{5D585BAE-4D97-A042-813D-0F45A539D831}" destId="{448D773C-07AD-B743-98E4-D0D93834EF59}" srcOrd="10" destOrd="0" presId="urn:microsoft.com/office/officeart/2005/8/layout/vProcess5"/>
    <dgm:cxn modelId="{1141703F-6725-6C44-A013-3CCE9A23E5AC}" type="presParOf" srcId="{5D585BAE-4D97-A042-813D-0F45A539D831}" destId="{A7A43317-7C2C-0645-8E94-CB71659752B2}" srcOrd="11" destOrd="0" presId="urn:microsoft.com/office/officeart/2005/8/layout/vProcess5"/>
    <dgm:cxn modelId="{DC48B235-0084-E545-BDF3-BCF3D3A89747}" type="presParOf" srcId="{5D585BAE-4D97-A042-813D-0F45A539D831}" destId="{0BFF2908-915B-D94B-BA12-3285E936C520}" srcOrd="12" destOrd="0" presId="urn:microsoft.com/office/officeart/2005/8/layout/vProcess5"/>
    <dgm:cxn modelId="{35B30D04-6E41-E04B-8C72-7A4C212B8516}" type="presParOf" srcId="{5D585BAE-4D97-A042-813D-0F45A539D831}" destId="{98A66D99-9DBE-2F45-87C7-4D60C5E56D38}" srcOrd="13" destOrd="0" presId="urn:microsoft.com/office/officeart/2005/8/layout/vProcess5"/>
    <dgm:cxn modelId="{D58A4CE8-397F-CF42-BDDD-08E584956BC3}" type="presParOf" srcId="{5D585BAE-4D97-A042-813D-0F45A539D831}" destId="{AEEEA854-9ADF-6644-B5FB-D452A094B440}"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10334C-D79C-474F-9855-731B79E1CCBD}" type="doc">
      <dgm:prSet loTypeId="urn:microsoft.com/office/officeart/2009/layout/CircleArrowProcess" loCatId="" qsTypeId="urn:microsoft.com/office/officeart/2005/8/quickstyle/simple4" qsCatId="simple" csTypeId="urn:microsoft.com/office/officeart/2005/8/colors/colorful1" csCatId="colorful" phldr="1"/>
      <dgm:spPr/>
      <dgm:t>
        <a:bodyPr/>
        <a:lstStyle/>
        <a:p>
          <a:endParaRPr lang="en-US"/>
        </a:p>
      </dgm:t>
    </dgm:pt>
    <dgm:pt modelId="{435C4BB4-810D-254C-911E-7E8B6652C6F3}">
      <dgm:prSet phldrT="[Text]"/>
      <dgm:spPr/>
      <dgm:t>
        <a:bodyPr/>
        <a:lstStyle/>
        <a:p>
          <a:r>
            <a:rPr lang="en-US" dirty="0" smtClean="0"/>
            <a:t>Images</a:t>
          </a:r>
          <a:endParaRPr lang="en-US" dirty="0"/>
        </a:p>
      </dgm:t>
    </dgm:pt>
    <dgm:pt modelId="{14AD9C2B-D36A-7041-89C4-FA320058D524}" type="parTrans" cxnId="{CA7A15CA-3A4A-2743-BB34-4741424AB4C8}">
      <dgm:prSet/>
      <dgm:spPr/>
      <dgm:t>
        <a:bodyPr/>
        <a:lstStyle/>
        <a:p>
          <a:endParaRPr lang="en-US"/>
        </a:p>
      </dgm:t>
    </dgm:pt>
    <dgm:pt modelId="{DF013895-C8F9-1C43-8F1E-B87806BC4BE0}" type="sibTrans" cxnId="{CA7A15CA-3A4A-2743-BB34-4741424AB4C8}">
      <dgm:prSet/>
      <dgm:spPr/>
      <dgm:t>
        <a:bodyPr/>
        <a:lstStyle/>
        <a:p>
          <a:endParaRPr lang="en-US"/>
        </a:p>
      </dgm:t>
    </dgm:pt>
    <dgm:pt modelId="{07DA35B4-2810-B049-A5EB-9A7A275AD041}">
      <dgm:prSet phldrT="[Text]"/>
      <dgm:spPr/>
      <dgm:t>
        <a:bodyPr/>
        <a:lstStyle/>
        <a:p>
          <a:r>
            <a:rPr lang="en-US" dirty="0" smtClean="0"/>
            <a:t>Scripture &amp; Story</a:t>
          </a:r>
          <a:endParaRPr lang="en-US" dirty="0"/>
        </a:p>
      </dgm:t>
    </dgm:pt>
    <dgm:pt modelId="{15330E0D-8E76-5B48-A5D2-331EBA812EED}" type="parTrans" cxnId="{BBE25777-1434-7743-9C7A-FCA505C01396}">
      <dgm:prSet/>
      <dgm:spPr/>
      <dgm:t>
        <a:bodyPr/>
        <a:lstStyle/>
        <a:p>
          <a:endParaRPr lang="en-US"/>
        </a:p>
      </dgm:t>
    </dgm:pt>
    <dgm:pt modelId="{B4FD2A2D-9600-1848-A259-DD77FB06205A}" type="sibTrans" cxnId="{BBE25777-1434-7743-9C7A-FCA505C01396}">
      <dgm:prSet/>
      <dgm:spPr/>
      <dgm:t>
        <a:bodyPr/>
        <a:lstStyle/>
        <a:p>
          <a:endParaRPr lang="en-US"/>
        </a:p>
      </dgm:t>
    </dgm:pt>
    <dgm:pt modelId="{157D9DDA-5CE3-3A43-AD1A-E6514682C781}">
      <dgm:prSet phldrT="[Text]"/>
      <dgm:spPr/>
      <dgm:t>
        <a:bodyPr/>
        <a:lstStyle/>
        <a:p>
          <a:r>
            <a:rPr lang="en-US" dirty="0" smtClean="0"/>
            <a:t>Reflection</a:t>
          </a:r>
          <a:endParaRPr lang="en-US" dirty="0"/>
        </a:p>
      </dgm:t>
    </dgm:pt>
    <dgm:pt modelId="{A9846EA2-6891-BD40-82C8-0A5440B15224}" type="parTrans" cxnId="{D72DC6AE-5DFE-7541-BBE7-0669D6E248F4}">
      <dgm:prSet/>
      <dgm:spPr/>
      <dgm:t>
        <a:bodyPr/>
        <a:lstStyle/>
        <a:p>
          <a:endParaRPr lang="en-US"/>
        </a:p>
      </dgm:t>
    </dgm:pt>
    <dgm:pt modelId="{03ED1A2A-43C2-8645-87D6-0754255AD9EE}" type="sibTrans" cxnId="{D72DC6AE-5DFE-7541-BBE7-0669D6E248F4}">
      <dgm:prSet/>
      <dgm:spPr/>
      <dgm:t>
        <a:bodyPr/>
        <a:lstStyle/>
        <a:p>
          <a:endParaRPr lang="en-US"/>
        </a:p>
      </dgm:t>
    </dgm:pt>
    <dgm:pt modelId="{C57539BA-DDCF-EC44-9A33-FBC87F419910}" type="pres">
      <dgm:prSet presAssocID="{3A10334C-D79C-474F-9855-731B79E1CCBD}" presName="Name0" presStyleCnt="0">
        <dgm:presLayoutVars>
          <dgm:chMax val="7"/>
          <dgm:chPref val="7"/>
          <dgm:dir/>
          <dgm:animLvl val="lvl"/>
        </dgm:presLayoutVars>
      </dgm:prSet>
      <dgm:spPr/>
      <dgm:t>
        <a:bodyPr/>
        <a:lstStyle/>
        <a:p>
          <a:endParaRPr lang="en-US"/>
        </a:p>
      </dgm:t>
    </dgm:pt>
    <dgm:pt modelId="{63FD0CD5-0FCB-3B42-BFDA-ABADC664B749}" type="pres">
      <dgm:prSet presAssocID="{435C4BB4-810D-254C-911E-7E8B6652C6F3}" presName="Accent1" presStyleCnt="0"/>
      <dgm:spPr/>
    </dgm:pt>
    <dgm:pt modelId="{90291D40-C425-BD41-8945-8FABFF6F0DD7}" type="pres">
      <dgm:prSet presAssocID="{435C4BB4-810D-254C-911E-7E8B6652C6F3}" presName="Accent" presStyleLbl="node1" presStyleIdx="0" presStyleCnt="3"/>
      <dgm:spPr/>
    </dgm:pt>
    <dgm:pt modelId="{4B0C3A8F-DCE4-D64C-BD4A-B62FC8754460}" type="pres">
      <dgm:prSet presAssocID="{435C4BB4-810D-254C-911E-7E8B6652C6F3}" presName="Parent1" presStyleLbl="revTx" presStyleIdx="0" presStyleCnt="3">
        <dgm:presLayoutVars>
          <dgm:chMax val="1"/>
          <dgm:chPref val="1"/>
          <dgm:bulletEnabled val="1"/>
        </dgm:presLayoutVars>
      </dgm:prSet>
      <dgm:spPr/>
      <dgm:t>
        <a:bodyPr/>
        <a:lstStyle/>
        <a:p>
          <a:endParaRPr lang="en-US"/>
        </a:p>
      </dgm:t>
    </dgm:pt>
    <dgm:pt modelId="{0EF515E4-FEE9-9D4C-BAEA-22099398D086}" type="pres">
      <dgm:prSet presAssocID="{07DA35B4-2810-B049-A5EB-9A7A275AD041}" presName="Accent2" presStyleCnt="0"/>
      <dgm:spPr/>
    </dgm:pt>
    <dgm:pt modelId="{5322F4D0-48E7-A14E-BF63-C3D8EA818776}" type="pres">
      <dgm:prSet presAssocID="{07DA35B4-2810-B049-A5EB-9A7A275AD041}" presName="Accent" presStyleLbl="node1" presStyleIdx="1" presStyleCnt="3"/>
      <dgm:spPr/>
    </dgm:pt>
    <dgm:pt modelId="{B3B6461E-AF05-E243-AB58-1CFE8C9D3D5D}" type="pres">
      <dgm:prSet presAssocID="{07DA35B4-2810-B049-A5EB-9A7A275AD041}" presName="Parent2" presStyleLbl="revTx" presStyleIdx="1" presStyleCnt="3">
        <dgm:presLayoutVars>
          <dgm:chMax val="1"/>
          <dgm:chPref val="1"/>
          <dgm:bulletEnabled val="1"/>
        </dgm:presLayoutVars>
      </dgm:prSet>
      <dgm:spPr/>
      <dgm:t>
        <a:bodyPr/>
        <a:lstStyle/>
        <a:p>
          <a:endParaRPr lang="en-US"/>
        </a:p>
      </dgm:t>
    </dgm:pt>
    <dgm:pt modelId="{F67605C1-6E52-6649-AE9A-AC07EC41F1F9}" type="pres">
      <dgm:prSet presAssocID="{157D9DDA-5CE3-3A43-AD1A-E6514682C781}" presName="Accent3" presStyleCnt="0"/>
      <dgm:spPr/>
    </dgm:pt>
    <dgm:pt modelId="{212FB0BA-053E-CC40-9812-9AA062E6ADB8}" type="pres">
      <dgm:prSet presAssocID="{157D9DDA-5CE3-3A43-AD1A-E6514682C781}" presName="Accent" presStyleLbl="node1" presStyleIdx="2" presStyleCnt="3"/>
      <dgm:spPr/>
    </dgm:pt>
    <dgm:pt modelId="{D090F26D-31CA-CB47-9747-34533A6A478E}" type="pres">
      <dgm:prSet presAssocID="{157D9DDA-5CE3-3A43-AD1A-E6514682C781}" presName="Parent3" presStyleLbl="revTx" presStyleIdx="2" presStyleCnt="3">
        <dgm:presLayoutVars>
          <dgm:chMax val="1"/>
          <dgm:chPref val="1"/>
          <dgm:bulletEnabled val="1"/>
        </dgm:presLayoutVars>
      </dgm:prSet>
      <dgm:spPr/>
      <dgm:t>
        <a:bodyPr/>
        <a:lstStyle/>
        <a:p>
          <a:endParaRPr lang="en-US"/>
        </a:p>
      </dgm:t>
    </dgm:pt>
  </dgm:ptLst>
  <dgm:cxnLst>
    <dgm:cxn modelId="{9F687815-2E50-BE43-8F47-3061DB838124}" type="presOf" srcId="{3A10334C-D79C-474F-9855-731B79E1CCBD}" destId="{C57539BA-DDCF-EC44-9A33-FBC87F419910}" srcOrd="0" destOrd="0" presId="urn:microsoft.com/office/officeart/2009/layout/CircleArrowProcess"/>
    <dgm:cxn modelId="{D72DC6AE-5DFE-7541-BBE7-0669D6E248F4}" srcId="{3A10334C-D79C-474F-9855-731B79E1CCBD}" destId="{157D9DDA-5CE3-3A43-AD1A-E6514682C781}" srcOrd="2" destOrd="0" parTransId="{A9846EA2-6891-BD40-82C8-0A5440B15224}" sibTransId="{03ED1A2A-43C2-8645-87D6-0754255AD9EE}"/>
    <dgm:cxn modelId="{0D120967-9600-4147-918E-6DC38BAE7572}" type="presOf" srcId="{435C4BB4-810D-254C-911E-7E8B6652C6F3}" destId="{4B0C3A8F-DCE4-D64C-BD4A-B62FC8754460}" srcOrd="0" destOrd="0" presId="urn:microsoft.com/office/officeart/2009/layout/CircleArrowProcess"/>
    <dgm:cxn modelId="{FF004BB6-EDEE-3F47-98B1-FC062EB051BE}" type="presOf" srcId="{157D9DDA-5CE3-3A43-AD1A-E6514682C781}" destId="{D090F26D-31CA-CB47-9747-34533A6A478E}" srcOrd="0" destOrd="0" presId="urn:microsoft.com/office/officeart/2009/layout/CircleArrowProcess"/>
    <dgm:cxn modelId="{AB027210-647E-A84D-ACBD-B424B6658641}" type="presOf" srcId="{07DA35B4-2810-B049-A5EB-9A7A275AD041}" destId="{B3B6461E-AF05-E243-AB58-1CFE8C9D3D5D}" srcOrd="0" destOrd="0" presId="urn:microsoft.com/office/officeart/2009/layout/CircleArrowProcess"/>
    <dgm:cxn modelId="{CA7A15CA-3A4A-2743-BB34-4741424AB4C8}" srcId="{3A10334C-D79C-474F-9855-731B79E1CCBD}" destId="{435C4BB4-810D-254C-911E-7E8B6652C6F3}" srcOrd="0" destOrd="0" parTransId="{14AD9C2B-D36A-7041-89C4-FA320058D524}" sibTransId="{DF013895-C8F9-1C43-8F1E-B87806BC4BE0}"/>
    <dgm:cxn modelId="{BBE25777-1434-7743-9C7A-FCA505C01396}" srcId="{3A10334C-D79C-474F-9855-731B79E1CCBD}" destId="{07DA35B4-2810-B049-A5EB-9A7A275AD041}" srcOrd="1" destOrd="0" parTransId="{15330E0D-8E76-5B48-A5D2-331EBA812EED}" sibTransId="{B4FD2A2D-9600-1848-A259-DD77FB06205A}"/>
    <dgm:cxn modelId="{360EC3EE-9ABB-094A-9DE3-0684F546EE59}" type="presParOf" srcId="{C57539BA-DDCF-EC44-9A33-FBC87F419910}" destId="{63FD0CD5-0FCB-3B42-BFDA-ABADC664B749}" srcOrd="0" destOrd="0" presId="urn:microsoft.com/office/officeart/2009/layout/CircleArrowProcess"/>
    <dgm:cxn modelId="{3BE2C95D-7B5F-FE4B-A4D4-D04AB5D3694A}" type="presParOf" srcId="{63FD0CD5-0FCB-3B42-BFDA-ABADC664B749}" destId="{90291D40-C425-BD41-8945-8FABFF6F0DD7}" srcOrd="0" destOrd="0" presId="urn:microsoft.com/office/officeart/2009/layout/CircleArrowProcess"/>
    <dgm:cxn modelId="{6F6A99E9-7C61-CC48-A1A9-11D2AC5BAED9}" type="presParOf" srcId="{C57539BA-DDCF-EC44-9A33-FBC87F419910}" destId="{4B0C3A8F-DCE4-D64C-BD4A-B62FC8754460}" srcOrd="1" destOrd="0" presId="urn:microsoft.com/office/officeart/2009/layout/CircleArrowProcess"/>
    <dgm:cxn modelId="{407B1F13-13C4-E845-AB22-58B62C7A0086}" type="presParOf" srcId="{C57539BA-DDCF-EC44-9A33-FBC87F419910}" destId="{0EF515E4-FEE9-9D4C-BAEA-22099398D086}" srcOrd="2" destOrd="0" presId="urn:microsoft.com/office/officeart/2009/layout/CircleArrowProcess"/>
    <dgm:cxn modelId="{D960FA9B-8EFA-3748-9063-B6AF8E9FBEBA}" type="presParOf" srcId="{0EF515E4-FEE9-9D4C-BAEA-22099398D086}" destId="{5322F4D0-48E7-A14E-BF63-C3D8EA818776}" srcOrd="0" destOrd="0" presId="urn:microsoft.com/office/officeart/2009/layout/CircleArrowProcess"/>
    <dgm:cxn modelId="{E1556722-46EC-8B4D-BA01-72E1CF41E38D}" type="presParOf" srcId="{C57539BA-DDCF-EC44-9A33-FBC87F419910}" destId="{B3B6461E-AF05-E243-AB58-1CFE8C9D3D5D}" srcOrd="3" destOrd="0" presId="urn:microsoft.com/office/officeart/2009/layout/CircleArrowProcess"/>
    <dgm:cxn modelId="{B396C215-90F2-7F4F-AD68-4F796CCA7838}" type="presParOf" srcId="{C57539BA-DDCF-EC44-9A33-FBC87F419910}" destId="{F67605C1-6E52-6649-AE9A-AC07EC41F1F9}" srcOrd="4" destOrd="0" presId="urn:microsoft.com/office/officeart/2009/layout/CircleArrowProcess"/>
    <dgm:cxn modelId="{2B5B4F4F-235C-464B-9DD3-201C1F22FB82}" type="presParOf" srcId="{F67605C1-6E52-6649-AE9A-AC07EC41F1F9}" destId="{212FB0BA-053E-CC40-9812-9AA062E6ADB8}" srcOrd="0" destOrd="0" presId="urn:microsoft.com/office/officeart/2009/layout/CircleArrowProcess"/>
    <dgm:cxn modelId="{2A9B4F1B-C80B-D04F-A3F7-6ADC14AC8E5F}" type="presParOf" srcId="{C57539BA-DDCF-EC44-9A33-FBC87F419910}" destId="{D090F26D-31CA-CB47-9747-34533A6A478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48AF9E1-AC13-D44C-94CE-1FE012C08BF8}" type="doc">
      <dgm:prSet loTypeId="urn:microsoft.com/office/officeart/2005/8/layout/vProcess5" loCatId="" qsTypeId="urn:microsoft.com/office/officeart/2005/8/quickstyle/simple1" qsCatId="simple" csTypeId="urn:microsoft.com/office/officeart/2005/8/colors/colorful1" csCatId="colorful" phldr="1"/>
      <dgm:spPr/>
      <dgm:t>
        <a:bodyPr/>
        <a:lstStyle/>
        <a:p>
          <a:endParaRPr lang="en-US"/>
        </a:p>
      </dgm:t>
    </dgm:pt>
    <dgm:pt modelId="{85DBE5DB-A71E-9546-962F-77E47AC1B306}">
      <dgm:prSet phldrT="[Text]"/>
      <dgm:spPr/>
      <dgm:t>
        <a:bodyPr/>
        <a:lstStyle/>
        <a:p>
          <a:r>
            <a:rPr lang="en-US" dirty="0" smtClean="0">
              <a:hlinkClick xmlns:r="http://schemas.openxmlformats.org/officeDocument/2006/relationships" r:id="rId1"/>
            </a:rPr>
            <a:t>Vibrant Faith @ Home</a:t>
          </a:r>
          <a:endParaRPr lang="en-US" dirty="0"/>
        </a:p>
      </dgm:t>
    </dgm:pt>
    <dgm:pt modelId="{EAAF77FF-2522-C844-968F-51598450D9A3}" type="parTrans" cxnId="{5BE87742-DAEA-3149-8994-659413F04426}">
      <dgm:prSet/>
      <dgm:spPr/>
      <dgm:t>
        <a:bodyPr/>
        <a:lstStyle/>
        <a:p>
          <a:endParaRPr lang="en-US"/>
        </a:p>
      </dgm:t>
    </dgm:pt>
    <dgm:pt modelId="{5A49EF05-6C52-A840-A9E6-B05F49FF72D1}" type="sibTrans" cxnId="{5BE87742-DAEA-3149-8994-659413F04426}">
      <dgm:prSet/>
      <dgm:spPr/>
      <dgm:t>
        <a:bodyPr/>
        <a:lstStyle/>
        <a:p>
          <a:endParaRPr lang="en-US"/>
        </a:p>
      </dgm:t>
    </dgm:pt>
    <dgm:pt modelId="{A9C48B95-31DA-F24D-9125-2CB8609A7C06}">
      <dgm:prSet phldrT="[Text]"/>
      <dgm:spPr/>
      <dgm:t>
        <a:bodyPr/>
        <a:lstStyle/>
        <a:p>
          <a:r>
            <a:rPr lang="en-US" dirty="0" smtClean="0">
              <a:hlinkClick xmlns:r="http://schemas.openxmlformats.org/officeDocument/2006/relationships" r:id="rId2"/>
            </a:rPr>
            <a:t>Grow Christians</a:t>
          </a:r>
          <a:endParaRPr lang="en-US" dirty="0"/>
        </a:p>
      </dgm:t>
    </dgm:pt>
    <dgm:pt modelId="{ECC85B5C-B40F-B148-808A-50F67490CBBA}" type="parTrans" cxnId="{135AE45A-5AF3-EC40-8196-2377E6F57155}">
      <dgm:prSet/>
      <dgm:spPr/>
      <dgm:t>
        <a:bodyPr/>
        <a:lstStyle/>
        <a:p>
          <a:endParaRPr lang="en-US"/>
        </a:p>
      </dgm:t>
    </dgm:pt>
    <dgm:pt modelId="{CB5887FF-2DB3-464C-A7EA-95F0F5F1A06B}" type="sibTrans" cxnId="{135AE45A-5AF3-EC40-8196-2377E6F57155}">
      <dgm:prSet/>
      <dgm:spPr/>
      <dgm:t>
        <a:bodyPr/>
        <a:lstStyle/>
        <a:p>
          <a:endParaRPr lang="en-US"/>
        </a:p>
      </dgm:t>
    </dgm:pt>
    <dgm:pt modelId="{3580F495-3513-9545-8B05-1E11A3EC4245}">
      <dgm:prSet phldrT="[Text]"/>
      <dgm:spPr/>
      <dgm:t>
        <a:bodyPr/>
        <a:lstStyle/>
        <a:p>
          <a:r>
            <a:rPr lang="en-US" dirty="0" smtClean="0">
              <a:hlinkClick xmlns:r="http://schemas.openxmlformats.org/officeDocument/2006/relationships" r:id="rId3"/>
            </a:rPr>
            <a:t>Taking Faith Home</a:t>
          </a:r>
          <a:endParaRPr lang="en-US" dirty="0"/>
        </a:p>
      </dgm:t>
    </dgm:pt>
    <dgm:pt modelId="{4A8FB36C-96F9-1843-BA91-682418DF9C08}" type="parTrans" cxnId="{7FAFC5C2-85D1-8645-A5A0-401C01269A31}">
      <dgm:prSet/>
      <dgm:spPr/>
      <dgm:t>
        <a:bodyPr/>
        <a:lstStyle/>
        <a:p>
          <a:endParaRPr lang="en-US"/>
        </a:p>
      </dgm:t>
    </dgm:pt>
    <dgm:pt modelId="{EBD54F53-445F-2D4C-9A22-1E0FF1F478E5}" type="sibTrans" cxnId="{7FAFC5C2-85D1-8645-A5A0-401C01269A31}">
      <dgm:prSet/>
      <dgm:spPr/>
      <dgm:t>
        <a:bodyPr/>
        <a:lstStyle/>
        <a:p>
          <a:endParaRPr lang="en-US"/>
        </a:p>
      </dgm:t>
    </dgm:pt>
    <dgm:pt modelId="{A8243422-C301-D043-BDDA-547F8BF737A1}">
      <dgm:prSet phldrT="[Text]"/>
      <dgm:spPr>
        <a:solidFill>
          <a:schemeClr val="accent2">
            <a:lumMod val="40000"/>
            <a:lumOff val="60000"/>
          </a:schemeClr>
        </a:solidFill>
      </dgm:spPr>
      <dgm:t>
        <a:bodyPr/>
        <a:lstStyle/>
        <a:p>
          <a:r>
            <a:rPr lang="en-US" dirty="0" smtClean="0">
              <a:hlinkClick xmlns:r="http://schemas.openxmlformats.org/officeDocument/2006/relationships" r:id="rId4"/>
            </a:rPr>
            <a:t>Build Faith</a:t>
          </a:r>
          <a:endParaRPr lang="en-US" dirty="0"/>
        </a:p>
      </dgm:t>
    </dgm:pt>
    <dgm:pt modelId="{21F73196-8D0B-5141-A4A7-F342A308D276}" type="parTrans" cxnId="{E8AD2FB0-1595-E14E-AEF2-C98CF2D3B117}">
      <dgm:prSet/>
      <dgm:spPr/>
      <dgm:t>
        <a:bodyPr/>
        <a:lstStyle/>
        <a:p>
          <a:endParaRPr lang="en-US"/>
        </a:p>
      </dgm:t>
    </dgm:pt>
    <dgm:pt modelId="{17F2D7D6-0D7C-814A-9C0A-24271DD320CB}" type="sibTrans" cxnId="{E8AD2FB0-1595-E14E-AEF2-C98CF2D3B117}">
      <dgm:prSet/>
      <dgm:spPr/>
      <dgm:t>
        <a:bodyPr/>
        <a:lstStyle/>
        <a:p>
          <a:endParaRPr lang="en-US"/>
        </a:p>
      </dgm:t>
    </dgm:pt>
    <dgm:pt modelId="{89B7CD80-A6A8-A743-A05B-521832249630}">
      <dgm:prSet phldrT="[Text]"/>
      <dgm:spPr/>
      <dgm:t>
        <a:bodyPr/>
        <a:lstStyle/>
        <a:p>
          <a:r>
            <a:rPr lang="en-US" dirty="0" smtClean="0">
              <a:hlinkClick xmlns:r="http://schemas.openxmlformats.org/officeDocument/2006/relationships" r:id="rId5"/>
            </a:rPr>
            <a:t>Families @ the Center</a:t>
          </a:r>
          <a:endParaRPr lang="en-US" dirty="0"/>
        </a:p>
      </dgm:t>
    </dgm:pt>
    <dgm:pt modelId="{D0E712E7-1514-C944-BBAD-514F549DAD7E}" type="parTrans" cxnId="{B45A1C71-46F1-0442-9AD5-B0158EA07232}">
      <dgm:prSet/>
      <dgm:spPr/>
      <dgm:t>
        <a:bodyPr/>
        <a:lstStyle/>
        <a:p>
          <a:endParaRPr lang="en-US"/>
        </a:p>
      </dgm:t>
    </dgm:pt>
    <dgm:pt modelId="{C65F4DF6-9121-9042-BA84-1ACDB31865DD}" type="sibTrans" cxnId="{B45A1C71-46F1-0442-9AD5-B0158EA07232}">
      <dgm:prSet/>
      <dgm:spPr/>
      <dgm:t>
        <a:bodyPr/>
        <a:lstStyle/>
        <a:p>
          <a:endParaRPr lang="en-US"/>
        </a:p>
      </dgm:t>
    </dgm:pt>
    <dgm:pt modelId="{5D585BAE-4D97-A042-813D-0F45A539D831}" type="pres">
      <dgm:prSet presAssocID="{548AF9E1-AC13-D44C-94CE-1FE012C08BF8}" presName="outerComposite" presStyleCnt="0">
        <dgm:presLayoutVars>
          <dgm:chMax val="5"/>
          <dgm:dir/>
          <dgm:resizeHandles val="exact"/>
        </dgm:presLayoutVars>
      </dgm:prSet>
      <dgm:spPr/>
      <dgm:t>
        <a:bodyPr/>
        <a:lstStyle/>
        <a:p>
          <a:endParaRPr lang="en-US"/>
        </a:p>
      </dgm:t>
    </dgm:pt>
    <dgm:pt modelId="{7D0E8CD0-5314-1244-AF7C-9ACDD5FBDC41}" type="pres">
      <dgm:prSet presAssocID="{548AF9E1-AC13-D44C-94CE-1FE012C08BF8}" presName="dummyMaxCanvas" presStyleCnt="0">
        <dgm:presLayoutVars/>
      </dgm:prSet>
      <dgm:spPr/>
      <dgm:t>
        <a:bodyPr/>
        <a:lstStyle/>
        <a:p>
          <a:endParaRPr lang="en-US"/>
        </a:p>
      </dgm:t>
    </dgm:pt>
    <dgm:pt modelId="{CB2F13AC-14FE-5240-B044-3FEE1749A320}" type="pres">
      <dgm:prSet presAssocID="{548AF9E1-AC13-D44C-94CE-1FE012C08BF8}" presName="FiveNodes_1" presStyleLbl="node1" presStyleIdx="0" presStyleCnt="5" custLinFactNeighborY="1824">
        <dgm:presLayoutVars>
          <dgm:bulletEnabled val="1"/>
        </dgm:presLayoutVars>
      </dgm:prSet>
      <dgm:spPr/>
      <dgm:t>
        <a:bodyPr/>
        <a:lstStyle/>
        <a:p>
          <a:endParaRPr lang="en-US"/>
        </a:p>
      </dgm:t>
    </dgm:pt>
    <dgm:pt modelId="{B5A40696-6EBA-5643-BC79-89B192E49590}" type="pres">
      <dgm:prSet presAssocID="{548AF9E1-AC13-D44C-94CE-1FE012C08BF8}" presName="FiveNodes_2" presStyleLbl="node1" presStyleIdx="1" presStyleCnt="5">
        <dgm:presLayoutVars>
          <dgm:bulletEnabled val="1"/>
        </dgm:presLayoutVars>
      </dgm:prSet>
      <dgm:spPr/>
      <dgm:t>
        <a:bodyPr/>
        <a:lstStyle/>
        <a:p>
          <a:endParaRPr lang="en-US"/>
        </a:p>
      </dgm:t>
    </dgm:pt>
    <dgm:pt modelId="{1F86EC52-4FB4-194D-84EE-35AC7FA37FB5}" type="pres">
      <dgm:prSet presAssocID="{548AF9E1-AC13-D44C-94CE-1FE012C08BF8}" presName="FiveNodes_3" presStyleLbl="node1" presStyleIdx="2" presStyleCnt="5">
        <dgm:presLayoutVars>
          <dgm:bulletEnabled val="1"/>
        </dgm:presLayoutVars>
      </dgm:prSet>
      <dgm:spPr/>
      <dgm:t>
        <a:bodyPr/>
        <a:lstStyle/>
        <a:p>
          <a:endParaRPr lang="en-US"/>
        </a:p>
      </dgm:t>
    </dgm:pt>
    <dgm:pt modelId="{1F57FCF5-6C7D-5E4D-8B49-FF53AB15C48E}" type="pres">
      <dgm:prSet presAssocID="{548AF9E1-AC13-D44C-94CE-1FE012C08BF8}" presName="FiveNodes_4" presStyleLbl="node1" presStyleIdx="3" presStyleCnt="5" custLinFactNeighborX="-235" custLinFactNeighborY="3648">
        <dgm:presLayoutVars>
          <dgm:bulletEnabled val="1"/>
        </dgm:presLayoutVars>
      </dgm:prSet>
      <dgm:spPr/>
      <dgm:t>
        <a:bodyPr/>
        <a:lstStyle/>
        <a:p>
          <a:endParaRPr lang="en-US"/>
        </a:p>
      </dgm:t>
    </dgm:pt>
    <dgm:pt modelId="{1B405B44-86ED-7F4C-A8F8-D524FCDE6212}" type="pres">
      <dgm:prSet presAssocID="{548AF9E1-AC13-D44C-94CE-1FE012C08BF8}" presName="FiveNodes_5" presStyleLbl="node1" presStyleIdx="4" presStyleCnt="5" custLinFactNeighborX="0" custLinFactNeighborY="3648">
        <dgm:presLayoutVars>
          <dgm:bulletEnabled val="1"/>
        </dgm:presLayoutVars>
      </dgm:prSet>
      <dgm:spPr/>
      <dgm:t>
        <a:bodyPr/>
        <a:lstStyle/>
        <a:p>
          <a:endParaRPr lang="en-US"/>
        </a:p>
      </dgm:t>
    </dgm:pt>
    <dgm:pt modelId="{5A69C588-F150-0C43-9179-63F26B872838}" type="pres">
      <dgm:prSet presAssocID="{548AF9E1-AC13-D44C-94CE-1FE012C08BF8}" presName="FiveConn_1-2" presStyleLbl="fgAccFollowNode1" presStyleIdx="0" presStyleCnt="4">
        <dgm:presLayoutVars>
          <dgm:bulletEnabled val="1"/>
        </dgm:presLayoutVars>
      </dgm:prSet>
      <dgm:spPr/>
      <dgm:t>
        <a:bodyPr/>
        <a:lstStyle/>
        <a:p>
          <a:endParaRPr lang="en-US"/>
        </a:p>
      </dgm:t>
    </dgm:pt>
    <dgm:pt modelId="{B050E007-5112-004F-B0B9-5EC0695BAC9E}" type="pres">
      <dgm:prSet presAssocID="{548AF9E1-AC13-D44C-94CE-1FE012C08BF8}" presName="FiveConn_2-3" presStyleLbl="fgAccFollowNode1" presStyleIdx="1" presStyleCnt="4">
        <dgm:presLayoutVars>
          <dgm:bulletEnabled val="1"/>
        </dgm:presLayoutVars>
      </dgm:prSet>
      <dgm:spPr/>
      <dgm:t>
        <a:bodyPr/>
        <a:lstStyle/>
        <a:p>
          <a:endParaRPr lang="en-US"/>
        </a:p>
      </dgm:t>
    </dgm:pt>
    <dgm:pt modelId="{5561908B-0B28-2241-A10A-90A5416FC8FA}" type="pres">
      <dgm:prSet presAssocID="{548AF9E1-AC13-D44C-94CE-1FE012C08BF8}" presName="FiveConn_3-4" presStyleLbl="fgAccFollowNode1" presStyleIdx="2" presStyleCnt="4">
        <dgm:presLayoutVars>
          <dgm:bulletEnabled val="1"/>
        </dgm:presLayoutVars>
      </dgm:prSet>
      <dgm:spPr/>
      <dgm:t>
        <a:bodyPr/>
        <a:lstStyle/>
        <a:p>
          <a:endParaRPr lang="en-US"/>
        </a:p>
      </dgm:t>
    </dgm:pt>
    <dgm:pt modelId="{8B05F59E-7196-5040-97FA-7259A2ED1EAB}" type="pres">
      <dgm:prSet presAssocID="{548AF9E1-AC13-D44C-94CE-1FE012C08BF8}" presName="FiveConn_4-5" presStyleLbl="fgAccFollowNode1" presStyleIdx="3" presStyleCnt="4">
        <dgm:presLayoutVars>
          <dgm:bulletEnabled val="1"/>
        </dgm:presLayoutVars>
      </dgm:prSet>
      <dgm:spPr/>
      <dgm:t>
        <a:bodyPr/>
        <a:lstStyle/>
        <a:p>
          <a:endParaRPr lang="en-US"/>
        </a:p>
      </dgm:t>
    </dgm:pt>
    <dgm:pt modelId="{448D773C-07AD-B743-98E4-D0D93834EF59}" type="pres">
      <dgm:prSet presAssocID="{548AF9E1-AC13-D44C-94CE-1FE012C08BF8}" presName="FiveNodes_1_text" presStyleLbl="node1" presStyleIdx="4" presStyleCnt="5">
        <dgm:presLayoutVars>
          <dgm:bulletEnabled val="1"/>
        </dgm:presLayoutVars>
      </dgm:prSet>
      <dgm:spPr/>
      <dgm:t>
        <a:bodyPr/>
        <a:lstStyle/>
        <a:p>
          <a:endParaRPr lang="en-US"/>
        </a:p>
      </dgm:t>
    </dgm:pt>
    <dgm:pt modelId="{A7A43317-7C2C-0645-8E94-CB71659752B2}" type="pres">
      <dgm:prSet presAssocID="{548AF9E1-AC13-D44C-94CE-1FE012C08BF8}" presName="FiveNodes_2_text" presStyleLbl="node1" presStyleIdx="4" presStyleCnt="5">
        <dgm:presLayoutVars>
          <dgm:bulletEnabled val="1"/>
        </dgm:presLayoutVars>
      </dgm:prSet>
      <dgm:spPr/>
      <dgm:t>
        <a:bodyPr/>
        <a:lstStyle/>
        <a:p>
          <a:endParaRPr lang="en-US"/>
        </a:p>
      </dgm:t>
    </dgm:pt>
    <dgm:pt modelId="{0BFF2908-915B-D94B-BA12-3285E936C520}" type="pres">
      <dgm:prSet presAssocID="{548AF9E1-AC13-D44C-94CE-1FE012C08BF8}" presName="FiveNodes_3_text" presStyleLbl="node1" presStyleIdx="4" presStyleCnt="5">
        <dgm:presLayoutVars>
          <dgm:bulletEnabled val="1"/>
        </dgm:presLayoutVars>
      </dgm:prSet>
      <dgm:spPr/>
      <dgm:t>
        <a:bodyPr/>
        <a:lstStyle/>
        <a:p>
          <a:endParaRPr lang="en-US"/>
        </a:p>
      </dgm:t>
    </dgm:pt>
    <dgm:pt modelId="{98A66D99-9DBE-2F45-87C7-4D60C5E56D38}" type="pres">
      <dgm:prSet presAssocID="{548AF9E1-AC13-D44C-94CE-1FE012C08BF8}" presName="FiveNodes_4_text" presStyleLbl="node1" presStyleIdx="4" presStyleCnt="5">
        <dgm:presLayoutVars>
          <dgm:bulletEnabled val="1"/>
        </dgm:presLayoutVars>
      </dgm:prSet>
      <dgm:spPr/>
      <dgm:t>
        <a:bodyPr/>
        <a:lstStyle/>
        <a:p>
          <a:endParaRPr lang="en-US"/>
        </a:p>
      </dgm:t>
    </dgm:pt>
    <dgm:pt modelId="{AEEEA854-9ADF-6644-B5FB-D452A094B440}" type="pres">
      <dgm:prSet presAssocID="{548AF9E1-AC13-D44C-94CE-1FE012C08BF8}" presName="FiveNodes_5_text" presStyleLbl="node1" presStyleIdx="4" presStyleCnt="5">
        <dgm:presLayoutVars>
          <dgm:bulletEnabled val="1"/>
        </dgm:presLayoutVars>
      </dgm:prSet>
      <dgm:spPr/>
      <dgm:t>
        <a:bodyPr/>
        <a:lstStyle/>
        <a:p>
          <a:endParaRPr lang="en-US"/>
        </a:p>
      </dgm:t>
    </dgm:pt>
  </dgm:ptLst>
  <dgm:cxnLst>
    <dgm:cxn modelId="{7FAFC5C2-85D1-8645-A5A0-401C01269A31}" srcId="{548AF9E1-AC13-D44C-94CE-1FE012C08BF8}" destId="{3580F495-3513-9545-8B05-1E11A3EC4245}" srcOrd="2" destOrd="0" parTransId="{4A8FB36C-96F9-1843-BA91-682418DF9C08}" sibTransId="{EBD54F53-445F-2D4C-9A22-1E0FF1F478E5}"/>
    <dgm:cxn modelId="{42A58E9B-AC5D-2B4D-A103-29067B1062F8}" type="presOf" srcId="{3580F495-3513-9545-8B05-1E11A3EC4245}" destId="{0BFF2908-915B-D94B-BA12-3285E936C520}" srcOrd="1" destOrd="0" presId="urn:microsoft.com/office/officeart/2005/8/layout/vProcess5"/>
    <dgm:cxn modelId="{A710D068-2502-F744-A897-046EF2DF296B}" type="presOf" srcId="{A8243422-C301-D043-BDDA-547F8BF737A1}" destId="{98A66D99-9DBE-2F45-87C7-4D60C5E56D38}" srcOrd="1" destOrd="0" presId="urn:microsoft.com/office/officeart/2005/8/layout/vProcess5"/>
    <dgm:cxn modelId="{B45A1C71-46F1-0442-9AD5-B0158EA07232}" srcId="{548AF9E1-AC13-D44C-94CE-1FE012C08BF8}" destId="{89B7CD80-A6A8-A743-A05B-521832249630}" srcOrd="4" destOrd="0" parTransId="{D0E712E7-1514-C944-BBAD-514F549DAD7E}" sibTransId="{C65F4DF6-9121-9042-BA84-1ACDB31865DD}"/>
    <dgm:cxn modelId="{135AE45A-5AF3-EC40-8196-2377E6F57155}" srcId="{548AF9E1-AC13-D44C-94CE-1FE012C08BF8}" destId="{A9C48B95-31DA-F24D-9125-2CB8609A7C06}" srcOrd="1" destOrd="0" parTransId="{ECC85B5C-B40F-B148-808A-50F67490CBBA}" sibTransId="{CB5887FF-2DB3-464C-A7EA-95F0F5F1A06B}"/>
    <dgm:cxn modelId="{A5DD0724-7F24-094A-8203-5005554DB2AF}" type="presOf" srcId="{5A49EF05-6C52-A840-A9E6-B05F49FF72D1}" destId="{5A69C588-F150-0C43-9179-63F26B872838}" srcOrd="0" destOrd="0" presId="urn:microsoft.com/office/officeart/2005/8/layout/vProcess5"/>
    <dgm:cxn modelId="{78754501-8001-5A4F-8BB9-8BBD3943F812}" type="presOf" srcId="{89B7CD80-A6A8-A743-A05B-521832249630}" destId="{1B405B44-86ED-7F4C-A8F8-D524FCDE6212}" srcOrd="0" destOrd="0" presId="urn:microsoft.com/office/officeart/2005/8/layout/vProcess5"/>
    <dgm:cxn modelId="{DAAA552F-46D4-5F4A-B012-95B46CDEB590}" type="presOf" srcId="{85DBE5DB-A71E-9546-962F-77E47AC1B306}" destId="{CB2F13AC-14FE-5240-B044-3FEE1749A320}" srcOrd="0" destOrd="0" presId="urn:microsoft.com/office/officeart/2005/8/layout/vProcess5"/>
    <dgm:cxn modelId="{E6B95077-DF44-174B-814B-3EF629483CBB}" type="presOf" srcId="{89B7CD80-A6A8-A743-A05B-521832249630}" destId="{AEEEA854-9ADF-6644-B5FB-D452A094B440}" srcOrd="1" destOrd="0" presId="urn:microsoft.com/office/officeart/2005/8/layout/vProcess5"/>
    <dgm:cxn modelId="{87634570-6F2F-CF42-971F-AAFE436CD5C9}" type="presOf" srcId="{A9C48B95-31DA-F24D-9125-2CB8609A7C06}" destId="{A7A43317-7C2C-0645-8E94-CB71659752B2}" srcOrd="1" destOrd="0" presId="urn:microsoft.com/office/officeart/2005/8/layout/vProcess5"/>
    <dgm:cxn modelId="{9B2EC435-85BC-9440-B0E1-E90BBBC90CB5}" type="presOf" srcId="{EBD54F53-445F-2D4C-9A22-1E0FF1F478E5}" destId="{5561908B-0B28-2241-A10A-90A5416FC8FA}" srcOrd="0" destOrd="0" presId="urn:microsoft.com/office/officeart/2005/8/layout/vProcess5"/>
    <dgm:cxn modelId="{B79F6090-F38A-3249-AC1B-F889DA3348CB}" type="presOf" srcId="{CB5887FF-2DB3-464C-A7EA-95F0F5F1A06B}" destId="{B050E007-5112-004F-B0B9-5EC0695BAC9E}" srcOrd="0" destOrd="0" presId="urn:microsoft.com/office/officeart/2005/8/layout/vProcess5"/>
    <dgm:cxn modelId="{5BE87742-DAEA-3149-8994-659413F04426}" srcId="{548AF9E1-AC13-D44C-94CE-1FE012C08BF8}" destId="{85DBE5DB-A71E-9546-962F-77E47AC1B306}" srcOrd="0" destOrd="0" parTransId="{EAAF77FF-2522-C844-968F-51598450D9A3}" sibTransId="{5A49EF05-6C52-A840-A9E6-B05F49FF72D1}"/>
    <dgm:cxn modelId="{4AF62913-35A5-7B49-8A16-86008AC2A254}" type="presOf" srcId="{548AF9E1-AC13-D44C-94CE-1FE012C08BF8}" destId="{5D585BAE-4D97-A042-813D-0F45A539D831}" srcOrd="0" destOrd="0" presId="urn:microsoft.com/office/officeart/2005/8/layout/vProcess5"/>
    <dgm:cxn modelId="{DA67A2B5-F33B-8444-BB2F-84B09EFAE478}" type="presOf" srcId="{A9C48B95-31DA-F24D-9125-2CB8609A7C06}" destId="{B5A40696-6EBA-5643-BC79-89B192E49590}" srcOrd="0" destOrd="0" presId="urn:microsoft.com/office/officeart/2005/8/layout/vProcess5"/>
    <dgm:cxn modelId="{766C56C6-9201-3E4B-9046-C176159C6C77}" type="presOf" srcId="{A8243422-C301-D043-BDDA-547F8BF737A1}" destId="{1F57FCF5-6C7D-5E4D-8B49-FF53AB15C48E}" srcOrd="0" destOrd="0" presId="urn:microsoft.com/office/officeart/2005/8/layout/vProcess5"/>
    <dgm:cxn modelId="{E8AD2FB0-1595-E14E-AEF2-C98CF2D3B117}" srcId="{548AF9E1-AC13-D44C-94CE-1FE012C08BF8}" destId="{A8243422-C301-D043-BDDA-547F8BF737A1}" srcOrd="3" destOrd="0" parTransId="{21F73196-8D0B-5141-A4A7-F342A308D276}" sibTransId="{17F2D7D6-0D7C-814A-9C0A-24271DD320CB}"/>
    <dgm:cxn modelId="{F664CBF9-031C-4D45-9874-548AE07303B2}" type="presOf" srcId="{3580F495-3513-9545-8B05-1E11A3EC4245}" destId="{1F86EC52-4FB4-194D-84EE-35AC7FA37FB5}" srcOrd="0" destOrd="0" presId="urn:microsoft.com/office/officeart/2005/8/layout/vProcess5"/>
    <dgm:cxn modelId="{7BD06D40-6AB3-4447-9703-674670BC62E9}" type="presOf" srcId="{17F2D7D6-0D7C-814A-9C0A-24271DD320CB}" destId="{8B05F59E-7196-5040-97FA-7259A2ED1EAB}" srcOrd="0" destOrd="0" presId="urn:microsoft.com/office/officeart/2005/8/layout/vProcess5"/>
    <dgm:cxn modelId="{6F033723-D097-BA4A-BB76-2DF21EF764FA}" type="presOf" srcId="{85DBE5DB-A71E-9546-962F-77E47AC1B306}" destId="{448D773C-07AD-B743-98E4-D0D93834EF59}" srcOrd="1" destOrd="0" presId="urn:microsoft.com/office/officeart/2005/8/layout/vProcess5"/>
    <dgm:cxn modelId="{394E2478-7164-354C-A937-9BB2B7B5A810}" type="presParOf" srcId="{5D585BAE-4D97-A042-813D-0F45A539D831}" destId="{7D0E8CD0-5314-1244-AF7C-9ACDD5FBDC41}" srcOrd="0" destOrd="0" presId="urn:microsoft.com/office/officeart/2005/8/layout/vProcess5"/>
    <dgm:cxn modelId="{F4892087-EFE6-2648-AC73-F39129CB02DC}" type="presParOf" srcId="{5D585BAE-4D97-A042-813D-0F45A539D831}" destId="{CB2F13AC-14FE-5240-B044-3FEE1749A320}" srcOrd="1" destOrd="0" presId="urn:microsoft.com/office/officeart/2005/8/layout/vProcess5"/>
    <dgm:cxn modelId="{5546B930-E547-464F-A611-E4EDFE22E9FE}" type="presParOf" srcId="{5D585BAE-4D97-A042-813D-0F45A539D831}" destId="{B5A40696-6EBA-5643-BC79-89B192E49590}" srcOrd="2" destOrd="0" presId="urn:microsoft.com/office/officeart/2005/8/layout/vProcess5"/>
    <dgm:cxn modelId="{ECE62BB2-6F14-4646-85B2-25FD98D0E94E}" type="presParOf" srcId="{5D585BAE-4D97-A042-813D-0F45A539D831}" destId="{1F86EC52-4FB4-194D-84EE-35AC7FA37FB5}" srcOrd="3" destOrd="0" presId="urn:microsoft.com/office/officeart/2005/8/layout/vProcess5"/>
    <dgm:cxn modelId="{8D59F4F0-C388-D445-A12C-57D41877CCE7}" type="presParOf" srcId="{5D585BAE-4D97-A042-813D-0F45A539D831}" destId="{1F57FCF5-6C7D-5E4D-8B49-FF53AB15C48E}" srcOrd="4" destOrd="0" presId="urn:microsoft.com/office/officeart/2005/8/layout/vProcess5"/>
    <dgm:cxn modelId="{1071C1E0-7C37-4F40-8202-95A673A4013B}" type="presParOf" srcId="{5D585BAE-4D97-A042-813D-0F45A539D831}" destId="{1B405B44-86ED-7F4C-A8F8-D524FCDE6212}" srcOrd="5" destOrd="0" presId="urn:microsoft.com/office/officeart/2005/8/layout/vProcess5"/>
    <dgm:cxn modelId="{DD297E2A-1C86-2E4E-B618-5F9DBDB2C4EF}" type="presParOf" srcId="{5D585BAE-4D97-A042-813D-0F45A539D831}" destId="{5A69C588-F150-0C43-9179-63F26B872838}" srcOrd="6" destOrd="0" presId="urn:microsoft.com/office/officeart/2005/8/layout/vProcess5"/>
    <dgm:cxn modelId="{1557FB56-1502-E749-89AE-8A328FFDB96B}" type="presParOf" srcId="{5D585BAE-4D97-A042-813D-0F45A539D831}" destId="{B050E007-5112-004F-B0B9-5EC0695BAC9E}" srcOrd="7" destOrd="0" presId="urn:microsoft.com/office/officeart/2005/8/layout/vProcess5"/>
    <dgm:cxn modelId="{22ED2BC7-F419-9D42-B853-45D5B845007C}" type="presParOf" srcId="{5D585BAE-4D97-A042-813D-0F45A539D831}" destId="{5561908B-0B28-2241-A10A-90A5416FC8FA}" srcOrd="8" destOrd="0" presId="urn:microsoft.com/office/officeart/2005/8/layout/vProcess5"/>
    <dgm:cxn modelId="{23BD2F27-4D8E-1948-B46E-CBECA65A26C5}" type="presParOf" srcId="{5D585BAE-4D97-A042-813D-0F45A539D831}" destId="{8B05F59E-7196-5040-97FA-7259A2ED1EAB}" srcOrd="9" destOrd="0" presId="urn:microsoft.com/office/officeart/2005/8/layout/vProcess5"/>
    <dgm:cxn modelId="{BE90EC7B-BED3-754F-95E4-CB0437E5254A}" type="presParOf" srcId="{5D585BAE-4D97-A042-813D-0F45A539D831}" destId="{448D773C-07AD-B743-98E4-D0D93834EF59}" srcOrd="10" destOrd="0" presId="urn:microsoft.com/office/officeart/2005/8/layout/vProcess5"/>
    <dgm:cxn modelId="{FD06E34E-3FA9-3C48-A41F-B70A84D983EE}" type="presParOf" srcId="{5D585BAE-4D97-A042-813D-0F45A539D831}" destId="{A7A43317-7C2C-0645-8E94-CB71659752B2}" srcOrd="11" destOrd="0" presId="urn:microsoft.com/office/officeart/2005/8/layout/vProcess5"/>
    <dgm:cxn modelId="{2D6F33A2-8053-4346-BD31-E5B0D0321784}" type="presParOf" srcId="{5D585BAE-4D97-A042-813D-0F45A539D831}" destId="{0BFF2908-915B-D94B-BA12-3285E936C520}" srcOrd="12" destOrd="0" presId="urn:microsoft.com/office/officeart/2005/8/layout/vProcess5"/>
    <dgm:cxn modelId="{804886DD-5675-5345-9A6C-28D1FC74446D}" type="presParOf" srcId="{5D585BAE-4D97-A042-813D-0F45A539D831}" destId="{98A66D99-9DBE-2F45-87C7-4D60C5E56D38}" srcOrd="13" destOrd="0" presId="urn:microsoft.com/office/officeart/2005/8/layout/vProcess5"/>
    <dgm:cxn modelId="{2D836F1A-14D7-7A4F-A8B9-D7E6EB6F22A9}" type="presParOf" srcId="{5D585BAE-4D97-A042-813D-0F45A539D831}" destId="{AEEEA854-9ADF-6644-B5FB-D452A094B440}"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23AEC-AD91-9A47-B970-7E6642223C5D}">
      <dsp:nvSpPr>
        <dsp:cNvPr id="0" name=""/>
        <dsp:cNvSpPr/>
      </dsp:nvSpPr>
      <dsp:spPr>
        <a:xfrm>
          <a:off x="-6016264" y="-921188"/>
          <a:ext cx="7166731" cy="7166731"/>
        </a:xfrm>
        <a:prstGeom prst="blockArc">
          <a:avLst>
            <a:gd name="adj1" fmla="val 18900000"/>
            <a:gd name="adj2" fmla="val 2700000"/>
            <a:gd name="adj3" fmla="val 301"/>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72A148-B823-AC4D-A3C2-6782016AECB4}">
      <dsp:nvSpPr>
        <dsp:cNvPr id="0" name=""/>
        <dsp:cNvSpPr/>
      </dsp:nvSpPr>
      <dsp:spPr>
        <a:xfrm>
          <a:off x="373503" y="242045"/>
          <a:ext cx="7111916" cy="4838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God is present and</a:t>
          </a:r>
          <a:r>
            <a:rPr lang="en-US" sz="2500" kern="1200" baseline="0" dirty="0" smtClean="0"/>
            <a:t> active in family life</a:t>
          </a:r>
          <a:endParaRPr lang="en-US" sz="2500" kern="1200" dirty="0"/>
        </a:p>
      </dsp:txBody>
      <dsp:txXfrm>
        <a:off x="373503" y="242045"/>
        <a:ext cx="7111916" cy="483877"/>
      </dsp:txXfrm>
    </dsp:sp>
    <dsp:sp modelId="{009C9E74-F0A4-F749-9493-786FFB88E242}">
      <dsp:nvSpPr>
        <dsp:cNvPr id="0" name=""/>
        <dsp:cNvSpPr/>
      </dsp:nvSpPr>
      <dsp:spPr>
        <a:xfrm>
          <a:off x="71080" y="181560"/>
          <a:ext cx="604846" cy="60484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BCDFB1-6507-E144-8269-CD5FC7E7DCB5}">
      <dsp:nvSpPr>
        <dsp:cNvPr id="0" name=""/>
        <dsp:cNvSpPr/>
      </dsp:nvSpPr>
      <dsp:spPr>
        <a:xfrm>
          <a:off x="811697" y="968287"/>
          <a:ext cx="6673722" cy="48387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chemeClr val="tx1"/>
              </a:solidFill>
            </a:rPr>
            <a:t>Immanent as well as transcendent</a:t>
          </a:r>
          <a:endParaRPr lang="en-US" sz="2500" kern="1200" dirty="0">
            <a:solidFill>
              <a:schemeClr val="tx1"/>
            </a:solidFill>
          </a:endParaRPr>
        </a:p>
      </dsp:txBody>
      <dsp:txXfrm>
        <a:off x="811697" y="968287"/>
        <a:ext cx="6673722" cy="483877"/>
      </dsp:txXfrm>
    </dsp:sp>
    <dsp:sp modelId="{0FCA36B1-92CD-9D44-88B4-F9C1DBD44E6D}">
      <dsp:nvSpPr>
        <dsp:cNvPr id="0" name=""/>
        <dsp:cNvSpPr/>
      </dsp:nvSpPr>
      <dsp:spPr>
        <a:xfrm>
          <a:off x="509274" y="907802"/>
          <a:ext cx="604846" cy="60484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7EB1367-DCE7-2E45-8E11-E70EDF83EE42}">
      <dsp:nvSpPr>
        <dsp:cNvPr id="0" name=""/>
        <dsp:cNvSpPr/>
      </dsp:nvSpPr>
      <dsp:spPr>
        <a:xfrm>
          <a:off x="1051826" y="1693996"/>
          <a:ext cx="6433593" cy="48387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chemeClr val="tx1"/>
              </a:solidFill>
            </a:rPr>
            <a:t>Available in/through our life experiences</a:t>
          </a:r>
          <a:endParaRPr lang="en-US" sz="2500" kern="1200" dirty="0">
            <a:solidFill>
              <a:schemeClr val="tx1"/>
            </a:solidFill>
          </a:endParaRPr>
        </a:p>
      </dsp:txBody>
      <dsp:txXfrm>
        <a:off x="1051826" y="1693996"/>
        <a:ext cx="6433593" cy="483877"/>
      </dsp:txXfrm>
    </dsp:sp>
    <dsp:sp modelId="{BDA6F6AC-9B59-154B-9B77-EFABF2A98645}">
      <dsp:nvSpPr>
        <dsp:cNvPr id="0" name=""/>
        <dsp:cNvSpPr/>
      </dsp:nvSpPr>
      <dsp:spPr>
        <a:xfrm>
          <a:off x="749402" y="1633511"/>
          <a:ext cx="604846" cy="60484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8876ED-8426-E94A-B5FB-02CECB3450FA}">
      <dsp:nvSpPr>
        <dsp:cNvPr id="0" name=""/>
        <dsp:cNvSpPr/>
      </dsp:nvSpPr>
      <dsp:spPr>
        <a:xfrm>
          <a:off x="1128496" y="2420238"/>
          <a:ext cx="6356923" cy="48387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Present in relationships</a:t>
          </a:r>
          <a:endParaRPr lang="en-US" sz="2500" kern="1200" dirty="0"/>
        </a:p>
      </dsp:txBody>
      <dsp:txXfrm>
        <a:off x="1128496" y="2420238"/>
        <a:ext cx="6356923" cy="483877"/>
      </dsp:txXfrm>
    </dsp:sp>
    <dsp:sp modelId="{29BCC1E9-E211-EB46-988A-FD65FFC451AE}">
      <dsp:nvSpPr>
        <dsp:cNvPr id="0" name=""/>
        <dsp:cNvSpPr/>
      </dsp:nvSpPr>
      <dsp:spPr>
        <a:xfrm>
          <a:off x="826073" y="2359753"/>
          <a:ext cx="604846" cy="604846"/>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BC43F7-B9B4-6F40-A603-94EB33210EB3}">
      <dsp:nvSpPr>
        <dsp:cNvPr id="0" name=""/>
        <dsp:cNvSpPr/>
      </dsp:nvSpPr>
      <dsp:spPr>
        <a:xfrm>
          <a:off x="1051826" y="3146480"/>
          <a:ext cx="6433593" cy="48387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chemeClr val="tx1"/>
              </a:solidFill>
            </a:rPr>
            <a:t>Families epitomize relationship</a:t>
          </a:r>
          <a:endParaRPr lang="en-US" sz="2500" kern="1200" dirty="0">
            <a:solidFill>
              <a:schemeClr val="tx1"/>
            </a:solidFill>
          </a:endParaRPr>
        </a:p>
      </dsp:txBody>
      <dsp:txXfrm>
        <a:off x="1051826" y="3146480"/>
        <a:ext cx="6433593" cy="483877"/>
      </dsp:txXfrm>
    </dsp:sp>
    <dsp:sp modelId="{723F276A-7967-4641-80F6-2E4024EF9358}">
      <dsp:nvSpPr>
        <dsp:cNvPr id="0" name=""/>
        <dsp:cNvSpPr/>
      </dsp:nvSpPr>
      <dsp:spPr>
        <a:xfrm>
          <a:off x="749402" y="3085995"/>
          <a:ext cx="604846" cy="604846"/>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A7A120-59B8-7946-82A9-31E54110D237}">
      <dsp:nvSpPr>
        <dsp:cNvPr id="0" name=""/>
        <dsp:cNvSpPr/>
      </dsp:nvSpPr>
      <dsp:spPr>
        <a:xfrm>
          <a:off x="811697" y="3872189"/>
          <a:ext cx="6673722" cy="4838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smtClean="0"/>
            <a:t>Families are both human and spiritual</a:t>
          </a:r>
          <a:endParaRPr lang="en-US" sz="2500" kern="1200" dirty="0"/>
        </a:p>
      </dsp:txBody>
      <dsp:txXfrm>
        <a:off x="811697" y="3872189"/>
        <a:ext cx="6673722" cy="483877"/>
      </dsp:txXfrm>
    </dsp:sp>
    <dsp:sp modelId="{63FB382E-3534-9B44-9902-6C7EF1888A6B}">
      <dsp:nvSpPr>
        <dsp:cNvPr id="0" name=""/>
        <dsp:cNvSpPr/>
      </dsp:nvSpPr>
      <dsp:spPr>
        <a:xfrm>
          <a:off x="509274" y="3811705"/>
          <a:ext cx="604846" cy="60484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B08408-3744-3C44-B656-6203846B3A0B}">
      <dsp:nvSpPr>
        <dsp:cNvPr id="0" name=""/>
        <dsp:cNvSpPr/>
      </dsp:nvSpPr>
      <dsp:spPr>
        <a:xfrm>
          <a:off x="373503" y="4598431"/>
          <a:ext cx="7111916" cy="48387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4078"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chemeClr val="tx1"/>
              </a:solidFill>
            </a:rPr>
            <a:t>Families: authentic ecclesial expression</a:t>
          </a:r>
          <a:endParaRPr lang="en-US" sz="2500" kern="1200" dirty="0">
            <a:solidFill>
              <a:schemeClr val="tx1"/>
            </a:solidFill>
          </a:endParaRPr>
        </a:p>
      </dsp:txBody>
      <dsp:txXfrm>
        <a:off x="373503" y="4598431"/>
        <a:ext cx="7111916" cy="483877"/>
      </dsp:txXfrm>
    </dsp:sp>
    <dsp:sp modelId="{50A84278-3AF7-C04E-A16F-C5D6138DF3AA}">
      <dsp:nvSpPr>
        <dsp:cNvPr id="0" name=""/>
        <dsp:cNvSpPr/>
      </dsp:nvSpPr>
      <dsp:spPr>
        <a:xfrm>
          <a:off x="71080" y="4537946"/>
          <a:ext cx="604846" cy="60484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C337B-8C77-824D-B486-3AA3556FC902}">
      <dsp:nvSpPr>
        <dsp:cNvPr id="0" name=""/>
        <dsp:cNvSpPr/>
      </dsp:nvSpPr>
      <dsp:spPr>
        <a:xfrm>
          <a:off x="1059" y="1625514"/>
          <a:ext cx="2065249" cy="2065249"/>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3658" tIns="31750" rIns="113658" bIns="31750" numCol="1" spcCol="1270" anchor="ctr" anchorCtr="0">
          <a:noAutofit/>
        </a:bodyPr>
        <a:lstStyle/>
        <a:p>
          <a:pPr lvl="0" algn="ctr" defTabSz="1111250">
            <a:lnSpc>
              <a:spcPct val="90000"/>
            </a:lnSpc>
            <a:spcBef>
              <a:spcPct val="0"/>
            </a:spcBef>
            <a:spcAft>
              <a:spcPct val="35000"/>
            </a:spcAft>
          </a:pPr>
          <a:r>
            <a:rPr lang="en-US" sz="2500" kern="1200" dirty="0" smtClean="0"/>
            <a:t>World Demands</a:t>
          </a:r>
          <a:endParaRPr lang="en-US" sz="2500" kern="1200" dirty="0"/>
        </a:p>
      </dsp:txBody>
      <dsp:txXfrm>
        <a:off x="303508" y="1927963"/>
        <a:ext cx="1460351" cy="1460351"/>
      </dsp:txXfrm>
    </dsp:sp>
    <dsp:sp modelId="{28E43428-80D4-FB4A-8729-8FF382C1D9A5}">
      <dsp:nvSpPr>
        <dsp:cNvPr id="0" name=""/>
        <dsp:cNvSpPr/>
      </dsp:nvSpPr>
      <dsp:spPr>
        <a:xfrm>
          <a:off x="1653258" y="1625514"/>
          <a:ext cx="2065249" cy="2065249"/>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3658" tIns="31750" rIns="113658" bIns="31750" numCol="1" spcCol="1270" anchor="ctr" anchorCtr="0">
          <a:noAutofit/>
        </a:bodyPr>
        <a:lstStyle/>
        <a:p>
          <a:pPr lvl="0" algn="ctr" defTabSz="1111250">
            <a:lnSpc>
              <a:spcPct val="90000"/>
            </a:lnSpc>
            <a:spcBef>
              <a:spcPct val="0"/>
            </a:spcBef>
            <a:spcAft>
              <a:spcPct val="35000"/>
            </a:spcAft>
          </a:pPr>
          <a:r>
            <a:rPr lang="en-US" sz="2500" kern="1200" dirty="0" smtClean="0"/>
            <a:t>Time</a:t>
          </a:r>
          <a:endParaRPr lang="en-US" sz="2500" kern="1200" dirty="0"/>
        </a:p>
      </dsp:txBody>
      <dsp:txXfrm>
        <a:off x="1955707" y="1927963"/>
        <a:ext cx="1460351" cy="1460351"/>
      </dsp:txXfrm>
    </dsp:sp>
    <dsp:sp modelId="{DA3CDD66-9731-EA4A-B572-BDEF61ECE5D5}">
      <dsp:nvSpPr>
        <dsp:cNvPr id="0" name=""/>
        <dsp:cNvSpPr/>
      </dsp:nvSpPr>
      <dsp:spPr>
        <a:xfrm>
          <a:off x="3305458" y="1625514"/>
          <a:ext cx="2065249" cy="2065249"/>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3658" tIns="31750" rIns="113658" bIns="31750" numCol="1" spcCol="1270" anchor="ctr" anchorCtr="0">
          <a:noAutofit/>
        </a:bodyPr>
        <a:lstStyle/>
        <a:p>
          <a:pPr lvl="0" algn="ctr" defTabSz="1111250">
            <a:lnSpc>
              <a:spcPct val="90000"/>
            </a:lnSpc>
            <a:spcBef>
              <a:spcPct val="0"/>
            </a:spcBef>
            <a:spcAft>
              <a:spcPct val="35000"/>
            </a:spcAft>
          </a:pPr>
          <a:r>
            <a:rPr lang="en-US" sz="2500" kern="1200" dirty="0" smtClean="0"/>
            <a:t>Change</a:t>
          </a:r>
          <a:endParaRPr lang="en-US" sz="2500" kern="1200" dirty="0"/>
        </a:p>
      </dsp:txBody>
      <dsp:txXfrm>
        <a:off x="3607907" y="1927963"/>
        <a:ext cx="1460351" cy="1460351"/>
      </dsp:txXfrm>
    </dsp:sp>
    <dsp:sp modelId="{FEC1F943-A797-D24B-8D31-D3A64FFF68FE}">
      <dsp:nvSpPr>
        <dsp:cNvPr id="0" name=""/>
        <dsp:cNvSpPr/>
      </dsp:nvSpPr>
      <dsp:spPr>
        <a:xfrm>
          <a:off x="4957658" y="1625514"/>
          <a:ext cx="2065249" cy="2065249"/>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3658" tIns="31750" rIns="113658" bIns="31750" numCol="1" spcCol="1270" anchor="ctr" anchorCtr="0">
          <a:noAutofit/>
        </a:bodyPr>
        <a:lstStyle/>
        <a:p>
          <a:pPr lvl="0" algn="ctr" defTabSz="1111250">
            <a:lnSpc>
              <a:spcPct val="90000"/>
            </a:lnSpc>
            <a:spcBef>
              <a:spcPct val="0"/>
            </a:spcBef>
            <a:spcAft>
              <a:spcPct val="35000"/>
            </a:spcAft>
          </a:pPr>
          <a:r>
            <a:rPr lang="en-US" sz="2500" kern="1200" dirty="0" smtClean="0"/>
            <a:t>Lifecycle growth</a:t>
          </a:r>
          <a:endParaRPr lang="en-US" sz="2500" kern="1200" dirty="0"/>
        </a:p>
      </dsp:txBody>
      <dsp:txXfrm>
        <a:off x="5260107" y="1927963"/>
        <a:ext cx="1460351" cy="1460351"/>
      </dsp:txXfrm>
    </dsp:sp>
    <dsp:sp modelId="{8E1E042E-1926-994D-A6E3-EC3CC9953069}">
      <dsp:nvSpPr>
        <dsp:cNvPr id="0" name=""/>
        <dsp:cNvSpPr/>
      </dsp:nvSpPr>
      <dsp:spPr>
        <a:xfrm>
          <a:off x="6609858" y="1625514"/>
          <a:ext cx="2065249" cy="2065249"/>
        </a:xfrm>
        <a:prstGeom prst="ellipse">
          <a:avLst/>
        </a:prstGeom>
        <a:gradFill rotWithShape="0">
          <a:gsLst>
            <a:gs pos="0">
              <a:schemeClr val="accent6">
                <a:alpha val="50000"/>
                <a:hueOff val="0"/>
                <a:satOff val="0"/>
                <a:lumOff val="0"/>
                <a:alphaOff val="0"/>
                <a:satMod val="103000"/>
                <a:lumMod val="102000"/>
                <a:tint val="94000"/>
              </a:schemeClr>
            </a:gs>
            <a:gs pos="50000">
              <a:schemeClr val="accent6">
                <a:alpha val="50000"/>
                <a:hueOff val="0"/>
                <a:satOff val="0"/>
                <a:lumOff val="0"/>
                <a:alphaOff val="0"/>
                <a:satMod val="110000"/>
                <a:lumMod val="100000"/>
                <a:shade val="100000"/>
              </a:schemeClr>
            </a:gs>
            <a:gs pos="100000">
              <a:schemeClr val="accent6">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3658" tIns="31750" rIns="113658" bIns="31750" numCol="1" spcCol="1270" anchor="ctr" anchorCtr="0">
          <a:noAutofit/>
        </a:bodyPr>
        <a:lstStyle/>
        <a:p>
          <a:pPr lvl="0" algn="ctr" defTabSz="1111250">
            <a:lnSpc>
              <a:spcPct val="90000"/>
            </a:lnSpc>
            <a:spcBef>
              <a:spcPct val="0"/>
            </a:spcBef>
            <a:spcAft>
              <a:spcPct val="35000"/>
            </a:spcAft>
          </a:pPr>
          <a:r>
            <a:rPr lang="en-US" sz="2500" kern="1200" dirty="0" smtClean="0"/>
            <a:t>Other</a:t>
          </a:r>
          <a:endParaRPr lang="en-US" sz="2500" kern="1200" dirty="0"/>
        </a:p>
      </dsp:txBody>
      <dsp:txXfrm>
        <a:off x="6912307" y="1927963"/>
        <a:ext cx="1460351" cy="14603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2D83F-C4DB-9E4F-A842-5B84B6512E20}">
      <dsp:nvSpPr>
        <dsp:cNvPr id="0" name=""/>
        <dsp:cNvSpPr/>
      </dsp:nvSpPr>
      <dsp:spPr>
        <a:xfrm>
          <a:off x="2801467" y="431"/>
          <a:ext cx="2181875" cy="10909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Intention</a:t>
          </a:r>
          <a:endParaRPr lang="en-US" sz="2800" kern="1200" dirty="0"/>
        </a:p>
      </dsp:txBody>
      <dsp:txXfrm>
        <a:off x="2833419" y="32383"/>
        <a:ext cx="2117971" cy="1027033"/>
      </dsp:txXfrm>
    </dsp:sp>
    <dsp:sp modelId="{E1DD15C3-EC06-9F48-A234-F70DEDCF7C56}">
      <dsp:nvSpPr>
        <dsp:cNvPr id="0" name=""/>
        <dsp:cNvSpPr/>
      </dsp:nvSpPr>
      <dsp:spPr>
        <a:xfrm rot="2700000">
          <a:off x="4371894" y="1402701"/>
          <a:ext cx="1136451" cy="381828"/>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486442" y="1479067"/>
        <a:ext cx="907355" cy="229096"/>
      </dsp:txXfrm>
    </dsp:sp>
    <dsp:sp modelId="{59FBC857-9087-DE41-B377-C817D4D7E565}">
      <dsp:nvSpPr>
        <dsp:cNvPr id="0" name=""/>
        <dsp:cNvSpPr/>
      </dsp:nvSpPr>
      <dsp:spPr>
        <a:xfrm>
          <a:off x="4896896" y="2095860"/>
          <a:ext cx="2181875" cy="10909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Routine =&gt; Ritual</a:t>
          </a:r>
          <a:endParaRPr lang="en-US" sz="2800" kern="1200" dirty="0"/>
        </a:p>
      </dsp:txBody>
      <dsp:txXfrm>
        <a:off x="4928848" y="2127812"/>
        <a:ext cx="2117971" cy="1027033"/>
      </dsp:txXfrm>
    </dsp:sp>
    <dsp:sp modelId="{5EBAF886-3839-5543-85B0-31192B68B7A8}">
      <dsp:nvSpPr>
        <dsp:cNvPr id="0" name=""/>
        <dsp:cNvSpPr/>
      </dsp:nvSpPr>
      <dsp:spPr>
        <a:xfrm rot="8100000">
          <a:off x="4371894" y="3498129"/>
          <a:ext cx="1136451" cy="381828"/>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486442" y="3574495"/>
        <a:ext cx="907355" cy="229096"/>
      </dsp:txXfrm>
    </dsp:sp>
    <dsp:sp modelId="{5C55637C-F2B9-974E-B0D9-C2DE05BE8A52}">
      <dsp:nvSpPr>
        <dsp:cNvPr id="0" name=""/>
        <dsp:cNvSpPr/>
      </dsp:nvSpPr>
      <dsp:spPr>
        <a:xfrm>
          <a:off x="2801467" y="4191289"/>
          <a:ext cx="2181875" cy="109093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 what works</a:t>
          </a:r>
          <a:endParaRPr lang="en-US" sz="2800" kern="1200" dirty="0"/>
        </a:p>
      </dsp:txBody>
      <dsp:txXfrm>
        <a:off x="2833419" y="4223241"/>
        <a:ext cx="2117971" cy="1027033"/>
      </dsp:txXfrm>
    </dsp:sp>
    <dsp:sp modelId="{F3CD2BBA-0A6C-D045-8790-67FA5480A55C}">
      <dsp:nvSpPr>
        <dsp:cNvPr id="0" name=""/>
        <dsp:cNvSpPr/>
      </dsp:nvSpPr>
      <dsp:spPr>
        <a:xfrm rot="13500000">
          <a:off x="2276465" y="3498129"/>
          <a:ext cx="1136451" cy="381828"/>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391013" y="3574495"/>
        <a:ext cx="907355" cy="229096"/>
      </dsp:txXfrm>
    </dsp:sp>
    <dsp:sp modelId="{F6D92F4B-D9E3-CA43-910C-6B9105EEEA77}">
      <dsp:nvSpPr>
        <dsp:cNvPr id="0" name=""/>
        <dsp:cNvSpPr/>
      </dsp:nvSpPr>
      <dsp:spPr>
        <a:xfrm>
          <a:off x="706038" y="2095860"/>
          <a:ext cx="2181875" cy="109093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Connect with others</a:t>
          </a:r>
          <a:endParaRPr lang="en-US" sz="2800" kern="1200" dirty="0"/>
        </a:p>
      </dsp:txBody>
      <dsp:txXfrm>
        <a:off x="737990" y="2127812"/>
        <a:ext cx="2117971" cy="1027033"/>
      </dsp:txXfrm>
    </dsp:sp>
    <dsp:sp modelId="{848309B1-BFB0-9C4C-8E62-CAFE65B4DDB8}">
      <dsp:nvSpPr>
        <dsp:cNvPr id="0" name=""/>
        <dsp:cNvSpPr/>
      </dsp:nvSpPr>
      <dsp:spPr>
        <a:xfrm rot="18900000">
          <a:off x="2276465" y="1402701"/>
          <a:ext cx="1136451" cy="381828"/>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391013" y="1479067"/>
        <a:ext cx="907355" cy="2290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89F40-955F-194A-86EA-AA8B792ED66F}">
      <dsp:nvSpPr>
        <dsp:cNvPr id="0" name=""/>
        <dsp:cNvSpPr/>
      </dsp:nvSpPr>
      <dsp:spPr>
        <a:xfrm>
          <a:off x="1845459" y="761174"/>
          <a:ext cx="5071116" cy="5071116"/>
        </a:xfrm>
        <a:prstGeom prst="blockArc">
          <a:avLst>
            <a:gd name="adj1" fmla="val 11880000"/>
            <a:gd name="adj2" fmla="val 16200000"/>
            <a:gd name="adj3" fmla="val 4643"/>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7BCAA6-C580-9545-BA98-B8D2FF099781}">
      <dsp:nvSpPr>
        <dsp:cNvPr id="0" name=""/>
        <dsp:cNvSpPr/>
      </dsp:nvSpPr>
      <dsp:spPr>
        <a:xfrm>
          <a:off x="1845459" y="761174"/>
          <a:ext cx="5071116" cy="5071116"/>
        </a:xfrm>
        <a:prstGeom prst="blockArc">
          <a:avLst>
            <a:gd name="adj1" fmla="val 7560000"/>
            <a:gd name="adj2" fmla="val 11880000"/>
            <a:gd name="adj3" fmla="val 4643"/>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B570E6-A9DD-BC4E-A4C9-4C0FCB0BD5A1}">
      <dsp:nvSpPr>
        <dsp:cNvPr id="0" name=""/>
        <dsp:cNvSpPr/>
      </dsp:nvSpPr>
      <dsp:spPr>
        <a:xfrm>
          <a:off x="1845459" y="761174"/>
          <a:ext cx="5071116" cy="5071116"/>
        </a:xfrm>
        <a:prstGeom prst="blockArc">
          <a:avLst>
            <a:gd name="adj1" fmla="val 3240000"/>
            <a:gd name="adj2" fmla="val 7560000"/>
            <a:gd name="adj3" fmla="val 464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A4FA20-C813-B840-AF92-59E8B9C7BE23}">
      <dsp:nvSpPr>
        <dsp:cNvPr id="0" name=""/>
        <dsp:cNvSpPr/>
      </dsp:nvSpPr>
      <dsp:spPr>
        <a:xfrm>
          <a:off x="1845459" y="761174"/>
          <a:ext cx="5071116" cy="5071116"/>
        </a:xfrm>
        <a:prstGeom prst="blockArc">
          <a:avLst>
            <a:gd name="adj1" fmla="val 20520000"/>
            <a:gd name="adj2" fmla="val 3240000"/>
            <a:gd name="adj3" fmla="val 464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9A1C8A-10EA-CC46-BAF8-B94A308F3694}">
      <dsp:nvSpPr>
        <dsp:cNvPr id="0" name=""/>
        <dsp:cNvSpPr/>
      </dsp:nvSpPr>
      <dsp:spPr>
        <a:xfrm>
          <a:off x="1845459" y="761174"/>
          <a:ext cx="5071116" cy="5071116"/>
        </a:xfrm>
        <a:prstGeom prst="blockArc">
          <a:avLst>
            <a:gd name="adj1" fmla="val 16200000"/>
            <a:gd name="adj2" fmla="val 20520000"/>
            <a:gd name="adj3" fmla="val 464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8E0CEC-9573-F245-9668-0DA6DD3486C0}">
      <dsp:nvSpPr>
        <dsp:cNvPr id="0" name=""/>
        <dsp:cNvSpPr/>
      </dsp:nvSpPr>
      <dsp:spPr>
        <a:xfrm>
          <a:off x="3213031" y="2128746"/>
          <a:ext cx="2335972" cy="23359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Strategy Examples</a:t>
          </a:r>
          <a:endParaRPr lang="en-US" sz="3200" kern="1200" dirty="0"/>
        </a:p>
      </dsp:txBody>
      <dsp:txXfrm>
        <a:off x="3555126" y="2470841"/>
        <a:ext cx="1651782" cy="1651782"/>
      </dsp:txXfrm>
    </dsp:sp>
    <dsp:sp modelId="{61D85475-2A3F-DE45-ADAC-76AB5A13EAD6}">
      <dsp:nvSpPr>
        <dsp:cNvPr id="0" name=""/>
        <dsp:cNvSpPr/>
      </dsp:nvSpPr>
      <dsp:spPr>
        <a:xfrm>
          <a:off x="3563427" y="2450"/>
          <a:ext cx="1635180" cy="163518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err="1" smtClean="0"/>
            <a:t>Examen</a:t>
          </a:r>
          <a:endParaRPr lang="en-US" sz="2400" kern="1200" dirty="0"/>
        </a:p>
      </dsp:txBody>
      <dsp:txXfrm>
        <a:off x="3802894" y="241917"/>
        <a:ext cx="1156246" cy="1156246"/>
      </dsp:txXfrm>
    </dsp:sp>
    <dsp:sp modelId="{B1F6A317-A7EB-4B4F-A6E8-FD997F0B8F02}">
      <dsp:nvSpPr>
        <dsp:cNvPr id="0" name=""/>
        <dsp:cNvSpPr/>
      </dsp:nvSpPr>
      <dsp:spPr>
        <a:xfrm>
          <a:off x="5918901" y="1713802"/>
          <a:ext cx="1635180" cy="163518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FAITH5</a:t>
          </a:r>
          <a:endParaRPr lang="en-US" sz="2400" kern="1200" dirty="0"/>
        </a:p>
      </dsp:txBody>
      <dsp:txXfrm>
        <a:off x="6158368" y="1953269"/>
        <a:ext cx="1156246" cy="1156246"/>
      </dsp:txXfrm>
    </dsp:sp>
    <dsp:sp modelId="{B1288F78-02BA-6745-BE05-64A7B1CAE92D}">
      <dsp:nvSpPr>
        <dsp:cNvPr id="0" name=""/>
        <dsp:cNvSpPr/>
      </dsp:nvSpPr>
      <dsp:spPr>
        <a:xfrm>
          <a:off x="4987639" y="4482827"/>
          <a:ext cx="1698282" cy="163518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Christian Practices</a:t>
          </a:r>
          <a:endParaRPr lang="en-US" sz="2300" kern="1200" dirty="0">
            <a:solidFill>
              <a:schemeClr val="tx1"/>
            </a:solidFill>
          </a:endParaRPr>
        </a:p>
      </dsp:txBody>
      <dsp:txXfrm>
        <a:off x="5236347" y="4722294"/>
        <a:ext cx="1200866" cy="1156246"/>
      </dsp:txXfrm>
    </dsp:sp>
    <dsp:sp modelId="{28C9268E-0A6E-4D4F-A6D3-8C15F81D5EF3}">
      <dsp:nvSpPr>
        <dsp:cNvPr id="0" name=""/>
        <dsp:cNvSpPr/>
      </dsp:nvSpPr>
      <dsp:spPr>
        <a:xfrm>
          <a:off x="2107664" y="4482827"/>
          <a:ext cx="1635180" cy="163518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Visual</a:t>
          </a:r>
          <a:r>
            <a:rPr lang="en-US" sz="3400" kern="1200" baseline="0" dirty="0" smtClean="0"/>
            <a:t> Faith</a:t>
          </a:r>
          <a:endParaRPr lang="en-US" sz="3400" kern="1200" dirty="0"/>
        </a:p>
      </dsp:txBody>
      <dsp:txXfrm>
        <a:off x="2347131" y="4722294"/>
        <a:ext cx="1156246" cy="1156246"/>
      </dsp:txXfrm>
    </dsp:sp>
    <dsp:sp modelId="{41E70884-6EC0-B14B-B590-E853C6F9201F}">
      <dsp:nvSpPr>
        <dsp:cNvPr id="0" name=""/>
        <dsp:cNvSpPr/>
      </dsp:nvSpPr>
      <dsp:spPr>
        <a:xfrm>
          <a:off x="1207953" y="1713802"/>
          <a:ext cx="1635180" cy="163518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smtClean="0"/>
            <a:t>Other</a:t>
          </a:r>
          <a:endParaRPr lang="en-US" sz="3400" kern="1200" dirty="0"/>
        </a:p>
      </dsp:txBody>
      <dsp:txXfrm>
        <a:off x="1447420" y="1953269"/>
        <a:ext cx="1156246" cy="11562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97CB5-5CC4-B14B-A2DD-31048AC56309}">
      <dsp:nvSpPr>
        <dsp:cNvPr id="0" name=""/>
        <dsp:cNvSpPr/>
      </dsp:nvSpPr>
      <dsp:spPr>
        <a:xfrm>
          <a:off x="3911" y="2230180"/>
          <a:ext cx="1710064" cy="10260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Invite God</a:t>
          </a:r>
          <a:endParaRPr lang="en-US" sz="2700" kern="1200" dirty="0"/>
        </a:p>
      </dsp:txBody>
      <dsp:txXfrm>
        <a:off x="33963" y="2260232"/>
        <a:ext cx="1649960" cy="965934"/>
      </dsp:txXfrm>
    </dsp:sp>
    <dsp:sp modelId="{D8448F50-9C98-F244-8B6C-690EFFC0AAB7}">
      <dsp:nvSpPr>
        <dsp:cNvPr id="0" name=""/>
        <dsp:cNvSpPr/>
      </dsp:nvSpPr>
      <dsp:spPr>
        <a:xfrm>
          <a:off x="1884982" y="2531151"/>
          <a:ext cx="362533" cy="42409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884982" y="2615970"/>
        <a:ext cx="253773" cy="254458"/>
      </dsp:txXfrm>
    </dsp:sp>
    <dsp:sp modelId="{345BEF62-9C7D-EC45-9DD3-295961D1218A}">
      <dsp:nvSpPr>
        <dsp:cNvPr id="0" name=""/>
        <dsp:cNvSpPr/>
      </dsp:nvSpPr>
      <dsp:spPr>
        <a:xfrm>
          <a:off x="2398002" y="2230180"/>
          <a:ext cx="1710064" cy="10260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Notice Gifts</a:t>
          </a:r>
          <a:endParaRPr lang="en-US" sz="2700" kern="1200" dirty="0"/>
        </a:p>
      </dsp:txBody>
      <dsp:txXfrm>
        <a:off x="2428054" y="2260232"/>
        <a:ext cx="1649960" cy="965934"/>
      </dsp:txXfrm>
    </dsp:sp>
    <dsp:sp modelId="{E80F4EFA-3344-5A43-9FCF-C04FF5F66759}">
      <dsp:nvSpPr>
        <dsp:cNvPr id="0" name=""/>
        <dsp:cNvSpPr/>
      </dsp:nvSpPr>
      <dsp:spPr>
        <a:xfrm>
          <a:off x="4279073" y="2531151"/>
          <a:ext cx="362533" cy="42409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279073" y="2615970"/>
        <a:ext cx="253773" cy="254458"/>
      </dsp:txXfrm>
    </dsp:sp>
    <dsp:sp modelId="{9813DF83-0BD2-1045-94EF-2A5332FA7B3F}">
      <dsp:nvSpPr>
        <dsp:cNvPr id="0" name=""/>
        <dsp:cNvSpPr/>
      </dsp:nvSpPr>
      <dsp:spPr>
        <a:xfrm>
          <a:off x="4792092" y="2230180"/>
          <a:ext cx="1710064" cy="10260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Notice Sins</a:t>
          </a:r>
          <a:endParaRPr lang="en-US" sz="2700" kern="1200" dirty="0"/>
        </a:p>
      </dsp:txBody>
      <dsp:txXfrm>
        <a:off x="4822144" y="2260232"/>
        <a:ext cx="1649960" cy="965934"/>
      </dsp:txXfrm>
    </dsp:sp>
    <dsp:sp modelId="{C5E43BB8-0DBD-3244-929D-B8154BF1FB35}">
      <dsp:nvSpPr>
        <dsp:cNvPr id="0" name=""/>
        <dsp:cNvSpPr/>
      </dsp:nvSpPr>
      <dsp:spPr>
        <a:xfrm>
          <a:off x="6673164" y="2531151"/>
          <a:ext cx="362533" cy="42409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673164" y="2615970"/>
        <a:ext cx="253773" cy="254458"/>
      </dsp:txXfrm>
    </dsp:sp>
    <dsp:sp modelId="{ADEC141C-C32A-7542-A28E-1C7FB8218DDE}">
      <dsp:nvSpPr>
        <dsp:cNvPr id="0" name=""/>
        <dsp:cNvSpPr/>
      </dsp:nvSpPr>
      <dsp:spPr>
        <a:xfrm>
          <a:off x="7186183" y="2230180"/>
          <a:ext cx="1710064" cy="10260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Tomorrow</a:t>
          </a:r>
          <a:endParaRPr lang="en-US" sz="2700" kern="1200" dirty="0"/>
        </a:p>
      </dsp:txBody>
      <dsp:txXfrm>
        <a:off x="7216235" y="2260232"/>
        <a:ext cx="1649960" cy="9659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F13AC-14FE-5240-B044-3FEE1749A320}">
      <dsp:nvSpPr>
        <dsp:cNvPr id="0" name=""/>
        <dsp:cNvSpPr/>
      </dsp:nvSpPr>
      <dsp:spPr>
        <a:xfrm>
          <a:off x="0" y="0"/>
          <a:ext cx="6817918" cy="9381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Share highs &amp; lows</a:t>
          </a:r>
          <a:endParaRPr lang="en-US" sz="4000" kern="1200" dirty="0"/>
        </a:p>
      </dsp:txBody>
      <dsp:txXfrm>
        <a:off x="27478" y="27478"/>
        <a:ext cx="5695789" cy="883218"/>
      </dsp:txXfrm>
    </dsp:sp>
    <dsp:sp modelId="{B5A40696-6EBA-5643-BC79-89B192E49590}">
      <dsp:nvSpPr>
        <dsp:cNvPr id="0" name=""/>
        <dsp:cNvSpPr/>
      </dsp:nvSpPr>
      <dsp:spPr>
        <a:xfrm>
          <a:off x="509130" y="1068476"/>
          <a:ext cx="6817918" cy="9381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Read Bible passage</a:t>
          </a:r>
          <a:endParaRPr lang="en-US" sz="4000" kern="1200" dirty="0"/>
        </a:p>
      </dsp:txBody>
      <dsp:txXfrm>
        <a:off x="536608" y="1095954"/>
        <a:ext cx="5644019" cy="883218"/>
      </dsp:txXfrm>
    </dsp:sp>
    <dsp:sp modelId="{1F86EC52-4FB4-194D-84EE-35AC7FA37FB5}">
      <dsp:nvSpPr>
        <dsp:cNvPr id="0" name=""/>
        <dsp:cNvSpPr/>
      </dsp:nvSpPr>
      <dsp:spPr>
        <a:xfrm>
          <a:off x="1018260" y="2136952"/>
          <a:ext cx="6817918" cy="9381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Passage &lt;=&gt; highs/lows</a:t>
          </a:r>
          <a:endParaRPr lang="en-US" sz="4000" kern="1200" dirty="0"/>
        </a:p>
      </dsp:txBody>
      <dsp:txXfrm>
        <a:off x="1045738" y="2164430"/>
        <a:ext cx="5644019" cy="883218"/>
      </dsp:txXfrm>
    </dsp:sp>
    <dsp:sp modelId="{1F57FCF5-6C7D-5E4D-8B49-FF53AB15C48E}">
      <dsp:nvSpPr>
        <dsp:cNvPr id="0" name=""/>
        <dsp:cNvSpPr/>
      </dsp:nvSpPr>
      <dsp:spPr>
        <a:xfrm>
          <a:off x="1527390" y="3205429"/>
          <a:ext cx="6817918" cy="93817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Pray for one another</a:t>
          </a:r>
          <a:endParaRPr lang="en-US" sz="4000" kern="1200" dirty="0"/>
        </a:p>
      </dsp:txBody>
      <dsp:txXfrm>
        <a:off x="1554868" y="3232907"/>
        <a:ext cx="5644019" cy="883218"/>
      </dsp:txXfrm>
    </dsp:sp>
    <dsp:sp modelId="{1B405B44-86ED-7F4C-A8F8-D524FCDE6212}">
      <dsp:nvSpPr>
        <dsp:cNvPr id="0" name=""/>
        <dsp:cNvSpPr/>
      </dsp:nvSpPr>
      <dsp:spPr>
        <a:xfrm>
          <a:off x="2036521" y="4273905"/>
          <a:ext cx="6817918" cy="93817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Bless one another</a:t>
          </a:r>
          <a:endParaRPr lang="en-US" sz="4000" kern="1200" dirty="0"/>
        </a:p>
      </dsp:txBody>
      <dsp:txXfrm>
        <a:off x="2063999" y="4301383"/>
        <a:ext cx="5644019" cy="883218"/>
      </dsp:txXfrm>
    </dsp:sp>
    <dsp:sp modelId="{5A69C588-F150-0C43-9179-63F26B872838}">
      <dsp:nvSpPr>
        <dsp:cNvPr id="0" name=""/>
        <dsp:cNvSpPr/>
      </dsp:nvSpPr>
      <dsp:spPr>
        <a:xfrm>
          <a:off x="6208105" y="685388"/>
          <a:ext cx="609813" cy="60981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345313" y="685388"/>
        <a:ext cx="335397" cy="458884"/>
      </dsp:txXfrm>
    </dsp:sp>
    <dsp:sp modelId="{B050E007-5112-004F-B0B9-5EC0695BAC9E}">
      <dsp:nvSpPr>
        <dsp:cNvPr id="0" name=""/>
        <dsp:cNvSpPr/>
      </dsp:nvSpPr>
      <dsp:spPr>
        <a:xfrm>
          <a:off x="6717235" y="1753864"/>
          <a:ext cx="609813" cy="609813"/>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854443" y="1753864"/>
        <a:ext cx="335397" cy="458884"/>
      </dsp:txXfrm>
    </dsp:sp>
    <dsp:sp modelId="{5561908B-0B28-2241-A10A-90A5416FC8FA}">
      <dsp:nvSpPr>
        <dsp:cNvPr id="0" name=""/>
        <dsp:cNvSpPr/>
      </dsp:nvSpPr>
      <dsp:spPr>
        <a:xfrm>
          <a:off x="7226366" y="2806705"/>
          <a:ext cx="609813" cy="609813"/>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7363574" y="2806705"/>
        <a:ext cx="335397" cy="458884"/>
      </dsp:txXfrm>
    </dsp:sp>
    <dsp:sp modelId="{8B05F59E-7196-5040-97FA-7259A2ED1EAB}">
      <dsp:nvSpPr>
        <dsp:cNvPr id="0" name=""/>
        <dsp:cNvSpPr/>
      </dsp:nvSpPr>
      <dsp:spPr>
        <a:xfrm>
          <a:off x="7735496" y="3885605"/>
          <a:ext cx="609813" cy="609813"/>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7872704" y="3885605"/>
        <a:ext cx="335397" cy="4588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91D40-C425-BD41-8945-8FABFF6F0DD7}">
      <dsp:nvSpPr>
        <dsp:cNvPr id="0" name=""/>
        <dsp:cNvSpPr/>
      </dsp:nvSpPr>
      <dsp:spPr>
        <a:xfrm>
          <a:off x="3562365" y="0"/>
          <a:ext cx="2648086" cy="2648489"/>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B0C3A8F-DCE4-D64C-BD4A-B62FC8754460}">
      <dsp:nvSpPr>
        <dsp:cNvPr id="0" name=""/>
        <dsp:cNvSpPr/>
      </dsp:nvSpPr>
      <dsp:spPr>
        <a:xfrm>
          <a:off x="4147679" y="956185"/>
          <a:ext cx="1471490" cy="735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Images</a:t>
          </a:r>
          <a:endParaRPr lang="en-US" sz="2500" kern="1200" dirty="0"/>
        </a:p>
      </dsp:txBody>
      <dsp:txXfrm>
        <a:off x="4147679" y="956185"/>
        <a:ext cx="1471490" cy="735569"/>
      </dsp:txXfrm>
    </dsp:sp>
    <dsp:sp modelId="{5322F4D0-48E7-A14E-BF63-C3D8EA818776}">
      <dsp:nvSpPr>
        <dsp:cNvPr id="0" name=""/>
        <dsp:cNvSpPr/>
      </dsp:nvSpPr>
      <dsp:spPr>
        <a:xfrm>
          <a:off x="2826868" y="1521753"/>
          <a:ext cx="2648086" cy="2648489"/>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3B6461E-AF05-E243-AB58-1CFE8C9D3D5D}">
      <dsp:nvSpPr>
        <dsp:cNvPr id="0" name=""/>
        <dsp:cNvSpPr/>
      </dsp:nvSpPr>
      <dsp:spPr>
        <a:xfrm>
          <a:off x="3415166" y="2486741"/>
          <a:ext cx="1471490" cy="735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Scripture &amp; Story</a:t>
          </a:r>
          <a:endParaRPr lang="en-US" sz="2500" kern="1200" dirty="0"/>
        </a:p>
      </dsp:txBody>
      <dsp:txXfrm>
        <a:off x="3415166" y="2486741"/>
        <a:ext cx="1471490" cy="735569"/>
      </dsp:txXfrm>
    </dsp:sp>
    <dsp:sp modelId="{212FB0BA-053E-CC40-9812-9AA062E6ADB8}">
      <dsp:nvSpPr>
        <dsp:cNvPr id="0" name=""/>
        <dsp:cNvSpPr/>
      </dsp:nvSpPr>
      <dsp:spPr>
        <a:xfrm>
          <a:off x="3750839" y="3225611"/>
          <a:ext cx="2275116" cy="2276028"/>
        </a:xfrm>
        <a:prstGeom prst="blockArc">
          <a:avLst>
            <a:gd name="adj1" fmla="val 13500000"/>
            <a:gd name="adj2" fmla="val 10800000"/>
            <a:gd name="adj3" fmla="val 1274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090F26D-31CA-CB47-9747-34533A6A478E}">
      <dsp:nvSpPr>
        <dsp:cNvPr id="0" name=""/>
        <dsp:cNvSpPr/>
      </dsp:nvSpPr>
      <dsp:spPr>
        <a:xfrm>
          <a:off x="4151160" y="4019498"/>
          <a:ext cx="1471490" cy="735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Reflection</a:t>
          </a:r>
          <a:endParaRPr lang="en-US" sz="2500" kern="1200" dirty="0"/>
        </a:p>
      </dsp:txBody>
      <dsp:txXfrm>
        <a:off x="4151160" y="4019498"/>
        <a:ext cx="1471490" cy="7355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F13AC-14FE-5240-B044-3FEE1749A320}">
      <dsp:nvSpPr>
        <dsp:cNvPr id="0" name=""/>
        <dsp:cNvSpPr/>
      </dsp:nvSpPr>
      <dsp:spPr>
        <a:xfrm>
          <a:off x="0" y="14286"/>
          <a:ext cx="6072759" cy="7832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hlinkClick xmlns:r="http://schemas.openxmlformats.org/officeDocument/2006/relationships" r:id="rId1"/>
            </a:rPr>
            <a:t>Vibrant Faith @ Home</a:t>
          </a:r>
          <a:endParaRPr lang="en-US" sz="3400" kern="1200" dirty="0"/>
        </a:p>
      </dsp:txBody>
      <dsp:txXfrm>
        <a:off x="22940" y="37226"/>
        <a:ext cx="5135942" cy="737360"/>
      </dsp:txXfrm>
    </dsp:sp>
    <dsp:sp modelId="{B5A40696-6EBA-5643-BC79-89B192E49590}">
      <dsp:nvSpPr>
        <dsp:cNvPr id="0" name=""/>
        <dsp:cNvSpPr/>
      </dsp:nvSpPr>
      <dsp:spPr>
        <a:xfrm>
          <a:off x="453485" y="892024"/>
          <a:ext cx="6072759" cy="7832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hlinkClick xmlns:r="http://schemas.openxmlformats.org/officeDocument/2006/relationships" r:id="rId2"/>
            </a:rPr>
            <a:t>Grow Christians</a:t>
          </a:r>
          <a:endParaRPr lang="en-US" sz="3400" kern="1200" dirty="0"/>
        </a:p>
      </dsp:txBody>
      <dsp:txXfrm>
        <a:off x="476425" y="914964"/>
        <a:ext cx="5064287" cy="737360"/>
      </dsp:txXfrm>
    </dsp:sp>
    <dsp:sp modelId="{1F86EC52-4FB4-194D-84EE-35AC7FA37FB5}">
      <dsp:nvSpPr>
        <dsp:cNvPr id="0" name=""/>
        <dsp:cNvSpPr/>
      </dsp:nvSpPr>
      <dsp:spPr>
        <a:xfrm>
          <a:off x="906970" y="1784048"/>
          <a:ext cx="6072759" cy="78324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hlinkClick xmlns:r="http://schemas.openxmlformats.org/officeDocument/2006/relationships" r:id="rId3"/>
            </a:rPr>
            <a:t>Taking Faith Home</a:t>
          </a:r>
          <a:endParaRPr lang="en-US" sz="3400" kern="1200" dirty="0"/>
        </a:p>
      </dsp:txBody>
      <dsp:txXfrm>
        <a:off x="929910" y="1806988"/>
        <a:ext cx="5064287" cy="737360"/>
      </dsp:txXfrm>
    </dsp:sp>
    <dsp:sp modelId="{1F57FCF5-6C7D-5E4D-8B49-FF53AB15C48E}">
      <dsp:nvSpPr>
        <dsp:cNvPr id="0" name=""/>
        <dsp:cNvSpPr/>
      </dsp:nvSpPr>
      <dsp:spPr>
        <a:xfrm>
          <a:off x="1346184" y="2704645"/>
          <a:ext cx="6072759" cy="783240"/>
        </a:xfrm>
        <a:prstGeom prst="roundRect">
          <a:avLst>
            <a:gd name="adj" fmla="val 10000"/>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hlinkClick xmlns:r="http://schemas.openxmlformats.org/officeDocument/2006/relationships" r:id="rId4"/>
            </a:rPr>
            <a:t>Build Faith</a:t>
          </a:r>
          <a:endParaRPr lang="en-US" sz="3400" kern="1200" dirty="0"/>
        </a:p>
      </dsp:txBody>
      <dsp:txXfrm>
        <a:off x="1369124" y="2727585"/>
        <a:ext cx="5064287" cy="737360"/>
      </dsp:txXfrm>
    </dsp:sp>
    <dsp:sp modelId="{1B405B44-86ED-7F4C-A8F8-D524FCDE6212}">
      <dsp:nvSpPr>
        <dsp:cNvPr id="0" name=""/>
        <dsp:cNvSpPr/>
      </dsp:nvSpPr>
      <dsp:spPr>
        <a:xfrm>
          <a:off x="1813940" y="3568097"/>
          <a:ext cx="6072759" cy="7832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smtClean="0">
              <a:hlinkClick xmlns:r="http://schemas.openxmlformats.org/officeDocument/2006/relationships" r:id="rId5"/>
            </a:rPr>
            <a:t>Families @ the Center</a:t>
          </a:r>
          <a:endParaRPr lang="en-US" sz="3400" kern="1200" dirty="0"/>
        </a:p>
      </dsp:txBody>
      <dsp:txXfrm>
        <a:off x="1836880" y="3591037"/>
        <a:ext cx="5064287" cy="737360"/>
      </dsp:txXfrm>
    </dsp:sp>
    <dsp:sp modelId="{5A69C588-F150-0C43-9179-63F26B872838}">
      <dsp:nvSpPr>
        <dsp:cNvPr id="0" name=""/>
        <dsp:cNvSpPr/>
      </dsp:nvSpPr>
      <dsp:spPr>
        <a:xfrm>
          <a:off x="5563652" y="572200"/>
          <a:ext cx="509106" cy="5091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678201" y="572200"/>
        <a:ext cx="280008" cy="383102"/>
      </dsp:txXfrm>
    </dsp:sp>
    <dsp:sp modelId="{B050E007-5112-004F-B0B9-5EC0695BAC9E}">
      <dsp:nvSpPr>
        <dsp:cNvPr id="0" name=""/>
        <dsp:cNvSpPr/>
      </dsp:nvSpPr>
      <dsp:spPr>
        <a:xfrm>
          <a:off x="6017137" y="1464225"/>
          <a:ext cx="509106" cy="5091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131686" y="1464225"/>
        <a:ext cx="280008" cy="383102"/>
      </dsp:txXfrm>
    </dsp:sp>
    <dsp:sp modelId="{5561908B-0B28-2241-A10A-90A5416FC8FA}">
      <dsp:nvSpPr>
        <dsp:cNvPr id="0" name=""/>
        <dsp:cNvSpPr/>
      </dsp:nvSpPr>
      <dsp:spPr>
        <a:xfrm>
          <a:off x="6470622" y="2343195"/>
          <a:ext cx="509106" cy="5091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585171" y="2343195"/>
        <a:ext cx="280008" cy="383102"/>
      </dsp:txXfrm>
    </dsp:sp>
    <dsp:sp modelId="{8B05F59E-7196-5040-97FA-7259A2ED1EAB}">
      <dsp:nvSpPr>
        <dsp:cNvPr id="0" name=""/>
        <dsp:cNvSpPr/>
      </dsp:nvSpPr>
      <dsp:spPr>
        <a:xfrm>
          <a:off x="6924108" y="3243922"/>
          <a:ext cx="509106" cy="50910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7038657" y="3243922"/>
        <a:ext cx="280008" cy="38310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AA673-2C20-B14D-9DE2-B46EEFDCB4B8}" type="datetimeFigureOut">
              <a:rPr lang="en-US" smtClean="0"/>
              <a:t>3/22/17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A11BF6-FC4F-264D-AA6B-374FD5515541}" type="slidenum">
              <a:rPr lang="en-US" smtClean="0"/>
              <a:t>‹#›</a:t>
            </a:fld>
            <a:endParaRPr lang="en-US"/>
          </a:p>
        </p:txBody>
      </p:sp>
    </p:spTree>
    <p:extLst>
      <p:ext uri="{BB962C8B-B14F-4D97-AF65-F5344CB8AC3E}">
        <p14:creationId xmlns:p14="http://schemas.microsoft.com/office/powerpoint/2010/main" val="199302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Fetch &amp; Chop</a:t>
            </a:r>
            <a:endParaRPr lang="en-US" dirty="0"/>
          </a:p>
        </p:txBody>
      </p:sp>
      <p:sp>
        <p:nvSpPr>
          <p:cNvPr id="4" name="Slide Number Placeholder 3"/>
          <p:cNvSpPr>
            <a:spLocks noGrp="1"/>
          </p:cNvSpPr>
          <p:nvPr>
            <p:ph type="sldNum" sz="quarter" idx="10"/>
          </p:nvPr>
        </p:nvSpPr>
        <p:spPr/>
        <p:txBody>
          <a:bodyPr/>
          <a:lstStyle/>
          <a:p>
            <a:fld id="{E4A11BF6-FC4F-264D-AA6B-374FD5515541}" type="slidenum">
              <a:rPr lang="en-US" smtClean="0"/>
              <a:t>1</a:t>
            </a:fld>
            <a:endParaRPr lang="en-US"/>
          </a:p>
        </p:txBody>
      </p:sp>
    </p:spTree>
    <p:extLst>
      <p:ext uri="{BB962C8B-B14F-4D97-AF65-F5344CB8AC3E}">
        <p14:creationId xmlns:p14="http://schemas.microsoft.com/office/powerpoint/2010/main" val="25188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4A11BF6-FC4F-264D-AA6B-374FD5515541}" type="slidenum">
              <a:rPr lang="en-US" smtClean="0"/>
              <a:t>2</a:t>
            </a:fld>
            <a:endParaRPr lang="en-US"/>
          </a:p>
        </p:txBody>
      </p:sp>
    </p:spTree>
    <p:extLst>
      <p:ext uri="{BB962C8B-B14F-4D97-AF65-F5344CB8AC3E}">
        <p14:creationId xmlns:p14="http://schemas.microsoft.com/office/powerpoint/2010/main" val="1146307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Intention.</a:t>
            </a:r>
            <a:r>
              <a:rPr lang="en-US" sz="1200" kern="1200" dirty="0" smtClean="0">
                <a:solidFill>
                  <a:schemeClr val="tx1"/>
                </a:solidFill>
                <a:effectLst/>
                <a:latin typeface="+mn-lt"/>
                <a:ea typeface="+mn-ea"/>
                <a:cs typeface="+mn-cs"/>
              </a:rPr>
              <a:t> Growing in faith as a family requires a purposeful desire to tap the presence of the Spirit among them. Someone at home—usually parent or grandparent—must take the initiative to invite the family into a faith-forming activity. It’s a risk, of course, and it leaves that person vulnerable to rejection. Can you picture the eleven-year-old rolling his eyes at the mention of a faith ritual at the Thanksgiving table? Perseverance beyond initial reluctance is crucial.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they were little, we practiced a weekly Family Home Evening Devotions that I developed, based on the Mormon weekly devotions, but with a Lutheran twist. I wrote the stories and developed my own lesson plans. My kids loved it!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Very important for us: Reading devotional books daily together as parent and child and also doing artwork together as parent and child, often with spiritual or meditative themes.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Routine becomes ritual.</a:t>
            </a:r>
            <a:r>
              <a:rPr lang="en-US" sz="1200" kern="1200" dirty="0" smtClean="0">
                <a:solidFill>
                  <a:schemeClr val="tx1"/>
                </a:solidFill>
                <a:effectLst/>
                <a:latin typeface="+mn-lt"/>
                <a:ea typeface="+mn-ea"/>
                <a:cs typeface="+mn-cs"/>
              </a:rPr>
              <a:t> Over time, expressions of faith practice can become an expected part of the routine of daily, weekly, and seasonal family life. The initiative on the part of one person spreads to others and permeates into the fabric of family and household living. Without question, and sometimes even without thinking, the family just moves into faith practice. Meal prayers are a common example, but the same could be said for bedtime and morning time routines, as well as family discussions, and for some even family acts of mercy or works of justice.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bless the kids as they go out the door by placing the sign of the cross on their forehead. Sharing highs and lows each 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ask the following question daily:  "Where did you see or experience God in your day today?"  This has been a great way to discover many things about our kids interactions and challenges in their day.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Do what works. </a:t>
            </a:r>
            <a:r>
              <a:rPr lang="en-US" sz="1200" kern="1200" dirty="0" smtClean="0">
                <a:solidFill>
                  <a:schemeClr val="tx1"/>
                </a:solidFill>
                <a:effectLst/>
                <a:latin typeface="+mn-lt"/>
                <a:ea typeface="+mn-ea"/>
                <a:cs typeface="+mn-cs"/>
              </a:rPr>
              <a:t>Families find expressions and activities that work for them, and do them in manner and with a frequency that suits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This manner and frequency will be unique to each household, and it will surely shift and change over time. When they experience better harmony, deeper peace, more honest communication, and conflict resolution by engaging in faith practices they will continue to do them. These practices have real meaning and impact in their lives. And as the family grows and changes and moves into new stages, their faith expressions need to evolve and mature as well.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like to tell Bible stories to the kids in our own words.  We talk through events in their lives through a scriptural lens, relating things at school to the Gospels, etc.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that they are in college, I send our kids weekly letters, encouraging them, sharing how God is working in my husband's and my life and the challenges I am facing and what God is teaching me.  I think it's important that once they are adults, to continue to encourage them in faith.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blessed each other regularly. Mostly parents to children but occasionally the boys saw a parent in need and did the blessing albeit very informal.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Connect with others.</a:t>
            </a:r>
            <a:r>
              <a:rPr lang="en-US" sz="1200" kern="1200" dirty="0" smtClean="0">
                <a:solidFill>
                  <a:schemeClr val="tx1"/>
                </a:solidFill>
                <a:effectLst/>
                <a:latin typeface="+mn-lt"/>
                <a:ea typeface="+mn-ea"/>
                <a:cs typeface="+mn-cs"/>
              </a:rPr>
              <a:t> Families realize that they cannot go it alone. Their faith practice drives them to connect with others. They are part of something bigger than themselves and so they want to connect with others on a similar journey. Most are connected to a local parish or congregation. Many also participate in some form of a faith-sharing group or Bible study. Families—parents and grandparents in particular—need others to lean on for support, trade ideas, and share their experiences.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Family Pizza night at our home once a month - whole families from church and friends come along. Kids muck around inside and outside and parents share wonderful stories around the kitchen bench and dinner table. We have a 90 second seasonal 'message'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All Saints - light candles in remembrance and then all say Grace together. Numbers fluctuate from 20 - 40. Hugely special and accessible for non-church families as introduction to faith practices.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also try to teach our children about the faith life of other Christians as well as non-Christian faiths.  They have been to services at many other places besides our Catholic church.</a:t>
            </a:r>
          </a:p>
          <a:p>
            <a:endParaRPr lang="en-US" dirty="0"/>
          </a:p>
        </p:txBody>
      </p:sp>
      <p:sp>
        <p:nvSpPr>
          <p:cNvPr id="4" name="Slide Number Placeholder 3"/>
          <p:cNvSpPr>
            <a:spLocks noGrp="1"/>
          </p:cNvSpPr>
          <p:nvPr>
            <p:ph type="sldNum" sz="quarter" idx="10"/>
          </p:nvPr>
        </p:nvSpPr>
        <p:spPr/>
        <p:txBody>
          <a:bodyPr/>
          <a:lstStyle/>
          <a:p>
            <a:fld id="{CE1973EC-6594-BA46-AFAB-5E4AC3339D22}" type="slidenum">
              <a:rPr lang="en-US" smtClean="0"/>
              <a:t>4</a:t>
            </a:fld>
            <a:endParaRPr lang="en-US"/>
          </a:p>
        </p:txBody>
      </p:sp>
    </p:spTree>
    <p:extLst>
      <p:ext uri="{BB962C8B-B14F-4D97-AF65-F5344CB8AC3E}">
        <p14:creationId xmlns:p14="http://schemas.microsoft.com/office/powerpoint/2010/main" val="34549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 Charles</a:t>
            </a:r>
            <a:r>
              <a:rPr lang="en-US" baseline="0" dirty="0" smtClean="0"/>
              <a:t> - read Psalm 121 (</a:t>
            </a:r>
            <a:r>
              <a:rPr lang="en-US" sz="1200" kern="1200" dirty="0" smtClean="0">
                <a:solidFill>
                  <a:schemeClr val="tx1"/>
                </a:solidFill>
                <a:effectLst/>
                <a:latin typeface="+mn-lt"/>
                <a:ea typeface="+mn-ea"/>
                <a:cs typeface="+mn-cs"/>
              </a:rPr>
              <a:t>“Our help is from the Lord, who made heaven and earth.”)</a:t>
            </a:r>
            <a:r>
              <a:rPr lang="en-US" dirty="0" smtClean="0">
                <a:effectLst/>
              </a:rPr>
              <a:t> </a:t>
            </a:r>
            <a:r>
              <a:rPr lang="en-US" baseline="0" dirty="0" smtClean="0"/>
              <a:t> and ask "How can I be the answer to someone's prayer this week?"</a:t>
            </a:r>
            <a:endParaRPr lang="en-US" dirty="0"/>
          </a:p>
        </p:txBody>
      </p:sp>
      <p:sp>
        <p:nvSpPr>
          <p:cNvPr id="4" name="Slide Number Placeholder 3"/>
          <p:cNvSpPr>
            <a:spLocks noGrp="1"/>
          </p:cNvSpPr>
          <p:nvPr>
            <p:ph type="sldNum" sz="quarter" idx="10"/>
          </p:nvPr>
        </p:nvSpPr>
        <p:spPr/>
        <p:txBody>
          <a:bodyPr/>
          <a:lstStyle/>
          <a:p>
            <a:fld id="{E4A11BF6-FC4F-264D-AA6B-374FD5515541}" type="slidenum">
              <a:rPr lang="en-US" smtClean="0"/>
              <a:t>7</a:t>
            </a:fld>
            <a:endParaRPr lang="en-US"/>
          </a:p>
        </p:txBody>
      </p:sp>
    </p:spTree>
    <p:extLst>
      <p:ext uri="{BB962C8B-B14F-4D97-AF65-F5344CB8AC3E}">
        <p14:creationId xmlns:p14="http://schemas.microsoft.com/office/powerpoint/2010/main" val="1827938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Hold up book. Entire book available online.</a:t>
            </a:r>
            <a:endParaRPr lang="en-US" dirty="0"/>
          </a:p>
        </p:txBody>
      </p:sp>
      <p:sp>
        <p:nvSpPr>
          <p:cNvPr id="4" name="Slide Number Placeholder 3"/>
          <p:cNvSpPr>
            <a:spLocks noGrp="1"/>
          </p:cNvSpPr>
          <p:nvPr>
            <p:ph type="sldNum" sz="quarter" idx="10"/>
          </p:nvPr>
        </p:nvSpPr>
        <p:spPr/>
        <p:txBody>
          <a:bodyPr/>
          <a:lstStyle/>
          <a:p>
            <a:fld id="{E4A11BF6-FC4F-264D-AA6B-374FD5515541}" type="slidenum">
              <a:rPr lang="en-US" smtClean="0"/>
              <a:t>8</a:t>
            </a:fld>
            <a:endParaRPr lang="en-US"/>
          </a:p>
        </p:txBody>
      </p:sp>
    </p:spTree>
    <p:extLst>
      <p:ext uri="{BB962C8B-B14F-4D97-AF65-F5344CB8AC3E}">
        <p14:creationId xmlns:p14="http://schemas.microsoft.com/office/powerpoint/2010/main" val="72038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11BF6-FC4F-264D-AA6B-374FD5515541}" type="slidenum">
              <a:rPr lang="en-US" smtClean="0"/>
              <a:t>11</a:t>
            </a:fld>
            <a:endParaRPr lang="en-US"/>
          </a:p>
        </p:txBody>
      </p:sp>
    </p:spTree>
    <p:extLst>
      <p:ext uri="{BB962C8B-B14F-4D97-AF65-F5344CB8AC3E}">
        <p14:creationId xmlns:p14="http://schemas.microsoft.com/office/powerpoint/2010/main" val="207065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828CD8-AB41-A046-AD9E-F20FD41F314E}"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76616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828CD8-AB41-A046-AD9E-F20FD41F314E}"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97947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828CD8-AB41-A046-AD9E-F20FD41F314E}"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122756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828CD8-AB41-A046-AD9E-F20FD41F314E}"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58719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28CD8-AB41-A046-AD9E-F20FD41F314E}" type="datetimeFigureOut">
              <a:rPr lang="en-US" smtClean="0"/>
              <a:t>3/22/17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12181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828CD8-AB41-A046-AD9E-F20FD41F314E}"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89625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828CD8-AB41-A046-AD9E-F20FD41F314E}" type="datetimeFigureOut">
              <a:rPr lang="en-US" smtClean="0"/>
              <a:t>3/22/17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94037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828CD8-AB41-A046-AD9E-F20FD41F314E}" type="datetimeFigureOut">
              <a:rPr lang="en-US" smtClean="0"/>
              <a:t>3/22/17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157132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8CD8-AB41-A046-AD9E-F20FD41F314E}" type="datetimeFigureOut">
              <a:rPr lang="en-US" smtClean="0"/>
              <a:t>3/22/17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163965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28CD8-AB41-A046-AD9E-F20FD41F314E}"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121409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28CD8-AB41-A046-AD9E-F20FD41F314E}" type="datetimeFigureOut">
              <a:rPr lang="en-US" smtClean="0"/>
              <a:t>3/22/17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2E35B-4B77-DD4A-891E-9DDF28545AE3}" type="slidenum">
              <a:rPr lang="en-US" smtClean="0"/>
              <a:t>‹#›</a:t>
            </a:fld>
            <a:endParaRPr lang="en-US"/>
          </a:p>
        </p:txBody>
      </p:sp>
    </p:spTree>
    <p:extLst>
      <p:ext uri="{BB962C8B-B14F-4D97-AF65-F5344CB8AC3E}">
        <p14:creationId xmlns:p14="http://schemas.microsoft.com/office/powerpoint/2010/main" val="21310067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8CD8-AB41-A046-AD9E-F20FD41F314E}" type="datetimeFigureOut">
              <a:rPr lang="en-US" smtClean="0"/>
              <a:t>3/22/17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2E35B-4B77-DD4A-891E-9DDF28545AE3}" type="slidenum">
              <a:rPr lang="en-US" smtClean="0"/>
              <a:t>‹#›</a:t>
            </a:fld>
            <a:endParaRPr lang="en-US"/>
          </a:p>
        </p:txBody>
      </p:sp>
    </p:spTree>
    <p:extLst>
      <p:ext uri="{BB962C8B-B14F-4D97-AF65-F5344CB8AC3E}">
        <p14:creationId xmlns:p14="http://schemas.microsoft.com/office/powerpoint/2010/main" val="3878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lkehrwald@stcharlespdx.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hyperlink" Target="https://www.vibrantfaith.org/visualfai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Discovering God in Everyday Life</a:t>
            </a:r>
            <a:endParaRPr lang="en-US" dirty="0"/>
          </a:p>
        </p:txBody>
      </p:sp>
      <p:sp>
        <p:nvSpPr>
          <p:cNvPr id="3" name="Subtitle 2"/>
          <p:cNvSpPr>
            <a:spLocks noGrp="1"/>
          </p:cNvSpPr>
          <p:nvPr>
            <p:ph type="subTitle" idx="1"/>
          </p:nvPr>
        </p:nvSpPr>
        <p:spPr/>
        <p:txBody>
          <a:bodyPr/>
          <a:lstStyle/>
          <a:p>
            <a:r>
              <a:rPr lang="en-US" dirty="0" smtClean="0"/>
              <a:t>Leif </a:t>
            </a:r>
            <a:r>
              <a:rPr lang="en-US" dirty="0" err="1" smtClean="0"/>
              <a:t>Kehrwald</a:t>
            </a:r>
            <a:endParaRPr lang="en-US" dirty="0" smtClean="0"/>
          </a:p>
          <a:p>
            <a:r>
              <a:rPr lang="en-US" dirty="0" smtClean="0">
                <a:hlinkClick r:id="rId3"/>
              </a:rPr>
              <a:t>lkehrwald@stcharlespdx.org</a:t>
            </a:r>
            <a:r>
              <a:rPr lang="en-US" dirty="0" smtClean="0"/>
              <a:t>, 503-351-9889</a:t>
            </a:r>
            <a:endParaRPr lang="en-US" dirty="0"/>
          </a:p>
        </p:txBody>
      </p:sp>
    </p:spTree>
    <p:extLst>
      <p:ext uri="{BB962C8B-B14F-4D97-AF65-F5344CB8AC3E}">
        <p14:creationId xmlns:p14="http://schemas.microsoft.com/office/powerpoint/2010/main" val="73243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pPr marL="0" indent="0">
              <a:buNone/>
            </a:pPr>
            <a:r>
              <a:rPr lang="en-US" dirty="0" smtClean="0"/>
              <a:t>Family Faith Formation – helping families recognize, understand, and respond to God’s presence</a:t>
            </a:r>
          </a:p>
          <a:p>
            <a:r>
              <a:rPr lang="en-US" dirty="0" smtClean="0"/>
              <a:t>Helping them find God in Church and tradition</a:t>
            </a:r>
          </a:p>
          <a:p>
            <a:r>
              <a:rPr lang="en-US" dirty="0" smtClean="0"/>
              <a:t>Helping them find God in everyday life and experiences</a:t>
            </a:r>
          </a:p>
          <a:p>
            <a:endParaRPr lang="en-US" dirty="0"/>
          </a:p>
          <a:p>
            <a:pPr marL="0" indent="0">
              <a:buNone/>
            </a:pPr>
            <a:r>
              <a:rPr lang="en-US" dirty="0" smtClean="0"/>
              <a:t>Discussion</a:t>
            </a:r>
            <a:endParaRPr lang="en-US" dirty="0"/>
          </a:p>
        </p:txBody>
      </p:sp>
    </p:spTree>
    <p:extLst>
      <p:ext uri="{BB962C8B-B14F-4D97-AF65-F5344CB8AC3E}">
        <p14:creationId xmlns:p14="http://schemas.microsoft.com/office/powerpoint/2010/main" val="161898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985391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052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CB2F13AC-14FE-5240-B044-3FEE1749A320}"/>
                                            </p:graphicEl>
                                          </p:spTgt>
                                        </p:tgtEl>
                                        <p:attrNameLst>
                                          <p:attrName>style.visibility</p:attrName>
                                        </p:attrNameLst>
                                      </p:cBhvr>
                                      <p:to>
                                        <p:strVal val="visible"/>
                                      </p:to>
                                    </p:set>
                                    <p:animEffect transition="in" filter="dissolve">
                                      <p:cBhvr>
                                        <p:cTn id="7" dur="500"/>
                                        <p:tgtEl>
                                          <p:spTgt spid="4">
                                            <p:graphicEl>
                                              <a:dgm id="{CB2F13AC-14FE-5240-B044-3FEE1749A3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5A69C588-F150-0C43-9179-63F26B872838}"/>
                                            </p:graphicEl>
                                          </p:spTgt>
                                        </p:tgtEl>
                                        <p:attrNameLst>
                                          <p:attrName>style.visibility</p:attrName>
                                        </p:attrNameLst>
                                      </p:cBhvr>
                                      <p:to>
                                        <p:strVal val="visible"/>
                                      </p:to>
                                    </p:set>
                                    <p:animEffect transition="in" filter="dissolve">
                                      <p:cBhvr>
                                        <p:cTn id="12" dur="500"/>
                                        <p:tgtEl>
                                          <p:spTgt spid="4">
                                            <p:graphicEl>
                                              <a:dgm id="{5A69C588-F150-0C43-9179-63F26B872838}"/>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graphicEl>
                                              <a:dgm id="{B5A40696-6EBA-5643-BC79-89B192E49590}"/>
                                            </p:graphicEl>
                                          </p:spTgt>
                                        </p:tgtEl>
                                        <p:attrNameLst>
                                          <p:attrName>style.visibility</p:attrName>
                                        </p:attrNameLst>
                                      </p:cBhvr>
                                      <p:to>
                                        <p:strVal val="visible"/>
                                      </p:to>
                                    </p:set>
                                    <p:animEffect transition="in" filter="dissolve">
                                      <p:cBhvr>
                                        <p:cTn id="15" dur="500"/>
                                        <p:tgtEl>
                                          <p:spTgt spid="4">
                                            <p:graphicEl>
                                              <a:dgm id="{B5A40696-6EBA-5643-BC79-89B192E495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graphicEl>
                                              <a:dgm id="{B050E007-5112-004F-B0B9-5EC0695BAC9E}"/>
                                            </p:graphicEl>
                                          </p:spTgt>
                                        </p:tgtEl>
                                        <p:attrNameLst>
                                          <p:attrName>style.visibility</p:attrName>
                                        </p:attrNameLst>
                                      </p:cBhvr>
                                      <p:to>
                                        <p:strVal val="visible"/>
                                      </p:to>
                                    </p:set>
                                    <p:animEffect transition="in" filter="dissolve">
                                      <p:cBhvr>
                                        <p:cTn id="20" dur="500"/>
                                        <p:tgtEl>
                                          <p:spTgt spid="4">
                                            <p:graphicEl>
                                              <a:dgm id="{B050E007-5112-004F-B0B9-5EC0695BAC9E}"/>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graphicEl>
                                              <a:dgm id="{1F86EC52-4FB4-194D-84EE-35AC7FA37FB5}"/>
                                            </p:graphicEl>
                                          </p:spTgt>
                                        </p:tgtEl>
                                        <p:attrNameLst>
                                          <p:attrName>style.visibility</p:attrName>
                                        </p:attrNameLst>
                                      </p:cBhvr>
                                      <p:to>
                                        <p:strVal val="visible"/>
                                      </p:to>
                                    </p:set>
                                    <p:animEffect transition="in" filter="dissolve">
                                      <p:cBhvr>
                                        <p:cTn id="23" dur="500"/>
                                        <p:tgtEl>
                                          <p:spTgt spid="4">
                                            <p:graphicEl>
                                              <a:dgm id="{1F86EC52-4FB4-194D-84EE-35AC7FA37FB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
                                            <p:graphicEl>
                                              <a:dgm id="{5561908B-0B28-2241-A10A-90A5416FC8FA}"/>
                                            </p:graphicEl>
                                          </p:spTgt>
                                        </p:tgtEl>
                                        <p:attrNameLst>
                                          <p:attrName>style.visibility</p:attrName>
                                        </p:attrNameLst>
                                      </p:cBhvr>
                                      <p:to>
                                        <p:strVal val="visible"/>
                                      </p:to>
                                    </p:set>
                                    <p:animEffect transition="in" filter="dissolve">
                                      <p:cBhvr>
                                        <p:cTn id="28" dur="500"/>
                                        <p:tgtEl>
                                          <p:spTgt spid="4">
                                            <p:graphicEl>
                                              <a:dgm id="{5561908B-0B28-2241-A10A-90A5416FC8FA}"/>
                                            </p:graphic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4">
                                            <p:graphicEl>
                                              <a:dgm id="{1F57FCF5-6C7D-5E4D-8B49-FF53AB15C48E}"/>
                                            </p:graphicEl>
                                          </p:spTgt>
                                        </p:tgtEl>
                                        <p:attrNameLst>
                                          <p:attrName>style.visibility</p:attrName>
                                        </p:attrNameLst>
                                      </p:cBhvr>
                                      <p:to>
                                        <p:strVal val="visible"/>
                                      </p:to>
                                    </p:set>
                                    <p:animEffect transition="in" filter="dissolve">
                                      <p:cBhvr>
                                        <p:cTn id="31" dur="500"/>
                                        <p:tgtEl>
                                          <p:spTgt spid="4">
                                            <p:graphicEl>
                                              <a:dgm id="{1F57FCF5-6C7D-5E4D-8B49-FF53AB15C48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graphicEl>
                                              <a:dgm id="{8B05F59E-7196-5040-97FA-7259A2ED1EAB}"/>
                                            </p:graphicEl>
                                          </p:spTgt>
                                        </p:tgtEl>
                                        <p:attrNameLst>
                                          <p:attrName>style.visibility</p:attrName>
                                        </p:attrNameLst>
                                      </p:cBhvr>
                                      <p:to>
                                        <p:strVal val="visible"/>
                                      </p:to>
                                    </p:set>
                                    <p:animEffect transition="in" filter="dissolve">
                                      <p:cBhvr>
                                        <p:cTn id="36" dur="500"/>
                                        <p:tgtEl>
                                          <p:spTgt spid="4">
                                            <p:graphicEl>
                                              <a:dgm id="{8B05F59E-7196-5040-97FA-7259A2ED1EAB}"/>
                                            </p:graphic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
                                            <p:graphicEl>
                                              <a:dgm id="{1B405B44-86ED-7F4C-A8F8-D524FCDE6212}"/>
                                            </p:graphicEl>
                                          </p:spTgt>
                                        </p:tgtEl>
                                        <p:attrNameLst>
                                          <p:attrName>style.visibility</p:attrName>
                                        </p:attrNameLst>
                                      </p:cBhvr>
                                      <p:to>
                                        <p:strVal val="visible"/>
                                      </p:to>
                                    </p:set>
                                    <p:animEffect transition="in" filter="dissolve">
                                      <p:cBhvr>
                                        <p:cTn id="39" dur="500"/>
                                        <p:tgtEl>
                                          <p:spTgt spid="4">
                                            <p:graphicEl>
                                              <a:dgm id="{1B405B44-86ED-7F4C-A8F8-D524FCDE62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say with confidence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3502591"/>
              </p:ext>
            </p:extLst>
          </p:nvPr>
        </p:nvGraphicFramePr>
        <p:xfrm>
          <a:off x="498475" y="1250066"/>
          <a:ext cx="7556500" cy="5324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865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6D423AEC-AD91-9A47-B970-7E6642223C5D}"/>
                                            </p:graphicEl>
                                          </p:spTgt>
                                        </p:tgtEl>
                                        <p:attrNameLst>
                                          <p:attrName>style.visibility</p:attrName>
                                        </p:attrNameLst>
                                      </p:cBhvr>
                                      <p:to>
                                        <p:strVal val="visible"/>
                                      </p:to>
                                    </p:set>
                                    <p:animEffect transition="in" filter="dissolve">
                                      <p:cBhvr>
                                        <p:cTn id="7" dur="500"/>
                                        <p:tgtEl>
                                          <p:spTgt spid="4">
                                            <p:graphicEl>
                                              <a:dgm id="{6D423AEC-AD91-9A47-B970-7E6642223C5D}"/>
                                            </p:graphic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graphicEl>
                                              <a:dgm id="{009C9E74-F0A4-F749-9493-786FFB88E242}"/>
                                            </p:graphicEl>
                                          </p:spTgt>
                                        </p:tgtEl>
                                        <p:attrNameLst>
                                          <p:attrName>style.visibility</p:attrName>
                                        </p:attrNameLst>
                                      </p:cBhvr>
                                      <p:to>
                                        <p:strVal val="visible"/>
                                      </p:to>
                                    </p:set>
                                    <p:animEffect transition="in" filter="dissolve">
                                      <p:cBhvr>
                                        <p:cTn id="10" dur="500"/>
                                        <p:tgtEl>
                                          <p:spTgt spid="4">
                                            <p:graphicEl>
                                              <a:dgm id="{009C9E74-F0A4-F749-9493-786FFB88E242}"/>
                                            </p:graphic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
                                            <p:graphicEl>
                                              <a:dgm id="{2972A148-B823-AC4D-A3C2-6782016AECB4}"/>
                                            </p:graphicEl>
                                          </p:spTgt>
                                        </p:tgtEl>
                                        <p:attrNameLst>
                                          <p:attrName>style.visibility</p:attrName>
                                        </p:attrNameLst>
                                      </p:cBhvr>
                                      <p:to>
                                        <p:strVal val="visible"/>
                                      </p:to>
                                    </p:set>
                                    <p:animEffect transition="in" filter="dissolve">
                                      <p:cBhvr>
                                        <p:cTn id="13" dur="500"/>
                                        <p:tgtEl>
                                          <p:spTgt spid="4">
                                            <p:graphicEl>
                                              <a:dgm id="{2972A148-B823-AC4D-A3C2-6782016AECB4}"/>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
                                            <p:graphicEl>
                                              <a:dgm id="{0FCA36B1-92CD-9D44-88B4-F9C1DBD44E6D}"/>
                                            </p:graphicEl>
                                          </p:spTgt>
                                        </p:tgtEl>
                                        <p:attrNameLst>
                                          <p:attrName>style.visibility</p:attrName>
                                        </p:attrNameLst>
                                      </p:cBhvr>
                                      <p:to>
                                        <p:strVal val="visible"/>
                                      </p:to>
                                    </p:set>
                                    <p:animEffect transition="in" filter="dissolve">
                                      <p:cBhvr>
                                        <p:cTn id="18" dur="500"/>
                                        <p:tgtEl>
                                          <p:spTgt spid="4">
                                            <p:graphicEl>
                                              <a:dgm id="{0FCA36B1-92CD-9D44-88B4-F9C1DBD44E6D}"/>
                                            </p:graphic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
                                            <p:graphicEl>
                                              <a:dgm id="{C5BCDFB1-6507-E144-8269-CD5FC7E7DCB5}"/>
                                            </p:graphicEl>
                                          </p:spTgt>
                                        </p:tgtEl>
                                        <p:attrNameLst>
                                          <p:attrName>style.visibility</p:attrName>
                                        </p:attrNameLst>
                                      </p:cBhvr>
                                      <p:to>
                                        <p:strVal val="visible"/>
                                      </p:to>
                                    </p:set>
                                    <p:animEffect transition="in" filter="dissolve">
                                      <p:cBhvr>
                                        <p:cTn id="21" dur="500"/>
                                        <p:tgtEl>
                                          <p:spTgt spid="4">
                                            <p:graphicEl>
                                              <a:dgm id="{C5BCDFB1-6507-E144-8269-CD5FC7E7DCB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
                                            <p:graphicEl>
                                              <a:dgm id="{BDA6F6AC-9B59-154B-9B77-EFABF2A98645}"/>
                                            </p:graphicEl>
                                          </p:spTgt>
                                        </p:tgtEl>
                                        <p:attrNameLst>
                                          <p:attrName>style.visibility</p:attrName>
                                        </p:attrNameLst>
                                      </p:cBhvr>
                                      <p:to>
                                        <p:strVal val="visible"/>
                                      </p:to>
                                    </p:set>
                                    <p:animEffect transition="in" filter="dissolve">
                                      <p:cBhvr>
                                        <p:cTn id="26" dur="500"/>
                                        <p:tgtEl>
                                          <p:spTgt spid="4">
                                            <p:graphicEl>
                                              <a:dgm id="{BDA6F6AC-9B59-154B-9B77-EFABF2A98645}"/>
                                            </p:graphic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
                                            <p:graphicEl>
                                              <a:dgm id="{17EB1367-DCE7-2E45-8E11-E70EDF83EE42}"/>
                                            </p:graphicEl>
                                          </p:spTgt>
                                        </p:tgtEl>
                                        <p:attrNameLst>
                                          <p:attrName>style.visibility</p:attrName>
                                        </p:attrNameLst>
                                      </p:cBhvr>
                                      <p:to>
                                        <p:strVal val="visible"/>
                                      </p:to>
                                    </p:set>
                                    <p:animEffect transition="in" filter="dissolve">
                                      <p:cBhvr>
                                        <p:cTn id="29" dur="500"/>
                                        <p:tgtEl>
                                          <p:spTgt spid="4">
                                            <p:graphicEl>
                                              <a:dgm id="{17EB1367-DCE7-2E45-8E11-E70EDF83EE42}"/>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4">
                                            <p:graphicEl>
                                              <a:dgm id="{29BCC1E9-E211-EB46-988A-FD65FFC451AE}"/>
                                            </p:graphicEl>
                                          </p:spTgt>
                                        </p:tgtEl>
                                        <p:attrNameLst>
                                          <p:attrName>style.visibility</p:attrName>
                                        </p:attrNameLst>
                                      </p:cBhvr>
                                      <p:to>
                                        <p:strVal val="visible"/>
                                      </p:to>
                                    </p:set>
                                    <p:animEffect transition="in" filter="dissolve">
                                      <p:cBhvr>
                                        <p:cTn id="34" dur="500"/>
                                        <p:tgtEl>
                                          <p:spTgt spid="4">
                                            <p:graphicEl>
                                              <a:dgm id="{29BCC1E9-E211-EB46-988A-FD65FFC451AE}"/>
                                            </p:graphic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4">
                                            <p:graphicEl>
                                              <a:dgm id="{AD8876ED-8426-E94A-B5FB-02CECB3450FA}"/>
                                            </p:graphicEl>
                                          </p:spTgt>
                                        </p:tgtEl>
                                        <p:attrNameLst>
                                          <p:attrName>style.visibility</p:attrName>
                                        </p:attrNameLst>
                                      </p:cBhvr>
                                      <p:to>
                                        <p:strVal val="visible"/>
                                      </p:to>
                                    </p:set>
                                    <p:animEffect transition="in" filter="dissolve">
                                      <p:cBhvr>
                                        <p:cTn id="37" dur="500"/>
                                        <p:tgtEl>
                                          <p:spTgt spid="4">
                                            <p:graphicEl>
                                              <a:dgm id="{AD8876ED-8426-E94A-B5FB-02CECB3450FA}"/>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graphicEl>
                                              <a:dgm id="{723F276A-7967-4641-80F6-2E4024EF9358}"/>
                                            </p:graphicEl>
                                          </p:spTgt>
                                        </p:tgtEl>
                                        <p:attrNameLst>
                                          <p:attrName>style.visibility</p:attrName>
                                        </p:attrNameLst>
                                      </p:cBhvr>
                                      <p:to>
                                        <p:strVal val="visible"/>
                                      </p:to>
                                    </p:set>
                                    <p:animEffect transition="in" filter="dissolve">
                                      <p:cBhvr>
                                        <p:cTn id="42" dur="500"/>
                                        <p:tgtEl>
                                          <p:spTgt spid="4">
                                            <p:graphicEl>
                                              <a:dgm id="{723F276A-7967-4641-80F6-2E4024EF9358}"/>
                                            </p:graphic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4">
                                            <p:graphicEl>
                                              <a:dgm id="{46BC43F7-B9B4-6F40-A603-94EB33210EB3}"/>
                                            </p:graphicEl>
                                          </p:spTgt>
                                        </p:tgtEl>
                                        <p:attrNameLst>
                                          <p:attrName>style.visibility</p:attrName>
                                        </p:attrNameLst>
                                      </p:cBhvr>
                                      <p:to>
                                        <p:strVal val="visible"/>
                                      </p:to>
                                    </p:set>
                                    <p:animEffect transition="in" filter="dissolve">
                                      <p:cBhvr>
                                        <p:cTn id="45" dur="500"/>
                                        <p:tgtEl>
                                          <p:spTgt spid="4">
                                            <p:graphicEl>
                                              <a:dgm id="{46BC43F7-B9B4-6F40-A603-94EB33210EB3}"/>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4">
                                            <p:graphicEl>
                                              <a:dgm id="{63FB382E-3534-9B44-9902-6C7EF1888A6B}"/>
                                            </p:graphicEl>
                                          </p:spTgt>
                                        </p:tgtEl>
                                        <p:attrNameLst>
                                          <p:attrName>style.visibility</p:attrName>
                                        </p:attrNameLst>
                                      </p:cBhvr>
                                      <p:to>
                                        <p:strVal val="visible"/>
                                      </p:to>
                                    </p:set>
                                    <p:animEffect transition="in" filter="dissolve">
                                      <p:cBhvr>
                                        <p:cTn id="50" dur="500"/>
                                        <p:tgtEl>
                                          <p:spTgt spid="4">
                                            <p:graphicEl>
                                              <a:dgm id="{63FB382E-3534-9B44-9902-6C7EF1888A6B}"/>
                                            </p:graphic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4">
                                            <p:graphicEl>
                                              <a:dgm id="{15A7A120-59B8-7946-82A9-31E54110D237}"/>
                                            </p:graphicEl>
                                          </p:spTgt>
                                        </p:tgtEl>
                                        <p:attrNameLst>
                                          <p:attrName>style.visibility</p:attrName>
                                        </p:attrNameLst>
                                      </p:cBhvr>
                                      <p:to>
                                        <p:strVal val="visible"/>
                                      </p:to>
                                    </p:set>
                                    <p:animEffect transition="in" filter="dissolve">
                                      <p:cBhvr>
                                        <p:cTn id="53" dur="500"/>
                                        <p:tgtEl>
                                          <p:spTgt spid="4">
                                            <p:graphicEl>
                                              <a:dgm id="{15A7A120-59B8-7946-82A9-31E54110D237}"/>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graphicEl>
                                              <a:dgm id="{50A84278-3AF7-C04E-A16F-C5D6138DF3AA}"/>
                                            </p:graphicEl>
                                          </p:spTgt>
                                        </p:tgtEl>
                                        <p:attrNameLst>
                                          <p:attrName>style.visibility</p:attrName>
                                        </p:attrNameLst>
                                      </p:cBhvr>
                                      <p:to>
                                        <p:strVal val="visible"/>
                                      </p:to>
                                    </p:set>
                                    <p:animEffect transition="in" filter="dissolve">
                                      <p:cBhvr>
                                        <p:cTn id="58" dur="500"/>
                                        <p:tgtEl>
                                          <p:spTgt spid="4">
                                            <p:graphicEl>
                                              <a:dgm id="{50A84278-3AF7-C04E-A16F-C5D6138DF3AA}"/>
                                            </p:graphic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4">
                                            <p:graphicEl>
                                              <a:dgm id="{E4B08408-3744-3C44-B656-6203846B3A0B}"/>
                                            </p:graphicEl>
                                          </p:spTgt>
                                        </p:tgtEl>
                                        <p:attrNameLst>
                                          <p:attrName>style.visibility</p:attrName>
                                        </p:attrNameLst>
                                      </p:cBhvr>
                                      <p:to>
                                        <p:strVal val="visible"/>
                                      </p:to>
                                    </p:set>
                                    <p:animEffect transition="in" filter="dissolve">
                                      <p:cBhvr>
                                        <p:cTn id="61" dur="500"/>
                                        <p:tgtEl>
                                          <p:spTgt spid="4">
                                            <p:graphicEl>
                                              <a:dgm id="{E4B08408-3744-3C44-B656-6203846B3A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Hindrances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0799172"/>
              </p:ext>
            </p:extLst>
          </p:nvPr>
        </p:nvGraphicFramePr>
        <p:xfrm>
          <a:off x="127590" y="1148316"/>
          <a:ext cx="8676167" cy="5316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07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34CC337B-8C77-824D-B486-3AA3556FC902}"/>
                                            </p:graphicEl>
                                          </p:spTgt>
                                        </p:tgtEl>
                                        <p:attrNameLst>
                                          <p:attrName>style.visibility</p:attrName>
                                        </p:attrNameLst>
                                      </p:cBhvr>
                                      <p:to>
                                        <p:strVal val="visible"/>
                                      </p:to>
                                    </p:set>
                                    <p:animEffect transition="in" filter="dissolve">
                                      <p:cBhvr>
                                        <p:cTn id="7" dur="500"/>
                                        <p:tgtEl>
                                          <p:spTgt spid="4">
                                            <p:graphicEl>
                                              <a:dgm id="{34CC337B-8C77-824D-B486-3AA3556FC90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28E43428-80D4-FB4A-8729-8FF382C1D9A5}"/>
                                            </p:graphicEl>
                                          </p:spTgt>
                                        </p:tgtEl>
                                        <p:attrNameLst>
                                          <p:attrName>style.visibility</p:attrName>
                                        </p:attrNameLst>
                                      </p:cBhvr>
                                      <p:to>
                                        <p:strVal val="visible"/>
                                      </p:to>
                                    </p:set>
                                    <p:animEffect transition="in" filter="dissolve">
                                      <p:cBhvr>
                                        <p:cTn id="12" dur="500"/>
                                        <p:tgtEl>
                                          <p:spTgt spid="4">
                                            <p:graphicEl>
                                              <a:dgm id="{28E43428-80D4-FB4A-8729-8FF382C1D9A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graphicEl>
                                              <a:dgm id="{DA3CDD66-9731-EA4A-B572-BDEF61ECE5D5}"/>
                                            </p:graphicEl>
                                          </p:spTgt>
                                        </p:tgtEl>
                                        <p:attrNameLst>
                                          <p:attrName>style.visibility</p:attrName>
                                        </p:attrNameLst>
                                      </p:cBhvr>
                                      <p:to>
                                        <p:strVal val="visible"/>
                                      </p:to>
                                    </p:set>
                                    <p:animEffect transition="in" filter="dissolve">
                                      <p:cBhvr>
                                        <p:cTn id="17" dur="500"/>
                                        <p:tgtEl>
                                          <p:spTgt spid="4">
                                            <p:graphicEl>
                                              <a:dgm id="{DA3CDD66-9731-EA4A-B572-BDEF61ECE5D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graphicEl>
                                              <a:dgm id="{FEC1F943-A797-D24B-8D31-D3A64FFF68FE}"/>
                                            </p:graphicEl>
                                          </p:spTgt>
                                        </p:tgtEl>
                                        <p:attrNameLst>
                                          <p:attrName>style.visibility</p:attrName>
                                        </p:attrNameLst>
                                      </p:cBhvr>
                                      <p:to>
                                        <p:strVal val="visible"/>
                                      </p:to>
                                    </p:set>
                                    <p:animEffect transition="in" filter="dissolve">
                                      <p:cBhvr>
                                        <p:cTn id="22" dur="500"/>
                                        <p:tgtEl>
                                          <p:spTgt spid="4">
                                            <p:graphicEl>
                                              <a:dgm id="{FEC1F943-A797-D24B-8D31-D3A64FFF68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graphicEl>
                                              <a:dgm id="{8E1E042E-1926-994D-A6E3-EC3CC9953069}"/>
                                            </p:graphicEl>
                                          </p:spTgt>
                                        </p:tgtEl>
                                        <p:attrNameLst>
                                          <p:attrName>style.visibility</p:attrName>
                                        </p:attrNameLst>
                                      </p:cBhvr>
                                      <p:to>
                                        <p:strVal val="visible"/>
                                      </p:to>
                                    </p:set>
                                    <p:animEffect transition="in" filter="dissolve">
                                      <p:cBhvr>
                                        <p:cTn id="27" dur="500"/>
                                        <p:tgtEl>
                                          <p:spTgt spid="4">
                                            <p:graphicEl>
                                              <a:dgm id="{8E1E042E-1926-994D-A6E3-EC3CC9953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Factors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28881571"/>
              </p:ext>
            </p:extLst>
          </p:nvPr>
        </p:nvGraphicFramePr>
        <p:xfrm>
          <a:off x="270163" y="1361208"/>
          <a:ext cx="7784811" cy="5282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23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graphicEl>
                                              <a:dgm id="{9062D83F-C4DB-9E4F-A842-5B84B6512E20}"/>
                                            </p:graphicEl>
                                          </p:spTgt>
                                        </p:tgtEl>
                                        <p:attrNameLst>
                                          <p:attrName>style.visibility</p:attrName>
                                        </p:attrNameLst>
                                      </p:cBhvr>
                                      <p:to>
                                        <p:strVal val="visible"/>
                                      </p:to>
                                    </p:set>
                                    <p:animEffect transition="in" filter="dissolve">
                                      <p:cBhvr>
                                        <p:cTn id="7" dur="500"/>
                                        <p:tgtEl>
                                          <p:spTgt spid="8">
                                            <p:graphicEl>
                                              <a:dgm id="{9062D83F-C4DB-9E4F-A842-5B84B6512E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graphicEl>
                                              <a:dgm id="{E1DD15C3-EC06-9F48-A234-F70DEDCF7C56}"/>
                                            </p:graphicEl>
                                          </p:spTgt>
                                        </p:tgtEl>
                                        <p:attrNameLst>
                                          <p:attrName>style.visibility</p:attrName>
                                        </p:attrNameLst>
                                      </p:cBhvr>
                                      <p:to>
                                        <p:strVal val="visible"/>
                                      </p:to>
                                    </p:set>
                                    <p:animEffect transition="in" filter="dissolve">
                                      <p:cBhvr>
                                        <p:cTn id="12" dur="500"/>
                                        <p:tgtEl>
                                          <p:spTgt spid="8">
                                            <p:graphicEl>
                                              <a:dgm id="{E1DD15C3-EC06-9F48-A234-F70DEDCF7C56}"/>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
                                            <p:graphicEl>
                                              <a:dgm id="{59FBC857-9087-DE41-B377-C817D4D7E565}"/>
                                            </p:graphicEl>
                                          </p:spTgt>
                                        </p:tgtEl>
                                        <p:attrNameLst>
                                          <p:attrName>style.visibility</p:attrName>
                                        </p:attrNameLst>
                                      </p:cBhvr>
                                      <p:to>
                                        <p:strVal val="visible"/>
                                      </p:to>
                                    </p:set>
                                    <p:animEffect transition="in" filter="dissolve">
                                      <p:cBhvr>
                                        <p:cTn id="15" dur="500"/>
                                        <p:tgtEl>
                                          <p:spTgt spid="8">
                                            <p:graphicEl>
                                              <a:dgm id="{59FBC857-9087-DE41-B377-C817D4D7E5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graphicEl>
                                              <a:dgm id="{5EBAF886-3839-5543-85B0-31192B68B7A8}"/>
                                            </p:graphicEl>
                                          </p:spTgt>
                                        </p:tgtEl>
                                        <p:attrNameLst>
                                          <p:attrName>style.visibility</p:attrName>
                                        </p:attrNameLst>
                                      </p:cBhvr>
                                      <p:to>
                                        <p:strVal val="visible"/>
                                      </p:to>
                                    </p:set>
                                    <p:animEffect transition="in" filter="dissolve">
                                      <p:cBhvr>
                                        <p:cTn id="20" dur="500"/>
                                        <p:tgtEl>
                                          <p:spTgt spid="8">
                                            <p:graphicEl>
                                              <a:dgm id="{5EBAF886-3839-5543-85B0-31192B68B7A8}"/>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8">
                                            <p:graphicEl>
                                              <a:dgm id="{5C55637C-F2B9-974E-B0D9-C2DE05BE8A52}"/>
                                            </p:graphicEl>
                                          </p:spTgt>
                                        </p:tgtEl>
                                        <p:attrNameLst>
                                          <p:attrName>style.visibility</p:attrName>
                                        </p:attrNameLst>
                                      </p:cBhvr>
                                      <p:to>
                                        <p:strVal val="visible"/>
                                      </p:to>
                                    </p:set>
                                    <p:animEffect transition="in" filter="dissolve">
                                      <p:cBhvr>
                                        <p:cTn id="23" dur="500"/>
                                        <p:tgtEl>
                                          <p:spTgt spid="8">
                                            <p:graphicEl>
                                              <a:dgm id="{5C55637C-F2B9-974E-B0D9-C2DE05BE8A5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graphicEl>
                                              <a:dgm id="{F3CD2BBA-0A6C-D045-8790-67FA5480A55C}"/>
                                            </p:graphicEl>
                                          </p:spTgt>
                                        </p:tgtEl>
                                        <p:attrNameLst>
                                          <p:attrName>style.visibility</p:attrName>
                                        </p:attrNameLst>
                                      </p:cBhvr>
                                      <p:to>
                                        <p:strVal val="visible"/>
                                      </p:to>
                                    </p:set>
                                    <p:animEffect transition="in" filter="dissolve">
                                      <p:cBhvr>
                                        <p:cTn id="28" dur="500"/>
                                        <p:tgtEl>
                                          <p:spTgt spid="8">
                                            <p:graphicEl>
                                              <a:dgm id="{F3CD2BBA-0A6C-D045-8790-67FA5480A55C}"/>
                                            </p:graphic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8">
                                            <p:graphicEl>
                                              <a:dgm id="{F6D92F4B-D9E3-CA43-910C-6B9105EEEA77}"/>
                                            </p:graphicEl>
                                          </p:spTgt>
                                        </p:tgtEl>
                                        <p:attrNameLst>
                                          <p:attrName>style.visibility</p:attrName>
                                        </p:attrNameLst>
                                      </p:cBhvr>
                                      <p:to>
                                        <p:strVal val="visible"/>
                                      </p:to>
                                    </p:set>
                                    <p:animEffect transition="in" filter="dissolve">
                                      <p:cBhvr>
                                        <p:cTn id="31" dur="500"/>
                                        <p:tgtEl>
                                          <p:spTgt spid="8">
                                            <p:graphicEl>
                                              <a:dgm id="{F6D92F4B-D9E3-CA43-910C-6B9105EEEA77}"/>
                                            </p:graphic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
                                            <p:graphicEl>
                                              <a:dgm id="{848309B1-BFB0-9C4C-8E62-CAFE65B4DDB8}"/>
                                            </p:graphicEl>
                                          </p:spTgt>
                                        </p:tgtEl>
                                        <p:attrNameLst>
                                          <p:attrName>style.visibility</p:attrName>
                                        </p:attrNameLst>
                                      </p:cBhvr>
                                      <p:to>
                                        <p:strVal val="visible"/>
                                      </p:to>
                                    </p:set>
                                    <p:animEffect transition="in" filter="dissolve">
                                      <p:cBhvr>
                                        <p:cTn id="34" dur="500"/>
                                        <p:tgtEl>
                                          <p:spTgt spid="8">
                                            <p:graphicEl>
                                              <a:dgm id="{848309B1-BFB0-9C4C-8E62-CAFE65B4DD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7120335"/>
              </p:ext>
            </p:extLst>
          </p:nvPr>
        </p:nvGraphicFramePr>
        <p:xfrm>
          <a:off x="72736" y="495734"/>
          <a:ext cx="8762035" cy="6163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788E0CEC-9573-F245-9668-0DA6DD3486C0}"/>
                                            </p:graphicEl>
                                          </p:spTgt>
                                        </p:tgtEl>
                                        <p:attrNameLst>
                                          <p:attrName>style.visibility</p:attrName>
                                        </p:attrNameLst>
                                      </p:cBhvr>
                                      <p:to>
                                        <p:strVal val="visible"/>
                                      </p:to>
                                    </p:set>
                                    <p:animEffect transition="in" filter="dissolve">
                                      <p:cBhvr>
                                        <p:cTn id="7" dur="500"/>
                                        <p:tgtEl>
                                          <p:spTgt spid="4">
                                            <p:graphicEl>
                                              <a:dgm id="{788E0CEC-9573-F245-9668-0DA6DD3486C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61D85475-2A3F-DE45-ADAC-76AB5A13EAD6}"/>
                                            </p:graphicEl>
                                          </p:spTgt>
                                        </p:tgtEl>
                                        <p:attrNameLst>
                                          <p:attrName>style.visibility</p:attrName>
                                        </p:attrNameLst>
                                      </p:cBhvr>
                                      <p:to>
                                        <p:strVal val="visible"/>
                                      </p:to>
                                    </p:set>
                                    <p:animEffect transition="in" filter="dissolve">
                                      <p:cBhvr>
                                        <p:cTn id="12" dur="500"/>
                                        <p:tgtEl>
                                          <p:spTgt spid="4">
                                            <p:graphicEl>
                                              <a:dgm id="{61D85475-2A3F-DE45-ADAC-76AB5A13EA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graphicEl>
                                              <a:dgm id="{AB9A1C8A-10EA-CC46-BAF8-B94A308F3694}"/>
                                            </p:graphicEl>
                                          </p:spTgt>
                                        </p:tgtEl>
                                        <p:attrNameLst>
                                          <p:attrName>style.visibility</p:attrName>
                                        </p:attrNameLst>
                                      </p:cBhvr>
                                      <p:to>
                                        <p:strVal val="visible"/>
                                      </p:to>
                                    </p:set>
                                    <p:animEffect transition="in" filter="dissolve">
                                      <p:cBhvr>
                                        <p:cTn id="17" dur="500"/>
                                        <p:tgtEl>
                                          <p:spTgt spid="4">
                                            <p:graphicEl>
                                              <a:dgm id="{AB9A1C8A-10EA-CC46-BAF8-B94A308F3694}"/>
                                            </p:graphic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
                                            <p:graphicEl>
                                              <a:dgm id="{B1F6A317-A7EB-4B4F-A6E8-FD997F0B8F02}"/>
                                            </p:graphicEl>
                                          </p:spTgt>
                                        </p:tgtEl>
                                        <p:attrNameLst>
                                          <p:attrName>style.visibility</p:attrName>
                                        </p:attrNameLst>
                                      </p:cBhvr>
                                      <p:to>
                                        <p:strVal val="visible"/>
                                      </p:to>
                                    </p:set>
                                    <p:animEffect transition="in" filter="dissolve">
                                      <p:cBhvr>
                                        <p:cTn id="20" dur="500"/>
                                        <p:tgtEl>
                                          <p:spTgt spid="4">
                                            <p:graphicEl>
                                              <a:dgm id="{B1F6A317-A7EB-4B4F-A6E8-FD997F0B8F02}"/>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
                                            <p:graphicEl>
                                              <a:dgm id="{0CA4FA20-C813-B840-AF92-59E8B9C7BE23}"/>
                                            </p:graphicEl>
                                          </p:spTgt>
                                        </p:tgtEl>
                                        <p:attrNameLst>
                                          <p:attrName>style.visibility</p:attrName>
                                        </p:attrNameLst>
                                      </p:cBhvr>
                                      <p:to>
                                        <p:strVal val="visible"/>
                                      </p:to>
                                    </p:set>
                                    <p:animEffect transition="in" filter="dissolve">
                                      <p:cBhvr>
                                        <p:cTn id="25" dur="500"/>
                                        <p:tgtEl>
                                          <p:spTgt spid="4">
                                            <p:graphicEl>
                                              <a:dgm id="{0CA4FA20-C813-B840-AF92-59E8B9C7BE23}"/>
                                            </p:graphic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
                                            <p:graphicEl>
                                              <a:dgm id="{B1288F78-02BA-6745-BE05-64A7B1CAE92D}"/>
                                            </p:graphicEl>
                                          </p:spTgt>
                                        </p:tgtEl>
                                        <p:attrNameLst>
                                          <p:attrName>style.visibility</p:attrName>
                                        </p:attrNameLst>
                                      </p:cBhvr>
                                      <p:to>
                                        <p:strVal val="visible"/>
                                      </p:to>
                                    </p:set>
                                    <p:animEffect transition="in" filter="dissolve">
                                      <p:cBhvr>
                                        <p:cTn id="28" dur="500"/>
                                        <p:tgtEl>
                                          <p:spTgt spid="4">
                                            <p:graphicEl>
                                              <a:dgm id="{B1288F78-02BA-6745-BE05-64A7B1CAE92D}"/>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
                                            <p:graphicEl>
                                              <a:dgm id="{4EB570E6-A9DD-BC4E-A4C9-4C0FCB0BD5A1}"/>
                                            </p:graphicEl>
                                          </p:spTgt>
                                        </p:tgtEl>
                                        <p:attrNameLst>
                                          <p:attrName>style.visibility</p:attrName>
                                        </p:attrNameLst>
                                      </p:cBhvr>
                                      <p:to>
                                        <p:strVal val="visible"/>
                                      </p:to>
                                    </p:set>
                                    <p:animEffect transition="in" filter="dissolve">
                                      <p:cBhvr>
                                        <p:cTn id="33" dur="500"/>
                                        <p:tgtEl>
                                          <p:spTgt spid="4">
                                            <p:graphicEl>
                                              <a:dgm id="{4EB570E6-A9DD-BC4E-A4C9-4C0FCB0BD5A1}"/>
                                            </p:graphic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
                                            <p:graphicEl>
                                              <a:dgm id="{28C9268E-0A6E-4D4F-A6D3-8C15F81D5EF3}"/>
                                            </p:graphicEl>
                                          </p:spTgt>
                                        </p:tgtEl>
                                        <p:attrNameLst>
                                          <p:attrName>style.visibility</p:attrName>
                                        </p:attrNameLst>
                                      </p:cBhvr>
                                      <p:to>
                                        <p:strVal val="visible"/>
                                      </p:to>
                                    </p:set>
                                    <p:animEffect transition="in" filter="dissolve">
                                      <p:cBhvr>
                                        <p:cTn id="36" dur="500"/>
                                        <p:tgtEl>
                                          <p:spTgt spid="4">
                                            <p:graphicEl>
                                              <a:dgm id="{28C9268E-0A6E-4D4F-A6D3-8C15F81D5EF3}"/>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
                                            <p:graphicEl>
                                              <a:dgm id="{CA7BCAA6-C580-9545-BA98-B8D2FF099781}"/>
                                            </p:graphicEl>
                                          </p:spTgt>
                                        </p:tgtEl>
                                        <p:attrNameLst>
                                          <p:attrName>style.visibility</p:attrName>
                                        </p:attrNameLst>
                                      </p:cBhvr>
                                      <p:to>
                                        <p:strVal val="visible"/>
                                      </p:to>
                                    </p:set>
                                    <p:animEffect transition="in" filter="dissolve">
                                      <p:cBhvr>
                                        <p:cTn id="41" dur="500"/>
                                        <p:tgtEl>
                                          <p:spTgt spid="4">
                                            <p:graphicEl>
                                              <a:dgm id="{CA7BCAA6-C580-9545-BA98-B8D2FF099781}"/>
                                            </p:graphic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4">
                                            <p:graphicEl>
                                              <a:dgm id="{41E70884-6EC0-B14B-B590-E853C6F9201F}"/>
                                            </p:graphicEl>
                                          </p:spTgt>
                                        </p:tgtEl>
                                        <p:attrNameLst>
                                          <p:attrName>style.visibility</p:attrName>
                                        </p:attrNameLst>
                                      </p:cBhvr>
                                      <p:to>
                                        <p:strVal val="visible"/>
                                      </p:to>
                                    </p:set>
                                    <p:animEffect transition="in" filter="dissolve">
                                      <p:cBhvr>
                                        <p:cTn id="44" dur="500"/>
                                        <p:tgtEl>
                                          <p:spTgt spid="4">
                                            <p:graphicEl>
                                              <a:dgm id="{41E70884-6EC0-B14B-B590-E853C6F9201F}"/>
                                            </p:graphic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4">
                                            <p:graphicEl>
                                              <a:dgm id="{AF989F40-955F-194A-86EA-AA8B792ED66F}"/>
                                            </p:graphicEl>
                                          </p:spTgt>
                                        </p:tgtEl>
                                        <p:attrNameLst>
                                          <p:attrName>style.visibility</p:attrName>
                                        </p:attrNameLst>
                                      </p:cBhvr>
                                      <p:to>
                                        <p:strVal val="visible"/>
                                      </p:to>
                                    </p:set>
                                    <p:animEffect transition="in" filter="dissolve">
                                      <p:cBhvr>
                                        <p:cTn id="47" dur="500"/>
                                        <p:tgtEl>
                                          <p:spTgt spid="4">
                                            <p:graphicEl>
                                              <a:dgm id="{AF989F40-955F-194A-86EA-AA8B792ED6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Examen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2657765"/>
              </p:ext>
            </p:extLst>
          </p:nvPr>
        </p:nvGraphicFramePr>
        <p:xfrm>
          <a:off x="91440" y="1371600"/>
          <a:ext cx="890016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dgm id="{A3497CB5-5CC4-B14B-A2DD-31048AC56309}"/>
                                            </p:graphicEl>
                                          </p:spTgt>
                                        </p:tgtEl>
                                        <p:attrNameLst>
                                          <p:attrName>style.visibility</p:attrName>
                                        </p:attrNameLst>
                                      </p:cBhvr>
                                      <p:to>
                                        <p:strVal val="visible"/>
                                      </p:to>
                                    </p:set>
                                    <p:animEffect transition="in" filter="dissolve">
                                      <p:cBhvr>
                                        <p:cTn id="7" dur="500"/>
                                        <p:tgtEl>
                                          <p:spTgt spid="5">
                                            <p:graphicEl>
                                              <a:dgm id="{A3497CB5-5CC4-B14B-A2DD-31048AC563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dgm id="{D8448F50-9C98-F244-8B6C-690EFFC0AAB7}"/>
                                            </p:graphicEl>
                                          </p:spTgt>
                                        </p:tgtEl>
                                        <p:attrNameLst>
                                          <p:attrName>style.visibility</p:attrName>
                                        </p:attrNameLst>
                                      </p:cBhvr>
                                      <p:to>
                                        <p:strVal val="visible"/>
                                      </p:to>
                                    </p:set>
                                    <p:animEffect transition="in" filter="dissolve">
                                      <p:cBhvr>
                                        <p:cTn id="12" dur="500"/>
                                        <p:tgtEl>
                                          <p:spTgt spid="5">
                                            <p:graphicEl>
                                              <a:dgm id="{D8448F50-9C98-F244-8B6C-690EFFC0AAB7}"/>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graphicEl>
                                              <a:dgm id="{345BEF62-9C7D-EC45-9DD3-295961D1218A}"/>
                                            </p:graphicEl>
                                          </p:spTgt>
                                        </p:tgtEl>
                                        <p:attrNameLst>
                                          <p:attrName>style.visibility</p:attrName>
                                        </p:attrNameLst>
                                      </p:cBhvr>
                                      <p:to>
                                        <p:strVal val="visible"/>
                                      </p:to>
                                    </p:set>
                                    <p:animEffect transition="in" filter="dissolve">
                                      <p:cBhvr>
                                        <p:cTn id="15" dur="500"/>
                                        <p:tgtEl>
                                          <p:spTgt spid="5">
                                            <p:graphicEl>
                                              <a:dgm id="{345BEF62-9C7D-EC45-9DD3-295961D1218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graphicEl>
                                              <a:dgm id="{E80F4EFA-3344-5A43-9FCF-C04FF5F66759}"/>
                                            </p:graphicEl>
                                          </p:spTgt>
                                        </p:tgtEl>
                                        <p:attrNameLst>
                                          <p:attrName>style.visibility</p:attrName>
                                        </p:attrNameLst>
                                      </p:cBhvr>
                                      <p:to>
                                        <p:strVal val="visible"/>
                                      </p:to>
                                    </p:set>
                                    <p:animEffect transition="in" filter="dissolve">
                                      <p:cBhvr>
                                        <p:cTn id="20" dur="500"/>
                                        <p:tgtEl>
                                          <p:spTgt spid="5">
                                            <p:graphicEl>
                                              <a:dgm id="{E80F4EFA-3344-5A43-9FCF-C04FF5F66759}"/>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
                                            <p:graphicEl>
                                              <a:dgm id="{9813DF83-0BD2-1045-94EF-2A5332FA7B3F}"/>
                                            </p:graphicEl>
                                          </p:spTgt>
                                        </p:tgtEl>
                                        <p:attrNameLst>
                                          <p:attrName>style.visibility</p:attrName>
                                        </p:attrNameLst>
                                      </p:cBhvr>
                                      <p:to>
                                        <p:strVal val="visible"/>
                                      </p:to>
                                    </p:set>
                                    <p:animEffect transition="in" filter="dissolve">
                                      <p:cBhvr>
                                        <p:cTn id="23" dur="500"/>
                                        <p:tgtEl>
                                          <p:spTgt spid="5">
                                            <p:graphicEl>
                                              <a:dgm id="{9813DF83-0BD2-1045-94EF-2A5332FA7B3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
                                            <p:graphicEl>
                                              <a:dgm id="{C5E43BB8-0DBD-3244-929D-B8154BF1FB35}"/>
                                            </p:graphicEl>
                                          </p:spTgt>
                                        </p:tgtEl>
                                        <p:attrNameLst>
                                          <p:attrName>style.visibility</p:attrName>
                                        </p:attrNameLst>
                                      </p:cBhvr>
                                      <p:to>
                                        <p:strVal val="visible"/>
                                      </p:to>
                                    </p:set>
                                    <p:animEffect transition="in" filter="dissolve">
                                      <p:cBhvr>
                                        <p:cTn id="28" dur="500"/>
                                        <p:tgtEl>
                                          <p:spTgt spid="5">
                                            <p:graphicEl>
                                              <a:dgm id="{C5E43BB8-0DBD-3244-929D-B8154BF1FB35}"/>
                                            </p:graphic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
                                            <p:graphicEl>
                                              <a:dgm id="{ADEC141C-C32A-7542-A28E-1C7FB8218DDE}"/>
                                            </p:graphicEl>
                                          </p:spTgt>
                                        </p:tgtEl>
                                        <p:attrNameLst>
                                          <p:attrName>style.visibility</p:attrName>
                                        </p:attrNameLst>
                                      </p:cBhvr>
                                      <p:to>
                                        <p:strVal val="visible"/>
                                      </p:to>
                                    </p:set>
                                    <p:animEffect transition="in" filter="dissolve">
                                      <p:cBhvr>
                                        <p:cTn id="31" dur="500"/>
                                        <p:tgtEl>
                                          <p:spTgt spid="5">
                                            <p:graphicEl>
                                              <a:dgm id="{ADEC141C-C32A-7542-A28E-1C7FB8218DD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2275205"/>
              </p:ext>
            </p:extLst>
          </p:nvPr>
        </p:nvGraphicFramePr>
        <p:xfrm>
          <a:off x="137160" y="1463040"/>
          <a:ext cx="8854440" cy="521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799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CB2F13AC-14FE-5240-B044-3FEE1749A320}"/>
                                            </p:graphicEl>
                                          </p:spTgt>
                                        </p:tgtEl>
                                        <p:attrNameLst>
                                          <p:attrName>style.visibility</p:attrName>
                                        </p:attrNameLst>
                                      </p:cBhvr>
                                      <p:to>
                                        <p:strVal val="visible"/>
                                      </p:to>
                                    </p:set>
                                    <p:animEffect transition="in" filter="dissolve">
                                      <p:cBhvr>
                                        <p:cTn id="7" dur="500"/>
                                        <p:tgtEl>
                                          <p:spTgt spid="4">
                                            <p:graphicEl>
                                              <a:dgm id="{CB2F13AC-14FE-5240-B044-3FEE1749A3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5A69C588-F150-0C43-9179-63F26B872838}"/>
                                            </p:graphicEl>
                                          </p:spTgt>
                                        </p:tgtEl>
                                        <p:attrNameLst>
                                          <p:attrName>style.visibility</p:attrName>
                                        </p:attrNameLst>
                                      </p:cBhvr>
                                      <p:to>
                                        <p:strVal val="visible"/>
                                      </p:to>
                                    </p:set>
                                    <p:animEffect transition="in" filter="dissolve">
                                      <p:cBhvr>
                                        <p:cTn id="12" dur="500"/>
                                        <p:tgtEl>
                                          <p:spTgt spid="4">
                                            <p:graphicEl>
                                              <a:dgm id="{5A69C588-F150-0C43-9179-63F26B872838}"/>
                                            </p:graphic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graphicEl>
                                              <a:dgm id="{B5A40696-6EBA-5643-BC79-89B192E49590}"/>
                                            </p:graphicEl>
                                          </p:spTgt>
                                        </p:tgtEl>
                                        <p:attrNameLst>
                                          <p:attrName>style.visibility</p:attrName>
                                        </p:attrNameLst>
                                      </p:cBhvr>
                                      <p:to>
                                        <p:strVal val="visible"/>
                                      </p:to>
                                    </p:set>
                                    <p:animEffect transition="in" filter="dissolve">
                                      <p:cBhvr>
                                        <p:cTn id="15" dur="500"/>
                                        <p:tgtEl>
                                          <p:spTgt spid="4">
                                            <p:graphicEl>
                                              <a:dgm id="{B5A40696-6EBA-5643-BC79-89B192E495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graphicEl>
                                              <a:dgm id="{B050E007-5112-004F-B0B9-5EC0695BAC9E}"/>
                                            </p:graphicEl>
                                          </p:spTgt>
                                        </p:tgtEl>
                                        <p:attrNameLst>
                                          <p:attrName>style.visibility</p:attrName>
                                        </p:attrNameLst>
                                      </p:cBhvr>
                                      <p:to>
                                        <p:strVal val="visible"/>
                                      </p:to>
                                    </p:set>
                                    <p:animEffect transition="in" filter="dissolve">
                                      <p:cBhvr>
                                        <p:cTn id="20" dur="500"/>
                                        <p:tgtEl>
                                          <p:spTgt spid="4">
                                            <p:graphicEl>
                                              <a:dgm id="{B050E007-5112-004F-B0B9-5EC0695BAC9E}"/>
                                            </p:graphic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graphicEl>
                                              <a:dgm id="{1F86EC52-4FB4-194D-84EE-35AC7FA37FB5}"/>
                                            </p:graphicEl>
                                          </p:spTgt>
                                        </p:tgtEl>
                                        <p:attrNameLst>
                                          <p:attrName>style.visibility</p:attrName>
                                        </p:attrNameLst>
                                      </p:cBhvr>
                                      <p:to>
                                        <p:strVal val="visible"/>
                                      </p:to>
                                    </p:set>
                                    <p:animEffect transition="in" filter="dissolve">
                                      <p:cBhvr>
                                        <p:cTn id="23" dur="500"/>
                                        <p:tgtEl>
                                          <p:spTgt spid="4">
                                            <p:graphicEl>
                                              <a:dgm id="{1F86EC52-4FB4-194D-84EE-35AC7FA37FB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
                                            <p:graphicEl>
                                              <a:dgm id="{5561908B-0B28-2241-A10A-90A5416FC8FA}"/>
                                            </p:graphicEl>
                                          </p:spTgt>
                                        </p:tgtEl>
                                        <p:attrNameLst>
                                          <p:attrName>style.visibility</p:attrName>
                                        </p:attrNameLst>
                                      </p:cBhvr>
                                      <p:to>
                                        <p:strVal val="visible"/>
                                      </p:to>
                                    </p:set>
                                    <p:animEffect transition="in" filter="dissolve">
                                      <p:cBhvr>
                                        <p:cTn id="28" dur="500"/>
                                        <p:tgtEl>
                                          <p:spTgt spid="4">
                                            <p:graphicEl>
                                              <a:dgm id="{5561908B-0B28-2241-A10A-90A5416FC8FA}"/>
                                            </p:graphic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4">
                                            <p:graphicEl>
                                              <a:dgm id="{1F57FCF5-6C7D-5E4D-8B49-FF53AB15C48E}"/>
                                            </p:graphicEl>
                                          </p:spTgt>
                                        </p:tgtEl>
                                        <p:attrNameLst>
                                          <p:attrName>style.visibility</p:attrName>
                                        </p:attrNameLst>
                                      </p:cBhvr>
                                      <p:to>
                                        <p:strVal val="visible"/>
                                      </p:to>
                                    </p:set>
                                    <p:animEffect transition="in" filter="dissolve">
                                      <p:cBhvr>
                                        <p:cTn id="31" dur="500"/>
                                        <p:tgtEl>
                                          <p:spTgt spid="4">
                                            <p:graphicEl>
                                              <a:dgm id="{1F57FCF5-6C7D-5E4D-8B49-FF53AB15C48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graphicEl>
                                              <a:dgm id="{8B05F59E-7196-5040-97FA-7259A2ED1EAB}"/>
                                            </p:graphicEl>
                                          </p:spTgt>
                                        </p:tgtEl>
                                        <p:attrNameLst>
                                          <p:attrName>style.visibility</p:attrName>
                                        </p:attrNameLst>
                                      </p:cBhvr>
                                      <p:to>
                                        <p:strVal val="visible"/>
                                      </p:to>
                                    </p:set>
                                    <p:animEffect transition="in" filter="dissolve">
                                      <p:cBhvr>
                                        <p:cTn id="36" dur="500"/>
                                        <p:tgtEl>
                                          <p:spTgt spid="4">
                                            <p:graphicEl>
                                              <a:dgm id="{8B05F59E-7196-5040-97FA-7259A2ED1EAB}"/>
                                            </p:graphic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
                                            <p:graphicEl>
                                              <a:dgm id="{1B405B44-86ED-7F4C-A8F8-D524FCDE6212}"/>
                                            </p:graphicEl>
                                          </p:spTgt>
                                        </p:tgtEl>
                                        <p:attrNameLst>
                                          <p:attrName>style.visibility</p:attrName>
                                        </p:attrNameLst>
                                      </p:cBhvr>
                                      <p:to>
                                        <p:strVal val="visible"/>
                                      </p:to>
                                    </p:set>
                                    <p:animEffect transition="in" filter="dissolve">
                                      <p:cBhvr>
                                        <p:cTn id="39" dur="500"/>
                                        <p:tgtEl>
                                          <p:spTgt spid="4">
                                            <p:graphicEl>
                                              <a:dgm id="{1B405B44-86ED-7F4C-A8F8-D524FCDE62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Practices</a:t>
            </a:r>
            <a:endParaRPr lang="en-US" dirty="0"/>
          </a:p>
        </p:txBody>
      </p:sp>
      <p:sp>
        <p:nvSpPr>
          <p:cNvPr id="3" name="Content Placeholder 2"/>
          <p:cNvSpPr>
            <a:spLocks noGrp="1"/>
          </p:cNvSpPr>
          <p:nvPr>
            <p:ph idx="1"/>
          </p:nvPr>
        </p:nvSpPr>
        <p:spPr/>
        <p:txBody>
          <a:bodyPr numCol="2">
            <a:normAutofit/>
          </a:bodyPr>
          <a:lstStyle/>
          <a:p>
            <a:r>
              <a:rPr lang="en-US" dirty="0" smtClean="0"/>
              <a:t>Honoring the body</a:t>
            </a:r>
          </a:p>
          <a:p>
            <a:r>
              <a:rPr lang="en-US" dirty="0" smtClean="0"/>
              <a:t>Hospitality</a:t>
            </a:r>
          </a:p>
          <a:p>
            <a:r>
              <a:rPr lang="en-US" dirty="0" smtClean="0"/>
              <a:t>Household economics</a:t>
            </a:r>
          </a:p>
          <a:p>
            <a:r>
              <a:rPr lang="en-US" dirty="0" smtClean="0"/>
              <a:t>Saying yes, saying no</a:t>
            </a:r>
          </a:p>
          <a:p>
            <a:r>
              <a:rPr lang="en-US" dirty="0" smtClean="0"/>
              <a:t>Keeping Sabbath</a:t>
            </a:r>
          </a:p>
          <a:p>
            <a:r>
              <a:rPr lang="en-US" dirty="0" smtClean="0"/>
              <a:t>Testimony</a:t>
            </a:r>
          </a:p>
          <a:p>
            <a:r>
              <a:rPr lang="en-US" dirty="0" smtClean="0"/>
              <a:t>Discernment</a:t>
            </a:r>
          </a:p>
          <a:p>
            <a:r>
              <a:rPr lang="en-US" dirty="0" smtClean="0"/>
              <a:t>Shaping community</a:t>
            </a:r>
          </a:p>
          <a:p>
            <a:r>
              <a:rPr lang="en-US" dirty="0" smtClean="0"/>
              <a:t>Forgiveness</a:t>
            </a:r>
          </a:p>
          <a:p>
            <a:r>
              <a:rPr lang="en-US" dirty="0" smtClean="0"/>
              <a:t>Healing</a:t>
            </a:r>
          </a:p>
          <a:p>
            <a:r>
              <a:rPr lang="en-US" dirty="0" smtClean="0"/>
              <a:t>Dying well</a:t>
            </a:r>
          </a:p>
          <a:p>
            <a:r>
              <a:rPr lang="en-US" dirty="0" smtClean="0"/>
              <a:t>Singing our lives</a:t>
            </a:r>
            <a:endParaRPr lang="en-US" dirty="0"/>
          </a:p>
        </p:txBody>
      </p:sp>
    </p:spTree>
    <p:extLst>
      <p:ext uri="{BB962C8B-B14F-4D97-AF65-F5344CB8AC3E}">
        <p14:creationId xmlns:p14="http://schemas.microsoft.com/office/powerpoint/2010/main" val="156150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Faith </a:t>
            </a:r>
            <a:r>
              <a:rPr lang="en-US" sz="3200" dirty="0" smtClean="0"/>
              <a:t>(</a:t>
            </a:r>
            <a:r>
              <a:rPr lang="en-US" sz="3200" dirty="0">
                <a:hlinkClick r:id="rId2"/>
              </a:rPr>
              <a:t>vibrantfaith.org/visualfaith</a:t>
            </a:r>
            <a:r>
              <a:rPr lang="en-US" sz="3200" dirty="0" smtClean="0">
                <a:hlinkClick r:id="rId2"/>
              </a:rPr>
              <a:t>/</a:t>
            </a:r>
            <a:r>
              <a:rPr lang="en-US" sz="3200" dirty="0" smtClean="0"/>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3408634"/>
              </p:ext>
            </p:extLst>
          </p:nvPr>
        </p:nvGraphicFramePr>
        <p:xfrm>
          <a:off x="106680" y="1356360"/>
          <a:ext cx="9037320" cy="5501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24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dgm id="{90291D40-C425-BD41-8945-8FABFF6F0DD7}"/>
                                            </p:graphicEl>
                                          </p:spTgt>
                                        </p:tgtEl>
                                        <p:attrNameLst>
                                          <p:attrName>style.visibility</p:attrName>
                                        </p:attrNameLst>
                                      </p:cBhvr>
                                      <p:to>
                                        <p:strVal val="visible"/>
                                      </p:to>
                                    </p:set>
                                    <p:animEffect transition="in" filter="dissolve">
                                      <p:cBhvr>
                                        <p:cTn id="7" dur="500"/>
                                        <p:tgtEl>
                                          <p:spTgt spid="4">
                                            <p:graphicEl>
                                              <a:dgm id="{90291D40-C425-BD41-8945-8FABFF6F0DD7}"/>
                                            </p:graphic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graphicEl>
                                              <a:dgm id="{4B0C3A8F-DCE4-D64C-BD4A-B62FC8754460}"/>
                                            </p:graphicEl>
                                          </p:spTgt>
                                        </p:tgtEl>
                                        <p:attrNameLst>
                                          <p:attrName>style.visibility</p:attrName>
                                        </p:attrNameLst>
                                      </p:cBhvr>
                                      <p:to>
                                        <p:strVal val="visible"/>
                                      </p:to>
                                    </p:set>
                                    <p:animEffect transition="in" filter="dissolve">
                                      <p:cBhvr>
                                        <p:cTn id="10" dur="500"/>
                                        <p:tgtEl>
                                          <p:spTgt spid="4">
                                            <p:graphicEl>
                                              <a:dgm id="{4B0C3A8F-DCE4-D64C-BD4A-B62FC8754460}"/>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graphicEl>
                                              <a:dgm id="{5322F4D0-48E7-A14E-BF63-C3D8EA818776}"/>
                                            </p:graphicEl>
                                          </p:spTgt>
                                        </p:tgtEl>
                                        <p:attrNameLst>
                                          <p:attrName>style.visibility</p:attrName>
                                        </p:attrNameLst>
                                      </p:cBhvr>
                                      <p:to>
                                        <p:strVal val="visible"/>
                                      </p:to>
                                    </p:set>
                                    <p:animEffect transition="in" filter="dissolve">
                                      <p:cBhvr>
                                        <p:cTn id="15" dur="500"/>
                                        <p:tgtEl>
                                          <p:spTgt spid="4">
                                            <p:graphicEl>
                                              <a:dgm id="{5322F4D0-48E7-A14E-BF63-C3D8EA818776}"/>
                                            </p:graphic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graphicEl>
                                              <a:dgm id="{B3B6461E-AF05-E243-AB58-1CFE8C9D3D5D}"/>
                                            </p:graphicEl>
                                          </p:spTgt>
                                        </p:tgtEl>
                                        <p:attrNameLst>
                                          <p:attrName>style.visibility</p:attrName>
                                        </p:attrNameLst>
                                      </p:cBhvr>
                                      <p:to>
                                        <p:strVal val="visible"/>
                                      </p:to>
                                    </p:set>
                                    <p:animEffect transition="in" filter="dissolve">
                                      <p:cBhvr>
                                        <p:cTn id="18" dur="500"/>
                                        <p:tgtEl>
                                          <p:spTgt spid="4">
                                            <p:graphicEl>
                                              <a:dgm id="{B3B6461E-AF05-E243-AB58-1CFE8C9D3D5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graphicEl>
                                              <a:dgm id="{212FB0BA-053E-CC40-9812-9AA062E6ADB8}"/>
                                            </p:graphicEl>
                                          </p:spTgt>
                                        </p:tgtEl>
                                        <p:attrNameLst>
                                          <p:attrName>style.visibility</p:attrName>
                                        </p:attrNameLst>
                                      </p:cBhvr>
                                      <p:to>
                                        <p:strVal val="visible"/>
                                      </p:to>
                                    </p:set>
                                    <p:animEffect transition="in" filter="dissolve">
                                      <p:cBhvr>
                                        <p:cTn id="23" dur="500"/>
                                        <p:tgtEl>
                                          <p:spTgt spid="4">
                                            <p:graphicEl>
                                              <a:dgm id="{212FB0BA-053E-CC40-9812-9AA062E6ADB8}"/>
                                            </p:graphic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graphicEl>
                                              <a:dgm id="{D090F26D-31CA-CB47-9747-34533A6A478E}"/>
                                            </p:graphicEl>
                                          </p:spTgt>
                                        </p:tgtEl>
                                        <p:attrNameLst>
                                          <p:attrName>style.visibility</p:attrName>
                                        </p:attrNameLst>
                                      </p:cBhvr>
                                      <p:to>
                                        <p:strVal val="visible"/>
                                      </p:to>
                                    </p:set>
                                    <p:animEffect transition="in" filter="dissolve">
                                      <p:cBhvr>
                                        <p:cTn id="26" dur="500"/>
                                        <p:tgtEl>
                                          <p:spTgt spid="4">
                                            <p:graphicEl>
                                              <a:dgm id="{D090F26D-31CA-CB47-9747-34533A6A4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329</Words>
  <Application>Microsoft Macintosh PowerPoint</Application>
  <PresentationFormat>On-screen Show (4:3)</PresentationFormat>
  <Paragraphs>102</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Discovering God in Everyday Life</vt:lpstr>
      <vt:lpstr>We can say with confidence</vt:lpstr>
      <vt:lpstr>Hindrances</vt:lpstr>
      <vt:lpstr>Response Factors</vt:lpstr>
      <vt:lpstr>PowerPoint Presentation</vt:lpstr>
      <vt:lpstr>Examen</vt:lpstr>
      <vt:lpstr>Faith5</vt:lpstr>
      <vt:lpstr>Christian Practices</vt:lpstr>
      <vt:lpstr>Visual Faith (vibrantfaith.org/visualfaith/)</vt:lpstr>
      <vt:lpstr>Application</vt:lpstr>
      <vt:lpstr>Resources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God in Everyday Life</dc:title>
  <dc:creator>Leif Kehrwald</dc:creator>
  <cp:lastModifiedBy>Leif Kehrwald</cp:lastModifiedBy>
  <cp:revision>17</cp:revision>
  <dcterms:created xsi:type="dcterms:W3CDTF">2016-09-16T00:33:08Z</dcterms:created>
  <dcterms:modified xsi:type="dcterms:W3CDTF">2017-03-22T16:21:35Z</dcterms:modified>
</cp:coreProperties>
</file>