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52"/>
  </p:notesMasterIdLst>
  <p:handoutMasterIdLst>
    <p:handoutMasterId r:id="rId53"/>
  </p:handoutMasterIdLst>
  <p:sldIdLst>
    <p:sldId id="575" r:id="rId2"/>
    <p:sldId id="909" r:id="rId3"/>
    <p:sldId id="934" r:id="rId4"/>
    <p:sldId id="935" r:id="rId5"/>
    <p:sldId id="940" r:id="rId6"/>
    <p:sldId id="936" r:id="rId7"/>
    <p:sldId id="950" r:id="rId8"/>
    <p:sldId id="827" r:id="rId9"/>
    <p:sldId id="804" r:id="rId10"/>
    <p:sldId id="944" r:id="rId11"/>
    <p:sldId id="945" r:id="rId12"/>
    <p:sldId id="946" r:id="rId13"/>
    <p:sldId id="951" r:id="rId14"/>
    <p:sldId id="947" r:id="rId15"/>
    <p:sldId id="766" r:id="rId16"/>
    <p:sldId id="665" r:id="rId17"/>
    <p:sldId id="942" r:id="rId18"/>
    <p:sldId id="943" r:id="rId19"/>
    <p:sldId id="953" r:id="rId20"/>
    <p:sldId id="839" r:id="rId21"/>
    <p:sldId id="956" r:id="rId22"/>
    <p:sldId id="920" r:id="rId23"/>
    <p:sldId id="840" r:id="rId24"/>
    <p:sldId id="922" r:id="rId25"/>
    <p:sldId id="842" r:id="rId26"/>
    <p:sldId id="923" r:id="rId27"/>
    <p:sldId id="874" r:id="rId28"/>
    <p:sldId id="954" r:id="rId29"/>
    <p:sldId id="960" r:id="rId30"/>
    <p:sldId id="964" r:id="rId31"/>
    <p:sldId id="927" r:id="rId32"/>
    <p:sldId id="828" r:id="rId33"/>
    <p:sldId id="829" r:id="rId34"/>
    <p:sldId id="919" r:id="rId35"/>
    <p:sldId id="830" r:id="rId36"/>
    <p:sldId id="831" r:id="rId37"/>
    <p:sldId id="966" r:id="rId38"/>
    <p:sldId id="835" r:id="rId39"/>
    <p:sldId id="917" r:id="rId40"/>
    <p:sldId id="837" r:id="rId41"/>
    <p:sldId id="932" r:id="rId42"/>
    <p:sldId id="918" r:id="rId43"/>
    <p:sldId id="848" r:id="rId44"/>
    <p:sldId id="849" r:id="rId45"/>
    <p:sldId id="898" r:id="rId46"/>
    <p:sldId id="899" r:id="rId47"/>
    <p:sldId id="900" r:id="rId48"/>
    <p:sldId id="967" r:id="rId49"/>
    <p:sldId id="948" r:id="rId50"/>
    <p:sldId id="963"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34" autoAdjust="0"/>
    <p:restoredTop sz="99544" autoAdjust="0"/>
  </p:normalViewPr>
  <p:slideViewPr>
    <p:cSldViewPr snapToGrid="0" snapToObjects="1">
      <p:cViewPr varScale="1">
        <p:scale>
          <a:sx n="123" d="100"/>
          <a:sy n="123" d="100"/>
        </p:scale>
        <p:origin x="-120" y="-26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93" d="100"/>
          <a:sy n="93" d="100"/>
        </p:scale>
        <p:origin x="-345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9B26-ACD3-494C-A896-81C3FBDB40F2}"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05914D88-DDE0-1045-98BB-196E12E04DB6}">
      <dgm:prSet phldrT="[Text]"/>
      <dgm:spPr/>
      <dgm:t>
        <a:bodyPr/>
        <a:lstStyle/>
        <a:p>
          <a:r>
            <a:rPr lang="en-US" b="1" dirty="0" smtClean="0"/>
            <a:t>21st Century Faith Formation</a:t>
          </a:r>
          <a:endParaRPr lang="en-US" b="1" dirty="0"/>
        </a:p>
      </dgm:t>
    </dgm:pt>
    <dgm:pt modelId="{6869BADA-22B2-C442-A89D-3D5057BF4C43}" type="parTrans" cxnId="{7BDBA868-EF72-CB43-93C9-391A838DCA76}">
      <dgm:prSet/>
      <dgm:spPr/>
      <dgm:t>
        <a:bodyPr/>
        <a:lstStyle/>
        <a:p>
          <a:endParaRPr lang="en-US"/>
        </a:p>
      </dgm:t>
    </dgm:pt>
    <dgm:pt modelId="{71FC1D2A-EEE1-EE4C-976F-7E109A08EC45}" type="sibTrans" cxnId="{7BDBA868-EF72-CB43-93C9-391A838DCA76}">
      <dgm:prSet/>
      <dgm:spPr/>
      <dgm:t>
        <a:bodyPr/>
        <a:lstStyle/>
        <a:p>
          <a:endParaRPr lang="en-US"/>
        </a:p>
      </dgm:t>
    </dgm:pt>
    <dgm:pt modelId="{4D1B50BA-F406-0646-8657-940F780DE853}">
      <dgm:prSet phldrT="[Text]"/>
      <dgm:spPr/>
      <dgm:t>
        <a:bodyPr/>
        <a:lstStyle/>
        <a:p>
          <a:r>
            <a:rPr lang="en-US" b="1" dirty="0" smtClean="0"/>
            <a:t>Diversity of Religious Belief &amp; Practice</a:t>
          </a:r>
          <a:endParaRPr lang="en-US" b="1" dirty="0"/>
        </a:p>
      </dgm:t>
    </dgm:pt>
    <dgm:pt modelId="{C6A66FF5-44F0-794F-9F15-78485B37F627}" type="parTrans" cxnId="{DD274E57-67E3-164C-B9A8-ED22D0518D9D}">
      <dgm:prSet/>
      <dgm:spPr/>
      <dgm:t>
        <a:bodyPr/>
        <a:lstStyle/>
        <a:p>
          <a:endParaRPr lang="en-US"/>
        </a:p>
      </dgm:t>
    </dgm:pt>
    <dgm:pt modelId="{C80899B9-7A30-AB48-B6CF-670941F1351E}" type="sibTrans" cxnId="{DD274E57-67E3-164C-B9A8-ED22D0518D9D}">
      <dgm:prSet/>
      <dgm:spPr/>
      <dgm:t>
        <a:bodyPr/>
        <a:lstStyle/>
        <a:p>
          <a:endParaRPr lang="en-US"/>
        </a:p>
      </dgm:t>
    </dgm:pt>
    <dgm:pt modelId="{2CF2A670-0581-1D46-8F7E-6718D6E9A77E}">
      <dgm:prSet phldrT="[Text]"/>
      <dgm:spPr/>
      <dgm:t>
        <a:bodyPr/>
        <a:lstStyle/>
        <a:p>
          <a:r>
            <a:rPr lang="en-US" b="1" dirty="0" smtClean="0"/>
            <a:t>Generational Change</a:t>
          </a:r>
        </a:p>
        <a:p>
          <a:r>
            <a:rPr lang="en-US" b="1" dirty="0" smtClean="0"/>
            <a:t>Millennials &amp; iGeneration </a:t>
          </a:r>
          <a:endParaRPr lang="en-US" b="1" dirty="0"/>
        </a:p>
      </dgm:t>
    </dgm:pt>
    <dgm:pt modelId="{78A3710C-15CE-5F4A-BFFD-976A18FFE70B}" type="parTrans" cxnId="{112BF2A5-126A-D34C-B0FD-04C879F44184}">
      <dgm:prSet/>
      <dgm:spPr/>
      <dgm:t>
        <a:bodyPr/>
        <a:lstStyle/>
        <a:p>
          <a:endParaRPr lang="en-US"/>
        </a:p>
      </dgm:t>
    </dgm:pt>
    <dgm:pt modelId="{BA6FB4A8-855D-8547-ACD0-0F7980124201}" type="sibTrans" cxnId="{112BF2A5-126A-D34C-B0FD-04C879F44184}">
      <dgm:prSet/>
      <dgm:spPr/>
      <dgm:t>
        <a:bodyPr/>
        <a:lstStyle/>
        <a:p>
          <a:endParaRPr lang="en-US"/>
        </a:p>
      </dgm:t>
    </dgm:pt>
    <dgm:pt modelId="{BCA2A71C-ADCA-1F43-BDB7-2817671D9182}">
      <dgm:prSet phldrT="[Text]"/>
      <dgm:spPr/>
      <dgm:t>
        <a:bodyPr/>
        <a:lstStyle/>
        <a:p>
          <a:r>
            <a:rPr lang="en-US" b="1" dirty="0" smtClean="0"/>
            <a:t>New Models of Learning </a:t>
          </a:r>
          <a:endParaRPr lang="en-US" b="1" dirty="0"/>
        </a:p>
      </dgm:t>
    </dgm:pt>
    <dgm:pt modelId="{55B484AC-8C3C-084A-8F5F-948D45ADE741}" type="parTrans" cxnId="{88831388-F967-CC48-A128-03980C428BAA}">
      <dgm:prSet/>
      <dgm:spPr/>
      <dgm:t>
        <a:bodyPr/>
        <a:lstStyle/>
        <a:p>
          <a:endParaRPr lang="en-US"/>
        </a:p>
      </dgm:t>
    </dgm:pt>
    <dgm:pt modelId="{4C5C1DF8-F108-CE4B-958B-7D51AF2A8CAB}" type="sibTrans" cxnId="{88831388-F967-CC48-A128-03980C428BAA}">
      <dgm:prSet/>
      <dgm:spPr/>
      <dgm:t>
        <a:bodyPr/>
        <a:lstStyle/>
        <a:p>
          <a:endParaRPr lang="en-US"/>
        </a:p>
      </dgm:t>
    </dgm:pt>
    <dgm:pt modelId="{6AFC98F9-113F-4E47-ACC7-B278D0F6E807}">
      <dgm:prSet phldrT="[Text]"/>
      <dgm:spPr/>
      <dgm:t>
        <a:bodyPr/>
        <a:lstStyle/>
        <a:p>
          <a:r>
            <a:rPr lang="en-US" b="1" dirty="0" smtClean="0"/>
            <a:t>New Digital Technologies</a:t>
          </a:r>
          <a:endParaRPr lang="en-US" b="1" dirty="0"/>
        </a:p>
      </dgm:t>
    </dgm:pt>
    <dgm:pt modelId="{7AFBDDA9-2441-DD47-A5CA-9FBBF1EB83E4}" type="parTrans" cxnId="{23D6FF09-CBF8-9D4A-9BDF-DF6CF66C0394}">
      <dgm:prSet/>
      <dgm:spPr/>
      <dgm:t>
        <a:bodyPr/>
        <a:lstStyle/>
        <a:p>
          <a:endParaRPr lang="en-US"/>
        </a:p>
      </dgm:t>
    </dgm:pt>
    <dgm:pt modelId="{00FC674E-6862-804B-8367-0B7E583129CD}" type="sibTrans" cxnId="{23D6FF09-CBF8-9D4A-9BDF-DF6CF66C0394}">
      <dgm:prSet/>
      <dgm:spPr/>
      <dgm:t>
        <a:bodyPr/>
        <a:lstStyle/>
        <a:p>
          <a:endParaRPr lang="en-US"/>
        </a:p>
      </dgm:t>
    </dgm:pt>
    <dgm:pt modelId="{4CBA193D-5C18-714F-8349-41691F6A7B34}">
      <dgm:prSet phldrT="[Text]"/>
      <dgm:spPr/>
      <dgm:t>
        <a:bodyPr/>
        <a:lstStyle/>
        <a:p>
          <a:r>
            <a:rPr lang="en-US" b="1" dirty="0" smtClean="0"/>
            <a:t>Abundance of Resources</a:t>
          </a:r>
          <a:endParaRPr lang="en-US" b="1" dirty="0"/>
        </a:p>
      </dgm:t>
    </dgm:pt>
    <dgm:pt modelId="{36BCD69C-0C32-2845-88AF-623F3D41FB03}" type="parTrans" cxnId="{434D28D0-8563-6740-887A-188AA7F08F2F}">
      <dgm:prSet/>
      <dgm:spPr/>
      <dgm:t>
        <a:bodyPr/>
        <a:lstStyle/>
        <a:p>
          <a:endParaRPr lang="en-US"/>
        </a:p>
      </dgm:t>
    </dgm:pt>
    <dgm:pt modelId="{E82A8039-E5C0-5047-9620-1CD1D78CAC40}" type="sibTrans" cxnId="{434D28D0-8563-6740-887A-188AA7F08F2F}">
      <dgm:prSet/>
      <dgm:spPr/>
      <dgm:t>
        <a:bodyPr/>
        <a:lstStyle/>
        <a:p>
          <a:endParaRPr lang="en-US"/>
        </a:p>
      </dgm:t>
    </dgm:pt>
    <dgm:pt modelId="{FEC194EF-CEEE-1049-89B1-24F598EEA43A}" type="pres">
      <dgm:prSet presAssocID="{9E169B26-ACD3-494C-A896-81C3FBDB40F2}" presName="cycle" presStyleCnt="0">
        <dgm:presLayoutVars>
          <dgm:chMax val="1"/>
          <dgm:dir/>
          <dgm:animLvl val="ctr"/>
          <dgm:resizeHandles val="exact"/>
        </dgm:presLayoutVars>
      </dgm:prSet>
      <dgm:spPr/>
      <dgm:t>
        <a:bodyPr/>
        <a:lstStyle/>
        <a:p>
          <a:endParaRPr lang="en-US"/>
        </a:p>
      </dgm:t>
    </dgm:pt>
    <dgm:pt modelId="{E0666FC2-3660-6445-9B2C-E8DC364B8658}" type="pres">
      <dgm:prSet presAssocID="{05914D88-DDE0-1045-98BB-196E12E04DB6}" presName="centerShape" presStyleLbl="node0" presStyleIdx="0" presStyleCnt="1"/>
      <dgm:spPr/>
      <dgm:t>
        <a:bodyPr/>
        <a:lstStyle/>
        <a:p>
          <a:endParaRPr lang="en-US"/>
        </a:p>
      </dgm:t>
    </dgm:pt>
    <dgm:pt modelId="{1C378EEB-FEF6-584B-8A17-E63E4BC18E03}" type="pres">
      <dgm:prSet presAssocID="{C6A66FF5-44F0-794F-9F15-78485B37F627}" presName="parTrans" presStyleLbl="bgSibTrans2D1" presStyleIdx="0" presStyleCnt="5"/>
      <dgm:spPr/>
      <dgm:t>
        <a:bodyPr/>
        <a:lstStyle/>
        <a:p>
          <a:endParaRPr lang="en-US"/>
        </a:p>
      </dgm:t>
    </dgm:pt>
    <dgm:pt modelId="{205C8EA9-A525-7B48-9CAD-C19704EE32EC}" type="pres">
      <dgm:prSet presAssocID="{4D1B50BA-F406-0646-8657-940F780DE853}" presName="node" presStyleLbl="node1" presStyleIdx="0" presStyleCnt="5">
        <dgm:presLayoutVars>
          <dgm:bulletEnabled val="1"/>
        </dgm:presLayoutVars>
      </dgm:prSet>
      <dgm:spPr/>
      <dgm:t>
        <a:bodyPr/>
        <a:lstStyle/>
        <a:p>
          <a:endParaRPr lang="en-US"/>
        </a:p>
      </dgm:t>
    </dgm:pt>
    <dgm:pt modelId="{1584B238-9C49-964C-88FA-BD8E599489EF}" type="pres">
      <dgm:prSet presAssocID="{78A3710C-15CE-5F4A-BFFD-976A18FFE70B}" presName="parTrans" presStyleLbl="bgSibTrans2D1" presStyleIdx="1" presStyleCnt="5"/>
      <dgm:spPr/>
      <dgm:t>
        <a:bodyPr/>
        <a:lstStyle/>
        <a:p>
          <a:endParaRPr lang="en-US"/>
        </a:p>
      </dgm:t>
    </dgm:pt>
    <dgm:pt modelId="{1D1EF981-F1A1-9E44-8371-5CF13F4D5B93}" type="pres">
      <dgm:prSet presAssocID="{2CF2A670-0581-1D46-8F7E-6718D6E9A77E}" presName="node" presStyleLbl="node1" presStyleIdx="1" presStyleCnt="5">
        <dgm:presLayoutVars>
          <dgm:bulletEnabled val="1"/>
        </dgm:presLayoutVars>
      </dgm:prSet>
      <dgm:spPr/>
      <dgm:t>
        <a:bodyPr/>
        <a:lstStyle/>
        <a:p>
          <a:endParaRPr lang="en-US"/>
        </a:p>
      </dgm:t>
    </dgm:pt>
    <dgm:pt modelId="{C63C0154-22E3-704D-9FBA-7F49658F171D}" type="pres">
      <dgm:prSet presAssocID="{7AFBDDA9-2441-DD47-A5CA-9FBBF1EB83E4}" presName="parTrans" presStyleLbl="bgSibTrans2D1" presStyleIdx="2" presStyleCnt="5"/>
      <dgm:spPr/>
      <dgm:t>
        <a:bodyPr/>
        <a:lstStyle/>
        <a:p>
          <a:endParaRPr lang="en-US"/>
        </a:p>
      </dgm:t>
    </dgm:pt>
    <dgm:pt modelId="{114178D4-EDA9-644A-B7B2-00387617A349}" type="pres">
      <dgm:prSet presAssocID="{6AFC98F9-113F-4E47-ACC7-B278D0F6E807}" presName="node" presStyleLbl="node1" presStyleIdx="2" presStyleCnt="5">
        <dgm:presLayoutVars>
          <dgm:bulletEnabled val="1"/>
        </dgm:presLayoutVars>
      </dgm:prSet>
      <dgm:spPr/>
      <dgm:t>
        <a:bodyPr/>
        <a:lstStyle/>
        <a:p>
          <a:endParaRPr lang="en-US"/>
        </a:p>
      </dgm:t>
    </dgm:pt>
    <dgm:pt modelId="{140A5DB2-D199-CA4D-90ED-4846980A5205}" type="pres">
      <dgm:prSet presAssocID="{36BCD69C-0C32-2845-88AF-623F3D41FB03}" presName="parTrans" presStyleLbl="bgSibTrans2D1" presStyleIdx="3" presStyleCnt="5"/>
      <dgm:spPr/>
      <dgm:t>
        <a:bodyPr/>
        <a:lstStyle/>
        <a:p>
          <a:endParaRPr lang="en-US"/>
        </a:p>
      </dgm:t>
    </dgm:pt>
    <dgm:pt modelId="{FB2D2539-E84F-6942-B00B-947F578DCD2E}" type="pres">
      <dgm:prSet presAssocID="{4CBA193D-5C18-714F-8349-41691F6A7B34}" presName="node" presStyleLbl="node1" presStyleIdx="3" presStyleCnt="5">
        <dgm:presLayoutVars>
          <dgm:bulletEnabled val="1"/>
        </dgm:presLayoutVars>
      </dgm:prSet>
      <dgm:spPr/>
      <dgm:t>
        <a:bodyPr/>
        <a:lstStyle/>
        <a:p>
          <a:endParaRPr lang="en-US"/>
        </a:p>
      </dgm:t>
    </dgm:pt>
    <dgm:pt modelId="{72F98985-F658-2D40-A610-0C206910C2DE}" type="pres">
      <dgm:prSet presAssocID="{55B484AC-8C3C-084A-8F5F-948D45ADE741}" presName="parTrans" presStyleLbl="bgSibTrans2D1" presStyleIdx="4" presStyleCnt="5"/>
      <dgm:spPr/>
      <dgm:t>
        <a:bodyPr/>
        <a:lstStyle/>
        <a:p>
          <a:endParaRPr lang="en-US"/>
        </a:p>
      </dgm:t>
    </dgm:pt>
    <dgm:pt modelId="{6A4C860C-9B31-E144-A7C1-B5695F3E36B5}" type="pres">
      <dgm:prSet presAssocID="{BCA2A71C-ADCA-1F43-BDB7-2817671D9182}" presName="node" presStyleLbl="node1" presStyleIdx="4" presStyleCnt="5">
        <dgm:presLayoutVars>
          <dgm:bulletEnabled val="1"/>
        </dgm:presLayoutVars>
      </dgm:prSet>
      <dgm:spPr/>
      <dgm:t>
        <a:bodyPr/>
        <a:lstStyle/>
        <a:p>
          <a:endParaRPr lang="en-US"/>
        </a:p>
      </dgm:t>
    </dgm:pt>
  </dgm:ptLst>
  <dgm:cxnLst>
    <dgm:cxn modelId="{077CE8C4-84D4-2B4D-A69D-B308D1B3B144}" type="presOf" srcId="{2CF2A670-0581-1D46-8F7E-6718D6E9A77E}" destId="{1D1EF981-F1A1-9E44-8371-5CF13F4D5B93}" srcOrd="0" destOrd="0" presId="urn:microsoft.com/office/officeart/2005/8/layout/radial4"/>
    <dgm:cxn modelId="{6953C2D0-A987-1E45-95BF-31ADBCAA5D05}" type="presOf" srcId="{6AFC98F9-113F-4E47-ACC7-B278D0F6E807}" destId="{114178D4-EDA9-644A-B7B2-00387617A349}" srcOrd="0" destOrd="0" presId="urn:microsoft.com/office/officeart/2005/8/layout/radial4"/>
    <dgm:cxn modelId="{7BDBA868-EF72-CB43-93C9-391A838DCA76}" srcId="{9E169B26-ACD3-494C-A896-81C3FBDB40F2}" destId="{05914D88-DDE0-1045-98BB-196E12E04DB6}" srcOrd="0" destOrd="0" parTransId="{6869BADA-22B2-C442-A89D-3D5057BF4C43}" sibTransId="{71FC1D2A-EEE1-EE4C-976F-7E109A08EC45}"/>
    <dgm:cxn modelId="{88831388-F967-CC48-A128-03980C428BAA}" srcId="{05914D88-DDE0-1045-98BB-196E12E04DB6}" destId="{BCA2A71C-ADCA-1F43-BDB7-2817671D9182}" srcOrd="4" destOrd="0" parTransId="{55B484AC-8C3C-084A-8F5F-948D45ADE741}" sibTransId="{4C5C1DF8-F108-CE4B-958B-7D51AF2A8CAB}"/>
    <dgm:cxn modelId="{17C2B421-C3BF-9F44-BD6C-AAAAD85FD9A3}" type="presOf" srcId="{05914D88-DDE0-1045-98BB-196E12E04DB6}" destId="{E0666FC2-3660-6445-9B2C-E8DC364B8658}" srcOrd="0" destOrd="0" presId="urn:microsoft.com/office/officeart/2005/8/layout/radial4"/>
    <dgm:cxn modelId="{98D853BD-5BC9-324B-AE0A-39068D8F8561}" type="presOf" srcId="{36BCD69C-0C32-2845-88AF-623F3D41FB03}" destId="{140A5DB2-D199-CA4D-90ED-4846980A5205}" srcOrd="0" destOrd="0" presId="urn:microsoft.com/office/officeart/2005/8/layout/radial4"/>
    <dgm:cxn modelId="{16A78C69-7403-2949-AE35-817AF301656B}" type="presOf" srcId="{4CBA193D-5C18-714F-8349-41691F6A7B34}" destId="{FB2D2539-E84F-6942-B00B-947F578DCD2E}" srcOrd="0" destOrd="0" presId="urn:microsoft.com/office/officeart/2005/8/layout/radial4"/>
    <dgm:cxn modelId="{7744BBD2-820B-2449-B578-5E4A019CAE4B}" type="presOf" srcId="{78A3710C-15CE-5F4A-BFFD-976A18FFE70B}" destId="{1584B238-9C49-964C-88FA-BD8E599489EF}" srcOrd="0" destOrd="0" presId="urn:microsoft.com/office/officeart/2005/8/layout/radial4"/>
    <dgm:cxn modelId="{48662A62-36A2-AB40-AC26-432857272133}" type="presOf" srcId="{9E169B26-ACD3-494C-A896-81C3FBDB40F2}" destId="{FEC194EF-CEEE-1049-89B1-24F598EEA43A}" srcOrd="0" destOrd="0" presId="urn:microsoft.com/office/officeart/2005/8/layout/radial4"/>
    <dgm:cxn modelId="{112BF2A5-126A-D34C-B0FD-04C879F44184}" srcId="{05914D88-DDE0-1045-98BB-196E12E04DB6}" destId="{2CF2A670-0581-1D46-8F7E-6718D6E9A77E}" srcOrd="1" destOrd="0" parTransId="{78A3710C-15CE-5F4A-BFFD-976A18FFE70B}" sibTransId="{BA6FB4A8-855D-8547-ACD0-0F7980124201}"/>
    <dgm:cxn modelId="{CB3CF0A9-F61B-B44B-8347-F216079B738F}" type="presOf" srcId="{7AFBDDA9-2441-DD47-A5CA-9FBBF1EB83E4}" destId="{C63C0154-22E3-704D-9FBA-7F49658F171D}" srcOrd="0" destOrd="0" presId="urn:microsoft.com/office/officeart/2005/8/layout/radial4"/>
    <dgm:cxn modelId="{434D28D0-8563-6740-887A-188AA7F08F2F}" srcId="{05914D88-DDE0-1045-98BB-196E12E04DB6}" destId="{4CBA193D-5C18-714F-8349-41691F6A7B34}" srcOrd="3" destOrd="0" parTransId="{36BCD69C-0C32-2845-88AF-623F3D41FB03}" sibTransId="{E82A8039-E5C0-5047-9620-1CD1D78CAC40}"/>
    <dgm:cxn modelId="{193B3360-8F8B-F54C-8217-95819EE48AEA}" type="presOf" srcId="{BCA2A71C-ADCA-1F43-BDB7-2817671D9182}" destId="{6A4C860C-9B31-E144-A7C1-B5695F3E36B5}" srcOrd="0" destOrd="0" presId="urn:microsoft.com/office/officeart/2005/8/layout/radial4"/>
    <dgm:cxn modelId="{23D6FF09-CBF8-9D4A-9BDF-DF6CF66C0394}" srcId="{05914D88-DDE0-1045-98BB-196E12E04DB6}" destId="{6AFC98F9-113F-4E47-ACC7-B278D0F6E807}" srcOrd="2" destOrd="0" parTransId="{7AFBDDA9-2441-DD47-A5CA-9FBBF1EB83E4}" sibTransId="{00FC674E-6862-804B-8367-0B7E583129CD}"/>
    <dgm:cxn modelId="{04BAE8AF-45D0-7F40-BD11-2F31B471A1A1}" type="presOf" srcId="{55B484AC-8C3C-084A-8F5F-948D45ADE741}" destId="{72F98985-F658-2D40-A610-0C206910C2DE}" srcOrd="0" destOrd="0" presId="urn:microsoft.com/office/officeart/2005/8/layout/radial4"/>
    <dgm:cxn modelId="{DD274E57-67E3-164C-B9A8-ED22D0518D9D}" srcId="{05914D88-DDE0-1045-98BB-196E12E04DB6}" destId="{4D1B50BA-F406-0646-8657-940F780DE853}" srcOrd="0" destOrd="0" parTransId="{C6A66FF5-44F0-794F-9F15-78485B37F627}" sibTransId="{C80899B9-7A30-AB48-B6CF-670941F1351E}"/>
    <dgm:cxn modelId="{E82D1F3B-B872-5D42-BF30-341EE22FC61A}" type="presOf" srcId="{4D1B50BA-F406-0646-8657-940F780DE853}" destId="{205C8EA9-A525-7B48-9CAD-C19704EE32EC}" srcOrd="0" destOrd="0" presId="urn:microsoft.com/office/officeart/2005/8/layout/radial4"/>
    <dgm:cxn modelId="{E912DDD4-472B-2B48-8459-A2947D247876}" type="presOf" srcId="{C6A66FF5-44F0-794F-9F15-78485B37F627}" destId="{1C378EEB-FEF6-584B-8A17-E63E4BC18E03}" srcOrd="0" destOrd="0" presId="urn:microsoft.com/office/officeart/2005/8/layout/radial4"/>
    <dgm:cxn modelId="{99BB1D2E-1ED0-024C-8A51-B40FBEA9AA56}" type="presParOf" srcId="{FEC194EF-CEEE-1049-89B1-24F598EEA43A}" destId="{E0666FC2-3660-6445-9B2C-E8DC364B8658}" srcOrd="0" destOrd="0" presId="urn:microsoft.com/office/officeart/2005/8/layout/radial4"/>
    <dgm:cxn modelId="{451588FF-4F86-3D49-9D8F-02E9BFF8D8B3}" type="presParOf" srcId="{FEC194EF-CEEE-1049-89B1-24F598EEA43A}" destId="{1C378EEB-FEF6-584B-8A17-E63E4BC18E03}" srcOrd="1" destOrd="0" presId="urn:microsoft.com/office/officeart/2005/8/layout/radial4"/>
    <dgm:cxn modelId="{50A429A5-2336-C741-A721-9F99BEC8CAD0}" type="presParOf" srcId="{FEC194EF-CEEE-1049-89B1-24F598EEA43A}" destId="{205C8EA9-A525-7B48-9CAD-C19704EE32EC}" srcOrd="2" destOrd="0" presId="urn:microsoft.com/office/officeart/2005/8/layout/radial4"/>
    <dgm:cxn modelId="{EBD59260-1CF7-3649-9BBF-84639F7C4666}" type="presParOf" srcId="{FEC194EF-CEEE-1049-89B1-24F598EEA43A}" destId="{1584B238-9C49-964C-88FA-BD8E599489EF}" srcOrd="3" destOrd="0" presId="urn:microsoft.com/office/officeart/2005/8/layout/radial4"/>
    <dgm:cxn modelId="{E6AF8C16-5BA1-9B4D-8CB5-9846599F0D78}" type="presParOf" srcId="{FEC194EF-CEEE-1049-89B1-24F598EEA43A}" destId="{1D1EF981-F1A1-9E44-8371-5CF13F4D5B93}" srcOrd="4" destOrd="0" presId="urn:microsoft.com/office/officeart/2005/8/layout/radial4"/>
    <dgm:cxn modelId="{79741C87-4C1A-4448-9C7D-8A8405EDF0B2}" type="presParOf" srcId="{FEC194EF-CEEE-1049-89B1-24F598EEA43A}" destId="{C63C0154-22E3-704D-9FBA-7F49658F171D}" srcOrd="5" destOrd="0" presId="urn:microsoft.com/office/officeart/2005/8/layout/radial4"/>
    <dgm:cxn modelId="{D2BDCC7E-9D4B-AB49-94C3-A036D8F77BEC}" type="presParOf" srcId="{FEC194EF-CEEE-1049-89B1-24F598EEA43A}" destId="{114178D4-EDA9-644A-B7B2-00387617A349}" srcOrd="6" destOrd="0" presId="urn:microsoft.com/office/officeart/2005/8/layout/radial4"/>
    <dgm:cxn modelId="{D85D871B-C431-7141-95B7-9EDBD3693D2A}" type="presParOf" srcId="{FEC194EF-CEEE-1049-89B1-24F598EEA43A}" destId="{140A5DB2-D199-CA4D-90ED-4846980A5205}" srcOrd="7" destOrd="0" presId="urn:microsoft.com/office/officeart/2005/8/layout/radial4"/>
    <dgm:cxn modelId="{A3729B91-1290-BE4C-B7FF-4F89351E3979}" type="presParOf" srcId="{FEC194EF-CEEE-1049-89B1-24F598EEA43A}" destId="{FB2D2539-E84F-6942-B00B-947F578DCD2E}" srcOrd="8" destOrd="0" presId="urn:microsoft.com/office/officeart/2005/8/layout/radial4"/>
    <dgm:cxn modelId="{38426D40-E7D5-0644-8EC1-AB802D8663E0}" type="presParOf" srcId="{FEC194EF-CEEE-1049-89B1-24F598EEA43A}" destId="{72F98985-F658-2D40-A610-0C206910C2DE}" srcOrd="9" destOrd="0" presId="urn:microsoft.com/office/officeart/2005/8/layout/radial4"/>
    <dgm:cxn modelId="{A14DC0D7-D4F1-824A-86FF-CB472117D24B}" type="presParOf" srcId="{FEC194EF-CEEE-1049-89B1-24F598EEA43A}" destId="{6A4C860C-9B31-E144-A7C1-B5695F3E36B5}"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3" qsCatId="simple" csTypeId="urn:microsoft.com/office/officeart/2005/8/colors/colorful3" csCatId="colorful" phldr="1"/>
      <dgm:spPr/>
    </dgm:pt>
    <dgm:pt modelId="{96413DC3-3322-E14A-91F2-9024485E7969}">
      <dgm:prSet phldrT="[Text]"/>
      <dgm:spPr/>
      <dgm:t>
        <a:bodyPr/>
        <a:lstStyle/>
        <a:p>
          <a:r>
            <a:rPr lang="en-US" b="1" dirty="0" smtClean="0">
              <a:solidFill>
                <a:schemeClr val="bg1"/>
              </a:solidFill>
            </a:rPr>
            <a:t>Vibrant Faith</a:t>
          </a:r>
          <a:br>
            <a:rPr lang="en-US" b="1" dirty="0" smtClean="0">
              <a:solidFill>
                <a:schemeClr val="bg1"/>
              </a:solidFill>
            </a:rPr>
          </a:br>
          <a:r>
            <a:rPr lang="en-US" b="1" dirty="0" smtClean="0">
              <a:solidFill>
                <a:schemeClr val="bg1"/>
              </a:solidFill>
            </a:rPr>
            <a:t>&amp; Active Engagement in the Community</a:t>
          </a:r>
          <a:endParaRPr lang="en-US" b="1" dirty="0">
            <a:solidFill>
              <a:schemeClr val="bg1"/>
            </a:solidFill>
          </a:endParaRPr>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55DE33B7-C6DE-1A4A-BBD0-C8774E317DE9}">
      <dgm:prSet phldrT="[Text]"/>
      <dgm:spPr/>
      <dgm:t>
        <a:bodyPr/>
        <a:lstStyle/>
        <a:p>
          <a:r>
            <a:rPr lang="en-US" b="1" dirty="0" smtClean="0">
              <a:solidFill>
                <a:schemeClr val="bg1"/>
              </a:solidFill>
            </a:rPr>
            <a:t>Minimal Engagement with Faith and the Community</a:t>
          </a:r>
          <a:endParaRPr lang="en-US" b="1" dirty="0">
            <a:solidFill>
              <a:schemeClr val="bg1"/>
            </a:solidFill>
          </a:endParaRPr>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8B9682C0-9ACF-8A44-8995-F3DA392BCB2A}">
      <dgm:prSet phldrT="[Text]"/>
      <dgm:spPr/>
      <dgm:t>
        <a:bodyPr/>
        <a:lstStyle/>
        <a:p>
          <a:r>
            <a:rPr lang="en-US" b="1" dirty="0" smtClean="0">
              <a:solidFill>
                <a:schemeClr val="bg1"/>
              </a:solidFill>
            </a:rPr>
            <a:t>Not Religiously Affiliated</a:t>
          </a:r>
          <a:endParaRPr lang="en-US" b="1" dirty="0">
            <a:solidFill>
              <a:schemeClr val="bg1"/>
            </a:solidFill>
          </a:endParaRPr>
        </a:p>
      </dgm:t>
    </dgm:pt>
    <dgm:pt modelId="{1D3F0181-D2E9-D546-8A74-1DE2CC7FBD36}" type="parTrans" cxnId="{0C866C82-3E1A-8547-95D8-83342C17F291}">
      <dgm:prSet/>
      <dgm:spPr/>
      <dgm:t>
        <a:bodyPr/>
        <a:lstStyle/>
        <a:p>
          <a:endParaRPr lang="en-US"/>
        </a:p>
      </dgm:t>
    </dgm:pt>
    <dgm:pt modelId="{C39E0372-8034-5A49-989C-2FBF8CEB0368}" type="sibTrans" cxnId="{0C866C82-3E1A-8547-95D8-83342C17F291}">
      <dgm:prSet/>
      <dgm:spPr/>
      <dgm:t>
        <a:bodyPr/>
        <a:lstStyle/>
        <a:p>
          <a:endParaRPr lang="en-US"/>
        </a:p>
      </dgm:t>
    </dgm:pt>
    <dgm:pt modelId="{CA190B47-5C32-AB46-B418-D9708F79CB57}">
      <dgm:prSet phldrT="[Text]"/>
      <dgm:spPr/>
      <dgm:t>
        <a:bodyPr/>
        <a:lstStyle/>
        <a:p>
          <a:r>
            <a:rPr lang="en-US" b="1" dirty="0" smtClean="0">
              <a:solidFill>
                <a:schemeClr val="bg1"/>
              </a:solidFill>
            </a:rPr>
            <a:t>Spiritual but Not Religious</a:t>
          </a:r>
          <a:endParaRPr lang="en-US" b="1" dirty="0">
            <a:solidFill>
              <a:schemeClr val="bg1"/>
            </a:solidFill>
          </a:endParaRPr>
        </a:p>
      </dgm:t>
    </dgm:pt>
    <dgm:pt modelId="{562198CA-62C6-5A4A-9D4B-FF4F00E820BA}" type="parTrans" cxnId="{AC075B2B-EEE4-E140-B4AC-1805E1378592}">
      <dgm:prSet/>
      <dgm:spPr/>
      <dgm:t>
        <a:bodyPr/>
        <a:lstStyle/>
        <a:p>
          <a:endParaRPr lang="en-US"/>
        </a:p>
      </dgm:t>
    </dgm:pt>
    <dgm:pt modelId="{AF227EC4-C2F8-6A4E-B251-DE3290634CC6}" type="sibTrans" cxnId="{AC075B2B-EEE4-E140-B4AC-1805E1378592}">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1" presStyleCnt="4"/>
      <dgm:spPr/>
      <dgm:t>
        <a:bodyPr/>
        <a:lstStyle/>
        <a:p>
          <a:endParaRPr lang="en-US"/>
        </a:p>
      </dgm:t>
    </dgm:pt>
    <dgm:pt modelId="{D60BE1CD-D88B-1847-842E-E3E60E513B15}" type="pres">
      <dgm:prSet presAssocID="{55DE33B7-C6DE-1A4A-BBD0-C8774E317DE9}" presName="nodeTx" presStyleLbl="node1" presStyleIdx="1"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1" presStyleCnt="4"/>
      <dgm:spPr/>
    </dgm:pt>
    <dgm:pt modelId="{18CF072A-30E2-844B-B81C-6D42C7C135E1}" type="pres">
      <dgm:prSet presAssocID="{55DE33B7-C6DE-1A4A-BBD0-C8774E317DE9}" presName="imagNode" presStyleLbl="fgImgPlace1" presStyleIdx="1"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5CCFEA0D-05D9-164F-A6ED-9D3C6F841E81}" type="pres">
      <dgm:prSet presAssocID="{CA190B47-5C32-AB46-B418-D9708F79CB57}" presName="compNode" presStyleCnt="0"/>
      <dgm:spPr/>
    </dgm:pt>
    <dgm:pt modelId="{268D2C10-6C2E-DC43-BCF8-13EC5AA6B0F6}" type="pres">
      <dgm:prSet presAssocID="{CA190B47-5C32-AB46-B418-D9708F79CB57}" presName="bkgdShape" presStyleLbl="node1" presStyleIdx="2" presStyleCnt="4"/>
      <dgm:spPr/>
      <dgm:t>
        <a:bodyPr/>
        <a:lstStyle/>
        <a:p>
          <a:endParaRPr lang="en-US"/>
        </a:p>
      </dgm:t>
    </dgm:pt>
    <dgm:pt modelId="{1CA34AEE-F286-D146-BC28-574A519DE739}" type="pres">
      <dgm:prSet presAssocID="{CA190B47-5C32-AB46-B418-D9708F79CB57}" presName="nodeTx" presStyleLbl="node1" presStyleIdx="2" presStyleCnt="4">
        <dgm:presLayoutVars>
          <dgm:bulletEnabled val="1"/>
        </dgm:presLayoutVars>
      </dgm:prSet>
      <dgm:spPr/>
      <dgm:t>
        <a:bodyPr/>
        <a:lstStyle/>
        <a:p>
          <a:endParaRPr lang="en-US"/>
        </a:p>
      </dgm:t>
    </dgm:pt>
    <dgm:pt modelId="{18DB534A-CCB7-304C-8E2A-B7382E1A482D}" type="pres">
      <dgm:prSet presAssocID="{CA190B47-5C32-AB46-B418-D9708F79CB57}" presName="invisiNode" presStyleLbl="node1" presStyleIdx="2" presStyleCnt="4"/>
      <dgm:spPr/>
    </dgm:pt>
    <dgm:pt modelId="{7F5AD123-E445-4D4D-8548-48425A41B863}" type="pres">
      <dgm:prSet presAssocID="{CA190B47-5C32-AB46-B418-D9708F79CB57}" presName="imagNode" presStyleLbl="fgImgPlace1" presStyleIdx="2" presStyleCnt="4"/>
      <dgm:spPr/>
    </dgm:pt>
    <dgm:pt modelId="{C27C9697-902A-9F4B-8E9A-FD35655AB701}" type="pres">
      <dgm:prSet presAssocID="{AF227EC4-C2F8-6A4E-B251-DE3290634CC6}" presName="sibTrans" presStyleLbl="sibTrans2D1" presStyleIdx="0" presStyleCnt="0"/>
      <dgm:spPr/>
      <dgm:t>
        <a:bodyPr/>
        <a:lstStyle/>
        <a:p>
          <a:endParaRPr lang="en-US"/>
        </a:p>
      </dgm:t>
    </dgm:pt>
    <dgm:pt modelId="{3D83FE2D-42AA-F44F-B614-7785AC92016A}" type="pres">
      <dgm:prSet presAssocID="{8B9682C0-9ACF-8A44-8995-F3DA392BCB2A}" presName="compNode" presStyleCnt="0"/>
      <dgm:spPr/>
    </dgm:pt>
    <dgm:pt modelId="{FB0D2911-4EC5-A94A-93EA-97A4DAFD243E}" type="pres">
      <dgm:prSet presAssocID="{8B9682C0-9ACF-8A44-8995-F3DA392BCB2A}" presName="bkgdShape" presStyleLbl="node1" presStyleIdx="3" presStyleCnt="4"/>
      <dgm:spPr/>
      <dgm:t>
        <a:bodyPr/>
        <a:lstStyle/>
        <a:p>
          <a:endParaRPr lang="en-US"/>
        </a:p>
      </dgm:t>
    </dgm:pt>
    <dgm:pt modelId="{B14CC5DF-7D93-A54A-B267-A6C0357D7C2D}" type="pres">
      <dgm:prSet presAssocID="{8B9682C0-9ACF-8A44-8995-F3DA392BCB2A}" presName="nodeTx" presStyleLbl="node1" presStyleIdx="3" presStyleCnt="4">
        <dgm:presLayoutVars>
          <dgm:bulletEnabled val="1"/>
        </dgm:presLayoutVars>
      </dgm:prSet>
      <dgm:spPr/>
      <dgm:t>
        <a:bodyPr/>
        <a:lstStyle/>
        <a:p>
          <a:endParaRPr lang="en-US"/>
        </a:p>
      </dgm:t>
    </dgm:pt>
    <dgm:pt modelId="{6E25DBE5-DFDC-2F4A-83E9-77640B590591}" type="pres">
      <dgm:prSet presAssocID="{8B9682C0-9ACF-8A44-8995-F3DA392BCB2A}" presName="invisiNode" presStyleLbl="node1" presStyleIdx="3" presStyleCnt="4"/>
      <dgm:spPr/>
    </dgm:pt>
    <dgm:pt modelId="{1F4DC34B-7793-C547-96F4-B0B8139C9120}" type="pres">
      <dgm:prSet presAssocID="{8B9682C0-9ACF-8A44-8995-F3DA392BCB2A}" presName="imagNode" presStyleLbl="fgImgPlace1" presStyleIdx="3" presStyleCnt="4"/>
      <dgm:spPr/>
    </dgm:pt>
  </dgm:ptLst>
  <dgm:cxnLst>
    <dgm:cxn modelId="{4D7B1B77-8E46-9543-B21B-96AC3578A9B9}" type="presOf" srcId="{CA190B47-5C32-AB46-B418-D9708F79CB57}" destId="{268D2C10-6C2E-DC43-BCF8-13EC5AA6B0F6}" srcOrd="0" destOrd="0" presId="urn:microsoft.com/office/officeart/2005/8/layout/hList7"/>
    <dgm:cxn modelId="{E0B92851-FAD9-C64A-A5D6-0D9619E2F1B5}" type="presOf" srcId="{55DE33B7-C6DE-1A4A-BBD0-C8774E317DE9}" destId="{D60BE1CD-D88B-1847-842E-E3E60E513B15}" srcOrd="1" destOrd="0" presId="urn:microsoft.com/office/officeart/2005/8/layout/hList7"/>
    <dgm:cxn modelId="{3D309816-E117-5848-AEAC-B6A89B01F8C5}" type="presOf" srcId="{00282AAD-7B03-E640-964D-E524F92D1B87}" destId="{483FE20B-B463-C44E-90F7-218CE750DF52}" srcOrd="0" destOrd="0" presId="urn:microsoft.com/office/officeart/2005/8/layout/hList7"/>
    <dgm:cxn modelId="{10725730-BD6E-944B-8CFE-65789821FEC3}" type="presOf" srcId="{96413DC3-3322-E14A-91F2-9024485E7969}" destId="{62850793-26D3-ED46-8E29-4C5F4B431AD5}" srcOrd="1" destOrd="0" presId="urn:microsoft.com/office/officeart/2005/8/layout/hList7"/>
    <dgm:cxn modelId="{A876C699-D802-3946-95BE-6C1DF1987C14}" srcId="{6044BA63-7C6F-854B-84D5-C69020EBE7D8}" destId="{55DE33B7-C6DE-1A4A-BBD0-C8774E317DE9}" srcOrd="1" destOrd="0" parTransId="{70785199-E962-8E4E-B7E9-9EB3C1975979}" sibTransId="{00282AAD-7B03-E640-964D-E524F92D1B87}"/>
    <dgm:cxn modelId="{4BBAEBCD-20A7-E543-963B-5ECF0BE243C9}" type="presOf" srcId="{74A2A025-F37C-264C-8A32-3CB4B5CE877E}" destId="{002630CF-B42A-CA4E-8178-43D2C5529C3D}" srcOrd="0" destOrd="0" presId="urn:microsoft.com/office/officeart/2005/8/layout/hList7"/>
    <dgm:cxn modelId="{B174E3AF-E0C2-F04F-88B5-823AC3EC3201}" type="presOf" srcId="{8B9682C0-9ACF-8A44-8995-F3DA392BCB2A}" destId="{FB0D2911-4EC5-A94A-93EA-97A4DAFD243E}" srcOrd="0" destOrd="0" presId="urn:microsoft.com/office/officeart/2005/8/layout/hList7"/>
    <dgm:cxn modelId="{AC075B2B-EEE4-E140-B4AC-1805E1378592}" srcId="{6044BA63-7C6F-854B-84D5-C69020EBE7D8}" destId="{CA190B47-5C32-AB46-B418-D9708F79CB57}" srcOrd="2" destOrd="0" parTransId="{562198CA-62C6-5A4A-9D4B-FF4F00E820BA}" sibTransId="{AF227EC4-C2F8-6A4E-B251-DE3290634CC6}"/>
    <dgm:cxn modelId="{4C51ED70-4895-E740-8682-86ED8EA02DAF}" type="presOf" srcId="{96413DC3-3322-E14A-91F2-9024485E7969}" destId="{055F0246-E7A3-C64F-96E5-438D0D0341DC}" srcOrd="0" destOrd="0" presId="urn:microsoft.com/office/officeart/2005/8/layout/hList7"/>
    <dgm:cxn modelId="{D36B4780-0DC9-374E-B041-9881335B96BB}" type="presOf" srcId="{8B9682C0-9ACF-8A44-8995-F3DA392BCB2A}" destId="{B14CC5DF-7D93-A54A-B267-A6C0357D7C2D}" srcOrd="1" destOrd="0" presId="urn:microsoft.com/office/officeart/2005/8/layout/hList7"/>
    <dgm:cxn modelId="{0C866C82-3E1A-8547-95D8-83342C17F291}" srcId="{6044BA63-7C6F-854B-84D5-C69020EBE7D8}" destId="{8B9682C0-9ACF-8A44-8995-F3DA392BCB2A}" srcOrd="3" destOrd="0" parTransId="{1D3F0181-D2E9-D546-8A74-1DE2CC7FBD36}" sibTransId="{C39E0372-8034-5A49-989C-2FBF8CEB0368}"/>
    <dgm:cxn modelId="{E34BE1CB-365A-6B44-A56D-66564A7760F6}" type="presOf" srcId="{6044BA63-7C6F-854B-84D5-C69020EBE7D8}" destId="{3B9E16F6-991E-6D46-81D4-E43E02DA77B8}" srcOrd="0"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3D9DE6D7-9443-A942-B2F3-06AB853D421D}" type="presOf" srcId="{CA190B47-5C32-AB46-B418-D9708F79CB57}" destId="{1CA34AEE-F286-D146-BC28-574A519DE739}" srcOrd="1" destOrd="0" presId="urn:microsoft.com/office/officeart/2005/8/layout/hList7"/>
    <dgm:cxn modelId="{6B5B47B5-1FDC-E746-8D72-BCE4550AFECB}" type="presOf" srcId="{55DE33B7-C6DE-1A4A-BBD0-C8774E317DE9}" destId="{E631F2B0-23C3-0249-9E08-F3E6F17015C2}" srcOrd="0" destOrd="0" presId="urn:microsoft.com/office/officeart/2005/8/layout/hList7"/>
    <dgm:cxn modelId="{06830180-6916-6F48-8C9B-0A09D128B512}" type="presOf" srcId="{AF227EC4-C2F8-6A4E-B251-DE3290634CC6}" destId="{C27C9697-902A-9F4B-8E9A-FD35655AB701}" srcOrd="0" destOrd="0" presId="urn:microsoft.com/office/officeart/2005/8/layout/hList7"/>
    <dgm:cxn modelId="{C6AB4A09-2493-3246-AE39-100201F27979}" type="presParOf" srcId="{3B9E16F6-991E-6D46-81D4-E43E02DA77B8}" destId="{612614A4-A650-6343-B1C6-C89384F923E7}" srcOrd="0" destOrd="0" presId="urn:microsoft.com/office/officeart/2005/8/layout/hList7"/>
    <dgm:cxn modelId="{D79DD4E2-A7C0-9D45-8F39-1132AA0AE27F}" type="presParOf" srcId="{3B9E16F6-991E-6D46-81D4-E43E02DA77B8}" destId="{74CCF6AB-1C12-8C42-B033-F5CFC6DE4259}" srcOrd="1" destOrd="0" presId="urn:microsoft.com/office/officeart/2005/8/layout/hList7"/>
    <dgm:cxn modelId="{BE53FA19-CB30-1F40-8615-7592DC42DC5B}" type="presParOf" srcId="{74CCF6AB-1C12-8C42-B033-F5CFC6DE4259}" destId="{48DD22D8-CAB9-FC47-BE5E-7B4EB49BE2A7}" srcOrd="0" destOrd="0" presId="urn:microsoft.com/office/officeart/2005/8/layout/hList7"/>
    <dgm:cxn modelId="{91B6B9C3-7C0F-0544-87F7-EB7FFCA5471C}" type="presParOf" srcId="{48DD22D8-CAB9-FC47-BE5E-7B4EB49BE2A7}" destId="{055F0246-E7A3-C64F-96E5-438D0D0341DC}" srcOrd="0" destOrd="0" presId="urn:microsoft.com/office/officeart/2005/8/layout/hList7"/>
    <dgm:cxn modelId="{FDD612DC-F1A7-374E-AA86-CE804EF74042}" type="presParOf" srcId="{48DD22D8-CAB9-FC47-BE5E-7B4EB49BE2A7}" destId="{62850793-26D3-ED46-8E29-4C5F4B431AD5}" srcOrd="1" destOrd="0" presId="urn:microsoft.com/office/officeart/2005/8/layout/hList7"/>
    <dgm:cxn modelId="{0975DDFA-EE1E-4949-BBE5-2AB577554DE0}" type="presParOf" srcId="{48DD22D8-CAB9-FC47-BE5E-7B4EB49BE2A7}" destId="{E71CC4E9-245E-9342-95D2-209564D3BCD1}" srcOrd="2" destOrd="0" presId="urn:microsoft.com/office/officeart/2005/8/layout/hList7"/>
    <dgm:cxn modelId="{9D5F3241-C5D9-D94B-9311-F9F5952C5561}" type="presParOf" srcId="{48DD22D8-CAB9-FC47-BE5E-7B4EB49BE2A7}" destId="{8A9EB826-7948-4F4C-88E9-2E150BEBDE25}" srcOrd="3" destOrd="0" presId="urn:microsoft.com/office/officeart/2005/8/layout/hList7"/>
    <dgm:cxn modelId="{DD00FA45-E991-5A4E-9A06-18B803AABEC1}" type="presParOf" srcId="{74CCF6AB-1C12-8C42-B033-F5CFC6DE4259}" destId="{002630CF-B42A-CA4E-8178-43D2C5529C3D}" srcOrd="1" destOrd="0" presId="urn:microsoft.com/office/officeart/2005/8/layout/hList7"/>
    <dgm:cxn modelId="{BE711CC0-2B25-1A44-9BD7-523EEFAB2BCC}" type="presParOf" srcId="{74CCF6AB-1C12-8C42-B033-F5CFC6DE4259}" destId="{66AE6493-20C4-CA43-990C-32297F05ECFB}" srcOrd="2" destOrd="0" presId="urn:microsoft.com/office/officeart/2005/8/layout/hList7"/>
    <dgm:cxn modelId="{42526794-8739-9647-8756-0402C5AE6C13}" type="presParOf" srcId="{66AE6493-20C4-CA43-990C-32297F05ECFB}" destId="{E631F2B0-23C3-0249-9E08-F3E6F17015C2}" srcOrd="0" destOrd="0" presId="urn:microsoft.com/office/officeart/2005/8/layout/hList7"/>
    <dgm:cxn modelId="{8FAC6317-8B06-024E-8B53-207E64BAF19D}" type="presParOf" srcId="{66AE6493-20C4-CA43-990C-32297F05ECFB}" destId="{D60BE1CD-D88B-1847-842E-E3E60E513B15}" srcOrd="1" destOrd="0" presId="urn:microsoft.com/office/officeart/2005/8/layout/hList7"/>
    <dgm:cxn modelId="{83B30AE2-C2F9-A349-866C-6D0C3530365E}" type="presParOf" srcId="{66AE6493-20C4-CA43-990C-32297F05ECFB}" destId="{0B542829-C445-494B-8543-8DFA2CF16AF9}" srcOrd="2" destOrd="0" presId="urn:microsoft.com/office/officeart/2005/8/layout/hList7"/>
    <dgm:cxn modelId="{6D630428-E15A-574B-AEA5-AB1D73C10C4D}" type="presParOf" srcId="{66AE6493-20C4-CA43-990C-32297F05ECFB}" destId="{18CF072A-30E2-844B-B81C-6D42C7C135E1}" srcOrd="3" destOrd="0" presId="urn:microsoft.com/office/officeart/2005/8/layout/hList7"/>
    <dgm:cxn modelId="{A0FF4CE2-B2A7-924E-AB3D-4A5BBF6303D6}" type="presParOf" srcId="{74CCF6AB-1C12-8C42-B033-F5CFC6DE4259}" destId="{483FE20B-B463-C44E-90F7-218CE750DF52}" srcOrd="3" destOrd="0" presId="urn:microsoft.com/office/officeart/2005/8/layout/hList7"/>
    <dgm:cxn modelId="{A660F30A-530F-D848-90EC-E0F8422EC66F}" type="presParOf" srcId="{74CCF6AB-1C12-8C42-B033-F5CFC6DE4259}" destId="{5CCFEA0D-05D9-164F-A6ED-9D3C6F841E81}" srcOrd="4" destOrd="0" presId="urn:microsoft.com/office/officeart/2005/8/layout/hList7"/>
    <dgm:cxn modelId="{16D459EA-8A68-6747-AA34-9751F954D8D1}" type="presParOf" srcId="{5CCFEA0D-05D9-164F-A6ED-9D3C6F841E81}" destId="{268D2C10-6C2E-DC43-BCF8-13EC5AA6B0F6}" srcOrd="0" destOrd="0" presId="urn:microsoft.com/office/officeart/2005/8/layout/hList7"/>
    <dgm:cxn modelId="{D12AAF60-4C8A-724C-B2E3-2F1C5C262437}" type="presParOf" srcId="{5CCFEA0D-05D9-164F-A6ED-9D3C6F841E81}" destId="{1CA34AEE-F286-D146-BC28-574A519DE739}" srcOrd="1" destOrd="0" presId="urn:microsoft.com/office/officeart/2005/8/layout/hList7"/>
    <dgm:cxn modelId="{CD6C234C-50BE-AB40-A859-C1C7075C9CA2}" type="presParOf" srcId="{5CCFEA0D-05D9-164F-A6ED-9D3C6F841E81}" destId="{18DB534A-CCB7-304C-8E2A-B7382E1A482D}" srcOrd="2" destOrd="0" presId="urn:microsoft.com/office/officeart/2005/8/layout/hList7"/>
    <dgm:cxn modelId="{01DA6E5D-6461-544D-A528-9D770270EBCC}" type="presParOf" srcId="{5CCFEA0D-05D9-164F-A6ED-9D3C6F841E81}" destId="{7F5AD123-E445-4D4D-8548-48425A41B863}" srcOrd="3" destOrd="0" presId="urn:microsoft.com/office/officeart/2005/8/layout/hList7"/>
    <dgm:cxn modelId="{DC07A562-EB72-814F-A351-C710CA3FFE40}" type="presParOf" srcId="{74CCF6AB-1C12-8C42-B033-F5CFC6DE4259}" destId="{C27C9697-902A-9F4B-8E9A-FD35655AB701}" srcOrd="5" destOrd="0" presId="urn:microsoft.com/office/officeart/2005/8/layout/hList7"/>
    <dgm:cxn modelId="{674F2D01-7D95-1349-AF5D-74D62EA32068}" type="presParOf" srcId="{74CCF6AB-1C12-8C42-B033-F5CFC6DE4259}" destId="{3D83FE2D-42AA-F44F-B614-7785AC92016A}" srcOrd="6" destOrd="0" presId="urn:microsoft.com/office/officeart/2005/8/layout/hList7"/>
    <dgm:cxn modelId="{F45447B1-4785-AB42-B9CB-B7CBC49317CC}" type="presParOf" srcId="{3D83FE2D-42AA-F44F-B614-7785AC92016A}" destId="{FB0D2911-4EC5-A94A-93EA-97A4DAFD243E}" srcOrd="0" destOrd="0" presId="urn:microsoft.com/office/officeart/2005/8/layout/hList7"/>
    <dgm:cxn modelId="{037E8D3A-251B-6D44-9E89-1E650DC63D10}" type="presParOf" srcId="{3D83FE2D-42AA-F44F-B614-7785AC92016A}" destId="{B14CC5DF-7D93-A54A-B267-A6C0357D7C2D}" srcOrd="1" destOrd="0" presId="urn:microsoft.com/office/officeart/2005/8/layout/hList7"/>
    <dgm:cxn modelId="{D3B0A511-0AEC-164E-8F61-1A4C3281F0ED}" type="presParOf" srcId="{3D83FE2D-42AA-F44F-B614-7785AC92016A}" destId="{6E25DBE5-DFDC-2F4A-83E9-77640B590591}" srcOrd="2" destOrd="0" presId="urn:microsoft.com/office/officeart/2005/8/layout/hList7"/>
    <dgm:cxn modelId="{D7DD8780-0112-344C-A9F7-7BE2EC76F2E1}" type="presParOf" srcId="{3D83FE2D-42AA-F44F-B614-7785AC92016A}" destId="{1F4DC34B-7793-C547-96F4-B0B8139C912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BC9CF2-0955-FC49-8E48-E167B2256845}"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n-US"/>
        </a:p>
      </dgm:t>
    </dgm:pt>
    <dgm:pt modelId="{9E29005F-57AE-974C-8589-46D3669C465E}">
      <dgm:prSet phldrT="[Text]"/>
      <dgm:spPr/>
      <dgm:t>
        <a:bodyPr/>
        <a:lstStyle/>
        <a:p>
          <a:r>
            <a:rPr lang="en-US" b="1" dirty="0" smtClean="0">
              <a:latin typeface="Calibri"/>
              <a:cs typeface="Calibri"/>
            </a:rPr>
            <a:t>Individual</a:t>
          </a:r>
          <a:endParaRPr lang="en-US" b="1" dirty="0">
            <a:latin typeface="Calibri"/>
            <a:cs typeface="Calibri"/>
          </a:endParaRPr>
        </a:p>
      </dgm:t>
    </dgm:pt>
    <dgm:pt modelId="{50F3568A-CC75-A04D-8F61-6B1B8B82FDCC}" type="parTrans" cxnId="{D4D134A6-3838-3F42-A0C9-0B32BF48AEDD}">
      <dgm:prSet/>
      <dgm:spPr/>
      <dgm:t>
        <a:bodyPr/>
        <a:lstStyle/>
        <a:p>
          <a:endParaRPr lang="en-US"/>
        </a:p>
      </dgm:t>
    </dgm:pt>
    <dgm:pt modelId="{B7F145F5-C678-E449-97C2-86275A36631D}" type="sibTrans" cxnId="{D4D134A6-3838-3F42-A0C9-0B32BF48AEDD}">
      <dgm:prSet/>
      <dgm:spPr/>
      <dgm:t>
        <a:bodyPr/>
        <a:lstStyle/>
        <a:p>
          <a:endParaRPr lang="en-US"/>
        </a:p>
      </dgm:t>
    </dgm:pt>
    <dgm:pt modelId="{DFA37974-9EBE-1B40-BD23-3FF4F7AA18B5}">
      <dgm:prSet phldrT="[Text]" custT="1"/>
      <dgm:spPr/>
      <dgm:t>
        <a:bodyPr/>
        <a:lstStyle/>
        <a:p>
          <a:r>
            <a:rPr lang="en-US" sz="2000" b="1" dirty="0" smtClean="0">
              <a:latin typeface="Calibri"/>
              <a:cs typeface="Calibri"/>
            </a:rPr>
            <a:t>Life Stage</a:t>
          </a:r>
          <a:endParaRPr lang="en-US" sz="2000" b="1" dirty="0">
            <a:latin typeface="Calibri"/>
            <a:cs typeface="Calibri"/>
          </a:endParaRPr>
        </a:p>
      </dgm:t>
    </dgm:pt>
    <dgm:pt modelId="{9BD4CBC4-AC70-4C43-AF32-BE7A04825F81}" type="parTrans" cxnId="{88363855-32A9-B145-9C20-025DC9C864FE}">
      <dgm:prSet/>
      <dgm:spPr/>
      <dgm:t>
        <a:bodyPr/>
        <a:lstStyle/>
        <a:p>
          <a:endParaRPr lang="en-US"/>
        </a:p>
      </dgm:t>
    </dgm:pt>
    <dgm:pt modelId="{F46BFD48-72D7-3B42-A11D-6F20EB8A206F}" type="sibTrans" cxnId="{88363855-32A9-B145-9C20-025DC9C864FE}">
      <dgm:prSet/>
      <dgm:spPr/>
      <dgm:t>
        <a:bodyPr/>
        <a:lstStyle/>
        <a:p>
          <a:endParaRPr lang="en-US"/>
        </a:p>
      </dgm:t>
    </dgm:pt>
    <dgm:pt modelId="{85690E9C-87F8-0B47-A31D-B36775BBB34C}">
      <dgm:prSet phldrT="[Text]" custT="1"/>
      <dgm:spPr>
        <a:solidFill>
          <a:schemeClr val="accent1"/>
        </a:solidFill>
      </dgm:spPr>
      <dgm:t>
        <a:bodyPr/>
        <a:lstStyle/>
        <a:p>
          <a:r>
            <a:rPr lang="en-US" sz="2000" b="1" dirty="0" smtClean="0">
              <a:latin typeface="Calibri"/>
              <a:cs typeface="Calibri"/>
            </a:rPr>
            <a:t>Work</a:t>
          </a:r>
          <a:endParaRPr lang="en-US" sz="2000" b="1" dirty="0">
            <a:latin typeface="Calibri"/>
            <a:cs typeface="Calibri"/>
          </a:endParaRPr>
        </a:p>
      </dgm:t>
    </dgm:pt>
    <dgm:pt modelId="{64F50A13-2E05-7F46-8341-0482CD96F458}" type="parTrans" cxnId="{C6362E78-BB6D-A140-B3FE-E67DAD89727D}">
      <dgm:prSet/>
      <dgm:spPr/>
      <dgm:t>
        <a:bodyPr/>
        <a:lstStyle/>
        <a:p>
          <a:endParaRPr lang="en-US"/>
        </a:p>
      </dgm:t>
    </dgm:pt>
    <dgm:pt modelId="{E4B0B468-F7E2-C44C-8F1F-738075DF39C6}" type="sibTrans" cxnId="{C6362E78-BB6D-A140-B3FE-E67DAD89727D}">
      <dgm:prSet/>
      <dgm:spPr/>
      <dgm:t>
        <a:bodyPr/>
        <a:lstStyle/>
        <a:p>
          <a:endParaRPr lang="en-US"/>
        </a:p>
      </dgm:t>
    </dgm:pt>
    <dgm:pt modelId="{E91CD0D9-6CAC-054F-B8E5-0C9198FDFD4C}">
      <dgm:prSet phldrT="[Text]" custT="1"/>
      <dgm:spPr>
        <a:solidFill>
          <a:schemeClr val="accent3"/>
        </a:solidFill>
      </dgm:spPr>
      <dgm:t>
        <a:bodyPr/>
        <a:lstStyle/>
        <a:p>
          <a:r>
            <a:rPr lang="en-US" sz="2000" b="1" dirty="0" smtClean="0">
              <a:latin typeface="Calibri"/>
              <a:cs typeface="Calibri"/>
            </a:rPr>
            <a:t>Sports &amp; Activities</a:t>
          </a:r>
          <a:endParaRPr lang="en-US" sz="2000" b="1" dirty="0">
            <a:latin typeface="Calibri"/>
            <a:cs typeface="Calibri"/>
          </a:endParaRPr>
        </a:p>
      </dgm:t>
    </dgm:pt>
    <dgm:pt modelId="{34959362-C47A-2644-83B7-8258E5599B30}" type="parTrans" cxnId="{DF37EEBF-D7D7-F14D-AE4B-F5F6E34DA866}">
      <dgm:prSet/>
      <dgm:spPr/>
      <dgm:t>
        <a:bodyPr/>
        <a:lstStyle/>
        <a:p>
          <a:endParaRPr lang="en-US"/>
        </a:p>
      </dgm:t>
    </dgm:pt>
    <dgm:pt modelId="{5FE254A5-9963-F942-A214-21A9E2442A9A}" type="sibTrans" cxnId="{DF37EEBF-D7D7-F14D-AE4B-F5F6E34DA866}">
      <dgm:prSet/>
      <dgm:spPr/>
      <dgm:t>
        <a:bodyPr/>
        <a:lstStyle/>
        <a:p>
          <a:endParaRPr lang="en-US"/>
        </a:p>
      </dgm:t>
    </dgm:pt>
    <dgm:pt modelId="{518141A2-3E4A-9049-9F03-8C2A3558E009}">
      <dgm:prSet phldrT="[Text]" custT="1"/>
      <dgm:spPr>
        <a:solidFill>
          <a:schemeClr val="accent4"/>
        </a:solidFill>
      </dgm:spPr>
      <dgm:t>
        <a:bodyPr/>
        <a:lstStyle/>
        <a:p>
          <a:r>
            <a:rPr lang="en-US" sz="2000" b="1" dirty="0" smtClean="0">
              <a:latin typeface="Calibri"/>
              <a:cs typeface="Calibri"/>
            </a:rPr>
            <a:t>Interests</a:t>
          </a:r>
          <a:endParaRPr lang="en-US" sz="2000" b="1" dirty="0">
            <a:latin typeface="Calibri"/>
            <a:cs typeface="Calibri"/>
          </a:endParaRPr>
        </a:p>
      </dgm:t>
    </dgm:pt>
    <dgm:pt modelId="{61782796-B36C-084F-A6DC-D5D2381C0272}" type="parTrans" cxnId="{C5FC95AF-D279-7740-9313-771B256DB9B6}">
      <dgm:prSet/>
      <dgm:spPr/>
      <dgm:t>
        <a:bodyPr/>
        <a:lstStyle/>
        <a:p>
          <a:endParaRPr lang="en-US"/>
        </a:p>
      </dgm:t>
    </dgm:pt>
    <dgm:pt modelId="{09EF6506-95E6-9345-864A-DA65DA12B1AE}" type="sibTrans" cxnId="{C5FC95AF-D279-7740-9313-771B256DB9B6}">
      <dgm:prSet/>
      <dgm:spPr/>
      <dgm:t>
        <a:bodyPr/>
        <a:lstStyle/>
        <a:p>
          <a:endParaRPr lang="en-US"/>
        </a:p>
      </dgm:t>
    </dgm:pt>
    <dgm:pt modelId="{E9C49B53-320B-F542-920D-42FD73EF6B59}">
      <dgm:prSet phldrT="[Text]" custT="1"/>
      <dgm:spPr>
        <a:solidFill>
          <a:schemeClr val="accent5"/>
        </a:solidFill>
      </dgm:spPr>
      <dgm:t>
        <a:bodyPr/>
        <a:lstStyle/>
        <a:p>
          <a:r>
            <a:rPr lang="en-US" sz="2000" b="1" dirty="0" smtClean="0">
              <a:latin typeface="Calibri"/>
              <a:cs typeface="Calibri"/>
            </a:rPr>
            <a:t>Shared Experiences</a:t>
          </a:r>
          <a:endParaRPr lang="en-US" sz="2000" b="1" dirty="0">
            <a:latin typeface="Calibri"/>
            <a:cs typeface="Calibri"/>
          </a:endParaRPr>
        </a:p>
      </dgm:t>
    </dgm:pt>
    <dgm:pt modelId="{5FA50048-9FEC-DE4E-8F4E-8AA54151295E}" type="parTrans" cxnId="{CC216427-ED66-8644-9648-A2C7EDDD2435}">
      <dgm:prSet/>
      <dgm:spPr/>
      <dgm:t>
        <a:bodyPr/>
        <a:lstStyle/>
        <a:p>
          <a:endParaRPr lang="en-US"/>
        </a:p>
      </dgm:t>
    </dgm:pt>
    <dgm:pt modelId="{DF053D06-84B7-494D-8454-0BF4471435A5}" type="sibTrans" cxnId="{CC216427-ED66-8644-9648-A2C7EDDD2435}">
      <dgm:prSet/>
      <dgm:spPr/>
      <dgm:t>
        <a:bodyPr/>
        <a:lstStyle/>
        <a:p>
          <a:endParaRPr lang="en-US"/>
        </a:p>
      </dgm:t>
    </dgm:pt>
    <dgm:pt modelId="{ECD1B793-95F7-DD44-AAEA-688591347B07}">
      <dgm:prSet phldrT="[Text]" custT="1"/>
      <dgm:spPr/>
      <dgm:t>
        <a:bodyPr/>
        <a:lstStyle/>
        <a:p>
          <a:r>
            <a:rPr lang="en-US" sz="2000" b="1" dirty="0" smtClean="0">
              <a:latin typeface="Calibri"/>
              <a:cs typeface="Calibri"/>
            </a:rPr>
            <a:t>Family &amp; Friends</a:t>
          </a:r>
          <a:endParaRPr lang="en-US" sz="2000" b="1" dirty="0">
            <a:latin typeface="Calibri"/>
            <a:cs typeface="Calibri"/>
          </a:endParaRPr>
        </a:p>
      </dgm:t>
    </dgm:pt>
    <dgm:pt modelId="{2191E8E3-72FC-7B4D-91A0-3CDFE3626771}" type="parTrans" cxnId="{206FC5D1-5C5D-FB4A-81B4-7FC799181C3B}">
      <dgm:prSet/>
      <dgm:spPr/>
      <dgm:t>
        <a:bodyPr/>
        <a:lstStyle/>
        <a:p>
          <a:endParaRPr lang="en-US"/>
        </a:p>
      </dgm:t>
    </dgm:pt>
    <dgm:pt modelId="{9796649C-AD84-2140-8811-E2F87FDAE2E7}" type="sibTrans" cxnId="{206FC5D1-5C5D-FB4A-81B4-7FC799181C3B}">
      <dgm:prSet/>
      <dgm:spPr/>
      <dgm:t>
        <a:bodyPr/>
        <a:lstStyle/>
        <a:p>
          <a:endParaRPr lang="en-US"/>
        </a:p>
      </dgm:t>
    </dgm:pt>
    <dgm:pt modelId="{B4B43DC8-4803-B643-A227-5425A2EF3DBB}">
      <dgm:prSet phldrT="[Text]" custT="1"/>
      <dgm:spPr/>
      <dgm:t>
        <a:bodyPr/>
        <a:lstStyle/>
        <a:p>
          <a:r>
            <a:rPr lang="en-US" sz="2000" b="1" dirty="0" smtClean="0">
              <a:latin typeface="Calibri"/>
              <a:cs typeface="Calibri"/>
            </a:rPr>
            <a:t>Education</a:t>
          </a:r>
          <a:endParaRPr lang="en-US" sz="2000" b="1" dirty="0">
            <a:latin typeface="Calibri"/>
            <a:cs typeface="Calibri"/>
          </a:endParaRPr>
        </a:p>
      </dgm:t>
    </dgm:pt>
    <dgm:pt modelId="{0E4C0E78-9516-3344-9FDD-566762E2CAFD}" type="parTrans" cxnId="{8E4A70A3-A9F1-2E43-972E-5C948CC1F326}">
      <dgm:prSet/>
      <dgm:spPr/>
      <dgm:t>
        <a:bodyPr/>
        <a:lstStyle/>
        <a:p>
          <a:endParaRPr lang="en-US"/>
        </a:p>
      </dgm:t>
    </dgm:pt>
    <dgm:pt modelId="{7C169FD2-131E-7249-9BE3-4E886C2835A6}" type="sibTrans" cxnId="{8E4A70A3-A9F1-2E43-972E-5C948CC1F326}">
      <dgm:prSet/>
      <dgm:spPr/>
      <dgm:t>
        <a:bodyPr/>
        <a:lstStyle/>
        <a:p>
          <a:endParaRPr lang="en-US"/>
        </a:p>
      </dgm:t>
    </dgm:pt>
    <dgm:pt modelId="{86822E48-8735-F34A-8668-E9BBF28383B3}" type="pres">
      <dgm:prSet presAssocID="{71BC9CF2-0955-FC49-8E48-E167B2256845}" presName="Name0" presStyleCnt="0">
        <dgm:presLayoutVars>
          <dgm:chMax val="1"/>
          <dgm:chPref val="1"/>
          <dgm:dir/>
          <dgm:animOne val="branch"/>
          <dgm:animLvl val="lvl"/>
        </dgm:presLayoutVars>
      </dgm:prSet>
      <dgm:spPr/>
      <dgm:t>
        <a:bodyPr/>
        <a:lstStyle/>
        <a:p>
          <a:endParaRPr lang="en-US"/>
        </a:p>
      </dgm:t>
    </dgm:pt>
    <dgm:pt modelId="{5DFE02DD-ADCE-9A40-88EC-A4BC93E776C5}" type="pres">
      <dgm:prSet presAssocID="{9E29005F-57AE-974C-8589-46D3669C465E}" presName="singleCycle" presStyleCnt="0"/>
      <dgm:spPr/>
      <dgm:t>
        <a:bodyPr/>
        <a:lstStyle/>
        <a:p>
          <a:endParaRPr lang="en-US"/>
        </a:p>
      </dgm:t>
    </dgm:pt>
    <dgm:pt modelId="{A7EEF96D-425D-3247-95A8-8AA22C20CD10}" type="pres">
      <dgm:prSet presAssocID="{9E29005F-57AE-974C-8589-46D3669C465E}" presName="singleCenter" presStyleLbl="node1" presStyleIdx="0" presStyleCnt="8">
        <dgm:presLayoutVars>
          <dgm:chMax val="7"/>
          <dgm:chPref val="7"/>
        </dgm:presLayoutVars>
      </dgm:prSet>
      <dgm:spPr/>
      <dgm:t>
        <a:bodyPr/>
        <a:lstStyle/>
        <a:p>
          <a:endParaRPr lang="en-US"/>
        </a:p>
      </dgm:t>
    </dgm:pt>
    <dgm:pt modelId="{24E5BED3-A800-4B46-B9CA-BB9C114F2162}" type="pres">
      <dgm:prSet presAssocID="{2191E8E3-72FC-7B4D-91A0-3CDFE3626771}" presName="Name56" presStyleLbl="parChTrans1D2" presStyleIdx="0" presStyleCnt="7"/>
      <dgm:spPr/>
      <dgm:t>
        <a:bodyPr/>
        <a:lstStyle/>
        <a:p>
          <a:endParaRPr lang="en-US"/>
        </a:p>
      </dgm:t>
    </dgm:pt>
    <dgm:pt modelId="{C663EF03-2367-AF41-91F6-54FD9BC2284C}" type="pres">
      <dgm:prSet presAssocID="{ECD1B793-95F7-DD44-AAEA-688591347B07}" presName="text0" presStyleLbl="node1" presStyleIdx="1" presStyleCnt="8" custScaleX="131403" custScaleY="106898">
        <dgm:presLayoutVars>
          <dgm:bulletEnabled val="1"/>
        </dgm:presLayoutVars>
      </dgm:prSet>
      <dgm:spPr/>
      <dgm:t>
        <a:bodyPr/>
        <a:lstStyle/>
        <a:p>
          <a:endParaRPr lang="en-US"/>
        </a:p>
      </dgm:t>
    </dgm:pt>
    <dgm:pt modelId="{10CC61AA-C136-7245-B989-015F302E4990}" type="pres">
      <dgm:prSet presAssocID="{0E4C0E78-9516-3344-9FDD-566762E2CAFD}" presName="Name56" presStyleLbl="parChTrans1D2" presStyleIdx="1" presStyleCnt="7"/>
      <dgm:spPr/>
      <dgm:t>
        <a:bodyPr/>
        <a:lstStyle/>
        <a:p>
          <a:endParaRPr lang="en-US"/>
        </a:p>
      </dgm:t>
    </dgm:pt>
    <dgm:pt modelId="{42047400-334A-4346-8BFB-D45B017CB45B}" type="pres">
      <dgm:prSet presAssocID="{B4B43DC8-4803-B643-A227-5425A2EF3DBB}" presName="text0" presStyleLbl="node1" presStyleIdx="2" presStyleCnt="8" custScaleX="131403" custScaleY="106898">
        <dgm:presLayoutVars>
          <dgm:bulletEnabled val="1"/>
        </dgm:presLayoutVars>
      </dgm:prSet>
      <dgm:spPr/>
      <dgm:t>
        <a:bodyPr/>
        <a:lstStyle/>
        <a:p>
          <a:endParaRPr lang="en-US"/>
        </a:p>
      </dgm:t>
    </dgm:pt>
    <dgm:pt modelId="{316396B3-D48B-554C-B4D3-597ECF3CF2ED}" type="pres">
      <dgm:prSet presAssocID="{9BD4CBC4-AC70-4C43-AF32-BE7A04825F81}" presName="Name56" presStyleLbl="parChTrans1D2" presStyleIdx="2" presStyleCnt="7"/>
      <dgm:spPr/>
      <dgm:t>
        <a:bodyPr/>
        <a:lstStyle/>
        <a:p>
          <a:endParaRPr lang="en-US"/>
        </a:p>
      </dgm:t>
    </dgm:pt>
    <dgm:pt modelId="{50B9FEEE-E8A6-9944-9FD2-2F2E72767E1D}" type="pres">
      <dgm:prSet presAssocID="{DFA37974-9EBE-1B40-BD23-3FF4F7AA18B5}" presName="text0" presStyleLbl="node1" presStyleIdx="3" presStyleCnt="8" custScaleX="131403" custScaleY="106898">
        <dgm:presLayoutVars>
          <dgm:bulletEnabled val="1"/>
        </dgm:presLayoutVars>
      </dgm:prSet>
      <dgm:spPr/>
      <dgm:t>
        <a:bodyPr/>
        <a:lstStyle/>
        <a:p>
          <a:endParaRPr lang="en-US"/>
        </a:p>
      </dgm:t>
    </dgm:pt>
    <dgm:pt modelId="{4CA59C56-31C9-2943-B604-C69FEE7A23A5}" type="pres">
      <dgm:prSet presAssocID="{64F50A13-2E05-7F46-8341-0482CD96F458}" presName="Name56" presStyleLbl="parChTrans1D2" presStyleIdx="3" presStyleCnt="7"/>
      <dgm:spPr/>
      <dgm:t>
        <a:bodyPr/>
        <a:lstStyle/>
        <a:p>
          <a:endParaRPr lang="en-US"/>
        </a:p>
      </dgm:t>
    </dgm:pt>
    <dgm:pt modelId="{1FDBDC28-4A8B-A54E-8785-3B71A4902AF0}" type="pres">
      <dgm:prSet presAssocID="{85690E9C-87F8-0B47-A31D-B36775BBB34C}" presName="text0" presStyleLbl="node1" presStyleIdx="4" presStyleCnt="8" custScaleX="131403" custScaleY="106898">
        <dgm:presLayoutVars>
          <dgm:bulletEnabled val="1"/>
        </dgm:presLayoutVars>
      </dgm:prSet>
      <dgm:spPr/>
      <dgm:t>
        <a:bodyPr/>
        <a:lstStyle/>
        <a:p>
          <a:endParaRPr lang="en-US"/>
        </a:p>
      </dgm:t>
    </dgm:pt>
    <dgm:pt modelId="{021FD781-D705-CF4A-9BF3-3CDFB9FFD871}" type="pres">
      <dgm:prSet presAssocID="{34959362-C47A-2644-83B7-8258E5599B30}" presName="Name56" presStyleLbl="parChTrans1D2" presStyleIdx="4" presStyleCnt="7"/>
      <dgm:spPr/>
      <dgm:t>
        <a:bodyPr/>
        <a:lstStyle/>
        <a:p>
          <a:endParaRPr lang="en-US"/>
        </a:p>
      </dgm:t>
    </dgm:pt>
    <dgm:pt modelId="{80AC1FA2-6DC6-9D47-9764-E711CECFD225}" type="pres">
      <dgm:prSet presAssocID="{E91CD0D9-6CAC-054F-B8E5-0C9198FDFD4C}" presName="text0" presStyleLbl="node1" presStyleIdx="5" presStyleCnt="8" custScaleX="131403" custScaleY="106898">
        <dgm:presLayoutVars>
          <dgm:bulletEnabled val="1"/>
        </dgm:presLayoutVars>
      </dgm:prSet>
      <dgm:spPr/>
      <dgm:t>
        <a:bodyPr/>
        <a:lstStyle/>
        <a:p>
          <a:endParaRPr lang="en-US"/>
        </a:p>
      </dgm:t>
    </dgm:pt>
    <dgm:pt modelId="{4B4E9DA4-8219-E347-8F34-DFE988EEF6F7}" type="pres">
      <dgm:prSet presAssocID="{61782796-B36C-084F-A6DC-D5D2381C0272}" presName="Name56" presStyleLbl="parChTrans1D2" presStyleIdx="5" presStyleCnt="7"/>
      <dgm:spPr/>
      <dgm:t>
        <a:bodyPr/>
        <a:lstStyle/>
        <a:p>
          <a:endParaRPr lang="en-US"/>
        </a:p>
      </dgm:t>
    </dgm:pt>
    <dgm:pt modelId="{6326CF3C-B261-7E40-85A2-CDA56F98E414}" type="pres">
      <dgm:prSet presAssocID="{518141A2-3E4A-9049-9F03-8C2A3558E009}" presName="text0" presStyleLbl="node1" presStyleIdx="6" presStyleCnt="8" custScaleX="131403" custScaleY="106898">
        <dgm:presLayoutVars>
          <dgm:bulletEnabled val="1"/>
        </dgm:presLayoutVars>
      </dgm:prSet>
      <dgm:spPr/>
      <dgm:t>
        <a:bodyPr/>
        <a:lstStyle/>
        <a:p>
          <a:endParaRPr lang="en-US"/>
        </a:p>
      </dgm:t>
    </dgm:pt>
    <dgm:pt modelId="{4B387686-E7B3-D943-BA8E-5F924EA4E842}" type="pres">
      <dgm:prSet presAssocID="{5FA50048-9FEC-DE4E-8F4E-8AA54151295E}" presName="Name56" presStyleLbl="parChTrans1D2" presStyleIdx="6" presStyleCnt="7"/>
      <dgm:spPr/>
      <dgm:t>
        <a:bodyPr/>
        <a:lstStyle/>
        <a:p>
          <a:endParaRPr lang="en-US"/>
        </a:p>
      </dgm:t>
    </dgm:pt>
    <dgm:pt modelId="{352400B1-60DB-7B4D-923D-592F7FE31747}" type="pres">
      <dgm:prSet presAssocID="{E9C49B53-320B-F542-920D-42FD73EF6B59}" presName="text0" presStyleLbl="node1" presStyleIdx="7" presStyleCnt="8" custScaleX="142667" custScaleY="120979">
        <dgm:presLayoutVars>
          <dgm:bulletEnabled val="1"/>
        </dgm:presLayoutVars>
      </dgm:prSet>
      <dgm:spPr/>
      <dgm:t>
        <a:bodyPr/>
        <a:lstStyle/>
        <a:p>
          <a:endParaRPr lang="en-US"/>
        </a:p>
      </dgm:t>
    </dgm:pt>
  </dgm:ptLst>
  <dgm:cxnLst>
    <dgm:cxn modelId="{DF37EEBF-D7D7-F14D-AE4B-F5F6E34DA866}" srcId="{9E29005F-57AE-974C-8589-46D3669C465E}" destId="{E91CD0D9-6CAC-054F-B8E5-0C9198FDFD4C}" srcOrd="4" destOrd="0" parTransId="{34959362-C47A-2644-83B7-8258E5599B30}" sibTransId="{5FE254A5-9963-F942-A214-21A9E2442A9A}"/>
    <dgm:cxn modelId="{8E4A70A3-A9F1-2E43-972E-5C948CC1F326}" srcId="{9E29005F-57AE-974C-8589-46D3669C465E}" destId="{B4B43DC8-4803-B643-A227-5425A2EF3DBB}" srcOrd="1" destOrd="0" parTransId="{0E4C0E78-9516-3344-9FDD-566762E2CAFD}" sibTransId="{7C169FD2-131E-7249-9BE3-4E886C2835A6}"/>
    <dgm:cxn modelId="{D350F68E-14C9-D544-89D2-A1ABBE930ADD}" type="presOf" srcId="{ECD1B793-95F7-DD44-AAEA-688591347B07}" destId="{C663EF03-2367-AF41-91F6-54FD9BC2284C}" srcOrd="0" destOrd="0" presId="urn:microsoft.com/office/officeart/2008/layout/RadialCluster"/>
    <dgm:cxn modelId="{206FC5D1-5C5D-FB4A-81B4-7FC799181C3B}" srcId="{9E29005F-57AE-974C-8589-46D3669C465E}" destId="{ECD1B793-95F7-DD44-AAEA-688591347B07}" srcOrd="0" destOrd="0" parTransId="{2191E8E3-72FC-7B4D-91A0-3CDFE3626771}" sibTransId="{9796649C-AD84-2140-8811-E2F87FDAE2E7}"/>
    <dgm:cxn modelId="{9F5C995F-C370-BF40-BC10-01AB3D48ABE7}" type="presOf" srcId="{DFA37974-9EBE-1B40-BD23-3FF4F7AA18B5}" destId="{50B9FEEE-E8A6-9944-9FD2-2F2E72767E1D}" srcOrd="0" destOrd="0" presId="urn:microsoft.com/office/officeart/2008/layout/RadialCluster"/>
    <dgm:cxn modelId="{88363855-32A9-B145-9C20-025DC9C864FE}" srcId="{9E29005F-57AE-974C-8589-46D3669C465E}" destId="{DFA37974-9EBE-1B40-BD23-3FF4F7AA18B5}" srcOrd="2" destOrd="0" parTransId="{9BD4CBC4-AC70-4C43-AF32-BE7A04825F81}" sibTransId="{F46BFD48-72D7-3B42-A11D-6F20EB8A206F}"/>
    <dgm:cxn modelId="{81B1CAB0-24FD-0745-851F-C6AAA076EDB5}" type="presOf" srcId="{85690E9C-87F8-0B47-A31D-B36775BBB34C}" destId="{1FDBDC28-4A8B-A54E-8785-3B71A4902AF0}" srcOrd="0" destOrd="0" presId="urn:microsoft.com/office/officeart/2008/layout/RadialCluster"/>
    <dgm:cxn modelId="{28EC103F-D04D-0D4D-81D7-7C528CB00DAE}" type="presOf" srcId="{64F50A13-2E05-7F46-8341-0482CD96F458}" destId="{4CA59C56-31C9-2943-B604-C69FEE7A23A5}" srcOrd="0" destOrd="0" presId="urn:microsoft.com/office/officeart/2008/layout/RadialCluster"/>
    <dgm:cxn modelId="{CC216427-ED66-8644-9648-A2C7EDDD2435}" srcId="{9E29005F-57AE-974C-8589-46D3669C465E}" destId="{E9C49B53-320B-F542-920D-42FD73EF6B59}" srcOrd="6" destOrd="0" parTransId="{5FA50048-9FEC-DE4E-8F4E-8AA54151295E}" sibTransId="{DF053D06-84B7-494D-8454-0BF4471435A5}"/>
    <dgm:cxn modelId="{C5F62B08-F1DC-B046-A8EC-195AA0A1EFB0}" type="presOf" srcId="{34959362-C47A-2644-83B7-8258E5599B30}" destId="{021FD781-D705-CF4A-9BF3-3CDFB9FFD871}" srcOrd="0" destOrd="0" presId="urn:microsoft.com/office/officeart/2008/layout/RadialCluster"/>
    <dgm:cxn modelId="{D4D134A6-3838-3F42-A0C9-0B32BF48AEDD}" srcId="{71BC9CF2-0955-FC49-8E48-E167B2256845}" destId="{9E29005F-57AE-974C-8589-46D3669C465E}" srcOrd="0" destOrd="0" parTransId="{50F3568A-CC75-A04D-8F61-6B1B8B82FDCC}" sibTransId="{B7F145F5-C678-E449-97C2-86275A36631D}"/>
    <dgm:cxn modelId="{0EF6F4C3-46C1-F14F-A5B6-BEE06D8B114A}" type="presOf" srcId="{9E29005F-57AE-974C-8589-46D3669C465E}" destId="{A7EEF96D-425D-3247-95A8-8AA22C20CD10}" srcOrd="0" destOrd="0" presId="urn:microsoft.com/office/officeart/2008/layout/RadialCluster"/>
    <dgm:cxn modelId="{0C7163A6-50AE-6C4D-93F1-620472B9B8C8}" type="presOf" srcId="{9BD4CBC4-AC70-4C43-AF32-BE7A04825F81}" destId="{316396B3-D48B-554C-B4D3-597ECF3CF2ED}" srcOrd="0" destOrd="0" presId="urn:microsoft.com/office/officeart/2008/layout/RadialCluster"/>
    <dgm:cxn modelId="{3D407087-A957-164C-9D85-19A94A67112C}" type="presOf" srcId="{B4B43DC8-4803-B643-A227-5425A2EF3DBB}" destId="{42047400-334A-4346-8BFB-D45B017CB45B}" srcOrd="0" destOrd="0" presId="urn:microsoft.com/office/officeart/2008/layout/RadialCluster"/>
    <dgm:cxn modelId="{653C97CF-994F-F548-B190-855BB82BD3BD}" type="presOf" srcId="{E9C49B53-320B-F542-920D-42FD73EF6B59}" destId="{352400B1-60DB-7B4D-923D-592F7FE31747}" srcOrd="0" destOrd="0" presId="urn:microsoft.com/office/officeart/2008/layout/RadialCluster"/>
    <dgm:cxn modelId="{6D51B041-4756-A14E-A277-AC1D249F54EF}" type="presOf" srcId="{61782796-B36C-084F-A6DC-D5D2381C0272}" destId="{4B4E9DA4-8219-E347-8F34-DFE988EEF6F7}" srcOrd="0" destOrd="0" presId="urn:microsoft.com/office/officeart/2008/layout/RadialCluster"/>
    <dgm:cxn modelId="{BFE0FD34-4723-2F46-B306-E41A69BE64CE}" type="presOf" srcId="{518141A2-3E4A-9049-9F03-8C2A3558E009}" destId="{6326CF3C-B261-7E40-85A2-CDA56F98E414}" srcOrd="0" destOrd="0" presId="urn:microsoft.com/office/officeart/2008/layout/RadialCluster"/>
    <dgm:cxn modelId="{B2A35318-2EFE-D241-B4B3-279A9633C2AE}" type="presOf" srcId="{5FA50048-9FEC-DE4E-8F4E-8AA54151295E}" destId="{4B387686-E7B3-D943-BA8E-5F924EA4E842}" srcOrd="0" destOrd="0" presId="urn:microsoft.com/office/officeart/2008/layout/RadialCluster"/>
    <dgm:cxn modelId="{C6362E78-BB6D-A140-B3FE-E67DAD89727D}" srcId="{9E29005F-57AE-974C-8589-46D3669C465E}" destId="{85690E9C-87F8-0B47-A31D-B36775BBB34C}" srcOrd="3" destOrd="0" parTransId="{64F50A13-2E05-7F46-8341-0482CD96F458}" sibTransId="{E4B0B468-F7E2-C44C-8F1F-738075DF39C6}"/>
    <dgm:cxn modelId="{4EB2B83A-1D04-FF43-B364-4A82F2E33966}" type="presOf" srcId="{2191E8E3-72FC-7B4D-91A0-3CDFE3626771}" destId="{24E5BED3-A800-4B46-B9CA-BB9C114F2162}" srcOrd="0" destOrd="0" presId="urn:microsoft.com/office/officeart/2008/layout/RadialCluster"/>
    <dgm:cxn modelId="{6D09E703-C6BF-C14F-BFB0-3A121E5544D5}" type="presOf" srcId="{71BC9CF2-0955-FC49-8E48-E167B2256845}" destId="{86822E48-8735-F34A-8668-E9BBF28383B3}" srcOrd="0" destOrd="0" presId="urn:microsoft.com/office/officeart/2008/layout/RadialCluster"/>
    <dgm:cxn modelId="{43830C77-9D85-784F-A334-39D864C5F4A0}" type="presOf" srcId="{0E4C0E78-9516-3344-9FDD-566762E2CAFD}" destId="{10CC61AA-C136-7245-B989-015F302E4990}" srcOrd="0" destOrd="0" presId="urn:microsoft.com/office/officeart/2008/layout/RadialCluster"/>
    <dgm:cxn modelId="{41ADA13D-8A7D-D34E-9C71-0ECBE8F65CCF}" type="presOf" srcId="{E91CD0D9-6CAC-054F-B8E5-0C9198FDFD4C}" destId="{80AC1FA2-6DC6-9D47-9764-E711CECFD225}" srcOrd="0" destOrd="0" presId="urn:microsoft.com/office/officeart/2008/layout/RadialCluster"/>
    <dgm:cxn modelId="{C5FC95AF-D279-7740-9313-771B256DB9B6}" srcId="{9E29005F-57AE-974C-8589-46D3669C465E}" destId="{518141A2-3E4A-9049-9F03-8C2A3558E009}" srcOrd="5" destOrd="0" parTransId="{61782796-B36C-084F-A6DC-D5D2381C0272}" sibTransId="{09EF6506-95E6-9345-864A-DA65DA12B1AE}"/>
    <dgm:cxn modelId="{CC7D893D-B512-8945-AA54-5900BB937648}" type="presParOf" srcId="{86822E48-8735-F34A-8668-E9BBF28383B3}" destId="{5DFE02DD-ADCE-9A40-88EC-A4BC93E776C5}" srcOrd="0" destOrd="0" presId="urn:microsoft.com/office/officeart/2008/layout/RadialCluster"/>
    <dgm:cxn modelId="{8F2B7D4D-D205-E444-BAC0-876122B3D02F}" type="presParOf" srcId="{5DFE02DD-ADCE-9A40-88EC-A4BC93E776C5}" destId="{A7EEF96D-425D-3247-95A8-8AA22C20CD10}" srcOrd="0" destOrd="0" presId="urn:microsoft.com/office/officeart/2008/layout/RadialCluster"/>
    <dgm:cxn modelId="{49431934-F75A-534F-9D8F-99E486106876}" type="presParOf" srcId="{5DFE02DD-ADCE-9A40-88EC-A4BC93E776C5}" destId="{24E5BED3-A800-4B46-B9CA-BB9C114F2162}" srcOrd="1" destOrd="0" presId="urn:microsoft.com/office/officeart/2008/layout/RadialCluster"/>
    <dgm:cxn modelId="{6E5C75BD-96EC-8743-AC55-A7F838DCB1C9}" type="presParOf" srcId="{5DFE02DD-ADCE-9A40-88EC-A4BC93E776C5}" destId="{C663EF03-2367-AF41-91F6-54FD9BC2284C}" srcOrd="2" destOrd="0" presId="urn:microsoft.com/office/officeart/2008/layout/RadialCluster"/>
    <dgm:cxn modelId="{7CEA4182-8E04-7D4A-BC48-79237C9CB865}" type="presParOf" srcId="{5DFE02DD-ADCE-9A40-88EC-A4BC93E776C5}" destId="{10CC61AA-C136-7245-B989-015F302E4990}" srcOrd="3" destOrd="0" presId="urn:microsoft.com/office/officeart/2008/layout/RadialCluster"/>
    <dgm:cxn modelId="{D9E5BFF2-F088-3A4C-B9C7-4A5FD52A75C3}" type="presParOf" srcId="{5DFE02DD-ADCE-9A40-88EC-A4BC93E776C5}" destId="{42047400-334A-4346-8BFB-D45B017CB45B}" srcOrd="4" destOrd="0" presId="urn:microsoft.com/office/officeart/2008/layout/RadialCluster"/>
    <dgm:cxn modelId="{29B37992-1B08-564D-9881-C08843B4B06E}" type="presParOf" srcId="{5DFE02DD-ADCE-9A40-88EC-A4BC93E776C5}" destId="{316396B3-D48B-554C-B4D3-597ECF3CF2ED}" srcOrd="5" destOrd="0" presId="urn:microsoft.com/office/officeart/2008/layout/RadialCluster"/>
    <dgm:cxn modelId="{4CB956A5-931E-304F-88AF-F0371D32C7F7}" type="presParOf" srcId="{5DFE02DD-ADCE-9A40-88EC-A4BC93E776C5}" destId="{50B9FEEE-E8A6-9944-9FD2-2F2E72767E1D}" srcOrd="6" destOrd="0" presId="urn:microsoft.com/office/officeart/2008/layout/RadialCluster"/>
    <dgm:cxn modelId="{3AF352E5-B41E-7944-9201-6D61518EEA43}" type="presParOf" srcId="{5DFE02DD-ADCE-9A40-88EC-A4BC93E776C5}" destId="{4CA59C56-31C9-2943-B604-C69FEE7A23A5}" srcOrd="7" destOrd="0" presId="urn:microsoft.com/office/officeart/2008/layout/RadialCluster"/>
    <dgm:cxn modelId="{269DC57C-AF6B-A64F-ACCD-4C302F8DA078}" type="presParOf" srcId="{5DFE02DD-ADCE-9A40-88EC-A4BC93E776C5}" destId="{1FDBDC28-4A8B-A54E-8785-3B71A4902AF0}" srcOrd="8" destOrd="0" presId="urn:microsoft.com/office/officeart/2008/layout/RadialCluster"/>
    <dgm:cxn modelId="{98A3C6C2-7032-774A-8606-4DAA490D143E}" type="presParOf" srcId="{5DFE02DD-ADCE-9A40-88EC-A4BC93E776C5}" destId="{021FD781-D705-CF4A-9BF3-3CDFB9FFD871}" srcOrd="9" destOrd="0" presId="urn:microsoft.com/office/officeart/2008/layout/RadialCluster"/>
    <dgm:cxn modelId="{2C1D4E19-359B-7B44-8731-FD11E3828BB6}" type="presParOf" srcId="{5DFE02DD-ADCE-9A40-88EC-A4BC93E776C5}" destId="{80AC1FA2-6DC6-9D47-9764-E711CECFD225}" srcOrd="10" destOrd="0" presId="urn:microsoft.com/office/officeart/2008/layout/RadialCluster"/>
    <dgm:cxn modelId="{5A459BE9-BFCC-DB4D-BED6-0599F76D8BE8}" type="presParOf" srcId="{5DFE02DD-ADCE-9A40-88EC-A4BC93E776C5}" destId="{4B4E9DA4-8219-E347-8F34-DFE988EEF6F7}" srcOrd="11" destOrd="0" presId="urn:microsoft.com/office/officeart/2008/layout/RadialCluster"/>
    <dgm:cxn modelId="{61E8720C-0B9E-994D-A498-27BCC496EA55}" type="presParOf" srcId="{5DFE02DD-ADCE-9A40-88EC-A4BC93E776C5}" destId="{6326CF3C-B261-7E40-85A2-CDA56F98E414}" srcOrd="12" destOrd="0" presId="urn:microsoft.com/office/officeart/2008/layout/RadialCluster"/>
    <dgm:cxn modelId="{89D0A454-3F6D-0D4B-AEC2-5F2AEB3CBE1A}" type="presParOf" srcId="{5DFE02DD-ADCE-9A40-88EC-A4BC93E776C5}" destId="{4B387686-E7B3-D943-BA8E-5F924EA4E842}" srcOrd="13" destOrd="0" presId="urn:microsoft.com/office/officeart/2008/layout/RadialCluster"/>
    <dgm:cxn modelId="{91F834F6-7C11-2644-91A1-D54BA15386D9}" type="presParOf" srcId="{5DFE02DD-ADCE-9A40-88EC-A4BC93E776C5}" destId="{352400B1-60DB-7B4D-923D-592F7FE31747}"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932C01-D7E9-2C42-BF9F-2922BA48310D}" type="doc">
      <dgm:prSet loTypeId="urn:microsoft.com/office/officeart/2005/8/layout/venn1" loCatId="" qsTypeId="urn:microsoft.com/office/officeart/2005/8/quickstyle/3D3" qsCatId="3D" csTypeId="urn:microsoft.com/office/officeart/2005/8/colors/colorful3" csCatId="colorful" phldr="1"/>
      <dgm:spPr/>
    </dgm:pt>
    <dgm:pt modelId="{31F93284-B66B-CC4F-8EF8-15B4138EF20E}">
      <dgm:prSet phldrT="[Text]"/>
      <dgm:spPr/>
      <dgm:t>
        <a:bodyPr/>
        <a:lstStyle/>
        <a:p>
          <a:r>
            <a:rPr lang="en-US" b="1" dirty="0" smtClean="0"/>
            <a:t>Diversity of Religious &amp; Spiritual Needs</a:t>
          </a:r>
          <a:endParaRPr lang="en-US" b="1" dirty="0"/>
        </a:p>
      </dgm:t>
    </dgm:pt>
    <dgm:pt modelId="{41C47CAE-3921-6147-805B-53F72D792F49}" type="parTrans" cxnId="{B914A3A4-5473-1B4F-B644-132CA6C8797A}">
      <dgm:prSet/>
      <dgm:spPr/>
      <dgm:t>
        <a:bodyPr/>
        <a:lstStyle/>
        <a:p>
          <a:endParaRPr lang="en-US"/>
        </a:p>
      </dgm:t>
    </dgm:pt>
    <dgm:pt modelId="{11B985FE-9B71-7743-A1CF-27CE6A3DFA6B}" type="sibTrans" cxnId="{B914A3A4-5473-1B4F-B644-132CA6C8797A}">
      <dgm:prSet/>
      <dgm:spPr/>
      <dgm:t>
        <a:bodyPr/>
        <a:lstStyle/>
        <a:p>
          <a:endParaRPr lang="en-US"/>
        </a:p>
      </dgm:t>
    </dgm:pt>
    <dgm:pt modelId="{6980F495-56FD-AA4E-B832-BF66745CE0CD}">
      <dgm:prSet phldrT="[Text]"/>
      <dgm:spPr>
        <a:solidFill>
          <a:schemeClr val="accent1"/>
        </a:solidFill>
      </dgm:spPr>
      <dgm:t>
        <a:bodyPr/>
        <a:lstStyle/>
        <a:p>
          <a:r>
            <a:rPr lang="en-US" b="1" dirty="0" smtClean="0"/>
            <a:t>Personalized &amp; Customized Pathways for Growth</a:t>
          </a:r>
          <a:endParaRPr lang="en-US" b="1" dirty="0"/>
        </a:p>
      </dgm:t>
    </dgm:pt>
    <dgm:pt modelId="{23A0EE39-2890-A748-8842-B05BD927765D}" type="parTrans" cxnId="{92CF3976-F80E-9947-BF0A-9BBCA795A044}">
      <dgm:prSet/>
      <dgm:spPr/>
      <dgm:t>
        <a:bodyPr/>
        <a:lstStyle/>
        <a:p>
          <a:endParaRPr lang="en-US"/>
        </a:p>
      </dgm:t>
    </dgm:pt>
    <dgm:pt modelId="{5F964C5E-0D6B-CC44-8A55-D3161C4EB576}" type="sibTrans" cxnId="{92CF3976-F80E-9947-BF0A-9BBCA795A044}">
      <dgm:prSet/>
      <dgm:spPr/>
      <dgm:t>
        <a:bodyPr/>
        <a:lstStyle/>
        <a:p>
          <a:endParaRPr lang="en-US"/>
        </a:p>
      </dgm:t>
    </dgm:pt>
    <dgm:pt modelId="{9A877418-30A7-1648-911C-7162A9870FCD}">
      <dgm:prSet phldrT="[Text]"/>
      <dgm:spPr>
        <a:solidFill>
          <a:schemeClr val="accent5">
            <a:lumMod val="75000"/>
          </a:schemeClr>
        </a:solidFill>
      </dgm:spPr>
      <dgm:t>
        <a:bodyPr/>
        <a:lstStyle/>
        <a:p>
          <a:r>
            <a:rPr lang="en-US" b="1" dirty="0" smtClean="0"/>
            <a:t>A Variety of </a:t>
          </a:r>
          <a:br>
            <a:rPr lang="en-US" b="1" dirty="0" smtClean="0"/>
          </a:br>
          <a:r>
            <a:rPr lang="en-US" b="1" dirty="0" smtClean="0"/>
            <a:t>Faith Formation Content &amp;  Experiences, People &amp; Resources</a:t>
          </a:r>
          <a:endParaRPr lang="en-US" b="1" dirty="0"/>
        </a:p>
      </dgm:t>
    </dgm:pt>
    <dgm:pt modelId="{65AAF4DE-A8D5-1F46-9773-F612DFA4330D}" type="parTrans" cxnId="{5CCBFC75-F8A8-5D4F-905D-241C531D0B71}">
      <dgm:prSet/>
      <dgm:spPr/>
      <dgm:t>
        <a:bodyPr/>
        <a:lstStyle/>
        <a:p>
          <a:endParaRPr lang="en-US"/>
        </a:p>
      </dgm:t>
    </dgm:pt>
    <dgm:pt modelId="{A54D23A0-BBE9-4D46-9D90-ED790A744F2E}" type="sibTrans" cxnId="{5CCBFC75-F8A8-5D4F-905D-241C531D0B71}">
      <dgm:prSet/>
      <dgm:spPr/>
      <dgm:t>
        <a:bodyPr/>
        <a:lstStyle/>
        <a:p>
          <a:endParaRPr lang="en-US"/>
        </a:p>
      </dgm:t>
    </dgm:pt>
    <dgm:pt modelId="{E5D4FE0E-DD47-E04B-9FC0-035224F538D1}" type="pres">
      <dgm:prSet presAssocID="{24932C01-D7E9-2C42-BF9F-2922BA48310D}" presName="compositeShape" presStyleCnt="0">
        <dgm:presLayoutVars>
          <dgm:chMax val="7"/>
          <dgm:dir/>
          <dgm:resizeHandles val="exact"/>
        </dgm:presLayoutVars>
      </dgm:prSet>
      <dgm:spPr/>
    </dgm:pt>
    <dgm:pt modelId="{6F3E304E-8530-3248-A42D-6861C75DB7E6}" type="pres">
      <dgm:prSet presAssocID="{31F93284-B66B-CC4F-8EF8-15B4138EF20E}" presName="circ1" presStyleLbl="vennNode1" presStyleIdx="0" presStyleCnt="3" custScaleX="105251"/>
      <dgm:spPr/>
      <dgm:t>
        <a:bodyPr/>
        <a:lstStyle/>
        <a:p>
          <a:endParaRPr lang="en-US"/>
        </a:p>
      </dgm:t>
    </dgm:pt>
    <dgm:pt modelId="{F8D89C95-A215-A443-AA78-72A250141EB3}" type="pres">
      <dgm:prSet presAssocID="{31F93284-B66B-CC4F-8EF8-15B4138EF20E}" presName="circ1Tx" presStyleLbl="revTx" presStyleIdx="0" presStyleCnt="0">
        <dgm:presLayoutVars>
          <dgm:chMax val="0"/>
          <dgm:chPref val="0"/>
          <dgm:bulletEnabled val="1"/>
        </dgm:presLayoutVars>
      </dgm:prSet>
      <dgm:spPr/>
      <dgm:t>
        <a:bodyPr/>
        <a:lstStyle/>
        <a:p>
          <a:endParaRPr lang="en-US"/>
        </a:p>
      </dgm:t>
    </dgm:pt>
    <dgm:pt modelId="{8CD04535-9E40-1546-A301-70331DCD0CE6}" type="pres">
      <dgm:prSet presAssocID="{6980F495-56FD-AA4E-B832-BF66745CE0CD}" presName="circ2" presStyleLbl="vennNode1" presStyleIdx="1" presStyleCnt="3" custScaleX="105251"/>
      <dgm:spPr/>
      <dgm:t>
        <a:bodyPr/>
        <a:lstStyle/>
        <a:p>
          <a:endParaRPr lang="en-US"/>
        </a:p>
      </dgm:t>
    </dgm:pt>
    <dgm:pt modelId="{4EC84A9A-5EA7-3143-BD34-008815C4FED9}" type="pres">
      <dgm:prSet presAssocID="{6980F495-56FD-AA4E-B832-BF66745CE0CD}" presName="circ2Tx" presStyleLbl="revTx" presStyleIdx="0" presStyleCnt="0">
        <dgm:presLayoutVars>
          <dgm:chMax val="0"/>
          <dgm:chPref val="0"/>
          <dgm:bulletEnabled val="1"/>
        </dgm:presLayoutVars>
      </dgm:prSet>
      <dgm:spPr/>
      <dgm:t>
        <a:bodyPr/>
        <a:lstStyle/>
        <a:p>
          <a:endParaRPr lang="en-US"/>
        </a:p>
      </dgm:t>
    </dgm:pt>
    <dgm:pt modelId="{7B356AEA-EE03-2041-951C-29216D9B1206}" type="pres">
      <dgm:prSet presAssocID="{9A877418-30A7-1648-911C-7162A9870FCD}" presName="circ3" presStyleLbl="vennNode1" presStyleIdx="2" presStyleCnt="3" custScaleX="105251"/>
      <dgm:spPr/>
      <dgm:t>
        <a:bodyPr/>
        <a:lstStyle/>
        <a:p>
          <a:endParaRPr lang="en-US"/>
        </a:p>
      </dgm:t>
    </dgm:pt>
    <dgm:pt modelId="{FF690EA0-2F2E-A547-B4BC-7AAD6029CF4A}" type="pres">
      <dgm:prSet presAssocID="{9A877418-30A7-1648-911C-7162A9870FCD}" presName="circ3Tx" presStyleLbl="revTx" presStyleIdx="0" presStyleCnt="0">
        <dgm:presLayoutVars>
          <dgm:chMax val="0"/>
          <dgm:chPref val="0"/>
          <dgm:bulletEnabled val="1"/>
        </dgm:presLayoutVars>
      </dgm:prSet>
      <dgm:spPr/>
      <dgm:t>
        <a:bodyPr/>
        <a:lstStyle/>
        <a:p>
          <a:endParaRPr lang="en-US"/>
        </a:p>
      </dgm:t>
    </dgm:pt>
  </dgm:ptLst>
  <dgm:cxnLst>
    <dgm:cxn modelId="{AF4ACD8E-5822-6C4C-9A86-CE4F8E5EAC0B}" type="presOf" srcId="{6980F495-56FD-AA4E-B832-BF66745CE0CD}" destId="{8CD04535-9E40-1546-A301-70331DCD0CE6}" srcOrd="0" destOrd="0" presId="urn:microsoft.com/office/officeart/2005/8/layout/venn1"/>
    <dgm:cxn modelId="{5CCBFC75-F8A8-5D4F-905D-241C531D0B71}" srcId="{24932C01-D7E9-2C42-BF9F-2922BA48310D}" destId="{9A877418-30A7-1648-911C-7162A9870FCD}" srcOrd="2" destOrd="0" parTransId="{65AAF4DE-A8D5-1F46-9773-F612DFA4330D}" sibTransId="{A54D23A0-BBE9-4D46-9D90-ED790A744F2E}"/>
    <dgm:cxn modelId="{AC26842A-745D-C143-B3D4-78F1287E87E6}" type="presOf" srcId="{9A877418-30A7-1648-911C-7162A9870FCD}" destId="{FF690EA0-2F2E-A547-B4BC-7AAD6029CF4A}" srcOrd="1" destOrd="0" presId="urn:microsoft.com/office/officeart/2005/8/layout/venn1"/>
    <dgm:cxn modelId="{76B305BC-A019-A54A-8FA0-D9915F8C7550}" type="presOf" srcId="{6980F495-56FD-AA4E-B832-BF66745CE0CD}" destId="{4EC84A9A-5EA7-3143-BD34-008815C4FED9}" srcOrd="1" destOrd="0" presId="urn:microsoft.com/office/officeart/2005/8/layout/venn1"/>
    <dgm:cxn modelId="{92CF3976-F80E-9947-BF0A-9BBCA795A044}" srcId="{24932C01-D7E9-2C42-BF9F-2922BA48310D}" destId="{6980F495-56FD-AA4E-B832-BF66745CE0CD}" srcOrd="1" destOrd="0" parTransId="{23A0EE39-2890-A748-8842-B05BD927765D}" sibTransId="{5F964C5E-0D6B-CC44-8A55-D3161C4EB576}"/>
    <dgm:cxn modelId="{B914A3A4-5473-1B4F-B644-132CA6C8797A}" srcId="{24932C01-D7E9-2C42-BF9F-2922BA48310D}" destId="{31F93284-B66B-CC4F-8EF8-15B4138EF20E}" srcOrd="0" destOrd="0" parTransId="{41C47CAE-3921-6147-805B-53F72D792F49}" sibTransId="{11B985FE-9B71-7743-A1CF-27CE6A3DFA6B}"/>
    <dgm:cxn modelId="{BFC74871-7F80-C74D-94A7-C789636285B3}" type="presOf" srcId="{31F93284-B66B-CC4F-8EF8-15B4138EF20E}" destId="{F8D89C95-A215-A443-AA78-72A250141EB3}" srcOrd="1" destOrd="0" presId="urn:microsoft.com/office/officeart/2005/8/layout/venn1"/>
    <dgm:cxn modelId="{E56DF578-05ED-A743-9BDD-74AA081112E5}" type="presOf" srcId="{9A877418-30A7-1648-911C-7162A9870FCD}" destId="{7B356AEA-EE03-2041-951C-29216D9B1206}" srcOrd="0" destOrd="0" presId="urn:microsoft.com/office/officeart/2005/8/layout/venn1"/>
    <dgm:cxn modelId="{245699EE-A21F-8A46-935C-F3262ACA80FB}" type="presOf" srcId="{31F93284-B66B-CC4F-8EF8-15B4138EF20E}" destId="{6F3E304E-8530-3248-A42D-6861C75DB7E6}" srcOrd="0" destOrd="0" presId="urn:microsoft.com/office/officeart/2005/8/layout/venn1"/>
    <dgm:cxn modelId="{43D23C3C-4D84-F547-9D82-D94F78F23662}" type="presOf" srcId="{24932C01-D7E9-2C42-BF9F-2922BA48310D}" destId="{E5D4FE0E-DD47-E04B-9FC0-035224F538D1}" srcOrd="0" destOrd="0" presId="urn:microsoft.com/office/officeart/2005/8/layout/venn1"/>
    <dgm:cxn modelId="{198EC974-CF7B-444A-BED7-F3662E45FE00}" type="presParOf" srcId="{E5D4FE0E-DD47-E04B-9FC0-035224F538D1}" destId="{6F3E304E-8530-3248-A42D-6861C75DB7E6}" srcOrd="0" destOrd="0" presId="urn:microsoft.com/office/officeart/2005/8/layout/venn1"/>
    <dgm:cxn modelId="{082AE8E2-B6CC-1544-A529-C0834C5C39C7}" type="presParOf" srcId="{E5D4FE0E-DD47-E04B-9FC0-035224F538D1}" destId="{F8D89C95-A215-A443-AA78-72A250141EB3}" srcOrd="1" destOrd="0" presId="urn:microsoft.com/office/officeart/2005/8/layout/venn1"/>
    <dgm:cxn modelId="{C281EB62-89E9-3E47-B563-66EA2F7E31B6}" type="presParOf" srcId="{E5D4FE0E-DD47-E04B-9FC0-035224F538D1}" destId="{8CD04535-9E40-1546-A301-70331DCD0CE6}" srcOrd="2" destOrd="0" presId="urn:microsoft.com/office/officeart/2005/8/layout/venn1"/>
    <dgm:cxn modelId="{36FE6618-8A63-704F-8D8B-0E0316D82BB2}" type="presParOf" srcId="{E5D4FE0E-DD47-E04B-9FC0-035224F538D1}" destId="{4EC84A9A-5EA7-3143-BD34-008815C4FED9}" srcOrd="3" destOrd="0" presId="urn:microsoft.com/office/officeart/2005/8/layout/venn1"/>
    <dgm:cxn modelId="{F604EB89-C1CE-DB4D-A462-8BC34B74673E}" type="presParOf" srcId="{E5D4FE0E-DD47-E04B-9FC0-035224F538D1}" destId="{7B356AEA-EE03-2041-951C-29216D9B1206}" srcOrd="4" destOrd="0" presId="urn:microsoft.com/office/officeart/2005/8/layout/venn1"/>
    <dgm:cxn modelId="{D384DE2F-5BF8-AF41-A702-455C92922084}" type="presParOf" srcId="{E5D4FE0E-DD47-E04B-9FC0-035224F538D1}" destId="{FF690EA0-2F2E-A547-B4BC-7AAD6029CF4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latin typeface="Calibri"/>
              <a:cs typeface="Calibri"/>
            </a:rPr>
            <a:t>Service Projects Mission Trips</a:t>
          </a:r>
          <a:endParaRPr lang="en-US" sz="1600" b="1" dirty="0">
            <a:latin typeface="Calibri"/>
            <a:cs typeface="Calibri"/>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custT="1"/>
      <dgm:spPr/>
      <dgm:t>
        <a:bodyPr/>
        <a:lstStyle/>
        <a:p>
          <a:endParaRPr lang="en-US" sz="1600" b="1" dirty="0">
            <a:latin typeface="Calibri"/>
            <a:cs typeface="Calibri"/>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1A88D021-DBD5-514B-B56F-A23B82909AA2}">
      <dgm:prSet phldrT="[Text]" custT="1"/>
      <dgm:spPr/>
      <dgm:t>
        <a:bodyPr/>
        <a:lstStyle/>
        <a:p>
          <a:r>
            <a:rPr lang="en-US" sz="1600" b="1" dirty="0" smtClean="0">
              <a:latin typeface="Calibri"/>
              <a:cs typeface="Calibri"/>
            </a:rPr>
            <a:t>Parent-Teen Relationships</a:t>
          </a:r>
          <a:endParaRPr lang="en-US" sz="1600" b="1" dirty="0">
            <a:latin typeface="Calibri"/>
            <a:cs typeface="Calibri"/>
          </a:endParaRPr>
        </a:p>
      </dgm:t>
    </dgm:pt>
    <dgm:pt modelId="{158DF9D9-4B49-6A4E-8A53-434975973780}" type="parTrans" cxnId="{1EC4B68C-7507-1946-9CE0-7603AC8354F5}">
      <dgm:prSet/>
      <dgm:spPr/>
      <dgm:t>
        <a:bodyPr/>
        <a:lstStyle/>
        <a:p>
          <a:endParaRPr lang="en-US"/>
        </a:p>
      </dgm:t>
    </dgm:pt>
    <dgm:pt modelId="{420590F7-5AF8-F94E-937C-5A27855FFACB}" type="sibTrans" cxnId="{1EC4B68C-7507-1946-9CE0-7603AC8354F5}">
      <dgm:prSet/>
      <dgm:spPr/>
      <dgm:t>
        <a:bodyPr/>
        <a:lstStyle/>
        <a:p>
          <a:endParaRPr lang="en-US"/>
        </a:p>
      </dgm:t>
    </dgm:pt>
    <dgm:pt modelId="{55A163D1-1D26-D14D-9E87-8410E3DB6204}">
      <dgm:prSet phldrT="[Text]" custT="1"/>
      <dgm:spPr/>
      <dgm:t>
        <a:bodyPr/>
        <a:lstStyle/>
        <a:p>
          <a:r>
            <a:rPr lang="en-US" sz="1600" b="1" dirty="0" smtClean="0">
              <a:latin typeface="Calibri"/>
              <a:cs typeface="Calibri"/>
            </a:rPr>
            <a:t>Prayer &amp; </a:t>
          </a:r>
          <a:br>
            <a:rPr lang="en-US" sz="1600" b="1" dirty="0" smtClean="0">
              <a:latin typeface="Calibri"/>
              <a:cs typeface="Calibri"/>
            </a:rPr>
          </a:br>
          <a:r>
            <a:rPr lang="en-US" sz="1600" b="1" dirty="0" smtClean="0">
              <a:latin typeface="Calibri"/>
              <a:cs typeface="Calibri"/>
            </a:rPr>
            <a:t>Spiritual Formation</a:t>
          </a:r>
          <a:endParaRPr lang="en-US" sz="1600" b="1" dirty="0">
            <a:latin typeface="Calibri"/>
            <a:cs typeface="Calibri"/>
          </a:endParaRPr>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600" b="1" dirty="0" smtClean="0">
              <a:latin typeface="Calibri"/>
              <a:cs typeface="Calibri"/>
            </a:rPr>
            <a:t>Leadership</a:t>
          </a:r>
          <a:endParaRPr lang="en-US" sz="1600" b="1" dirty="0">
            <a:latin typeface="Calibri"/>
            <a:cs typeface="Calibri"/>
          </a:endParaRPr>
        </a:p>
      </dgm:t>
    </dgm:pt>
    <dgm:pt modelId="{1EE21A9C-3BCA-B945-8C2E-5FDD838E7FEA}" type="parTrans" cxnId="{946E0FB3-EF14-9B43-96E3-DA842E807C75}">
      <dgm:prSet/>
      <dgm:spPr/>
      <dgm:t>
        <a:bodyPr/>
        <a:lstStyle/>
        <a:p>
          <a:endParaRPr lang="en-US"/>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600" b="1" dirty="0" smtClean="0">
              <a:latin typeface="Calibri"/>
              <a:cs typeface="Calibri"/>
            </a:rPr>
            <a:t>Peer Relationships  </a:t>
          </a:r>
          <a:endParaRPr lang="en-US" sz="1600" b="1" dirty="0">
            <a:latin typeface="Calibri"/>
            <a:cs typeface="Calibri"/>
          </a:endParaRPr>
        </a:p>
      </dgm:t>
    </dgm:pt>
    <dgm:pt modelId="{3DED8754-351C-BD4A-9BEC-238E79F08A43}" type="parTrans" cxnId="{C1609BA2-0F71-9841-A412-9BBE5D6EE70A}">
      <dgm:prSet/>
      <dgm:spPr/>
      <dgm:t>
        <a:bodyPr/>
        <a:lstStyle/>
        <a:p>
          <a:endParaRPr lang="en-US"/>
        </a:p>
      </dgm:t>
    </dgm:pt>
    <dgm:pt modelId="{9C8E2E9F-9F5E-214A-A488-E6BAB1CC7583}" type="sibTrans" cxnId="{C1609BA2-0F71-9841-A412-9BBE5D6EE70A}">
      <dgm:prSet/>
      <dgm:spPr/>
      <dgm:t>
        <a:bodyPr/>
        <a:lstStyle/>
        <a:p>
          <a:endParaRPr lang="en-US"/>
        </a:p>
      </dgm:t>
    </dgm:pt>
    <dgm:pt modelId="{E78A7B74-F284-774B-B12C-7216E9D81D5D}">
      <dgm:prSet phldrT="[Text]" custT="1"/>
      <dgm:spPr/>
      <dgm:t>
        <a:bodyPr/>
        <a:lstStyle/>
        <a:p>
          <a:r>
            <a:rPr lang="en-US" sz="1600" b="1" dirty="0" smtClean="0">
              <a:latin typeface="Calibri"/>
              <a:cs typeface="Calibri"/>
            </a:rPr>
            <a:t>Adolescent Life Issues</a:t>
          </a:r>
          <a:endParaRPr lang="en-US" sz="1600" b="1" dirty="0">
            <a:latin typeface="Calibri"/>
            <a:cs typeface="Calibri"/>
          </a:endParaRPr>
        </a:p>
      </dgm:t>
    </dgm:pt>
    <dgm:pt modelId="{5F583467-534A-334E-AA4C-7AD772DB2584}" type="parTrans" cxnId="{70E41A38-1D8E-D549-BF72-BBE3B8BFD23A}">
      <dgm:prSet/>
      <dgm:spPr/>
      <dgm:t>
        <a:bodyPr/>
        <a:lstStyle/>
        <a:p>
          <a:endParaRPr lang="en-US"/>
        </a:p>
      </dgm:t>
    </dgm:pt>
    <dgm:pt modelId="{F830136A-11FE-D94F-B88B-AC61C8E96D82}" type="sibTrans" cxnId="{70E41A38-1D8E-D549-BF72-BBE3B8BFD23A}">
      <dgm:prSet/>
      <dgm:spPr/>
      <dgm:t>
        <a:bodyPr/>
        <a:lstStyle/>
        <a:p>
          <a:endParaRPr lang="en-US"/>
        </a:p>
      </dgm:t>
    </dgm:pt>
    <dgm:pt modelId="{DE491E0E-6509-D845-9F35-976A6EB1D637}">
      <dgm:prSet phldrT="[Text]" custT="1"/>
      <dgm:spPr/>
      <dgm:t>
        <a:bodyPr/>
        <a:lstStyle/>
        <a:p>
          <a:r>
            <a:rPr lang="en-US" sz="1600" b="1" dirty="0" smtClean="0">
              <a:latin typeface="Calibri"/>
              <a:cs typeface="Calibri"/>
            </a:rPr>
            <a:t>Bible Study &amp; Religious Learning</a:t>
          </a:r>
          <a:endParaRPr lang="en-US" sz="1600" b="1" dirty="0">
            <a:latin typeface="Calibri"/>
            <a:cs typeface="Calibri"/>
          </a:endParaRPr>
        </a:p>
      </dgm:t>
    </dgm:pt>
    <dgm:pt modelId="{F0A5A61B-CCD5-B448-9481-AC78AD8C2603}" type="parTrans" cxnId="{3091185C-436B-304B-BC8D-2EF245EB9C22}">
      <dgm:prSet/>
      <dgm:spPr/>
      <dgm:t>
        <a:bodyPr/>
        <a:lstStyle/>
        <a:p>
          <a:endParaRPr lang="en-US"/>
        </a:p>
      </dgm:t>
    </dgm:pt>
    <dgm:pt modelId="{0FC19050-D61F-2349-B590-C98EF7EBBC0C}" type="sibTrans" cxnId="{3091185C-436B-304B-BC8D-2EF245EB9C22}">
      <dgm:prSet/>
      <dgm:spPr/>
      <dgm:t>
        <a:bodyPr/>
        <a:lstStyle/>
        <a:p>
          <a:endParaRPr lang="en-US"/>
        </a:p>
      </dgm:t>
    </dgm:pt>
    <dgm:pt modelId="{D322C510-B110-E04A-9789-FD0B189411AA}">
      <dgm:prSet phldrT="[Text]" custT="1"/>
      <dgm:spPr/>
      <dgm:t>
        <a:bodyPr/>
        <a:lstStyle/>
        <a:p>
          <a:r>
            <a:rPr lang="en-US" sz="1600" b="1" dirty="0" smtClean="0">
              <a:latin typeface="Calibri"/>
              <a:cs typeface="Calibri"/>
            </a:rPr>
            <a:t>Inter-generational Connections</a:t>
          </a:r>
          <a:endParaRPr lang="en-US" sz="1600" b="1" dirty="0">
            <a:latin typeface="Calibri"/>
            <a:cs typeface="Calibri"/>
          </a:endParaRPr>
        </a:p>
      </dgm:t>
    </dgm:pt>
    <dgm:pt modelId="{32319560-35F3-114A-A9FC-31D00D6C1A01}" type="parTrans" cxnId="{B726DFC1-369D-044A-B7D4-02722FA2234F}">
      <dgm:prSet/>
      <dgm:spPr/>
      <dgm:t>
        <a:bodyPr/>
        <a:lstStyle/>
        <a:p>
          <a:endParaRPr lang="en-US"/>
        </a:p>
      </dgm:t>
    </dgm:pt>
    <dgm:pt modelId="{CD5183A6-7369-B548-B408-C4C04DBC24E4}" type="sibTrans" cxnId="{B726DFC1-369D-044A-B7D4-02722FA2234F}">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44752" custScaleY="122809"/>
      <dgm:spPr/>
      <dgm:t>
        <a:bodyPr/>
        <a:lstStyle/>
        <a:p>
          <a:endParaRPr lang="en-US"/>
        </a:p>
      </dgm:t>
    </dgm:pt>
    <dgm:pt modelId="{4908DBAC-CB60-4745-8C1A-E218336319F3}" type="pres">
      <dgm:prSet presAssocID="{F89F9CA3-C927-C64C-84BE-60635068B72E}" presName="node" presStyleLbl="node1" presStyleIdx="0" presStyleCnt="8" custScaleX="131008" custScaleY="108715">
        <dgm:presLayoutVars>
          <dgm:bulletEnabled val="1"/>
        </dgm:presLayoutVars>
      </dgm:prSet>
      <dgm:spPr/>
      <dgm:t>
        <a:bodyPr/>
        <a:lstStyle/>
        <a:p>
          <a:endParaRPr lang="en-US"/>
        </a:p>
      </dgm:t>
    </dgm:pt>
    <dgm:pt modelId="{D2EB49E6-8CE0-804B-8E5A-523ED4A4E3C8}" type="pres">
      <dgm:prSet presAssocID="{F89F9CA3-C927-C64C-84BE-60635068B72E}" presName="dummy" presStyleCnt="0"/>
      <dgm:spPr/>
      <dgm:t>
        <a:bodyPr/>
        <a:lstStyle/>
        <a:p>
          <a:endParaRPr lang="en-US"/>
        </a:p>
      </dgm:t>
    </dgm:pt>
    <dgm:pt modelId="{D1D90501-50C5-4C4B-A349-F048F334CBA4}" type="pres">
      <dgm:prSet presAssocID="{9C8E2E9F-9F5E-214A-A488-E6BAB1CC7583}" presName="sibTrans" presStyleLbl="sibTrans2D1" presStyleIdx="0" presStyleCnt="8"/>
      <dgm:spPr/>
      <dgm:t>
        <a:bodyPr/>
        <a:lstStyle/>
        <a:p>
          <a:endParaRPr lang="en-US"/>
        </a:p>
      </dgm:t>
    </dgm:pt>
    <dgm:pt modelId="{02B4FCE8-CC7E-2947-805A-911CFA349FFE}" type="pres">
      <dgm:prSet presAssocID="{E78A7B74-F284-774B-B12C-7216E9D81D5D}" presName="node" presStyleLbl="node1" presStyleIdx="1" presStyleCnt="8" custScaleX="127466" custScaleY="115136">
        <dgm:presLayoutVars>
          <dgm:bulletEnabled val="1"/>
        </dgm:presLayoutVars>
      </dgm:prSet>
      <dgm:spPr/>
      <dgm:t>
        <a:bodyPr/>
        <a:lstStyle/>
        <a:p>
          <a:endParaRPr lang="en-US"/>
        </a:p>
      </dgm:t>
    </dgm:pt>
    <dgm:pt modelId="{A08501EA-39E3-474C-B1E7-A167A1464792}" type="pres">
      <dgm:prSet presAssocID="{E78A7B74-F284-774B-B12C-7216E9D81D5D}" presName="dummy" presStyleCnt="0"/>
      <dgm:spPr/>
      <dgm:t>
        <a:bodyPr/>
        <a:lstStyle/>
        <a:p>
          <a:endParaRPr lang="en-US"/>
        </a:p>
      </dgm:t>
    </dgm:pt>
    <dgm:pt modelId="{7708E6B3-E01B-FE42-87C6-B564CAE24133}" type="pres">
      <dgm:prSet presAssocID="{F830136A-11FE-D94F-B88B-AC61C8E96D82}" presName="sibTrans" presStyleLbl="sibTrans2D1" presStyleIdx="1" presStyleCnt="8"/>
      <dgm:spPr/>
      <dgm:t>
        <a:bodyPr/>
        <a:lstStyle/>
        <a:p>
          <a:endParaRPr lang="en-US"/>
        </a:p>
      </dgm:t>
    </dgm:pt>
    <dgm:pt modelId="{62581FDE-90E0-F64B-850E-70672585F1D8}" type="pres">
      <dgm:prSet presAssocID="{1A88D021-DBD5-514B-B56F-A23B82909AA2}" presName="node" presStyleLbl="node1" presStyleIdx="2" presStyleCnt="8" custScaleX="129008" custScaleY="120171">
        <dgm:presLayoutVars>
          <dgm:bulletEnabled val="1"/>
        </dgm:presLayoutVars>
      </dgm:prSet>
      <dgm:spPr/>
      <dgm:t>
        <a:bodyPr/>
        <a:lstStyle/>
        <a:p>
          <a:endParaRPr lang="en-US"/>
        </a:p>
      </dgm:t>
    </dgm:pt>
    <dgm:pt modelId="{B557A04F-B5D6-6440-98B0-16C1FC802C90}" type="pres">
      <dgm:prSet presAssocID="{1A88D021-DBD5-514B-B56F-A23B82909AA2}" presName="dummy" presStyleCnt="0"/>
      <dgm:spPr/>
      <dgm:t>
        <a:bodyPr/>
        <a:lstStyle/>
        <a:p>
          <a:endParaRPr lang="en-US"/>
        </a:p>
      </dgm:t>
    </dgm:pt>
    <dgm:pt modelId="{23C34A0A-2192-5748-AAC9-C786E1F931F4}" type="pres">
      <dgm:prSet presAssocID="{420590F7-5AF8-F94E-937C-5A27855FFACB}" presName="sibTrans" presStyleLbl="sibTrans2D1" presStyleIdx="2" presStyleCnt="8"/>
      <dgm:spPr/>
      <dgm:t>
        <a:bodyPr/>
        <a:lstStyle/>
        <a:p>
          <a:endParaRPr lang="en-US"/>
        </a:p>
      </dgm:t>
    </dgm:pt>
    <dgm:pt modelId="{E8A5A898-E81A-1141-9454-3C4E84A96D5E}" type="pres">
      <dgm:prSet presAssocID="{DE491E0E-6509-D845-9F35-976A6EB1D637}" presName="node" presStyleLbl="node1" presStyleIdx="3" presStyleCnt="8" custScaleX="127466" custScaleY="115136">
        <dgm:presLayoutVars>
          <dgm:bulletEnabled val="1"/>
        </dgm:presLayoutVars>
      </dgm:prSet>
      <dgm:spPr/>
      <dgm:t>
        <a:bodyPr/>
        <a:lstStyle/>
        <a:p>
          <a:endParaRPr lang="en-US"/>
        </a:p>
      </dgm:t>
    </dgm:pt>
    <dgm:pt modelId="{B0CCFCCA-405E-E542-96F0-A25CC2710C3A}" type="pres">
      <dgm:prSet presAssocID="{DE491E0E-6509-D845-9F35-976A6EB1D637}" presName="dummy" presStyleCnt="0"/>
      <dgm:spPr/>
      <dgm:t>
        <a:bodyPr/>
        <a:lstStyle/>
        <a:p>
          <a:endParaRPr lang="en-US"/>
        </a:p>
      </dgm:t>
    </dgm:pt>
    <dgm:pt modelId="{55C82F8F-3ED9-D146-88B5-C7E659B16676}" type="pres">
      <dgm:prSet presAssocID="{0FC19050-D61F-2349-B590-C98EF7EBBC0C}" presName="sibTrans" presStyleLbl="sibTrans2D1" presStyleIdx="3" presStyleCnt="8"/>
      <dgm:spPr/>
      <dgm:t>
        <a:bodyPr/>
        <a:lstStyle/>
        <a:p>
          <a:endParaRPr lang="en-US"/>
        </a:p>
      </dgm:t>
    </dgm:pt>
    <dgm:pt modelId="{8A9183D2-C58E-C34D-8500-05ADC822D1AF}" type="pres">
      <dgm:prSet presAssocID="{55A163D1-1D26-D14D-9E87-8410E3DB6204}" presName="node" presStyleLbl="node1" presStyleIdx="4" presStyleCnt="8" custScaleX="127466" custScaleY="115136">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4" presStyleCnt="8"/>
      <dgm:spPr/>
      <dgm:t>
        <a:bodyPr/>
        <a:lstStyle/>
        <a:p>
          <a:endParaRPr lang="en-US"/>
        </a:p>
      </dgm:t>
    </dgm:pt>
    <dgm:pt modelId="{60C3224B-F422-DC49-8699-A3543E9FD71A}" type="pres">
      <dgm:prSet presAssocID="{225E5DA0-6ECA-5845-A3C1-730172FCAABF}" presName="node" presStyleLbl="node1" presStyleIdx="5" presStyleCnt="8" custScaleX="127466" custScaleY="115136">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5" presStyleCnt="8"/>
      <dgm:spPr/>
      <dgm:t>
        <a:bodyPr/>
        <a:lstStyle/>
        <a:p>
          <a:endParaRPr lang="en-US"/>
        </a:p>
      </dgm:t>
    </dgm:pt>
    <dgm:pt modelId="{49AF1591-9D34-BC47-A9C1-311085C70F48}" type="pres">
      <dgm:prSet presAssocID="{DA62A7DA-479F-094F-86E9-BE22BD8BADC6}" presName="node" presStyleLbl="node1" presStyleIdx="6" presStyleCnt="8" custScaleX="127466" custScaleY="115136">
        <dgm:presLayoutVars>
          <dgm:bulletEnabled val="1"/>
        </dgm:presLayoutVars>
      </dgm:prSet>
      <dgm:spPr/>
      <dgm:t>
        <a:bodyPr/>
        <a:lstStyle/>
        <a:p>
          <a:endParaRPr lang="en-US"/>
        </a:p>
      </dgm:t>
    </dgm:pt>
    <dgm:pt modelId="{BC8FB631-EDD9-CC49-8F73-1C44BF0DD9A3}" type="pres">
      <dgm:prSet presAssocID="{DA62A7DA-479F-094F-86E9-BE22BD8BADC6}" presName="dummy" presStyleCnt="0"/>
      <dgm:spPr/>
      <dgm:t>
        <a:bodyPr/>
        <a:lstStyle/>
        <a:p>
          <a:endParaRPr lang="en-US"/>
        </a:p>
      </dgm:t>
    </dgm:pt>
    <dgm:pt modelId="{78675446-9EC2-E14D-A2C7-E360784F2763}" type="pres">
      <dgm:prSet presAssocID="{0CDD8742-8613-BD45-AFA8-1CBC5C03EE25}" presName="sibTrans" presStyleLbl="sibTrans2D1" presStyleIdx="6" presStyleCnt="8"/>
      <dgm:spPr/>
      <dgm:t>
        <a:bodyPr/>
        <a:lstStyle/>
        <a:p>
          <a:endParaRPr lang="en-US"/>
        </a:p>
      </dgm:t>
    </dgm:pt>
    <dgm:pt modelId="{CA8EF39F-A862-3A48-8658-F4FCB6EC2497}" type="pres">
      <dgm:prSet presAssocID="{D322C510-B110-E04A-9789-FD0B189411AA}" presName="node" presStyleLbl="node1" presStyleIdx="7" presStyleCnt="8" custScaleX="124681" custScaleY="119428">
        <dgm:presLayoutVars>
          <dgm:bulletEnabled val="1"/>
        </dgm:presLayoutVars>
      </dgm:prSet>
      <dgm:spPr/>
      <dgm:t>
        <a:bodyPr/>
        <a:lstStyle/>
        <a:p>
          <a:endParaRPr lang="en-US"/>
        </a:p>
      </dgm:t>
    </dgm:pt>
    <dgm:pt modelId="{336F7009-0529-2148-91ED-F9DCFDF7E56F}" type="pres">
      <dgm:prSet presAssocID="{D322C510-B110-E04A-9789-FD0B189411AA}" presName="dummy" presStyleCnt="0"/>
      <dgm:spPr/>
      <dgm:t>
        <a:bodyPr/>
        <a:lstStyle/>
        <a:p>
          <a:endParaRPr lang="en-US"/>
        </a:p>
      </dgm:t>
    </dgm:pt>
    <dgm:pt modelId="{25F4D7D4-1402-394A-87B8-B4654D55106E}" type="pres">
      <dgm:prSet presAssocID="{CD5183A6-7369-B548-B408-C4C04DBC24E4}" presName="sibTrans" presStyleLbl="sibTrans2D1" presStyleIdx="7" presStyleCnt="8"/>
      <dgm:spPr/>
      <dgm:t>
        <a:bodyPr/>
        <a:lstStyle/>
        <a:p>
          <a:endParaRPr lang="en-US"/>
        </a:p>
      </dgm:t>
    </dgm:pt>
  </dgm:ptLst>
  <dgm:cxnLst>
    <dgm:cxn modelId="{24F39EBF-FB1B-4B44-82BC-5EE67BE39944}" type="presOf" srcId="{4090E13C-FA55-8644-AA81-AAD46FD2B792}" destId="{1F5542E9-152D-E345-8CBD-81CD754B363A}" srcOrd="0" destOrd="0" presId="urn:microsoft.com/office/officeart/2005/8/layout/radial6"/>
    <dgm:cxn modelId="{946E0FB3-EF14-9B43-96E3-DA842E807C75}" srcId="{4090E13C-FA55-8644-AA81-AAD46FD2B792}" destId="{DA62A7DA-479F-094F-86E9-BE22BD8BADC6}" srcOrd="6" destOrd="0" parTransId="{1EE21A9C-3BCA-B945-8C2E-5FDD838E7FEA}" sibTransId="{0CDD8742-8613-BD45-AFA8-1CBC5C03EE25}"/>
    <dgm:cxn modelId="{76CABDC4-DC5E-C649-972E-C41A898B9250}" type="presOf" srcId="{F830136A-11FE-D94F-B88B-AC61C8E96D82}" destId="{7708E6B3-E01B-FE42-87C6-B564CAE24133}" srcOrd="0" destOrd="0" presId="urn:microsoft.com/office/officeart/2005/8/layout/radial6"/>
    <dgm:cxn modelId="{3091185C-436B-304B-BC8D-2EF245EB9C22}" srcId="{4090E13C-FA55-8644-AA81-AAD46FD2B792}" destId="{DE491E0E-6509-D845-9F35-976A6EB1D637}" srcOrd="3" destOrd="0" parTransId="{F0A5A61B-CCD5-B448-9481-AC78AD8C2603}" sibTransId="{0FC19050-D61F-2349-B590-C98EF7EBBC0C}"/>
    <dgm:cxn modelId="{B466E291-0DCA-3D4F-882E-F366FD7ABAB1}" type="presOf" srcId="{83B2E4C9-6739-0940-BFE0-6E1FBF8066B7}" destId="{2A3B12F4-3F24-344A-999E-BCBA7DF402FC}" srcOrd="0" destOrd="0" presId="urn:microsoft.com/office/officeart/2005/8/layout/radial6"/>
    <dgm:cxn modelId="{2EC6631B-A5FC-FB4A-B9F0-A60387B3E409}" type="presOf" srcId="{DE491E0E-6509-D845-9F35-976A6EB1D637}" destId="{E8A5A898-E81A-1141-9454-3C4E84A96D5E}" srcOrd="0" destOrd="0" presId="urn:microsoft.com/office/officeart/2005/8/layout/radial6"/>
    <dgm:cxn modelId="{16B05566-3197-D14C-850C-FA567F6EEE9D}" type="presOf" srcId="{F89F9CA3-C927-C64C-84BE-60635068B72E}" destId="{4908DBAC-CB60-4745-8C1A-E218336319F3}" srcOrd="0" destOrd="0" presId="urn:microsoft.com/office/officeart/2005/8/layout/radial6"/>
    <dgm:cxn modelId="{892361E3-EACB-854F-ABC8-CBC32C621F6B}" type="presOf" srcId="{9C8E2E9F-9F5E-214A-A488-E6BAB1CC7583}" destId="{D1D90501-50C5-4C4B-A349-F048F334CBA4}" srcOrd="0" destOrd="0" presId="urn:microsoft.com/office/officeart/2005/8/layout/radial6"/>
    <dgm:cxn modelId="{3E2FAC70-DD53-184D-9B01-36DC80592861}" type="presOf" srcId="{420590F7-5AF8-F94E-937C-5A27855FFACB}" destId="{23C34A0A-2192-5748-AAC9-C786E1F931F4}" srcOrd="0" destOrd="0" presId="urn:microsoft.com/office/officeart/2005/8/layout/radial6"/>
    <dgm:cxn modelId="{1792C3A6-ECC4-BC48-A418-A05011651061}" type="presOf" srcId="{E78A7B74-F284-774B-B12C-7216E9D81D5D}" destId="{02B4FCE8-CC7E-2947-805A-911CFA349FFE}" srcOrd="0" destOrd="0" presId="urn:microsoft.com/office/officeart/2005/8/layout/radial6"/>
    <dgm:cxn modelId="{2395A761-B00C-9249-9D1E-D42CF57F61BC}" type="presOf" srcId="{CD5183A6-7369-B548-B408-C4C04DBC24E4}" destId="{25F4D7D4-1402-394A-87B8-B4654D55106E}" srcOrd="0" destOrd="0" presId="urn:microsoft.com/office/officeart/2005/8/layout/radial6"/>
    <dgm:cxn modelId="{CBE5FA6B-2CD2-5E42-83D9-D805813C91BA}" type="presOf" srcId="{55A163D1-1D26-D14D-9E87-8410E3DB6204}" destId="{8A9183D2-C58E-C34D-8500-05ADC822D1AF}" srcOrd="0" destOrd="0" presId="urn:microsoft.com/office/officeart/2005/8/layout/radial6"/>
    <dgm:cxn modelId="{51C45EDA-B0EC-8248-964C-80D7628CEAC4}" srcId="{4090E13C-FA55-8644-AA81-AAD46FD2B792}" destId="{225E5DA0-6ECA-5845-A3C1-730172FCAABF}" srcOrd="5" destOrd="0" parTransId="{93B20F67-1E67-794E-9682-CA2E507F8A7F}" sibTransId="{57D301EC-B287-254C-8E82-6299E2BB7719}"/>
    <dgm:cxn modelId="{A34E1443-EA5D-3043-9FC0-1A5386CFCD96}" type="presOf" srcId="{0FC19050-D61F-2349-B590-C98EF7EBBC0C}" destId="{55C82F8F-3ED9-D146-88B5-C7E659B16676}" srcOrd="0" destOrd="0" presId="urn:microsoft.com/office/officeart/2005/8/layout/radial6"/>
    <dgm:cxn modelId="{4365CDF1-0EC8-BF4C-B57F-764C04945E06}" srcId="{4090E13C-FA55-8644-AA81-AAD46FD2B792}" destId="{55A163D1-1D26-D14D-9E87-8410E3DB6204}" srcOrd="4" destOrd="0" parTransId="{5E15C1BE-BD0B-074C-8F37-B327D3DC4989}" sibTransId="{D2000CB0-ADFF-7349-B91F-D941410D986D}"/>
    <dgm:cxn modelId="{10D803B6-1168-9D4A-89FC-66484877B1FA}" type="presOf" srcId="{DA62A7DA-479F-094F-86E9-BE22BD8BADC6}" destId="{49AF1591-9D34-BC47-A9C1-311085C70F48}" srcOrd="0" destOrd="0" presId="urn:microsoft.com/office/officeart/2005/8/layout/radial6"/>
    <dgm:cxn modelId="{6AC3D41A-D7EA-A64C-AD2E-51B4EBFE5A47}" type="presOf" srcId="{225E5DA0-6ECA-5845-A3C1-730172FCAABF}" destId="{60C3224B-F422-DC49-8699-A3543E9FD71A}" srcOrd="0" destOrd="0" presId="urn:microsoft.com/office/officeart/2005/8/layout/radial6"/>
    <dgm:cxn modelId="{70E41A38-1D8E-D549-BF72-BBE3B8BFD23A}" srcId="{4090E13C-FA55-8644-AA81-AAD46FD2B792}" destId="{E78A7B74-F284-774B-B12C-7216E9D81D5D}" srcOrd="1" destOrd="0" parTransId="{5F583467-534A-334E-AA4C-7AD772DB2584}" sibTransId="{F830136A-11FE-D94F-B88B-AC61C8E96D82}"/>
    <dgm:cxn modelId="{AEBBD414-42D1-2F4B-9EA0-246DD8D1DDAA}" type="presOf" srcId="{1A88D021-DBD5-514B-B56F-A23B82909AA2}" destId="{62581FDE-90E0-F64B-850E-70672585F1D8}"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823195EC-93F7-A249-BD87-8BC19E2D4B30}" type="presOf" srcId="{57D301EC-B287-254C-8E82-6299E2BB7719}" destId="{7FF94A4F-BB6B-F644-9DFB-A10988FED5F2}" srcOrd="0" destOrd="0" presId="urn:microsoft.com/office/officeart/2005/8/layout/radial6"/>
    <dgm:cxn modelId="{4CAE2AD2-3C8B-084B-AD8F-15193D1BA49F}" type="presOf" srcId="{D2000CB0-ADFF-7349-B91F-D941410D986D}" destId="{8E93BD55-20C0-4141-849C-078C2348B652}"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B726DFC1-369D-044A-B7D4-02722FA2234F}" srcId="{4090E13C-FA55-8644-AA81-AAD46FD2B792}" destId="{D322C510-B110-E04A-9789-FD0B189411AA}" srcOrd="7" destOrd="0" parTransId="{32319560-35F3-114A-A9FC-31D00D6C1A01}" sibTransId="{CD5183A6-7369-B548-B408-C4C04DBC24E4}"/>
    <dgm:cxn modelId="{794BB62F-2D70-9646-8EB8-65FE7843ED12}" type="presOf" srcId="{0CDD8742-8613-BD45-AFA8-1CBC5C03EE25}" destId="{78675446-9EC2-E14D-A2C7-E360784F2763}" srcOrd="0" destOrd="0" presId="urn:microsoft.com/office/officeart/2005/8/layout/radial6"/>
    <dgm:cxn modelId="{DC5037F9-FBA8-6041-A768-73CBA1186479}" type="presOf" srcId="{D322C510-B110-E04A-9789-FD0B189411AA}" destId="{CA8EF39F-A862-3A48-8658-F4FCB6EC2497}" srcOrd="0" destOrd="0" presId="urn:microsoft.com/office/officeart/2005/8/layout/radial6"/>
    <dgm:cxn modelId="{1EC4B68C-7507-1946-9CE0-7603AC8354F5}" srcId="{4090E13C-FA55-8644-AA81-AAD46FD2B792}" destId="{1A88D021-DBD5-514B-B56F-A23B82909AA2}" srcOrd="2" destOrd="0" parTransId="{158DF9D9-4B49-6A4E-8A53-434975973780}" sibTransId="{420590F7-5AF8-F94E-937C-5A27855FFACB}"/>
    <dgm:cxn modelId="{3963ADE8-36E4-F347-A2CC-52F61094769F}" type="presParOf" srcId="{2A3B12F4-3F24-344A-999E-BCBA7DF402FC}" destId="{1F5542E9-152D-E345-8CBD-81CD754B363A}" srcOrd="0" destOrd="0" presId="urn:microsoft.com/office/officeart/2005/8/layout/radial6"/>
    <dgm:cxn modelId="{7868BF85-7330-604A-BDC8-3EAF4E25A5EB}" type="presParOf" srcId="{2A3B12F4-3F24-344A-999E-BCBA7DF402FC}" destId="{4908DBAC-CB60-4745-8C1A-E218336319F3}" srcOrd="1" destOrd="0" presId="urn:microsoft.com/office/officeart/2005/8/layout/radial6"/>
    <dgm:cxn modelId="{5BFEDCDE-9673-9A4B-A4A2-16F08B858E38}" type="presParOf" srcId="{2A3B12F4-3F24-344A-999E-BCBA7DF402FC}" destId="{D2EB49E6-8CE0-804B-8E5A-523ED4A4E3C8}" srcOrd="2" destOrd="0" presId="urn:microsoft.com/office/officeart/2005/8/layout/radial6"/>
    <dgm:cxn modelId="{D1BAEA99-2984-1F4F-8644-C4FF6AEB4168}" type="presParOf" srcId="{2A3B12F4-3F24-344A-999E-BCBA7DF402FC}" destId="{D1D90501-50C5-4C4B-A349-F048F334CBA4}" srcOrd="3" destOrd="0" presId="urn:microsoft.com/office/officeart/2005/8/layout/radial6"/>
    <dgm:cxn modelId="{BA4FB855-FA90-9C4B-9B8D-5D11B05BB6B4}" type="presParOf" srcId="{2A3B12F4-3F24-344A-999E-BCBA7DF402FC}" destId="{02B4FCE8-CC7E-2947-805A-911CFA349FFE}" srcOrd="4" destOrd="0" presId="urn:microsoft.com/office/officeart/2005/8/layout/radial6"/>
    <dgm:cxn modelId="{A346764E-441A-3E49-8435-08D562488280}" type="presParOf" srcId="{2A3B12F4-3F24-344A-999E-BCBA7DF402FC}" destId="{A08501EA-39E3-474C-B1E7-A167A1464792}" srcOrd="5" destOrd="0" presId="urn:microsoft.com/office/officeart/2005/8/layout/radial6"/>
    <dgm:cxn modelId="{3A471FD3-1F7F-3642-90E9-A93E91E139E4}" type="presParOf" srcId="{2A3B12F4-3F24-344A-999E-BCBA7DF402FC}" destId="{7708E6B3-E01B-FE42-87C6-B564CAE24133}" srcOrd="6" destOrd="0" presId="urn:microsoft.com/office/officeart/2005/8/layout/radial6"/>
    <dgm:cxn modelId="{5834A684-231C-E04D-888F-3F421218BCB9}" type="presParOf" srcId="{2A3B12F4-3F24-344A-999E-BCBA7DF402FC}" destId="{62581FDE-90E0-F64B-850E-70672585F1D8}" srcOrd="7" destOrd="0" presId="urn:microsoft.com/office/officeart/2005/8/layout/radial6"/>
    <dgm:cxn modelId="{C55415D5-4FD7-CD47-9D39-847FDFCA02C8}" type="presParOf" srcId="{2A3B12F4-3F24-344A-999E-BCBA7DF402FC}" destId="{B557A04F-B5D6-6440-98B0-16C1FC802C90}" srcOrd="8" destOrd="0" presId="urn:microsoft.com/office/officeart/2005/8/layout/radial6"/>
    <dgm:cxn modelId="{5D16C2C7-21B5-CF49-96DA-19BE485F13F0}" type="presParOf" srcId="{2A3B12F4-3F24-344A-999E-BCBA7DF402FC}" destId="{23C34A0A-2192-5748-AAC9-C786E1F931F4}" srcOrd="9" destOrd="0" presId="urn:microsoft.com/office/officeart/2005/8/layout/radial6"/>
    <dgm:cxn modelId="{FA6E404D-F1CD-7D4C-8120-AB3694F5988E}" type="presParOf" srcId="{2A3B12F4-3F24-344A-999E-BCBA7DF402FC}" destId="{E8A5A898-E81A-1141-9454-3C4E84A96D5E}" srcOrd="10" destOrd="0" presId="urn:microsoft.com/office/officeart/2005/8/layout/radial6"/>
    <dgm:cxn modelId="{55A6D519-849C-2E43-8B66-02A8ED6416C5}" type="presParOf" srcId="{2A3B12F4-3F24-344A-999E-BCBA7DF402FC}" destId="{B0CCFCCA-405E-E542-96F0-A25CC2710C3A}" srcOrd="11" destOrd="0" presId="urn:microsoft.com/office/officeart/2005/8/layout/radial6"/>
    <dgm:cxn modelId="{B3E96F02-701D-7849-9814-A885EF24B711}" type="presParOf" srcId="{2A3B12F4-3F24-344A-999E-BCBA7DF402FC}" destId="{55C82F8F-3ED9-D146-88B5-C7E659B16676}" srcOrd="12" destOrd="0" presId="urn:microsoft.com/office/officeart/2005/8/layout/radial6"/>
    <dgm:cxn modelId="{B0DA7DE2-0FE0-614E-B776-53C1144B174E}" type="presParOf" srcId="{2A3B12F4-3F24-344A-999E-BCBA7DF402FC}" destId="{8A9183D2-C58E-C34D-8500-05ADC822D1AF}" srcOrd="13" destOrd="0" presId="urn:microsoft.com/office/officeart/2005/8/layout/radial6"/>
    <dgm:cxn modelId="{07656E39-61F6-6340-A4D6-868D2A8BF525}" type="presParOf" srcId="{2A3B12F4-3F24-344A-999E-BCBA7DF402FC}" destId="{E2B09626-186E-7749-9C3A-3C737C998E64}" srcOrd="14" destOrd="0" presId="urn:microsoft.com/office/officeart/2005/8/layout/radial6"/>
    <dgm:cxn modelId="{D82D9425-B821-D24A-9D30-9D575057B828}" type="presParOf" srcId="{2A3B12F4-3F24-344A-999E-BCBA7DF402FC}" destId="{8E93BD55-20C0-4141-849C-078C2348B652}" srcOrd="15" destOrd="0" presId="urn:microsoft.com/office/officeart/2005/8/layout/radial6"/>
    <dgm:cxn modelId="{D2DF77BF-C3CB-3443-AFDB-6AFDEB8B246E}" type="presParOf" srcId="{2A3B12F4-3F24-344A-999E-BCBA7DF402FC}" destId="{60C3224B-F422-DC49-8699-A3543E9FD71A}" srcOrd="16" destOrd="0" presId="urn:microsoft.com/office/officeart/2005/8/layout/radial6"/>
    <dgm:cxn modelId="{DC862B79-2101-FF48-A00C-9A3EB6D0D954}" type="presParOf" srcId="{2A3B12F4-3F24-344A-999E-BCBA7DF402FC}" destId="{1A7A41DB-D0F9-2C4F-AAFC-88CFAA94696E}" srcOrd="17" destOrd="0" presId="urn:microsoft.com/office/officeart/2005/8/layout/radial6"/>
    <dgm:cxn modelId="{970F9DDD-DBB5-CC43-9F19-1FD8966F06DC}" type="presParOf" srcId="{2A3B12F4-3F24-344A-999E-BCBA7DF402FC}" destId="{7FF94A4F-BB6B-F644-9DFB-A10988FED5F2}" srcOrd="18" destOrd="0" presId="urn:microsoft.com/office/officeart/2005/8/layout/radial6"/>
    <dgm:cxn modelId="{FC5D0C96-D2E3-AA4A-874F-59CD2414CF58}" type="presParOf" srcId="{2A3B12F4-3F24-344A-999E-BCBA7DF402FC}" destId="{49AF1591-9D34-BC47-A9C1-311085C70F48}" srcOrd="19" destOrd="0" presId="urn:microsoft.com/office/officeart/2005/8/layout/radial6"/>
    <dgm:cxn modelId="{6B6F65CF-1F85-6343-B9CE-70AD46AB8A1D}" type="presParOf" srcId="{2A3B12F4-3F24-344A-999E-BCBA7DF402FC}" destId="{BC8FB631-EDD9-CC49-8F73-1C44BF0DD9A3}" srcOrd="20" destOrd="0" presId="urn:microsoft.com/office/officeart/2005/8/layout/radial6"/>
    <dgm:cxn modelId="{25192DB3-F33C-CB46-A638-0F479BF40C35}" type="presParOf" srcId="{2A3B12F4-3F24-344A-999E-BCBA7DF402FC}" destId="{78675446-9EC2-E14D-A2C7-E360784F2763}" srcOrd="21" destOrd="0" presId="urn:microsoft.com/office/officeart/2005/8/layout/radial6"/>
    <dgm:cxn modelId="{C568189D-740F-1443-9DA1-ACCFFF9EF5BD}" type="presParOf" srcId="{2A3B12F4-3F24-344A-999E-BCBA7DF402FC}" destId="{CA8EF39F-A862-3A48-8658-F4FCB6EC2497}" srcOrd="22" destOrd="0" presId="urn:microsoft.com/office/officeart/2005/8/layout/radial6"/>
    <dgm:cxn modelId="{EB545989-D7DE-334E-A591-27D2BCAB627C}" type="presParOf" srcId="{2A3B12F4-3F24-344A-999E-BCBA7DF402FC}" destId="{336F7009-0529-2148-91ED-F9DCFDF7E56F}" srcOrd="23" destOrd="0" presId="urn:microsoft.com/office/officeart/2005/8/layout/radial6"/>
    <dgm:cxn modelId="{AC000DA2-114B-B941-A05D-C4C34C1F34B5}" type="presParOf" srcId="{2A3B12F4-3F24-344A-999E-BCBA7DF402FC}" destId="{25F4D7D4-1402-394A-87B8-B4654D55106E}"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4"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800" b="1" dirty="0" smtClean="0"/>
            <a:t>0-10</a:t>
          </a:r>
          <a:endParaRPr lang="en-US" sz="2800" b="1" dirty="0"/>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800" b="1" dirty="0" smtClean="0"/>
            <a:t>50s</a:t>
          </a:r>
          <a:endParaRPr lang="en-US" sz="2800" b="1" dirty="0"/>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800" b="1" dirty="0" smtClean="0"/>
            <a:t>20s</a:t>
          </a:r>
          <a:endParaRPr lang="en-US" sz="2800" b="1" dirty="0"/>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800" b="1" dirty="0" smtClean="0"/>
            <a:t>30s</a:t>
          </a:r>
          <a:endParaRPr lang="en-US" sz="2800" b="1" dirty="0"/>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800" b="1" dirty="0" smtClean="0"/>
            <a:t>40s</a:t>
          </a:r>
          <a:endParaRPr lang="en-US" sz="2800" b="1" dirty="0"/>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800" b="1" dirty="0" smtClean="0"/>
            <a:t>60s</a:t>
          </a:r>
          <a:endParaRPr lang="en-US" sz="2800" b="1" dirty="0"/>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800" b="1" dirty="0" smtClean="0"/>
            <a:t>70s</a:t>
          </a:r>
          <a:endParaRPr lang="en-US" sz="2800" b="1" dirty="0"/>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800" b="1" dirty="0" smtClean="0"/>
            <a:t>80s</a:t>
          </a:r>
          <a:endParaRPr lang="en-US" sz="2800" b="1" dirty="0"/>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800" b="1" dirty="0" smtClean="0"/>
            <a:t>90s</a:t>
          </a:r>
          <a:endParaRPr lang="en-US" sz="2800" b="1" dirty="0"/>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800" b="1" dirty="0" smtClean="0"/>
            <a:t>11-19</a:t>
          </a:r>
          <a:endParaRPr lang="en-US" sz="2800" b="1" dirty="0"/>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98FFB9FE-2755-E94B-8660-E40188C5851C}" srcId="{F1CFB79E-153A-6443-B859-6E1413099361}" destId="{FBAF4260-72B0-8148-8488-8D8ADA0C1E4E}" srcOrd="9" destOrd="0" parTransId="{FB4973B7-75AF-7E46-B24E-B7C983111CDF}" sibTransId="{62ED02B1-A29B-B74F-8276-EDB965A9BE3C}"/>
    <dgm:cxn modelId="{36C93B48-A34C-3845-84FF-0BDCD213FC21}" type="presOf" srcId="{40BA1702-FBB1-F24E-A6D5-2DF2A57C7424}" destId="{889EF1D7-6B09-BD44-99FE-EC7B409E282A}" srcOrd="0" destOrd="0" presId="urn:microsoft.com/office/officeart/2005/8/layout/hChevron3"/>
    <dgm:cxn modelId="{2F0385D2-494A-9C41-B581-057991FEA122}" srcId="{F1CFB79E-153A-6443-B859-6E1413099361}" destId="{DE8B79CF-9F05-4343-ABDA-793C2AE17467}" srcOrd="8" destOrd="0" parTransId="{C2F5841D-55FA-3845-A8AB-7FAE7FD6455A}" sibTransId="{0EFAAF6B-4F04-7548-AB2E-4986BAF28E9B}"/>
    <dgm:cxn modelId="{DEBF1BA6-E85A-234B-9DC1-C7B795033645}" type="presOf" srcId="{53DD6F54-4CD8-FA41-9569-5C5F2A7F2196}" destId="{B9C0359E-2ABA-DB42-8CF7-84F75BEBDBA2}" srcOrd="0" destOrd="0" presId="urn:microsoft.com/office/officeart/2005/8/layout/hChevron3"/>
    <dgm:cxn modelId="{6B042A85-B64A-ED4C-8688-DA7F7D4521BD}" type="presOf" srcId="{FBAF4260-72B0-8148-8488-8D8ADA0C1E4E}" destId="{ED87B2D7-97CA-2B4A-B490-D4B9425D605D}" srcOrd="0" destOrd="0" presId="urn:microsoft.com/office/officeart/2005/8/layout/hChevron3"/>
    <dgm:cxn modelId="{14B210CA-BA86-734F-990B-7186BE7686FE}" type="presOf" srcId="{1F28158D-4458-3D4E-9600-14F42ED101B7}" destId="{12FB8649-9E3F-BA4B-A897-1542010EBF09}" srcOrd="0" destOrd="0" presId="urn:microsoft.com/office/officeart/2005/8/layout/hChevron3"/>
    <dgm:cxn modelId="{86775007-AF0D-DB4B-BB58-FE3AA356DE1B}" srcId="{F1CFB79E-153A-6443-B859-6E1413099361}" destId="{5DDA0C70-D1B5-A34E-A4FF-A94B3E157DA4}" srcOrd="4" destOrd="0" parTransId="{0450EB06-A8C7-9642-8710-B529C54EC404}" sibTransId="{E8C875B2-C1A0-AC46-AF17-3F8BBECD9740}"/>
    <dgm:cxn modelId="{9D21926A-B7A8-4A4F-8D2E-870EC958B0B5}" srcId="{F1CFB79E-153A-6443-B859-6E1413099361}" destId="{53DD6F54-4CD8-FA41-9569-5C5F2A7F2196}" srcOrd="1" destOrd="0" parTransId="{141E8AF1-3D10-C549-9766-C68E33C38A0F}" sibTransId="{A52B044F-69BB-CC44-84C3-8F70684CCE3D}"/>
    <dgm:cxn modelId="{044CF5E8-E552-2840-A65C-7C250D657CAD}" type="presOf" srcId="{DE8B79CF-9F05-4343-ABDA-793C2AE17467}" destId="{FE7F0F59-D2F2-D547-87C1-38E81FA0B152}" srcOrd="0" destOrd="0" presId="urn:microsoft.com/office/officeart/2005/8/layout/hChevron3"/>
    <dgm:cxn modelId="{CE03AA73-1687-6548-B168-434B1CF09094}" type="presOf" srcId="{F1CFB79E-153A-6443-B859-6E1413099361}" destId="{7FA0EE54-5281-7948-BD7A-349A877AC510}" srcOrd="0" destOrd="0" presId="urn:microsoft.com/office/officeart/2005/8/layout/hChevron3"/>
    <dgm:cxn modelId="{F1802034-E37E-B542-810C-D7D926EA0B9A}" srcId="{F1CFB79E-153A-6443-B859-6E1413099361}" destId="{1F28158D-4458-3D4E-9600-14F42ED101B7}" srcOrd="6" destOrd="0" parTransId="{1D56452F-A8C4-5644-A23A-2FFA665510F7}" sibTransId="{EA6DA164-16C9-B242-BCC1-E525609F098E}"/>
    <dgm:cxn modelId="{88C81D3D-70D7-4043-B519-27E2464C0944}" type="presOf" srcId="{028EE6A5-5B7C-CF40-A6D7-11AAECD9E13A}" destId="{88EB2E8E-762C-DC45-9125-4591B837231B}" srcOrd="0" destOrd="0" presId="urn:microsoft.com/office/officeart/2005/8/layout/hChevron3"/>
    <dgm:cxn modelId="{DB9E865E-E890-2F41-9BD9-5274AB306E4A}" srcId="{F1CFB79E-153A-6443-B859-6E1413099361}" destId="{028EE6A5-5B7C-CF40-A6D7-11AAECD9E13A}" srcOrd="2" destOrd="0" parTransId="{F7BAD988-E966-244F-8659-F841350A62D8}" sibTransId="{02E86942-C159-4140-A252-D6F9AFE87B5B}"/>
    <dgm:cxn modelId="{8CD6A80E-E8F8-3943-80E2-72D8938DE336}" srcId="{F1CFB79E-153A-6443-B859-6E1413099361}" destId="{AA7131E8-D71F-FA4A-BEC3-8FB7CE324DB3}" srcOrd="5" destOrd="0" parTransId="{D3FB50C8-CA61-1944-9530-6CCDAB1183D4}" sibTransId="{346962E2-F263-C445-9D14-45F2327B8A94}"/>
    <dgm:cxn modelId="{44B349FD-3CD0-994F-97E2-E549FECA7A2C}" srcId="{F1CFB79E-153A-6443-B859-6E1413099361}" destId="{40BA1702-FBB1-F24E-A6D5-2DF2A57C7424}" srcOrd="7" destOrd="0" parTransId="{291FFC22-7AE6-1047-A4E6-B76B0DDFC660}" sibTransId="{00DD156A-998A-1844-8CF4-F38634301C03}"/>
    <dgm:cxn modelId="{0DE37A1F-2E04-CC4B-AB77-79CE6EC68859}" srcId="{F1CFB79E-153A-6443-B859-6E1413099361}" destId="{629B8FDD-2C72-764C-9522-8887C4EECBED}" srcOrd="3" destOrd="0" parTransId="{E86E25AA-50E3-594C-A952-02E7EAF40655}" sibTransId="{2154599E-E2B1-A943-A173-F1541B66425D}"/>
    <dgm:cxn modelId="{C113BF5F-C400-FD4C-B69B-BF787734A619}" type="presOf" srcId="{289FFDD8-B23C-9A4A-80E4-56445A3625AE}" destId="{200DB495-3AFA-F641-B00D-221C1BE1D347}" srcOrd="0" destOrd="0" presId="urn:microsoft.com/office/officeart/2005/8/layout/hChevron3"/>
    <dgm:cxn modelId="{0B84D393-CA25-7B4F-A9E9-CCD8AB793B31}" type="presOf" srcId="{5DDA0C70-D1B5-A34E-A4FF-A94B3E157DA4}" destId="{6B1DE52D-F0C6-454B-9F8A-48E1CF603604}" srcOrd="0" destOrd="0" presId="urn:microsoft.com/office/officeart/2005/8/layout/hChevron3"/>
    <dgm:cxn modelId="{7B744D57-BC83-8947-AD07-E8818D131031}" type="presOf" srcId="{AA7131E8-D71F-FA4A-BEC3-8FB7CE324DB3}" destId="{EEF80E92-2CC3-5C41-A2E0-1863998C35FC}" srcOrd="0" destOrd="0" presId="urn:microsoft.com/office/officeart/2005/8/layout/hChevron3"/>
    <dgm:cxn modelId="{91ADF734-B235-4D48-B1AE-53AC404395A4}" srcId="{F1CFB79E-153A-6443-B859-6E1413099361}" destId="{289FFDD8-B23C-9A4A-80E4-56445A3625AE}" srcOrd="0" destOrd="0" parTransId="{D4C90DC4-6679-8A4C-A33B-C25E907C7084}" sibTransId="{BDE2159D-807D-904A-9714-4C8F7E8A89EE}"/>
    <dgm:cxn modelId="{B88F42AD-2307-3549-ACBA-85E0CDC5DA62}" type="presOf" srcId="{629B8FDD-2C72-764C-9522-8887C4EECBED}" destId="{4D43A91B-6FAC-8944-AE5C-731306687F74}" srcOrd="0" destOrd="0" presId="urn:microsoft.com/office/officeart/2005/8/layout/hChevron3"/>
    <dgm:cxn modelId="{64A95E13-E5B6-264F-AF4B-E7578DD58AD1}" type="presParOf" srcId="{7FA0EE54-5281-7948-BD7A-349A877AC510}" destId="{200DB495-3AFA-F641-B00D-221C1BE1D347}" srcOrd="0" destOrd="0" presId="urn:microsoft.com/office/officeart/2005/8/layout/hChevron3"/>
    <dgm:cxn modelId="{17EAB88B-A29C-5340-AD3C-CE7E27C17DF8}" type="presParOf" srcId="{7FA0EE54-5281-7948-BD7A-349A877AC510}" destId="{9BD96736-321A-0944-8CD0-D660D9516776}" srcOrd="1" destOrd="0" presId="urn:microsoft.com/office/officeart/2005/8/layout/hChevron3"/>
    <dgm:cxn modelId="{1F2CE4FD-61DC-F247-BDE0-499F33B5AC05}" type="presParOf" srcId="{7FA0EE54-5281-7948-BD7A-349A877AC510}" destId="{B9C0359E-2ABA-DB42-8CF7-84F75BEBDBA2}" srcOrd="2" destOrd="0" presId="urn:microsoft.com/office/officeart/2005/8/layout/hChevron3"/>
    <dgm:cxn modelId="{CC12E754-C462-2F41-BBBC-D10EB809F975}" type="presParOf" srcId="{7FA0EE54-5281-7948-BD7A-349A877AC510}" destId="{BC61023D-2FE2-0541-8697-0B2A43743F7B}" srcOrd="3" destOrd="0" presId="urn:microsoft.com/office/officeart/2005/8/layout/hChevron3"/>
    <dgm:cxn modelId="{2CBD8426-CD04-734C-A570-AFA8490A4CB2}" type="presParOf" srcId="{7FA0EE54-5281-7948-BD7A-349A877AC510}" destId="{88EB2E8E-762C-DC45-9125-4591B837231B}" srcOrd="4" destOrd="0" presId="urn:microsoft.com/office/officeart/2005/8/layout/hChevron3"/>
    <dgm:cxn modelId="{A5FD7ADE-4C2E-0049-882B-34DD60B773A2}" type="presParOf" srcId="{7FA0EE54-5281-7948-BD7A-349A877AC510}" destId="{60047CE3-14FE-F847-A2FF-7AF32E74BA0A}" srcOrd="5" destOrd="0" presId="urn:microsoft.com/office/officeart/2005/8/layout/hChevron3"/>
    <dgm:cxn modelId="{11F9DB3B-5622-1E45-B4FA-87CB64E438E9}" type="presParOf" srcId="{7FA0EE54-5281-7948-BD7A-349A877AC510}" destId="{4D43A91B-6FAC-8944-AE5C-731306687F74}" srcOrd="6" destOrd="0" presId="urn:microsoft.com/office/officeart/2005/8/layout/hChevron3"/>
    <dgm:cxn modelId="{258233AB-AE73-7544-BADE-3B0B4EA42E83}" type="presParOf" srcId="{7FA0EE54-5281-7948-BD7A-349A877AC510}" destId="{61D1B460-63C1-E14F-95D3-179BF777F65F}" srcOrd="7" destOrd="0" presId="urn:microsoft.com/office/officeart/2005/8/layout/hChevron3"/>
    <dgm:cxn modelId="{F88E41CA-F822-8648-89AE-13D241037F8C}" type="presParOf" srcId="{7FA0EE54-5281-7948-BD7A-349A877AC510}" destId="{6B1DE52D-F0C6-454B-9F8A-48E1CF603604}" srcOrd="8" destOrd="0" presId="urn:microsoft.com/office/officeart/2005/8/layout/hChevron3"/>
    <dgm:cxn modelId="{EA980C02-4DBE-6548-8389-0FF13AEE3BA8}" type="presParOf" srcId="{7FA0EE54-5281-7948-BD7A-349A877AC510}" destId="{1CFE678A-EC4A-9346-A91D-8B92549B957B}" srcOrd="9" destOrd="0" presId="urn:microsoft.com/office/officeart/2005/8/layout/hChevron3"/>
    <dgm:cxn modelId="{32FF631A-D82B-EA47-8C45-8530FDCCF949}" type="presParOf" srcId="{7FA0EE54-5281-7948-BD7A-349A877AC510}" destId="{EEF80E92-2CC3-5C41-A2E0-1863998C35FC}" srcOrd="10" destOrd="0" presId="urn:microsoft.com/office/officeart/2005/8/layout/hChevron3"/>
    <dgm:cxn modelId="{603DCA48-B636-C844-9E3E-8A7E4C92CC24}" type="presParOf" srcId="{7FA0EE54-5281-7948-BD7A-349A877AC510}" destId="{328A630F-98D9-814D-B654-C0F9BE37DEAE}" srcOrd="11" destOrd="0" presId="urn:microsoft.com/office/officeart/2005/8/layout/hChevron3"/>
    <dgm:cxn modelId="{5B17DBFF-FEAF-6146-A7B2-C5C2C5F5E989}" type="presParOf" srcId="{7FA0EE54-5281-7948-BD7A-349A877AC510}" destId="{12FB8649-9E3F-BA4B-A897-1542010EBF09}" srcOrd="12" destOrd="0" presId="urn:microsoft.com/office/officeart/2005/8/layout/hChevron3"/>
    <dgm:cxn modelId="{6ABC2170-5B9A-C147-BCA6-0906A39EBFA9}" type="presParOf" srcId="{7FA0EE54-5281-7948-BD7A-349A877AC510}" destId="{F76AB84F-03C6-0D49-B73F-F43F9A389EEF}" srcOrd="13" destOrd="0" presId="urn:microsoft.com/office/officeart/2005/8/layout/hChevron3"/>
    <dgm:cxn modelId="{03E06B79-CAB6-DE43-9EB4-E94DEE95B201}" type="presParOf" srcId="{7FA0EE54-5281-7948-BD7A-349A877AC510}" destId="{889EF1D7-6B09-BD44-99FE-EC7B409E282A}" srcOrd="14" destOrd="0" presId="urn:microsoft.com/office/officeart/2005/8/layout/hChevron3"/>
    <dgm:cxn modelId="{D004390C-47D9-724F-B294-623CA44AB31B}" type="presParOf" srcId="{7FA0EE54-5281-7948-BD7A-349A877AC510}" destId="{FC5FFC16-F854-0A4A-8EE0-ABECD3409DBE}" srcOrd="15" destOrd="0" presId="urn:microsoft.com/office/officeart/2005/8/layout/hChevron3"/>
    <dgm:cxn modelId="{61B405B7-236A-AF47-8E66-CC1E394852E0}" type="presParOf" srcId="{7FA0EE54-5281-7948-BD7A-349A877AC510}" destId="{FE7F0F59-D2F2-D547-87C1-38E81FA0B152}" srcOrd="16" destOrd="0" presId="urn:microsoft.com/office/officeart/2005/8/layout/hChevron3"/>
    <dgm:cxn modelId="{20BFDF87-C263-0F48-AAD0-5C404908B42F}" type="presParOf" srcId="{7FA0EE54-5281-7948-BD7A-349A877AC510}" destId="{8DF21B0D-AA0D-8F45-A7D8-D89D1A32485F}" srcOrd="17" destOrd="0" presId="urn:microsoft.com/office/officeart/2005/8/layout/hChevron3"/>
    <dgm:cxn modelId="{868E4913-E632-0A4B-BEB6-2B377B45D651}"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B0F90C-2E53-FD4A-8670-A04D3E11A2A2}" type="doc">
      <dgm:prSet loTypeId="urn:microsoft.com/office/officeart/2005/8/layout/hProcess4" loCatId="" qsTypeId="urn:microsoft.com/office/officeart/2005/8/quickstyle/simple4" qsCatId="simple" csTypeId="urn:microsoft.com/office/officeart/2005/8/colors/colorful3" csCatId="colorful" phldr="1"/>
      <dgm:spPr/>
    </dgm:pt>
    <dgm:pt modelId="{B9AABA5B-0A7C-8743-AD88-5D2BA4BBB205}">
      <dgm:prSet phldrT="[Text]"/>
      <dgm:spPr/>
      <dgm:t>
        <a:bodyPr/>
        <a:lstStyle/>
        <a:p>
          <a:r>
            <a:rPr lang="en-US" b="1" dirty="0" smtClean="0"/>
            <a:t>Build the Foundations</a:t>
          </a:r>
          <a:endParaRPr lang="en-US" b="1" dirty="0"/>
        </a:p>
      </dgm:t>
    </dgm:pt>
    <dgm:pt modelId="{02B55823-93A4-814D-B51E-CE1985452092}" type="parTrans" cxnId="{3FBF070E-FEE6-F241-ABA1-10C3DBBFF0AC}">
      <dgm:prSet/>
      <dgm:spPr/>
      <dgm:t>
        <a:bodyPr/>
        <a:lstStyle/>
        <a:p>
          <a:endParaRPr lang="en-US"/>
        </a:p>
      </dgm:t>
    </dgm:pt>
    <dgm:pt modelId="{0DC4F66F-8836-A84A-AA24-237BBD727585}" type="sibTrans" cxnId="{3FBF070E-FEE6-F241-ABA1-10C3DBBFF0AC}">
      <dgm:prSet/>
      <dgm:spPr/>
      <dgm:t>
        <a:bodyPr/>
        <a:lstStyle/>
        <a:p>
          <a:endParaRPr lang="en-US"/>
        </a:p>
      </dgm:t>
    </dgm:pt>
    <dgm:pt modelId="{23C03A03-DB3A-F540-8D64-04C08B2EB654}">
      <dgm:prSet phldrT="[Text]"/>
      <dgm:spPr/>
      <dgm:t>
        <a:bodyPr/>
        <a:lstStyle/>
        <a:p>
          <a:r>
            <a:rPr lang="en-US" b="1" dirty="0" smtClean="0"/>
            <a:t>Explore the World </a:t>
          </a:r>
          <a:endParaRPr lang="en-US" b="1" dirty="0"/>
        </a:p>
      </dgm:t>
    </dgm:pt>
    <dgm:pt modelId="{2B168053-2BEC-4E4F-82E4-680BA7321282}" type="parTrans" cxnId="{2EE67AC5-4AAF-B044-9BE1-E7C4CB5A4296}">
      <dgm:prSet/>
      <dgm:spPr/>
      <dgm:t>
        <a:bodyPr/>
        <a:lstStyle/>
        <a:p>
          <a:endParaRPr lang="en-US"/>
        </a:p>
      </dgm:t>
    </dgm:pt>
    <dgm:pt modelId="{4ADF9CEB-6730-6746-8E3D-0B6730683C34}" type="sibTrans" cxnId="{2EE67AC5-4AAF-B044-9BE1-E7C4CB5A4296}">
      <dgm:prSet/>
      <dgm:spPr/>
      <dgm:t>
        <a:bodyPr/>
        <a:lstStyle/>
        <a:p>
          <a:endParaRPr lang="en-US"/>
        </a:p>
      </dgm:t>
    </dgm:pt>
    <dgm:pt modelId="{2D61E97D-DF7F-2D49-9849-728FED2A154F}">
      <dgm:prSet phldrT="[Text]"/>
      <dgm:spPr/>
      <dgm:t>
        <a:bodyPr/>
        <a:lstStyle/>
        <a:p>
          <a:r>
            <a:rPr lang="en-US" b="1" dirty="0" smtClean="0"/>
            <a:t>Create Fresh Expressions</a:t>
          </a:r>
          <a:endParaRPr lang="en-US" b="1" dirty="0"/>
        </a:p>
      </dgm:t>
    </dgm:pt>
    <dgm:pt modelId="{A8A3F8F3-380D-DD4C-A4E0-F32C67F6E1A7}" type="parTrans" cxnId="{D1B2F263-8CC1-9C46-A1B0-ADDC922C8F1C}">
      <dgm:prSet/>
      <dgm:spPr/>
      <dgm:t>
        <a:bodyPr/>
        <a:lstStyle/>
        <a:p>
          <a:endParaRPr lang="en-US"/>
        </a:p>
      </dgm:t>
    </dgm:pt>
    <dgm:pt modelId="{05797360-A04E-1E4E-8BE4-8D96E096132D}" type="sibTrans" cxnId="{D1B2F263-8CC1-9C46-A1B0-ADDC922C8F1C}">
      <dgm:prSet/>
      <dgm:spPr/>
      <dgm:t>
        <a:bodyPr/>
        <a:lstStyle/>
        <a:p>
          <a:endParaRPr lang="en-US"/>
        </a:p>
      </dgm:t>
    </dgm:pt>
    <dgm:pt modelId="{95C59B43-E445-8C46-B45D-20B87FB9B0FE}">
      <dgm:prSet phldrT="[Text]" custT="1"/>
      <dgm:spPr/>
      <dgm:t>
        <a:bodyPr/>
        <a:lstStyle/>
        <a:p>
          <a:r>
            <a:rPr lang="en-US" sz="2000" dirty="0" smtClean="0"/>
            <a:t>Socialization &amp; faith practices</a:t>
          </a:r>
          <a:endParaRPr lang="en-US" sz="2000" dirty="0"/>
        </a:p>
      </dgm:t>
    </dgm:pt>
    <dgm:pt modelId="{A176AF61-0C6B-414F-8A0B-44CC15CAEAF5}" type="parTrans" cxnId="{B9D5E110-80AD-AD46-9EC9-BE79F4CD07BF}">
      <dgm:prSet/>
      <dgm:spPr/>
      <dgm:t>
        <a:bodyPr/>
        <a:lstStyle/>
        <a:p>
          <a:endParaRPr lang="en-US"/>
        </a:p>
      </dgm:t>
    </dgm:pt>
    <dgm:pt modelId="{8731874D-D8D7-734E-AADE-1DF1F080D129}" type="sibTrans" cxnId="{B9D5E110-80AD-AD46-9EC9-BE79F4CD07BF}">
      <dgm:prSet/>
      <dgm:spPr/>
      <dgm:t>
        <a:bodyPr/>
        <a:lstStyle/>
        <a:p>
          <a:endParaRPr lang="en-US"/>
        </a:p>
      </dgm:t>
    </dgm:pt>
    <dgm:pt modelId="{142430CC-8736-7940-89EA-74AFE9F37CDC}">
      <dgm:prSet phldrT="[Text]" custT="1"/>
      <dgm:spPr/>
      <dgm:t>
        <a:bodyPr/>
        <a:lstStyle/>
        <a:p>
          <a:r>
            <a:rPr lang="en-US" sz="2000" dirty="0" smtClean="0"/>
            <a:t>Whole family &amp; intergenerational faith formation</a:t>
          </a:r>
          <a:endParaRPr lang="en-US" sz="2000" dirty="0"/>
        </a:p>
      </dgm:t>
    </dgm:pt>
    <dgm:pt modelId="{82905524-7657-1545-B256-21EE28F4140B}" type="parTrans" cxnId="{A03A0A02-773D-E742-A1FE-A607E5307830}">
      <dgm:prSet/>
      <dgm:spPr/>
      <dgm:t>
        <a:bodyPr/>
        <a:lstStyle/>
        <a:p>
          <a:endParaRPr lang="en-US"/>
        </a:p>
      </dgm:t>
    </dgm:pt>
    <dgm:pt modelId="{0348635E-5C33-E643-90B0-16C3E2EEC3E4}" type="sibTrans" cxnId="{A03A0A02-773D-E742-A1FE-A607E5307830}">
      <dgm:prSet/>
      <dgm:spPr/>
      <dgm:t>
        <a:bodyPr/>
        <a:lstStyle/>
        <a:p>
          <a:endParaRPr lang="en-US"/>
        </a:p>
      </dgm:t>
    </dgm:pt>
    <dgm:pt modelId="{7F34786E-5564-3940-8898-1E9DBDAFDB3E}">
      <dgm:prSet phldrT="[Text]" custT="1"/>
      <dgm:spPr/>
      <dgm:t>
        <a:bodyPr/>
        <a:lstStyle/>
        <a:p>
          <a:r>
            <a:rPr lang="en-US" sz="2000" dirty="0" smtClean="0"/>
            <a:t>High quality, diverse faith formation experiences</a:t>
          </a:r>
          <a:endParaRPr lang="en-US" sz="2000" dirty="0"/>
        </a:p>
      </dgm:t>
    </dgm:pt>
    <dgm:pt modelId="{980B7385-341B-C64D-B42C-45964F8569C7}" type="parTrans" cxnId="{AD07F1F6-D8AD-4E48-B501-89E2514C6FC7}">
      <dgm:prSet/>
      <dgm:spPr/>
      <dgm:t>
        <a:bodyPr/>
        <a:lstStyle/>
        <a:p>
          <a:endParaRPr lang="en-US"/>
        </a:p>
      </dgm:t>
    </dgm:pt>
    <dgm:pt modelId="{9B2DD182-95A1-8341-967C-A6FE27A31738}" type="sibTrans" cxnId="{AD07F1F6-D8AD-4E48-B501-89E2514C6FC7}">
      <dgm:prSet/>
      <dgm:spPr/>
      <dgm:t>
        <a:bodyPr/>
        <a:lstStyle/>
        <a:p>
          <a:endParaRPr lang="en-US"/>
        </a:p>
      </dgm:t>
    </dgm:pt>
    <dgm:pt modelId="{6360DAA9-1CB9-944B-8EB6-928CE8FC8F3E}">
      <dgm:prSet phldrT="[Text]" custT="1"/>
      <dgm:spPr/>
      <dgm:t>
        <a:bodyPr/>
        <a:lstStyle/>
        <a:p>
          <a:r>
            <a:rPr lang="en-US" sz="2000" dirty="0" smtClean="0"/>
            <a:t>Exploring &amp;  discerning</a:t>
          </a:r>
          <a:endParaRPr lang="en-US" sz="2000" dirty="0"/>
        </a:p>
      </dgm:t>
    </dgm:pt>
    <dgm:pt modelId="{AFC1E800-E93B-8F49-9074-41E590B4525D}" type="parTrans" cxnId="{623064A3-BA0C-EE4D-BA05-215301028ED5}">
      <dgm:prSet/>
      <dgm:spPr/>
      <dgm:t>
        <a:bodyPr/>
        <a:lstStyle/>
        <a:p>
          <a:endParaRPr lang="en-US"/>
        </a:p>
      </dgm:t>
    </dgm:pt>
    <dgm:pt modelId="{2C7D90C2-8C43-F748-8ED2-008FB470E25C}" type="sibTrans" cxnId="{623064A3-BA0C-EE4D-BA05-215301028ED5}">
      <dgm:prSet/>
      <dgm:spPr/>
      <dgm:t>
        <a:bodyPr/>
        <a:lstStyle/>
        <a:p>
          <a:endParaRPr lang="en-US"/>
        </a:p>
      </dgm:t>
    </dgm:pt>
    <dgm:pt modelId="{922F171A-DE52-8A41-9B46-E3245B61E44E}">
      <dgm:prSet phldrT="[Text]" custT="1"/>
      <dgm:spPr/>
      <dgm:t>
        <a:bodyPr/>
        <a:lstStyle/>
        <a:p>
          <a:r>
            <a:rPr lang="en-US" sz="2000" dirty="0" smtClean="0"/>
            <a:t>Guides &amp; mentors</a:t>
          </a:r>
          <a:endParaRPr lang="en-US" sz="2000" dirty="0"/>
        </a:p>
      </dgm:t>
    </dgm:pt>
    <dgm:pt modelId="{062A3649-26EB-844B-A83A-1A317DD8B6F3}" type="parTrans" cxnId="{D6243C0D-DEAA-114D-AE99-C046ECB54E96}">
      <dgm:prSet/>
      <dgm:spPr/>
      <dgm:t>
        <a:bodyPr/>
        <a:lstStyle/>
        <a:p>
          <a:endParaRPr lang="en-US"/>
        </a:p>
      </dgm:t>
    </dgm:pt>
    <dgm:pt modelId="{1F7E2217-7F52-074C-8A11-B8F9B7C98991}" type="sibTrans" cxnId="{D6243C0D-DEAA-114D-AE99-C046ECB54E96}">
      <dgm:prSet/>
      <dgm:spPr/>
      <dgm:t>
        <a:bodyPr/>
        <a:lstStyle/>
        <a:p>
          <a:endParaRPr lang="en-US"/>
        </a:p>
      </dgm:t>
    </dgm:pt>
    <dgm:pt modelId="{A542A201-7461-6B43-B22E-FFF9FAFFC699}">
      <dgm:prSet phldrT="[Text]" custT="1"/>
      <dgm:spPr/>
      <dgm:t>
        <a:bodyPr/>
        <a:lstStyle/>
        <a:p>
          <a:r>
            <a:rPr lang="en-US" sz="2000" dirty="0" smtClean="0"/>
            <a:t>Parent formation</a:t>
          </a:r>
          <a:endParaRPr lang="en-US" sz="2000" dirty="0"/>
        </a:p>
      </dgm:t>
    </dgm:pt>
    <dgm:pt modelId="{485C7B57-0FCE-824F-9928-3B8B0CC17A06}" type="parTrans" cxnId="{A1B88CA5-37DF-364F-A738-9A792DB0BF6D}">
      <dgm:prSet/>
      <dgm:spPr/>
      <dgm:t>
        <a:bodyPr/>
        <a:lstStyle/>
        <a:p>
          <a:endParaRPr lang="en-US"/>
        </a:p>
      </dgm:t>
    </dgm:pt>
    <dgm:pt modelId="{6A2E8E8D-FA75-8C4A-8274-ECD87A763027}" type="sibTrans" cxnId="{A1B88CA5-37DF-364F-A738-9A792DB0BF6D}">
      <dgm:prSet/>
      <dgm:spPr/>
      <dgm:t>
        <a:bodyPr/>
        <a:lstStyle/>
        <a:p>
          <a:endParaRPr lang="en-US"/>
        </a:p>
      </dgm:t>
    </dgm:pt>
    <dgm:pt modelId="{2613FD3E-86AE-9F40-9F04-3B8158F229E8}">
      <dgm:prSet custT="1"/>
      <dgm:spPr/>
      <dgm:t>
        <a:bodyPr/>
        <a:lstStyle/>
        <a:p>
          <a:r>
            <a:rPr lang="en-US" sz="2000" dirty="0" smtClean="0"/>
            <a:t>Engaging in creating fresh expressions of faith and spirituality</a:t>
          </a:r>
          <a:endParaRPr lang="en-US" sz="2000" dirty="0"/>
        </a:p>
      </dgm:t>
    </dgm:pt>
    <dgm:pt modelId="{2DD75F34-EF98-1B46-867C-56E0DCCB16F3}" type="parTrans" cxnId="{133736A8-E203-954E-A5FC-91A1C0204CD6}">
      <dgm:prSet/>
      <dgm:spPr/>
      <dgm:t>
        <a:bodyPr/>
        <a:lstStyle/>
        <a:p>
          <a:endParaRPr lang="en-US"/>
        </a:p>
      </dgm:t>
    </dgm:pt>
    <dgm:pt modelId="{720C7E33-C388-F448-B5C8-4C6F4BA41D36}" type="sibTrans" cxnId="{133736A8-E203-954E-A5FC-91A1C0204CD6}">
      <dgm:prSet/>
      <dgm:spPr/>
      <dgm:t>
        <a:bodyPr/>
        <a:lstStyle/>
        <a:p>
          <a:endParaRPr lang="en-US"/>
        </a:p>
      </dgm:t>
    </dgm:pt>
    <dgm:pt modelId="{C88E415E-3CE3-9B43-B7E9-B714050C2C9F}">
      <dgm:prSet custT="1"/>
      <dgm:spPr/>
      <dgm:t>
        <a:bodyPr/>
        <a:lstStyle/>
        <a:p>
          <a:r>
            <a:rPr lang="en-US" sz="2000" dirty="0" smtClean="0"/>
            <a:t>Embodying these expressions in new forms of communal life</a:t>
          </a:r>
          <a:endParaRPr lang="en-US" sz="2000" dirty="0"/>
        </a:p>
      </dgm:t>
    </dgm:pt>
    <dgm:pt modelId="{F1983736-4CC4-B44A-8AED-97D9EB26B340}" type="parTrans" cxnId="{29CCA243-B111-9A45-BFB8-23F7DBCCB0F0}">
      <dgm:prSet/>
      <dgm:spPr/>
      <dgm:t>
        <a:bodyPr/>
        <a:lstStyle/>
        <a:p>
          <a:endParaRPr lang="en-US"/>
        </a:p>
      </dgm:t>
    </dgm:pt>
    <dgm:pt modelId="{C11FF9C8-AD48-AE47-9639-5D1312458BDC}" type="sibTrans" cxnId="{29CCA243-B111-9A45-BFB8-23F7DBCCB0F0}">
      <dgm:prSet/>
      <dgm:spPr/>
      <dgm:t>
        <a:bodyPr/>
        <a:lstStyle/>
        <a:p>
          <a:endParaRPr lang="en-US"/>
        </a:p>
      </dgm:t>
    </dgm:pt>
    <dgm:pt modelId="{36110B34-396C-844C-823A-53C3F9F19765}">
      <dgm:prSet phldrT="[Text]"/>
      <dgm:spPr/>
      <dgm:t>
        <a:bodyPr/>
        <a:lstStyle/>
        <a:p>
          <a:endParaRPr lang="en-US" sz="1700" dirty="0"/>
        </a:p>
      </dgm:t>
    </dgm:pt>
    <dgm:pt modelId="{CD1C20F8-A85E-3C48-A399-6D77B3AF18FB}" type="parTrans" cxnId="{34EA4979-EF57-D740-8F06-16508665EC76}">
      <dgm:prSet/>
      <dgm:spPr/>
      <dgm:t>
        <a:bodyPr/>
        <a:lstStyle/>
        <a:p>
          <a:endParaRPr lang="en-US"/>
        </a:p>
      </dgm:t>
    </dgm:pt>
    <dgm:pt modelId="{5A2A97F6-C3D2-B149-8A6C-A5209084F685}" type="sibTrans" cxnId="{34EA4979-EF57-D740-8F06-16508665EC76}">
      <dgm:prSet/>
      <dgm:spPr/>
      <dgm:t>
        <a:bodyPr/>
        <a:lstStyle/>
        <a:p>
          <a:endParaRPr lang="en-US"/>
        </a:p>
      </dgm:t>
    </dgm:pt>
    <dgm:pt modelId="{27FF568E-66FE-9941-9A6F-C0CC68198AF4}" type="pres">
      <dgm:prSet presAssocID="{CFB0F90C-2E53-FD4A-8670-A04D3E11A2A2}" presName="Name0" presStyleCnt="0">
        <dgm:presLayoutVars>
          <dgm:dir/>
          <dgm:animLvl val="lvl"/>
          <dgm:resizeHandles val="exact"/>
        </dgm:presLayoutVars>
      </dgm:prSet>
      <dgm:spPr/>
    </dgm:pt>
    <dgm:pt modelId="{6BAE7A8A-4E08-4C42-9898-EEFCEA2B2CAC}" type="pres">
      <dgm:prSet presAssocID="{CFB0F90C-2E53-FD4A-8670-A04D3E11A2A2}" presName="tSp" presStyleCnt="0"/>
      <dgm:spPr/>
    </dgm:pt>
    <dgm:pt modelId="{27061CD2-3A78-FE4A-944D-7732CBFB86D7}" type="pres">
      <dgm:prSet presAssocID="{CFB0F90C-2E53-FD4A-8670-A04D3E11A2A2}" presName="bSp" presStyleCnt="0"/>
      <dgm:spPr/>
    </dgm:pt>
    <dgm:pt modelId="{6F37398B-6216-E342-984E-E0D0E748B746}" type="pres">
      <dgm:prSet presAssocID="{CFB0F90C-2E53-FD4A-8670-A04D3E11A2A2}" presName="process" presStyleCnt="0"/>
      <dgm:spPr/>
    </dgm:pt>
    <dgm:pt modelId="{DF0D5FD0-EF61-BD4B-854B-7B68A0C54236}" type="pres">
      <dgm:prSet presAssocID="{B9AABA5B-0A7C-8743-AD88-5D2BA4BBB205}" presName="composite1" presStyleCnt="0"/>
      <dgm:spPr/>
    </dgm:pt>
    <dgm:pt modelId="{33C3BA63-9C67-A345-A083-30015120A978}" type="pres">
      <dgm:prSet presAssocID="{B9AABA5B-0A7C-8743-AD88-5D2BA4BBB205}" presName="dummyNode1" presStyleLbl="node1" presStyleIdx="0" presStyleCnt="3"/>
      <dgm:spPr/>
    </dgm:pt>
    <dgm:pt modelId="{3216F1A7-9883-BE41-9B40-A1C1FE1B7023}" type="pres">
      <dgm:prSet presAssocID="{B9AABA5B-0A7C-8743-AD88-5D2BA4BBB205}" presName="childNode1" presStyleLbl="bgAcc1" presStyleIdx="0" presStyleCnt="3" custScaleX="109172" custScaleY="199766" custLinFactNeighborX="-46" custLinFactNeighborY="-21872">
        <dgm:presLayoutVars>
          <dgm:bulletEnabled val="1"/>
        </dgm:presLayoutVars>
      </dgm:prSet>
      <dgm:spPr/>
      <dgm:t>
        <a:bodyPr/>
        <a:lstStyle/>
        <a:p>
          <a:endParaRPr lang="en-US"/>
        </a:p>
      </dgm:t>
    </dgm:pt>
    <dgm:pt modelId="{21884C82-A72E-364A-B32C-6F639C1C87D5}" type="pres">
      <dgm:prSet presAssocID="{B9AABA5B-0A7C-8743-AD88-5D2BA4BBB205}" presName="childNode1tx" presStyleLbl="bgAcc1" presStyleIdx="0" presStyleCnt="3">
        <dgm:presLayoutVars>
          <dgm:bulletEnabled val="1"/>
        </dgm:presLayoutVars>
      </dgm:prSet>
      <dgm:spPr/>
      <dgm:t>
        <a:bodyPr/>
        <a:lstStyle/>
        <a:p>
          <a:endParaRPr lang="en-US"/>
        </a:p>
      </dgm:t>
    </dgm:pt>
    <dgm:pt modelId="{BB8FCEA7-A7D7-4C42-9E04-76881694D94D}" type="pres">
      <dgm:prSet presAssocID="{B9AABA5B-0A7C-8743-AD88-5D2BA4BBB205}" presName="parentNode1" presStyleLbl="node1" presStyleIdx="0" presStyleCnt="3" custLinFactNeighborX="-29891" custLinFactNeighborY="14464">
        <dgm:presLayoutVars>
          <dgm:chMax val="1"/>
          <dgm:bulletEnabled val="1"/>
        </dgm:presLayoutVars>
      </dgm:prSet>
      <dgm:spPr/>
      <dgm:t>
        <a:bodyPr/>
        <a:lstStyle/>
        <a:p>
          <a:endParaRPr lang="en-US"/>
        </a:p>
      </dgm:t>
    </dgm:pt>
    <dgm:pt modelId="{62BA54A2-35FA-874A-9823-5B20E72FF9A4}" type="pres">
      <dgm:prSet presAssocID="{B9AABA5B-0A7C-8743-AD88-5D2BA4BBB205}" presName="connSite1" presStyleCnt="0"/>
      <dgm:spPr/>
    </dgm:pt>
    <dgm:pt modelId="{4ED3F64F-570D-BB41-B561-34EE4F9D23D9}" type="pres">
      <dgm:prSet presAssocID="{0DC4F66F-8836-A84A-AA24-237BBD727585}" presName="Name9" presStyleLbl="sibTrans2D1" presStyleIdx="0" presStyleCnt="2" custScaleX="90393" custLinFactNeighborX="-23470" custLinFactNeighborY="-1021"/>
      <dgm:spPr/>
      <dgm:t>
        <a:bodyPr/>
        <a:lstStyle/>
        <a:p>
          <a:endParaRPr lang="en-US"/>
        </a:p>
      </dgm:t>
    </dgm:pt>
    <dgm:pt modelId="{01315978-1B1D-0749-A65B-8E4AFA410EDA}" type="pres">
      <dgm:prSet presAssocID="{23C03A03-DB3A-F540-8D64-04C08B2EB654}" presName="composite2" presStyleCnt="0"/>
      <dgm:spPr/>
    </dgm:pt>
    <dgm:pt modelId="{169FAAEC-288B-024A-A244-BA65FA890644}" type="pres">
      <dgm:prSet presAssocID="{23C03A03-DB3A-F540-8D64-04C08B2EB654}" presName="dummyNode2" presStyleLbl="node1" presStyleIdx="0" presStyleCnt="3"/>
      <dgm:spPr/>
    </dgm:pt>
    <dgm:pt modelId="{AF303E19-DC57-3442-AFE0-A38A5004EEC6}" type="pres">
      <dgm:prSet presAssocID="{23C03A03-DB3A-F540-8D64-04C08B2EB654}" presName="childNode2" presStyleLbl="bgAcc1" presStyleIdx="1" presStyleCnt="3" custScaleX="105975" custScaleY="179449" custLinFactNeighborX="-1695" custLinFactNeighborY="31083">
        <dgm:presLayoutVars>
          <dgm:bulletEnabled val="1"/>
        </dgm:presLayoutVars>
      </dgm:prSet>
      <dgm:spPr/>
      <dgm:t>
        <a:bodyPr/>
        <a:lstStyle/>
        <a:p>
          <a:endParaRPr lang="en-US"/>
        </a:p>
      </dgm:t>
    </dgm:pt>
    <dgm:pt modelId="{9994BDDC-945E-B046-9790-9E42D4E4E2DD}" type="pres">
      <dgm:prSet presAssocID="{23C03A03-DB3A-F540-8D64-04C08B2EB654}" presName="childNode2tx" presStyleLbl="bgAcc1" presStyleIdx="1" presStyleCnt="3">
        <dgm:presLayoutVars>
          <dgm:bulletEnabled val="1"/>
        </dgm:presLayoutVars>
      </dgm:prSet>
      <dgm:spPr/>
      <dgm:t>
        <a:bodyPr/>
        <a:lstStyle/>
        <a:p>
          <a:endParaRPr lang="en-US"/>
        </a:p>
      </dgm:t>
    </dgm:pt>
    <dgm:pt modelId="{BB5ED5EF-75F0-C643-8481-CCF5E9295F2D}" type="pres">
      <dgm:prSet presAssocID="{23C03A03-DB3A-F540-8D64-04C08B2EB654}" presName="parentNode2" presStyleLbl="node1" presStyleIdx="1" presStyleCnt="3" custLinFactNeighborX="-11283" custLinFactNeighborY="30350">
        <dgm:presLayoutVars>
          <dgm:chMax val="0"/>
          <dgm:bulletEnabled val="1"/>
        </dgm:presLayoutVars>
      </dgm:prSet>
      <dgm:spPr/>
      <dgm:t>
        <a:bodyPr/>
        <a:lstStyle/>
        <a:p>
          <a:endParaRPr lang="en-US"/>
        </a:p>
      </dgm:t>
    </dgm:pt>
    <dgm:pt modelId="{D123331E-2F3D-144F-85C8-381A83E5CB8F}" type="pres">
      <dgm:prSet presAssocID="{23C03A03-DB3A-F540-8D64-04C08B2EB654}" presName="connSite2" presStyleCnt="0"/>
      <dgm:spPr/>
    </dgm:pt>
    <dgm:pt modelId="{FB1384F6-D4E3-7647-9684-990A50128788}" type="pres">
      <dgm:prSet presAssocID="{4ADF9CEB-6730-6746-8E3D-0B6730683C34}" presName="Name18" presStyleLbl="sibTrans2D1" presStyleIdx="1" presStyleCnt="2" custAng="20951555" custScaleX="111409" custLinFactNeighborY="-9657"/>
      <dgm:spPr/>
      <dgm:t>
        <a:bodyPr/>
        <a:lstStyle/>
        <a:p>
          <a:endParaRPr lang="en-US"/>
        </a:p>
      </dgm:t>
    </dgm:pt>
    <dgm:pt modelId="{E2C13339-C526-3441-8822-8DE0AB57A608}" type="pres">
      <dgm:prSet presAssocID="{2D61E97D-DF7F-2D49-9849-728FED2A154F}" presName="composite1" presStyleCnt="0"/>
      <dgm:spPr/>
    </dgm:pt>
    <dgm:pt modelId="{CB69C959-5719-B64B-B2F4-4CB7128AA71B}" type="pres">
      <dgm:prSet presAssocID="{2D61E97D-DF7F-2D49-9849-728FED2A154F}" presName="dummyNode1" presStyleLbl="node1" presStyleIdx="1" presStyleCnt="3"/>
      <dgm:spPr/>
    </dgm:pt>
    <dgm:pt modelId="{C87CA441-670C-0448-B9E8-8A5B650F63CF}" type="pres">
      <dgm:prSet presAssocID="{2D61E97D-DF7F-2D49-9849-728FED2A154F}" presName="childNode1" presStyleLbl="bgAcc1" presStyleIdx="2" presStyleCnt="3" custScaleY="205127" custLinFactNeighborX="7079" custLinFactNeighborY="17295">
        <dgm:presLayoutVars>
          <dgm:bulletEnabled val="1"/>
        </dgm:presLayoutVars>
      </dgm:prSet>
      <dgm:spPr/>
      <dgm:t>
        <a:bodyPr/>
        <a:lstStyle/>
        <a:p>
          <a:endParaRPr lang="en-US"/>
        </a:p>
      </dgm:t>
    </dgm:pt>
    <dgm:pt modelId="{63EF1D0B-3C2A-0146-AD96-B7F55C4BFA64}" type="pres">
      <dgm:prSet presAssocID="{2D61E97D-DF7F-2D49-9849-728FED2A154F}" presName="childNode1tx" presStyleLbl="bgAcc1" presStyleIdx="2" presStyleCnt="3">
        <dgm:presLayoutVars>
          <dgm:bulletEnabled val="1"/>
        </dgm:presLayoutVars>
      </dgm:prSet>
      <dgm:spPr/>
      <dgm:t>
        <a:bodyPr/>
        <a:lstStyle/>
        <a:p>
          <a:endParaRPr lang="en-US"/>
        </a:p>
      </dgm:t>
    </dgm:pt>
    <dgm:pt modelId="{8B9AB9AF-87BC-3948-822F-7328B88B4958}" type="pres">
      <dgm:prSet presAssocID="{2D61E97D-DF7F-2D49-9849-728FED2A154F}" presName="parentNode1" presStyleLbl="node1" presStyleIdx="2" presStyleCnt="3" custLinFactY="10716" custLinFactNeighborX="-4024" custLinFactNeighborY="100000">
        <dgm:presLayoutVars>
          <dgm:chMax val="1"/>
          <dgm:bulletEnabled val="1"/>
        </dgm:presLayoutVars>
      </dgm:prSet>
      <dgm:spPr/>
      <dgm:t>
        <a:bodyPr/>
        <a:lstStyle/>
        <a:p>
          <a:endParaRPr lang="en-US"/>
        </a:p>
      </dgm:t>
    </dgm:pt>
    <dgm:pt modelId="{596E1BEC-BB32-5446-9620-94F2FA44B9E3}" type="pres">
      <dgm:prSet presAssocID="{2D61E97D-DF7F-2D49-9849-728FED2A154F}" presName="connSite1" presStyleCnt="0"/>
      <dgm:spPr/>
    </dgm:pt>
  </dgm:ptLst>
  <dgm:cxnLst>
    <dgm:cxn modelId="{AD07F1F6-D8AD-4E48-B501-89E2514C6FC7}" srcId="{23C03A03-DB3A-F540-8D64-04C08B2EB654}" destId="{7F34786E-5564-3940-8898-1E9DBDAFDB3E}" srcOrd="2" destOrd="0" parTransId="{980B7385-341B-C64D-B42C-45964F8569C7}" sibTransId="{9B2DD182-95A1-8341-967C-A6FE27A31738}"/>
    <dgm:cxn modelId="{3DADDCBE-C0E9-754F-9777-4B7822F6A903}" type="presOf" srcId="{142430CC-8736-7940-89EA-74AFE9F37CDC}" destId="{21884C82-A72E-364A-B32C-6F639C1C87D5}" srcOrd="1" destOrd="1" presId="urn:microsoft.com/office/officeart/2005/8/layout/hProcess4"/>
    <dgm:cxn modelId="{4551093C-D789-5B47-A9D4-BA57ED5D5917}" type="presOf" srcId="{2613FD3E-86AE-9F40-9F04-3B8158F229E8}" destId="{63EF1D0B-3C2A-0146-AD96-B7F55C4BFA64}" srcOrd="1" destOrd="0" presId="urn:microsoft.com/office/officeart/2005/8/layout/hProcess4"/>
    <dgm:cxn modelId="{CA0E46DF-603E-3A44-8B50-ECEFF0C7165A}" type="presOf" srcId="{CFB0F90C-2E53-FD4A-8670-A04D3E11A2A2}" destId="{27FF568E-66FE-9941-9A6F-C0CC68198AF4}" srcOrd="0" destOrd="0" presId="urn:microsoft.com/office/officeart/2005/8/layout/hProcess4"/>
    <dgm:cxn modelId="{29CCA243-B111-9A45-BFB8-23F7DBCCB0F0}" srcId="{2D61E97D-DF7F-2D49-9849-728FED2A154F}" destId="{C88E415E-3CE3-9B43-B7E9-B714050C2C9F}" srcOrd="1" destOrd="0" parTransId="{F1983736-4CC4-B44A-8AED-97D9EB26B340}" sibTransId="{C11FF9C8-AD48-AE47-9639-5D1312458BDC}"/>
    <dgm:cxn modelId="{AD342B74-0ABA-3D49-8020-FEECB2BE3439}" type="presOf" srcId="{4ADF9CEB-6730-6746-8E3D-0B6730683C34}" destId="{FB1384F6-D4E3-7647-9684-990A50128788}" srcOrd="0" destOrd="0" presId="urn:microsoft.com/office/officeart/2005/8/layout/hProcess4"/>
    <dgm:cxn modelId="{D1B2F263-8CC1-9C46-A1B0-ADDC922C8F1C}" srcId="{CFB0F90C-2E53-FD4A-8670-A04D3E11A2A2}" destId="{2D61E97D-DF7F-2D49-9849-728FED2A154F}" srcOrd="2" destOrd="0" parTransId="{A8A3F8F3-380D-DD4C-A4E0-F32C67F6E1A7}" sibTransId="{05797360-A04E-1E4E-8BE4-8D96E096132D}"/>
    <dgm:cxn modelId="{A03A0A02-773D-E742-A1FE-A607E5307830}" srcId="{B9AABA5B-0A7C-8743-AD88-5D2BA4BBB205}" destId="{142430CC-8736-7940-89EA-74AFE9F37CDC}" srcOrd="1" destOrd="0" parTransId="{82905524-7657-1545-B256-21EE28F4140B}" sibTransId="{0348635E-5C33-E643-90B0-16C3E2EEC3E4}"/>
    <dgm:cxn modelId="{FE12FB45-FB16-D24C-8E1F-A1BD60AC1F28}" type="presOf" srcId="{36110B34-396C-844C-823A-53C3F9F19765}" destId="{AF303E19-DC57-3442-AFE0-A38A5004EEC6}" srcOrd="0" destOrd="0" presId="urn:microsoft.com/office/officeart/2005/8/layout/hProcess4"/>
    <dgm:cxn modelId="{34EA4979-EF57-D740-8F06-16508665EC76}" srcId="{23C03A03-DB3A-F540-8D64-04C08B2EB654}" destId="{36110B34-396C-844C-823A-53C3F9F19765}" srcOrd="0" destOrd="0" parTransId="{CD1C20F8-A85E-3C48-A399-6D77B3AF18FB}" sibTransId="{5A2A97F6-C3D2-B149-8A6C-A5209084F685}"/>
    <dgm:cxn modelId="{BCC0D647-063D-4B40-94E8-30C3135DC47B}" type="presOf" srcId="{A542A201-7461-6B43-B22E-FFF9FAFFC699}" destId="{3216F1A7-9883-BE41-9B40-A1C1FE1B7023}" srcOrd="0" destOrd="2" presId="urn:microsoft.com/office/officeart/2005/8/layout/hProcess4"/>
    <dgm:cxn modelId="{6144A705-630E-424C-AAB4-382A0861E860}" type="presOf" srcId="{2D61E97D-DF7F-2D49-9849-728FED2A154F}" destId="{8B9AB9AF-87BC-3948-822F-7328B88B4958}" srcOrd="0" destOrd="0" presId="urn:microsoft.com/office/officeart/2005/8/layout/hProcess4"/>
    <dgm:cxn modelId="{90DEB57A-D117-3045-AF69-7B01171AE3CE}" type="presOf" srcId="{36110B34-396C-844C-823A-53C3F9F19765}" destId="{9994BDDC-945E-B046-9790-9E42D4E4E2DD}" srcOrd="1" destOrd="0" presId="urn:microsoft.com/office/officeart/2005/8/layout/hProcess4"/>
    <dgm:cxn modelId="{F3D5777F-2E3B-D347-BB14-F0EB62F657B7}" type="presOf" srcId="{6360DAA9-1CB9-944B-8EB6-928CE8FC8F3E}" destId="{9994BDDC-945E-B046-9790-9E42D4E4E2DD}" srcOrd="1" destOrd="1" presId="urn:microsoft.com/office/officeart/2005/8/layout/hProcess4"/>
    <dgm:cxn modelId="{73890FB5-90EA-0046-A1C0-5E84059012A6}" type="presOf" srcId="{6360DAA9-1CB9-944B-8EB6-928CE8FC8F3E}" destId="{AF303E19-DC57-3442-AFE0-A38A5004EEC6}" srcOrd="0" destOrd="1" presId="urn:microsoft.com/office/officeart/2005/8/layout/hProcess4"/>
    <dgm:cxn modelId="{2B05B5AD-6D7A-5A40-AB3E-08F77EA9D44F}" type="presOf" srcId="{23C03A03-DB3A-F540-8D64-04C08B2EB654}" destId="{BB5ED5EF-75F0-C643-8481-CCF5E9295F2D}" srcOrd="0" destOrd="0" presId="urn:microsoft.com/office/officeart/2005/8/layout/hProcess4"/>
    <dgm:cxn modelId="{5840BD60-E3BF-444A-B17C-4B44FE7D42F5}" type="presOf" srcId="{922F171A-DE52-8A41-9B46-E3245B61E44E}" destId="{AF303E19-DC57-3442-AFE0-A38A5004EEC6}" srcOrd="0" destOrd="3" presId="urn:microsoft.com/office/officeart/2005/8/layout/hProcess4"/>
    <dgm:cxn modelId="{A1B88CA5-37DF-364F-A738-9A792DB0BF6D}" srcId="{B9AABA5B-0A7C-8743-AD88-5D2BA4BBB205}" destId="{A542A201-7461-6B43-B22E-FFF9FAFFC699}" srcOrd="2" destOrd="0" parTransId="{485C7B57-0FCE-824F-9928-3B8B0CC17A06}" sibTransId="{6A2E8E8D-FA75-8C4A-8274-ECD87A763027}"/>
    <dgm:cxn modelId="{44A29CFC-8FEF-0940-A775-C3675DCAB128}" type="presOf" srcId="{95C59B43-E445-8C46-B45D-20B87FB9B0FE}" destId="{21884C82-A72E-364A-B32C-6F639C1C87D5}" srcOrd="1" destOrd="0" presId="urn:microsoft.com/office/officeart/2005/8/layout/hProcess4"/>
    <dgm:cxn modelId="{016A958F-DC42-0F4D-A5F8-9053BA6C38D4}" type="presOf" srcId="{A542A201-7461-6B43-B22E-FFF9FAFFC699}" destId="{21884C82-A72E-364A-B32C-6F639C1C87D5}" srcOrd="1" destOrd="2" presId="urn:microsoft.com/office/officeart/2005/8/layout/hProcess4"/>
    <dgm:cxn modelId="{B9D5E110-80AD-AD46-9EC9-BE79F4CD07BF}" srcId="{B9AABA5B-0A7C-8743-AD88-5D2BA4BBB205}" destId="{95C59B43-E445-8C46-B45D-20B87FB9B0FE}" srcOrd="0" destOrd="0" parTransId="{A176AF61-0C6B-414F-8A0B-44CC15CAEAF5}" sibTransId="{8731874D-D8D7-734E-AADE-1DF1F080D129}"/>
    <dgm:cxn modelId="{C4CAB638-5B00-EC46-864F-D90D47307337}" type="presOf" srcId="{C88E415E-3CE3-9B43-B7E9-B714050C2C9F}" destId="{C87CA441-670C-0448-B9E8-8A5B650F63CF}" srcOrd="0" destOrd="1" presId="urn:microsoft.com/office/officeart/2005/8/layout/hProcess4"/>
    <dgm:cxn modelId="{EC8E4C3F-E3FA-A84D-8771-69E2A0CF10FD}" type="presOf" srcId="{0DC4F66F-8836-A84A-AA24-237BBD727585}" destId="{4ED3F64F-570D-BB41-B561-34EE4F9D23D9}" srcOrd="0" destOrd="0" presId="urn:microsoft.com/office/officeart/2005/8/layout/hProcess4"/>
    <dgm:cxn modelId="{2716792E-4197-B249-AA6A-7BA4FB722353}" type="presOf" srcId="{2613FD3E-86AE-9F40-9F04-3B8158F229E8}" destId="{C87CA441-670C-0448-B9E8-8A5B650F63CF}" srcOrd="0" destOrd="0" presId="urn:microsoft.com/office/officeart/2005/8/layout/hProcess4"/>
    <dgm:cxn modelId="{92B3F144-F68E-9C45-B0F1-D34C39D6B248}" type="presOf" srcId="{C88E415E-3CE3-9B43-B7E9-B714050C2C9F}" destId="{63EF1D0B-3C2A-0146-AD96-B7F55C4BFA64}" srcOrd="1" destOrd="1" presId="urn:microsoft.com/office/officeart/2005/8/layout/hProcess4"/>
    <dgm:cxn modelId="{C2C3E9D0-C247-9748-B5BE-E2A33D542FED}" type="presOf" srcId="{B9AABA5B-0A7C-8743-AD88-5D2BA4BBB205}" destId="{BB8FCEA7-A7D7-4C42-9E04-76881694D94D}" srcOrd="0" destOrd="0" presId="urn:microsoft.com/office/officeart/2005/8/layout/hProcess4"/>
    <dgm:cxn modelId="{D4BFDE4D-0AD5-DF46-ACEB-B212BB3415B6}" type="presOf" srcId="{922F171A-DE52-8A41-9B46-E3245B61E44E}" destId="{9994BDDC-945E-B046-9790-9E42D4E4E2DD}" srcOrd="1" destOrd="3" presId="urn:microsoft.com/office/officeart/2005/8/layout/hProcess4"/>
    <dgm:cxn modelId="{28C8BCCB-626F-B849-9051-B4914C67FD35}" type="presOf" srcId="{142430CC-8736-7940-89EA-74AFE9F37CDC}" destId="{3216F1A7-9883-BE41-9B40-A1C1FE1B7023}" srcOrd="0" destOrd="1" presId="urn:microsoft.com/office/officeart/2005/8/layout/hProcess4"/>
    <dgm:cxn modelId="{D6243C0D-DEAA-114D-AE99-C046ECB54E96}" srcId="{23C03A03-DB3A-F540-8D64-04C08B2EB654}" destId="{922F171A-DE52-8A41-9B46-E3245B61E44E}" srcOrd="3" destOrd="0" parTransId="{062A3649-26EB-844B-A83A-1A317DD8B6F3}" sibTransId="{1F7E2217-7F52-074C-8A11-B8F9B7C98991}"/>
    <dgm:cxn modelId="{54F46BE1-EFEC-8544-B671-2113A420ACC5}" type="presOf" srcId="{7F34786E-5564-3940-8898-1E9DBDAFDB3E}" destId="{AF303E19-DC57-3442-AFE0-A38A5004EEC6}" srcOrd="0" destOrd="2" presId="urn:microsoft.com/office/officeart/2005/8/layout/hProcess4"/>
    <dgm:cxn modelId="{133736A8-E203-954E-A5FC-91A1C0204CD6}" srcId="{2D61E97D-DF7F-2D49-9849-728FED2A154F}" destId="{2613FD3E-86AE-9F40-9F04-3B8158F229E8}" srcOrd="0" destOrd="0" parTransId="{2DD75F34-EF98-1B46-867C-56E0DCCB16F3}" sibTransId="{720C7E33-C388-F448-B5C8-4C6F4BA41D36}"/>
    <dgm:cxn modelId="{AB6A75CE-8AE7-DE44-B046-1C8047804DA3}" type="presOf" srcId="{7F34786E-5564-3940-8898-1E9DBDAFDB3E}" destId="{9994BDDC-945E-B046-9790-9E42D4E4E2DD}" srcOrd="1" destOrd="2" presId="urn:microsoft.com/office/officeart/2005/8/layout/hProcess4"/>
    <dgm:cxn modelId="{623064A3-BA0C-EE4D-BA05-215301028ED5}" srcId="{23C03A03-DB3A-F540-8D64-04C08B2EB654}" destId="{6360DAA9-1CB9-944B-8EB6-928CE8FC8F3E}" srcOrd="1" destOrd="0" parTransId="{AFC1E800-E93B-8F49-9074-41E590B4525D}" sibTransId="{2C7D90C2-8C43-F748-8ED2-008FB470E25C}"/>
    <dgm:cxn modelId="{2EE67AC5-4AAF-B044-9BE1-E7C4CB5A4296}" srcId="{CFB0F90C-2E53-FD4A-8670-A04D3E11A2A2}" destId="{23C03A03-DB3A-F540-8D64-04C08B2EB654}" srcOrd="1" destOrd="0" parTransId="{2B168053-2BEC-4E4F-82E4-680BA7321282}" sibTransId="{4ADF9CEB-6730-6746-8E3D-0B6730683C34}"/>
    <dgm:cxn modelId="{032A4399-3196-5B41-AFDC-12D5854848B9}" type="presOf" srcId="{95C59B43-E445-8C46-B45D-20B87FB9B0FE}" destId="{3216F1A7-9883-BE41-9B40-A1C1FE1B7023}" srcOrd="0" destOrd="0" presId="urn:microsoft.com/office/officeart/2005/8/layout/hProcess4"/>
    <dgm:cxn modelId="{3FBF070E-FEE6-F241-ABA1-10C3DBBFF0AC}" srcId="{CFB0F90C-2E53-FD4A-8670-A04D3E11A2A2}" destId="{B9AABA5B-0A7C-8743-AD88-5D2BA4BBB205}" srcOrd="0" destOrd="0" parTransId="{02B55823-93A4-814D-B51E-CE1985452092}" sibTransId="{0DC4F66F-8836-A84A-AA24-237BBD727585}"/>
    <dgm:cxn modelId="{F53A232D-2BD1-094E-8467-FCBF978AC99F}" type="presParOf" srcId="{27FF568E-66FE-9941-9A6F-C0CC68198AF4}" destId="{6BAE7A8A-4E08-4C42-9898-EEFCEA2B2CAC}" srcOrd="0" destOrd="0" presId="urn:microsoft.com/office/officeart/2005/8/layout/hProcess4"/>
    <dgm:cxn modelId="{C3C5D3B8-D4E3-EC48-8233-FA2E67148B49}" type="presParOf" srcId="{27FF568E-66FE-9941-9A6F-C0CC68198AF4}" destId="{27061CD2-3A78-FE4A-944D-7732CBFB86D7}" srcOrd="1" destOrd="0" presId="urn:microsoft.com/office/officeart/2005/8/layout/hProcess4"/>
    <dgm:cxn modelId="{3AB03728-515A-F546-A59A-F187DF372315}" type="presParOf" srcId="{27FF568E-66FE-9941-9A6F-C0CC68198AF4}" destId="{6F37398B-6216-E342-984E-E0D0E748B746}" srcOrd="2" destOrd="0" presId="urn:microsoft.com/office/officeart/2005/8/layout/hProcess4"/>
    <dgm:cxn modelId="{A79B01D4-1EC8-6847-881F-21780DE32105}" type="presParOf" srcId="{6F37398B-6216-E342-984E-E0D0E748B746}" destId="{DF0D5FD0-EF61-BD4B-854B-7B68A0C54236}" srcOrd="0" destOrd="0" presId="urn:microsoft.com/office/officeart/2005/8/layout/hProcess4"/>
    <dgm:cxn modelId="{1880051B-2501-FE4F-9931-73647A98B7C4}" type="presParOf" srcId="{DF0D5FD0-EF61-BD4B-854B-7B68A0C54236}" destId="{33C3BA63-9C67-A345-A083-30015120A978}" srcOrd="0" destOrd="0" presId="urn:microsoft.com/office/officeart/2005/8/layout/hProcess4"/>
    <dgm:cxn modelId="{9C568E90-431F-F741-A559-D03B2993A9AF}" type="presParOf" srcId="{DF0D5FD0-EF61-BD4B-854B-7B68A0C54236}" destId="{3216F1A7-9883-BE41-9B40-A1C1FE1B7023}" srcOrd="1" destOrd="0" presId="urn:microsoft.com/office/officeart/2005/8/layout/hProcess4"/>
    <dgm:cxn modelId="{FB713BF8-475A-7547-B513-9E436637CD6B}" type="presParOf" srcId="{DF0D5FD0-EF61-BD4B-854B-7B68A0C54236}" destId="{21884C82-A72E-364A-B32C-6F639C1C87D5}" srcOrd="2" destOrd="0" presId="urn:microsoft.com/office/officeart/2005/8/layout/hProcess4"/>
    <dgm:cxn modelId="{154F7D94-4A03-CE43-A5C6-191B32A4301A}" type="presParOf" srcId="{DF0D5FD0-EF61-BD4B-854B-7B68A0C54236}" destId="{BB8FCEA7-A7D7-4C42-9E04-76881694D94D}" srcOrd="3" destOrd="0" presId="urn:microsoft.com/office/officeart/2005/8/layout/hProcess4"/>
    <dgm:cxn modelId="{38F63604-FCDE-7F4B-B129-6C62764E9583}" type="presParOf" srcId="{DF0D5FD0-EF61-BD4B-854B-7B68A0C54236}" destId="{62BA54A2-35FA-874A-9823-5B20E72FF9A4}" srcOrd="4" destOrd="0" presId="urn:microsoft.com/office/officeart/2005/8/layout/hProcess4"/>
    <dgm:cxn modelId="{290AE356-CF7E-0349-956F-5E7DB9F09DD6}" type="presParOf" srcId="{6F37398B-6216-E342-984E-E0D0E748B746}" destId="{4ED3F64F-570D-BB41-B561-34EE4F9D23D9}" srcOrd="1" destOrd="0" presId="urn:microsoft.com/office/officeart/2005/8/layout/hProcess4"/>
    <dgm:cxn modelId="{011DEF76-005A-9D4A-8E37-8B7556A500D7}" type="presParOf" srcId="{6F37398B-6216-E342-984E-E0D0E748B746}" destId="{01315978-1B1D-0749-A65B-8E4AFA410EDA}" srcOrd="2" destOrd="0" presId="urn:microsoft.com/office/officeart/2005/8/layout/hProcess4"/>
    <dgm:cxn modelId="{691F62AF-DAAC-7543-B751-87E09A10E1FA}" type="presParOf" srcId="{01315978-1B1D-0749-A65B-8E4AFA410EDA}" destId="{169FAAEC-288B-024A-A244-BA65FA890644}" srcOrd="0" destOrd="0" presId="urn:microsoft.com/office/officeart/2005/8/layout/hProcess4"/>
    <dgm:cxn modelId="{97896BAF-5BE6-6A43-BE8B-C4535C967B05}" type="presParOf" srcId="{01315978-1B1D-0749-A65B-8E4AFA410EDA}" destId="{AF303E19-DC57-3442-AFE0-A38A5004EEC6}" srcOrd="1" destOrd="0" presId="urn:microsoft.com/office/officeart/2005/8/layout/hProcess4"/>
    <dgm:cxn modelId="{68678C39-5D6B-B14F-B6E0-1E7B40C9A68D}" type="presParOf" srcId="{01315978-1B1D-0749-A65B-8E4AFA410EDA}" destId="{9994BDDC-945E-B046-9790-9E42D4E4E2DD}" srcOrd="2" destOrd="0" presId="urn:microsoft.com/office/officeart/2005/8/layout/hProcess4"/>
    <dgm:cxn modelId="{15549F71-B852-9A4E-B580-F600F36DCAEF}" type="presParOf" srcId="{01315978-1B1D-0749-A65B-8E4AFA410EDA}" destId="{BB5ED5EF-75F0-C643-8481-CCF5E9295F2D}" srcOrd="3" destOrd="0" presId="urn:microsoft.com/office/officeart/2005/8/layout/hProcess4"/>
    <dgm:cxn modelId="{532649AC-6BAF-BB41-9BDC-56A32382D34E}" type="presParOf" srcId="{01315978-1B1D-0749-A65B-8E4AFA410EDA}" destId="{D123331E-2F3D-144F-85C8-381A83E5CB8F}" srcOrd="4" destOrd="0" presId="urn:microsoft.com/office/officeart/2005/8/layout/hProcess4"/>
    <dgm:cxn modelId="{86891689-70B2-E240-A516-4451040720C3}" type="presParOf" srcId="{6F37398B-6216-E342-984E-E0D0E748B746}" destId="{FB1384F6-D4E3-7647-9684-990A50128788}" srcOrd="3" destOrd="0" presId="urn:microsoft.com/office/officeart/2005/8/layout/hProcess4"/>
    <dgm:cxn modelId="{CD3BB954-216E-6C4F-8BB6-CBF253555D6B}" type="presParOf" srcId="{6F37398B-6216-E342-984E-E0D0E748B746}" destId="{E2C13339-C526-3441-8822-8DE0AB57A608}" srcOrd="4" destOrd="0" presId="urn:microsoft.com/office/officeart/2005/8/layout/hProcess4"/>
    <dgm:cxn modelId="{08F561BE-148D-D846-B57C-9FB5D47D56F5}" type="presParOf" srcId="{E2C13339-C526-3441-8822-8DE0AB57A608}" destId="{CB69C959-5719-B64B-B2F4-4CB7128AA71B}" srcOrd="0" destOrd="0" presId="urn:microsoft.com/office/officeart/2005/8/layout/hProcess4"/>
    <dgm:cxn modelId="{416CA127-9C33-864B-910F-2E72266DDAF6}" type="presParOf" srcId="{E2C13339-C526-3441-8822-8DE0AB57A608}" destId="{C87CA441-670C-0448-B9E8-8A5B650F63CF}" srcOrd="1" destOrd="0" presId="urn:microsoft.com/office/officeart/2005/8/layout/hProcess4"/>
    <dgm:cxn modelId="{84AA3BA9-C420-9F4B-BCB4-8F06CA39ABA2}" type="presParOf" srcId="{E2C13339-C526-3441-8822-8DE0AB57A608}" destId="{63EF1D0B-3C2A-0146-AD96-B7F55C4BFA64}" srcOrd="2" destOrd="0" presId="urn:microsoft.com/office/officeart/2005/8/layout/hProcess4"/>
    <dgm:cxn modelId="{A90F56CA-711C-0A4B-99DD-F17319B94641}" type="presParOf" srcId="{E2C13339-C526-3441-8822-8DE0AB57A608}" destId="{8B9AB9AF-87BC-3948-822F-7328B88B4958}" srcOrd="3" destOrd="0" presId="urn:microsoft.com/office/officeart/2005/8/layout/hProcess4"/>
    <dgm:cxn modelId="{88CE4E59-25A0-7B4A-8CD7-4CC6C6A3811B}" type="presParOf" srcId="{E2C13339-C526-3441-8822-8DE0AB57A608}" destId="{596E1BEC-BB32-5446-9620-94F2FA44B9E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B527FB-5E5C-A44F-88F0-A86ED88BC5F2}" type="doc">
      <dgm:prSet loTypeId="urn:microsoft.com/office/officeart/2005/8/layout/cycle8" loCatId="" qsTypeId="urn:microsoft.com/office/officeart/2005/8/quickstyle/simple5" qsCatId="simple" csTypeId="urn:microsoft.com/office/officeart/2005/8/colors/colorful3" csCatId="colorful" phldr="1"/>
      <dgm:spPr/>
    </dgm:pt>
    <dgm:pt modelId="{813FF9BF-B115-F94A-AE65-332C851CDC5A}">
      <dgm:prSet phldrT="[Text]" custT="1"/>
      <dgm:spPr/>
      <dgm:t>
        <a:bodyPr/>
        <a:lstStyle/>
        <a:p>
          <a:r>
            <a:rPr lang="en-US" sz="1900" b="1" dirty="0" smtClean="0"/>
            <a:t>Praying</a:t>
          </a:r>
          <a:endParaRPr lang="en-US" sz="1900" b="1" dirty="0"/>
        </a:p>
      </dgm:t>
    </dgm:pt>
    <dgm:pt modelId="{70118D39-3257-784C-BB8B-63CFA1C284E8}" type="parTrans" cxnId="{AA884578-C2BC-D443-BB9E-997F0C68915B}">
      <dgm:prSet/>
      <dgm:spPr/>
      <dgm:t>
        <a:bodyPr/>
        <a:lstStyle/>
        <a:p>
          <a:endParaRPr lang="en-US"/>
        </a:p>
      </dgm:t>
    </dgm:pt>
    <dgm:pt modelId="{62789F64-497A-A442-AC6F-DA36351D3D5E}" type="sibTrans" cxnId="{AA884578-C2BC-D443-BB9E-997F0C68915B}">
      <dgm:prSet/>
      <dgm:spPr/>
      <dgm:t>
        <a:bodyPr/>
        <a:lstStyle/>
        <a:p>
          <a:endParaRPr lang="en-US"/>
        </a:p>
      </dgm:t>
    </dgm:pt>
    <dgm:pt modelId="{2166C5FA-4D73-F446-8E8B-2A26B73F7DF7}">
      <dgm:prSet phldrT="[Text]" custT="1"/>
      <dgm:spPr/>
      <dgm:t>
        <a:bodyPr/>
        <a:lstStyle/>
        <a:p>
          <a:r>
            <a:rPr lang="en-US" sz="1900" b="1" dirty="0" smtClean="0"/>
            <a:t>Caring Conversation</a:t>
          </a:r>
          <a:endParaRPr lang="en-US" sz="1900" b="1" dirty="0"/>
        </a:p>
      </dgm:t>
    </dgm:pt>
    <dgm:pt modelId="{5D44FA91-3D06-6B4B-9473-CEFFF3982994}" type="parTrans" cxnId="{AB58EEE8-676F-D247-848F-AD75F123B3E9}">
      <dgm:prSet/>
      <dgm:spPr/>
      <dgm:t>
        <a:bodyPr/>
        <a:lstStyle/>
        <a:p>
          <a:endParaRPr lang="en-US"/>
        </a:p>
      </dgm:t>
    </dgm:pt>
    <dgm:pt modelId="{E2F878FA-05CC-6A40-8C6A-5C9228C046F8}" type="sibTrans" cxnId="{AB58EEE8-676F-D247-848F-AD75F123B3E9}">
      <dgm:prSet/>
      <dgm:spPr/>
      <dgm:t>
        <a:bodyPr/>
        <a:lstStyle/>
        <a:p>
          <a:endParaRPr lang="en-US"/>
        </a:p>
      </dgm:t>
    </dgm:pt>
    <dgm:pt modelId="{537B86A3-DA43-D747-A64C-2E17D5CB9BC0}">
      <dgm:prSet phldrT="[Text]" custT="1"/>
      <dgm:spPr>
        <a:solidFill>
          <a:schemeClr val="accent5"/>
        </a:solidFill>
      </dgm:spPr>
      <dgm:t>
        <a:bodyPr/>
        <a:lstStyle/>
        <a:p>
          <a:r>
            <a:rPr lang="en-US" sz="1900" b="1" dirty="0" smtClean="0"/>
            <a:t>Reading the Bible</a:t>
          </a:r>
          <a:endParaRPr lang="en-US" sz="1900" b="1" dirty="0"/>
        </a:p>
      </dgm:t>
    </dgm:pt>
    <dgm:pt modelId="{2B7238CA-F19B-2C4B-984B-702CDD9EFC5F}" type="parTrans" cxnId="{16841DED-B5AD-6546-95A4-3904EBCF2FDF}">
      <dgm:prSet/>
      <dgm:spPr/>
      <dgm:t>
        <a:bodyPr/>
        <a:lstStyle/>
        <a:p>
          <a:endParaRPr lang="en-US"/>
        </a:p>
      </dgm:t>
    </dgm:pt>
    <dgm:pt modelId="{33BAD474-4E3E-E94E-B6F8-BEFBCD5FD20F}" type="sibTrans" cxnId="{16841DED-B5AD-6546-95A4-3904EBCF2FDF}">
      <dgm:prSet/>
      <dgm:spPr/>
      <dgm:t>
        <a:bodyPr/>
        <a:lstStyle/>
        <a:p>
          <a:endParaRPr lang="en-US"/>
        </a:p>
      </dgm:t>
    </dgm:pt>
    <dgm:pt modelId="{C6F66A99-6C24-6A44-8560-65301B09B868}">
      <dgm:prSet phldrT="[Text]" custT="1"/>
      <dgm:spPr>
        <a:solidFill>
          <a:srgbClr val="FF6600"/>
        </a:solidFill>
      </dgm:spPr>
      <dgm:t>
        <a:bodyPr/>
        <a:lstStyle/>
        <a:p>
          <a:r>
            <a:rPr lang="en-US" sz="1900" b="1" dirty="0" smtClean="0"/>
            <a:t>Celebrating Rituals</a:t>
          </a:r>
          <a:endParaRPr lang="en-US" sz="1900" b="1" dirty="0"/>
        </a:p>
      </dgm:t>
    </dgm:pt>
    <dgm:pt modelId="{7579EC1B-F265-654D-A797-8FDA2D334485}" type="parTrans" cxnId="{D2602A04-4F55-264D-9916-53216D723389}">
      <dgm:prSet/>
      <dgm:spPr/>
      <dgm:t>
        <a:bodyPr/>
        <a:lstStyle/>
        <a:p>
          <a:endParaRPr lang="en-US"/>
        </a:p>
      </dgm:t>
    </dgm:pt>
    <dgm:pt modelId="{B0793A5C-5475-7C48-B27A-E286CCEF690B}" type="sibTrans" cxnId="{D2602A04-4F55-264D-9916-53216D723389}">
      <dgm:prSet/>
      <dgm:spPr/>
      <dgm:t>
        <a:bodyPr/>
        <a:lstStyle/>
        <a:p>
          <a:endParaRPr lang="en-US"/>
        </a:p>
      </dgm:t>
    </dgm:pt>
    <dgm:pt modelId="{49F62048-5F01-674B-81C5-365C5B754DFF}">
      <dgm:prSet phldrT="[Text]" custT="1"/>
      <dgm:spPr>
        <a:solidFill>
          <a:schemeClr val="accent6"/>
        </a:solidFill>
      </dgm:spPr>
      <dgm:t>
        <a:bodyPr/>
        <a:lstStyle/>
        <a:p>
          <a:r>
            <a:rPr lang="en-US" sz="1900" b="1" dirty="0" smtClean="0"/>
            <a:t>Serving Others</a:t>
          </a:r>
          <a:endParaRPr lang="en-US" sz="1900" b="1" dirty="0"/>
        </a:p>
      </dgm:t>
    </dgm:pt>
    <dgm:pt modelId="{DAF45FAF-E67C-E041-881E-090B713B31FE}" type="parTrans" cxnId="{1F3A3AE4-5FEF-0043-95FD-DEF7D63B72D6}">
      <dgm:prSet/>
      <dgm:spPr/>
      <dgm:t>
        <a:bodyPr/>
        <a:lstStyle/>
        <a:p>
          <a:endParaRPr lang="en-US"/>
        </a:p>
      </dgm:t>
    </dgm:pt>
    <dgm:pt modelId="{00631AE5-8E56-9C4D-AB90-BE7E4464F703}" type="sibTrans" cxnId="{1F3A3AE4-5FEF-0043-95FD-DEF7D63B72D6}">
      <dgm:prSet/>
      <dgm:spPr/>
      <dgm:t>
        <a:bodyPr/>
        <a:lstStyle/>
        <a:p>
          <a:endParaRPr lang="en-US"/>
        </a:p>
      </dgm:t>
    </dgm:pt>
    <dgm:pt modelId="{FA5F3F31-98BE-1B47-AA92-A0697B6278DB}">
      <dgm:prSet phldrT="[Text]" custT="1"/>
      <dgm:spPr/>
      <dgm:t>
        <a:bodyPr/>
        <a:lstStyle/>
        <a:p>
          <a:r>
            <a:rPr lang="en-US" sz="1900" b="1" dirty="0" smtClean="0"/>
            <a:t>Learning &amp; Applying Faith to Daily Life</a:t>
          </a:r>
          <a:endParaRPr lang="en-US" sz="1900" b="1" dirty="0"/>
        </a:p>
      </dgm:t>
    </dgm:pt>
    <dgm:pt modelId="{A99B78D3-6453-2841-B1A8-F6703E84E01C}" type="sibTrans" cxnId="{227AA429-C608-134C-A9B1-921360CB0265}">
      <dgm:prSet/>
      <dgm:spPr/>
      <dgm:t>
        <a:bodyPr/>
        <a:lstStyle/>
        <a:p>
          <a:endParaRPr lang="en-US"/>
        </a:p>
      </dgm:t>
    </dgm:pt>
    <dgm:pt modelId="{8DBC315B-50E7-9E4A-9D95-18A20D265CCA}" type="parTrans" cxnId="{227AA429-C608-134C-A9B1-921360CB0265}">
      <dgm:prSet/>
      <dgm:spPr/>
      <dgm:t>
        <a:bodyPr/>
        <a:lstStyle/>
        <a:p>
          <a:endParaRPr lang="en-US"/>
        </a:p>
      </dgm:t>
    </dgm:pt>
    <dgm:pt modelId="{5CE7BCB2-35BE-464C-85B8-08AFCF3F5B00}" type="pres">
      <dgm:prSet presAssocID="{84B527FB-5E5C-A44F-88F0-A86ED88BC5F2}" presName="compositeShape" presStyleCnt="0">
        <dgm:presLayoutVars>
          <dgm:chMax val="7"/>
          <dgm:dir/>
          <dgm:resizeHandles val="exact"/>
        </dgm:presLayoutVars>
      </dgm:prSet>
      <dgm:spPr/>
    </dgm:pt>
    <dgm:pt modelId="{FA110E58-AF3C-2B46-828F-E3D3EEE7AFE1}" type="pres">
      <dgm:prSet presAssocID="{84B527FB-5E5C-A44F-88F0-A86ED88BC5F2}" presName="wedge1" presStyleLbl="node1" presStyleIdx="0" presStyleCnt="6"/>
      <dgm:spPr/>
      <dgm:t>
        <a:bodyPr/>
        <a:lstStyle/>
        <a:p>
          <a:endParaRPr lang="en-US"/>
        </a:p>
      </dgm:t>
    </dgm:pt>
    <dgm:pt modelId="{AE6AFCC6-CE59-444C-828D-6E6960F40E64}" type="pres">
      <dgm:prSet presAssocID="{84B527FB-5E5C-A44F-88F0-A86ED88BC5F2}" presName="dummy1a" presStyleCnt="0"/>
      <dgm:spPr/>
    </dgm:pt>
    <dgm:pt modelId="{F3B5154E-9EA1-E34C-AC0B-484F6CA27353}" type="pres">
      <dgm:prSet presAssocID="{84B527FB-5E5C-A44F-88F0-A86ED88BC5F2}" presName="dummy1b" presStyleCnt="0"/>
      <dgm:spPr/>
    </dgm:pt>
    <dgm:pt modelId="{A3F4B554-742A-014D-86C8-DA632EBA7797}" type="pres">
      <dgm:prSet presAssocID="{84B527FB-5E5C-A44F-88F0-A86ED88BC5F2}" presName="wedge1Tx" presStyleLbl="node1" presStyleIdx="0" presStyleCnt="6">
        <dgm:presLayoutVars>
          <dgm:chMax val="0"/>
          <dgm:chPref val="0"/>
          <dgm:bulletEnabled val="1"/>
        </dgm:presLayoutVars>
      </dgm:prSet>
      <dgm:spPr/>
      <dgm:t>
        <a:bodyPr/>
        <a:lstStyle/>
        <a:p>
          <a:endParaRPr lang="en-US"/>
        </a:p>
      </dgm:t>
    </dgm:pt>
    <dgm:pt modelId="{9A195098-6437-784C-BE84-C0D67997F254}" type="pres">
      <dgm:prSet presAssocID="{84B527FB-5E5C-A44F-88F0-A86ED88BC5F2}" presName="wedge2" presStyleLbl="node1" presStyleIdx="1" presStyleCnt="6"/>
      <dgm:spPr/>
      <dgm:t>
        <a:bodyPr/>
        <a:lstStyle/>
        <a:p>
          <a:endParaRPr lang="en-US"/>
        </a:p>
      </dgm:t>
    </dgm:pt>
    <dgm:pt modelId="{4E297420-DF36-5841-9E6A-238447D2849F}" type="pres">
      <dgm:prSet presAssocID="{84B527FB-5E5C-A44F-88F0-A86ED88BC5F2}" presName="dummy2a" presStyleCnt="0"/>
      <dgm:spPr/>
    </dgm:pt>
    <dgm:pt modelId="{DB85BDEC-31A0-5841-A8F8-F394B80B9C9B}" type="pres">
      <dgm:prSet presAssocID="{84B527FB-5E5C-A44F-88F0-A86ED88BC5F2}" presName="dummy2b" presStyleCnt="0"/>
      <dgm:spPr/>
    </dgm:pt>
    <dgm:pt modelId="{EF6FA3A2-DB54-6644-A690-1F5C0845140E}" type="pres">
      <dgm:prSet presAssocID="{84B527FB-5E5C-A44F-88F0-A86ED88BC5F2}" presName="wedge2Tx" presStyleLbl="node1" presStyleIdx="1" presStyleCnt="6">
        <dgm:presLayoutVars>
          <dgm:chMax val="0"/>
          <dgm:chPref val="0"/>
          <dgm:bulletEnabled val="1"/>
        </dgm:presLayoutVars>
      </dgm:prSet>
      <dgm:spPr/>
      <dgm:t>
        <a:bodyPr/>
        <a:lstStyle/>
        <a:p>
          <a:endParaRPr lang="en-US"/>
        </a:p>
      </dgm:t>
    </dgm:pt>
    <dgm:pt modelId="{94E83464-95FD-304C-85E2-F4E5AFA9B436}" type="pres">
      <dgm:prSet presAssocID="{84B527FB-5E5C-A44F-88F0-A86ED88BC5F2}" presName="wedge3" presStyleLbl="node1" presStyleIdx="2" presStyleCnt="6"/>
      <dgm:spPr/>
      <dgm:t>
        <a:bodyPr/>
        <a:lstStyle/>
        <a:p>
          <a:endParaRPr lang="en-US"/>
        </a:p>
      </dgm:t>
    </dgm:pt>
    <dgm:pt modelId="{16AF1D1B-939F-0445-B34D-2FE9383D0371}" type="pres">
      <dgm:prSet presAssocID="{84B527FB-5E5C-A44F-88F0-A86ED88BC5F2}" presName="dummy3a" presStyleCnt="0"/>
      <dgm:spPr/>
    </dgm:pt>
    <dgm:pt modelId="{7166A177-E824-254E-978A-ED10D718326C}" type="pres">
      <dgm:prSet presAssocID="{84B527FB-5E5C-A44F-88F0-A86ED88BC5F2}" presName="dummy3b" presStyleCnt="0"/>
      <dgm:spPr/>
    </dgm:pt>
    <dgm:pt modelId="{4D113706-EA92-454D-B1E5-CCBA21BB8FD5}" type="pres">
      <dgm:prSet presAssocID="{84B527FB-5E5C-A44F-88F0-A86ED88BC5F2}" presName="wedge3Tx" presStyleLbl="node1" presStyleIdx="2" presStyleCnt="6">
        <dgm:presLayoutVars>
          <dgm:chMax val="0"/>
          <dgm:chPref val="0"/>
          <dgm:bulletEnabled val="1"/>
        </dgm:presLayoutVars>
      </dgm:prSet>
      <dgm:spPr/>
      <dgm:t>
        <a:bodyPr/>
        <a:lstStyle/>
        <a:p>
          <a:endParaRPr lang="en-US"/>
        </a:p>
      </dgm:t>
    </dgm:pt>
    <dgm:pt modelId="{0A7B1D9C-B3E2-BA41-B1EE-8DFB4E25A5BE}" type="pres">
      <dgm:prSet presAssocID="{84B527FB-5E5C-A44F-88F0-A86ED88BC5F2}" presName="wedge4" presStyleLbl="node1" presStyleIdx="3" presStyleCnt="6"/>
      <dgm:spPr/>
      <dgm:t>
        <a:bodyPr/>
        <a:lstStyle/>
        <a:p>
          <a:endParaRPr lang="en-US"/>
        </a:p>
      </dgm:t>
    </dgm:pt>
    <dgm:pt modelId="{879F137B-7B4B-BC44-A735-B1A7A7A09FF6}" type="pres">
      <dgm:prSet presAssocID="{84B527FB-5E5C-A44F-88F0-A86ED88BC5F2}" presName="dummy4a" presStyleCnt="0"/>
      <dgm:spPr/>
    </dgm:pt>
    <dgm:pt modelId="{E236A5FE-A686-134B-A590-31B14383EE76}" type="pres">
      <dgm:prSet presAssocID="{84B527FB-5E5C-A44F-88F0-A86ED88BC5F2}" presName="dummy4b" presStyleCnt="0"/>
      <dgm:spPr/>
    </dgm:pt>
    <dgm:pt modelId="{5CB3D5B2-B800-494D-B44F-288CEE9823A4}" type="pres">
      <dgm:prSet presAssocID="{84B527FB-5E5C-A44F-88F0-A86ED88BC5F2}" presName="wedge4Tx" presStyleLbl="node1" presStyleIdx="3" presStyleCnt="6">
        <dgm:presLayoutVars>
          <dgm:chMax val="0"/>
          <dgm:chPref val="0"/>
          <dgm:bulletEnabled val="1"/>
        </dgm:presLayoutVars>
      </dgm:prSet>
      <dgm:spPr/>
      <dgm:t>
        <a:bodyPr/>
        <a:lstStyle/>
        <a:p>
          <a:endParaRPr lang="en-US"/>
        </a:p>
      </dgm:t>
    </dgm:pt>
    <dgm:pt modelId="{412DCD46-9FDD-A942-A630-4BEF0C1D8610}" type="pres">
      <dgm:prSet presAssocID="{84B527FB-5E5C-A44F-88F0-A86ED88BC5F2}" presName="wedge5" presStyleLbl="node1" presStyleIdx="4" presStyleCnt="6"/>
      <dgm:spPr/>
      <dgm:t>
        <a:bodyPr/>
        <a:lstStyle/>
        <a:p>
          <a:endParaRPr lang="en-US"/>
        </a:p>
      </dgm:t>
    </dgm:pt>
    <dgm:pt modelId="{D38A66FB-9A7B-6A4F-84BA-526F438EA642}" type="pres">
      <dgm:prSet presAssocID="{84B527FB-5E5C-A44F-88F0-A86ED88BC5F2}" presName="dummy5a" presStyleCnt="0"/>
      <dgm:spPr/>
    </dgm:pt>
    <dgm:pt modelId="{6CAC8AD0-B242-A345-AAE7-C670160A3BF4}" type="pres">
      <dgm:prSet presAssocID="{84B527FB-5E5C-A44F-88F0-A86ED88BC5F2}" presName="dummy5b" presStyleCnt="0"/>
      <dgm:spPr/>
    </dgm:pt>
    <dgm:pt modelId="{483757C0-AA99-7D42-8BF6-37E098C63F26}" type="pres">
      <dgm:prSet presAssocID="{84B527FB-5E5C-A44F-88F0-A86ED88BC5F2}" presName="wedge5Tx" presStyleLbl="node1" presStyleIdx="4" presStyleCnt="6">
        <dgm:presLayoutVars>
          <dgm:chMax val="0"/>
          <dgm:chPref val="0"/>
          <dgm:bulletEnabled val="1"/>
        </dgm:presLayoutVars>
      </dgm:prSet>
      <dgm:spPr/>
      <dgm:t>
        <a:bodyPr/>
        <a:lstStyle/>
        <a:p>
          <a:endParaRPr lang="en-US"/>
        </a:p>
      </dgm:t>
    </dgm:pt>
    <dgm:pt modelId="{55AA290D-ED29-784A-9680-2863B395624D}" type="pres">
      <dgm:prSet presAssocID="{84B527FB-5E5C-A44F-88F0-A86ED88BC5F2}" presName="wedge6" presStyleLbl="node1" presStyleIdx="5" presStyleCnt="6"/>
      <dgm:spPr/>
      <dgm:t>
        <a:bodyPr/>
        <a:lstStyle/>
        <a:p>
          <a:endParaRPr lang="en-US"/>
        </a:p>
      </dgm:t>
    </dgm:pt>
    <dgm:pt modelId="{D0D5735C-3A1B-3A4A-BBE2-C7F5BCCF4CCB}" type="pres">
      <dgm:prSet presAssocID="{84B527FB-5E5C-A44F-88F0-A86ED88BC5F2}" presName="dummy6a" presStyleCnt="0"/>
      <dgm:spPr/>
    </dgm:pt>
    <dgm:pt modelId="{B1BF186B-6B27-F042-91B3-C90DC98B943F}" type="pres">
      <dgm:prSet presAssocID="{84B527FB-5E5C-A44F-88F0-A86ED88BC5F2}" presName="dummy6b" presStyleCnt="0"/>
      <dgm:spPr/>
    </dgm:pt>
    <dgm:pt modelId="{31B51043-F434-7C4D-B970-227F0AF1AB56}" type="pres">
      <dgm:prSet presAssocID="{84B527FB-5E5C-A44F-88F0-A86ED88BC5F2}" presName="wedge6Tx" presStyleLbl="node1" presStyleIdx="5" presStyleCnt="6">
        <dgm:presLayoutVars>
          <dgm:chMax val="0"/>
          <dgm:chPref val="0"/>
          <dgm:bulletEnabled val="1"/>
        </dgm:presLayoutVars>
      </dgm:prSet>
      <dgm:spPr/>
      <dgm:t>
        <a:bodyPr/>
        <a:lstStyle/>
        <a:p>
          <a:endParaRPr lang="en-US"/>
        </a:p>
      </dgm:t>
    </dgm:pt>
    <dgm:pt modelId="{40181777-0120-3246-9239-DF78AA186B50}" type="pres">
      <dgm:prSet presAssocID="{62789F64-497A-A442-AC6F-DA36351D3D5E}" presName="arrowWedge1" presStyleLbl="fgSibTrans2D1" presStyleIdx="0" presStyleCnt="6"/>
      <dgm:spPr/>
    </dgm:pt>
    <dgm:pt modelId="{0A2B7FCD-8C83-D049-9562-4704884B860F}" type="pres">
      <dgm:prSet presAssocID="{E2F878FA-05CC-6A40-8C6A-5C9228C046F8}" presName="arrowWedge2" presStyleLbl="fgSibTrans2D1" presStyleIdx="1" presStyleCnt="6"/>
      <dgm:spPr/>
    </dgm:pt>
    <dgm:pt modelId="{09EA6939-E848-7C41-BA2A-9840F1371A12}" type="pres">
      <dgm:prSet presAssocID="{33BAD474-4E3E-E94E-B6F8-BEFBCD5FD20F}" presName="arrowWedge3" presStyleLbl="fgSibTrans2D1" presStyleIdx="2" presStyleCnt="6"/>
      <dgm:spPr>
        <a:solidFill>
          <a:schemeClr val="accent5"/>
        </a:solidFill>
      </dgm:spPr>
    </dgm:pt>
    <dgm:pt modelId="{A3EECC7C-6DF9-7F43-92F2-89CFF76CDB1C}" type="pres">
      <dgm:prSet presAssocID="{B0793A5C-5475-7C48-B27A-E286CCEF690B}" presName="arrowWedge4" presStyleLbl="fgSibTrans2D1" presStyleIdx="3" presStyleCnt="6"/>
      <dgm:spPr>
        <a:solidFill>
          <a:srgbClr val="FF6600"/>
        </a:solidFill>
      </dgm:spPr>
    </dgm:pt>
    <dgm:pt modelId="{68BCF914-9042-0848-B075-98A034844E11}" type="pres">
      <dgm:prSet presAssocID="{00631AE5-8E56-9C4D-AB90-BE7E4464F703}" presName="arrowWedge5" presStyleLbl="fgSibTrans2D1" presStyleIdx="4" presStyleCnt="6"/>
      <dgm:spPr>
        <a:solidFill>
          <a:schemeClr val="accent6"/>
        </a:solidFill>
      </dgm:spPr>
    </dgm:pt>
    <dgm:pt modelId="{62A1B435-37D3-4645-A284-4DD6B6FC679D}" type="pres">
      <dgm:prSet presAssocID="{A99B78D3-6453-2841-B1A8-F6703E84E01C}" presName="arrowWedge6" presStyleLbl="fgSibTrans2D1" presStyleIdx="5" presStyleCnt="6"/>
      <dgm:spPr/>
    </dgm:pt>
  </dgm:ptLst>
  <dgm:cxnLst>
    <dgm:cxn modelId="{AB58EEE8-676F-D247-848F-AD75F123B3E9}" srcId="{84B527FB-5E5C-A44F-88F0-A86ED88BC5F2}" destId="{2166C5FA-4D73-F446-8E8B-2A26B73F7DF7}" srcOrd="1" destOrd="0" parTransId="{5D44FA91-3D06-6B4B-9473-CEFFF3982994}" sibTransId="{E2F878FA-05CC-6A40-8C6A-5C9228C046F8}"/>
    <dgm:cxn modelId="{8DB225DB-2380-2B4B-B5D0-6050571DD068}" type="presOf" srcId="{2166C5FA-4D73-F446-8E8B-2A26B73F7DF7}" destId="{9A195098-6437-784C-BE84-C0D67997F254}" srcOrd="0" destOrd="0" presId="urn:microsoft.com/office/officeart/2005/8/layout/cycle8"/>
    <dgm:cxn modelId="{9431DB43-C64B-C44C-82AE-5D8478C03A44}" type="presOf" srcId="{2166C5FA-4D73-F446-8E8B-2A26B73F7DF7}" destId="{EF6FA3A2-DB54-6644-A690-1F5C0845140E}" srcOrd="1" destOrd="0" presId="urn:microsoft.com/office/officeart/2005/8/layout/cycle8"/>
    <dgm:cxn modelId="{16841DED-B5AD-6546-95A4-3904EBCF2FDF}" srcId="{84B527FB-5E5C-A44F-88F0-A86ED88BC5F2}" destId="{537B86A3-DA43-D747-A64C-2E17D5CB9BC0}" srcOrd="2" destOrd="0" parTransId="{2B7238CA-F19B-2C4B-984B-702CDD9EFC5F}" sibTransId="{33BAD474-4E3E-E94E-B6F8-BEFBCD5FD20F}"/>
    <dgm:cxn modelId="{7E617563-9F20-E449-AEAC-513D58E53DC5}" type="presOf" srcId="{C6F66A99-6C24-6A44-8560-65301B09B868}" destId="{0A7B1D9C-B3E2-BA41-B1EE-8DFB4E25A5BE}" srcOrd="0" destOrd="0" presId="urn:microsoft.com/office/officeart/2005/8/layout/cycle8"/>
    <dgm:cxn modelId="{F4D625DB-E5CD-DF43-9B22-32C2465806CA}" type="presOf" srcId="{49F62048-5F01-674B-81C5-365C5B754DFF}" destId="{412DCD46-9FDD-A942-A630-4BEF0C1D8610}" srcOrd="0" destOrd="0" presId="urn:microsoft.com/office/officeart/2005/8/layout/cycle8"/>
    <dgm:cxn modelId="{1F3A3AE4-5FEF-0043-95FD-DEF7D63B72D6}" srcId="{84B527FB-5E5C-A44F-88F0-A86ED88BC5F2}" destId="{49F62048-5F01-674B-81C5-365C5B754DFF}" srcOrd="4" destOrd="0" parTransId="{DAF45FAF-E67C-E041-881E-090B713B31FE}" sibTransId="{00631AE5-8E56-9C4D-AB90-BE7E4464F703}"/>
    <dgm:cxn modelId="{0EC44BAE-DE4B-B440-A040-EA5DE2B03145}" type="presOf" srcId="{FA5F3F31-98BE-1B47-AA92-A0697B6278DB}" destId="{55AA290D-ED29-784A-9680-2863B395624D}" srcOrd="0" destOrd="0" presId="urn:microsoft.com/office/officeart/2005/8/layout/cycle8"/>
    <dgm:cxn modelId="{227AA429-C608-134C-A9B1-921360CB0265}" srcId="{84B527FB-5E5C-A44F-88F0-A86ED88BC5F2}" destId="{FA5F3F31-98BE-1B47-AA92-A0697B6278DB}" srcOrd="5" destOrd="0" parTransId="{8DBC315B-50E7-9E4A-9D95-18A20D265CCA}" sibTransId="{A99B78D3-6453-2841-B1A8-F6703E84E01C}"/>
    <dgm:cxn modelId="{AA884578-C2BC-D443-BB9E-997F0C68915B}" srcId="{84B527FB-5E5C-A44F-88F0-A86ED88BC5F2}" destId="{813FF9BF-B115-F94A-AE65-332C851CDC5A}" srcOrd="0" destOrd="0" parTransId="{70118D39-3257-784C-BB8B-63CFA1C284E8}" sibTransId="{62789F64-497A-A442-AC6F-DA36351D3D5E}"/>
    <dgm:cxn modelId="{D2602A04-4F55-264D-9916-53216D723389}" srcId="{84B527FB-5E5C-A44F-88F0-A86ED88BC5F2}" destId="{C6F66A99-6C24-6A44-8560-65301B09B868}" srcOrd="3" destOrd="0" parTransId="{7579EC1B-F265-654D-A797-8FDA2D334485}" sibTransId="{B0793A5C-5475-7C48-B27A-E286CCEF690B}"/>
    <dgm:cxn modelId="{1E21D0A8-B8AB-3445-9DC0-E25630A50640}" type="presOf" srcId="{537B86A3-DA43-D747-A64C-2E17D5CB9BC0}" destId="{4D113706-EA92-454D-B1E5-CCBA21BB8FD5}" srcOrd="1" destOrd="0" presId="urn:microsoft.com/office/officeart/2005/8/layout/cycle8"/>
    <dgm:cxn modelId="{F720B621-259A-774E-A6BA-3E94A6724BEF}" type="presOf" srcId="{FA5F3F31-98BE-1B47-AA92-A0697B6278DB}" destId="{31B51043-F434-7C4D-B970-227F0AF1AB56}" srcOrd="1" destOrd="0" presId="urn:microsoft.com/office/officeart/2005/8/layout/cycle8"/>
    <dgm:cxn modelId="{AFE63B2C-0709-4E44-B3D6-A250B665902A}" type="presOf" srcId="{813FF9BF-B115-F94A-AE65-332C851CDC5A}" destId="{A3F4B554-742A-014D-86C8-DA632EBA7797}" srcOrd="1" destOrd="0" presId="urn:microsoft.com/office/officeart/2005/8/layout/cycle8"/>
    <dgm:cxn modelId="{23BDCBC5-A154-E343-AF35-73ACC21513D7}" type="presOf" srcId="{813FF9BF-B115-F94A-AE65-332C851CDC5A}" destId="{FA110E58-AF3C-2B46-828F-E3D3EEE7AFE1}" srcOrd="0" destOrd="0" presId="urn:microsoft.com/office/officeart/2005/8/layout/cycle8"/>
    <dgm:cxn modelId="{297F3904-4CC9-0342-A83F-7EAA551F56F0}" type="presOf" srcId="{49F62048-5F01-674B-81C5-365C5B754DFF}" destId="{483757C0-AA99-7D42-8BF6-37E098C63F26}" srcOrd="1" destOrd="0" presId="urn:microsoft.com/office/officeart/2005/8/layout/cycle8"/>
    <dgm:cxn modelId="{0A79BF8B-8F03-6744-9D46-E58724D29C37}" type="presOf" srcId="{537B86A3-DA43-D747-A64C-2E17D5CB9BC0}" destId="{94E83464-95FD-304C-85E2-F4E5AFA9B436}" srcOrd="0" destOrd="0" presId="urn:microsoft.com/office/officeart/2005/8/layout/cycle8"/>
    <dgm:cxn modelId="{60CAB391-4487-C842-8D0C-D53C86E94C43}" type="presOf" srcId="{C6F66A99-6C24-6A44-8560-65301B09B868}" destId="{5CB3D5B2-B800-494D-B44F-288CEE9823A4}" srcOrd="1" destOrd="0" presId="urn:microsoft.com/office/officeart/2005/8/layout/cycle8"/>
    <dgm:cxn modelId="{FAB9259E-E5C6-8C47-8AEC-88D68BAB3222}" type="presOf" srcId="{84B527FB-5E5C-A44F-88F0-A86ED88BC5F2}" destId="{5CE7BCB2-35BE-464C-85B8-08AFCF3F5B00}" srcOrd="0" destOrd="0" presId="urn:microsoft.com/office/officeart/2005/8/layout/cycle8"/>
    <dgm:cxn modelId="{AFBDD139-C6F1-6F42-BB85-D49C2FDF86F2}" type="presParOf" srcId="{5CE7BCB2-35BE-464C-85B8-08AFCF3F5B00}" destId="{FA110E58-AF3C-2B46-828F-E3D3EEE7AFE1}" srcOrd="0" destOrd="0" presId="urn:microsoft.com/office/officeart/2005/8/layout/cycle8"/>
    <dgm:cxn modelId="{3C2986A9-8059-9A40-8DC4-F6DC5BE45660}" type="presParOf" srcId="{5CE7BCB2-35BE-464C-85B8-08AFCF3F5B00}" destId="{AE6AFCC6-CE59-444C-828D-6E6960F40E64}" srcOrd="1" destOrd="0" presId="urn:microsoft.com/office/officeart/2005/8/layout/cycle8"/>
    <dgm:cxn modelId="{E2B371BD-8751-A241-9D50-2BE57E38B895}" type="presParOf" srcId="{5CE7BCB2-35BE-464C-85B8-08AFCF3F5B00}" destId="{F3B5154E-9EA1-E34C-AC0B-484F6CA27353}" srcOrd="2" destOrd="0" presId="urn:microsoft.com/office/officeart/2005/8/layout/cycle8"/>
    <dgm:cxn modelId="{EC7F3AF9-BA0F-9547-B607-8D84223CDCD1}" type="presParOf" srcId="{5CE7BCB2-35BE-464C-85B8-08AFCF3F5B00}" destId="{A3F4B554-742A-014D-86C8-DA632EBA7797}" srcOrd="3" destOrd="0" presId="urn:microsoft.com/office/officeart/2005/8/layout/cycle8"/>
    <dgm:cxn modelId="{F5F0C244-6D53-F744-945B-5008CAE8726A}" type="presParOf" srcId="{5CE7BCB2-35BE-464C-85B8-08AFCF3F5B00}" destId="{9A195098-6437-784C-BE84-C0D67997F254}" srcOrd="4" destOrd="0" presId="urn:microsoft.com/office/officeart/2005/8/layout/cycle8"/>
    <dgm:cxn modelId="{A0D5F88D-DE48-5C44-A69F-5C4F4D8CAA24}" type="presParOf" srcId="{5CE7BCB2-35BE-464C-85B8-08AFCF3F5B00}" destId="{4E297420-DF36-5841-9E6A-238447D2849F}" srcOrd="5" destOrd="0" presId="urn:microsoft.com/office/officeart/2005/8/layout/cycle8"/>
    <dgm:cxn modelId="{589C133D-69FD-4A49-9EE5-FFD1A62F0427}" type="presParOf" srcId="{5CE7BCB2-35BE-464C-85B8-08AFCF3F5B00}" destId="{DB85BDEC-31A0-5841-A8F8-F394B80B9C9B}" srcOrd="6" destOrd="0" presId="urn:microsoft.com/office/officeart/2005/8/layout/cycle8"/>
    <dgm:cxn modelId="{0D5D860D-A734-F844-99A7-DFC648ED12FE}" type="presParOf" srcId="{5CE7BCB2-35BE-464C-85B8-08AFCF3F5B00}" destId="{EF6FA3A2-DB54-6644-A690-1F5C0845140E}" srcOrd="7" destOrd="0" presId="urn:microsoft.com/office/officeart/2005/8/layout/cycle8"/>
    <dgm:cxn modelId="{52B91934-5329-244B-AD0D-F8E99B36C6A7}" type="presParOf" srcId="{5CE7BCB2-35BE-464C-85B8-08AFCF3F5B00}" destId="{94E83464-95FD-304C-85E2-F4E5AFA9B436}" srcOrd="8" destOrd="0" presId="urn:microsoft.com/office/officeart/2005/8/layout/cycle8"/>
    <dgm:cxn modelId="{B99AA259-0654-5D4E-BB0B-4E741EF928EB}" type="presParOf" srcId="{5CE7BCB2-35BE-464C-85B8-08AFCF3F5B00}" destId="{16AF1D1B-939F-0445-B34D-2FE9383D0371}" srcOrd="9" destOrd="0" presId="urn:microsoft.com/office/officeart/2005/8/layout/cycle8"/>
    <dgm:cxn modelId="{73928DA2-DA71-7242-A940-367D2D0F83C6}" type="presParOf" srcId="{5CE7BCB2-35BE-464C-85B8-08AFCF3F5B00}" destId="{7166A177-E824-254E-978A-ED10D718326C}" srcOrd="10" destOrd="0" presId="urn:microsoft.com/office/officeart/2005/8/layout/cycle8"/>
    <dgm:cxn modelId="{F52A06B8-BE6C-E842-BF48-2B492CB8552F}" type="presParOf" srcId="{5CE7BCB2-35BE-464C-85B8-08AFCF3F5B00}" destId="{4D113706-EA92-454D-B1E5-CCBA21BB8FD5}" srcOrd="11" destOrd="0" presId="urn:microsoft.com/office/officeart/2005/8/layout/cycle8"/>
    <dgm:cxn modelId="{7502B984-648E-0A4D-B862-AED2EA23B460}" type="presParOf" srcId="{5CE7BCB2-35BE-464C-85B8-08AFCF3F5B00}" destId="{0A7B1D9C-B3E2-BA41-B1EE-8DFB4E25A5BE}" srcOrd="12" destOrd="0" presId="urn:microsoft.com/office/officeart/2005/8/layout/cycle8"/>
    <dgm:cxn modelId="{E20A741A-0B29-D94E-ACE5-2645D0DE4A3C}" type="presParOf" srcId="{5CE7BCB2-35BE-464C-85B8-08AFCF3F5B00}" destId="{879F137B-7B4B-BC44-A735-B1A7A7A09FF6}" srcOrd="13" destOrd="0" presId="urn:microsoft.com/office/officeart/2005/8/layout/cycle8"/>
    <dgm:cxn modelId="{1A9BC38F-F73D-0748-90CE-BF14875AAE87}" type="presParOf" srcId="{5CE7BCB2-35BE-464C-85B8-08AFCF3F5B00}" destId="{E236A5FE-A686-134B-A590-31B14383EE76}" srcOrd="14" destOrd="0" presId="urn:microsoft.com/office/officeart/2005/8/layout/cycle8"/>
    <dgm:cxn modelId="{8F7C3C73-0E78-8440-82D6-76E9AA8F3764}" type="presParOf" srcId="{5CE7BCB2-35BE-464C-85B8-08AFCF3F5B00}" destId="{5CB3D5B2-B800-494D-B44F-288CEE9823A4}" srcOrd="15" destOrd="0" presId="urn:microsoft.com/office/officeart/2005/8/layout/cycle8"/>
    <dgm:cxn modelId="{5B889C74-4C9F-5748-887E-17E10DF708A6}" type="presParOf" srcId="{5CE7BCB2-35BE-464C-85B8-08AFCF3F5B00}" destId="{412DCD46-9FDD-A942-A630-4BEF0C1D8610}" srcOrd="16" destOrd="0" presId="urn:microsoft.com/office/officeart/2005/8/layout/cycle8"/>
    <dgm:cxn modelId="{5C454DC6-2C9D-C34D-8AAA-1C9DEA70A208}" type="presParOf" srcId="{5CE7BCB2-35BE-464C-85B8-08AFCF3F5B00}" destId="{D38A66FB-9A7B-6A4F-84BA-526F438EA642}" srcOrd="17" destOrd="0" presId="urn:microsoft.com/office/officeart/2005/8/layout/cycle8"/>
    <dgm:cxn modelId="{5E863A41-4B8E-BE47-A107-6F9BFDD32BF7}" type="presParOf" srcId="{5CE7BCB2-35BE-464C-85B8-08AFCF3F5B00}" destId="{6CAC8AD0-B242-A345-AAE7-C670160A3BF4}" srcOrd="18" destOrd="0" presId="urn:microsoft.com/office/officeart/2005/8/layout/cycle8"/>
    <dgm:cxn modelId="{756243F8-6CD7-F64A-935B-6187ADE84B25}" type="presParOf" srcId="{5CE7BCB2-35BE-464C-85B8-08AFCF3F5B00}" destId="{483757C0-AA99-7D42-8BF6-37E098C63F26}" srcOrd="19" destOrd="0" presId="urn:microsoft.com/office/officeart/2005/8/layout/cycle8"/>
    <dgm:cxn modelId="{3D64C2DA-A7C9-F04B-95AC-7ABE35AFC324}" type="presParOf" srcId="{5CE7BCB2-35BE-464C-85B8-08AFCF3F5B00}" destId="{55AA290D-ED29-784A-9680-2863B395624D}" srcOrd="20" destOrd="0" presId="urn:microsoft.com/office/officeart/2005/8/layout/cycle8"/>
    <dgm:cxn modelId="{B718B7FD-1499-B549-8E02-79DB94E74426}" type="presParOf" srcId="{5CE7BCB2-35BE-464C-85B8-08AFCF3F5B00}" destId="{D0D5735C-3A1B-3A4A-BBE2-C7F5BCCF4CCB}" srcOrd="21" destOrd="0" presId="urn:microsoft.com/office/officeart/2005/8/layout/cycle8"/>
    <dgm:cxn modelId="{D3FB37A1-3075-3446-A621-283A7CD56155}" type="presParOf" srcId="{5CE7BCB2-35BE-464C-85B8-08AFCF3F5B00}" destId="{B1BF186B-6B27-F042-91B3-C90DC98B943F}" srcOrd="22" destOrd="0" presId="urn:microsoft.com/office/officeart/2005/8/layout/cycle8"/>
    <dgm:cxn modelId="{3DC35C77-C110-A94C-A736-1A1D4EF27FD6}" type="presParOf" srcId="{5CE7BCB2-35BE-464C-85B8-08AFCF3F5B00}" destId="{31B51043-F434-7C4D-B970-227F0AF1AB56}" srcOrd="23" destOrd="0" presId="urn:microsoft.com/office/officeart/2005/8/layout/cycle8"/>
    <dgm:cxn modelId="{4B7EC520-3EE9-4942-99C6-45A92725F70F}" type="presParOf" srcId="{5CE7BCB2-35BE-464C-85B8-08AFCF3F5B00}" destId="{40181777-0120-3246-9239-DF78AA186B50}" srcOrd="24" destOrd="0" presId="urn:microsoft.com/office/officeart/2005/8/layout/cycle8"/>
    <dgm:cxn modelId="{534D10D4-D987-D348-A7CE-D19DC634AA85}" type="presParOf" srcId="{5CE7BCB2-35BE-464C-85B8-08AFCF3F5B00}" destId="{0A2B7FCD-8C83-D049-9562-4704884B860F}" srcOrd="25" destOrd="0" presId="urn:microsoft.com/office/officeart/2005/8/layout/cycle8"/>
    <dgm:cxn modelId="{3257F69F-2841-DE4A-B0A1-A8E277B9E9DC}" type="presParOf" srcId="{5CE7BCB2-35BE-464C-85B8-08AFCF3F5B00}" destId="{09EA6939-E848-7C41-BA2A-9840F1371A12}" srcOrd="26" destOrd="0" presId="urn:microsoft.com/office/officeart/2005/8/layout/cycle8"/>
    <dgm:cxn modelId="{7F72EC40-8C85-B94F-A83D-AC1DB77F8062}" type="presParOf" srcId="{5CE7BCB2-35BE-464C-85B8-08AFCF3F5B00}" destId="{A3EECC7C-6DF9-7F43-92F2-89CFF76CDB1C}" srcOrd="27" destOrd="0" presId="urn:microsoft.com/office/officeart/2005/8/layout/cycle8"/>
    <dgm:cxn modelId="{AE2BA0B6-8BAF-364F-B0B2-C71D0AE0DD14}" type="presParOf" srcId="{5CE7BCB2-35BE-464C-85B8-08AFCF3F5B00}" destId="{68BCF914-9042-0848-B075-98A034844E11}" srcOrd="28" destOrd="0" presId="urn:microsoft.com/office/officeart/2005/8/layout/cycle8"/>
    <dgm:cxn modelId="{F34908E7-8E3D-5F49-B04F-3A3646CDF373}" type="presParOf" srcId="{5CE7BCB2-35BE-464C-85B8-08AFCF3F5B00}" destId="{62A1B435-37D3-4645-A284-4DD6B6FC679D}"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66FC2-3660-6445-9B2C-E8DC364B8658}">
      <dsp:nvSpPr>
        <dsp:cNvPr id="0" name=""/>
        <dsp:cNvSpPr/>
      </dsp:nvSpPr>
      <dsp:spPr>
        <a:xfrm>
          <a:off x="3441269" y="3032880"/>
          <a:ext cx="2248760" cy="2248760"/>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kern="1200" dirty="0" smtClean="0"/>
            <a:t>21st Century Faith Formation</a:t>
          </a:r>
          <a:endParaRPr lang="en-US" sz="2700" b="1" kern="1200" dirty="0"/>
        </a:p>
      </dsp:txBody>
      <dsp:txXfrm>
        <a:off x="3770592" y="3362203"/>
        <a:ext cx="1590114" cy="1590114"/>
      </dsp:txXfrm>
    </dsp:sp>
    <dsp:sp modelId="{1C378EEB-FEF6-584B-8A17-E63E4BC18E03}">
      <dsp:nvSpPr>
        <dsp:cNvPr id="0" name=""/>
        <dsp:cNvSpPr/>
      </dsp:nvSpPr>
      <dsp:spPr>
        <a:xfrm rot="10800000">
          <a:off x="1264476" y="3836812"/>
          <a:ext cx="2057069" cy="640896"/>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5C8EA9-A525-7B48-9CAD-C19704EE32EC}">
      <dsp:nvSpPr>
        <dsp:cNvPr id="0" name=""/>
        <dsp:cNvSpPr/>
      </dsp:nvSpPr>
      <dsp:spPr>
        <a:xfrm>
          <a:off x="196314" y="3302732"/>
          <a:ext cx="2136322" cy="1709058"/>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t>Diversity of Religious Belief &amp; Practice</a:t>
          </a:r>
          <a:endParaRPr lang="en-US" sz="2500" b="1" kern="1200" dirty="0"/>
        </a:p>
      </dsp:txBody>
      <dsp:txXfrm>
        <a:off x="246371" y="3352789"/>
        <a:ext cx="2036208" cy="1608944"/>
      </dsp:txXfrm>
    </dsp:sp>
    <dsp:sp modelId="{1584B238-9C49-964C-88FA-BD8E599489EF}">
      <dsp:nvSpPr>
        <dsp:cNvPr id="0" name=""/>
        <dsp:cNvSpPr/>
      </dsp:nvSpPr>
      <dsp:spPr>
        <a:xfrm rot="13500000">
          <a:off x="1930116" y="2229814"/>
          <a:ext cx="2057069" cy="640896"/>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D1EF981-F1A1-9E44-8371-5CF13F4D5B93}">
      <dsp:nvSpPr>
        <dsp:cNvPr id="0" name=""/>
        <dsp:cNvSpPr/>
      </dsp:nvSpPr>
      <dsp:spPr>
        <a:xfrm>
          <a:off x="1163206" y="968449"/>
          <a:ext cx="2136322" cy="1709058"/>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t>Generational Change</a:t>
          </a:r>
        </a:p>
        <a:p>
          <a:pPr lvl="0" algn="ctr" defTabSz="1111250">
            <a:lnSpc>
              <a:spcPct val="90000"/>
            </a:lnSpc>
            <a:spcBef>
              <a:spcPct val="0"/>
            </a:spcBef>
            <a:spcAft>
              <a:spcPct val="35000"/>
            </a:spcAft>
          </a:pPr>
          <a:r>
            <a:rPr lang="en-US" sz="2500" b="1" kern="1200" dirty="0" smtClean="0"/>
            <a:t>Millennials &amp; iGeneration </a:t>
          </a:r>
          <a:endParaRPr lang="en-US" sz="2500" b="1" kern="1200" dirty="0"/>
        </a:p>
      </dsp:txBody>
      <dsp:txXfrm>
        <a:off x="1213263" y="1018506"/>
        <a:ext cx="2036208" cy="1608944"/>
      </dsp:txXfrm>
    </dsp:sp>
    <dsp:sp modelId="{C63C0154-22E3-704D-9FBA-7F49658F171D}">
      <dsp:nvSpPr>
        <dsp:cNvPr id="0" name=""/>
        <dsp:cNvSpPr/>
      </dsp:nvSpPr>
      <dsp:spPr>
        <a:xfrm rot="16200000">
          <a:off x="3537115" y="1564173"/>
          <a:ext cx="2057069" cy="640896"/>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14178D4-EDA9-644A-B7B2-00387617A349}">
      <dsp:nvSpPr>
        <dsp:cNvPr id="0" name=""/>
        <dsp:cNvSpPr/>
      </dsp:nvSpPr>
      <dsp:spPr>
        <a:xfrm>
          <a:off x="3497488" y="1558"/>
          <a:ext cx="2136322" cy="1709058"/>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t>New Digital Technologies</a:t>
          </a:r>
          <a:endParaRPr lang="en-US" sz="2500" b="1" kern="1200" dirty="0"/>
        </a:p>
      </dsp:txBody>
      <dsp:txXfrm>
        <a:off x="3547545" y="51615"/>
        <a:ext cx="2036208" cy="1608944"/>
      </dsp:txXfrm>
    </dsp:sp>
    <dsp:sp modelId="{140A5DB2-D199-CA4D-90ED-4846980A5205}">
      <dsp:nvSpPr>
        <dsp:cNvPr id="0" name=""/>
        <dsp:cNvSpPr/>
      </dsp:nvSpPr>
      <dsp:spPr>
        <a:xfrm rot="18900000">
          <a:off x="5144113" y="2229814"/>
          <a:ext cx="2057069" cy="640896"/>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B2D2539-E84F-6942-B00B-947F578DCD2E}">
      <dsp:nvSpPr>
        <dsp:cNvPr id="0" name=""/>
        <dsp:cNvSpPr/>
      </dsp:nvSpPr>
      <dsp:spPr>
        <a:xfrm>
          <a:off x="5831771" y="968449"/>
          <a:ext cx="2136322" cy="1709058"/>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t>Abundance of Resources</a:t>
          </a:r>
          <a:endParaRPr lang="en-US" sz="2500" b="1" kern="1200" dirty="0"/>
        </a:p>
      </dsp:txBody>
      <dsp:txXfrm>
        <a:off x="5881828" y="1018506"/>
        <a:ext cx="2036208" cy="1608944"/>
      </dsp:txXfrm>
    </dsp:sp>
    <dsp:sp modelId="{72F98985-F658-2D40-A610-0C206910C2DE}">
      <dsp:nvSpPr>
        <dsp:cNvPr id="0" name=""/>
        <dsp:cNvSpPr/>
      </dsp:nvSpPr>
      <dsp:spPr>
        <a:xfrm>
          <a:off x="5809754" y="3836812"/>
          <a:ext cx="2057069" cy="640896"/>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A4C860C-9B31-E144-A7C1-B5695F3E36B5}">
      <dsp:nvSpPr>
        <dsp:cNvPr id="0" name=""/>
        <dsp:cNvSpPr/>
      </dsp:nvSpPr>
      <dsp:spPr>
        <a:xfrm>
          <a:off x="6798662" y="3302732"/>
          <a:ext cx="2136322" cy="1709058"/>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t>New Models of Learning </a:t>
          </a:r>
          <a:endParaRPr lang="en-US" sz="2500" b="1" kern="1200" dirty="0"/>
        </a:p>
      </dsp:txBody>
      <dsp:txXfrm>
        <a:off x="6848719" y="3352789"/>
        <a:ext cx="2036208" cy="1608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2063" y="0"/>
          <a:ext cx="2163269" cy="4779963"/>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bg1"/>
              </a:solidFill>
            </a:rPr>
            <a:t>Vibrant Faith</a:t>
          </a:r>
          <a:br>
            <a:rPr lang="en-US" sz="2300" b="1" kern="1200" dirty="0" smtClean="0">
              <a:solidFill>
                <a:schemeClr val="bg1"/>
              </a:solidFill>
            </a:rPr>
          </a:br>
          <a:r>
            <a:rPr lang="en-US" sz="2300" b="1" kern="1200" dirty="0" smtClean="0">
              <a:solidFill>
                <a:schemeClr val="bg1"/>
              </a:solidFill>
            </a:rPr>
            <a:t>&amp; Active Engagement in the Community</a:t>
          </a:r>
          <a:endParaRPr lang="en-US" sz="2300" b="1" kern="1200" dirty="0">
            <a:solidFill>
              <a:schemeClr val="bg1"/>
            </a:solidFill>
          </a:endParaRPr>
        </a:p>
      </dsp:txBody>
      <dsp:txXfrm>
        <a:off x="2063" y="1911985"/>
        <a:ext cx="2163269" cy="1911985"/>
      </dsp:txXfrm>
    </dsp:sp>
    <dsp:sp modelId="{8A9EB826-7948-4F4C-88E9-2E150BEBDE25}">
      <dsp:nvSpPr>
        <dsp:cNvPr id="0" name=""/>
        <dsp:cNvSpPr/>
      </dsp:nvSpPr>
      <dsp:spPr>
        <a:xfrm>
          <a:off x="287834" y="286797"/>
          <a:ext cx="1591727" cy="1591727"/>
        </a:xfrm>
        <a:prstGeom prst="ellipse">
          <a:avLst/>
        </a:prstGeom>
        <a:solidFill>
          <a:schemeClr val="accent3">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E631F2B0-23C3-0249-9E08-F3E6F17015C2}">
      <dsp:nvSpPr>
        <dsp:cNvPr id="0" name=""/>
        <dsp:cNvSpPr/>
      </dsp:nvSpPr>
      <dsp:spPr>
        <a:xfrm>
          <a:off x="2230231" y="0"/>
          <a:ext cx="2163269" cy="4779963"/>
        </a:xfrm>
        <a:prstGeom prst="roundRect">
          <a:avLst>
            <a:gd name="adj" fmla="val 10000"/>
          </a:avLst>
        </a:prstGeom>
        <a:solidFill>
          <a:schemeClr val="accent3">
            <a:hueOff val="-6344005"/>
            <a:satOff val="30"/>
            <a:lumOff val="3528"/>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bg1"/>
              </a:solidFill>
            </a:rPr>
            <a:t>Minimal Engagement with Faith and the Community</a:t>
          </a:r>
          <a:endParaRPr lang="en-US" sz="2300" b="1" kern="1200" dirty="0">
            <a:solidFill>
              <a:schemeClr val="bg1"/>
            </a:solidFill>
          </a:endParaRPr>
        </a:p>
      </dsp:txBody>
      <dsp:txXfrm>
        <a:off x="2230231" y="1911985"/>
        <a:ext cx="2163269" cy="1911985"/>
      </dsp:txXfrm>
    </dsp:sp>
    <dsp:sp modelId="{18CF072A-30E2-844B-B81C-6D42C7C135E1}">
      <dsp:nvSpPr>
        <dsp:cNvPr id="0" name=""/>
        <dsp:cNvSpPr/>
      </dsp:nvSpPr>
      <dsp:spPr>
        <a:xfrm>
          <a:off x="2516002" y="286797"/>
          <a:ext cx="1591727" cy="1591727"/>
        </a:xfrm>
        <a:prstGeom prst="ellipse">
          <a:avLst/>
        </a:prstGeom>
        <a:solidFill>
          <a:schemeClr val="accent3">
            <a:tint val="50000"/>
            <a:hueOff val="-6685702"/>
            <a:satOff val="12429"/>
            <a:lumOff val="1429"/>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268D2C10-6C2E-DC43-BCF8-13EC5AA6B0F6}">
      <dsp:nvSpPr>
        <dsp:cNvPr id="0" name=""/>
        <dsp:cNvSpPr/>
      </dsp:nvSpPr>
      <dsp:spPr>
        <a:xfrm>
          <a:off x="4458399" y="0"/>
          <a:ext cx="2163269" cy="4779963"/>
        </a:xfrm>
        <a:prstGeom prst="roundRect">
          <a:avLst>
            <a:gd name="adj" fmla="val 10000"/>
          </a:avLst>
        </a:prstGeom>
        <a:solidFill>
          <a:schemeClr val="accent3">
            <a:hueOff val="-12688011"/>
            <a:satOff val="60"/>
            <a:lumOff val="705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bg1"/>
              </a:solidFill>
            </a:rPr>
            <a:t>Spiritual but Not Religious</a:t>
          </a:r>
          <a:endParaRPr lang="en-US" sz="2300" b="1" kern="1200" dirty="0">
            <a:solidFill>
              <a:schemeClr val="bg1"/>
            </a:solidFill>
          </a:endParaRPr>
        </a:p>
      </dsp:txBody>
      <dsp:txXfrm>
        <a:off x="4458399" y="1911985"/>
        <a:ext cx="2163269" cy="1911985"/>
      </dsp:txXfrm>
    </dsp:sp>
    <dsp:sp modelId="{7F5AD123-E445-4D4D-8548-48425A41B863}">
      <dsp:nvSpPr>
        <dsp:cNvPr id="0" name=""/>
        <dsp:cNvSpPr/>
      </dsp:nvSpPr>
      <dsp:spPr>
        <a:xfrm>
          <a:off x="4744169" y="286797"/>
          <a:ext cx="1591727" cy="1591727"/>
        </a:xfrm>
        <a:prstGeom prst="ellipse">
          <a:avLst/>
        </a:prstGeom>
        <a:solidFill>
          <a:schemeClr val="accent3">
            <a:tint val="50000"/>
            <a:hueOff val="-13371403"/>
            <a:satOff val="24858"/>
            <a:lumOff val="2859"/>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FB0D2911-4EC5-A94A-93EA-97A4DAFD243E}">
      <dsp:nvSpPr>
        <dsp:cNvPr id="0" name=""/>
        <dsp:cNvSpPr/>
      </dsp:nvSpPr>
      <dsp:spPr>
        <a:xfrm>
          <a:off x="6686566" y="0"/>
          <a:ext cx="2163269" cy="4779963"/>
        </a:xfrm>
        <a:prstGeom prst="roundRect">
          <a:avLst>
            <a:gd name="adj" fmla="val 10000"/>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bg1"/>
              </a:solidFill>
            </a:rPr>
            <a:t>Not Religiously Affiliated</a:t>
          </a:r>
          <a:endParaRPr lang="en-US" sz="2300" b="1" kern="1200" dirty="0">
            <a:solidFill>
              <a:schemeClr val="bg1"/>
            </a:solidFill>
          </a:endParaRPr>
        </a:p>
      </dsp:txBody>
      <dsp:txXfrm>
        <a:off x="6686566" y="1911985"/>
        <a:ext cx="2163269" cy="1911985"/>
      </dsp:txXfrm>
    </dsp:sp>
    <dsp:sp modelId="{1F4DC34B-7793-C547-96F4-B0B8139C9120}">
      <dsp:nvSpPr>
        <dsp:cNvPr id="0" name=""/>
        <dsp:cNvSpPr/>
      </dsp:nvSpPr>
      <dsp:spPr>
        <a:xfrm>
          <a:off x="6972337" y="286797"/>
          <a:ext cx="1591727" cy="1591727"/>
        </a:xfrm>
        <a:prstGeom prst="ellipse">
          <a:avLst/>
        </a:prstGeom>
        <a:solidFill>
          <a:schemeClr val="accent3">
            <a:tint val="50000"/>
            <a:hueOff val="-20057104"/>
            <a:satOff val="37287"/>
            <a:lumOff val="4288"/>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612614A4-A650-6343-B1C6-C89384F923E7}">
      <dsp:nvSpPr>
        <dsp:cNvPr id="0" name=""/>
        <dsp:cNvSpPr/>
      </dsp:nvSpPr>
      <dsp:spPr>
        <a:xfrm>
          <a:off x="354075" y="3823970"/>
          <a:ext cx="8143748" cy="716994"/>
        </a:xfrm>
        <a:prstGeom prst="leftRightArrow">
          <a:avLst/>
        </a:prstGeom>
        <a:solidFill>
          <a:schemeClr val="accent3">
            <a:tint val="4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EF96D-425D-3247-95A8-8AA22C20CD10}">
      <dsp:nvSpPr>
        <dsp:cNvPr id="0" name=""/>
        <dsp:cNvSpPr/>
      </dsp:nvSpPr>
      <dsp:spPr>
        <a:xfrm>
          <a:off x="2890185" y="1910088"/>
          <a:ext cx="1547528" cy="1547528"/>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a:cs typeface="Calibri"/>
            </a:rPr>
            <a:t>Individual</a:t>
          </a:r>
          <a:endParaRPr lang="en-US" sz="2400" b="1" kern="1200" dirty="0">
            <a:latin typeface="Calibri"/>
            <a:cs typeface="Calibri"/>
          </a:endParaRPr>
        </a:p>
      </dsp:txBody>
      <dsp:txXfrm>
        <a:off x="2965729" y="1985632"/>
        <a:ext cx="1396440" cy="1396440"/>
      </dsp:txXfrm>
    </dsp:sp>
    <dsp:sp modelId="{24E5BED3-A800-4B46-B9CA-BB9C114F2162}">
      <dsp:nvSpPr>
        <dsp:cNvPr id="0" name=""/>
        <dsp:cNvSpPr/>
      </dsp:nvSpPr>
      <dsp:spPr>
        <a:xfrm rot="16200000">
          <a:off x="3271302" y="1517440"/>
          <a:ext cx="785295" cy="0"/>
        </a:xfrm>
        <a:custGeom>
          <a:avLst/>
          <a:gdLst/>
          <a:ahLst/>
          <a:cxnLst/>
          <a:rect l="0" t="0" r="0" b="0"/>
          <a:pathLst>
            <a:path>
              <a:moveTo>
                <a:pt x="0" y="0"/>
              </a:moveTo>
              <a:lnTo>
                <a:pt x="785295"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63EF03-2367-AF41-91F6-54FD9BC2284C}">
      <dsp:nvSpPr>
        <dsp:cNvPr id="0" name=""/>
        <dsp:cNvSpPr/>
      </dsp:nvSpPr>
      <dsp:spPr>
        <a:xfrm>
          <a:off x="2982727" y="16426"/>
          <a:ext cx="1362444" cy="1108365"/>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Family &amp; Friends</a:t>
          </a:r>
          <a:endParaRPr lang="en-US" sz="2000" b="1" kern="1200" dirty="0">
            <a:latin typeface="Calibri"/>
            <a:cs typeface="Calibri"/>
          </a:endParaRPr>
        </a:p>
      </dsp:txBody>
      <dsp:txXfrm>
        <a:off x="3036833" y="70532"/>
        <a:ext cx="1254232" cy="1000153"/>
      </dsp:txXfrm>
    </dsp:sp>
    <dsp:sp modelId="{10CC61AA-C136-7245-B989-015F302E4990}">
      <dsp:nvSpPr>
        <dsp:cNvPr id="0" name=""/>
        <dsp:cNvSpPr/>
      </dsp:nvSpPr>
      <dsp:spPr>
        <a:xfrm rot="19285714">
          <a:off x="4410198" y="1988160"/>
          <a:ext cx="252245" cy="0"/>
        </a:xfrm>
        <a:custGeom>
          <a:avLst/>
          <a:gdLst/>
          <a:ahLst/>
          <a:cxnLst/>
          <a:rect l="0" t="0" r="0" b="0"/>
          <a:pathLst>
            <a:path>
              <a:moveTo>
                <a:pt x="0" y="0"/>
              </a:moveTo>
              <a:lnTo>
                <a:pt x="252245"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2047400-334A-4346-8BFB-D45B017CB45B}">
      <dsp:nvSpPr>
        <dsp:cNvPr id="0" name=""/>
        <dsp:cNvSpPr/>
      </dsp:nvSpPr>
      <dsp:spPr>
        <a:xfrm>
          <a:off x="4634927" y="812084"/>
          <a:ext cx="1362444" cy="1108365"/>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Education</a:t>
          </a:r>
          <a:endParaRPr lang="en-US" sz="2000" b="1" kern="1200" dirty="0">
            <a:latin typeface="Calibri"/>
            <a:cs typeface="Calibri"/>
          </a:endParaRPr>
        </a:p>
      </dsp:txBody>
      <dsp:txXfrm>
        <a:off x="4689033" y="866190"/>
        <a:ext cx="1254232" cy="1000153"/>
      </dsp:txXfrm>
    </dsp:sp>
    <dsp:sp modelId="{316396B3-D48B-554C-B4D3-597ECF3CF2ED}">
      <dsp:nvSpPr>
        <dsp:cNvPr id="0" name=""/>
        <dsp:cNvSpPr/>
      </dsp:nvSpPr>
      <dsp:spPr>
        <a:xfrm rot="771429">
          <a:off x="4429931" y="2929534"/>
          <a:ext cx="620838" cy="0"/>
        </a:xfrm>
        <a:custGeom>
          <a:avLst/>
          <a:gdLst/>
          <a:ahLst/>
          <a:cxnLst/>
          <a:rect l="0" t="0" r="0" b="0"/>
          <a:pathLst>
            <a:path>
              <a:moveTo>
                <a:pt x="0" y="0"/>
              </a:moveTo>
              <a:lnTo>
                <a:pt x="620838"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B9FEEE-E8A6-9944-9FD2-2F2E72767E1D}">
      <dsp:nvSpPr>
        <dsp:cNvPr id="0" name=""/>
        <dsp:cNvSpPr/>
      </dsp:nvSpPr>
      <dsp:spPr>
        <a:xfrm>
          <a:off x="5042987" y="2599910"/>
          <a:ext cx="1362444" cy="1108365"/>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Life Stage</a:t>
          </a:r>
          <a:endParaRPr lang="en-US" sz="2000" b="1" kern="1200" dirty="0">
            <a:latin typeface="Calibri"/>
            <a:cs typeface="Calibri"/>
          </a:endParaRPr>
        </a:p>
      </dsp:txBody>
      <dsp:txXfrm>
        <a:off x="5097093" y="2654016"/>
        <a:ext cx="1254232" cy="1000153"/>
      </dsp:txXfrm>
    </dsp:sp>
    <dsp:sp modelId="{4CA59C56-31C9-2943-B604-C69FEE7A23A5}">
      <dsp:nvSpPr>
        <dsp:cNvPr id="0" name=""/>
        <dsp:cNvSpPr/>
      </dsp:nvSpPr>
      <dsp:spPr>
        <a:xfrm rot="3857143">
          <a:off x="3855606" y="3745626"/>
          <a:ext cx="639332" cy="0"/>
        </a:xfrm>
        <a:custGeom>
          <a:avLst/>
          <a:gdLst/>
          <a:ahLst/>
          <a:cxnLst/>
          <a:rect l="0" t="0" r="0" b="0"/>
          <a:pathLst>
            <a:path>
              <a:moveTo>
                <a:pt x="0" y="0"/>
              </a:moveTo>
              <a:lnTo>
                <a:pt x="639332"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DBDC28-4A8B-A54E-8785-3B71A4902AF0}">
      <dsp:nvSpPr>
        <dsp:cNvPr id="0" name=""/>
        <dsp:cNvSpPr/>
      </dsp:nvSpPr>
      <dsp:spPr>
        <a:xfrm>
          <a:off x="3899629" y="4033636"/>
          <a:ext cx="1362444" cy="1108365"/>
        </a:xfrm>
        <a:prstGeom prst="roundRect">
          <a:avLst/>
        </a:prstGeom>
        <a:solidFill>
          <a:schemeClr val="accent1"/>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Work</a:t>
          </a:r>
          <a:endParaRPr lang="en-US" sz="2000" b="1" kern="1200" dirty="0">
            <a:latin typeface="Calibri"/>
            <a:cs typeface="Calibri"/>
          </a:endParaRPr>
        </a:p>
      </dsp:txBody>
      <dsp:txXfrm>
        <a:off x="3953735" y="4087742"/>
        <a:ext cx="1254232" cy="1000153"/>
      </dsp:txXfrm>
    </dsp:sp>
    <dsp:sp modelId="{021FD781-D705-CF4A-9BF3-3CDFB9FFD871}">
      <dsp:nvSpPr>
        <dsp:cNvPr id="0" name=""/>
        <dsp:cNvSpPr/>
      </dsp:nvSpPr>
      <dsp:spPr>
        <a:xfrm rot="6942857">
          <a:off x="2832960" y="3745626"/>
          <a:ext cx="639332" cy="0"/>
        </a:xfrm>
        <a:custGeom>
          <a:avLst/>
          <a:gdLst/>
          <a:ahLst/>
          <a:cxnLst/>
          <a:rect l="0" t="0" r="0" b="0"/>
          <a:pathLst>
            <a:path>
              <a:moveTo>
                <a:pt x="0" y="0"/>
              </a:moveTo>
              <a:lnTo>
                <a:pt x="639332"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AC1FA2-6DC6-9D47-9764-E711CECFD225}">
      <dsp:nvSpPr>
        <dsp:cNvPr id="0" name=""/>
        <dsp:cNvSpPr/>
      </dsp:nvSpPr>
      <dsp:spPr>
        <a:xfrm>
          <a:off x="2065825" y="4033636"/>
          <a:ext cx="1362444" cy="1108365"/>
        </a:xfrm>
        <a:prstGeom prst="roundRect">
          <a:avLst/>
        </a:prstGeom>
        <a:solidFill>
          <a:schemeClr val="accent3"/>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Sports &amp; Activities</a:t>
          </a:r>
          <a:endParaRPr lang="en-US" sz="2000" b="1" kern="1200" dirty="0">
            <a:latin typeface="Calibri"/>
            <a:cs typeface="Calibri"/>
          </a:endParaRPr>
        </a:p>
      </dsp:txBody>
      <dsp:txXfrm>
        <a:off x="2119931" y="4087742"/>
        <a:ext cx="1254232" cy="1000153"/>
      </dsp:txXfrm>
    </dsp:sp>
    <dsp:sp modelId="{4B4E9DA4-8219-E347-8F34-DFE988EEF6F7}">
      <dsp:nvSpPr>
        <dsp:cNvPr id="0" name=""/>
        <dsp:cNvSpPr/>
      </dsp:nvSpPr>
      <dsp:spPr>
        <a:xfrm rot="10028571">
          <a:off x="2277129" y="2929534"/>
          <a:ext cx="620838" cy="0"/>
        </a:xfrm>
        <a:custGeom>
          <a:avLst/>
          <a:gdLst/>
          <a:ahLst/>
          <a:cxnLst/>
          <a:rect l="0" t="0" r="0" b="0"/>
          <a:pathLst>
            <a:path>
              <a:moveTo>
                <a:pt x="0" y="0"/>
              </a:moveTo>
              <a:lnTo>
                <a:pt x="620838"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6CF3C-B261-7E40-85A2-CDA56F98E414}">
      <dsp:nvSpPr>
        <dsp:cNvPr id="0" name=""/>
        <dsp:cNvSpPr/>
      </dsp:nvSpPr>
      <dsp:spPr>
        <a:xfrm>
          <a:off x="922468" y="2599910"/>
          <a:ext cx="1362444" cy="1108365"/>
        </a:xfrm>
        <a:prstGeom prst="roundRect">
          <a:avLst/>
        </a:prstGeom>
        <a:solidFill>
          <a:schemeClr val="accent4"/>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Interests</a:t>
          </a:r>
          <a:endParaRPr lang="en-US" sz="2000" b="1" kern="1200" dirty="0">
            <a:latin typeface="Calibri"/>
            <a:cs typeface="Calibri"/>
          </a:endParaRPr>
        </a:p>
      </dsp:txBody>
      <dsp:txXfrm>
        <a:off x="976574" y="2654016"/>
        <a:ext cx="1254232" cy="1000153"/>
      </dsp:txXfrm>
    </dsp:sp>
    <dsp:sp modelId="{4B387686-E7B3-D943-BA8E-5F924EA4E842}">
      <dsp:nvSpPr>
        <dsp:cNvPr id="0" name=""/>
        <dsp:cNvSpPr/>
      </dsp:nvSpPr>
      <dsp:spPr>
        <a:xfrm rot="13114286">
          <a:off x="2731998" y="2011444"/>
          <a:ext cx="177555" cy="0"/>
        </a:xfrm>
        <a:custGeom>
          <a:avLst/>
          <a:gdLst/>
          <a:ahLst/>
          <a:cxnLst/>
          <a:rect l="0" t="0" r="0" b="0"/>
          <a:pathLst>
            <a:path>
              <a:moveTo>
                <a:pt x="0" y="0"/>
              </a:moveTo>
              <a:lnTo>
                <a:pt x="177555" y="0"/>
              </a:lnTo>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2400B1-60DB-7B4D-923D-592F7FE31747}">
      <dsp:nvSpPr>
        <dsp:cNvPr id="0" name=""/>
        <dsp:cNvSpPr/>
      </dsp:nvSpPr>
      <dsp:spPr>
        <a:xfrm>
          <a:off x="1272132" y="739085"/>
          <a:ext cx="1479234" cy="1254363"/>
        </a:xfrm>
        <a:prstGeom prst="roundRect">
          <a:avLst/>
        </a:prstGeom>
        <a:solidFill>
          <a:schemeClr val="accent5"/>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Shared Experiences</a:t>
          </a:r>
          <a:endParaRPr lang="en-US" sz="2000" b="1" kern="1200" dirty="0">
            <a:latin typeface="Calibri"/>
            <a:cs typeface="Calibri"/>
          </a:endParaRPr>
        </a:p>
      </dsp:txBody>
      <dsp:txXfrm>
        <a:off x="1333365" y="800318"/>
        <a:ext cx="1356768" cy="11318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2D94CB-D5BD-D541-969D-F473C68CD90D}" type="datetimeFigureOut">
              <a:rPr lang="en-US" smtClean="0"/>
              <a:t>2/6/13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222B49A-0DFA-CB4C-8F33-37288895753A}" type="slidenum">
              <a:rPr lang="en-US" smtClean="0"/>
              <a:t>‹#›</a:t>
            </a:fld>
            <a:endParaRPr lang="en-US" dirty="0"/>
          </a:p>
        </p:txBody>
      </p:sp>
    </p:spTree>
    <p:extLst>
      <p:ext uri="{BB962C8B-B14F-4D97-AF65-F5344CB8AC3E}">
        <p14:creationId xmlns:p14="http://schemas.microsoft.com/office/powerpoint/2010/main" val="3500262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0455AED-FB4B-2245-900C-9664FC745BB0}" type="datetimeFigureOut">
              <a:rPr lang="en-US" smtClean="0"/>
              <a:t>2/6/13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F109377-6A85-AF4C-88B7-833447A6C9FF}" type="slidenum">
              <a:rPr lang="en-US" smtClean="0"/>
              <a:t>‹#›</a:t>
            </a:fld>
            <a:endParaRPr lang="en-US" dirty="0"/>
          </a:p>
        </p:txBody>
      </p:sp>
    </p:spTree>
    <p:extLst>
      <p:ext uri="{BB962C8B-B14F-4D97-AF65-F5344CB8AC3E}">
        <p14:creationId xmlns:p14="http://schemas.microsoft.com/office/powerpoint/2010/main" val="2256009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09377-6A85-AF4C-88B7-833447A6C9FF}" type="slidenum">
              <a:rPr lang="en-US" smtClean="0"/>
              <a:t>3</a:t>
            </a:fld>
            <a:endParaRPr lang="en-US" dirty="0"/>
          </a:p>
        </p:txBody>
      </p:sp>
    </p:spTree>
    <p:extLst>
      <p:ext uri="{BB962C8B-B14F-4D97-AF65-F5344CB8AC3E}">
        <p14:creationId xmlns:p14="http://schemas.microsoft.com/office/powerpoint/2010/main" val="30008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AD8D91A-A2EE-4B54-B3C6-F6C67903BA9C}" type="datetime1">
              <a:rPr lang="en-US" smtClean="0"/>
              <a:pPr/>
              <a:t>2/6/13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9785C6-EBAF-49D5-AD4D-BABF4DFAAD59}" type="datetime1">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A404122-9A3A-4FD8-98B8-22631F32846C}" type="datetime1">
              <a:rPr lang="en-US" smtClean="0"/>
              <a:pPr/>
              <a:t>2/6/13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A84A37A-AFC2-4A01-80A1-FC20F2C0D5B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59A7B8-0EC4-44C9-AFEF-25E144F11C06}" type="datetime1">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BB47B5-C739-4DAE-AACD-CC58CA843AC4}" type="datetime1">
              <a:rPr lang="en-US" smtClean="0"/>
              <a:pPr/>
              <a:t>2/6/13</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E72AE48-94E6-46E0-BE32-5F0716DE9115}" type="datetime1">
              <a:rPr lang="en-US" smtClean="0"/>
              <a:pPr/>
              <a:t>2/6/13</a:t>
            </a:fld>
            <a:endParaRPr lang="en-US" dirty="0"/>
          </a:p>
        </p:txBody>
      </p:sp>
      <p:sp>
        <p:nvSpPr>
          <p:cNvPr id="10" name="Slide Number Placeholder 9"/>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884C285-8BCE-48FC-97D9-E2837AF38351}" type="datetime1">
              <a:rPr lang="en-US" smtClean="0"/>
              <a:pPr/>
              <a:t>2/6/13</a:t>
            </a:fld>
            <a:endParaRPr lang="en-US" dirty="0"/>
          </a:p>
        </p:txBody>
      </p:sp>
      <p:sp>
        <p:nvSpPr>
          <p:cNvPr id="12" name="Slide Number Placeholder 11"/>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70D3E6-EF16-4488-94A4-211508FE4682}" type="datetime1">
              <a:rPr lang="en-US" smtClean="0"/>
              <a:pPr/>
              <a:t>2/6/13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2/6/13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C273C2C-6BD0-40EC-8D8D-4D51F089C5EB}" type="datetime1">
              <a:rPr lang="en-US" smtClean="0"/>
              <a:pPr/>
              <a:t>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2D377F5C-EDA7-4864-9756-35769B0E62CF}" type="datetime1">
              <a:rPr lang="en-US" smtClean="0"/>
              <a:pPr/>
              <a:t>2/6/13</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8B99C93-F56F-46AB-9EB8-53614A95B15F}" type="datetime1">
              <a:rPr lang="en-US" smtClean="0"/>
              <a:pPr/>
              <a:t>2/6/13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A84A37A-AFC2-4A01-80A1-FC20F2C0D5B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l" rtl="0" eaLnBrk="1" latinLnBrk="0" hangingPunct="1">
        <a:spcBef>
          <a:spcPct val="0"/>
        </a:spcBef>
        <a:buNone/>
        <a:defRPr kumimoji="0" sz="4400" kern="1200">
          <a:solidFill>
            <a:schemeClr val="tx2"/>
          </a:solidFill>
          <a:latin typeface="Cambria"/>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11.gif"/><Relationship Id="rId3" Type="http://schemas.openxmlformats.org/officeDocument/2006/relationships/image" Target="../media/image32.png"/><Relationship Id="rId4" Type="http://schemas.openxmlformats.org/officeDocument/2006/relationships/image" Target="../media/image7.jpe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8.png"/><Relationship Id="rId8" Type="http://schemas.openxmlformats.org/officeDocument/2006/relationships/image" Target="../media/image34.png"/><Relationship Id="rId9" Type="http://schemas.openxmlformats.org/officeDocument/2006/relationships/image" Target="../media/image14.png"/><Relationship Id="rId10"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3.jpg"/><Relationship Id="rId12"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3.jpeg"/><Relationship Id="rId7" Type="http://schemas.openxmlformats.org/officeDocument/2006/relationships/image" Target="../media/image9.png"/><Relationship Id="rId8" Type="http://schemas.openxmlformats.org/officeDocument/2006/relationships/image" Target="../media/image10.jpg"/><Relationship Id="rId9" Type="http://schemas.openxmlformats.org/officeDocument/2006/relationships/image" Target="../media/image11.gif"/><Relationship Id="rId10"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9.jpg"/><Relationship Id="rId5" Type="http://schemas.openxmlformats.org/officeDocument/2006/relationships/image" Target="../media/image41.jpeg"/><Relationship Id="rId6" Type="http://schemas.openxmlformats.org/officeDocument/2006/relationships/image" Target="../media/image42.jpg"/><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microsoft.com/office/2007/relationships/hdphoto" Target="../media/hdphoto1.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4874979"/>
            <a:ext cx="9144000" cy="1003672"/>
          </a:xfrm>
        </p:spPr>
        <p:txBody>
          <a:bodyPr>
            <a:normAutofit/>
          </a:bodyPr>
          <a:lstStyle/>
          <a:p>
            <a:pPr algn="ctr"/>
            <a:r>
              <a:rPr lang="en-US" b="1" cap="none" dirty="0" smtClean="0">
                <a:solidFill>
                  <a:srgbClr val="000000"/>
                </a:solidFill>
              </a:rPr>
              <a:t>Faith Formation in a Missional Age </a:t>
            </a:r>
            <a:endParaRPr lang="en-US" b="1" cap="none" dirty="0">
              <a:solidFill>
                <a:srgbClr val="000000"/>
              </a:solidFill>
            </a:endParaRPr>
          </a:p>
        </p:txBody>
      </p:sp>
      <p:sp>
        <p:nvSpPr>
          <p:cNvPr id="3" name="Subtitle 2"/>
          <p:cNvSpPr>
            <a:spLocks noGrp="1"/>
          </p:cNvSpPr>
          <p:nvPr>
            <p:ph type="subTitle" idx="1"/>
          </p:nvPr>
        </p:nvSpPr>
        <p:spPr/>
        <p:txBody>
          <a:bodyPr/>
          <a:lstStyle/>
          <a:p>
            <a:r>
              <a:rPr lang="en-US" dirty="0" smtClean="0"/>
              <a:t> John Roberto, LifelongFaith Associates</a:t>
            </a:r>
            <a:endParaRPr lang="en-US" dirty="0"/>
          </a:p>
        </p:txBody>
      </p:sp>
      <p:pic>
        <p:nvPicPr>
          <p:cNvPr id="4" name="Picture 3" descr="iStock_000006261879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67" y="2489312"/>
            <a:ext cx="3708443" cy="2470111"/>
          </a:xfrm>
          <a:prstGeom prst="rect">
            <a:avLst/>
          </a:prstGeom>
        </p:spPr>
      </p:pic>
      <p:pic>
        <p:nvPicPr>
          <p:cNvPr id="6" name="Picture 5" descr="iStock_000011164335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798" y="2489312"/>
            <a:ext cx="3635952" cy="2470111"/>
          </a:xfrm>
          <a:prstGeom prst="rect">
            <a:avLst/>
          </a:prstGeom>
        </p:spPr>
      </p:pic>
      <p:pic>
        <p:nvPicPr>
          <p:cNvPr id="8" name="Picture Placeholder 4" descr="iStock_000009849752Small.jpg"/>
          <p:cNvPicPr>
            <a:picLocks noChangeAspect="1"/>
          </p:cNvPicPr>
          <p:nvPr/>
        </p:nvPicPr>
        <p:blipFill>
          <a:blip r:embed="rId4">
            <a:extLst>
              <a:ext uri="{28A0092B-C50C-407E-A947-70E740481C1C}">
                <a14:useLocalDpi xmlns:a14="http://schemas.microsoft.com/office/drawing/2010/main" val="0"/>
              </a:ext>
            </a:extLst>
          </a:blip>
          <a:srcRect t="7424" b="7424"/>
          <a:stretch>
            <a:fillRect/>
          </a:stretch>
        </p:blipFill>
        <p:spPr>
          <a:xfrm>
            <a:off x="2362200" y="98350"/>
            <a:ext cx="4127499" cy="2486785"/>
          </a:xfrm>
          <a:prstGeom prst="rect">
            <a:avLst/>
          </a:prstGeom>
        </p:spPr>
      </p:pic>
    </p:spTree>
    <p:extLst>
      <p:ext uri="{BB962C8B-B14F-4D97-AF65-F5344CB8AC3E}">
        <p14:creationId xmlns:p14="http://schemas.microsoft.com/office/powerpoint/2010/main" val="40625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750" r="1402" b="27737"/>
          <a:stretch/>
        </p:blipFill>
        <p:spPr>
          <a:xfrm>
            <a:off x="473680" y="306563"/>
            <a:ext cx="8155318" cy="60327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30199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619" b="17187"/>
          <a:stretch/>
        </p:blipFill>
        <p:spPr>
          <a:xfrm>
            <a:off x="1132958" y="262771"/>
            <a:ext cx="6924490" cy="62869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12766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1D86CD"/>
                </a:solidFill>
              </a:rPr>
              <a:t>Religious Diversity</a:t>
            </a:r>
            <a:endParaRPr lang="en-US" dirty="0">
              <a:solidFill>
                <a:srgbClr val="1D86CD"/>
              </a:solidFill>
            </a:endParaRPr>
          </a:p>
        </p:txBody>
      </p:sp>
      <p:sp>
        <p:nvSpPr>
          <p:cNvPr id="3" name="Content Placeholder 2"/>
          <p:cNvSpPr>
            <a:spLocks noGrp="1"/>
          </p:cNvSpPr>
          <p:nvPr>
            <p:ph sz="quarter" idx="1"/>
          </p:nvPr>
        </p:nvSpPr>
        <p:spPr>
          <a:xfrm>
            <a:off x="612648" y="1600199"/>
            <a:ext cx="8153400" cy="5012824"/>
          </a:xfrm>
        </p:spPr>
        <p:txBody>
          <a:bodyPr>
            <a:normAutofit/>
          </a:bodyPr>
          <a:lstStyle/>
          <a:p>
            <a:pPr marL="457200" indent="-457200">
              <a:buSzPct val="80000"/>
              <a:buFont typeface="Wingdings" charset="2"/>
              <a:buChar char="Ø"/>
            </a:pPr>
            <a:r>
              <a:rPr lang="en-US" sz="3200" dirty="0" smtClean="0"/>
              <a:t>According to Pew Research, Americans </a:t>
            </a:r>
            <a:r>
              <a:rPr lang="en-US" sz="3200" dirty="0"/>
              <a:t>do </a:t>
            </a:r>
            <a:r>
              <a:rPr lang="en-US" sz="3200" b="1" i="1" dirty="0"/>
              <a:t>not</a:t>
            </a:r>
            <a:r>
              <a:rPr lang="en-US" sz="3200" i="1" dirty="0"/>
              <a:t> </a:t>
            </a:r>
            <a:r>
              <a:rPr lang="en-US" sz="3200" dirty="0"/>
              <a:t>generally become more affiliated as they move through the life cycle from young adulthood through marriage, parenting, middle age and retirement</a:t>
            </a:r>
            <a:r>
              <a:rPr lang="en-US" sz="3200" dirty="0" smtClean="0"/>
              <a:t>.</a:t>
            </a:r>
          </a:p>
        </p:txBody>
      </p:sp>
    </p:spTree>
    <p:extLst>
      <p:ext uri="{BB962C8B-B14F-4D97-AF65-F5344CB8AC3E}">
        <p14:creationId xmlns:p14="http://schemas.microsoft.com/office/powerpoint/2010/main" val="11141755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1D86CD"/>
                </a:solidFill>
              </a:rPr>
              <a:t>Religious Diversity</a:t>
            </a:r>
            <a:endParaRPr lang="en-US" dirty="0">
              <a:solidFill>
                <a:srgbClr val="1D86CD"/>
              </a:solidFill>
            </a:endParaRPr>
          </a:p>
        </p:txBody>
      </p:sp>
      <p:sp>
        <p:nvSpPr>
          <p:cNvPr id="3" name="Content Placeholder 2"/>
          <p:cNvSpPr>
            <a:spLocks noGrp="1"/>
          </p:cNvSpPr>
          <p:nvPr>
            <p:ph sz="quarter" idx="1"/>
          </p:nvPr>
        </p:nvSpPr>
        <p:spPr>
          <a:xfrm>
            <a:off x="612648" y="1600199"/>
            <a:ext cx="8153400" cy="5012824"/>
          </a:xfrm>
        </p:spPr>
        <p:txBody>
          <a:bodyPr>
            <a:normAutofit/>
          </a:bodyPr>
          <a:lstStyle/>
          <a:p>
            <a:pPr marL="457200" indent="-457200">
              <a:buSzPct val="80000"/>
              <a:buFont typeface="Wingdings" charset="2"/>
              <a:buChar char="Ø"/>
            </a:pPr>
            <a:r>
              <a:rPr lang="en-US" sz="3200" dirty="0" smtClean="0"/>
              <a:t>With </a:t>
            </a:r>
            <a:r>
              <a:rPr lang="en-US" sz="3200" dirty="0"/>
              <a:t>few </a:t>
            </a:r>
            <a:r>
              <a:rPr lang="en-US" sz="3200" dirty="0" smtClean="0"/>
              <a:t>exceptions</a:t>
            </a:r>
            <a:r>
              <a:rPr lang="en-US" sz="3200" dirty="0"/>
              <a:t> </a:t>
            </a:r>
            <a:r>
              <a:rPr lang="en-US" sz="3200" dirty="0" smtClean="0"/>
              <a:t>the </a:t>
            </a:r>
            <a:r>
              <a:rPr lang="en-US" sz="3200" dirty="0"/>
              <a:t>unaffiliated say they are </a:t>
            </a:r>
            <a:r>
              <a:rPr lang="en-US" sz="3200" b="1" i="1" u="sng" dirty="0"/>
              <a:t>not</a:t>
            </a:r>
            <a:r>
              <a:rPr lang="en-US" sz="3200" i="1" dirty="0"/>
              <a:t> </a:t>
            </a:r>
            <a:r>
              <a:rPr lang="en-US" sz="3200" dirty="0"/>
              <a:t>looking for a religion that would be right for them. Overwhelmingly, they think that religious organizations are too concerned with money and power, too focused on rules and too involved in politics. </a:t>
            </a:r>
          </a:p>
        </p:txBody>
      </p:sp>
    </p:spTree>
    <p:extLst>
      <p:ext uri="{BB962C8B-B14F-4D97-AF65-F5344CB8AC3E}">
        <p14:creationId xmlns:p14="http://schemas.microsoft.com/office/powerpoint/2010/main" val="6432450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Religious Diversity</a:t>
            </a:r>
            <a:endParaRPr lang="en-US" dirty="0">
              <a:solidFill>
                <a:schemeClr val="accent1"/>
              </a:solidFill>
            </a:endParaRPr>
          </a:p>
        </p:txBody>
      </p:sp>
      <p:sp>
        <p:nvSpPr>
          <p:cNvPr id="3" name="Content Placeholder 2"/>
          <p:cNvSpPr>
            <a:spLocks noGrp="1"/>
          </p:cNvSpPr>
          <p:nvPr>
            <p:ph sz="quarter" idx="1"/>
          </p:nvPr>
        </p:nvSpPr>
        <p:spPr>
          <a:xfrm>
            <a:off x="612648" y="1600200"/>
            <a:ext cx="8153400" cy="4782900"/>
          </a:xfrm>
        </p:spPr>
        <p:txBody>
          <a:bodyPr>
            <a:normAutofit/>
          </a:bodyPr>
          <a:lstStyle/>
          <a:p>
            <a:pPr marL="0" indent="0">
              <a:buSzPct val="80000"/>
              <a:buNone/>
            </a:pPr>
            <a:r>
              <a:rPr lang="en-US" sz="3200" dirty="0" smtClean="0"/>
              <a:t>The number of religiously unaffiliated is growing . . . . </a:t>
            </a:r>
          </a:p>
          <a:p>
            <a:pPr marL="1097280" lvl="2" indent="-457200">
              <a:buSzPct val="80000"/>
              <a:buFont typeface="Wingdings" charset="2"/>
              <a:buChar char="Ø"/>
            </a:pPr>
            <a:r>
              <a:rPr lang="en-US" sz="3200" dirty="0"/>
              <a:t>b</a:t>
            </a:r>
            <a:r>
              <a:rPr lang="en-US" sz="3200" dirty="0" smtClean="0"/>
              <a:t>ecause of Americans </a:t>
            </a:r>
            <a:r>
              <a:rPr lang="en-US" sz="3200" dirty="0"/>
              <a:t>who rarely go to services are more willing than in the past to drop their religious attachments </a:t>
            </a:r>
            <a:r>
              <a:rPr lang="en-US" sz="3200" dirty="0" smtClean="0"/>
              <a:t>altogether.</a:t>
            </a:r>
          </a:p>
          <a:p>
            <a:pPr marL="1097280" lvl="2" indent="-457200">
              <a:buSzPct val="80000"/>
              <a:buFont typeface="Wingdings" charset="2"/>
              <a:buChar char="Ø"/>
            </a:pPr>
            <a:r>
              <a:rPr lang="en-US" sz="3200" dirty="0" smtClean="0"/>
              <a:t>because of generational </a:t>
            </a:r>
            <a:r>
              <a:rPr lang="en-US" sz="3200" dirty="0"/>
              <a:t>replacement, the gradual supplanting of older generations by newer ones. </a:t>
            </a:r>
          </a:p>
          <a:p>
            <a:pPr marL="0" indent="0">
              <a:buNone/>
            </a:pPr>
            <a:endParaRPr lang="en-US" sz="3200" dirty="0"/>
          </a:p>
        </p:txBody>
      </p:sp>
    </p:spTree>
    <p:extLst>
      <p:ext uri="{BB962C8B-B14F-4D97-AF65-F5344CB8AC3E}">
        <p14:creationId xmlns:p14="http://schemas.microsoft.com/office/powerpoint/2010/main" val="30216033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4294967295"/>
            <p:extLst>
              <p:ext uri="{D42A27DB-BD31-4B8C-83A1-F6EECF244321}">
                <p14:modId xmlns:p14="http://schemas.microsoft.com/office/powerpoint/2010/main" val="3667185374"/>
              </p:ext>
            </p:extLst>
          </p:nvPr>
        </p:nvGraphicFramePr>
        <p:xfrm>
          <a:off x="177800" y="1663700"/>
          <a:ext cx="8851900" cy="477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solidFill>
                  <a:srgbClr val="1D86CD"/>
                </a:solidFill>
              </a:rPr>
              <a:t>Religious Diversity</a:t>
            </a:r>
            <a:endParaRPr lang="en-US" dirty="0">
              <a:solidFill>
                <a:srgbClr val="1D86CD"/>
              </a:solidFill>
            </a:endParaRPr>
          </a:p>
        </p:txBody>
      </p:sp>
    </p:spTree>
    <p:extLst>
      <p:ext uri="{BB962C8B-B14F-4D97-AF65-F5344CB8AC3E}">
        <p14:creationId xmlns:p14="http://schemas.microsoft.com/office/powerpoint/2010/main" val="27555881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1D86CD"/>
                </a:solidFill>
              </a:rPr>
              <a:t>Religious Diversity</a:t>
            </a:r>
            <a:endParaRPr lang="en-US" dirty="0">
              <a:solidFill>
                <a:srgbClr val="1D86CD"/>
              </a:solidFill>
            </a:endParaRPr>
          </a:p>
        </p:txBody>
      </p:sp>
      <p:sp>
        <p:nvSpPr>
          <p:cNvPr id="3" name="Content Placeholder 2"/>
          <p:cNvSpPr>
            <a:spLocks noGrp="1"/>
          </p:cNvSpPr>
          <p:nvPr>
            <p:ph sz="quarter" idx="1"/>
          </p:nvPr>
        </p:nvSpPr>
        <p:spPr>
          <a:xfrm>
            <a:off x="307848" y="1878075"/>
            <a:ext cx="8724900" cy="4140200"/>
          </a:xfrm>
        </p:spPr>
        <p:txBody>
          <a:bodyPr>
            <a:normAutofit/>
          </a:bodyPr>
          <a:lstStyle/>
          <a:p>
            <a:pPr marL="118872" indent="0" algn="ctr">
              <a:buNone/>
            </a:pPr>
            <a:r>
              <a:rPr lang="en-US" sz="3200" b="1" u="sng" dirty="0" smtClean="0">
                <a:solidFill>
                  <a:schemeClr val="accent3"/>
                </a:solidFill>
                <a:latin typeface="Calibri"/>
                <a:cs typeface="Calibri"/>
              </a:rPr>
              <a:t>Youth (teens)</a:t>
            </a:r>
          </a:p>
          <a:p>
            <a:pPr marL="118872" indent="0">
              <a:buNone/>
            </a:pPr>
            <a:r>
              <a:rPr lang="en-US" dirty="0" smtClean="0">
                <a:latin typeface="Calibri"/>
                <a:cs typeface="Calibri"/>
              </a:rPr>
              <a:t>Abiders	Adapters   	Assenters	Avoiders     Atheists</a:t>
            </a:r>
          </a:p>
          <a:p>
            <a:pPr marL="118872" indent="0" algn="ctr">
              <a:buNone/>
            </a:pPr>
            <a:r>
              <a:rPr lang="en-US" b="1" dirty="0" smtClean="0">
                <a:solidFill>
                  <a:schemeClr val="accent3"/>
                </a:solidFill>
                <a:latin typeface="Calibri"/>
                <a:cs typeface="Calibri"/>
              </a:rPr>
              <a:t>20%		20%		31%		24%		5%</a:t>
            </a:r>
          </a:p>
          <a:p>
            <a:pPr marL="118872" indent="0" algn="ctr">
              <a:buNone/>
            </a:pPr>
            <a:endParaRPr lang="en-US" b="1" dirty="0">
              <a:solidFill>
                <a:schemeClr val="accent5"/>
              </a:solidFill>
              <a:latin typeface="Calibri"/>
              <a:cs typeface="Calibri"/>
            </a:endParaRPr>
          </a:p>
          <a:p>
            <a:pPr marL="118872" indent="0" algn="ctr">
              <a:buNone/>
            </a:pPr>
            <a:r>
              <a:rPr lang="en-US" sz="3200" b="1" u="sng" dirty="0" smtClean="0">
                <a:solidFill>
                  <a:schemeClr val="accent2"/>
                </a:solidFill>
                <a:latin typeface="Calibri"/>
                <a:cs typeface="Calibri"/>
              </a:rPr>
              <a:t>Emerging Adults (20s)</a:t>
            </a:r>
            <a:endParaRPr lang="en-US" sz="3200" b="1" u="sng" dirty="0">
              <a:solidFill>
                <a:schemeClr val="accent2"/>
              </a:solidFill>
              <a:latin typeface="Calibri"/>
              <a:cs typeface="Calibri"/>
            </a:endParaRPr>
          </a:p>
          <a:p>
            <a:pPr marL="118872" indent="0">
              <a:buNone/>
            </a:pPr>
            <a:r>
              <a:rPr lang="en-US" sz="2000" b="1" dirty="0" smtClean="0">
                <a:latin typeface="Calibri"/>
                <a:cs typeface="Calibri"/>
              </a:rPr>
              <a:t>Committed           Selected        Spiritually    Religiously      Religiously     Irreligious  Traditionalists     Adherents     Open        	Indifferent      Disconnected</a:t>
            </a:r>
            <a:r>
              <a:rPr lang="en-US" sz="2000" b="1" dirty="0">
                <a:latin typeface="Calibri"/>
                <a:cs typeface="Calibri"/>
              </a:rPr>
              <a:t>	</a:t>
            </a:r>
            <a:endParaRPr lang="en-US" sz="2000" b="1" dirty="0" smtClean="0">
              <a:latin typeface="Calibri"/>
              <a:cs typeface="Calibri"/>
            </a:endParaRPr>
          </a:p>
          <a:p>
            <a:pPr marL="118872" indent="0" algn="ctr">
              <a:buNone/>
            </a:pPr>
            <a:r>
              <a:rPr lang="en-US" b="1" dirty="0" smtClean="0">
                <a:solidFill>
                  <a:schemeClr val="accent2"/>
                </a:solidFill>
                <a:latin typeface="Calibri"/>
                <a:cs typeface="Calibri"/>
              </a:rPr>
              <a:t>15%		30% 	      15% 	25% 	        5%            10%</a:t>
            </a:r>
            <a:endParaRPr lang="en-US" b="1" dirty="0">
              <a:solidFill>
                <a:schemeClr val="accent2"/>
              </a:solidFill>
              <a:latin typeface="Calibri"/>
              <a:cs typeface="Calibri"/>
            </a:endParaRPr>
          </a:p>
        </p:txBody>
      </p:sp>
      <p:pic>
        <p:nvPicPr>
          <p:cNvPr id="5" name="Picture 4"/>
          <p:cNvPicPr>
            <a:picLocks noChangeAspect="1"/>
          </p:cNvPicPr>
          <p:nvPr/>
        </p:nvPicPr>
        <p:blipFill>
          <a:blip r:embed="rId2"/>
          <a:stretch>
            <a:fillRect/>
          </a:stretch>
        </p:blipFill>
        <p:spPr>
          <a:xfrm>
            <a:off x="88900" y="101600"/>
            <a:ext cx="1414871" cy="1921867"/>
          </a:xfrm>
          <a:prstGeom prst="rect">
            <a:avLst/>
          </a:prstGeom>
          <a:ln>
            <a:noFill/>
          </a:ln>
          <a:effectLst>
            <a:outerShdw blurRad="190500" algn="tl" rotWithShape="0">
              <a:srgbClr val="000000">
                <a:alpha val="70000"/>
              </a:srgbClr>
            </a:outerShdw>
          </a:effectLst>
        </p:spPr>
      </p:pic>
      <p:pic>
        <p:nvPicPr>
          <p:cNvPr id="6" name="Picture 5" descr="Souls.jpg"/>
          <p:cNvPicPr>
            <a:picLocks noChangeAspect="1"/>
          </p:cNvPicPr>
          <p:nvPr/>
        </p:nvPicPr>
        <p:blipFill>
          <a:blip r:embed="rId3"/>
          <a:srcRect l="17280" r="17280"/>
          <a:stretch>
            <a:fillRect/>
          </a:stretch>
        </p:blipFill>
        <p:spPr>
          <a:xfrm>
            <a:off x="7762748" y="101600"/>
            <a:ext cx="1270000" cy="1940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568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a:xfrm>
            <a:off x="609600" y="1752600"/>
            <a:ext cx="3340817" cy="640080"/>
          </a:xfrm>
        </p:spPr>
        <p:txBody>
          <a:bodyPr>
            <a:normAutofit/>
          </a:bodyPr>
          <a:lstStyle/>
          <a:p>
            <a:pPr algn="ctr"/>
            <a:r>
              <a:rPr lang="en-US" sz="3200" dirty="0" smtClean="0"/>
              <a:t>The 1950s Family</a:t>
            </a:r>
            <a:endParaRPr lang="en-US" sz="3200" dirty="0"/>
          </a:p>
        </p:txBody>
      </p:sp>
      <p:sp>
        <p:nvSpPr>
          <p:cNvPr id="6" name="Text Placeholder 5"/>
          <p:cNvSpPr>
            <a:spLocks noGrp="1"/>
          </p:cNvSpPr>
          <p:nvPr>
            <p:ph type="body" sz="quarter" idx="3"/>
          </p:nvPr>
        </p:nvSpPr>
        <p:spPr/>
        <p:txBody>
          <a:bodyPr/>
          <a:lstStyle/>
          <a:p>
            <a:pPr algn="ctr"/>
            <a:r>
              <a:rPr lang="en-US" sz="3200" dirty="0" smtClean="0"/>
              <a:t>The 2010s Family</a:t>
            </a:r>
            <a:endParaRPr lang="en-US" sz="3200" dirty="0"/>
          </a:p>
        </p:txBody>
      </p:sp>
      <p:pic>
        <p:nvPicPr>
          <p:cNvPr id="8" name="Picture 7"/>
          <p:cNvPicPr>
            <a:picLocks noChangeAspect="1"/>
          </p:cNvPicPr>
          <p:nvPr/>
        </p:nvPicPr>
        <p:blipFill rotWithShape="1">
          <a:blip r:embed="rId2"/>
          <a:srcRect t="14847"/>
          <a:stretch/>
        </p:blipFill>
        <p:spPr>
          <a:xfrm>
            <a:off x="609600" y="3162300"/>
            <a:ext cx="3340817" cy="2133600"/>
          </a:xfrm>
          <a:prstGeom prst="rect">
            <a:avLst/>
          </a:prstGeom>
        </p:spPr>
      </p:pic>
      <p:pic>
        <p:nvPicPr>
          <p:cNvPr id="9" name="Picture 8"/>
          <p:cNvPicPr>
            <a:picLocks noChangeAspect="1"/>
          </p:cNvPicPr>
          <p:nvPr/>
        </p:nvPicPr>
        <p:blipFill rotWithShape="1">
          <a:blip r:embed="rId3"/>
          <a:srcRect b="85796"/>
          <a:stretch/>
        </p:blipFill>
        <p:spPr>
          <a:xfrm>
            <a:off x="4437357" y="2494279"/>
            <a:ext cx="4386578" cy="668021"/>
          </a:xfrm>
          <a:prstGeom prst="rect">
            <a:avLst/>
          </a:prstGeom>
        </p:spPr>
      </p:pic>
      <p:pic>
        <p:nvPicPr>
          <p:cNvPr id="10" name="Picture 9"/>
          <p:cNvPicPr>
            <a:picLocks noChangeAspect="1"/>
          </p:cNvPicPr>
          <p:nvPr/>
        </p:nvPicPr>
        <p:blipFill rotWithShape="1">
          <a:blip r:embed="rId4"/>
          <a:srcRect l="9913" t="6608" r="2333" b="7483"/>
          <a:stretch/>
        </p:blipFill>
        <p:spPr>
          <a:xfrm>
            <a:off x="4437357" y="3162300"/>
            <a:ext cx="4341617" cy="3187700"/>
          </a:xfrm>
          <a:prstGeom prst="rect">
            <a:avLst/>
          </a:prstGeom>
        </p:spPr>
      </p:pic>
      <p:sp>
        <p:nvSpPr>
          <p:cNvPr id="3" name="Title 2"/>
          <p:cNvSpPr>
            <a:spLocks noGrp="1"/>
          </p:cNvSpPr>
          <p:nvPr>
            <p:ph type="title"/>
          </p:nvPr>
        </p:nvSpPr>
        <p:spPr/>
        <p:txBody>
          <a:bodyPr/>
          <a:lstStyle/>
          <a:p>
            <a:r>
              <a:rPr lang="en-US" dirty="0" smtClean="0">
                <a:solidFill>
                  <a:srgbClr val="1D86CD"/>
                </a:solidFill>
              </a:rPr>
              <a:t>Family Diversity</a:t>
            </a:r>
            <a:endParaRPr lang="en-US" dirty="0">
              <a:solidFill>
                <a:srgbClr val="1D86CD"/>
              </a:solidFill>
            </a:endParaRPr>
          </a:p>
        </p:txBody>
      </p:sp>
    </p:spTree>
    <p:extLst>
      <p:ext uri="{BB962C8B-B14F-4D97-AF65-F5344CB8AC3E}">
        <p14:creationId xmlns:p14="http://schemas.microsoft.com/office/powerpoint/2010/main" val="13076396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45211819"/>
              </p:ext>
            </p:extLst>
          </p:nvPr>
        </p:nvGraphicFramePr>
        <p:xfrm>
          <a:off x="240849" y="1664211"/>
          <a:ext cx="8693379" cy="4535916"/>
        </p:xfrm>
        <a:graphic>
          <a:graphicData uri="http://schemas.openxmlformats.org/drawingml/2006/table">
            <a:tbl>
              <a:tblPr firstRow="1" bandRow="1">
                <a:tableStyleId>{9DCAF9ED-07DC-4A11-8D7F-57B35C25682E}</a:tableStyleId>
              </a:tblPr>
              <a:tblGrid>
                <a:gridCol w="6073964"/>
                <a:gridCol w="1289962"/>
                <a:gridCol w="1329453"/>
              </a:tblGrid>
              <a:tr h="927801">
                <a:tc>
                  <a:txBody>
                    <a:bodyPr/>
                    <a:lstStyle/>
                    <a:p>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A </a:t>
                      </a:r>
                    </a:p>
                    <a:p>
                      <a:pPr algn="ctr"/>
                      <a:r>
                        <a:rPr lang="en-US" sz="2400" dirty="0" smtClean="0"/>
                        <a:t>Family</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Not a Family</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Married Coupled with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99</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1</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Married Couple without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88</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10</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Single Parent with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86</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12</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Unmarried Couple with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80</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18</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Same-Sex Couple with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63</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34</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Same-Sex Couple without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45</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52</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515445">
                <a:tc>
                  <a:txBody>
                    <a:bodyPr/>
                    <a:lstStyle/>
                    <a:p>
                      <a:r>
                        <a:rPr lang="en-US" sz="2400" dirty="0" smtClean="0"/>
                        <a:t>Unmarried Coupled without Children</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43</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54</a:t>
                      </a:r>
                      <a:endParaRPr lang="en-US" sz="2400" dirty="0">
                        <a:solidFill>
                          <a:srgbClr val="0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3213100" y="6326682"/>
            <a:ext cx="3352800" cy="338554"/>
          </a:xfrm>
          <a:prstGeom prst="rect">
            <a:avLst/>
          </a:prstGeom>
          <a:noFill/>
        </p:spPr>
        <p:txBody>
          <a:bodyPr wrap="square" rtlCol="0">
            <a:spAutoFit/>
          </a:bodyPr>
          <a:lstStyle/>
          <a:p>
            <a:pPr algn="ctr"/>
            <a:r>
              <a:rPr lang="en-US" sz="1600" b="1" dirty="0" smtClean="0"/>
              <a:t>Pew Research, 2011</a:t>
            </a:r>
            <a:endParaRPr lang="en-US" sz="1600" b="1" dirty="0"/>
          </a:p>
        </p:txBody>
      </p:sp>
      <p:sp>
        <p:nvSpPr>
          <p:cNvPr id="2" name="Title 1"/>
          <p:cNvSpPr>
            <a:spLocks noGrp="1"/>
          </p:cNvSpPr>
          <p:nvPr>
            <p:ph type="title"/>
          </p:nvPr>
        </p:nvSpPr>
        <p:spPr/>
        <p:txBody>
          <a:bodyPr/>
          <a:lstStyle/>
          <a:p>
            <a:r>
              <a:rPr lang="en-US" dirty="0" smtClean="0">
                <a:solidFill>
                  <a:srgbClr val="1D86CD"/>
                </a:solidFill>
              </a:rPr>
              <a:t>Family Diversity</a:t>
            </a:r>
            <a:endParaRPr lang="en-US" dirty="0">
              <a:solidFill>
                <a:srgbClr val="1D86CD"/>
              </a:solidFill>
            </a:endParaRPr>
          </a:p>
        </p:txBody>
      </p:sp>
    </p:spTree>
    <p:extLst>
      <p:ext uri="{BB962C8B-B14F-4D97-AF65-F5344CB8AC3E}">
        <p14:creationId xmlns:p14="http://schemas.microsoft.com/office/powerpoint/2010/main" val="218828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16553"/>
            <a:ext cx="8153400" cy="5308600"/>
          </a:xfrm>
        </p:spPr>
        <p:txBody>
          <a:bodyPr>
            <a:normAutofit/>
          </a:bodyPr>
          <a:lstStyle/>
          <a:p>
            <a:pPr marL="633222" indent="-514350">
              <a:buSzPct val="100000"/>
              <a:buFont typeface="+mj-lt"/>
              <a:buAutoNum type="arabicPeriod"/>
            </a:pPr>
            <a:r>
              <a:rPr lang="en-US" sz="3200" dirty="0" smtClean="0"/>
              <a:t>Move </a:t>
            </a:r>
            <a:r>
              <a:rPr lang="en-US" sz="3200" dirty="0"/>
              <a:t>away from a reliance on “one size fits all” </a:t>
            </a:r>
            <a:r>
              <a:rPr lang="en-US" sz="3200" dirty="0" smtClean="0"/>
              <a:t>programs</a:t>
            </a:r>
          </a:p>
          <a:p>
            <a:pPr marL="633222" indent="-514350">
              <a:buSzPct val="100000"/>
              <a:buFont typeface="+mj-lt"/>
              <a:buAutoNum type="arabicPeriod"/>
            </a:pPr>
            <a:r>
              <a:rPr lang="en-US" sz="3200" dirty="0" smtClean="0"/>
              <a:t>Develop differentiated, personalized, </a:t>
            </a:r>
            <a:r>
              <a:rPr lang="en-US" sz="3200" dirty="0"/>
              <a:t>&amp; </a:t>
            </a:r>
            <a:r>
              <a:rPr lang="en-US" sz="3200" dirty="0" smtClean="0"/>
              <a:t>customized faith </a:t>
            </a:r>
            <a:r>
              <a:rPr lang="en-US" sz="3200" dirty="0"/>
              <a:t>f</a:t>
            </a:r>
            <a:r>
              <a:rPr lang="en-US" sz="3200" dirty="0" smtClean="0"/>
              <a:t>ormation around the diversity of people’s lives &amp; faith</a:t>
            </a:r>
          </a:p>
          <a:p>
            <a:pPr marL="633222" indent="-514350">
              <a:buSzPct val="100000"/>
              <a:buFont typeface="+mj-lt"/>
              <a:buAutoNum type="arabicPeriod"/>
            </a:pPr>
            <a:r>
              <a:rPr lang="en-US" sz="3200" dirty="0" smtClean="0"/>
              <a:t>Create </a:t>
            </a:r>
            <a:r>
              <a:rPr lang="en-US" sz="3200" dirty="0"/>
              <a:t>personalized pathways for discipleship &amp; faith </a:t>
            </a:r>
            <a:r>
              <a:rPr lang="en-US" sz="3200" dirty="0" smtClean="0"/>
              <a:t>growth</a:t>
            </a:r>
          </a:p>
          <a:p>
            <a:pPr marL="633222" indent="-514350">
              <a:buSzPct val="100000"/>
              <a:buFont typeface="+mj-lt"/>
              <a:buAutoNum type="arabicPeriod"/>
            </a:pPr>
            <a:r>
              <a:rPr lang="en-US" sz="3200" dirty="0" smtClean="0"/>
              <a:t>Address spiritual </a:t>
            </a:r>
            <a:r>
              <a:rPr lang="en-US" sz="3200" dirty="0"/>
              <a:t>and </a:t>
            </a:r>
            <a:r>
              <a:rPr lang="en-US" sz="3200" dirty="0" smtClean="0"/>
              <a:t>religious diversity </a:t>
            </a:r>
            <a:r>
              <a:rPr lang="en-US" sz="3200" dirty="0"/>
              <a:t>by offering a wide variety of religious content </a:t>
            </a:r>
            <a:r>
              <a:rPr lang="en-US" sz="3200" dirty="0" smtClean="0"/>
              <a:t>&amp; experiences</a:t>
            </a:r>
          </a:p>
        </p:txBody>
      </p:sp>
      <p:sp>
        <p:nvSpPr>
          <p:cNvPr id="4" name="Title 3"/>
          <p:cNvSpPr>
            <a:spLocks noGrp="1"/>
          </p:cNvSpPr>
          <p:nvPr>
            <p:ph type="title"/>
          </p:nvPr>
        </p:nvSpPr>
        <p:spPr/>
        <p:txBody>
          <a:bodyPr/>
          <a:lstStyle/>
          <a:p>
            <a:r>
              <a:rPr lang="en-US" dirty="0" smtClean="0">
                <a:solidFill>
                  <a:schemeClr val="accent1"/>
                </a:solidFill>
              </a:rPr>
              <a:t>New Models Will Need to. . . . </a:t>
            </a:r>
            <a:endParaRPr lang="en-US" dirty="0">
              <a:solidFill>
                <a:schemeClr val="accent1"/>
              </a:solidFill>
            </a:endParaRPr>
          </a:p>
        </p:txBody>
      </p:sp>
    </p:spTree>
    <p:extLst>
      <p:ext uri="{BB962C8B-B14F-4D97-AF65-F5344CB8AC3E}">
        <p14:creationId xmlns:p14="http://schemas.microsoft.com/office/powerpoint/2010/main" val="3152242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42819" y="2743200"/>
            <a:ext cx="8076290" cy="3924566"/>
          </a:xfrm>
        </p:spPr>
        <p:txBody>
          <a:bodyPr>
            <a:normAutofit/>
          </a:bodyPr>
          <a:lstStyle/>
          <a:p>
            <a:pPr marL="514350" indent="-514350">
              <a:buClr>
                <a:schemeClr val="accent1">
                  <a:lumMod val="20000"/>
                  <a:lumOff val="80000"/>
                </a:schemeClr>
              </a:buClr>
              <a:buSzPct val="100000"/>
              <a:buFont typeface="+mj-lt"/>
              <a:buAutoNum type="arabicPeriod"/>
            </a:pPr>
            <a:r>
              <a:rPr lang="en-US" sz="3200" b="1" dirty="0" smtClean="0">
                <a:solidFill>
                  <a:schemeClr val="bg1"/>
                </a:solidFill>
              </a:rPr>
              <a:t>Changing World, Adaptive Faith Formation</a:t>
            </a:r>
          </a:p>
          <a:p>
            <a:pPr>
              <a:buClr>
                <a:schemeClr val="accent1">
                  <a:lumMod val="20000"/>
                  <a:lumOff val="80000"/>
                </a:schemeClr>
              </a:buClr>
              <a:buSzPct val="100000"/>
            </a:pPr>
            <a:endParaRPr lang="en-US" sz="1200" b="1" dirty="0" smtClean="0">
              <a:solidFill>
                <a:schemeClr val="bg1"/>
              </a:solidFill>
            </a:endParaRPr>
          </a:p>
          <a:p>
            <a:pPr marL="514350" indent="-514350">
              <a:buClr>
                <a:schemeClr val="accent1">
                  <a:lumMod val="20000"/>
                  <a:lumOff val="80000"/>
                </a:schemeClr>
              </a:buClr>
              <a:buSzPct val="100000"/>
              <a:buFont typeface="+mj-lt"/>
              <a:buAutoNum type="arabicPeriod"/>
            </a:pPr>
            <a:r>
              <a:rPr lang="en-US" sz="3200" b="1" dirty="0" smtClean="0">
                <a:solidFill>
                  <a:schemeClr val="bg1"/>
                </a:solidFill>
              </a:rPr>
              <a:t>Envisioning 21</a:t>
            </a:r>
            <a:r>
              <a:rPr lang="en-US" sz="3200" b="1" baseline="30000" dirty="0" smtClean="0">
                <a:solidFill>
                  <a:schemeClr val="bg1"/>
                </a:solidFill>
              </a:rPr>
              <a:t>st</a:t>
            </a:r>
            <a:r>
              <a:rPr lang="en-US" sz="3200" b="1" dirty="0" smtClean="0">
                <a:solidFill>
                  <a:schemeClr val="bg1"/>
                </a:solidFill>
              </a:rPr>
              <a:t> Century Faith Formation</a:t>
            </a:r>
          </a:p>
          <a:p>
            <a:pPr>
              <a:buClr>
                <a:schemeClr val="accent1">
                  <a:lumMod val="20000"/>
                  <a:lumOff val="80000"/>
                </a:schemeClr>
              </a:buClr>
              <a:buSzPct val="100000"/>
            </a:pPr>
            <a:endParaRPr lang="en-US" sz="1200" b="1" dirty="0" smtClean="0">
              <a:solidFill>
                <a:schemeClr val="bg1"/>
              </a:solidFill>
            </a:endParaRPr>
          </a:p>
          <a:p>
            <a:pPr marL="514350" indent="-514350">
              <a:buClr>
                <a:schemeClr val="accent1">
                  <a:lumMod val="20000"/>
                  <a:lumOff val="80000"/>
                </a:schemeClr>
              </a:buClr>
              <a:buSzPct val="100000"/>
              <a:buFont typeface="+mj-lt"/>
              <a:buAutoNum type="arabicPeriod"/>
            </a:pPr>
            <a:r>
              <a:rPr lang="en-US" sz="3200" b="1" dirty="0" smtClean="0">
                <a:solidFill>
                  <a:schemeClr val="bg1"/>
                </a:solidFill>
              </a:rPr>
              <a:t>Bringing the Vision to Life  </a:t>
            </a:r>
            <a:endParaRPr lang="en-US" sz="3200" b="1" dirty="0">
              <a:solidFill>
                <a:schemeClr val="bg1"/>
              </a:solidFill>
            </a:endParaRPr>
          </a:p>
        </p:txBody>
      </p:sp>
      <p:sp>
        <p:nvSpPr>
          <p:cNvPr id="4" name="Title 3"/>
          <p:cNvSpPr>
            <a:spLocks noGrp="1"/>
          </p:cNvSpPr>
          <p:nvPr>
            <p:ph type="title"/>
          </p:nvPr>
        </p:nvSpPr>
        <p:spPr>
          <a:xfrm>
            <a:off x="1338176" y="1600200"/>
            <a:ext cx="7864313" cy="990600"/>
          </a:xfrm>
        </p:spPr>
        <p:txBody>
          <a:bodyPr>
            <a:noAutofit/>
          </a:bodyPr>
          <a:lstStyle/>
          <a:p>
            <a:r>
              <a:rPr lang="en-US" sz="3800" b="1" dirty="0" smtClean="0">
                <a:solidFill>
                  <a:srgbClr val="000000"/>
                </a:solidFill>
              </a:rPr>
              <a:t>Faith Formation in a Missional Age</a:t>
            </a:r>
            <a:endParaRPr lang="en-US" sz="3800" b="1" dirty="0">
              <a:solidFill>
                <a:srgbClr val="000000"/>
              </a:solidFill>
            </a:endParaRPr>
          </a:p>
        </p:txBody>
      </p:sp>
    </p:spTree>
    <p:extLst>
      <p:ext uri="{BB962C8B-B14F-4D97-AF65-F5344CB8AC3E}">
        <p14:creationId xmlns:p14="http://schemas.microsoft.com/office/powerpoint/2010/main" val="7633988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59300" y="3416300"/>
            <a:ext cx="12700" cy="12700"/>
          </a:xfrm>
          <a:prstGeom prst="rect">
            <a:avLst/>
          </a:prstGeom>
        </p:spPr>
      </p:pic>
      <p:pic>
        <p:nvPicPr>
          <p:cNvPr id="12" name="Picture 11"/>
          <p:cNvPicPr>
            <a:picLocks noChangeAspect="1"/>
          </p:cNvPicPr>
          <p:nvPr/>
        </p:nvPicPr>
        <p:blipFill>
          <a:blip r:embed="rId2"/>
          <a:stretch>
            <a:fillRect/>
          </a:stretch>
        </p:blipFill>
        <p:spPr>
          <a:xfrm>
            <a:off x="4559300" y="3416300"/>
            <a:ext cx="12700" cy="12700"/>
          </a:xfrm>
          <a:prstGeom prst="rect">
            <a:avLst/>
          </a:prstGeom>
        </p:spPr>
      </p:pic>
      <p:pic>
        <p:nvPicPr>
          <p:cNvPr id="13" name="Picture 12"/>
          <p:cNvPicPr>
            <a:picLocks noChangeAspect="1"/>
          </p:cNvPicPr>
          <p:nvPr/>
        </p:nvPicPr>
        <p:blipFill>
          <a:blip r:embed="rId2"/>
          <a:stretch>
            <a:fillRect/>
          </a:stretch>
        </p:blipFill>
        <p:spPr>
          <a:xfrm>
            <a:off x="4559300" y="3416300"/>
            <a:ext cx="12700" cy="12700"/>
          </a:xfrm>
          <a:prstGeom prst="rect">
            <a:avLst/>
          </a:prstGeom>
        </p:spPr>
      </p:pic>
      <p:pic>
        <p:nvPicPr>
          <p:cNvPr id="14" name="Picture 13"/>
          <p:cNvPicPr>
            <a:picLocks noChangeAspect="1"/>
          </p:cNvPicPr>
          <p:nvPr/>
        </p:nvPicPr>
        <p:blipFill>
          <a:blip r:embed="rId2"/>
          <a:stretch>
            <a:fillRect/>
          </a:stretch>
        </p:blipFill>
        <p:spPr>
          <a:xfrm>
            <a:off x="4559300" y="3416300"/>
            <a:ext cx="12700" cy="12700"/>
          </a:xfrm>
          <a:prstGeom prst="rect">
            <a:avLst/>
          </a:prstGeom>
        </p:spPr>
      </p:pic>
      <p:pic>
        <p:nvPicPr>
          <p:cNvPr id="15" name="Picture 14"/>
          <p:cNvPicPr>
            <a:picLocks noChangeAspect="1"/>
          </p:cNvPicPr>
          <p:nvPr/>
        </p:nvPicPr>
        <p:blipFill>
          <a:blip r:embed="rId2"/>
          <a:stretch>
            <a:fillRect/>
          </a:stretch>
        </p:blipFill>
        <p:spPr>
          <a:xfrm>
            <a:off x="4559300" y="3416300"/>
            <a:ext cx="12700" cy="12700"/>
          </a:xfrm>
          <a:prstGeom prst="rect">
            <a:avLst/>
          </a:prstGeom>
        </p:spPr>
      </p:pic>
      <p:pic>
        <p:nvPicPr>
          <p:cNvPr id="16" name="Picture 15"/>
          <p:cNvPicPr>
            <a:picLocks noChangeAspect="1"/>
          </p:cNvPicPr>
          <p:nvPr/>
        </p:nvPicPr>
        <p:blipFill>
          <a:blip r:embed="rId2"/>
          <a:stretch>
            <a:fillRect/>
          </a:stretch>
        </p:blipFill>
        <p:spPr>
          <a:xfrm>
            <a:off x="4559300" y="3416300"/>
            <a:ext cx="12700" cy="12700"/>
          </a:xfrm>
          <a:prstGeom prst="rect">
            <a:avLst/>
          </a:prstGeom>
        </p:spPr>
      </p:pic>
      <p:pic>
        <p:nvPicPr>
          <p:cNvPr id="8" name="Picture 7"/>
          <p:cNvPicPr>
            <a:picLocks noChangeAspect="1"/>
          </p:cNvPicPr>
          <p:nvPr/>
        </p:nvPicPr>
        <p:blipFill>
          <a:blip r:embed="rId2"/>
          <a:stretch>
            <a:fillRect/>
          </a:stretch>
        </p:blipFill>
        <p:spPr>
          <a:xfrm>
            <a:off x="4559300" y="3416300"/>
            <a:ext cx="12700" cy="12700"/>
          </a:xfrm>
          <a:prstGeom prst="rect">
            <a:avLst/>
          </a:prstGeom>
        </p:spPr>
      </p:pic>
      <p:pic>
        <p:nvPicPr>
          <p:cNvPr id="10" name="Picture 9"/>
          <p:cNvPicPr>
            <a:picLocks noChangeAspect="1"/>
          </p:cNvPicPr>
          <p:nvPr/>
        </p:nvPicPr>
        <p:blipFill>
          <a:blip r:embed="rId2"/>
          <a:stretch>
            <a:fillRect/>
          </a:stretch>
        </p:blipFill>
        <p:spPr>
          <a:xfrm>
            <a:off x="4559300" y="3416300"/>
            <a:ext cx="12700" cy="12700"/>
          </a:xfrm>
          <a:prstGeom prst="rect">
            <a:avLst/>
          </a:prstGeom>
        </p:spPr>
      </p:pic>
      <p:pic>
        <p:nvPicPr>
          <p:cNvPr id="21" name="Picture 20"/>
          <p:cNvPicPr>
            <a:picLocks noChangeAspect="1"/>
          </p:cNvPicPr>
          <p:nvPr/>
        </p:nvPicPr>
        <p:blipFill>
          <a:blip r:embed="rId2"/>
          <a:stretch>
            <a:fillRect/>
          </a:stretch>
        </p:blipFill>
        <p:spPr>
          <a:xfrm>
            <a:off x="4559300" y="3416300"/>
            <a:ext cx="12700" cy="12700"/>
          </a:xfrm>
          <a:prstGeom prst="rect">
            <a:avLst/>
          </a:prstGeom>
        </p:spPr>
      </p:pic>
      <p:sp>
        <p:nvSpPr>
          <p:cNvPr id="19" name="Title 18"/>
          <p:cNvSpPr>
            <a:spLocks noGrp="1"/>
          </p:cNvSpPr>
          <p:nvPr>
            <p:ph type="title"/>
          </p:nvPr>
        </p:nvSpPr>
        <p:spPr/>
        <p:txBody>
          <a:bodyPr>
            <a:noAutofit/>
          </a:bodyPr>
          <a:lstStyle/>
          <a:p>
            <a:r>
              <a:rPr lang="en-US" b="1" dirty="0" smtClean="0">
                <a:solidFill>
                  <a:schemeClr val="tx1"/>
                </a:solidFill>
              </a:rPr>
              <a:t>2. Connected &amp; Networked</a:t>
            </a:r>
            <a:endParaRPr lang="en-US" b="1" dirty="0"/>
          </a:p>
        </p:txBody>
      </p:sp>
    </p:spTree>
    <p:extLst>
      <p:ext uri="{BB962C8B-B14F-4D97-AF65-F5344CB8AC3E}">
        <p14:creationId xmlns:p14="http://schemas.microsoft.com/office/powerpoint/2010/main" val="1295656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86CD"/>
                </a:solidFill>
              </a:rPr>
              <a:t>A Connected, Networked World </a:t>
            </a:r>
            <a:endParaRPr lang="en-US" dirty="0">
              <a:solidFill>
                <a:srgbClr val="1D86CD"/>
              </a:solidFill>
            </a:endParaRPr>
          </a:p>
        </p:txBody>
      </p:sp>
      <p:sp>
        <p:nvSpPr>
          <p:cNvPr id="5" name="Text Placeholder 4"/>
          <p:cNvSpPr>
            <a:spLocks noGrp="1"/>
          </p:cNvSpPr>
          <p:nvPr>
            <p:ph type="body" sz="quarter" idx="1"/>
          </p:nvPr>
        </p:nvSpPr>
        <p:spPr>
          <a:solidFill>
            <a:schemeClr val="accent3"/>
          </a:solidFill>
        </p:spPr>
        <p:txBody>
          <a:bodyPr/>
          <a:lstStyle/>
          <a:p>
            <a:pPr algn="ctr"/>
            <a:r>
              <a:rPr lang="en-US" sz="2800" dirty="0" smtClean="0"/>
              <a:t>EMBEDDED</a:t>
            </a:r>
            <a:r>
              <a:rPr lang="en-US" dirty="0" smtClean="0"/>
              <a:t> </a:t>
            </a:r>
            <a:endParaRPr lang="en-US" dirty="0"/>
          </a:p>
        </p:txBody>
      </p:sp>
      <p:sp>
        <p:nvSpPr>
          <p:cNvPr id="7" name="Text Placeholder 6"/>
          <p:cNvSpPr>
            <a:spLocks noGrp="1"/>
          </p:cNvSpPr>
          <p:nvPr>
            <p:ph type="body" sz="quarter" idx="3"/>
          </p:nvPr>
        </p:nvSpPr>
        <p:spPr>
          <a:solidFill>
            <a:schemeClr val="accent6"/>
          </a:solidFill>
        </p:spPr>
        <p:txBody>
          <a:bodyPr/>
          <a:lstStyle/>
          <a:p>
            <a:r>
              <a:rPr lang="en-US" sz="2800" dirty="0" smtClean="0"/>
              <a:t> </a:t>
            </a:r>
            <a:endParaRPr lang="en-US" sz="2800" dirty="0"/>
          </a:p>
        </p:txBody>
      </p:sp>
      <p:pic>
        <p:nvPicPr>
          <p:cNvPr id="9" name="Picture 8" descr="shutterstock_15844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819760"/>
            <a:ext cx="3967564" cy="2654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3043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86CD"/>
                </a:solidFill>
              </a:rPr>
              <a:t>A Connected, Networked World </a:t>
            </a:r>
            <a:endParaRPr lang="en-US" dirty="0">
              <a:solidFill>
                <a:srgbClr val="1D86CD"/>
              </a:solidFill>
            </a:endParaRPr>
          </a:p>
        </p:txBody>
      </p:sp>
      <p:sp>
        <p:nvSpPr>
          <p:cNvPr id="5" name="Text Placeholder 4"/>
          <p:cNvSpPr>
            <a:spLocks noGrp="1"/>
          </p:cNvSpPr>
          <p:nvPr>
            <p:ph type="body" sz="quarter" idx="1"/>
          </p:nvPr>
        </p:nvSpPr>
        <p:spPr>
          <a:solidFill>
            <a:schemeClr val="accent3"/>
          </a:solidFill>
        </p:spPr>
        <p:txBody>
          <a:bodyPr/>
          <a:lstStyle/>
          <a:p>
            <a:pPr algn="ctr"/>
            <a:r>
              <a:rPr lang="en-US" sz="2800" dirty="0" smtClean="0"/>
              <a:t>EMBEDDED</a:t>
            </a:r>
            <a:r>
              <a:rPr lang="en-US" dirty="0" smtClean="0"/>
              <a:t> </a:t>
            </a:r>
            <a:endParaRPr lang="en-US" dirty="0"/>
          </a:p>
        </p:txBody>
      </p:sp>
      <p:sp>
        <p:nvSpPr>
          <p:cNvPr id="7" name="Text Placeholder 6"/>
          <p:cNvSpPr>
            <a:spLocks noGrp="1"/>
          </p:cNvSpPr>
          <p:nvPr>
            <p:ph type="body" sz="quarter" idx="3"/>
          </p:nvPr>
        </p:nvSpPr>
        <p:spPr>
          <a:solidFill>
            <a:schemeClr val="accent6"/>
          </a:solidFill>
        </p:spPr>
        <p:txBody>
          <a:bodyPr/>
          <a:lstStyle/>
          <a:p>
            <a:pPr algn="ctr"/>
            <a:r>
              <a:rPr lang="en-US" sz="2800" dirty="0" smtClean="0"/>
              <a:t>SOCIAL NETWORKS</a:t>
            </a:r>
            <a:endParaRPr lang="en-US" sz="2800" dirty="0"/>
          </a:p>
        </p:txBody>
      </p:sp>
      <p:pic>
        <p:nvPicPr>
          <p:cNvPr id="3" name="Picture 2"/>
          <p:cNvPicPr>
            <a:picLocks noChangeAspect="1"/>
          </p:cNvPicPr>
          <p:nvPr/>
        </p:nvPicPr>
        <p:blipFill>
          <a:blip r:embed="rId2"/>
          <a:stretch>
            <a:fillRect/>
          </a:stretch>
        </p:blipFill>
        <p:spPr>
          <a:xfrm>
            <a:off x="4746169" y="2819760"/>
            <a:ext cx="4033906" cy="2628900"/>
          </a:xfrm>
          <a:prstGeom prst="rect">
            <a:avLst/>
          </a:prstGeom>
          <a:ln>
            <a:noFill/>
          </a:ln>
          <a:effectLst>
            <a:outerShdw blurRad="190500" algn="tl" rotWithShape="0">
              <a:srgbClr val="000000">
                <a:alpha val="70000"/>
              </a:srgbClr>
            </a:outerShdw>
          </a:effectLst>
        </p:spPr>
      </p:pic>
      <p:pic>
        <p:nvPicPr>
          <p:cNvPr id="9" name="Picture 8" descr="shutterstock_15844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36" y="2819760"/>
            <a:ext cx="3967564" cy="2654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54618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3657600" y="1752600"/>
            <a:ext cx="5029200" cy="4761884"/>
          </a:xfrm>
        </p:spPr>
        <p:txBody>
          <a:bodyPr>
            <a:normAutofit lnSpcReduction="10000"/>
          </a:bodyPr>
          <a:lstStyle/>
          <a:p>
            <a:pPr marL="114300" indent="0" algn="ctr">
              <a:buNone/>
            </a:pPr>
            <a:r>
              <a:rPr lang="en-US" sz="3200" b="1" dirty="0" smtClean="0"/>
              <a:t>The Triple Revolution</a:t>
            </a:r>
            <a:endParaRPr lang="en-US" sz="1200" b="1" dirty="0" smtClean="0"/>
          </a:p>
          <a:p>
            <a:pPr marL="571500" indent="-457200">
              <a:buSzPct val="100000"/>
              <a:buFont typeface="+mj-lt"/>
              <a:buAutoNum type="arabicPeriod"/>
            </a:pPr>
            <a:r>
              <a:rPr lang="en-US" sz="3200" dirty="0" smtClean="0"/>
              <a:t>Social Network Revolution</a:t>
            </a:r>
          </a:p>
          <a:p>
            <a:pPr marL="571500" indent="-457200">
              <a:buSzPct val="100000"/>
              <a:buFont typeface="+mj-lt"/>
              <a:buAutoNum type="arabicPeriod"/>
            </a:pPr>
            <a:r>
              <a:rPr lang="en-US" sz="3200" dirty="0" smtClean="0"/>
              <a:t>Internet Revolution</a:t>
            </a:r>
          </a:p>
          <a:p>
            <a:pPr marL="571500" indent="-457200">
              <a:buSzPct val="100000"/>
              <a:buFont typeface="+mj-lt"/>
              <a:buAutoNum type="arabicPeriod"/>
            </a:pPr>
            <a:r>
              <a:rPr lang="en-US" sz="3200" dirty="0" smtClean="0"/>
              <a:t>Mobile Revolution</a:t>
            </a:r>
          </a:p>
          <a:p>
            <a:pPr marL="114300" indent="0">
              <a:buSzPct val="100000"/>
              <a:buNone/>
            </a:pPr>
            <a:endParaRPr lang="en-US" sz="3200" dirty="0"/>
          </a:p>
          <a:p>
            <a:pPr marL="114300" indent="0" algn="ctr">
              <a:buSzPct val="100000"/>
              <a:buNone/>
            </a:pPr>
            <a:r>
              <a:rPr lang="en-US" sz="3200" dirty="0" smtClean="0"/>
              <a:t>It is a network of both relationships </a:t>
            </a:r>
            <a:r>
              <a:rPr lang="en-US" sz="3200" u="sng" dirty="0" smtClean="0"/>
              <a:t>and</a:t>
            </a:r>
            <a:r>
              <a:rPr lang="en-US" sz="3200" dirty="0" smtClean="0"/>
              <a:t> information &amp; knowledge. </a:t>
            </a:r>
            <a:endParaRPr lang="en-US" sz="3200" dirty="0"/>
          </a:p>
        </p:txBody>
      </p:sp>
      <p:pic>
        <p:nvPicPr>
          <p:cNvPr id="14" name="Picture 13"/>
          <p:cNvPicPr>
            <a:picLocks noChangeAspect="1"/>
          </p:cNvPicPr>
          <p:nvPr/>
        </p:nvPicPr>
        <p:blipFill>
          <a:blip r:embed="rId2"/>
          <a:stretch>
            <a:fillRect/>
          </a:stretch>
        </p:blipFill>
        <p:spPr>
          <a:xfrm>
            <a:off x="558800" y="1943100"/>
            <a:ext cx="2667000" cy="3801894"/>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title"/>
          </p:nvPr>
        </p:nvSpPr>
        <p:spPr/>
        <p:txBody>
          <a:bodyPr/>
          <a:lstStyle/>
          <a:p>
            <a:r>
              <a:rPr lang="en-US" dirty="0" smtClean="0">
                <a:solidFill>
                  <a:srgbClr val="1D86CD"/>
                </a:solidFill>
              </a:rPr>
              <a:t>Connected &amp; Networked World</a:t>
            </a:r>
            <a:endParaRPr lang="en-US" dirty="0">
              <a:solidFill>
                <a:srgbClr val="1D86CD"/>
              </a:solidFill>
            </a:endParaRPr>
          </a:p>
        </p:txBody>
      </p:sp>
    </p:spTree>
    <p:extLst>
      <p:ext uri="{BB962C8B-B14F-4D97-AF65-F5344CB8AC3E}">
        <p14:creationId xmlns:p14="http://schemas.microsoft.com/office/powerpoint/2010/main" val="38948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dirty="0" smtClean="0"/>
              <a:t>The Social Network, Internet, and Mobile Revolutions are coming together to shift people’s social lives away from densely knit family, neighborhood, and group relationships toward more far-flung, less tight, more diverse personal networks. </a:t>
            </a:r>
            <a:endParaRPr lang="en-US" sz="3200" dirty="0"/>
          </a:p>
        </p:txBody>
      </p:sp>
      <p:sp>
        <p:nvSpPr>
          <p:cNvPr id="4" name="Title 3"/>
          <p:cNvSpPr>
            <a:spLocks noGrp="1"/>
          </p:cNvSpPr>
          <p:nvPr>
            <p:ph type="title"/>
          </p:nvPr>
        </p:nvSpPr>
        <p:spPr/>
        <p:txBody>
          <a:bodyPr/>
          <a:lstStyle/>
          <a:p>
            <a:r>
              <a:rPr lang="en-US" dirty="0" smtClean="0">
                <a:solidFill>
                  <a:srgbClr val="1D86CD"/>
                </a:solidFill>
              </a:rPr>
              <a:t>Connected, Networked World</a:t>
            </a:r>
            <a:endParaRPr lang="en-US" dirty="0">
              <a:solidFill>
                <a:srgbClr val="1D86CD"/>
              </a:solidFill>
            </a:endParaRPr>
          </a:p>
        </p:txBody>
      </p:sp>
    </p:spTree>
    <p:extLst>
      <p:ext uri="{BB962C8B-B14F-4D97-AF65-F5344CB8AC3E}">
        <p14:creationId xmlns:p14="http://schemas.microsoft.com/office/powerpoint/2010/main" val="9963203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329" y="4193354"/>
            <a:ext cx="8470464" cy="2375871"/>
          </a:xfrm>
        </p:spPr>
        <p:txBody>
          <a:bodyPr>
            <a:noAutofit/>
          </a:bodyPr>
          <a:lstStyle/>
          <a:p>
            <a:pPr marL="114300" indent="0" algn="ctr">
              <a:buNone/>
            </a:pPr>
            <a:r>
              <a:rPr lang="en-US" sz="2800" dirty="0" smtClean="0"/>
              <a:t>The three revolutions have made possible the new social operating system – </a:t>
            </a:r>
            <a:r>
              <a:rPr lang="en-US" sz="2800" b="1" i="1" dirty="0" smtClean="0"/>
              <a:t>Networked Individualism</a:t>
            </a:r>
            <a:r>
              <a:rPr lang="en-US" sz="2800" dirty="0" smtClean="0"/>
              <a:t>. The hallmark of networked individualism is that people function more as connected individuals and less as embedded group members. </a:t>
            </a:r>
          </a:p>
          <a:p>
            <a:pPr marL="114300" indent="0">
              <a:buNone/>
            </a:pPr>
            <a:endParaRPr lang="en-US" sz="2800" dirty="0" smtClean="0"/>
          </a:p>
          <a:p>
            <a:pPr marL="114300" indent="0">
              <a:buNone/>
            </a:pPr>
            <a:r>
              <a:rPr lang="en-US" sz="2800" dirty="0" smtClean="0"/>
              <a:t> </a:t>
            </a:r>
            <a:endParaRPr lang="en-US" sz="2800" dirty="0"/>
          </a:p>
        </p:txBody>
      </p:sp>
      <p:pic>
        <p:nvPicPr>
          <p:cNvPr id="5" name="Picture 4"/>
          <p:cNvPicPr>
            <a:picLocks noChangeAspect="1"/>
          </p:cNvPicPr>
          <p:nvPr/>
        </p:nvPicPr>
        <p:blipFill>
          <a:blip r:embed="rId2"/>
          <a:stretch>
            <a:fillRect/>
          </a:stretch>
        </p:blipFill>
        <p:spPr>
          <a:xfrm>
            <a:off x="886338" y="1621215"/>
            <a:ext cx="3793393" cy="2472157"/>
          </a:xfrm>
          <a:prstGeom prst="rect">
            <a:avLst/>
          </a:prstGeom>
          <a:ln>
            <a:noFill/>
          </a:ln>
          <a:effectLst>
            <a:outerShdw blurRad="190500" algn="tl" rotWithShape="0">
              <a:srgbClr val="000000">
                <a:alpha val="70000"/>
              </a:srgbClr>
            </a:outerShdw>
          </a:effectLst>
        </p:spPr>
      </p:pic>
      <p:sp>
        <p:nvSpPr>
          <p:cNvPr id="2" name="TextBox 1"/>
          <p:cNvSpPr txBox="1"/>
          <p:nvPr/>
        </p:nvSpPr>
        <p:spPr>
          <a:xfrm>
            <a:off x="4813949" y="2080255"/>
            <a:ext cx="3374871" cy="1754327"/>
          </a:xfrm>
          <a:prstGeom prst="rect">
            <a:avLst/>
          </a:prstGeom>
          <a:noFill/>
        </p:spPr>
        <p:txBody>
          <a:bodyPr wrap="square" rtlCol="0">
            <a:spAutoFit/>
          </a:bodyPr>
          <a:lstStyle/>
          <a:p>
            <a:pPr algn="ctr"/>
            <a:r>
              <a:rPr lang="en-US" sz="3600" b="1" i="1" dirty="0">
                <a:solidFill>
                  <a:srgbClr val="B50B1B"/>
                </a:solidFill>
              </a:rPr>
              <a:t>Networked Individualism</a:t>
            </a:r>
          </a:p>
          <a:p>
            <a:pPr algn="ctr"/>
            <a:endParaRPr lang="en-US" sz="3600" dirty="0">
              <a:solidFill>
                <a:srgbClr val="B50B1B"/>
              </a:solidFill>
            </a:endParaRPr>
          </a:p>
        </p:txBody>
      </p:sp>
      <p:sp>
        <p:nvSpPr>
          <p:cNvPr id="6" name="Title 5"/>
          <p:cNvSpPr>
            <a:spLocks noGrp="1"/>
          </p:cNvSpPr>
          <p:nvPr>
            <p:ph type="title"/>
          </p:nvPr>
        </p:nvSpPr>
        <p:spPr/>
        <p:txBody>
          <a:bodyPr/>
          <a:lstStyle/>
          <a:p>
            <a:r>
              <a:rPr lang="en-US" dirty="0" smtClean="0">
                <a:solidFill>
                  <a:srgbClr val="1D86CD"/>
                </a:solidFill>
              </a:rPr>
              <a:t>Networked Individualism</a:t>
            </a:r>
            <a:endParaRPr lang="en-US" dirty="0">
              <a:solidFill>
                <a:srgbClr val="1D86CD"/>
              </a:solidFill>
            </a:endParaRPr>
          </a:p>
        </p:txBody>
      </p:sp>
    </p:spTree>
    <p:extLst>
      <p:ext uri="{BB962C8B-B14F-4D97-AF65-F5344CB8AC3E}">
        <p14:creationId xmlns:p14="http://schemas.microsoft.com/office/powerpoint/2010/main" val="4584557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21014830"/>
              </p:ext>
            </p:extLst>
          </p:nvPr>
        </p:nvGraphicFramePr>
        <p:xfrm>
          <a:off x="990600" y="1597970"/>
          <a:ext cx="7327900" cy="51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solidFill>
                  <a:srgbClr val="1D86CD"/>
                </a:solidFill>
              </a:rPr>
              <a:t>Networked Individuals</a:t>
            </a:r>
            <a:endParaRPr lang="en-US" dirty="0">
              <a:solidFill>
                <a:srgbClr val="1D86CD"/>
              </a:solidFill>
            </a:endParaRPr>
          </a:p>
        </p:txBody>
      </p:sp>
    </p:spTree>
    <p:extLst>
      <p:ext uri="{BB962C8B-B14F-4D97-AF65-F5344CB8AC3E}">
        <p14:creationId xmlns:p14="http://schemas.microsoft.com/office/powerpoint/2010/main" val="30251127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Information is Woven Into Our Lives</a:t>
            </a:r>
            <a:endParaRPr lang="en-US" sz="3200" b="1" dirty="0">
              <a:solidFill>
                <a:schemeClr val="accent1"/>
              </a:solidFill>
            </a:endParaRPr>
          </a:p>
        </p:txBody>
      </p:sp>
      <p:sp>
        <p:nvSpPr>
          <p:cNvPr id="7" name="Rectangle 6"/>
          <p:cNvSpPr/>
          <p:nvPr/>
        </p:nvSpPr>
        <p:spPr>
          <a:xfrm>
            <a:off x="0" y="762000"/>
            <a:ext cx="9144000" cy="685800"/>
          </a:xfrm>
          <a:prstGeom prst="rect">
            <a:avLst/>
          </a:prstGeom>
          <a:solidFill>
            <a:srgbClr val="B3CC7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1200"/>
              </a:spcAft>
              <a:defRPr/>
            </a:pPr>
            <a:r>
              <a:rPr lang="en-US" sz="2800" b="1" dirty="0">
                <a:solidFill>
                  <a:schemeClr val="accent1">
                    <a:lumMod val="50000"/>
                  </a:schemeClr>
                </a:solidFill>
              </a:rPr>
              <a:t>Mobile is the needle, Social Networks are the thread</a:t>
            </a:r>
          </a:p>
        </p:txBody>
      </p:sp>
      <p:sp>
        <p:nvSpPr>
          <p:cNvPr id="9" name="Rectangle 8"/>
          <p:cNvSpPr/>
          <p:nvPr/>
        </p:nvSpPr>
        <p:spPr>
          <a:xfrm>
            <a:off x="5003075" y="1491807"/>
            <a:ext cx="4116305" cy="5386090"/>
          </a:xfrm>
          <a:prstGeom prst="rect">
            <a:avLst/>
          </a:prstGeom>
        </p:spPr>
        <p:txBody>
          <a:bodyPr wrap="square">
            <a:spAutoFit/>
          </a:bodyPr>
          <a:lstStyle/>
          <a:p>
            <a:pPr algn="ctr">
              <a:spcBef>
                <a:spcPct val="50000"/>
              </a:spcBef>
            </a:pPr>
            <a:r>
              <a:rPr lang="en-US" sz="3200" b="1" dirty="0">
                <a:solidFill>
                  <a:srgbClr val="376092"/>
                </a:solidFill>
                <a:latin typeface="Calibri" charset="0"/>
              </a:rPr>
              <a:t>Social Networks…</a:t>
            </a:r>
          </a:p>
          <a:p>
            <a:pPr>
              <a:spcBef>
                <a:spcPct val="50000"/>
              </a:spcBef>
            </a:pPr>
            <a:r>
              <a:rPr lang="en-US" sz="2600" dirty="0">
                <a:solidFill>
                  <a:srgbClr val="376092"/>
                </a:solidFill>
                <a:latin typeface="Calibri" charset="0"/>
              </a:rPr>
              <a:t>Surround us with information through our many connections</a:t>
            </a:r>
          </a:p>
          <a:p>
            <a:pPr>
              <a:spcBef>
                <a:spcPct val="50000"/>
              </a:spcBef>
            </a:pPr>
            <a:r>
              <a:rPr lang="en-US" sz="2600" dirty="0">
                <a:solidFill>
                  <a:srgbClr val="376092"/>
                </a:solidFill>
                <a:latin typeface="Calibri" charset="0"/>
              </a:rPr>
              <a:t>Bring us information from multiple, varied sources</a:t>
            </a:r>
          </a:p>
          <a:p>
            <a:pPr>
              <a:spcBef>
                <a:spcPct val="50000"/>
              </a:spcBef>
            </a:pPr>
            <a:r>
              <a:rPr lang="en-US" sz="2600" dirty="0">
                <a:solidFill>
                  <a:srgbClr val="376092"/>
                </a:solidFill>
                <a:latin typeface="Calibri" charset="0"/>
              </a:rPr>
              <a:t>Provide instant feedback, meaning and context</a:t>
            </a:r>
          </a:p>
          <a:p>
            <a:pPr>
              <a:spcBef>
                <a:spcPct val="50000"/>
              </a:spcBef>
            </a:pPr>
            <a:r>
              <a:rPr lang="en-US" sz="2600" dirty="0">
                <a:solidFill>
                  <a:srgbClr val="376092"/>
                </a:solidFill>
                <a:latin typeface="Calibri" charset="0"/>
              </a:rPr>
              <a:t>Allow us to shape and create information ourselves and amplify others</a:t>
            </a:r>
            <a:r>
              <a:rPr lang="ja-JP" altLang="en-US" sz="2600" dirty="0">
                <a:solidFill>
                  <a:srgbClr val="376092"/>
                </a:solidFill>
                <a:latin typeface="Calibri" charset="0"/>
              </a:rPr>
              <a:t>’</a:t>
            </a:r>
            <a:r>
              <a:rPr lang="en-US" sz="2600" dirty="0">
                <a:solidFill>
                  <a:srgbClr val="376092"/>
                </a:solidFill>
                <a:latin typeface="Calibri" charset="0"/>
              </a:rPr>
              <a:t> messages</a:t>
            </a:r>
          </a:p>
        </p:txBody>
      </p:sp>
      <p:sp>
        <p:nvSpPr>
          <p:cNvPr id="8" name="Rectangle 7"/>
          <p:cNvSpPr/>
          <p:nvPr/>
        </p:nvSpPr>
        <p:spPr>
          <a:xfrm>
            <a:off x="295585" y="1457863"/>
            <a:ext cx="4357153" cy="5186036"/>
          </a:xfrm>
          <a:prstGeom prst="rect">
            <a:avLst/>
          </a:prstGeom>
        </p:spPr>
        <p:txBody>
          <a:bodyPr wrap="square">
            <a:spAutoFit/>
          </a:bodyPr>
          <a:lstStyle/>
          <a:p>
            <a:pPr algn="ctr">
              <a:spcBef>
                <a:spcPct val="50000"/>
              </a:spcBef>
            </a:pPr>
            <a:r>
              <a:rPr lang="en-US" sz="3200" b="1" dirty="0">
                <a:solidFill>
                  <a:srgbClr val="376092"/>
                </a:solidFill>
                <a:latin typeface="Calibri" charset="0"/>
              </a:rPr>
              <a:t>Mobile…</a:t>
            </a:r>
          </a:p>
          <a:p>
            <a:pPr>
              <a:spcBef>
                <a:spcPct val="50000"/>
              </a:spcBef>
            </a:pPr>
            <a:r>
              <a:rPr lang="en-US" sz="2600" dirty="0">
                <a:solidFill>
                  <a:srgbClr val="376092"/>
                </a:solidFill>
                <a:latin typeface="Calibri" charset="0"/>
              </a:rPr>
              <a:t>Moves information with us</a:t>
            </a:r>
          </a:p>
          <a:p>
            <a:pPr>
              <a:spcBef>
                <a:spcPct val="50000"/>
              </a:spcBef>
            </a:pPr>
            <a:r>
              <a:rPr lang="en-US" sz="2600" dirty="0">
                <a:solidFill>
                  <a:srgbClr val="376092"/>
                </a:solidFill>
                <a:latin typeface="Calibri" charset="0"/>
              </a:rPr>
              <a:t>Makes information accessible ANYTIME and ANYWHERE</a:t>
            </a:r>
          </a:p>
          <a:p>
            <a:pPr>
              <a:spcBef>
                <a:spcPct val="50000"/>
              </a:spcBef>
            </a:pPr>
            <a:r>
              <a:rPr lang="en-US" sz="2600" dirty="0">
                <a:solidFill>
                  <a:srgbClr val="376092"/>
                </a:solidFill>
                <a:latin typeface="Calibri" charset="0"/>
              </a:rPr>
              <a:t>Puts information at our fingertips</a:t>
            </a:r>
          </a:p>
          <a:p>
            <a:pPr>
              <a:spcBef>
                <a:spcPct val="50000"/>
              </a:spcBef>
            </a:pPr>
            <a:r>
              <a:rPr lang="en-US" sz="2600" dirty="0">
                <a:solidFill>
                  <a:srgbClr val="376092"/>
                </a:solidFill>
                <a:latin typeface="Calibri" charset="0"/>
              </a:rPr>
              <a:t>Magnifies the demand for timely information</a:t>
            </a:r>
          </a:p>
          <a:p>
            <a:pPr>
              <a:spcBef>
                <a:spcPct val="50000"/>
              </a:spcBef>
            </a:pPr>
            <a:r>
              <a:rPr lang="en-US" sz="2600" dirty="0">
                <a:solidFill>
                  <a:srgbClr val="376092"/>
                </a:solidFill>
                <a:latin typeface="Calibri" charset="0"/>
              </a:rPr>
              <a:t>Makes information location-sensitive</a:t>
            </a:r>
          </a:p>
        </p:txBody>
      </p:sp>
    </p:spTree>
    <p:extLst>
      <p:ext uri="{BB962C8B-B14F-4D97-AF65-F5344CB8AC3E}">
        <p14:creationId xmlns:p14="http://schemas.microsoft.com/office/powerpoint/2010/main" val="4064486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6108700" y="1593654"/>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3039502" y="4711701"/>
            <a:ext cx="3334243" cy="777990"/>
          </a:xfrm>
          <a:prstGeom prst="rect">
            <a:avLst/>
          </a:prstGeom>
          <a:ln>
            <a:noFill/>
          </a:ln>
          <a:effectLst>
            <a:outerShdw blurRad="190500" algn="tl" rotWithShape="0">
              <a:srgbClr val="000000">
                <a:alpha val="70000"/>
              </a:srgbClr>
            </a:outerShdw>
          </a:effectLst>
        </p:spPr>
      </p:pic>
      <p:pic>
        <p:nvPicPr>
          <p:cNvPr id="9" name="Picture 8" descr="googl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8737" y="1644453"/>
            <a:ext cx="3132541" cy="123844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stretch>
            <a:fillRect/>
          </a:stretch>
        </p:blipFill>
        <p:spPr>
          <a:xfrm>
            <a:off x="4559300" y="3416300"/>
            <a:ext cx="12700" cy="12700"/>
          </a:xfrm>
          <a:prstGeom prst="rect">
            <a:avLst/>
          </a:prstGeom>
        </p:spPr>
      </p:pic>
      <p:pic>
        <p:nvPicPr>
          <p:cNvPr id="12" name="Picture 11"/>
          <p:cNvPicPr>
            <a:picLocks noChangeAspect="1"/>
          </p:cNvPicPr>
          <p:nvPr/>
        </p:nvPicPr>
        <p:blipFill>
          <a:blip r:embed="rId5"/>
          <a:stretch>
            <a:fillRect/>
          </a:stretch>
        </p:blipFill>
        <p:spPr>
          <a:xfrm>
            <a:off x="4559300" y="3416300"/>
            <a:ext cx="12700" cy="12700"/>
          </a:xfrm>
          <a:prstGeom prst="rect">
            <a:avLst/>
          </a:prstGeom>
        </p:spPr>
      </p:pic>
      <p:pic>
        <p:nvPicPr>
          <p:cNvPr id="13" name="Picture 12"/>
          <p:cNvPicPr>
            <a:picLocks noChangeAspect="1"/>
          </p:cNvPicPr>
          <p:nvPr/>
        </p:nvPicPr>
        <p:blipFill>
          <a:blip r:embed="rId5"/>
          <a:stretch>
            <a:fillRect/>
          </a:stretch>
        </p:blipFill>
        <p:spPr>
          <a:xfrm>
            <a:off x="4559300" y="3416300"/>
            <a:ext cx="12700" cy="12700"/>
          </a:xfrm>
          <a:prstGeom prst="rect">
            <a:avLst/>
          </a:prstGeom>
        </p:spPr>
      </p:pic>
      <p:pic>
        <p:nvPicPr>
          <p:cNvPr id="14" name="Picture 13"/>
          <p:cNvPicPr>
            <a:picLocks noChangeAspect="1"/>
          </p:cNvPicPr>
          <p:nvPr/>
        </p:nvPicPr>
        <p:blipFill>
          <a:blip r:embed="rId5"/>
          <a:stretch>
            <a:fillRect/>
          </a:stretch>
        </p:blipFill>
        <p:spPr>
          <a:xfrm>
            <a:off x="4559300" y="3416300"/>
            <a:ext cx="12700" cy="12700"/>
          </a:xfrm>
          <a:prstGeom prst="rect">
            <a:avLst/>
          </a:prstGeom>
        </p:spPr>
      </p:pic>
      <p:pic>
        <p:nvPicPr>
          <p:cNvPr id="15" name="Picture 14"/>
          <p:cNvPicPr>
            <a:picLocks noChangeAspect="1"/>
          </p:cNvPicPr>
          <p:nvPr/>
        </p:nvPicPr>
        <p:blipFill>
          <a:blip r:embed="rId5"/>
          <a:stretch>
            <a:fillRect/>
          </a:stretch>
        </p:blipFill>
        <p:spPr>
          <a:xfrm>
            <a:off x="4559300" y="3416300"/>
            <a:ext cx="12700" cy="12700"/>
          </a:xfrm>
          <a:prstGeom prst="rect">
            <a:avLst/>
          </a:prstGeom>
        </p:spPr>
      </p:pic>
      <p:pic>
        <p:nvPicPr>
          <p:cNvPr id="16" name="Picture 15"/>
          <p:cNvPicPr>
            <a:picLocks noChangeAspect="1"/>
          </p:cNvPicPr>
          <p:nvPr/>
        </p:nvPicPr>
        <p:blipFill>
          <a:blip r:embed="rId5"/>
          <a:stretch>
            <a:fillRect/>
          </a:stretch>
        </p:blipFill>
        <p:spPr>
          <a:xfrm>
            <a:off x="4559300" y="3416300"/>
            <a:ext cx="12700" cy="12700"/>
          </a:xfrm>
          <a:prstGeom prst="rect">
            <a:avLst/>
          </a:prstGeom>
        </p:spPr>
      </p:pic>
      <p:pic>
        <p:nvPicPr>
          <p:cNvPr id="22" name="Picture 21"/>
          <p:cNvPicPr>
            <a:picLocks noChangeAspect="1"/>
          </p:cNvPicPr>
          <p:nvPr/>
        </p:nvPicPr>
        <p:blipFill>
          <a:blip r:embed="rId6"/>
          <a:stretch>
            <a:fillRect/>
          </a:stretch>
        </p:blipFill>
        <p:spPr>
          <a:xfrm>
            <a:off x="5373982" y="5728769"/>
            <a:ext cx="3573338" cy="1009417"/>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7"/>
          <a:stretch>
            <a:fillRect/>
          </a:stretch>
        </p:blipFill>
        <p:spPr>
          <a:xfrm>
            <a:off x="6744023" y="3086627"/>
            <a:ext cx="2018977" cy="247647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8"/>
          <a:stretch>
            <a:fillRect/>
          </a:stretch>
        </p:blipFill>
        <p:spPr>
          <a:xfrm>
            <a:off x="111919" y="4962594"/>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stretch>
            <a:fillRect/>
          </a:stretch>
        </p:blipFill>
        <p:spPr>
          <a:xfrm>
            <a:off x="4559300" y="3416300"/>
            <a:ext cx="12700" cy="12700"/>
          </a:xfrm>
          <a:prstGeom prst="rect">
            <a:avLst/>
          </a:prstGeom>
        </p:spPr>
      </p:pic>
      <p:pic>
        <p:nvPicPr>
          <p:cNvPr id="10" name="Picture 9"/>
          <p:cNvPicPr>
            <a:picLocks noChangeAspect="1"/>
          </p:cNvPicPr>
          <p:nvPr/>
        </p:nvPicPr>
        <p:blipFill>
          <a:blip r:embed="rId5"/>
          <a:stretch>
            <a:fillRect/>
          </a:stretch>
        </p:blipFill>
        <p:spPr>
          <a:xfrm>
            <a:off x="4559300" y="3416300"/>
            <a:ext cx="12700" cy="12700"/>
          </a:xfrm>
          <a:prstGeom prst="rect">
            <a:avLst/>
          </a:prstGeom>
        </p:spPr>
      </p:pic>
      <p:pic>
        <p:nvPicPr>
          <p:cNvPr id="21" name="Picture 20"/>
          <p:cNvPicPr>
            <a:picLocks noChangeAspect="1"/>
          </p:cNvPicPr>
          <p:nvPr/>
        </p:nvPicPr>
        <p:blipFill>
          <a:blip r:embed="rId5"/>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9"/>
          <a:srcRect t="24691" b="17278"/>
          <a:stretch/>
        </p:blipFill>
        <p:spPr>
          <a:xfrm>
            <a:off x="3487642" y="1856379"/>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10"/>
          <a:srcRect t="27425" b="25026"/>
          <a:stretch/>
        </p:blipFill>
        <p:spPr>
          <a:xfrm>
            <a:off x="2137802" y="5728769"/>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11"/>
          <a:stretch>
            <a:fillRect/>
          </a:stretch>
        </p:blipFill>
        <p:spPr>
          <a:xfrm>
            <a:off x="1847050" y="3801866"/>
            <a:ext cx="3281184" cy="830796"/>
          </a:xfrm>
          <a:prstGeom prst="rect">
            <a:avLst/>
          </a:prstGeom>
        </p:spPr>
      </p:pic>
      <p:pic>
        <p:nvPicPr>
          <p:cNvPr id="23" name="Picture 22"/>
          <p:cNvPicPr>
            <a:picLocks noChangeAspect="1"/>
          </p:cNvPicPr>
          <p:nvPr/>
        </p:nvPicPr>
        <p:blipFill>
          <a:blip r:embed="rId12"/>
          <a:stretch>
            <a:fillRect/>
          </a:stretch>
        </p:blipFill>
        <p:spPr>
          <a:xfrm>
            <a:off x="3267155" y="3132334"/>
            <a:ext cx="2584289" cy="593332"/>
          </a:xfrm>
          <a:prstGeom prst="rect">
            <a:avLst/>
          </a:prstGeom>
          <a:solidFill>
            <a:schemeClr val="tx1"/>
          </a:solidFill>
        </p:spPr>
      </p:pic>
      <p:pic>
        <p:nvPicPr>
          <p:cNvPr id="25" name="Picture 24"/>
          <p:cNvPicPr>
            <a:picLocks noChangeAspect="1"/>
          </p:cNvPicPr>
          <p:nvPr/>
        </p:nvPicPr>
        <p:blipFill>
          <a:blip r:embed="rId13"/>
          <a:stretch>
            <a:fillRect/>
          </a:stretch>
        </p:blipFill>
        <p:spPr>
          <a:xfrm>
            <a:off x="178737" y="3086627"/>
            <a:ext cx="1574274" cy="157427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dirty="0" smtClean="0">
                <a:solidFill>
                  <a:schemeClr val="bg1"/>
                </a:solidFill>
              </a:rPr>
              <a:t>Connected, Networked Technologies</a:t>
            </a:r>
            <a:endParaRPr lang="en-US" dirty="0">
              <a:solidFill>
                <a:schemeClr val="bg1"/>
              </a:solidFill>
            </a:endParaRPr>
          </a:p>
        </p:txBody>
      </p:sp>
    </p:spTree>
    <p:extLst>
      <p:ext uri="{BB962C8B-B14F-4D97-AF65-F5344CB8AC3E}">
        <p14:creationId xmlns:p14="http://schemas.microsoft.com/office/powerpoint/2010/main" val="711908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86CD"/>
                </a:solidFill>
              </a:rPr>
              <a:t>Connected, Networked Learning</a:t>
            </a:r>
            <a:endParaRPr lang="en-US" dirty="0">
              <a:solidFill>
                <a:srgbClr val="1D86CD"/>
              </a:solidFill>
            </a:endParaRPr>
          </a:p>
        </p:txBody>
      </p:sp>
      <p:sp>
        <p:nvSpPr>
          <p:cNvPr id="3" name="Content Placeholder 2"/>
          <p:cNvSpPr>
            <a:spLocks noGrp="1"/>
          </p:cNvSpPr>
          <p:nvPr>
            <p:ph sz="quarter" idx="1"/>
          </p:nvPr>
        </p:nvSpPr>
        <p:spPr/>
        <p:txBody>
          <a:bodyPr>
            <a:normAutofit/>
          </a:bodyPr>
          <a:lstStyle/>
          <a:p>
            <a:r>
              <a:rPr lang="en-US" dirty="0"/>
              <a:t>Young </a:t>
            </a:r>
            <a:r>
              <a:rPr lang="en-US" dirty="0" smtClean="0"/>
              <a:t>people today </a:t>
            </a:r>
            <a:r>
              <a:rPr lang="en-US" dirty="0"/>
              <a:t>have the world at their fingertips </a:t>
            </a:r>
            <a:r>
              <a:rPr lang="en-US" dirty="0" smtClean="0"/>
              <a:t>in ways </a:t>
            </a:r>
            <a:r>
              <a:rPr lang="en-US" dirty="0"/>
              <a:t>that were unimaginable just a generation ago. </a:t>
            </a:r>
            <a:r>
              <a:rPr lang="en-US" dirty="0" smtClean="0"/>
              <a:t>World renowned lectures</a:t>
            </a:r>
            <a:r>
              <a:rPr lang="en-US" dirty="0"/>
              <a:t>, a symphony of voices and opinions, </a:t>
            </a:r>
            <a:r>
              <a:rPr lang="en-US" dirty="0" smtClean="0"/>
              <a:t>and peer</a:t>
            </a:r>
            <a:r>
              <a:rPr lang="en-US" dirty="0"/>
              <a:t>-to-peer learning opportunities are all a click away</a:t>
            </a:r>
            <a:r>
              <a:rPr lang="en-US" dirty="0" smtClean="0"/>
              <a:t>.</a:t>
            </a:r>
          </a:p>
          <a:p>
            <a:r>
              <a:rPr lang="en-US" dirty="0" smtClean="0"/>
              <a:t>Youth </a:t>
            </a:r>
            <a:r>
              <a:rPr lang="en-US" dirty="0"/>
              <a:t>can not only access a wealth of knowledge online</a:t>
            </a:r>
            <a:r>
              <a:rPr lang="en-US" dirty="0" smtClean="0"/>
              <a:t>, they </a:t>
            </a:r>
            <a:r>
              <a:rPr lang="en-US" dirty="0"/>
              <a:t>can also be makers, creators, participants and </a:t>
            </a:r>
            <a:r>
              <a:rPr lang="en-US" dirty="0" smtClean="0"/>
              <a:t>doers engaged </a:t>
            </a:r>
            <a:r>
              <a:rPr lang="en-US" dirty="0"/>
              <a:t>in active and self-directed inquiry.</a:t>
            </a:r>
          </a:p>
        </p:txBody>
      </p:sp>
    </p:spTree>
    <p:extLst>
      <p:ext uri="{BB962C8B-B14F-4D97-AF65-F5344CB8AC3E}">
        <p14:creationId xmlns:p14="http://schemas.microsoft.com/office/powerpoint/2010/main" val="1357633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89097" y="-41296"/>
            <a:ext cx="8420100" cy="1646591"/>
          </a:xfrm>
        </p:spPr>
        <p:txBody>
          <a:bodyPr>
            <a:noAutofit/>
          </a:bodyPr>
          <a:lstStyle/>
          <a:p>
            <a:pPr marL="0" indent="0" algn="ctr">
              <a:buNone/>
            </a:pPr>
            <a:r>
              <a:rPr lang="en-US" sz="3200" b="1" dirty="0">
                <a:solidFill>
                  <a:schemeClr val="bg1"/>
                </a:solidFill>
                <a:latin typeface="Cambria"/>
                <a:cs typeface="Cambria"/>
              </a:rPr>
              <a:t>We are living in a historical moment of </a:t>
            </a:r>
            <a:r>
              <a:rPr lang="en-US" sz="3200" b="1" dirty="0" smtClean="0">
                <a:solidFill>
                  <a:schemeClr val="bg1"/>
                </a:solidFill>
                <a:latin typeface="Cambria"/>
                <a:cs typeface="Cambria"/>
              </a:rPr>
              <a:t>transformations in religion, technology, </a:t>
            </a:r>
            <a:br>
              <a:rPr lang="en-US" sz="3200" b="1" dirty="0" smtClean="0">
                <a:solidFill>
                  <a:schemeClr val="bg1"/>
                </a:solidFill>
                <a:latin typeface="Cambria"/>
                <a:cs typeface="Cambria"/>
              </a:rPr>
            </a:br>
            <a:r>
              <a:rPr lang="en-US" sz="3200" b="1" dirty="0" smtClean="0">
                <a:solidFill>
                  <a:schemeClr val="bg1"/>
                </a:solidFill>
                <a:latin typeface="Cambria"/>
                <a:cs typeface="Cambria"/>
              </a:rPr>
              <a:t>generations, culture &amp; society.</a:t>
            </a:r>
          </a:p>
          <a:p>
            <a:pPr marL="0" indent="0" algn="ctr">
              <a:buNone/>
            </a:pPr>
            <a:endParaRPr lang="en-US" sz="3200" b="1" dirty="0"/>
          </a:p>
        </p:txBody>
      </p:sp>
      <p:pic>
        <p:nvPicPr>
          <p:cNvPr id="5" name="Picture 4" descr="Great Emergenc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8990">
            <a:off x="240395" y="4045665"/>
            <a:ext cx="1764706" cy="2724459"/>
          </a:xfrm>
          <a:prstGeom prst="rect">
            <a:avLst/>
          </a:prstGeom>
          <a:ln>
            <a:noFill/>
          </a:ln>
          <a:effectLst>
            <a:outerShdw blurRad="190500" algn="tl" rotWithShape="0">
              <a:srgbClr val="000000">
                <a:alpha val="70000"/>
              </a:srgbClr>
            </a:outerShdw>
          </a:effectLst>
        </p:spPr>
      </p:pic>
      <p:pic>
        <p:nvPicPr>
          <p:cNvPr id="7" name="Picture 6" descr="googl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816340" y="5912201"/>
            <a:ext cx="2095563" cy="828479"/>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a:stretch>
            <a:fillRect/>
          </a:stretch>
        </p:blipFill>
        <p:spPr>
          <a:xfrm>
            <a:off x="5966452" y="3989644"/>
            <a:ext cx="1434119" cy="1759092"/>
          </a:xfrm>
          <a:prstGeom prst="rect">
            <a:avLst/>
          </a:prstGeom>
          <a:ln>
            <a:noFill/>
          </a:ln>
          <a:effectLst>
            <a:outerShdw blurRad="190500" algn="tl" rotWithShape="0">
              <a:srgbClr val="000000">
                <a:alpha val="70000"/>
              </a:srgbClr>
            </a:outerShdw>
          </a:effectLst>
        </p:spPr>
      </p:pic>
      <p:pic>
        <p:nvPicPr>
          <p:cNvPr id="13" name="Picture 12" descr="iStock_000006261879Medium.jpg"/>
          <p:cNvPicPr>
            <a:picLocks noChangeAspect="1"/>
          </p:cNvPicPr>
          <p:nvPr/>
        </p:nvPicPr>
        <p:blipFill rotWithShape="1">
          <a:blip r:embed="rId6" cstate="print">
            <a:extLst>
              <a:ext uri="{28A0092B-C50C-407E-A947-70E740481C1C}">
                <a14:useLocalDpi xmlns:a14="http://schemas.microsoft.com/office/drawing/2010/main" val="0"/>
              </a:ext>
            </a:extLst>
          </a:blip>
          <a:srcRect t="14638"/>
          <a:stretch/>
        </p:blipFill>
        <p:spPr>
          <a:xfrm>
            <a:off x="381417" y="1596540"/>
            <a:ext cx="3930682" cy="223490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rotWithShape="1">
          <a:blip r:embed="rId7"/>
          <a:srcRect l="32562" t="9570" r="11247" b="10956"/>
          <a:stretch/>
        </p:blipFill>
        <p:spPr>
          <a:xfrm>
            <a:off x="7538157" y="3934899"/>
            <a:ext cx="1516715" cy="1860364"/>
          </a:xfrm>
          <a:prstGeom prst="rect">
            <a:avLst/>
          </a:prstGeom>
          <a:ln>
            <a:noFill/>
          </a:ln>
          <a:effectLst>
            <a:outerShdw blurRad="190500" algn="tl" rotWithShape="0">
              <a:srgbClr val="000000">
                <a:alpha val="70000"/>
              </a:srgbClr>
            </a:outerShdw>
          </a:effectLst>
        </p:spPr>
      </p:pic>
      <p:pic>
        <p:nvPicPr>
          <p:cNvPr id="16" name="Picture 15" descr="social_network_icon.jpg"/>
          <p:cNvPicPr>
            <a:picLocks noChangeAspect="1"/>
          </p:cNvPicPr>
          <p:nvPr/>
        </p:nvPicPr>
        <p:blipFill rotWithShape="1">
          <a:blip r:embed="rId8">
            <a:extLst>
              <a:ext uri="{28A0092B-C50C-407E-A947-70E740481C1C}">
                <a14:useLocalDpi xmlns:a14="http://schemas.microsoft.com/office/drawing/2010/main" val="0"/>
              </a:ext>
            </a:extLst>
          </a:blip>
          <a:srcRect l="3859" t="4525" r="6678" b="8115"/>
          <a:stretch/>
        </p:blipFill>
        <p:spPr>
          <a:xfrm>
            <a:off x="4822088" y="1609240"/>
            <a:ext cx="2365743" cy="2156122"/>
          </a:xfrm>
          <a:prstGeom prst="rect">
            <a:avLst/>
          </a:prstGeom>
          <a:ln>
            <a:noFill/>
          </a:ln>
          <a:effectLst>
            <a:outerShdw blurRad="190500" algn="tl" rotWithShape="0">
              <a:srgbClr val="000000">
                <a:alpha val="70000"/>
              </a:srgbClr>
            </a:outerShdw>
          </a:effectLst>
        </p:spPr>
      </p:pic>
      <p:pic>
        <p:nvPicPr>
          <p:cNvPr id="17" name="Picture 16" descr="welcome_3.gif"/>
          <p:cNvPicPr>
            <a:picLocks noChangeAspect="1"/>
          </p:cNvPicPr>
          <p:nvPr/>
        </p:nvPicPr>
        <p:blipFill>
          <a:blip r:embed="rId9"/>
          <a:stretch>
            <a:fillRect/>
          </a:stretch>
        </p:blipFill>
        <p:spPr>
          <a:xfrm rot="5400000">
            <a:off x="4263001" y="4419138"/>
            <a:ext cx="2089744" cy="989879"/>
          </a:xfrm>
          <a:prstGeom prst="rect">
            <a:avLst/>
          </a:prstGeom>
          <a:ln>
            <a:noFill/>
          </a:ln>
          <a:effectLst>
            <a:outerShdw blurRad="190500" algn="tl" rotWithShape="0">
              <a:srgbClr val="000000">
                <a:alpha val="70000"/>
              </a:srgbClr>
            </a:outerShdw>
          </a:effectLst>
        </p:spPr>
      </p:pic>
      <p:pic>
        <p:nvPicPr>
          <p:cNvPr id="18" name="Picture 17" descr="Networked.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7339" y="1460500"/>
            <a:ext cx="1604564" cy="2406846"/>
          </a:xfrm>
          <a:prstGeom prst="rect">
            <a:avLst/>
          </a:prstGeom>
          <a:ln>
            <a:noFill/>
          </a:ln>
          <a:effectLst>
            <a:outerShdw blurRad="190500" algn="tl" rotWithShape="0">
              <a:srgbClr val="000000">
                <a:alpha val="70000"/>
              </a:srgbClr>
            </a:outerShdw>
          </a:effectLst>
        </p:spPr>
      </p:pic>
      <p:pic>
        <p:nvPicPr>
          <p:cNvPr id="19" name="Picture 18" descr="Bas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590363">
            <a:off x="2247226" y="4149227"/>
            <a:ext cx="1790172" cy="2685259"/>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rotWithShape="1">
          <a:blip r:embed="rId12"/>
          <a:srcRect l="5000" t="24691" r="5297" b="24278"/>
          <a:stretch/>
        </p:blipFill>
        <p:spPr>
          <a:xfrm>
            <a:off x="4823881" y="5998182"/>
            <a:ext cx="1882468" cy="7571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297618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86CD"/>
                </a:solidFill>
              </a:rPr>
              <a:t>A Connected Model</a:t>
            </a:r>
            <a:endParaRPr lang="en-US" dirty="0">
              <a:solidFill>
                <a:srgbClr val="1D86CD"/>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47141454"/>
              </p:ext>
            </p:extLst>
          </p:nvPr>
        </p:nvGraphicFramePr>
        <p:xfrm>
          <a:off x="87581" y="1600200"/>
          <a:ext cx="9056419"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0614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141055425"/>
              </p:ext>
            </p:extLst>
          </p:nvPr>
        </p:nvGraphicFramePr>
        <p:xfrm>
          <a:off x="1713181" y="111094"/>
          <a:ext cx="7432826"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4509" y="13866"/>
            <a:ext cx="2492496" cy="2554545"/>
          </a:xfrm>
          <a:prstGeom prst="rect">
            <a:avLst/>
          </a:prstGeom>
          <a:noFill/>
        </p:spPr>
        <p:txBody>
          <a:bodyPr wrap="square" rtlCol="0">
            <a:spAutoFit/>
          </a:bodyPr>
          <a:lstStyle/>
          <a:p>
            <a:r>
              <a:rPr lang="en-US" sz="4000" dirty="0" smtClean="0">
                <a:solidFill>
                  <a:schemeClr val="bg1"/>
                </a:solidFill>
                <a:latin typeface="Cambria"/>
                <a:cs typeface="Cambria"/>
              </a:rPr>
              <a:t>Youth Faith Formation </a:t>
            </a:r>
          </a:p>
          <a:p>
            <a:r>
              <a:rPr lang="en-US" sz="4000" dirty="0" smtClean="0">
                <a:solidFill>
                  <a:schemeClr val="bg1"/>
                </a:solidFill>
                <a:latin typeface="Cambria"/>
                <a:cs typeface="Cambria"/>
              </a:rPr>
              <a:t>Network</a:t>
            </a:r>
            <a:endParaRPr lang="en-US" sz="4000" dirty="0">
              <a:solidFill>
                <a:schemeClr val="bg1"/>
              </a:solidFill>
              <a:latin typeface="Cambria"/>
              <a:cs typeface="Cambria"/>
            </a:endParaRPr>
          </a:p>
        </p:txBody>
      </p:sp>
      <p:sp>
        <p:nvSpPr>
          <p:cNvPr id="3" name="TextBox 2"/>
          <p:cNvSpPr txBox="1"/>
          <p:nvPr/>
        </p:nvSpPr>
        <p:spPr>
          <a:xfrm>
            <a:off x="977900" y="3111500"/>
            <a:ext cx="184666" cy="369332"/>
          </a:xfrm>
          <a:prstGeom prst="rect">
            <a:avLst/>
          </a:prstGeom>
          <a:noFill/>
        </p:spPr>
        <p:txBody>
          <a:bodyPr wrap="none" rtlCol="0">
            <a:spAutoFit/>
          </a:bodyPr>
          <a:lstStyle/>
          <a:p>
            <a:endParaRPr lang="en-US" dirty="0"/>
          </a:p>
        </p:txBody>
      </p:sp>
      <p:pic>
        <p:nvPicPr>
          <p:cNvPr id="4" name="Picture 3" descr="iStock_000005553741Mediu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048" y="2124441"/>
            <a:ext cx="3381852" cy="2402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10612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cap="none" dirty="0" smtClean="0">
                <a:solidFill>
                  <a:srgbClr val="000000"/>
                </a:solidFill>
              </a:rPr>
              <a:t>#3. </a:t>
            </a:r>
            <a:r>
              <a:rPr lang="en-US" b="1" dirty="0" smtClean="0">
                <a:solidFill>
                  <a:srgbClr val="000000"/>
                </a:solidFill>
              </a:rPr>
              <a:t>Becoming Lifelong </a:t>
            </a:r>
            <a:endParaRPr lang="en-US" b="1" cap="none" dirty="0">
              <a:solidFill>
                <a:srgbClr val="00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609" y="2708974"/>
            <a:ext cx="3038407" cy="2023814"/>
          </a:xfrm>
          <a:prstGeom prst="rect">
            <a:avLst/>
          </a:prstGeom>
          <a:ln>
            <a:noFill/>
          </a:ln>
          <a:effectLst>
            <a:outerShdw blurRad="190500" algn="tl" rotWithShape="0">
              <a:srgbClr val="000000">
                <a:alpha val="70000"/>
              </a:srgbClr>
            </a:outerShdw>
          </a:effectLst>
        </p:spPr>
      </p:pic>
      <p:pic>
        <p:nvPicPr>
          <p:cNvPr id="11" name="Picture 10" descr="iStock_000006261879Mediu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564" y="2708974"/>
            <a:ext cx="3122686" cy="2079952"/>
          </a:xfrm>
          <a:prstGeom prst="rect">
            <a:avLst/>
          </a:prstGeom>
          <a:ln>
            <a:noFill/>
          </a:ln>
          <a:effectLst>
            <a:outerShdw blurRad="190500" algn="tl" rotWithShape="0">
              <a:srgbClr val="000000">
                <a:alpha val="70000"/>
              </a:srgbClr>
            </a:outerShdw>
          </a:effectLst>
        </p:spPr>
      </p:pic>
      <p:pic>
        <p:nvPicPr>
          <p:cNvPr id="13" name="Picture 12" descr="iStock_000005553741Medium.jpg"/>
          <p:cNvPicPr>
            <a:picLocks noChangeAspect="1"/>
          </p:cNvPicPr>
          <p:nvPr/>
        </p:nvPicPr>
        <p:blipFill rotWithShape="1">
          <a:blip r:embed="rId4" cstate="print">
            <a:extLst>
              <a:ext uri="{28A0092B-C50C-407E-A947-70E740481C1C}">
                <a14:useLocalDpi xmlns:a14="http://schemas.microsoft.com/office/drawing/2010/main" val="0"/>
              </a:ext>
            </a:extLst>
          </a:blip>
          <a:srcRect t="7585"/>
          <a:stretch/>
        </p:blipFill>
        <p:spPr>
          <a:xfrm>
            <a:off x="6016011" y="4804254"/>
            <a:ext cx="3127989" cy="2053746"/>
          </a:xfrm>
          <a:prstGeom prst="rect">
            <a:avLst/>
          </a:prstGeom>
          <a:ln>
            <a:noFill/>
          </a:ln>
          <a:effectLst>
            <a:outerShdw blurRad="190500" algn="tl" rotWithShape="0">
              <a:srgbClr val="000000">
                <a:alpha val="70000"/>
              </a:srgbClr>
            </a:outerShdw>
          </a:effectLst>
        </p:spPr>
      </p:pic>
      <p:pic>
        <p:nvPicPr>
          <p:cNvPr id="8" name="Picture 7" descr="shutterstock_1259929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289368"/>
            <a:ext cx="2033016" cy="3048000"/>
          </a:xfrm>
          <a:prstGeom prst="rect">
            <a:avLst/>
          </a:prstGeom>
          <a:ln>
            <a:noFill/>
          </a:ln>
          <a:effectLst>
            <a:outerShdw blurRad="190500" algn="tl" rotWithShape="0">
              <a:srgbClr val="000000">
                <a:alpha val="70000"/>
              </a:srgbClr>
            </a:outerShdw>
          </a:effectLst>
        </p:spPr>
      </p:pic>
      <p:pic>
        <p:nvPicPr>
          <p:cNvPr id="9" name="Picture 8" descr="iStock_000002380173Mediu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485" y="4813368"/>
            <a:ext cx="3069660" cy="2044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318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4126" y="228600"/>
            <a:ext cx="8758096" cy="990600"/>
          </a:xfrm>
        </p:spPr>
        <p:txBody>
          <a:bodyPr>
            <a:normAutofit fontScale="90000"/>
          </a:bodyPr>
          <a:lstStyle/>
          <a:p>
            <a:r>
              <a:rPr lang="en-US" dirty="0" smtClean="0">
                <a:solidFill>
                  <a:srgbClr val="FFFFFF"/>
                </a:solidFill>
              </a:rPr>
              <a:t>10 Decades of Lifelong Faith Formation</a:t>
            </a:r>
            <a:endParaRPr lang="en-US" dirty="0">
              <a:solidFill>
                <a:srgbClr val="FFFFFF"/>
              </a:solidFill>
            </a:endParaRPr>
          </a:p>
        </p:txBody>
      </p:sp>
      <p:graphicFrame>
        <p:nvGraphicFramePr>
          <p:cNvPr id="5" name="Diagram 4"/>
          <p:cNvGraphicFramePr/>
          <p:nvPr>
            <p:extLst>
              <p:ext uri="{D42A27DB-BD31-4B8C-83A1-F6EECF244321}">
                <p14:modId xmlns:p14="http://schemas.microsoft.com/office/powerpoint/2010/main" val="3473399109"/>
              </p:ext>
            </p:extLst>
          </p:nvPr>
        </p:nvGraphicFramePr>
        <p:xfrm>
          <a:off x="0" y="1659769"/>
          <a:ext cx="9143999" cy="5106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44973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1</a:t>
            </a:r>
            <a:r>
              <a:rPr lang="en-US" baseline="30000" dirty="0" smtClean="0">
                <a:solidFill>
                  <a:schemeClr val="bg1"/>
                </a:solidFill>
              </a:rPr>
              <a:t>st</a:t>
            </a:r>
            <a:r>
              <a:rPr lang="en-US" dirty="0" smtClean="0">
                <a:solidFill>
                  <a:schemeClr val="bg1"/>
                </a:solidFill>
              </a:rPr>
              <a:t> Third of Life Faith Formation </a:t>
            </a:r>
            <a:endParaRPr lang="en-US" dirty="0">
              <a:solidFill>
                <a:schemeClr val="bg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17810138"/>
              </p:ext>
            </p:extLst>
          </p:nvPr>
        </p:nvGraphicFramePr>
        <p:xfrm>
          <a:off x="197065" y="1687791"/>
          <a:ext cx="8801884" cy="4969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5271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49400" y="1562100"/>
            <a:ext cx="7391400" cy="5295900"/>
          </a:xfrm>
        </p:spPr>
        <p:txBody>
          <a:bodyPr>
            <a:normAutofit lnSpcReduction="10000"/>
          </a:bodyPr>
          <a:lstStyle/>
          <a:p>
            <a:pPr marL="2286" indent="0">
              <a:lnSpc>
                <a:spcPct val="90000"/>
              </a:lnSpc>
              <a:spcBef>
                <a:spcPts val="600"/>
              </a:spcBef>
              <a:buNone/>
            </a:pPr>
            <a:r>
              <a:rPr lang="en-US" sz="2800" dirty="0">
                <a:solidFill>
                  <a:srgbClr val="000000"/>
                </a:solidFill>
              </a:rPr>
              <a:t>The combination </a:t>
            </a:r>
            <a:r>
              <a:rPr lang="en-US" sz="2800" dirty="0" smtClean="0">
                <a:solidFill>
                  <a:srgbClr val="000000"/>
                </a:solidFill>
              </a:rPr>
              <a:t>of the following factors </a:t>
            </a:r>
            <a:r>
              <a:rPr lang="en-US" sz="2800" dirty="0">
                <a:solidFill>
                  <a:srgbClr val="000000"/>
                </a:solidFill>
              </a:rPr>
              <a:t>makes an enormous difference in religious outcomes during emerging adulthood</a:t>
            </a:r>
            <a:r>
              <a:rPr lang="en-US" sz="2800" dirty="0" smtClean="0">
                <a:solidFill>
                  <a:srgbClr val="000000"/>
                </a:solidFill>
              </a:rPr>
              <a:t>:</a:t>
            </a:r>
          </a:p>
          <a:p>
            <a:pPr marL="800100" lvl="1" indent="-514350">
              <a:lnSpc>
                <a:spcPct val="90000"/>
              </a:lnSpc>
              <a:spcBef>
                <a:spcPts val="600"/>
              </a:spcBef>
              <a:buFont typeface="+mj-lt"/>
              <a:buAutoNum type="arabicPeriod"/>
            </a:pPr>
            <a:r>
              <a:rPr lang="en-US" sz="2800" dirty="0" smtClean="0">
                <a:solidFill>
                  <a:srgbClr val="000000"/>
                </a:solidFill>
              </a:rPr>
              <a:t>the </a:t>
            </a:r>
            <a:r>
              <a:rPr lang="en-US" sz="2800" dirty="0">
                <a:solidFill>
                  <a:srgbClr val="000000"/>
                </a:solidFill>
              </a:rPr>
              <a:t>teenager’s parental </a:t>
            </a:r>
            <a:r>
              <a:rPr lang="en-US" sz="2800" dirty="0" smtClean="0">
                <a:solidFill>
                  <a:srgbClr val="000000"/>
                </a:solidFill>
              </a:rPr>
              <a:t>religion </a:t>
            </a:r>
          </a:p>
          <a:p>
            <a:pPr marL="800100" lvl="1" indent="-514350">
              <a:lnSpc>
                <a:spcPct val="90000"/>
              </a:lnSpc>
              <a:spcBef>
                <a:spcPts val="600"/>
              </a:spcBef>
              <a:buFont typeface="+mj-lt"/>
              <a:buAutoNum type="arabicPeriod"/>
            </a:pPr>
            <a:r>
              <a:rPr lang="en-US" sz="2800" dirty="0" smtClean="0">
                <a:solidFill>
                  <a:srgbClr val="000000"/>
                </a:solidFill>
              </a:rPr>
              <a:t>importance </a:t>
            </a:r>
            <a:r>
              <a:rPr lang="en-US" sz="2800" dirty="0">
                <a:solidFill>
                  <a:srgbClr val="000000"/>
                </a:solidFill>
              </a:rPr>
              <a:t>of </a:t>
            </a:r>
            <a:r>
              <a:rPr lang="en-US" sz="2800" dirty="0" smtClean="0">
                <a:solidFill>
                  <a:srgbClr val="000000"/>
                </a:solidFill>
              </a:rPr>
              <a:t>faith</a:t>
            </a:r>
            <a:endParaRPr lang="en-US" sz="2800" dirty="0">
              <a:solidFill>
                <a:srgbClr val="000000"/>
              </a:solidFill>
            </a:endParaRPr>
          </a:p>
          <a:p>
            <a:pPr marL="800100" lvl="1" indent="-514350">
              <a:lnSpc>
                <a:spcPct val="90000"/>
              </a:lnSpc>
              <a:spcBef>
                <a:spcPts val="600"/>
              </a:spcBef>
              <a:buFont typeface="+mj-lt"/>
              <a:buAutoNum type="arabicPeriod"/>
            </a:pPr>
            <a:r>
              <a:rPr lang="en-US" sz="2800" dirty="0">
                <a:solidFill>
                  <a:srgbClr val="000000"/>
                </a:solidFill>
              </a:rPr>
              <a:t>prayer</a:t>
            </a:r>
          </a:p>
          <a:p>
            <a:pPr marL="800100" lvl="1" indent="-514350">
              <a:lnSpc>
                <a:spcPct val="90000"/>
              </a:lnSpc>
              <a:spcBef>
                <a:spcPts val="600"/>
              </a:spcBef>
              <a:buFont typeface="+mj-lt"/>
              <a:buAutoNum type="arabicPeriod"/>
            </a:pPr>
            <a:r>
              <a:rPr lang="en-US" sz="2800" dirty="0">
                <a:solidFill>
                  <a:srgbClr val="000000"/>
                </a:solidFill>
              </a:rPr>
              <a:t>Scripture reading </a:t>
            </a:r>
          </a:p>
          <a:p>
            <a:pPr marL="800100" lvl="1" indent="-514350">
              <a:lnSpc>
                <a:spcPct val="90000"/>
              </a:lnSpc>
              <a:spcBef>
                <a:spcPts val="600"/>
              </a:spcBef>
              <a:buFont typeface="+mj-lt"/>
              <a:buAutoNum type="arabicPeriod"/>
            </a:pPr>
            <a:r>
              <a:rPr lang="en-US" sz="2800" dirty="0" smtClean="0">
                <a:solidFill>
                  <a:srgbClr val="000000"/>
                </a:solidFill>
              </a:rPr>
              <a:t>lack </a:t>
            </a:r>
            <a:r>
              <a:rPr lang="en-US" sz="2800" dirty="0">
                <a:solidFill>
                  <a:srgbClr val="000000"/>
                </a:solidFill>
              </a:rPr>
              <a:t>of religious </a:t>
            </a:r>
            <a:r>
              <a:rPr lang="en-US" sz="2800" dirty="0" smtClean="0">
                <a:solidFill>
                  <a:srgbClr val="000000"/>
                </a:solidFill>
              </a:rPr>
              <a:t>doubts</a:t>
            </a:r>
            <a:endParaRPr lang="en-US" sz="2800" dirty="0">
              <a:solidFill>
                <a:srgbClr val="000000"/>
              </a:solidFill>
            </a:endParaRPr>
          </a:p>
          <a:p>
            <a:pPr marL="800100" lvl="1" indent="-514350">
              <a:lnSpc>
                <a:spcPct val="90000"/>
              </a:lnSpc>
              <a:spcBef>
                <a:spcPts val="600"/>
              </a:spcBef>
              <a:buFont typeface="+mj-lt"/>
              <a:buAutoNum type="arabicPeriod"/>
            </a:pPr>
            <a:r>
              <a:rPr lang="en-US" sz="2800" dirty="0" smtClean="0">
                <a:solidFill>
                  <a:srgbClr val="000000"/>
                </a:solidFill>
              </a:rPr>
              <a:t>personal </a:t>
            </a:r>
            <a:r>
              <a:rPr lang="en-US" sz="2800" dirty="0">
                <a:solidFill>
                  <a:srgbClr val="000000"/>
                </a:solidFill>
              </a:rPr>
              <a:t>religious experiences </a:t>
            </a:r>
            <a:endParaRPr lang="en-US" sz="2800" dirty="0" smtClean="0">
              <a:solidFill>
                <a:srgbClr val="000000"/>
              </a:solidFill>
            </a:endParaRPr>
          </a:p>
          <a:p>
            <a:pPr marL="800100" lvl="1" indent="-514350">
              <a:lnSpc>
                <a:spcPct val="90000"/>
              </a:lnSpc>
              <a:spcBef>
                <a:spcPts val="600"/>
              </a:spcBef>
              <a:buFont typeface="+mj-lt"/>
              <a:buAutoNum type="arabicPeriod"/>
            </a:pPr>
            <a:r>
              <a:rPr lang="en-US" sz="2800" dirty="0" smtClean="0">
                <a:solidFill>
                  <a:srgbClr val="000000"/>
                </a:solidFill>
              </a:rPr>
              <a:t>having supportive nonparent adults in the church</a:t>
            </a:r>
            <a:endParaRPr lang="en-US" sz="2800" dirty="0">
              <a:solidFill>
                <a:srgbClr val="000000"/>
              </a:solidFill>
            </a:endParaRPr>
          </a:p>
          <a:p>
            <a:pPr marL="2286" indent="0">
              <a:lnSpc>
                <a:spcPct val="90000"/>
              </a:lnSpc>
              <a:spcBef>
                <a:spcPts val="600"/>
              </a:spcBef>
              <a:buNone/>
            </a:pPr>
            <a:r>
              <a:rPr lang="en-US" sz="2800" dirty="0">
                <a:solidFill>
                  <a:srgbClr val="000000"/>
                </a:solidFill>
              </a:rPr>
              <a:t>These most influential factors make differences of sizeable magnitude in substantive outcomes. </a:t>
            </a:r>
          </a:p>
        </p:txBody>
      </p:sp>
      <p:pic>
        <p:nvPicPr>
          <p:cNvPr id="5" name="Picture 4" descr="Souls.jpg"/>
          <p:cNvPicPr>
            <a:picLocks noChangeAspect="1"/>
          </p:cNvPicPr>
          <p:nvPr/>
        </p:nvPicPr>
        <p:blipFill>
          <a:blip r:embed="rId2"/>
          <a:srcRect l="17280" r="17280"/>
          <a:stretch>
            <a:fillRect/>
          </a:stretch>
        </p:blipFill>
        <p:spPr>
          <a:xfrm>
            <a:off x="88900" y="1600200"/>
            <a:ext cx="1270000" cy="194071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smtClean="0">
                <a:solidFill>
                  <a:schemeClr val="accent1"/>
                </a:solidFill>
              </a:rPr>
              <a:t>Factors Promoting Faith Growth</a:t>
            </a:r>
            <a:endParaRPr lang="en-US" dirty="0">
              <a:solidFill>
                <a:schemeClr val="accent1"/>
              </a:solidFill>
            </a:endParaRPr>
          </a:p>
        </p:txBody>
      </p:sp>
    </p:spTree>
    <p:extLst>
      <p:ext uri="{BB962C8B-B14F-4D97-AF65-F5344CB8AC3E}">
        <p14:creationId xmlns:p14="http://schemas.microsoft.com/office/powerpoint/2010/main" val="131039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62100" y="1600200"/>
            <a:ext cx="7292848" cy="5054600"/>
          </a:xfrm>
        </p:spPr>
        <p:txBody>
          <a:bodyPr>
            <a:normAutofit/>
          </a:bodyPr>
          <a:lstStyle/>
          <a:p>
            <a:pPr marL="459486" indent="-457200">
              <a:lnSpc>
                <a:spcPct val="90000"/>
              </a:lnSpc>
              <a:spcBef>
                <a:spcPts val="600"/>
              </a:spcBef>
              <a:buSzPct val="75000"/>
              <a:buFont typeface="Wingdings" charset="2"/>
              <a:buChar char="Ø"/>
            </a:pPr>
            <a:r>
              <a:rPr lang="en-US" sz="2800" dirty="0">
                <a:solidFill>
                  <a:srgbClr val="000000"/>
                </a:solidFill>
              </a:rPr>
              <a:t>Approximately 70% of youth who at some time or other before mid-emerging adulthood commit to live their lives for God, the vast majority appear to do so early in life, apparently before the age of 14. </a:t>
            </a:r>
          </a:p>
          <a:p>
            <a:pPr marL="459486" indent="-457200">
              <a:lnSpc>
                <a:spcPct val="90000"/>
              </a:lnSpc>
              <a:spcBef>
                <a:spcPts val="600"/>
              </a:spcBef>
              <a:buSzPct val="75000"/>
              <a:buFont typeface="Wingdings" charset="2"/>
              <a:buChar char="Ø"/>
            </a:pPr>
            <a:r>
              <a:rPr lang="en-US" sz="2800" dirty="0">
                <a:solidFill>
                  <a:srgbClr val="000000"/>
                </a:solidFill>
              </a:rPr>
              <a:t>Most make their first commitments to God as children or during the preteen or very early teen years.</a:t>
            </a:r>
          </a:p>
          <a:p>
            <a:pPr marL="459486" indent="-457200">
              <a:lnSpc>
                <a:spcPct val="90000"/>
              </a:lnSpc>
              <a:spcBef>
                <a:spcPts val="600"/>
              </a:spcBef>
              <a:buSzPct val="75000"/>
              <a:buFont typeface="Wingdings" charset="2"/>
              <a:buChar char="Ø"/>
            </a:pPr>
            <a:r>
              <a:rPr lang="en-US" sz="2800" dirty="0">
                <a:solidFill>
                  <a:srgbClr val="000000"/>
                </a:solidFill>
              </a:rPr>
              <a:t>Many religious trajectories followed in the course of life’s development seemed to be formed </a:t>
            </a:r>
            <a:r>
              <a:rPr lang="en-US" sz="2800" dirty="0" smtClean="0">
                <a:solidFill>
                  <a:srgbClr val="000000"/>
                </a:solidFill>
              </a:rPr>
              <a:t>early </a:t>
            </a:r>
            <a:r>
              <a:rPr lang="en-US" sz="2800" dirty="0">
                <a:solidFill>
                  <a:srgbClr val="000000"/>
                </a:solidFill>
              </a:rPr>
              <a:t>in life.  </a:t>
            </a:r>
          </a:p>
        </p:txBody>
      </p:sp>
      <p:pic>
        <p:nvPicPr>
          <p:cNvPr id="5" name="Picture 4" descr="Souls.jpg"/>
          <p:cNvPicPr>
            <a:picLocks noChangeAspect="1"/>
          </p:cNvPicPr>
          <p:nvPr/>
        </p:nvPicPr>
        <p:blipFill>
          <a:blip r:embed="rId2"/>
          <a:srcRect l="17280" r="17280"/>
          <a:stretch>
            <a:fillRect/>
          </a:stretch>
        </p:blipFill>
        <p:spPr>
          <a:xfrm>
            <a:off x="101600" y="1600200"/>
            <a:ext cx="1270000" cy="194071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smtClean="0">
                <a:solidFill>
                  <a:srgbClr val="1D86CD"/>
                </a:solidFill>
              </a:rPr>
              <a:t>Factors Promoting Faith Growth</a:t>
            </a:r>
            <a:endParaRPr lang="en-US" dirty="0">
              <a:solidFill>
                <a:srgbClr val="1D86CD"/>
              </a:solidFill>
            </a:endParaRPr>
          </a:p>
        </p:txBody>
      </p:sp>
    </p:spTree>
    <p:extLst>
      <p:ext uri="{BB962C8B-B14F-4D97-AF65-F5344CB8AC3E}">
        <p14:creationId xmlns:p14="http://schemas.microsoft.com/office/powerpoint/2010/main" val="113613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3363657" y="1516574"/>
            <a:ext cx="5780343" cy="5341427"/>
          </a:xfrm>
        </p:spPr>
        <p:txBody>
          <a:bodyPr>
            <a:noAutofit/>
          </a:bodyPr>
          <a:lstStyle/>
          <a:p>
            <a:pPr marL="45720" lvl="1" indent="0">
              <a:spcBef>
                <a:spcPts val="700"/>
              </a:spcBef>
              <a:buClr>
                <a:schemeClr val="accent2"/>
              </a:buClr>
              <a:buSzPct val="60000"/>
              <a:buNone/>
            </a:pPr>
            <a:r>
              <a:rPr lang="en-US" dirty="0"/>
              <a:t>Religious socialization through the  congregation &amp; family. . . </a:t>
            </a:r>
            <a:r>
              <a:rPr lang="en-US" dirty="0" smtClean="0"/>
              <a:t>.</a:t>
            </a:r>
          </a:p>
          <a:p>
            <a:pPr lvl="1"/>
            <a:r>
              <a:rPr lang="en-US" dirty="0" smtClean="0"/>
              <a:t>Internalization of faith practices</a:t>
            </a:r>
          </a:p>
          <a:p>
            <a:pPr lvl="1"/>
            <a:r>
              <a:rPr lang="en-US" dirty="0" smtClean="0"/>
              <a:t>Whole family learning</a:t>
            </a:r>
          </a:p>
          <a:p>
            <a:pPr lvl="1"/>
            <a:r>
              <a:rPr lang="en-US" dirty="0" smtClean="0"/>
              <a:t>Immersion </a:t>
            </a:r>
            <a:r>
              <a:rPr lang="en-US" dirty="0"/>
              <a:t>into the faith life of the </a:t>
            </a:r>
            <a:r>
              <a:rPr lang="en-US" dirty="0" smtClean="0"/>
              <a:t>church community with robust </a:t>
            </a:r>
            <a:r>
              <a:rPr lang="en-US" dirty="0"/>
              <a:t>intergenerational experiences of </a:t>
            </a:r>
            <a:r>
              <a:rPr lang="en-US" dirty="0" smtClean="0"/>
              <a:t>worship, learning, &amp; service</a:t>
            </a:r>
          </a:p>
          <a:p>
            <a:pPr lvl="1"/>
            <a:r>
              <a:rPr lang="en-US" dirty="0" smtClean="0"/>
              <a:t>Parent faith formation: growing in  faith, modeling the Christian faith, </a:t>
            </a:r>
            <a:r>
              <a:rPr lang="en-US" dirty="0"/>
              <a:t>and </a:t>
            </a:r>
            <a:r>
              <a:rPr lang="en-US" dirty="0" smtClean="0"/>
              <a:t>teaching their children</a:t>
            </a:r>
          </a:p>
        </p:txBody>
      </p:sp>
      <p:pic>
        <p:nvPicPr>
          <p:cNvPr id="7" name="Picture 6" descr="iStock_000015223372Medi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0" y="2367078"/>
            <a:ext cx="3373302" cy="2860021"/>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p:txBody>
          <a:bodyPr/>
          <a:lstStyle/>
          <a:p>
            <a:r>
              <a:rPr lang="en-US" dirty="0" smtClean="0">
                <a:solidFill>
                  <a:srgbClr val="1D86CD"/>
                </a:solidFill>
              </a:rPr>
              <a:t>First Decade: Foundations</a:t>
            </a:r>
            <a:endParaRPr lang="en-US" dirty="0">
              <a:solidFill>
                <a:srgbClr val="1D86CD"/>
              </a:solidFill>
            </a:endParaRPr>
          </a:p>
        </p:txBody>
      </p:sp>
    </p:spTree>
    <p:extLst>
      <p:ext uri="{BB962C8B-B14F-4D97-AF65-F5344CB8AC3E}">
        <p14:creationId xmlns:p14="http://schemas.microsoft.com/office/powerpoint/2010/main" val="4106548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08510997"/>
              </p:ext>
            </p:extLst>
          </p:nvPr>
        </p:nvGraphicFramePr>
        <p:xfrm>
          <a:off x="2660272" y="647700"/>
          <a:ext cx="6483728" cy="621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orient="vert" idx="4294967295"/>
          </p:nvPr>
        </p:nvSpPr>
        <p:spPr>
          <a:xfrm>
            <a:off x="178650" y="218974"/>
            <a:ext cx="2853841" cy="2134999"/>
          </a:xfrm>
        </p:spPr>
        <p:txBody>
          <a:bodyPr>
            <a:normAutofit/>
          </a:bodyPr>
          <a:lstStyle/>
          <a:p>
            <a:r>
              <a:rPr lang="en-US" dirty="0" smtClean="0">
                <a:solidFill>
                  <a:schemeClr val="bg1"/>
                </a:solidFill>
              </a:rPr>
              <a:t>First Third Faith Formation</a:t>
            </a:r>
            <a:endParaRPr lang="en-US" dirty="0">
              <a:solidFill>
                <a:schemeClr val="bg1"/>
              </a:solidFill>
            </a:endParaRPr>
          </a:p>
        </p:txBody>
      </p:sp>
    </p:spTree>
    <p:extLst>
      <p:ext uri="{BB962C8B-B14F-4D97-AF65-F5344CB8AC3E}">
        <p14:creationId xmlns:p14="http://schemas.microsoft.com/office/powerpoint/2010/main" val="12320846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1"/>
                </a:solidFill>
              </a:rPr>
              <a:t>Second Decade: Exploration</a:t>
            </a:r>
            <a:endParaRPr lang="en-US" dirty="0">
              <a:solidFill>
                <a:schemeClr val="accent1"/>
              </a:solidFill>
            </a:endParaRPr>
          </a:p>
        </p:txBody>
      </p:sp>
      <p:sp>
        <p:nvSpPr>
          <p:cNvPr id="6" name="Content Placeholder 5"/>
          <p:cNvSpPr>
            <a:spLocks noGrp="1"/>
          </p:cNvSpPr>
          <p:nvPr>
            <p:ph sz="quarter" idx="1"/>
          </p:nvPr>
        </p:nvSpPr>
        <p:spPr>
          <a:xfrm>
            <a:off x="3196702" y="1590780"/>
            <a:ext cx="5804282" cy="4989394"/>
          </a:xfrm>
        </p:spPr>
        <p:txBody>
          <a:bodyPr>
            <a:noAutofit/>
          </a:bodyPr>
          <a:lstStyle/>
          <a:p>
            <a:pPr marL="45720" lvl="0" indent="0">
              <a:buNone/>
            </a:pPr>
            <a:r>
              <a:rPr lang="en-US" sz="2600" dirty="0"/>
              <a:t>Exploration experiences &amp; </a:t>
            </a:r>
            <a:r>
              <a:rPr lang="en-US" sz="2600" dirty="0" smtClean="0"/>
              <a:t>discernment</a:t>
            </a:r>
          </a:p>
          <a:p>
            <a:pPr lvl="1"/>
            <a:r>
              <a:rPr lang="en-US" dirty="0" smtClean="0"/>
              <a:t>An </a:t>
            </a:r>
            <a:r>
              <a:rPr lang="en-US" dirty="0"/>
              <a:t>adventure </a:t>
            </a:r>
            <a:r>
              <a:rPr lang="en-US" dirty="0" smtClean="0"/>
              <a:t>of local </a:t>
            </a:r>
            <a:r>
              <a:rPr lang="en-US" dirty="0"/>
              <a:t>and global explorations into the Bible, Christian tradition, worship, </a:t>
            </a:r>
            <a:r>
              <a:rPr lang="en-US" dirty="0" smtClean="0"/>
              <a:t>justice,  service</a:t>
            </a:r>
            <a:r>
              <a:rPr lang="en-US" dirty="0"/>
              <a:t>, </a:t>
            </a:r>
            <a:r>
              <a:rPr lang="en-US" dirty="0" smtClean="0"/>
              <a:t>ministry, leadership. . . . </a:t>
            </a:r>
          </a:p>
          <a:p>
            <a:pPr lvl="1"/>
            <a:r>
              <a:rPr lang="en-US" dirty="0" smtClean="0"/>
              <a:t>Informed </a:t>
            </a:r>
            <a:r>
              <a:rPr lang="en-US" dirty="0"/>
              <a:t>and trustworthy adults who </a:t>
            </a:r>
            <a:r>
              <a:rPr lang="en-US" dirty="0" smtClean="0"/>
              <a:t>serve </a:t>
            </a:r>
            <a:r>
              <a:rPr lang="en-US" dirty="0"/>
              <a:t>as tour guides and companions on the journey of </a:t>
            </a:r>
            <a:r>
              <a:rPr lang="en-US" dirty="0" smtClean="0"/>
              <a:t>exploration  </a:t>
            </a:r>
            <a:endParaRPr lang="en-US" dirty="0"/>
          </a:p>
          <a:p>
            <a:pPr lvl="1"/>
            <a:r>
              <a:rPr lang="en-US" dirty="0" smtClean="0"/>
              <a:t>Youth </a:t>
            </a:r>
            <a:r>
              <a:rPr lang="en-US" dirty="0"/>
              <a:t>as the creators of religious content and </a:t>
            </a:r>
            <a:r>
              <a:rPr lang="en-US" dirty="0" smtClean="0"/>
              <a:t>experiences</a:t>
            </a:r>
            <a:endParaRPr lang="en-US" b="1" dirty="0"/>
          </a:p>
        </p:txBody>
      </p:sp>
      <p:pic>
        <p:nvPicPr>
          <p:cNvPr id="4" name="Picture 3" descr="iStock_000006676367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236" y="2126744"/>
            <a:ext cx="2765729" cy="393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5402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3"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3"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3"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3"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3"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 y="0"/>
            <a:ext cx="9131300" cy="1219200"/>
          </a:xfrm>
        </p:spPr>
        <p:txBody>
          <a:bodyPr>
            <a:noAutofit/>
          </a:bodyPr>
          <a:lstStyle/>
          <a:p>
            <a:pPr algn="ctr"/>
            <a:r>
              <a:rPr lang="en-US" sz="3200" b="1" dirty="0" smtClean="0">
                <a:solidFill>
                  <a:schemeClr val="bg1"/>
                </a:solidFill>
              </a:rPr>
              <a:t>We are living in the midst of a convergence of forces moving us toward a new model.</a:t>
            </a:r>
            <a:endParaRPr lang="en-US" sz="3200" b="1"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76883643"/>
              </p:ext>
            </p:extLst>
          </p:nvPr>
        </p:nvGraphicFramePr>
        <p:xfrm>
          <a:off x="-52406" y="1251113"/>
          <a:ext cx="9131300"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260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08200" y="1600200"/>
            <a:ext cx="6657848" cy="5041900"/>
          </a:xfrm>
        </p:spPr>
        <p:txBody>
          <a:bodyPr>
            <a:normAutofit/>
          </a:bodyPr>
          <a:lstStyle/>
          <a:p>
            <a:pPr marL="0" indent="0">
              <a:spcBef>
                <a:spcPts val="600"/>
              </a:spcBef>
              <a:buNone/>
            </a:pPr>
            <a:r>
              <a:rPr lang="en-US" sz="3200" dirty="0" smtClean="0"/>
              <a:t>Churches </a:t>
            </a:r>
            <a:r>
              <a:rPr lang="en-US" sz="3200" dirty="0"/>
              <a:t>and families wanting to instill deep faith in youth should help them build a web of relationships with committed and caring adults</a:t>
            </a:r>
            <a:r>
              <a:rPr lang="en-US" sz="3200" dirty="0" smtClean="0"/>
              <a:t>.</a:t>
            </a:r>
            <a:endParaRPr lang="en-US" sz="3200" dirty="0"/>
          </a:p>
          <a:p>
            <a:pPr marL="0" indent="0" algn="ctr">
              <a:spcBef>
                <a:spcPts val="600"/>
              </a:spcBef>
              <a:buNone/>
            </a:pPr>
            <a:r>
              <a:rPr lang="en-US" sz="3200" b="1" dirty="0">
                <a:solidFill>
                  <a:schemeClr val="accent1"/>
                </a:solidFill>
              </a:rPr>
              <a:t>Becoming a 5:1 </a:t>
            </a:r>
            <a:r>
              <a:rPr lang="en-US" sz="3200" b="1" dirty="0" smtClean="0">
                <a:solidFill>
                  <a:schemeClr val="accent1"/>
                </a:solidFill>
              </a:rPr>
              <a:t>Church </a:t>
            </a:r>
          </a:p>
          <a:p>
            <a:pPr marL="0" indent="0" algn="ctr">
              <a:spcBef>
                <a:spcPts val="600"/>
              </a:spcBef>
              <a:buNone/>
            </a:pPr>
            <a:r>
              <a:rPr lang="en-US" sz="3200" dirty="0" smtClean="0"/>
              <a:t>5 Adults to 1 Young Person</a:t>
            </a:r>
            <a:r>
              <a:rPr lang="en-US" sz="3200" dirty="0"/>
              <a:t/>
            </a:r>
            <a:br>
              <a:rPr lang="en-US" sz="3200" dirty="0"/>
            </a:br>
            <a:r>
              <a:rPr lang="en-US" sz="3200" dirty="0" smtClean="0"/>
              <a:t>in</a:t>
            </a:r>
          </a:p>
          <a:p>
            <a:pPr marL="0" indent="0" algn="ctr">
              <a:spcBef>
                <a:spcPts val="600"/>
              </a:spcBef>
              <a:buNone/>
            </a:pPr>
            <a:r>
              <a:rPr lang="en-US" sz="3200" dirty="0" smtClean="0"/>
              <a:t>Worship</a:t>
            </a:r>
            <a:r>
              <a:rPr lang="en-US" sz="3200" dirty="0"/>
              <a:t>, </a:t>
            </a:r>
            <a:r>
              <a:rPr lang="en-US" sz="3200" dirty="0" smtClean="0"/>
              <a:t>Teaching</a:t>
            </a:r>
            <a:r>
              <a:rPr lang="en-US" sz="3200" dirty="0"/>
              <a:t>, </a:t>
            </a:r>
            <a:r>
              <a:rPr lang="en-US" sz="3200" dirty="0" smtClean="0"/>
              <a:t>Mentoring</a:t>
            </a:r>
            <a:r>
              <a:rPr lang="en-US" sz="3200" dirty="0"/>
              <a:t>, </a:t>
            </a:r>
            <a:r>
              <a:rPr lang="en-US" sz="3200" dirty="0" smtClean="0"/>
              <a:t>Rituals, &amp; Community Life </a:t>
            </a:r>
            <a:endParaRPr lang="en-US" sz="3200" dirty="0"/>
          </a:p>
        </p:txBody>
      </p:sp>
      <p:pic>
        <p:nvPicPr>
          <p:cNvPr id="5" name="Picture 4"/>
          <p:cNvPicPr>
            <a:picLocks noChangeAspect="1"/>
          </p:cNvPicPr>
          <p:nvPr/>
        </p:nvPicPr>
        <p:blipFill>
          <a:blip r:embed="rId2"/>
          <a:stretch>
            <a:fillRect/>
          </a:stretch>
        </p:blipFill>
        <p:spPr>
          <a:xfrm>
            <a:off x="153666" y="2840769"/>
            <a:ext cx="1626106" cy="2506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solidFill>
                  <a:srgbClr val="1D86CD"/>
                </a:solidFill>
              </a:rPr>
              <a:t>Second Decade: Exploration </a:t>
            </a:r>
            <a:endParaRPr lang="en-US" dirty="0">
              <a:solidFill>
                <a:srgbClr val="1D86CD"/>
              </a:solidFill>
            </a:endParaRPr>
          </a:p>
        </p:txBody>
      </p:sp>
    </p:spTree>
    <p:extLst>
      <p:ext uri="{BB962C8B-B14F-4D97-AF65-F5344CB8AC3E}">
        <p14:creationId xmlns:p14="http://schemas.microsoft.com/office/powerpoint/2010/main" val="181752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693" y="228600"/>
            <a:ext cx="9013093" cy="990600"/>
          </a:xfrm>
        </p:spPr>
        <p:txBody>
          <a:bodyPr>
            <a:normAutofit fontScale="90000"/>
          </a:bodyPr>
          <a:lstStyle/>
          <a:p>
            <a:r>
              <a:rPr lang="en-US" dirty="0" smtClean="0">
                <a:solidFill>
                  <a:srgbClr val="1D86CD"/>
                </a:solidFill>
              </a:rPr>
              <a:t>Second Decade: Exploration Experiences</a:t>
            </a:r>
            <a:endParaRPr lang="en-US" dirty="0">
              <a:solidFill>
                <a:srgbClr val="1D86CD"/>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CrisscrossEtching trans="60000"/>
                    </a14:imgEffect>
                  </a14:imgLayer>
                </a14:imgProps>
              </a:ext>
            </a:extLst>
          </a:blip>
          <a:stretch>
            <a:fillRect/>
          </a:stretch>
        </p:blipFill>
        <p:spPr>
          <a:xfrm>
            <a:off x="2069101" y="2356696"/>
            <a:ext cx="4501304" cy="4501304"/>
          </a:xfrm>
          <a:prstGeom prst="rect">
            <a:avLst/>
          </a:prstGeom>
          <a:noFill/>
          <a:ln>
            <a:noFill/>
          </a:ln>
        </p:spPr>
      </p:pic>
      <p:sp>
        <p:nvSpPr>
          <p:cNvPr id="8" name="TextBox 7"/>
          <p:cNvSpPr txBox="1"/>
          <p:nvPr/>
        </p:nvSpPr>
        <p:spPr>
          <a:xfrm rot="20526448">
            <a:off x="292194" y="1748716"/>
            <a:ext cx="2580314" cy="2308324"/>
          </a:xfrm>
          <a:prstGeom prst="rect">
            <a:avLst/>
          </a:prstGeom>
          <a:noFill/>
        </p:spPr>
        <p:txBody>
          <a:bodyPr wrap="square" rtlCol="0">
            <a:spAutoFit/>
          </a:bodyPr>
          <a:lstStyle/>
          <a:p>
            <a:r>
              <a:rPr lang="en-US" sz="2400" b="1" dirty="0" smtClean="0">
                <a:solidFill>
                  <a:schemeClr val="accent3"/>
                </a:solidFill>
              </a:rPr>
              <a:t>Local Church Life &amp; Ministries:</a:t>
            </a:r>
          </a:p>
          <a:p>
            <a:pPr marL="285750" indent="-285750">
              <a:buFontTx/>
              <a:buChar char="-"/>
            </a:pPr>
            <a:r>
              <a:rPr lang="en-US" sz="2400" b="1" dirty="0" smtClean="0">
                <a:solidFill>
                  <a:schemeClr val="accent3"/>
                </a:solidFill>
              </a:rPr>
              <a:t>Worship</a:t>
            </a:r>
          </a:p>
          <a:p>
            <a:pPr marL="285750" indent="-285750">
              <a:buFontTx/>
              <a:buChar char="-"/>
            </a:pPr>
            <a:r>
              <a:rPr lang="en-US" sz="2400" b="1" dirty="0" smtClean="0">
                <a:solidFill>
                  <a:schemeClr val="accent3"/>
                </a:solidFill>
              </a:rPr>
              <a:t>Service</a:t>
            </a:r>
          </a:p>
          <a:p>
            <a:pPr marL="285750" indent="-285750">
              <a:buFontTx/>
              <a:buChar char="-"/>
            </a:pPr>
            <a:r>
              <a:rPr lang="en-US" sz="2400" b="1" dirty="0" smtClean="0">
                <a:solidFill>
                  <a:schemeClr val="accent3"/>
                </a:solidFill>
              </a:rPr>
              <a:t>Leadership</a:t>
            </a:r>
          </a:p>
          <a:p>
            <a:pPr marL="285750" indent="-285750">
              <a:buFontTx/>
              <a:buChar char="-"/>
            </a:pPr>
            <a:r>
              <a:rPr lang="en-US" sz="2400" b="1" dirty="0" smtClean="0">
                <a:solidFill>
                  <a:schemeClr val="accent3"/>
                </a:solidFill>
              </a:rPr>
              <a:t>Pastoral Care </a:t>
            </a:r>
            <a:endParaRPr lang="en-US" sz="2400" b="1" dirty="0">
              <a:solidFill>
                <a:schemeClr val="accent3"/>
              </a:solidFill>
            </a:endParaRPr>
          </a:p>
        </p:txBody>
      </p:sp>
      <p:sp>
        <p:nvSpPr>
          <p:cNvPr id="12" name="TextBox 11"/>
          <p:cNvSpPr txBox="1"/>
          <p:nvPr/>
        </p:nvSpPr>
        <p:spPr>
          <a:xfrm rot="912797">
            <a:off x="6306644" y="1949807"/>
            <a:ext cx="2677195" cy="1569660"/>
          </a:xfrm>
          <a:prstGeom prst="rect">
            <a:avLst/>
          </a:prstGeom>
          <a:noFill/>
        </p:spPr>
        <p:txBody>
          <a:bodyPr wrap="square" rtlCol="0">
            <a:spAutoFit/>
          </a:bodyPr>
          <a:lstStyle/>
          <a:p>
            <a:r>
              <a:rPr lang="en-US" sz="2400" b="1" dirty="0" smtClean="0">
                <a:solidFill>
                  <a:srgbClr val="B50B1B"/>
                </a:solidFill>
              </a:rPr>
              <a:t>Inquiry Learning:   </a:t>
            </a:r>
            <a:r>
              <a:rPr lang="en-US" sz="2400" b="1" dirty="0">
                <a:solidFill>
                  <a:srgbClr val="B50B1B"/>
                </a:solidFill>
              </a:rPr>
              <a:t>Bible, Christian </a:t>
            </a:r>
            <a:r>
              <a:rPr lang="en-US" sz="2400" b="1" dirty="0" smtClean="0">
                <a:solidFill>
                  <a:srgbClr val="B50B1B"/>
                </a:solidFill>
              </a:rPr>
              <a:t>beliefs, history and tradition</a:t>
            </a:r>
            <a:endParaRPr lang="en-US" sz="2400" b="1" dirty="0">
              <a:solidFill>
                <a:srgbClr val="B50B1B"/>
              </a:solidFill>
            </a:endParaRPr>
          </a:p>
        </p:txBody>
      </p:sp>
      <p:sp>
        <p:nvSpPr>
          <p:cNvPr id="13" name="TextBox 12"/>
          <p:cNvSpPr txBox="1"/>
          <p:nvPr/>
        </p:nvSpPr>
        <p:spPr>
          <a:xfrm>
            <a:off x="2646427" y="1537468"/>
            <a:ext cx="2238893" cy="461665"/>
          </a:xfrm>
          <a:prstGeom prst="rect">
            <a:avLst/>
          </a:prstGeom>
          <a:noFill/>
        </p:spPr>
        <p:txBody>
          <a:bodyPr wrap="square" rtlCol="0">
            <a:spAutoFit/>
          </a:bodyPr>
          <a:lstStyle/>
          <a:p>
            <a:r>
              <a:rPr lang="en-US" sz="2400" b="1" dirty="0" smtClean="0">
                <a:solidFill>
                  <a:srgbClr val="B50B1B"/>
                </a:solidFill>
              </a:rPr>
              <a:t>Global Church</a:t>
            </a:r>
            <a:endParaRPr lang="en-US" sz="2400" b="1" dirty="0">
              <a:solidFill>
                <a:srgbClr val="B50B1B"/>
              </a:solidFill>
            </a:endParaRPr>
          </a:p>
        </p:txBody>
      </p:sp>
      <p:sp>
        <p:nvSpPr>
          <p:cNvPr id="14" name="TextBox 13"/>
          <p:cNvSpPr txBox="1"/>
          <p:nvPr/>
        </p:nvSpPr>
        <p:spPr>
          <a:xfrm rot="21148080">
            <a:off x="201544" y="4556776"/>
            <a:ext cx="2507749" cy="1200328"/>
          </a:xfrm>
          <a:prstGeom prst="rect">
            <a:avLst/>
          </a:prstGeom>
          <a:noFill/>
        </p:spPr>
        <p:txBody>
          <a:bodyPr wrap="square" rtlCol="0">
            <a:spAutoFit/>
          </a:bodyPr>
          <a:lstStyle/>
          <a:p>
            <a:r>
              <a:rPr lang="en-US" sz="2400" b="1" dirty="0" smtClean="0">
                <a:solidFill>
                  <a:srgbClr val="B50B1B"/>
                </a:solidFill>
              </a:rPr>
              <a:t>Ministry &amp; Leadership Apprenticeships</a:t>
            </a:r>
            <a:endParaRPr lang="en-US" sz="2400" b="1" dirty="0">
              <a:solidFill>
                <a:srgbClr val="B50B1B"/>
              </a:solidFill>
            </a:endParaRPr>
          </a:p>
        </p:txBody>
      </p:sp>
      <p:sp>
        <p:nvSpPr>
          <p:cNvPr id="16" name="TextBox 15"/>
          <p:cNvSpPr txBox="1"/>
          <p:nvPr/>
        </p:nvSpPr>
        <p:spPr>
          <a:xfrm rot="909966">
            <a:off x="6149208" y="4032746"/>
            <a:ext cx="2508686" cy="2308324"/>
          </a:xfrm>
          <a:prstGeom prst="rect">
            <a:avLst/>
          </a:prstGeom>
          <a:noFill/>
        </p:spPr>
        <p:txBody>
          <a:bodyPr wrap="square" rtlCol="0">
            <a:spAutoFit/>
          </a:bodyPr>
          <a:lstStyle/>
          <a:p>
            <a:r>
              <a:rPr lang="en-US" sz="2400" b="1" dirty="0" smtClean="0">
                <a:solidFill>
                  <a:srgbClr val="B50B1B"/>
                </a:solidFill>
              </a:rPr>
              <a:t>Online Learning Resources: </a:t>
            </a:r>
          </a:p>
          <a:p>
            <a:pPr marL="342900" indent="-342900">
              <a:buFontTx/>
              <a:buChar char="-"/>
            </a:pPr>
            <a:r>
              <a:rPr lang="en-US" sz="2400" b="1" dirty="0" smtClean="0">
                <a:solidFill>
                  <a:srgbClr val="B50B1B"/>
                </a:solidFill>
              </a:rPr>
              <a:t>People</a:t>
            </a:r>
          </a:p>
          <a:p>
            <a:pPr marL="342900" indent="-342900">
              <a:buFontTx/>
              <a:buChar char="-"/>
            </a:pPr>
            <a:r>
              <a:rPr lang="en-US" sz="2400" b="1" dirty="0" smtClean="0">
                <a:solidFill>
                  <a:srgbClr val="B50B1B"/>
                </a:solidFill>
              </a:rPr>
              <a:t>Audio &amp; Video</a:t>
            </a:r>
          </a:p>
          <a:p>
            <a:pPr marL="342900" indent="-342900">
              <a:buFontTx/>
              <a:buChar char="-"/>
            </a:pPr>
            <a:r>
              <a:rPr lang="en-US" sz="2400" b="1" dirty="0" smtClean="0">
                <a:solidFill>
                  <a:srgbClr val="B50B1B"/>
                </a:solidFill>
              </a:rPr>
              <a:t>Conferencing </a:t>
            </a:r>
          </a:p>
          <a:p>
            <a:pPr marL="342900" indent="-342900">
              <a:buFontTx/>
              <a:buChar char="-"/>
            </a:pPr>
            <a:r>
              <a:rPr lang="en-US" sz="2400" b="1" dirty="0" smtClean="0">
                <a:solidFill>
                  <a:srgbClr val="B50B1B"/>
                </a:solidFill>
              </a:rPr>
              <a:t>Virtual Tours</a:t>
            </a:r>
            <a:endParaRPr lang="en-US" sz="2400" b="1" dirty="0">
              <a:solidFill>
                <a:srgbClr val="B50B1B"/>
              </a:solidFill>
            </a:endParaRPr>
          </a:p>
        </p:txBody>
      </p:sp>
      <p:sp>
        <p:nvSpPr>
          <p:cNvPr id="17" name="TextBox 16"/>
          <p:cNvSpPr txBox="1"/>
          <p:nvPr/>
        </p:nvSpPr>
        <p:spPr>
          <a:xfrm rot="345965">
            <a:off x="3765874" y="2125863"/>
            <a:ext cx="2352550" cy="461665"/>
          </a:xfrm>
          <a:prstGeom prst="rect">
            <a:avLst/>
          </a:prstGeom>
          <a:noFill/>
        </p:spPr>
        <p:txBody>
          <a:bodyPr wrap="square" rtlCol="0">
            <a:spAutoFit/>
          </a:bodyPr>
          <a:lstStyle/>
          <a:p>
            <a:r>
              <a:rPr lang="en-US" sz="2400" b="1" dirty="0" smtClean="0">
                <a:solidFill>
                  <a:srgbClr val="B50B1B"/>
                </a:solidFill>
              </a:rPr>
              <a:t>World Religions</a:t>
            </a:r>
            <a:endParaRPr lang="en-US" sz="2400" b="1" dirty="0">
              <a:solidFill>
                <a:srgbClr val="B50B1B"/>
              </a:solidFill>
            </a:endParaRPr>
          </a:p>
        </p:txBody>
      </p:sp>
    </p:spTree>
    <p:extLst>
      <p:ext uri="{BB962C8B-B14F-4D97-AF65-F5344CB8AC3E}">
        <p14:creationId xmlns:p14="http://schemas.microsoft.com/office/powerpoint/2010/main" val="39797501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86CD"/>
                </a:solidFill>
              </a:rPr>
              <a:t>Third Decade: Fresh Expressions</a:t>
            </a:r>
            <a:endParaRPr lang="en-US" dirty="0">
              <a:solidFill>
                <a:srgbClr val="1D86CD"/>
              </a:solidFill>
            </a:endParaRPr>
          </a:p>
        </p:txBody>
      </p:sp>
      <p:sp>
        <p:nvSpPr>
          <p:cNvPr id="3" name="Content Placeholder 2"/>
          <p:cNvSpPr>
            <a:spLocks noGrp="1"/>
          </p:cNvSpPr>
          <p:nvPr>
            <p:ph sz="quarter" idx="1"/>
          </p:nvPr>
        </p:nvSpPr>
        <p:spPr>
          <a:xfrm>
            <a:off x="3853562" y="1503860"/>
            <a:ext cx="5074722" cy="5321293"/>
          </a:xfrm>
        </p:spPr>
        <p:txBody>
          <a:bodyPr>
            <a:normAutofit lnSpcReduction="10000"/>
          </a:bodyPr>
          <a:lstStyle/>
          <a:p>
            <a:r>
              <a:rPr lang="en-US" sz="2400" dirty="0"/>
              <a:t>A living &amp; learning laboratory to create fresh expressions of the Christian faith that both honor the tradition and reflect the millennial generation’s </a:t>
            </a:r>
            <a:r>
              <a:rPr lang="en-US" sz="2400" dirty="0" smtClean="0"/>
              <a:t>perspectives</a:t>
            </a:r>
            <a:r>
              <a:rPr lang="en-US" sz="2400" dirty="0"/>
              <a:t>. </a:t>
            </a:r>
          </a:p>
          <a:p>
            <a:r>
              <a:rPr lang="en-US" sz="2400" dirty="0" smtClean="0"/>
              <a:t>Fresh </a:t>
            </a:r>
            <a:r>
              <a:rPr lang="en-US" sz="2400" dirty="0"/>
              <a:t>expressions of the Biblical message, </a:t>
            </a:r>
            <a:r>
              <a:rPr lang="en-US" sz="2400" dirty="0" smtClean="0"/>
              <a:t>Christian teachings &amp;  </a:t>
            </a:r>
            <a:r>
              <a:rPr lang="en-US" sz="2400" dirty="0"/>
              <a:t>practices, spiritual disciplines, worship, art and music, mission to the world, church </a:t>
            </a:r>
            <a:r>
              <a:rPr lang="en-US" sz="2400" dirty="0" smtClean="0"/>
              <a:t>community. . . . </a:t>
            </a:r>
          </a:p>
          <a:p>
            <a:pPr lvl="0"/>
            <a:r>
              <a:rPr lang="en-US" sz="2400" dirty="0" smtClean="0"/>
              <a:t>A </a:t>
            </a:r>
            <a:r>
              <a:rPr lang="en-US" sz="2400" dirty="0"/>
              <a:t>generational faith community that </a:t>
            </a:r>
            <a:r>
              <a:rPr lang="en-US" sz="2400" dirty="0" smtClean="0"/>
              <a:t>embodies these expressions </a:t>
            </a:r>
            <a:r>
              <a:rPr lang="en-US" sz="2400" dirty="0"/>
              <a:t>&amp; </a:t>
            </a:r>
            <a:r>
              <a:rPr lang="en-US" sz="2400" dirty="0" smtClean="0"/>
              <a:t>is still  </a:t>
            </a:r>
            <a:r>
              <a:rPr lang="en-US" sz="2400" dirty="0"/>
              <a:t>connected to the intergenerational church </a:t>
            </a:r>
            <a:r>
              <a:rPr lang="en-US" sz="2400" dirty="0" smtClean="0"/>
              <a:t>community</a:t>
            </a:r>
          </a:p>
        </p:txBody>
      </p:sp>
      <p:pic>
        <p:nvPicPr>
          <p:cNvPr id="10" name="Picture 9" descr="j0178802.jpg"/>
          <p:cNvPicPr>
            <a:picLocks noChangeAspect="1"/>
          </p:cNvPicPr>
          <p:nvPr/>
        </p:nvPicPr>
        <p:blipFill rotWithShape="1">
          <a:blip r:embed="rId2">
            <a:extLst>
              <a:ext uri="{28A0092B-C50C-407E-A947-70E740481C1C}">
                <a14:useLocalDpi xmlns:a14="http://schemas.microsoft.com/office/drawing/2010/main" val="0"/>
              </a:ext>
            </a:extLst>
          </a:blip>
          <a:srcRect l="2484" r="3104"/>
          <a:stretch/>
        </p:blipFill>
        <p:spPr>
          <a:xfrm>
            <a:off x="109476" y="2321732"/>
            <a:ext cx="3751416" cy="2648984"/>
          </a:xfrm>
          <a:prstGeom prst="rect">
            <a:avLst/>
          </a:prstGeom>
        </p:spPr>
      </p:pic>
    </p:spTree>
    <p:extLst>
      <p:ext uri="{BB962C8B-B14F-4D97-AF65-F5344CB8AC3E}">
        <p14:creationId xmlns:p14="http://schemas.microsoft.com/office/powerpoint/2010/main" val="3839133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123113" cy="2183721"/>
          </a:xfrm>
        </p:spPr>
        <p:txBody>
          <a:bodyPr>
            <a:noAutofit/>
          </a:bodyPr>
          <a:lstStyle/>
          <a:p>
            <a:r>
              <a:rPr lang="en-US" sz="4000" i="1" dirty="0" smtClean="0">
                <a:solidFill>
                  <a:schemeClr val="bg1"/>
                </a:solidFill>
                <a:latin typeface="Cambria"/>
                <a:cs typeface="Cambria"/>
              </a:rPr>
              <a:t>Becoming disciples </a:t>
            </a:r>
            <a:r>
              <a:rPr lang="en-US" sz="4000" i="1" dirty="0">
                <a:solidFill>
                  <a:schemeClr val="bg1"/>
                </a:solidFill>
                <a:latin typeface="Cambria"/>
                <a:cs typeface="Cambria"/>
              </a:rPr>
              <a:t>of Jesus Christ in a connected, networked, digital </a:t>
            </a:r>
            <a:r>
              <a:rPr lang="en-US" sz="4000" i="1" dirty="0" smtClean="0">
                <a:solidFill>
                  <a:schemeClr val="bg1"/>
                </a:solidFill>
                <a:latin typeface="Cambria"/>
                <a:cs typeface="Cambria"/>
              </a:rPr>
              <a:t>world</a:t>
            </a:r>
            <a:endParaRPr lang="en-US" sz="4000" i="1" dirty="0">
              <a:solidFill>
                <a:schemeClr val="bg1"/>
              </a:solidFill>
              <a:latin typeface="Cambria"/>
              <a:cs typeface="Cambria"/>
            </a:endParaRPr>
          </a:p>
        </p:txBody>
      </p:sp>
      <p:sp>
        <p:nvSpPr>
          <p:cNvPr id="4" name="Title 3"/>
          <p:cNvSpPr>
            <a:spLocks noGrp="1"/>
          </p:cNvSpPr>
          <p:nvPr>
            <p:ph type="title"/>
          </p:nvPr>
        </p:nvSpPr>
        <p:spPr/>
        <p:txBody>
          <a:bodyPr>
            <a:noAutofit/>
          </a:bodyPr>
          <a:lstStyle/>
          <a:p>
            <a:r>
              <a:rPr lang="en-US" b="1" dirty="0" smtClean="0">
                <a:solidFill>
                  <a:schemeClr val="tx1"/>
                </a:solidFill>
              </a:rPr>
              <a:t>4. Discipleship</a:t>
            </a:r>
            <a:endParaRPr lang="en-US" b="1" dirty="0">
              <a:solidFill>
                <a:schemeClr val="tx1"/>
              </a:solidFill>
            </a:endParaRPr>
          </a:p>
        </p:txBody>
      </p:sp>
    </p:spTree>
    <p:extLst>
      <p:ext uri="{BB962C8B-B14F-4D97-AF65-F5344CB8AC3E}">
        <p14:creationId xmlns:p14="http://schemas.microsoft.com/office/powerpoint/2010/main" val="647644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612648" y="1574800"/>
            <a:ext cx="8153400" cy="5283200"/>
          </a:xfrm>
        </p:spPr>
        <p:txBody>
          <a:bodyPr>
            <a:normAutofit/>
          </a:bodyPr>
          <a:lstStyle/>
          <a:p>
            <a:pPr marL="457200" indent="-457200">
              <a:buSzPct val="80000"/>
              <a:buFont typeface="Wingdings" charset="2"/>
              <a:buChar char="Ø"/>
            </a:pPr>
            <a:r>
              <a:rPr lang="en-US" sz="3200" i="1" dirty="0" smtClean="0"/>
              <a:t>What does it mean to be a follower of </a:t>
            </a:r>
            <a:r>
              <a:rPr lang="en-US" sz="3200" i="1" dirty="0"/>
              <a:t>Jesus </a:t>
            </a:r>
            <a:r>
              <a:rPr lang="en-US" sz="3200" i="1" dirty="0" smtClean="0"/>
              <a:t>in </a:t>
            </a:r>
            <a:r>
              <a:rPr lang="en-US" sz="3200" i="1" dirty="0"/>
              <a:t>a connected, networked, “post-modern,” </a:t>
            </a:r>
            <a:r>
              <a:rPr lang="en-US" sz="3200" i="1" dirty="0" smtClean="0"/>
              <a:t>technological </a:t>
            </a:r>
            <a:r>
              <a:rPr lang="en-US" sz="3200" i="1" dirty="0"/>
              <a:t>world</a:t>
            </a:r>
            <a:r>
              <a:rPr lang="en-US" sz="3200" i="1" dirty="0" smtClean="0"/>
              <a:t>?</a:t>
            </a:r>
          </a:p>
          <a:p>
            <a:pPr marL="457200" indent="-457200">
              <a:buSzPct val="80000"/>
              <a:buFont typeface="Wingdings" charset="2"/>
              <a:buChar char="Ø"/>
            </a:pPr>
            <a:r>
              <a:rPr lang="en-US" sz="3200" i="1" dirty="0"/>
              <a:t>How do we understand the life, teachings, and praxis of Jesus in a 21</a:t>
            </a:r>
            <a:r>
              <a:rPr lang="en-US" sz="3200" i="1" baseline="30000" dirty="0"/>
              <a:t>st</a:t>
            </a:r>
            <a:r>
              <a:rPr lang="en-US" sz="3200" i="1" dirty="0"/>
              <a:t> century world? </a:t>
            </a:r>
          </a:p>
          <a:p>
            <a:pPr marL="457200" indent="-457200">
              <a:buSzPct val="80000"/>
              <a:buFont typeface="Wingdings" charset="2"/>
              <a:buChar char="Ø"/>
            </a:pPr>
            <a:r>
              <a:rPr lang="en-US" sz="3200" i="1" dirty="0" smtClean="0"/>
              <a:t>How do we practice the way of Jesus in a 21</a:t>
            </a:r>
            <a:r>
              <a:rPr lang="en-US" sz="3200" i="1" baseline="30000" dirty="0" smtClean="0"/>
              <a:t>st</a:t>
            </a:r>
            <a:r>
              <a:rPr lang="en-US" sz="3200" i="1" dirty="0" smtClean="0"/>
              <a:t> century world?  </a:t>
            </a:r>
          </a:p>
          <a:p>
            <a:pPr marL="457200" indent="-457200">
              <a:buSzPct val="80000"/>
              <a:buFont typeface="Wingdings" charset="2"/>
              <a:buChar char="Ø"/>
            </a:pPr>
            <a:r>
              <a:rPr lang="en-US" sz="3200" i="1" dirty="0" smtClean="0"/>
              <a:t>How can we apprentice and mentor the younger generations in discipleship?</a:t>
            </a:r>
            <a:endParaRPr lang="en-US" sz="3200" i="1" dirty="0"/>
          </a:p>
        </p:txBody>
      </p:sp>
      <p:sp>
        <p:nvSpPr>
          <p:cNvPr id="2" name="Title 1"/>
          <p:cNvSpPr>
            <a:spLocks noGrp="1"/>
          </p:cNvSpPr>
          <p:nvPr>
            <p:ph type="title"/>
          </p:nvPr>
        </p:nvSpPr>
        <p:spPr/>
        <p:txBody>
          <a:bodyPr/>
          <a:lstStyle/>
          <a:p>
            <a:r>
              <a:rPr lang="en-US" dirty="0" smtClean="0">
                <a:solidFill>
                  <a:srgbClr val="1D86CD"/>
                </a:solidFill>
              </a:rPr>
              <a:t>21</a:t>
            </a:r>
            <a:r>
              <a:rPr lang="en-US" baseline="30000" dirty="0" smtClean="0">
                <a:solidFill>
                  <a:srgbClr val="1D86CD"/>
                </a:solidFill>
              </a:rPr>
              <a:t>st</a:t>
            </a:r>
            <a:r>
              <a:rPr lang="en-US" dirty="0" smtClean="0">
                <a:solidFill>
                  <a:srgbClr val="1D86CD"/>
                </a:solidFill>
              </a:rPr>
              <a:t> Century Discipleship</a:t>
            </a:r>
            <a:endParaRPr lang="en-US" dirty="0">
              <a:solidFill>
                <a:srgbClr val="1D86CD"/>
              </a:solidFill>
            </a:endParaRPr>
          </a:p>
        </p:txBody>
      </p:sp>
    </p:spTree>
    <p:extLst>
      <p:ext uri="{BB962C8B-B14F-4D97-AF65-F5344CB8AC3E}">
        <p14:creationId xmlns:p14="http://schemas.microsoft.com/office/powerpoint/2010/main" val="4516681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as a Way of Life</a:t>
            </a:r>
            <a:endParaRPr lang="en-US" dirty="0"/>
          </a:p>
        </p:txBody>
      </p:sp>
      <p:sp>
        <p:nvSpPr>
          <p:cNvPr id="104451" name="Rectangle 3"/>
          <p:cNvSpPr>
            <a:spLocks noGrp="1" noChangeArrowheads="1"/>
          </p:cNvSpPr>
          <p:nvPr>
            <p:ph sz="quarter" idx="1"/>
          </p:nvPr>
        </p:nvSpPr>
        <p:spPr/>
        <p:txBody>
          <a:bodyPr>
            <a:normAutofit/>
          </a:bodyPr>
          <a:lstStyle/>
          <a:p>
            <a:pPr algn="ctr">
              <a:buFontTx/>
              <a:buNone/>
              <a:defRPr/>
            </a:pPr>
            <a:r>
              <a:rPr lang="en-US" dirty="0">
                <a:ea typeface="+mn-ea"/>
                <a:cs typeface="+mn-cs"/>
              </a:rPr>
              <a:t>	</a:t>
            </a:r>
            <a:r>
              <a:rPr lang="en-US" sz="3200" dirty="0" smtClean="0">
                <a:ea typeface="+mn-ea"/>
                <a:cs typeface="+mn-cs"/>
              </a:rPr>
              <a:t>The </a:t>
            </a:r>
            <a:r>
              <a:rPr lang="en-US" sz="3200" dirty="0">
                <a:ea typeface="+mn-ea"/>
                <a:cs typeface="+mn-cs"/>
              </a:rPr>
              <a:t>central challenge for pastoral ministry today concerns the most important mark of good ministry:</a:t>
            </a:r>
            <a:r>
              <a:rPr lang="en-US" sz="3200" dirty="0" smtClean="0">
                <a:ea typeface="+mn-ea"/>
                <a:cs typeface="+mn-cs"/>
              </a:rPr>
              <a:t> </a:t>
            </a:r>
            <a:r>
              <a:rPr lang="en-US" sz="3200" b="1" dirty="0" smtClean="0">
                <a:solidFill>
                  <a:srgbClr val="B50B1B"/>
                </a:solidFill>
                <a:ea typeface="+mn-ea"/>
                <a:cs typeface="+mn-cs"/>
              </a:rPr>
              <a:t>the </a:t>
            </a:r>
            <a:r>
              <a:rPr lang="en-US" sz="3200" b="1" dirty="0">
                <a:solidFill>
                  <a:srgbClr val="B50B1B"/>
                </a:solidFill>
                <a:ea typeface="+mn-ea"/>
                <a:cs typeface="+mn-cs"/>
              </a:rPr>
              <a:t>ability effectively to mediate faith </a:t>
            </a:r>
            <a:r>
              <a:rPr lang="en-US" sz="3200" b="1" dirty="0" smtClean="0">
                <a:solidFill>
                  <a:srgbClr val="B50B1B"/>
                </a:solidFill>
                <a:ea typeface="+mn-ea"/>
                <a:cs typeface="+mn-cs"/>
              </a:rPr>
              <a:t>as </a:t>
            </a:r>
            <a:r>
              <a:rPr lang="en-US" sz="3200" b="1" dirty="0">
                <a:solidFill>
                  <a:srgbClr val="B50B1B"/>
                </a:solidFill>
                <a:ea typeface="+mn-ea"/>
                <a:cs typeface="+mn-cs"/>
              </a:rPr>
              <a:t>an integral way of life to persons, communities, and </a:t>
            </a:r>
            <a:r>
              <a:rPr lang="en-US" sz="3200" b="1" dirty="0" smtClean="0">
                <a:solidFill>
                  <a:srgbClr val="B50B1B"/>
                </a:solidFill>
                <a:ea typeface="+mn-ea"/>
                <a:cs typeface="+mn-cs"/>
              </a:rPr>
              <a:t>cultures</a:t>
            </a:r>
            <a:r>
              <a:rPr lang="en-US" sz="3200" dirty="0" smtClean="0"/>
              <a:t>.</a:t>
            </a:r>
            <a:endParaRPr lang="en-US" sz="3200" dirty="0" smtClean="0">
              <a:ea typeface="+mn-ea"/>
              <a:cs typeface="+mn-cs"/>
            </a:endParaRPr>
          </a:p>
          <a:p>
            <a:pPr algn="ctr">
              <a:buFontTx/>
              <a:buNone/>
              <a:defRPr/>
            </a:pPr>
            <a:r>
              <a:rPr lang="en-US" sz="3200" dirty="0">
                <a:ea typeface="+mn-ea"/>
                <a:cs typeface="+mn-cs"/>
              </a:rPr>
              <a:t>(Miroslav Volf) </a:t>
            </a:r>
          </a:p>
        </p:txBody>
      </p:sp>
    </p:spTree>
    <p:extLst>
      <p:ext uri="{BB962C8B-B14F-4D97-AF65-F5344CB8AC3E}">
        <p14:creationId xmlns:p14="http://schemas.microsoft.com/office/powerpoint/2010/main" val="8431642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sz="quarter" idx="1"/>
          </p:nvPr>
        </p:nvSpPr>
        <p:spPr/>
        <p:txBody>
          <a:bodyPr>
            <a:noAutofit/>
          </a:bodyPr>
          <a:lstStyle/>
          <a:p>
            <a:pPr algn="ctr">
              <a:buFontTx/>
              <a:buNone/>
              <a:defRPr/>
            </a:pPr>
            <a:r>
              <a:rPr lang="en-US" sz="3200" dirty="0">
                <a:ea typeface="+mn-ea"/>
                <a:cs typeface="+mn-cs"/>
              </a:rPr>
              <a:t>	</a:t>
            </a:r>
            <a:r>
              <a:rPr lang="en-US" sz="3200" dirty="0" smtClean="0"/>
              <a:t>. . . . </a:t>
            </a:r>
            <a:r>
              <a:rPr lang="en-US" sz="3200" dirty="0" smtClean="0">
                <a:ea typeface="+mn-ea"/>
                <a:cs typeface="+mn-cs"/>
              </a:rPr>
              <a:t>the </a:t>
            </a:r>
            <a:r>
              <a:rPr lang="en-US" sz="3200" dirty="0">
                <a:ea typeface="+mn-ea"/>
                <a:cs typeface="+mn-cs"/>
              </a:rPr>
              <a:t>faith that people embrace is, arguably, shaping their lives less and less. For the most part, the faith seems not so much an integral way of life as an energizing and consoling aura added to the business of a life shaped by factors other than faith</a:t>
            </a:r>
            <a:r>
              <a:rPr lang="en-US" sz="3200" dirty="0" smtClean="0">
                <a:ea typeface="+mn-ea"/>
                <a:cs typeface="+mn-cs"/>
              </a:rPr>
              <a:t>.</a:t>
            </a:r>
            <a:endParaRPr lang="en-US" sz="3200" dirty="0">
              <a:ea typeface="+mn-ea"/>
              <a:cs typeface="+mn-cs"/>
            </a:endParaRPr>
          </a:p>
          <a:p>
            <a:pPr algn="ctr">
              <a:buFontTx/>
              <a:buNone/>
              <a:defRPr/>
            </a:pPr>
            <a:r>
              <a:rPr lang="en-US" sz="3200" dirty="0">
                <a:ea typeface="+mn-ea"/>
                <a:cs typeface="+mn-cs"/>
              </a:rPr>
              <a:t>(Miroslav Volf) </a:t>
            </a:r>
          </a:p>
        </p:txBody>
      </p:sp>
      <p:sp>
        <p:nvSpPr>
          <p:cNvPr id="2" name="Title 1"/>
          <p:cNvSpPr>
            <a:spLocks noGrp="1"/>
          </p:cNvSpPr>
          <p:nvPr>
            <p:ph type="title"/>
          </p:nvPr>
        </p:nvSpPr>
        <p:spPr/>
        <p:txBody>
          <a:bodyPr/>
          <a:lstStyle/>
          <a:p>
            <a:r>
              <a:rPr lang="en-US" dirty="0" smtClean="0">
                <a:solidFill>
                  <a:schemeClr val="accent1"/>
                </a:solidFill>
              </a:rPr>
              <a:t>Faith as a Way of Life</a:t>
            </a:r>
            <a:endParaRPr lang="en-US" dirty="0">
              <a:solidFill>
                <a:schemeClr val="accent1"/>
              </a:solidFill>
            </a:endParaRPr>
          </a:p>
        </p:txBody>
      </p:sp>
    </p:spTree>
    <p:extLst>
      <p:ext uri="{BB962C8B-B14F-4D97-AF65-F5344CB8AC3E}">
        <p14:creationId xmlns:p14="http://schemas.microsoft.com/office/powerpoint/2010/main" val="145890083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sz="quarter" idx="1"/>
          </p:nvPr>
        </p:nvSpPr>
        <p:spPr/>
        <p:txBody>
          <a:bodyPr>
            <a:noAutofit/>
          </a:bodyPr>
          <a:lstStyle/>
          <a:p>
            <a:pPr marL="0" indent="0" algn="ctr">
              <a:buFontTx/>
              <a:buNone/>
              <a:defRPr/>
            </a:pPr>
            <a:r>
              <a:rPr lang="en-US" sz="3200" dirty="0" smtClean="0">
                <a:ea typeface="+mn-ea"/>
                <a:cs typeface="+mn-cs"/>
              </a:rPr>
              <a:t>The smorgasbord culture is a challenge for communities of faith. But the main problem may be that communities of faith have not found effective ways to offer a compelling vision of an integral way of life that is worth living. Many people are seeking precisely that.</a:t>
            </a:r>
          </a:p>
          <a:p>
            <a:pPr algn="ctr">
              <a:buFontTx/>
              <a:buNone/>
              <a:defRPr/>
            </a:pPr>
            <a:r>
              <a:rPr lang="en-US" sz="3200" dirty="0" smtClean="0">
                <a:ea typeface="+mn-ea"/>
                <a:cs typeface="+mn-cs"/>
              </a:rPr>
              <a:t>(Miroslav Volf)</a:t>
            </a:r>
            <a:endParaRPr lang="en-US" sz="3200" dirty="0">
              <a:ea typeface="+mn-ea"/>
              <a:cs typeface="+mn-cs"/>
            </a:endParaRPr>
          </a:p>
        </p:txBody>
      </p:sp>
      <p:sp>
        <p:nvSpPr>
          <p:cNvPr id="2" name="Title 1"/>
          <p:cNvSpPr>
            <a:spLocks noGrp="1"/>
          </p:cNvSpPr>
          <p:nvPr>
            <p:ph type="title"/>
          </p:nvPr>
        </p:nvSpPr>
        <p:spPr/>
        <p:txBody>
          <a:bodyPr/>
          <a:lstStyle/>
          <a:p>
            <a:r>
              <a:rPr lang="en-US" dirty="0" smtClean="0">
                <a:solidFill>
                  <a:srgbClr val="1D86CD"/>
                </a:solidFill>
              </a:rPr>
              <a:t>Faith as a Way of Life </a:t>
            </a:r>
            <a:endParaRPr lang="en-US" dirty="0">
              <a:solidFill>
                <a:srgbClr val="1D86CD"/>
              </a:solidFill>
            </a:endParaRPr>
          </a:p>
        </p:txBody>
      </p:sp>
    </p:spTree>
    <p:extLst>
      <p:ext uri="{BB962C8B-B14F-4D97-AF65-F5344CB8AC3E}">
        <p14:creationId xmlns:p14="http://schemas.microsoft.com/office/powerpoint/2010/main" val="22321858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963391" y="2743200"/>
            <a:ext cx="7761863" cy="3869823"/>
          </a:xfrm>
        </p:spPr>
        <p:txBody>
          <a:bodyPr>
            <a:noAutofit/>
          </a:bodyPr>
          <a:lstStyle/>
          <a:p>
            <a:pPr marL="514350" indent="-514350">
              <a:buClrTx/>
              <a:buSzPct val="80000"/>
              <a:buFont typeface="+mj-lt"/>
              <a:buAutoNum type="arabicPeriod"/>
            </a:pPr>
            <a:r>
              <a:rPr lang="en-US" sz="3200" b="1" dirty="0" smtClean="0">
                <a:solidFill>
                  <a:srgbClr val="FFFFFF"/>
                </a:solidFill>
              </a:rPr>
              <a:t>A Diverse World</a:t>
            </a:r>
          </a:p>
          <a:p>
            <a:pPr marL="514350" indent="-514350">
              <a:buClrTx/>
              <a:buSzPct val="80000"/>
              <a:buFont typeface="+mj-lt"/>
              <a:buAutoNum type="arabicPeriod"/>
            </a:pPr>
            <a:r>
              <a:rPr lang="en-US" sz="3200" b="1" dirty="0" smtClean="0">
                <a:solidFill>
                  <a:srgbClr val="FFFFFF"/>
                </a:solidFill>
              </a:rPr>
              <a:t>A Networked &amp; Connected Society</a:t>
            </a:r>
          </a:p>
          <a:p>
            <a:pPr marL="514350" indent="-514350">
              <a:buClrTx/>
              <a:buSzPct val="80000"/>
              <a:buFont typeface="+mj-lt"/>
              <a:buAutoNum type="arabicPeriod"/>
            </a:pPr>
            <a:r>
              <a:rPr lang="en-US" sz="3200" b="1" dirty="0" smtClean="0">
                <a:solidFill>
                  <a:srgbClr val="FFFFFF"/>
                </a:solidFill>
              </a:rPr>
              <a:t>A Lifelong Approach—10 Decades of Life </a:t>
            </a:r>
          </a:p>
          <a:p>
            <a:pPr marL="514350" indent="-514350">
              <a:buClrTx/>
              <a:buSzPct val="80000"/>
              <a:buFont typeface="+mj-lt"/>
              <a:buAutoNum type="arabicPeriod"/>
            </a:pPr>
            <a:r>
              <a:rPr lang="en-US" sz="3200" b="1" dirty="0" smtClean="0">
                <a:solidFill>
                  <a:srgbClr val="FFFFFF"/>
                </a:solidFill>
              </a:rPr>
              <a:t>21</a:t>
            </a:r>
            <a:r>
              <a:rPr lang="en-US" sz="3200" b="1" baseline="30000" dirty="0" smtClean="0">
                <a:solidFill>
                  <a:srgbClr val="FFFFFF"/>
                </a:solidFill>
              </a:rPr>
              <a:t>st</a:t>
            </a:r>
            <a:r>
              <a:rPr lang="en-US" sz="3200" b="1" dirty="0" smtClean="0">
                <a:solidFill>
                  <a:srgbClr val="FFFFFF"/>
                </a:solidFill>
              </a:rPr>
              <a:t> Century Discipleship</a:t>
            </a:r>
            <a:endParaRPr lang="en-US" sz="3200" b="1" dirty="0">
              <a:solidFill>
                <a:srgbClr val="FFFFFF"/>
              </a:solidFill>
            </a:endParaRPr>
          </a:p>
        </p:txBody>
      </p:sp>
      <p:sp>
        <p:nvSpPr>
          <p:cNvPr id="2" name="Title 1"/>
          <p:cNvSpPr>
            <a:spLocks noGrp="1"/>
          </p:cNvSpPr>
          <p:nvPr>
            <p:ph type="title"/>
          </p:nvPr>
        </p:nvSpPr>
        <p:spPr/>
        <p:txBody>
          <a:bodyPr>
            <a:normAutofit fontScale="90000"/>
          </a:bodyPr>
          <a:lstStyle/>
          <a:p>
            <a:r>
              <a:rPr lang="en-US" b="1" dirty="0" smtClean="0">
                <a:solidFill>
                  <a:schemeClr val="tx1"/>
                </a:solidFill>
              </a:rPr>
              <a:t>A New Model Needs to Address </a:t>
            </a:r>
            <a:endParaRPr lang="en-US" b="1" dirty="0">
              <a:solidFill>
                <a:schemeClr val="tx1"/>
              </a:solidFill>
            </a:endParaRPr>
          </a:p>
        </p:txBody>
      </p:sp>
    </p:spTree>
    <p:extLst>
      <p:ext uri="{BB962C8B-B14F-4D97-AF65-F5344CB8AC3E}">
        <p14:creationId xmlns:p14="http://schemas.microsoft.com/office/powerpoint/2010/main" val="11042687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png"/>
          <p:cNvPicPr>
            <a:picLocks noChangeAspect="1"/>
          </p:cNvPicPr>
          <p:nvPr/>
        </p:nvPicPr>
        <p:blipFill rotWithShape="1">
          <a:blip r:embed="rId2">
            <a:extLst>
              <a:ext uri="{28A0092B-C50C-407E-A947-70E740481C1C}">
                <a14:useLocalDpi xmlns:a14="http://schemas.microsoft.com/office/drawing/2010/main" val="0"/>
              </a:ext>
            </a:extLst>
          </a:blip>
          <a:srcRect l="19494" t="12806" r="24216" b="1818"/>
          <a:stretch/>
        </p:blipFill>
        <p:spPr>
          <a:xfrm>
            <a:off x="108625" y="94056"/>
            <a:ext cx="4679233" cy="4435706"/>
          </a:xfrm>
          <a:prstGeom prst="rect">
            <a:avLst/>
          </a:prstGeom>
          <a:ln>
            <a:noFill/>
          </a:ln>
          <a:effectLst>
            <a:outerShdw blurRad="190500" algn="tl" rotWithShape="0">
              <a:srgbClr val="000000">
                <a:alpha val="70000"/>
              </a:srgbClr>
            </a:outerShdw>
          </a:effectLst>
        </p:spPr>
      </p:pic>
      <p:pic>
        <p:nvPicPr>
          <p:cNvPr id="6" name="Picture 5" descr="21st Century Web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395" y="2996632"/>
            <a:ext cx="4939971" cy="3776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30162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647" y="0"/>
            <a:ext cx="9144000" cy="1397817"/>
          </a:xfrm>
        </p:spPr>
        <p:txBody>
          <a:bodyPr>
            <a:noAutofit/>
          </a:bodyPr>
          <a:lstStyle/>
          <a:p>
            <a:pPr algn="ctr"/>
            <a:r>
              <a:rPr lang="en-US" sz="3200" b="1" dirty="0" smtClean="0">
                <a:solidFill>
                  <a:srgbClr val="FFFFFF"/>
                </a:solidFill>
              </a:rPr>
              <a:t>The changing world is putting tremendous pressure on the effectiveness of older models </a:t>
            </a:r>
            <a:br>
              <a:rPr lang="en-US" sz="3200" b="1" dirty="0" smtClean="0">
                <a:solidFill>
                  <a:srgbClr val="FFFFFF"/>
                </a:solidFill>
              </a:rPr>
            </a:br>
            <a:r>
              <a:rPr lang="en-US" sz="3200" b="1" dirty="0" smtClean="0">
                <a:solidFill>
                  <a:srgbClr val="FFFFFF"/>
                </a:solidFill>
              </a:rPr>
              <a:t>of faith formation.</a:t>
            </a:r>
            <a:endParaRPr lang="en-US" sz="3200" b="1" dirty="0">
              <a:solidFill>
                <a:srgbClr val="FFFFFF"/>
              </a:solidFill>
            </a:endParaRPr>
          </a:p>
        </p:txBody>
      </p:sp>
      <p:pic>
        <p:nvPicPr>
          <p:cNvPr id="14" name="Picture 13"/>
          <p:cNvPicPr>
            <a:picLocks noChangeAspect="1"/>
          </p:cNvPicPr>
          <p:nvPr/>
        </p:nvPicPr>
        <p:blipFill>
          <a:blip r:embed="rId2"/>
          <a:stretch>
            <a:fillRect/>
          </a:stretch>
        </p:blipFill>
        <p:spPr>
          <a:xfrm>
            <a:off x="187468" y="3853532"/>
            <a:ext cx="3716892" cy="2787669"/>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2695576" y="1540151"/>
            <a:ext cx="3953732" cy="210577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98530" y="1200740"/>
            <a:ext cx="2400776" cy="231338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stretch>
            <a:fillRect/>
          </a:stretch>
        </p:blipFill>
        <p:spPr>
          <a:xfrm>
            <a:off x="6736889" y="1200740"/>
            <a:ext cx="2305953" cy="2091204"/>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a:stretch>
            <a:fillRect/>
          </a:stretch>
        </p:blipFill>
        <p:spPr>
          <a:xfrm>
            <a:off x="4637259" y="3836096"/>
            <a:ext cx="4199259" cy="2805105"/>
          </a:xfrm>
          <a:prstGeom prst="rect">
            <a:avLst/>
          </a:prstGeom>
        </p:spPr>
      </p:pic>
    </p:spTree>
    <p:extLst>
      <p:ext uri="{BB962C8B-B14F-4D97-AF65-F5344CB8AC3E}">
        <p14:creationId xmlns:p14="http://schemas.microsoft.com/office/powerpoint/2010/main" val="1862536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95977" cy="6971983"/>
          </a:xfrm>
          <a:prstGeom prst="rect">
            <a:avLst/>
          </a:prstGeom>
        </p:spPr>
      </p:pic>
      <p:sp>
        <p:nvSpPr>
          <p:cNvPr id="2" name="TextBox 1"/>
          <p:cNvSpPr txBox="1"/>
          <p:nvPr/>
        </p:nvSpPr>
        <p:spPr>
          <a:xfrm>
            <a:off x="1206500" y="4813300"/>
            <a:ext cx="6718300" cy="1446550"/>
          </a:xfrm>
          <a:prstGeom prst="rect">
            <a:avLst/>
          </a:prstGeom>
          <a:noFill/>
        </p:spPr>
        <p:txBody>
          <a:bodyPr wrap="square" rtlCol="0">
            <a:spAutoFit/>
          </a:bodyPr>
          <a:lstStyle/>
          <a:p>
            <a:pPr algn="ctr"/>
            <a:r>
              <a:rPr lang="en-US" sz="4400" dirty="0" smtClean="0">
                <a:solidFill>
                  <a:schemeClr val="bg1"/>
                </a:solidFill>
              </a:rPr>
              <a:t>On the Threshold of a </a:t>
            </a:r>
            <a:r>
              <a:rPr lang="en-US" sz="4400" dirty="0">
                <a:solidFill>
                  <a:schemeClr val="bg1"/>
                </a:solidFill>
              </a:rPr>
              <a:t>N</a:t>
            </a:r>
            <a:r>
              <a:rPr lang="en-US" sz="4400" dirty="0" smtClean="0">
                <a:solidFill>
                  <a:schemeClr val="bg1"/>
                </a:solidFill>
              </a:rPr>
              <a:t>ew Era in Faith Formation</a:t>
            </a:r>
            <a:endParaRPr lang="en-US" sz="4400" dirty="0">
              <a:solidFill>
                <a:schemeClr val="bg1"/>
              </a:solidFill>
            </a:endParaRPr>
          </a:p>
        </p:txBody>
      </p:sp>
    </p:spTree>
    <p:extLst>
      <p:ext uri="{BB962C8B-B14F-4D97-AF65-F5344CB8AC3E}">
        <p14:creationId xmlns:p14="http://schemas.microsoft.com/office/powerpoint/2010/main" val="41910264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600200" y="318621"/>
            <a:ext cx="7315200" cy="4013200"/>
          </a:xfrm>
        </p:spPr>
        <p:txBody>
          <a:bodyPr>
            <a:normAutofit/>
          </a:bodyPr>
          <a:lstStyle/>
          <a:p>
            <a:pPr marL="0" indent="0">
              <a:buNone/>
            </a:pPr>
            <a:r>
              <a:rPr lang="en-US" sz="3600" b="1" dirty="0" smtClean="0">
                <a:solidFill>
                  <a:srgbClr val="FFFFFF"/>
                </a:solidFill>
              </a:rPr>
              <a:t>We </a:t>
            </a:r>
            <a:r>
              <a:rPr lang="en-US" sz="3600" b="1" dirty="0">
                <a:solidFill>
                  <a:srgbClr val="FFFFFF"/>
                </a:solidFill>
              </a:rPr>
              <a:t>need new models of </a:t>
            </a:r>
            <a:r>
              <a:rPr lang="en-US" sz="3600" b="1" dirty="0" smtClean="0">
                <a:solidFill>
                  <a:srgbClr val="FFFFFF"/>
                </a:solidFill>
              </a:rPr>
              <a:t>faith formation &amp; learning suited </a:t>
            </a:r>
            <a:r>
              <a:rPr lang="en-US" sz="3600" b="1" dirty="0">
                <a:solidFill>
                  <a:srgbClr val="FFFFFF"/>
                </a:solidFill>
              </a:rPr>
              <a:t>to this historic moment, and not simply </a:t>
            </a:r>
            <a:r>
              <a:rPr lang="en-US" sz="3600" b="1" dirty="0" smtClean="0">
                <a:solidFill>
                  <a:srgbClr val="FFFFFF"/>
                </a:solidFill>
              </a:rPr>
              <a:t>enhancements or makeovers of existing models that were developed in the 19</a:t>
            </a:r>
            <a:r>
              <a:rPr lang="en-US" sz="3600" b="1" baseline="30000" dirty="0" smtClean="0">
                <a:solidFill>
                  <a:srgbClr val="FFFFFF"/>
                </a:solidFill>
              </a:rPr>
              <a:t>th</a:t>
            </a:r>
            <a:r>
              <a:rPr lang="en-US" sz="3600" b="1" dirty="0" smtClean="0">
                <a:solidFill>
                  <a:srgbClr val="FFFFFF"/>
                </a:solidFill>
              </a:rPr>
              <a:t> and 20</a:t>
            </a:r>
            <a:r>
              <a:rPr lang="en-US" sz="3600" b="1" baseline="30000" dirty="0" smtClean="0">
                <a:solidFill>
                  <a:srgbClr val="FFFFFF"/>
                </a:solidFill>
              </a:rPr>
              <a:t>th</a:t>
            </a:r>
            <a:r>
              <a:rPr lang="en-US" sz="3600" b="1" dirty="0" smtClean="0">
                <a:solidFill>
                  <a:srgbClr val="FFFFFF"/>
                </a:solidFill>
              </a:rPr>
              <a:t> century. </a:t>
            </a:r>
          </a:p>
        </p:txBody>
      </p:sp>
      <p:sp>
        <p:nvSpPr>
          <p:cNvPr id="2" name="Title 1"/>
          <p:cNvSpPr>
            <a:spLocks noGrp="1"/>
          </p:cNvSpPr>
          <p:nvPr>
            <p:ph type="title"/>
          </p:nvPr>
        </p:nvSpPr>
        <p:spPr/>
        <p:txBody>
          <a:bodyPr>
            <a:noAutofit/>
          </a:bodyPr>
          <a:lstStyle/>
          <a:p>
            <a:r>
              <a:rPr lang="en-US" sz="4000" b="1" dirty="0" smtClean="0">
                <a:solidFill>
                  <a:schemeClr val="tx1"/>
                </a:solidFill>
              </a:rPr>
              <a:t>21</a:t>
            </a:r>
            <a:r>
              <a:rPr lang="en-US" sz="4000" b="1" baseline="30000" dirty="0" smtClean="0">
                <a:solidFill>
                  <a:schemeClr val="tx1"/>
                </a:solidFill>
              </a:rPr>
              <a:t>st</a:t>
            </a:r>
            <a:r>
              <a:rPr lang="en-US" sz="4000" b="1" dirty="0" smtClean="0">
                <a:solidFill>
                  <a:schemeClr val="tx1"/>
                </a:solidFill>
              </a:rPr>
              <a:t> Century Faith Formation</a:t>
            </a:r>
            <a:endParaRPr lang="en-US" sz="4000" b="1" dirty="0">
              <a:solidFill>
                <a:schemeClr val="tx1"/>
              </a:solidFill>
            </a:endParaRPr>
          </a:p>
        </p:txBody>
      </p:sp>
    </p:spTree>
    <p:extLst>
      <p:ext uri="{BB962C8B-B14F-4D97-AF65-F5344CB8AC3E}">
        <p14:creationId xmlns:p14="http://schemas.microsoft.com/office/powerpoint/2010/main" val="8865211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1D86CD"/>
                </a:solidFill>
              </a:rPr>
              <a:t>A New Model Needs to Address</a:t>
            </a:r>
            <a:endParaRPr lang="en-US" dirty="0">
              <a:solidFill>
                <a:srgbClr val="1D86CD"/>
              </a:solidFill>
            </a:endParaRPr>
          </a:p>
        </p:txBody>
      </p:sp>
      <p:sp>
        <p:nvSpPr>
          <p:cNvPr id="3" name="Content Placeholder 2"/>
          <p:cNvSpPr>
            <a:spLocks noGrp="1"/>
          </p:cNvSpPr>
          <p:nvPr>
            <p:ph sz="quarter" idx="1"/>
          </p:nvPr>
        </p:nvSpPr>
        <p:spPr>
          <a:xfrm>
            <a:off x="457200" y="1511300"/>
            <a:ext cx="8407400" cy="5143500"/>
          </a:xfrm>
        </p:spPr>
        <p:txBody>
          <a:bodyPr>
            <a:normAutofit/>
          </a:bodyPr>
          <a:lstStyle/>
          <a:p>
            <a:pPr marL="514350" indent="-514350">
              <a:buClr>
                <a:schemeClr val="tx1"/>
              </a:buClr>
              <a:buSzPct val="80000"/>
              <a:buFont typeface="+mj-lt"/>
              <a:buAutoNum type="arabicPeriod"/>
            </a:pPr>
            <a:r>
              <a:rPr lang="en-US" sz="3000" b="1" dirty="0" smtClean="0">
                <a:solidFill>
                  <a:schemeClr val="accent3"/>
                </a:solidFill>
              </a:rPr>
              <a:t>Diversity</a:t>
            </a:r>
            <a:r>
              <a:rPr lang="en-US" sz="3000" dirty="0" smtClean="0"/>
              <a:t>: The </a:t>
            </a:r>
            <a:r>
              <a:rPr lang="en-US" sz="3000" dirty="0"/>
              <a:t>spiritual and religious diversity of </a:t>
            </a:r>
            <a:r>
              <a:rPr lang="en-US" sz="3000" u="sng" dirty="0"/>
              <a:t>all</a:t>
            </a:r>
            <a:r>
              <a:rPr lang="en-US" sz="3000" dirty="0"/>
              <a:t> young </a:t>
            </a:r>
            <a:r>
              <a:rPr lang="en-US" sz="3000" dirty="0" smtClean="0"/>
              <a:t>people</a:t>
            </a:r>
            <a:r>
              <a:rPr lang="en-US" sz="3000" dirty="0"/>
              <a:t> </a:t>
            </a:r>
            <a:r>
              <a:rPr lang="en-US" sz="3000" dirty="0" smtClean="0"/>
              <a:t>&amp; the parents</a:t>
            </a:r>
          </a:p>
          <a:p>
            <a:pPr marL="514350" indent="-514350">
              <a:buClr>
                <a:schemeClr val="tx1"/>
              </a:buClr>
              <a:buSzPct val="80000"/>
              <a:buFont typeface="+mj-lt"/>
              <a:buAutoNum type="arabicPeriod"/>
            </a:pPr>
            <a:r>
              <a:rPr lang="en-US" sz="3000" b="1" dirty="0" smtClean="0">
                <a:solidFill>
                  <a:srgbClr val="B50B1B"/>
                </a:solidFill>
              </a:rPr>
              <a:t>Networked &amp; Connected Society</a:t>
            </a:r>
            <a:r>
              <a:rPr lang="en-US" sz="3000" dirty="0" smtClean="0"/>
              <a:t>: The rise of social networks and connected learning</a:t>
            </a:r>
          </a:p>
          <a:p>
            <a:pPr marL="514350" indent="-514350">
              <a:buClr>
                <a:schemeClr val="tx1"/>
              </a:buClr>
              <a:buSzPct val="80000"/>
              <a:buFont typeface="+mj-lt"/>
              <a:buAutoNum type="arabicPeriod"/>
            </a:pPr>
            <a:r>
              <a:rPr lang="en-US" sz="3000" b="1" dirty="0" smtClean="0">
                <a:solidFill>
                  <a:srgbClr val="B50B1B"/>
                </a:solidFill>
              </a:rPr>
              <a:t>A Lifelong Approach</a:t>
            </a:r>
            <a:r>
              <a:rPr lang="en-US" sz="3000" dirty="0" smtClean="0"/>
              <a:t>: 10 Decades of Faith Formation</a:t>
            </a:r>
          </a:p>
          <a:p>
            <a:pPr marL="514350" indent="-514350">
              <a:buClr>
                <a:schemeClr val="tx1"/>
              </a:buClr>
              <a:buSzPct val="80000"/>
              <a:buFont typeface="+mj-lt"/>
              <a:buAutoNum type="arabicPeriod"/>
            </a:pPr>
            <a:r>
              <a:rPr lang="en-US" sz="3000" b="1" dirty="0" smtClean="0">
                <a:solidFill>
                  <a:srgbClr val="B50B1B"/>
                </a:solidFill>
              </a:rPr>
              <a:t>Discipleship</a:t>
            </a:r>
            <a:r>
              <a:rPr lang="en-US" sz="3000" dirty="0" smtClean="0"/>
              <a:t>: An understanding of discipleship in a connected, networked, digital 21st century world </a:t>
            </a:r>
            <a:endParaRPr lang="en-US" sz="3000" dirty="0"/>
          </a:p>
        </p:txBody>
      </p:sp>
    </p:spTree>
    <p:extLst>
      <p:ext uri="{BB962C8B-B14F-4D97-AF65-F5344CB8AC3E}">
        <p14:creationId xmlns:p14="http://schemas.microsoft.com/office/powerpoint/2010/main" val="1847953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chemeClr val="tx1"/>
                </a:solidFill>
              </a:rPr>
              <a:t>1. </a:t>
            </a:r>
            <a:r>
              <a:rPr lang="en-US" b="1" cap="none" dirty="0" smtClean="0">
                <a:solidFill>
                  <a:schemeClr val="tx1"/>
                </a:solidFill>
              </a:rPr>
              <a:t>Diversity</a:t>
            </a:r>
            <a:endParaRPr lang="en-US" b="1" cap="none" dirty="0">
              <a:solidFill>
                <a:schemeClr val="tx1"/>
              </a:solidFill>
            </a:endParaRPr>
          </a:p>
        </p:txBody>
      </p:sp>
    </p:spTree>
    <p:extLst>
      <p:ext uri="{BB962C8B-B14F-4D97-AF65-F5344CB8AC3E}">
        <p14:creationId xmlns:p14="http://schemas.microsoft.com/office/powerpoint/2010/main" val="4129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5111" y="1557290"/>
            <a:ext cx="4445209" cy="4738223"/>
          </a:xfrm>
        </p:spPr>
        <p:txBody>
          <a:bodyPr>
            <a:noAutofit/>
          </a:bodyPr>
          <a:lstStyle/>
          <a:p>
            <a:pPr marL="0" indent="0">
              <a:spcBef>
                <a:spcPts val="600"/>
              </a:spcBef>
              <a:buClr>
                <a:schemeClr val="accent3"/>
              </a:buClr>
              <a:buSzPct val="100000"/>
              <a:buNone/>
            </a:pPr>
            <a:endParaRPr lang="en-US" sz="1200" dirty="0" smtClean="0"/>
          </a:p>
          <a:p>
            <a:pPr marL="457200" indent="-457200">
              <a:spcBef>
                <a:spcPts val="600"/>
              </a:spcBef>
              <a:buSzPct val="80000"/>
              <a:buFont typeface="Wingdings" charset="2"/>
              <a:buChar char="Ø"/>
            </a:pPr>
            <a:r>
              <a:rPr lang="en-US" sz="3200" dirty="0"/>
              <a:t>20% of Americans claim no religious affiliation</a:t>
            </a:r>
          </a:p>
          <a:p>
            <a:pPr marL="457200" indent="-457200">
              <a:spcBef>
                <a:spcPts val="1200"/>
              </a:spcBef>
              <a:buSzPct val="80000"/>
              <a:buFont typeface="Wingdings" charset="2"/>
              <a:buChar char="Ø"/>
            </a:pPr>
            <a:r>
              <a:rPr lang="en-US" sz="3200" dirty="0" smtClean="0"/>
              <a:t>32% of 18-29 year olds </a:t>
            </a:r>
          </a:p>
          <a:p>
            <a:pPr marL="457200" indent="-457200">
              <a:spcBef>
                <a:spcPts val="1200"/>
              </a:spcBef>
              <a:buSzPct val="80000"/>
              <a:buFont typeface="Wingdings" charset="2"/>
              <a:buChar char="Ø"/>
            </a:pPr>
            <a:r>
              <a:rPr lang="en-US" sz="3200" dirty="0" smtClean="0"/>
              <a:t>18</a:t>
            </a:r>
            <a:r>
              <a:rPr lang="en-US" sz="3200" dirty="0"/>
              <a:t>% of 18-39 year olds say that are “spiritual, but not religious” </a:t>
            </a:r>
            <a:r>
              <a:rPr lang="en-US" sz="3200" dirty="0" smtClean="0"/>
              <a:t>  </a:t>
            </a:r>
          </a:p>
        </p:txBody>
      </p:sp>
      <p:sp>
        <p:nvSpPr>
          <p:cNvPr id="4" name="Title 3"/>
          <p:cNvSpPr>
            <a:spLocks noGrp="1"/>
          </p:cNvSpPr>
          <p:nvPr>
            <p:ph type="title"/>
          </p:nvPr>
        </p:nvSpPr>
        <p:spPr/>
        <p:txBody>
          <a:bodyPr/>
          <a:lstStyle/>
          <a:p>
            <a:r>
              <a:rPr lang="en-US" dirty="0" smtClean="0">
                <a:solidFill>
                  <a:schemeClr val="accent1"/>
                </a:solidFill>
              </a:rPr>
              <a:t>Religious Diversity</a:t>
            </a:r>
            <a:endParaRPr lang="en-US" dirty="0">
              <a:solidFill>
                <a:schemeClr val="accent1"/>
              </a:solidFill>
            </a:endParaRPr>
          </a:p>
        </p:txBody>
      </p:sp>
      <p:pic>
        <p:nvPicPr>
          <p:cNvPr id="5" name="Picture 4" descr="iStock_000009957221Medi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171" y="2411568"/>
            <a:ext cx="4013200" cy="267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7263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23782</TotalTime>
  <Words>1608</Words>
  <Application>Microsoft Macintosh PowerPoint</Application>
  <PresentationFormat>On-screen Show (4:3)</PresentationFormat>
  <Paragraphs>250</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Median</vt:lpstr>
      <vt:lpstr>Faith Formation in a Missional Age </vt:lpstr>
      <vt:lpstr>Faith Formation in a Missional Age</vt:lpstr>
      <vt:lpstr>PowerPoint Presentation</vt:lpstr>
      <vt:lpstr>We are living in the midst of a convergence of forces moving us toward a new model.</vt:lpstr>
      <vt:lpstr>The changing world is putting tremendous pressure on the effectiveness of older models  of faith formation.</vt:lpstr>
      <vt:lpstr>21st Century Faith Formation</vt:lpstr>
      <vt:lpstr>A New Model Needs to Address</vt:lpstr>
      <vt:lpstr>1. Diversity</vt:lpstr>
      <vt:lpstr>Religious Diversity</vt:lpstr>
      <vt:lpstr>PowerPoint Presentation</vt:lpstr>
      <vt:lpstr>PowerPoint Presentation</vt:lpstr>
      <vt:lpstr>Religious Diversity</vt:lpstr>
      <vt:lpstr>Religious Diversity</vt:lpstr>
      <vt:lpstr>Religious Diversity</vt:lpstr>
      <vt:lpstr>Religious Diversity</vt:lpstr>
      <vt:lpstr>Religious Diversity</vt:lpstr>
      <vt:lpstr>Family Diversity</vt:lpstr>
      <vt:lpstr>Family Diversity</vt:lpstr>
      <vt:lpstr>New Models Will Need to. . . . </vt:lpstr>
      <vt:lpstr>2. Connected &amp; Networked</vt:lpstr>
      <vt:lpstr>A Connected, Networked World </vt:lpstr>
      <vt:lpstr>A Connected, Networked World </vt:lpstr>
      <vt:lpstr>Connected &amp; Networked World</vt:lpstr>
      <vt:lpstr>Connected, Networked World</vt:lpstr>
      <vt:lpstr>Networked Individualism</vt:lpstr>
      <vt:lpstr>Networked Individuals</vt:lpstr>
      <vt:lpstr>PowerPoint Presentation</vt:lpstr>
      <vt:lpstr>Connected, Networked Technologies</vt:lpstr>
      <vt:lpstr>Connected, Networked Learning</vt:lpstr>
      <vt:lpstr>A Connected Model</vt:lpstr>
      <vt:lpstr>PowerPoint Presentation</vt:lpstr>
      <vt:lpstr>#3. Becoming Lifelong </vt:lpstr>
      <vt:lpstr>10 Decades of Lifelong Faith Formation</vt:lpstr>
      <vt:lpstr>1st Third of Life Faith Formation </vt:lpstr>
      <vt:lpstr>Factors Promoting Faith Growth</vt:lpstr>
      <vt:lpstr>Factors Promoting Faith Growth</vt:lpstr>
      <vt:lpstr>First Decade: Foundations</vt:lpstr>
      <vt:lpstr>First Third Faith Formation</vt:lpstr>
      <vt:lpstr>Second Decade: Exploration</vt:lpstr>
      <vt:lpstr>Second Decade: Exploration </vt:lpstr>
      <vt:lpstr>Second Decade: Exploration Experiences</vt:lpstr>
      <vt:lpstr>Third Decade: Fresh Expressions</vt:lpstr>
      <vt:lpstr>4. Discipleship</vt:lpstr>
      <vt:lpstr>21st Century Discipleship</vt:lpstr>
      <vt:lpstr>Faith as a Way of Life</vt:lpstr>
      <vt:lpstr>Faith as a Way of Life</vt:lpstr>
      <vt:lpstr>Faith as a Way of Life </vt:lpstr>
      <vt:lpstr>A New Model Needs to Address </vt:lpstr>
      <vt:lpstr>PowerPoint Presentation</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John Roberto</cp:lastModifiedBy>
  <cp:revision>841</cp:revision>
  <cp:lastPrinted>2012-04-26T11:18:05Z</cp:lastPrinted>
  <dcterms:created xsi:type="dcterms:W3CDTF">2012-04-22T13:02:08Z</dcterms:created>
  <dcterms:modified xsi:type="dcterms:W3CDTF">2013-02-06T15:54:01Z</dcterms:modified>
</cp:coreProperties>
</file>