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9"/>
  </p:notesMasterIdLst>
  <p:handoutMasterIdLst>
    <p:handoutMasterId r:id="rId90"/>
  </p:handoutMasterIdLst>
  <p:sldIdLst>
    <p:sldId id="478" r:id="rId2"/>
    <p:sldId id="485" r:id="rId3"/>
    <p:sldId id="552" r:id="rId4"/>
    <p:sldId id="533" r:id="rId5"/>
    <p:sldId id="479" r:id="rId6"/>
    <p:sldId id="489" r:id="rId7"/>
    <p:sldId id="482" r:id="rId8"/>
    <p:sldId id="483" r:id="rId9"/>
    <p:sldId id="484" r:id="rId10"/>
    <p:sldId id="266" r:id="rId11"/>
    <p:sldId id="486" r:id="rId12"/>
    <p:sldId id="487" r:id="rId13"/>
    <p:sldId id="267" r:id="rId14"/>
    <p:sldId id="421" r:id="rId15"/>
    <p:sldId id="490" r:id="rId16"/>
    <p:sldId id="538" r:id="rId17"/>
    <p:sldId id="488" r:id="rId18"/>
    <p:sldId id="491" r:id="rId19"/>
    <p:sldId id="534" r:id="rId20"/>
    <p:sldId id="535" r:id="rId21"/>
    <p:sldId id="536" r:id="rId22"/>
    <p:sldId id="269" r:id="rId23"/>
    <p:sldId id="554" r:id="rId24"/>
    <p:sldId id="270" r:id="rId25"/>
    <p:sldId id="363" r:id="rId26"/>
    <p:sldId id="364" r:id="rId27"/>
    <p:sldId id="543" r:id="rId28"/>
    <p:sldId id="544" r:id="rId29"/>
    <p:sldId id="545" r:id="rId30"/>
    <p:sldId id="370" r:id="rId31"/>
    <p:sldId id="475" r:id="rId32"/>
    <p:sldId id="477" r:id="rId33"/>
    <p:sldId id="476" r:id="rId34"/>
    <p:sldId id="464" r:id="rId35"/>
    <p:sldId id="341" r:id="rId36"/>
    <p:sldId id="511" r:id="rId37"/>
    <p:sldId id="550" r:id="rId38"/>
    <p:sldId id="553" r:id="rId39"/>
    <p:sldId id="548" r:id="rId40"/>
    <p:sldId id="546" r:id="rId41"/>
    <p:sldId id="549" r:id="rId42"/>
    <p:sldId id="547" r:id="rId43"/>
    <p:sldId id="492" r:id="rId44"/>
    <p:sldId id="493" r:id="rId45"/>
    <p:sldId id="494" r:id="rId46"/>
    <p:sldId id="514" r:id="rId47"/>
    <p:sldId id="516" r:id="rId48"/>
    <p:sldId id="517" r:id="rId49"/>
    <p:sldId id="274" r:id="rId50"/>
    <p:sldId id="437" r:id="rId51"/>
    <p:sldId id="503" r:id="rId52"/>
    <p:sldId id="498" r:id="rId53"/>
    <p:sldId id="499" r:id="rId54"/>
    <p:sldId id="500" r:id="rId55"/>
    <p:sldId id="501" r:id="rId56"/>
    <p:sldId id="504" r:id="rId57"/>
    <p:sldId id="505" r:id="rId58"/>
    <p:sldId id="519" r:id="rId59"/>
    <p:sldId id="520" r:id="rId60"/>
    <p:sldId id="521" r:id="rId61"/>
    <p:sldId id="522" r:id="rId62"/>
    <p:sldId id="523" r:id="rId63"/>
    <p:sldId id="524" r:id="rId64"/>
    <p:sldId id="403" r:id="rId65"/>
    <p:sldId id="525" r:id="rId66"/>
    <p:sldId id="512" r:id="rId67"/>
    <p:sldId id="513" r:id="rId68"/>
    <p:sldId id="557" r:id="rId69"/>
    <p:sldId id="556" r:id="rId70"/>
    <p:sldId id="555" r:id="rId71"/>
    <p:sldId id="551" r:id="rId72"/>
    <p:sldId id="510" r:id="rId73"/>
    <p:sldId id="508" r:id="rId74"/>
    <p:sldId id="406" r:id="rId75"/>
    <p:sldId id="558" r:id="rId76"/>
    <p:sldId id="426" r:id="rId77"/>
    <p:sldId id="405" r:id="rId78"/>
    <p:sldId id="541" r:id="rId79"/>
    <p:sldId id="425" r:id="rId80"/>
    <p:sldId id="539" r:id="rId81"/>
    <p:sldId id="540" r:id="rId82"/>
    <p:sldId id="526" r:id="rId83"/>
    <p:sldId id="527" r:id="rId84"/>
    <p:sldId id="528" r:id="rId85"/>
    <p:sldId id="529" r:id="rId86"/>
    <p:sldId id="530" r:id="rId87"/>
    <p:sldId id="509" r:id="rId8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000" autoAdjust="0"/>
    <p:restoredTop sz="97408" autoAdjust="0"/>
  </p:normalViewPr>
  <p:slideViewPr>
    <p:cSldViewPr snapToGrid="0" snapToObjects="1">
      <p:cViewPr varScale="1">
        <p:scale>
          <a:sx n="128" d="100"/>
          <a:sy n="128" d="100"/>
        </p:scale>
        <p:origin x="-376" y="-112"/>
      </p:cViewPr>
      <p:guideLst>
        <p:guide orient="horz" pos="2160"/>
        <p:guide pos="2880"/>
      </p:guideLst>
    </p:cSldViewPr>
  </p:slideViewPr>
  <p:notesTextViewPr>
    <p:cViewPr>
      <p:scale>
        <a:sx n="100" d="100"/>
        <a:sy n="100" d="100"/>
      </p:scale>
      <p:origin x="0" y="0"/>
    </p:cViewPr>
  </p:notesTextViewPr>
  <p:sorterViewPr>
    <p:cViewPr>
      <p:scale>
        <a:sx n="145" d="100"/>
        <a:sy n="145" d="100"/>
      </p:scale>
      <p:origin x="0" y="25056"/>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handoutMaster" Target="handoutMasters/handoutMaster1.xml"/><Relationship Id="rId91" Type="http://schemas.openxmlformats.org/officeDocument/2006/relationships/printerSettings" Target="printerSettings/printerSettings1.bin"/><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CFB79E-153A-6443-B859-6E1413099361}" type="doc">
      <dgm:prSet loTypeId="urn:microsoft.com/office/officeart/2005/8/layout/hChevron3" loCatId="" qsTypeId="urn:microsoft.com/office/officeart/2005/8/quickstyle/simple2" qsCatId="simple" csTypeId="urn:microsoft.com/office/officeart/2005/8/colors/colorful1" csCatId="colorful" phldr="1"/>
      <dgm:spPr/>
      <dgm:t>
        <a:bodyPr/>
        <a:lstStyle/>
        <a:p>
          <a:endParaRPr lang="en-US"/>
        </a:p>
      </dgm:t>
    </dgm:pt>
    <dgm:pt modelId="{289FFDD8-B23C-9A4A-80E4-56445A3625AE}">
      <dgm:prSet phldrT="[Text]" custT="1"/>
      <dgm:spPr/>
      <dgm:t>
        <a:bodyPr/>
        <a:lstStyle/>
        <a:p>
          <a:r>
            <a:rPr lang="en-US" sz="2400" b="1" dirty="0" smtClean="0">
              <a:solidFill>
                <a:srgbClr val="000000"/>
              </a:solidFill>
            </a:rPr>
            <a:t>0-10</a:t>
          </a:r>
          <a:endParaRPr lang="en-US" sz="2400" b="1" dirty="0">
            <a:solidFill>
              <a:srgbClr val="000000"/>
            </a:solidFill>
          </a:endParaRPr>
        </a:p>
      </dgm:t>
    </dgm:pt>
    <dgm:pt modelId="{D4C90DC4-6679-8A4C-A33B-C25E907C7084}" type="parTrans" cxnId="{91ADF734-B235-4D48-B1AE-53AC404395A4}">
      <dgm:prSet/>
      <dgm:spPr/>
      <dgm:t>
        <a:bodyPr/>
        <a:lstStyle/>
        <a:p>
          <a:endParaRPr lang="en-US"/>
        </a:p>
      </dgm:t>
    </dgm:pt>
    <dgm:pt modelId="{BDE2159D-807D-904A-9714-4C8F7E8A89EE}" type="sibTrans" cxnId="{91ADF734-B235-4D48-B1AE-53AC404395A4}">
      <dgm:prSet/>
      <dgm:spPr/>
      <dgm:t>
        <a:bodyPr/>
        <a:lstStyle/>
        <a:p>
          <a:endParaRPr lang="en-US"/>
        </a:p>
      </dgm:t>
    </dgm:pt>
    <dgm:pt modelId="{AA7131E8-D71F-FA4A-BEC3-8FB7CE324DB3}">
      <dgm:prSet phldrT="[Text]" custT="1"/>
      <dgm:spPr/>
      <dgm:t>
        <a:bodyPr/>
        <a:lstStyle/>
        <a:p>
          <a:r>
            <a:rPr lang="en-US" sz="2400" b="1" dirty="0" smtClean="0">
              <a:solidFill>
                <a:srgbClr val="000000"/>
              </a:solidFill>
            </a:rPr>
            <a:t>50s</a:t>
          </a:r>
          <a:endParaRPr lang="en-US" sz="2400" b="1" dirty="0">
            <a:solidFill>
              <a:srgbClr val="000000"/>
            </a:solidFill>
          </a:endParaRPr>
        </a:p>
      </dgm:t>
    </dgm:pt>
    <dgm:pt modelId="{D3FB50C8-CA61-1944-9530-6CCDAB1183D4}" type="parTrans" cxnId="{8CD6A80E-E8F8-3943-80E2-72D8938DE336}">
      <dgm:prSet/>
      <dgm:spPr/>
      <dgm:t>
        <a:bodyPr/>
        <a:lstStyle/>
        <a:p>
          <a:endParaRPr lang="en-US"/>
        </a:p>
      </dgm:t>
    </dgm:pt>
    <dgm:pt modelId="{346962E2-F263-C445-9D14-45F2327B8A94}" type="sibTrans" cxnId="{8CD6A80E-E8F8-3943-80E2-72D8938DE336}">
      <dgm:prSet/>
      <dgm:spPr/>
      <dgm:t>
        <a:bodyPr/>
        <a:lstStyle/>
        <a:p>
          <a:endParaRPr lang="en-US"/>
        </a:p>
      </dgm:t>
    </dgm:pt>
    <dgm:pt modelId="{028EE6A5-5B7C-CF40-A6D7-11AAECD9E13A}">
      <dgm:prSet phldrT="[Text]" custT="1"/>
      <dgm:spPr/>
      <dgm:t>
        <a:bodyPr/>
        <a:lstStyle/>
        <a:p>
          <a:r>
            <a:rPr lang="en-US" sz="2400" b="1" dirty="0" smtClean="0">
              <a:solidFill>
                <a:srgbClr val="000000"/>
              </a:solidFill>
            </a:rPr>
            <a:t>20s</a:t>
          </a:r>
          <a:endParaRPr lang="en-US" sz="2400" b="1" dirty="0">
            <a:solidFill>
              <a:srgbClr val="000000"/>
            </a:solidFill>
          </a:endParaRPr>
        </a:p>
      </dgm:t>
    </dgm:pt>
    <dgm:pt modelId="{F7BAD988-E966-244F-8659-F841350A62D8}" type="parTrans" cxnId="{DB9E865E-E890-2F41-9BD9-5274AB306E4A}">
      <dgm:prSet/>
      <dgm:spPr/>
      <dgm:t>
        <a:bodyPr/>
        <a:lstStyle/>
        <a:p>
          <a:endParaRPr lang="en-US"/>
        </a:p>
      </dgm:t>
    </dgm:pt>
    <dgm:pt modelId="{02E86942-C159-4140-A252-D6F9AFE87B5B}" type="sibTrans" cxnId="{DB9E865E-E890-2F41-9BD9-5274AB306E4A}">
      <dgm:prSet/>
      <dgm:spPr/>
      <dgm:t>
        <a:bodyPr/>
        <a:lstStyle/>
        <a:p>
          <a:endParaRPr lang="en-US"/>
        </a:p>
      </dgm:t>
    </dgm:pt>
    <dgm:pt modelId="{629B8FDD-2C72-764C-9522-8887C4EECBED}">
      <dgm:prSet phldrT="[Text]" custT="1"/>
      <dgm:spPr/>
      <dgm:t>
        <a:bodyPr/>
        <a:lstStyle/>
        <a:p>
          <a:r>
            <a:rPr lang="en-US" sz="2400" b="1" dirty="0" smtClean="0">
              <a:solidFill>
                <a:srgbClr val="000000"/>
              </a:solidFill>
            </a:rPr>
            <a:t>30s</a:t>
          </a:r>
          <a:endParaRPr lang="en-US" sz="2400" b="1" dirty="0">
            <a:solidFill>
              <a:srgbClr val="000000"/>
            </a:solidFill>
          </a:endParaRPr>
        </a:p>
      </dgm:t>
    </dgm:pt>
    <dgm:pt modelId="{E86E25AA-50E3-594C-A952-02E7EAF40655}" type="parTrans" cxnId="{0DE37A1F-2E04-CC4B-AB77-79CE6EC68859}">
      <dgm:prSet/>
      <dgm:spPr/>
      <dgm:t>
        <a:bodyPr/>
        <a:lstStyle/>
        <a:p>
          <a:endParaRPr lang="en-US"/>
        </a:p>
      </dgm:t>
    </dgm:pt>
    <dgm:pt modelId="{2154599E-E2B1-A943-A173-F1541B66425D}" type="sibTrans" cxnId="{0DE37A1F-2E04-CC4B-AB77-79CE6EC68859}">
      <dgm:prSet/>
      <dgm:spPr/>
      <dgm:t>
        <a:bodyPr/>
        <a:lstStyle/>
        <a:p>
          <a:endParaRPr lang="en-US"/>
        </a:p>
      </dgm:t>
    </dgm:pt>
    <dgm:pt modelId="{5DDA0C70-D1B5-A34E-A4FF-A94B3E157DA4}">
      <dgm:prSet phldrT="[Text]" custT="1"/>
      <dgm:spPr/>
      <dgm:t>
        <a:bodyPr/>
        <a:lstStyle/>
        <a:p>
          <a:r>
            <a:rPr lang="en-US" sz="2400" b="1" dirty="0" smtClean="0">
              <a:solidFill>
                <a:srgbClr val="000000"/>
              </a:solidFill>
            </a:rPr>
            <a:t>40s</a:t>
          </a:r>
          <a:endParaRPr lang="en-US" sz="2400" b="1" dirty="0">
            <a:solidFill>
              <a:srgbClr val="000000"/>
            </a:solidFill>
          </a:endParaRPr>
        </a:p>
      </dgm:t>
    </dgm:pt>
    <dgm:pt modelId="{0450EB06-A8C7-9642-8710-B529C54EC404}" type="parTrans" cxnId="{86775007-AF0D-DB4B-BB58-FE3AA356DE1B}">
      <dgm:prSet/>
      <dgm:spPr/>
      <dgm:t>
        <a:bodyPr/>
        <a:lstStyle/>
        <a:p>
          <a:endParaRPr lang="en-US"/>
        </a:p>
      </dgm:t>
    </dgm:pt>
    <dgm:pt modelId="{E8C875B2-C1A0-AC46-AF17-3F8BBECD9740}" type="sibTrans" cxnId="{86775007-AF0D-DB4B-BB58-FE3AA356DE1B}">
      <dgm:prSet/>
      <dgm:spPr/>
      <dgm:t>
        <a:bodyPr/>
        <a:lstStyle/>
        <a:p>
          <a:endParaRPr lang="en-US"/>
        </a:p>
      </dgm:t>
    </dgm:pt>
    <dgm:pt modelId="{1F28158D-4458-3D4E-9600-14F42ED101B7}">
      <dgm:prSet phldrT="[Text]" custT="1"/>
      <dgm:spPr/>
      <dgm:t>
        <a:bodyPr/>
        <a:lstStyle/>
        <a:p>
          <a:r>
            <a:rPr lang="en-US" sz="2400" b="1" dirty="0" smtClean="0">
              <a:solidFill>
                <a:srgbClr val="000000"/>
              </a:solidFill>
            </a:rPr>
            <a:t>60s</a:t>
          </a:r>
          <a:endParaRPr lang="en-US" sz="2400" b="1" dirty="0">
            <a:solidFill>
              <a:srgbClr val="000000"/>
            </a:solidFill>
          </a:endParaRPr>
        </a:p>
      </dgm:t>
    </dgm:pt>
    <dgm:pt modelId="{1D56452F-A8C4-5644-A23A-2FFA665510F7}" type="parTrans" cxnId="{F1802034-E37E-B542-810C-D7D926EA0B9A}">
      <dgm:prSet/>
      <dgm:spPr/>
      <dgm:t>
        <a:bodyPr/>
        <a:lstStyle/>
        <a:p>
          <a:endParaRPr lang="en-US"/>
        </a:p>
      </dgm:t>
    </dgm:pt>
    <dgm:pt modelId="{EA6DA164-16C9-B242-BCC1-E525609F098E}" type="sibTrans" cxnId="{F1802034-E37E-B542-810C-D7D926EA0B9A}">
      <dgm:prSet/>
      <dgm:spPr/>
      <dgm:t>
        <a:bodyPr/>
        <a:lstStyle/>
        <a:p>
          <a:endParaRPr lang="en-US"/>
        </a:p>
      </dgm:t>
    </dgm:pt>
    <dgm:pt modelId="{40BA1702-FBB1-F24E-A6D5-2DF2A57C7424}">
      <dgm:prSet phldrT="[Text]" custT="1"/>
      <dgm:spPr/>
      <dgm:t>
        <a:bodyPr/>
        <a:lstStyle/>
        <a:p>
          <a:r>
            <a:rPr lang="en-US" sz="2400" b="1" dirty="0" smtClean="0">
              <a:solidFill>
                <a:srgbClr val="000000"/>
              </a:solidFill>
            </a:rPr>
            <a:t>70s</a:t>
          </a:r>
          <a:endParaRPr lang="en-US" sz="2400" b="1" dirty="0">
            <a:solidFill>
              <a:srgbClr val="000000"/>
            </a:solidFill>
          </a:endParaRPr>
        </a:p>
      </dgm:t>
    </dgm:pt>
    <dgm:pt modelId="{291FFC22-7AE6-1047-A4E6-B76B0DDFC660}" type="parTrans" cxnId="{44B349FD-3CD0-994F-97E2-E549FECA7A2C}">
      <dgm:prSet/>
      <dgm:spPr/>
      <dgm:t>
        <a:bodyPr/>
        <a:lstStyle/>
        <a:p>
          <a:endParaRPr lang="en-US"/>
        </a:p>
      </dgm:t>
    </dgm:pt>
    <dgm:pt modelId="{00DD156A-998A-1844-8CF4-F38634301C03}" type="sibTrans" cxnId="{44B349FD-3CD0-994F-97E2-E549FECA7A2C}">
      <dgm:prSet/>
      <dgm:spPr/>
      <dgm:t>
        <a:bodyPr/>
        <a:lstStyle/>
        <a:p>
          <a:endParaRPr lang="en-US"/>
        </a:p>
      </dgm:t>
    </dgm:pt>
    <dgm:pt modelId="{DE8B79CF-9F05-4343-ABDA-793C2AE17467}">
      <dgm:prSet phldrT="[Text]" custT="1"/>
      <dgm:spPr/>
      <dgm:t>
        <a:bodyPr/>
        <a:lstStyle/>
        <a:p>
          <a:r>
            <a:rPr lang="en-US" sz="2400" b="1" dirty="0" smtClean="0">
              <a:solidFill>
                <a:srgbClr val="000000"/>
              </a:solidFill>
            </a:rPr>
            <a:t>80s</a:t>
          </a:r>
          <a:endParaRPr lang="en-US" sz="2400" b="1" dirty="0">
            <a:solidFill>
              <a:srgbClr val="000000"/>
            </a:solidFill>
          </a:endParaRPr>
        </a:p>
      </dgm:t>
    </dgm:pt>
    <dgm:pt modelId="{C2F5841D-55FA-3845-A8AB-7FAE7FD6455A}" type="parTrans" cxnId="{2F0385D2-494A-9C41-B581-057991FEA122}">
      <dgm:prSet/>
      <dgm:spPr/>
      <dgm:t>
        <a:bodyPr/>
        <a:lstStyle/>
        <a:p>
          <a:endParaRPr lang="en-US"/>
        </a:p>
      </dgm:t>
    </dgm:pt>
    <dgm:pt modelId="{0EFAAF6B-4F04-7548-AB2E-4986BAF28E9B}" type="sibTrans" cxnId="{2F0385D2-494A-9C41-B581-057991FEA122}">
      <dgm:prSet/>
      <dgm:spPr/>
      <dgm:t>
        <a:bodyPr/>
        <a:lstStyle/>
        <a:p>
          <a:endParaRPr lang="en-US"/>
        </a:p>
      </dgm:t>
    </dgm:pt>
    <dgm:pt modelId="{FBAF4260-72B0-8148-8488-8D8ADA0C1E4E}">
      <dgm:prSet phldrT="[Text]" custT="1"/>
      <dgm:spPr/>
      <dgm:t>
        <a:bodyPr/>
        <a:lstStyle/>
        <a:p>
          <a:r>
            <a:rPr lang="en-US" sz="2400" b="1" dirty="0" smtClean="0">
              <a:solidFill>
                <a:srgbClr val="000000"/>
              </a:solidFill>
            </a:rPr>
            <a:t>90s</a:t>
          </a:r>
          <a:endParaRPr lang="en-US" sz="2400" b="1" dirty="0">
            <a:solidFill>
              <a:srgbClr val="000000"/>
            </a:solidFill>
          </a:endParaRPr>
        </a:p>
      </dgm:t>
    </dgm:pt>
    <dgm:pt modelId="{FB4973B7-75AF-7E46-B24E-B7C983111CDF}" type="parTrans" cxnId="{98FFB9FE-2755-E94B-8660-E40188C5851C}">
      <dgm:prSet/>
      <dgm:spPr/>
      <dgm:t>
        <a:bodyPr/>
        <a:lstStyle/>
        <a:p>
          <a:endParaRPr lang="en-US"/>
        </a:p>
      </dgm:t>
    </dgm:pt>
    <dgm:pt modelId="{62ED02B1-A29B-B74F-8276-EDB965A9BE3C}" type="sibTrans" cxnId="{98FFB9FE-2755-E94B-8660-E40188C5851C}">
      <dgm:prSet/>
      <dgm:spPr/>
      <dgm:t>
        <a:bodyPr/>
        <a:lstStyle/>
        <a:p>
          <a:endParaRPr lang="en-US"/>
        </a:p>
      </dgm:t>
    </dgm:pt>
    <dgm:pt modelId="{53DD6F54-4CD8-FA41-9569-5C5F2A7F2196}">
      <dgm:prSet phldrT="[Text]" custT="1"/>
      <dgm:spPr/>
      <dgm:t>
        <a:bodyPr/>
        <a:lstStyle/>
        <a:p>
          <a:r>
            <a:rPr lang="en-US" sz="2400" b="1" dirty="0" smtClean="0">
              <a:solidFill>
                <a:srgbClr val="000000"/>
              </a:solidFill>
            </a:rPr>
            <a:t>11-19</a:t>
          </a:r>
          <a:endParaRPr lang="en-US" sz="2400" b="1" dirty="0">
            <a:solidFill>
              <a:srgbClr val="000000"/>
            </a:solidFill>
          </a:endParaRPr>
        </a:p>
      </dgm:t>
    </dgm:pt>
    <dgm:pt modelId="{141E8AF1-3D10-C549-9766-C68E33C38A0F}" type="parTrans" cxnId="{9D21926A-B7A8-4A4F-8D2E-870EC958B0B5}">
      <dgm:prSet/>
      <dgm:spPr/>
      <dgm:t>
        <a:bodyPr/>
        <a:lstStyle/>
        <a:p>
          <a:endParaRPr lang="en-US"/>
        </a:p>
      </dgm:t>
    </dgm:pt>
    <dgm:pt modelId="{A52B044F-69BB-CC44-84C3-8F70684CCE3D}" type="sibTrans" cxnId="{9D21926A-B7A8-4A4F-8D2E-870EC958B0B5}">
      <dgm:prSet/>
      <dgm:spPr/>
      <dgm:t>
        <a:bodyPr/>
        <a:lstStyle/>
        <a:p>
          <a:endParaRPr lang="en-US"/>
        </a:p>
      </dgm:t>
    </dgm:pt>
    <dgm:pt modelId="{7FA0EE54-5281-7948-BD7A-349A877AC510}" type="pres">
      <dgm:prSet presAssocID="{F1CFB79E-153A-6443-B859-6E1413099361}" presName="Name0" presStyleCnt="0">
        <dgm:presLayoutVars>
          <dgm:dir/>
          <dgm:resizeHandles val="exact"/>
        </dgm:presLayoutVars>
      </dgm:prSet>
      <dgm:spPr/>
      <dgm:t>
        <a:bodyPr/>
        <a:lstStyle/>
        <a:p>
          <a:endParaRPr lang="en-US"/>
        </a:p>
      </dgm:t>
    </dgm:pt>
    <dgm:pt modelId="{200DB495-3AFA-F641-B00D-221C1BE1D347}" type="pres">
      <dgm:prSet presAssocID="{289FFDD8-B23C-9A4A-80E4-56445A3625AE}" presName="parTxOnly" presStyleLbl="node1" presStyleIdx="0" presStyleCnt="10" custScaleY="548849">
        <dgm:presLayoutVars>
          <dgm:bulletEnabled val="1"/>
        </dgm:presLayoutVars>
      </dgm:prSet>
      <dgm:spPr/>
      <dgm:t>
        <a:bodyPr/>
        <a:lstStyle/>
        <a:p>
          <a:endParaRPr lang="en-US"/>
        </a:p>
      </dgm:t>
    </dgm:pt>
    <dgm:pt modelId="{9BD96736-321A-0944-8CD0-D660D9516776}" type="pres">
      <dgm:prSet presAssocID="{BDE2159D-807D-904A-9714-4C8F7E8A89EE}" presName="parSpace" presStyleCnt="0"/>
      <dgm:spPr/>
      <dgm:t>
        <a:bodyPr/>
        <a:lstStyle/>
        <a:p>
          <a:endParaRPr lang="en-US"/>
        </a:p>
      </dgm:t>
    </dgm:pt>
    <dgm:pt modelId="{B9C0359E-2ABA-DB42-8CF7-84F75BEBDBA2}" type="pres">
      <dgm:prSet presAssocID="{53DD6F54-4CD8-FA41-9569-5C5F2A7F2196}" presName="parTxOnly" presStyleLbl="node1" presStyleIdx="1" presStyleCnt="10" custScaleY="548849">
        <dgm:presLayoutVars>
          <dgm:bulletEnabled val="1"/>
        </dgm:presLayoutVars>
      </dgm:prSet>
      <dgm:spPr/>
      <dgm:t>
        <a:bodyPr/>
        <a:lstStyle/>
        <a:p>
          <a:endParaRPr lang="en-US"/>
        </a:p>
      </dgm:t>
    </dgm:pt>
    <dgm:pt modelId="{BC61023D-2FE2-0541-8697-0B2A43743F7B}" type="pres">
      <dgm:prSet presAssocID="{A52B044F-69BB-CC44-84C3-8F70684CCE3D}" presName="parSpace" presStyleCnt="0"/>
      <dgm:spPr/>
      <dgm:t>
        <a:bodyPr/>
        <a:lstStyle/>
        <a:p>
          <a:endParaRPr lang="en-US"/>
        </a:p>
      </dgm:t>
    </dgm:pt>
    <dgm:pt modelId="{88EB2E8E-762C-DC45-9125-4591B837231B}" type="pres">
      <dgm:prSet presAssocID="{028EE6A5-5B7C-CF40-A6D7-11AAECD9E13A}" presName="parTxOnly" presStyleLbl="node1" presStyleIdx="2" presStyleCnt="10" custScaleY="548849">
        <dgm:presLayoutVars>
          <dgm:bulletEnabled val="1"/>
        </dgm:presLayoutVars>
      </dgm:prSet>
      <dgm:spPr/>
      <dgm:t>
        <a:bodyPr/>
        <a:lstStyle/>
        <a:p>
          <a:endParaRPr lang="en-US"/>
        </a:p>
      </dgm:t>
    </dgm:pt>
    <dgm:pt modelId="{60047CE3-14FE-F847-A2FF-7AF32E74BA0A}" type="pres">
      <dgm:prSet presAssocID="{02E86942-C159-4140-A252-D6F9AFE87B5B}" presName="parSpace" presStyleCnt="0"/>
      <dgm:spPr/>
      <dgm:t>
        <a:bodyPr/>
        <a:lstStyle/>
        <a:p>
          <a:endParaRPr lang="en-US"/>
        </a:p>
      </dgm:t>
    </dgm:pt>
    <dgm:pt modelId="{4D43A91B-6FAC-8944-AE5C-731306687F74}" type="pres">
      <dgm:prSet presAssocID="{629B8FDD-2C72-764C-9522-8887C4EECBED}" presName="parTxOnly" presStyleLbl="node1" presStyleIdx="3" presStyleCnt="10" custScaleY="548849">
        <dgm:presLayoutVars>
          <dgm:bulletEnabled val="1"/>
        </dgm:presLayoutVars>
      </dgm:prSet>
      <dgm:spPr/>
      <dgm:t>
        <a:bodyPr/>
        <a:lstStyle/>
        <a:p>
          <a:endParaRPr lang="en-US"/>
        </a:p>
      </dgm:t>
    </dgm:pt>
    <dgm:pt modelId="{61D1B460-63C1-E14F-95D3-179BF777F65F}" type="pres">
      <dgm:prSet presAssocID="{2154599E-E2B1-A943-A173-F1541B66425D}" presName="parSpace" presStyleCnt="0"/>
      <dgm:spPr/>
      <dgm:t>
        <a:bodyPr/>
        <a:lstStyle/>
        <a:p>
          <a:endParaRPr lang="en-US"/>
        </a:p>
      </dgm:t>
    </dgm:pt>
    <dgm:pt modelId="{6B1DE52D-F0C6-454B-9F8A-48E1CF603604}" type="pres">
      <dgm:prSet presAssocID="{5DDA0C70-D1B5-A34E-A4FF-A94B3E157DA4}" presName="parTxOnly" presStyleLbl="node1" presStyleIdx="4" presStyleCnt="10" custScaleY="548849">
        <dgm:presLayoutVars>
          <dgm:bulletEnabled val="1"/>
        </dgm:presLayoutVars>
      </dgm:prSet>
      <dgm:spPr/>
      <dgm:t>
        <a:bodyPr/>
        <a:lstStyle/>
        <a:p>
          <a:endParaRPr lang="en-US"/>
        </a:p>
      </dgm:t>
    </dgm:pt>
    <dgm:pt modelId="{1CFE678A-EC4A-9346-A91D-8B92549B957B}" type="pres">
      <dgm:prSet presAssocID="{E8C875B2-C1A0-AC46-AF17-3F8BBECD9740}" presName="parSpace" presStyleCnt="0"/>
      <dgm:spPr/>
      <dgm:t>
        <a:bodyPr/>
        <a:lstStyle/>
        <a:p>
          <a:endParaRPr lang="en-US"/>
        </a:p>
      </dgm:t>
    </dgm:pt>
    <dgm:pt modelId="{EEF80E92-2CC3-5C41-A2E0-1863998C35FC}" type="pres">
      <dgm:prSet presAssocID="{AA7131E8-D71F-FA4A-BEC3-8FB7CE324DB3}" presName="parTxOnly" presStyleLbl="node1" presStyleIdx="5" presStyleCnt="10" custScaleY="548849">
        <dgm:presLayoutVars>
          <dgm:bulletEnabled val="1"/>
        </dgm:presLayoutVars>
      </dgm:prSet>
      <dgm:spPr/>
      <dgm:t>
        <a:bodyPr/>
        <a:lstStyle/>
        <a:p>
          <a:endParaRPr lang="en-US"/>
        </a:p>
      </dgm:t>
    </dgm:pt>
    <dgm:pt modelId="{328A630F-98D9-814D-B654-C0F9BE37DEAE}" type="pres">
      <dgm:prSet presAssocID="{346962E2-F263-C445-9D14-45F2327B8A94}" presName="parSpace" presStyleCnt="0"/>
      <dgm:spPr/>
      <dgm:t>
        <a:bodyPr/>
        <a:lstStyle/>
        <a:p>
          <a:endParaRPr lang="en-US"/>
        </a:p>
      </dgm:t>
    </dgm:pt>
    <dgm:pt modelId="{12FB8649-9E3F-BA4B-A897-1542010EBF09}" type="pres">
      <dgm:prSet presAssocID="{1F28158D-4458-3D4E-9600-14F42ED101B7}" presName="parTxOnly" presStyleLbl="node1" presStyleIdx="6" presStyleCnt="10" custScaleY="548849">
        <dgm:presLayoutVars>
          <dgm:bulletEnabled val="1"/>
        </dgm:presLayoutVars>
      </dgm:prSet>
      <dgm:spPr/>
      <dgm:t>
        <a:bodyPr/>
        <a:lstStyle/>
        <a:p>
          <a:endParaRPr lang="en-US"/>
        </a:p>
      </dgm:t>
    </dgm:pt>
    <dgm:pt modelId="{F76AB84F-03C6-0D49-B73F-F43F9A389EEF}" type="pres">
      <dgm:prSet presAssocID="{EA6DA164-16C9-B242-BCC1-E525609F098E}" presName="parSpace" presStyleCnt="0"/>
      <dgm:spPr/>
      <dgm:t>
        <a:bodyPr/>
        <a:lstStyle/>
        <a:p>
          <a:endParaRPr lang="en-US"/>
        </a:p>
      </dgm:t>
    </dgm:pt>
    <dgm:pt modelId="{889EF1D7-6B09-BD44-99FE-EC7B409E282A}" type="pres">
      <dgm:prSet presAssocID="{40BA1702-FBB1-F24E-A6D5-2DF2A57C7424}" presName="parTxOnly" presStyleLbl="node1" presStyleIdx="7" presStyleCnt="10" custScaleY="548849">
        <dgm:presLayoutVars>
          <dgm:bulletEnabled val="1"/>
        </dgm:presLayoutVars>
      </dgm:prSet>
      <dgm:spPr/>
      <dgm:t>
        <a:bodyPr/>
        <a:lstStyle/>
        <a:p>
          <a:endParaRPr lang="en-US"/>
        </a:p>
      </dgm:t>
    </dgm:pt>
    <dgm:pt modelId="{FC5FFC16-F854-0A4A-8EE0-ABECD3409DBE}" type="pres">
      <dgm:prSet presAssocID="{00DD156A-998A-1844-8CF4-F38634301C03}" presName="parSpace" presStyleCnt="0"/>
      <dgm:spPr/>
      <dgm:t>
        <a:bodyPr/>
        <a:lstStyle/>
        <a:p>
          <a:endParaRPr lang="en-US"/>
        </a:p>
      </dgm:t>
    </dgm:pt>
    <dgm:pt modelId="{FE7F0F59-D2F2-D547-87C1-38E81FA0B152}" type="pres">
      <dgm:prSet presAssocID="{DE8B79CF-9F05-4343-ABDA-793C2AE17467}" presName="parTxOnly" presStyleLbl="node1" presStyleIdx="8" presStyleCnt="10" custScaleY="548849">
        <dgm:presLayoutVars>
          <dgm:bulletEnabled val="1"/>
        </dgm:presLayoutVars>
      </dgm:prSet>
      <dgm:spPr/>
      <dgm:t>
        <a:bodyPr/>
        <a:lstStyle/>
        <a:p>
          <a:endParaRPr lang="en-US"/>
        </a:p>
      </dgm:t>
    </dgm:pt>
    <dgm:pt modelId="{8DF21B0D-AA0D-8F45-A7D8-D89D1A32485F}" type="pres">
      <dgm:prSet presAssocID="{0EFAAF6B-4F04-7548-AB2E-4986BAF28E9B}" presName="parSpace" presStyleCnt="0"/>
      <dgm:spPr/>
      <dgm:t>
        <a:bodyPr/>
        <a:lstStyle/>
        <a:p>
          <a:endParaRPr lang="en-US"/>
        </a:p>
      </dgm:t>
    </dgm:pt>
    <dgm:pt modelId="{ED87B2D7-97CA-2B4A-B490-D4B9425D605D}" type="pres">
      <dgm:prSet presAssocID="{FBAF4260-72B0-8148-8488-8D8ADA0C1E4E}" presName="parTxOnly" presStyleLbl="node1" presStyleIdx="9" presStyleCnt="10" custScaleY="548849">
        <dgm:presLayoutVars>
          <dgm:bulletEnabled val="1"/>
        </dgm:presLayoutVars>
      </dgm:prSet>
      <dgm:spPr/>
      <dgm:t>
        <a:bodyPr/>
        <a:lstStyle/>
        <a:p>
          <a:endParaRPr lang="en-US"/>
        </a:p>
      </dgm:t>
    </dgm:pt>
  </dgm:ptLst>
  <dgm:cxnLst>
    <dgm:cxn modelId="{2F0385D2-494A-9C41-B581-057991FEA122}" srcId="{F1CFB79E-153A-6443-B859-6E1413099361}" destId="{DE8B79CF-9F05-4343-ABDA-793C2AE17467}" srcOrd="8" destOrd="0" parTransId="{C2F5841D-55FA-3845-A8AB-7FAE7FD6455A}" sibTransId="{0EFAAF6B-4F04-7548-AB2E-4986BAF28E9B}"/>
    <dgm:cxn modelId="{86775007-AF0D-DB4B-BB58-FE3AA356DE1B}" srcId="{F1CFB79E-153A-6443-B859-6E1413099361}" destId="{5DDA0C70-D1B5-A34E-A4FF-A94B3E157DA4}" srcOrd="4" destOrd="0" parTransId="{0450EB06-A8C7-9642-8710-B529C54EC404}" sibTransId="{E8C875B2-C1A0-AC46-AF17-3F8BBECD9740}"/>
    <dgm:cxn modelId="{DB9E865E-E890-2F41-9BD9-5274AB306E4A}" srcId="{F1CFB79E-153A-6443-B859-6E1413099361}" destId="{028EE6A5-5B7C-CF40-A6D7-11AAECD9E13A}" srcOrd="2" destOrd="0" parTransId="{F7BAD988-E966-244F-8659-F841350A62D8}" sibTransId="{02E86942-C159-4140-A252-D6F9AFE87B5B}"/>
    <dgm:cxn modelId="{91ADF734-B235-4D48-B1AE-53AC404395A4}" srcId="{F1CFB79E-153A-6443-B859-6E1413099361}" destId="{289FFDD8-B23C-9A4A-80E4-56445A3625AE}" srcOrd="0" destOrd="0" parTransId="{D4C90DC4-6679-8A4C-A33B-C25E907C7084}" sibTransId="{BDE2159D-807D-904A-9714-4C8F7E8A89EE}"/>
    <dgm:cxn modelId="{8CD6A80E-E8F8-3943-80E2-72D8938DE336}" srcId="{F1CFB79E-153A-6443-B859-6E1413099361}" destId="{AA7131E8-D71F-FA4A-BEC3-8FB7CE324DB3}" srcOrd="5" destOrd="0" parTransId="{D3FB50C8-CA61-1944-9530-6CCDAB1183D4}" sibTransId="{346962E2-F263-C445-9D14-45F2327B8A94}"/>
    <dgm:cxn modelId="{F869ECF2-DAF7-C843-ADA9-365FEB9231D5}" type="presOf" srcId="{1F28158D-4458-3D4E-9600-14F42ED101B7}" destId="{12FB8649-9E3F-BA4B-A897-1542010EBF09}" srcOrd="0" destOrd="0" presId="urn:microsoft.com/office/officeart/2005/8/layout/hChevron3"/>
    <dgm:cxn modelId="{8468E4DA-6459-674D-9CCB-AD567AB5E7F3}" type="presOf" srcId="{028EE6A5-5B7C-CF40-A6D7-11AAECD9E13A}" destId="{88EB2E8E-762C-DC45-9125-4591B837231B}" srcOrd="0" destOrd="0" presId="urn:microsoft.com/office/officeart/2005/8/layout/hChevron3"/>
    <dgm:cxn modelId="{F1802034-E37E-B542-810C-D7D926EA0B9A}" srcId="{F1CFB79E-153A-6443-B859-6E1413099361}" destId="{1F28158D-4458-3D4E-9600-14F42ED101B7}" srcOrd="6" destOrd="0" parTransId="{1D56452F-A8C4-5644-A23A-2FFA665510F7}" sibTransId="{EA6DA164-16C9-B242-BCC1-E525609F098E}"/>
    <dgm:cxn modelId="{826C92E7-26B1-DB4F-B304-9C5E26BF66FC}" type="presOf" srcId="{FBAF4260-72B0-8148-8488-8D8ADA0C1E4E}" destId="{ED87B2D7-97CA-2B4A-B490-D4B9425D605D}" srcOrd="0" destOrd="0" presId="urn:microsoft.com/office/officeart/2005/8/layout/hChevron3"/>
    <dgm:cxn modelId="{0DE37A1F-2E04-CC4B-AB77-79CE6EC68859}" srcId="{F1CFB79E-153A-6443-B859-6E1413099361}" destId="{629B8FDD-2C72-764C-9522-8887C4EECBED}" srcOrd="3" destOrd="0" parTransId="{E86E25AA-50E3-594C-A952-02E7EAF40655}" sibTransId="{2154599E-E2B1-A943-A173-F1541B66425D}"/>
    <dgm:cxn modelId="{9D21926A-B7A8-4A4F-8D2E-870EC958B0B5}" srcId="{F1CFB79E-153A-6443-B859-6E1413099361}" destId="{53DD6F54-4CD8-FA41-9569-5C5F2A7F2196}" srcOrd="1" destOrd="0" parTransId="{141E8AF1-3D10-C549-9766-C68E33C38A0F}" sibTransId="{A52B044F-69BB-CC44-84C3-8F70684CCE3D}"/>
    <dgm:cxn modelId="{98FFB9FE-2755-E94B-8660-E40188C5851C}" srcId="{F1CFB79E-153A-6443-B859-6E1413099361}" destId="{FBAF4260-72B0-8148-8488-8D8ADA0C1E4E}" srcOrd="9" destOrd="0" parTransId="{FB4973B7-75AF-7E46-B24E-B7C983111CDF}" sibTransId="{62ED02B1-A29B-B74F-8276-EDB965A9BE3C}"/>
    <dgm:cxn modelId="{09E5B4B4-DB40-5642-AD56-7900BFAEA8DE}" type="presOf" srcId="{289FFDD8-B23C-9A4A-80E4-56445A3625AE}" destId="{200DB495-3AFA-F641-B00D-221C1BE1D347}" srcOrd="0" destOrd="0" presId="urn:microsoft.com/office/officeart/2005/8/layout/hChevron3"/>
    <dgm:cxn modelId="{FA5C8A44-09F8-9440-913E-3D6784CC1A6E}" type="presOf" srcId="{DE8B79CF-9F05-4343-ABDA-793C2AE17467}" destId="{FE7F0F59-D2F2-D547-87C1-38E81FA0B152}" srcOrd="0" destOrd="0" presId="urn:microsoft.com/office/officeart/2005/8/layout/hChevron3"/>
    <dgm:cxn modelId="{CF962CFF-5727-B347-877E-959C320D81EC}" type="presOf" srcId="{AA7131E8-D71F-FA4A-BEC3-8FB7CE324DB3}" destId="{EEF80E92-2CC3-5C41-A2E0-1863998C35FC}" srcOrd="0" destOrd="0" presId="urn:microsoft.com/office/officeart/2005/8/layout/hChevron3"/>
    <dgm:cxn modelId="{C8E2C757-E159-204E-9B3E-A70138B8B2F9}" type="presOf" srcId="{F1CFB79E-153A-6443-B859-6E1413099361}" destId="{7FA0EE54-5281-7948-BD7A-349A877AC510}" srcOrd="0" destOrd="0" presId="urn:microsoft.com/office/officeart/2005/8/layout/hChevron3"/>
    <dgm:cxn modelId="{A384B0F3-6155-EF44-9FB8-B3552CC05436}" type="presOf" srcId="{629B8FDD-2C72-764C-9522-8887C4EECBED}" destId="{4D43A91B-6FAC-8944-AE5C-731306687F74}" srcOrd="0" destOrd="0" presId="urn:microsoft.com/office/officeart/2005/8/layout/hChevron3"/>
    <dgm:cxn modelId="{39A2FD0C-BFB1-9144-A528-A46619EFE3E5}" type="presOf" srcId="{5DDA0C70-D1B5-A34E-A4FF-A94B3E157DA4}" destId="{6B1DE52D-F0C6-454B-9F8A-48E1CF603604}" srcOrd="0" destOrd="0" presId="urn:microsoft.com/office/officeart/2005/8/layout/hChevron3"/>
    <dgm:cxn modelId="{44B349FD-3CD0-994F-97E2-E549FECA7A2C}" srcId="{F1CFB79E-153A-6443-B859-6E1413099361}" destId="{40BA1702-FBB1-F24E-A6D5-2DF2A57C7424}" srcOrd="7" destOrd="0" parTransId="{291FFC22-7AE6-1047-A4E6-B76B0DDFC660}" sibTransId="{00DD156A-998A-1844-8CF4-F38634301C03}"/>
    <dgm:cxn modelId="{53F7E665-E4E6-FB44-8E84-5DA2788BC834}" type="presOf" srcId="{40BA1702-FBB1-F24E-A6D5-2DF2A57C7424}" destId="{889EF1D7-6B09-BD44-99FE-EC7B409E282A}" srcOrd="0" destOrd="0" presId="urn:microsoft.com/office/officeart/2005/8/layout/hChevron3"/>
    <dgm:cxn modelId="{64F0EC9C-792E-F54F-BB35-BC4578E9BB67}" type="presOf" srcId="{53DD6F54-4CD8-FA41-9569-5C5F2A7F2196}" destId="{B9C0359E-2ABA-DB42-8CF7-84F75BEBDBA2}" srcOrd="0" destOrd="0" presId="urn:microsoft.com/office/officeart/2005/8/layout/hChevron3"/>
    <dgm:cxn modelId="{1FE9442C-CB8F-B34D-8CDC-90A5338CF8D9}" type="presParOf" srcId="{7FA0EE54-5281-7948-BD7A-349A877AC510}" destId="{200DB495-3AFA-F641-B00D-221C1BE1D347}" srcOrd="0" destOrd="0" presId="urn:microsoft.com/office/officeart/2005/8/layout/hChevron3"/>
    <dgm:cxn modelId="{29B45C61-26E0-DE48-BEEB-AF0DF4B43924}" type="presParOf" srcId="{7FA0EE54-5281-7948-BD7A-349A877AC510}" destId="{9BD96736-321A-0944-8CD0-D660D9516776}" srcOrd="1" destOrd="0" presId="urn:microsoft.com/office/officeart/2005/8/layout/hChevron3"/>
    <dgm:cxn modelId="{1DC53B44-31C6-3B40-94C4-3E7E18E7554B}" type="presParOf" srcId="{7FA0EE54-5281-7948-BD7A-349A877AC510}" destId="{B9C0359E-2ABA-DB42-8CF7-84F75BEBDBA2}" srcOrd="2" destOrd="0" presId="urn:microsoft.com/office/officeart/2005/8/layout/hChevron3"/>
    <dgm:cxn modelId="{8C1F6967-86D5-AD48-B631-7124AF809F3C}" type="presParOf" srcId="{7FA0EE54-5281-7948-BD7A-349A877AC510}" destId="{BC61023D-2FE2-0541-8697-0B2A43743F7B}" srcOrd="3" destOrd="0" presId="urn:microsoft.com/office/officeart/2005/8/layout/hChevron3"/>
    <dgm:cxn modelId="{3651BA34-FF28-324A-99A4-5C88BDCC0FAF}" type="presParOf" srcId="{7FA0EE54-5281-7948-BD7A-349A877AC510}" destId="{88EB2E8E-762C-DC45-9125-4591B837231B}" srcOrd="4" destOrd="0" presId="urn:microsoft.com/office/officeart/2005/8/layout/hChevron3"/>
    <dgm:cxn modelId="{EA3EE102-757C-4843-BAA0-9F18778B0E04}" type="presParOf" srcId="{7FA0EE54-5281-7948-BD7A-349A877AC510}" destId="{60047CE3-14FE-F847-A2FF-7AF32E74BA0A}" srcOrd="5" destOrd="0" presId="urn:microsoft.com/office/officeart/2005/8/layout/hChevron3"/>
    <dgm:cxn modelId="{B4D6DB50-C387-8F4E-83F8-FC8A238B50FF}" type="presParOf" srcId="{7FA0EE54-5281-7948-BD7A-349A877AC510}" destId="{4D43A91B-6FAC-8944-AE5C-731306687F74}" srcOrd="6" destOrd="0" presId="urn:microsoft.com/office/officeart/2005/8/layout/hChevron3"/>
    <dgm:cxn modelId="{73C5255E-46C1-E743-A037-D3FF74EE8ED1}" type="presParOf" srcId="{7FA0EE54-5281-7948-BD7A-349A877AC510}" destId="{61D1B460-63C1-E14F-95D3-179BF777F65F}" srcOrd="7" destOrd="0" presId="urn:microsoft.com/office/officeart/2005/8/layout/hChevron3"/>
    <dgm:cxn modelId="{623A3165-5BF3-ED48-BE47-F717FC14D19D}" type="presParOf" srcId="{7FA0EE54-5281-7948-BD7A-349A877AC510}" destId="{6B1DE52D-F0C6-454B-9F8A-48E1CF603604}" srcOrd="8" destOrd="0" presId="urn:microsoft.com/office/officeart/2005/8/layout/hChevron3"/>
    <dgm:cxn modelId="{7589661A-A741-1E42-97BD-F0AF1018687A}" type="presParOf" srcId="{7FA0EE54-5281-7948-BD7A-349A877AC510}" destId="{1CFE678A-EC4A-9346-A91D-8B92549B957B}" srcOrd="9" destOrd="0" presId="urn:microsoft.com/office/officeart/2005/8/layout/hChevron3"/>
    <dgm:cxn modelId="{408CFEC7-869E-024B-B2FA-62B44B22E518}" type="presParOf" srcId="{7FA0EE54-5281-7948-BD7A-349A877AC510}" destId="{EEF80E92-2CC3-5C41-A2E0-1863998C35FC}" srcOrd="10" destOrd="0" presId="urn:microsoft.com/office/officeart/2005/8/layout/hChevron3"/>
    <dgm:cxn modelId="{B5D4CF59-69AA-DA49-B1C6-B0BEF4C90BBC}" type="presParOf" srcId="{7FA0EE54-5281-7948-BD7A-349A877AC510}" destId="{328A630F-98D9-814D-B654-C0F9BE37DEAE}" srcOrd="11" destOrd="0" presId="urn:microsoft.com/office/officeart/2005/8/layout/hChevron3"/>
    <dgm:cxn modelId="{71D50754-28C3-F34D-908B-7BCA50434C27}" type="presParOf" srcId="{7FA0EE54-5281-7948-BD7A-349A877AC510}" destId="{12FB8649-9E3F-BA4B-A897-1542010EBF09}" srcOrd="12" destOrd="0" presId="urn:microsoft.com/office/officeart/2005/8/layout/hChevron3"/>
    <dgm:cxn modelId="{FDF63D7F-1242-ED44-82EC-ACF80962B64A}" type="presParOf" srcId="{7FA0EE54-5281-7948-BD7A-349A877AC510}" destId="{F76AB84F-03C6-0D49-B73F-F43F9A389EEF}" srcOrd="13" destOrd="0" presId="urn:microsoft.com/office/officeart/2005/8/layout/hChevron3"/>
    <dgm:cxn modelId="{9ECE48ED-ECF5-2247-9A5B-2F3983EDCFBF}" type="presParOf" srcId="{7FA0EE54-5281-7948-BD7A-349A877AC510}" destId="{889EF1D7-6B09-BD44-99FE-EC7B409E282A}" srcOrd="14" destOrd="0" presId="urn:microsoft.com/office/officeart/2005/8/layout/hChevron3"/>
    <dgm:cxn modelId="{2147BB99-95F8-E940-8552-27DA4A79E0D6}" type="presParOf" srcId="{7FA0EE54-5281-7948-BD7A-349A877AC510}" destId="{FC5FFC16-F854-0A4A-8EE0-ABECD3409DBE}" srcOrd="15" destOrd="0" presId="urn:microsoft.com/office/officeart/2005/8/layout/hChevron3"/>
    <dgm:cxn modelId="{00ADEAB1-28E1-8F46-924D-DF5D93F29DF0}" type="presParOf" srcId="{7FA0EE54-5281-7948-BD7A-349A877AC510}" destId="{FE7F0F59-D2F2-D547-87C1-38E81FA0B152}" srcOrd="16" destOrd="0" presId="urn:microsoft.com/office/officeart/2005/8/layout/hChevron3"/>
    <dgm:cxn modelId="{ED427DE2-899C-5A42-8336-872E4A02AB41}" type="presParOf" srcId="{7FA0EE54-5281-7948-BD7A-349A877AC510}" destId="{8DF21B0D-AA0D-8F45-A7D8-D89D1A32485F}" srcOrd="17" destOrd="0" presId="urn:microsoft.com/office/officeart/2005/8/layout/hChevron3"/>
    <dgm:cxn modelId="{B6E898B0-5D94-EF40-AC96-6891CC4351E0}" type="presParOf" srcId="{7FA0EE54-5281-7948-BD7A-349A877AC510}" destId="{ED87B2D7-97CA-2B4A-B490-D4B9425D605D}" srcOrd="1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FB0F90C-2E53-FD4A-8670-A04D3E11A2A2}" type="doc">
      <dgm:prSet loTypeId="urn:microsoft.com/office/officeart/2005/8/layout/hProcess4" loCatId="" qsTypeId="urn:microsoft.com/office/officeart/2005/8/quickstyle/simple5" qsCatId="simple" csTypeId="urn:microsoft.com/office/officeart/2005/8/colors/colorful2" csCatId="colorful" phldr="1"/>
      <dgm:spPr/>
    </dgm:pt>
    <dgm:pt modelId="{B9AABA5B-0A7C-8743-AD88-5D2BA4BBB205}">
      <dgm:prSet phldrT="[Text]" custT="1"/>
      <dgm:spPr/>
      <dgm:t>
        <a:bodyPr/>
        <a:lstStyle/>
        <a:p>
          <a:r>
            <a:rPr lang="en-US" sz="3000" b="1" dirty="0" smtClean="0"/>
            <a:t>Children</a:t>
          </a:r>
          <a:endParaRPr lang="en-US" sz="3000" b="1" dirty="0"/>
        </a:p>
      </dgm:t>
    </dgm:pt>
    <dgm:pt modelId="{02B55823-93A4-814D-B51E-CE1985452092}" type="parTrans" cxnId="{3FBF070E-FEE6-F241-ABA1-10C3DBBFF0AC}">
      <dgm:prSet/>
      <dgm:spPr/>
      <dgm:t>
        <a:bodyPr/>
        <a:lstStyle/>
        <a:p>
          <a:endParaRPr lang="en-US"/>
        </a:p>
      </dgm:t>
    </dgm:pt>
    <dgm:pt modelId="{0DC4F66F-8836-A84A-AA24-237BBD727585}" type="sibTrans" cxnId="{3FBF070E-FEE6-F241-ABA1-10C3DBBFF0AC}">
      <dgm:prSet/>
      <dgm:spPr/>
      <dgm:t>
        <a:bodyPr/>
        <a:lstStyle/>
        <a:p>
          <a:endParaRPr lang="en-US"/>
        </a:p>
      </dgm:t>
    </dgm:pt>
    <dgm:pt modelId="{23C03A03-DB3A-F540-8D64-04C08B2EB654}">
      <dgm:prSet phldrT="[Text]" custT="1"/>
      <dgm:spPr/>
      <dgm:t>
        <a:bodyPr/>
        <a:lstStyle/>
        <a:p>
          <a:r>
            <a:rPr lang="en-US" sz="3000" b="1" dirty="0" smtClean="0"/>
            <a:t>Teens</a:t>
          </a:r>
          <a:endParaRPr lang="en-US" sz="3000" b="1" dirty="0"/>
        </a:p>
      </dgm:t>
    </dgm:pt>
    <dgm:pt modelId="{2B168053-2BEC-4E4F-82E4-680BA7321282}" type="parTrans" cxnId="{2EE67AC5-4AAF-B044-9BE1-E7C4CB5A4296}">
      <dgm:prSet/>
      <dgm:spPr/>
      <dgm:t>
        <a:bodyPr/>
        <a:lstStyle/>
        <a:p>
          <a:endParaRPr lang="en-US"/>
        </a:p>
      </dgm:t>
    </dgm:pt>
    <dgm:pt modelId="{4ADF9CEB-6730-6746-8E3D-0B6730683C34}" type="sibTrans" cxnId="{2EE67AC5-4AAF-B044-9BE1-E7C4CB5A4296}">
      <dgm:prSet/>
      <dgm:spPr/>
      <dgm:t>
        <a:bodyPr/>
        <a:lstStyle/>
        <a:p>
          <a:endParaRPr lang="en-US"/>
        </a:p>
      </dgm:t>
    </dgm:pt>
    <dgm:pt modelId="{95C59B43-E445-8C46-B45D-20B87FB9B0FE}">
      <dgm:prSet phldrT="[Text]" custT="1"/>
      <dgm:spPr/>
      <dgm:t>
        <a:bodyPr/>
        <a:lstStyle/>
        <a:p>
          <a:r>
            <a:rPr lang="en-US" sz="1600" dirty="0" smtClean="0">
              <a:solidFill>
                <a:srgbClr val="000000"/>
              </a:solidFill>
            </a:rPr>
            <a:t>Caring Relationships</a:t>
          </a:r>
          <a:endParaRPr lang="en-US" sz="1600" dirty="0">
            <a:latin typeface="Calibri"/>
            <a:cs typeface="Calibri"/>
          </a:endParaRPr>
        </a:p>
      </dgm:t>
    </dgm:pt>
    <dgm:pt modelId="{A176AF61-0C6B-414F-8A0B-44CC15CAEAF5}" type="parTrans" cxnId="{B9D5E110-80AD-AD46-9EC9-BE79F4CD07BF}">
      <dgm:prSet/>
      <dgm:spPr/>
      <dgm:t>
        <a:bodyPr/>
        <a:lstStyle/>
        <a:p>
          <a:endParaRPr lang="en-US"/>
        </a:p>
      </dgm:t>
    </dgm:pt>
    <dgm:pt modelId="{8731874D-D8D7-734E-AADE-1DF1F080D129}" type="sibTrans" cxnId="{B9D5E110-80AD-AD46-9EC9-BE79F4CD07BF}">
      <dgm:prSet/>
      <dgm:spPr/>
      <dgm:t>
        <a:bodyPr/>
        <a:lstStyle/>
        <a:p>
          <a:endParaRPr lang="en-US"/>
        </a:p>
      </dgm:t>
    </dgm:pt>
    <dgm:pt modelId="{36110B34-396C-844C-823A-53C3F9F19765}">
      <dgm:prSet phldrT="[Text]" custT="1"/>
      <dgm:spPr/>
      <dgm:t>
        <a:bodyPr/>
        <a:lstStyle/>
        <a:p>
          <a:r>
            <a:rPr lang="en-US" sz="1600" dirty="0" smtClean="0">
              <a:solidFill>
                <a:srgbClr val="000000"/>
              </a:solidFill>
            </a:rPr>
            <a:t>Caring Relationships</a:t>
          </a:r>
          <a:endParaRPr lang="en-US" sz="1600" dirty="0">
            <a:latin typeface="Calibri"/>
            <a:cs typeface="Calibri"/>
          </a:endParaRPr>
        </a:p>
      </dgm:t>
    </dgm:pt>
    <dgm:pt modelId="{CD1C20F8-A85E-3C48-A399-6D77B3AF18FB}" type="parTrans" cxnId="{34EA4979-EF57-D740-8F06-16508665EC76}">
      <dgm:prSet/>
      <dgm:spPr/>
      <dgm:t>
        <a:bodyPr/>
        <a:lstStyle/>
        <a:p>
          <a:endParaRPr lang="en-US"/>
        </a:p>
      </dgm:t>
    </dgm:pt>
    <dgm:pt modelId="{5A2A97F6-C3D2-B149-8A6C-A5209084F685}" type="sibTrans" cxnId="{34EA4979-EF57-D740-8F06-16508665EC76}">
      <dgm:prSet/>
      <dgm:spPr/>
      <dgm:t>
        <a:bodyPr/>
        <a:lstStyle/>
        <a:p>
          <a:endParaRPr lang="en-US"/>
        </a:p>
      </dgm:t>
    </dgm:pt>
    <dgm:pt modelId="{2613FD3E-86AE-9F40-9F04-3B8158F229E8}">
      <dgm:prSet custT="1"/>
      <dgm:spPr/>
      <dgm:t>
        <a:bodyPr/>
        <a:lstStyle/>
        <a:p>
          <a:r>
            <a:rPr lang="en-US" sz="1600" dirty="0" smtClean="0">
              <a:solidFill>
                <a:srgbClr val="000000"/>
              </a:solidFill>
            </a:rPr>
            <a:t>Caring Relationships</a:t>
          </a:r>
          <a:endParaRPr lang="en-US" sz="1600" dirty="0">
            <a:latin typeface="Calibri"/>
            <a:cs typeface="Calibri"/>
          </a:endParaRPr>
        </a:p>
      </dgm:t>
    </dgm:pt>
    <dgm:pt modelId="{2D61E97D-DF7F-2D49-9849-728FED2A154F}">
      <dgm:prSet phldrT="[Text]" custT="1"/>
      <dgm:spPr/>
      <dgm:t>
        <a:bodyPr/>
        <a:lstStyle/>
        <a:p>
          <a:r>
            <a:rPr lang="en-US" sz="3000" b="1" dirty="0" smtClean="0"/>
            <a:t>Young Adults </a:t>
          </a:r>
          <a:endParaRPr lang="en-US" sz="3000" b="1" dirty="0"/>
        </a:p>
      </dgm:t>
    </dgm:pt>
    <dgm:pt modelId="{05797360-A04E-1E4E-8BE4-8D96E096132D}" type="sibTrans" cxnId="{D1B2F263-8CC1-9C46-A1B0-ADDC922C8F1C}">
      <dgm:prSet/>
      <dgm:spPr/>
      <dgm:t>
        <a:bodyPr/>
        <a:lstStyle/>
        <a:p>
          <a:endParaRPr lang="en-US"/>
        </a:p>
      </dgm:t>
    </dgm:pt>
    <dgm:pt modelId="{A8A3F8F3-380D-DD4C-A4E0-F32C67F6E1A7}" type="parTrans" cxnId="{D1B2F263-8CC1-9C46-A1B0-ADDC922C8F1C}">
      <dgm:prSet/>
      <dgm:spPr/>
      <dgm:t>
        <a:bodyPr/>
        <a:lstStyle/>
        <a:p>
          <a:endParaRPr lang="en-US"/>
        </a:p>
      </dgm:t>
    </dgm:pt>
    <dgm:pt modelId="{720C7E33-C388-F448-B5C8-4C6F4BA41D36}" type="sibTrans" cxnId="{133736A8-E203-954E-A5FC-91A1C0204CD6}">
      <dgm:prSet/>
      <dgm:spPr/>
      <dgm:t>
        <a:bodyPr/>
        <a:lstStyle/>
        <a:p>
          <a:endParaRPr lang="en-US"/>
        </a:p>
      </dgm:t>
    </dgm:pt>
    <dgm:pt modelId="{2DD75F34-EF98-1B46-867C-56E0DCCB16F3}" type="parTrans" cxnId="{133736A8-E203-954E-A5FC-91A1C0204CD6}">
      <dgm:prSet/>
      <dgm:spPr/>
      <dgm:t>
        <a:bodyPr/>
        <a:lstStyle/>
        <a:p>
          <a:endParaRPr lang="en-US"/>
        </a:p>
      </dgm:t>
    </dgm:pt>
    <dgm:pt modelId="{B9EA0EA2-FC34-3045-9542-CFCCEDDE79CD}">
      <dgm:prSet custT="1"/>
      <dgm:spPr/>
      <dgm:t>
        <a:bodyPr/>
        <a:lstStyle/>
        <a:p>
          <a:r>
            <a:rPr lang="en-US" sz="1600" dirty="0" smtClean="0">
              <a:solidFill>
                <a:srgbClr val="000000"/>
              </a:solidFill>
            </a:rPr>
            <a:t>Church Year Feasts &amp; Seasons</a:t>
          </a:r>
          <a:endParaRPr lang="en-US" sz="1600" dirty="0">
            <a:solidFill>
              <a:srgbClr val="000000"/>
            </a:solidFill>
          </a:endParaRPr>
        </a:p>
      </dgm:t>
    </dgm:pt>
    <dgm:pt modelId="{542E56A5-AD33-BC45-84FD-8D7838BBEEB0}" type="parTrans" cxnId="{A1AB39E3-8B36-4C4D-9D60-DA05518B7409}">
      <dgm:prSet/>
      <dgm:spPr/>
      <dgm:t>
        <a:bodyPr/>
        <a:lstStyle/>
        <a:p>
          <a:endParaRPr lang="en-US"/>
        </a:p>
      </dgm:t>
    </dgm:pt>
    <dgm:pt modelId="{017F7081-E463-184D-8781-B3C80CA40F09}" type="sibTrans" cxnId="{A1AB39E3-8B36-4C4D-9D60-DA05518B7409}">
      <dgm:prSet/>
      <dgm:spPr/>
      <dgm:t>
        <a:bodyPr/>
        <a:lstStyle/>
        <a:p>
          <a:endParaRPr lang="en-US"/>
        </a:p>
      </dgm:t>
    </dgm:pt>
    <dgm:pt modelId="{05296241-26AD-9043-AD9E-01E7E419B6EA}">
      <dgm:prSet custT="1"/>
      <dgm:spPr/>
      <dgm:t>
        <a:bodyPr/>
        <a:lstStyle/>
        <a:p>
          <a:r>
            <a:rPr lang="en-US" sz="1600" dirty="0" smtClean="0">
              <a:solidFill>
                <a:srgbClr val="000000"/>
              </a:solidFill>
            </a:rPr>
            <a:t>Learning the Tradition</a:t>
          </a:r>
          <a:endParaRPr lang="en-US" sz="1600" dirty="0">
            <a:solidFill>
              <a:srgbClr val="000000"/>
            </a:solidFill>
          </a:endParaRPr>
        </a:p>
      </dgm:t>
    </dgm:pt>
    <dgm:pt modelId="{3A04E737-DBED-7544-BEFD-B4DAD658B7B3}" type="parTrans" cxnId="{812C9098-E14C-1E46-820C-E925706B4A2E}">
      <dgm:prSet/>
      <dgm:spPr/>
      <dgm:t>
        <a:bodyPr/>
        <a:lstStyle/>
        <a:p>
          <a:endParaRPr lang="en-US"/>
        </a:p>
      </dgm:t>
    </dgm:pt>
    <dgm:pt modelId="{3012E71C-8605-134A-BBFB-086A15CD82BC}" type="sibTrans" cxnId="{812C9098-E14C-1E46-820C-E925706B4A2E}">
      <dgm:prSet/>
      <dgm:spPr/>
      <dgm:t>
        <a:bodyPr/>
        <a:lstStyle/>
        <a:p>
          <a:endParaRPr lang="en-US"/>
        </a:p>
      </dgm:t>
    </dgm:pt>
    <dgm:pt modelId="{C17C78E7-BB80-254D-BBB1-53C8F4D42BB6}">
      <dgm:prSet custT="1"/>
      <dgm:spPr/>
      <dgm:t>
        <a:bodyPr/>
        <a:lstStyle/>
        <a:p>
          <a:r>
            <a:rPr lang="en-US" sz="1600" dirty="0" smtClean="0">
              <a:solidFill>
                <a:srgbClr val="000000"/>
              </a:solidFill>
            </a:rPr>
            <a:t>Prayer &amp; Spiritual Formation</a:t>
          </a:r>
          <a:endParaRPr lang="en-US" sz="1600" dirty="0">
            <a:solidFill>
              <a:srgbClr val="000000"/>
            </a:solidFill>
          </a:endParaRPr>
        </a:p>
      </dgm:t>
    </dgm:pt>
    <dgm:pt modelId="{1BCD4984-8D14-E549-919A-88378F54F7E1}" type="parTrans" cxnId="{2A6B43FB-214C-AD4F-86A2-2902C485AE13}">
      <dgm:prSet/>
      <dgm:spPr/>
      <dgm:t>
        <a:bodyPr/>
        <a:lstStyle/>
        <a:p>
          <a:endParaRPr lang="en-US"/>
        </a:p>
      </dgm:t>
    </dgm:pt>
    <dgm:pt modelId="{BD733BF5-B180-2548-BCF2-484C4713D78C}" type="sibTrans" cxnId="{2A6B43FB-214C-AD4F-86A2-2902C485AE13}">
      <dgm:prSet/>
      <dgm:spPr/>
      <dgm:t>
        <a:bodyPr/>
        <a:lstStyle/>
        <a:p>
          <a:endParaRPr lang="en-US"/>
        </a:p>
      </dgm:t>
    </dgm:pt>
    <dgm:pt modelId="{62CD966B-B412-2046-9AF6-84F9B4E85F25}">
      <dgm:prSet custT="1"/>
      <dgm:spPr/>
      <dgm:t>
        <a:bodyPr/>
        <a:lstStyle/>
        <a:p>
          <a:r>
            <a:rPr lang="en-US" sz="1600" dirty="0" smtClean="0">
              <a:solidFill>
                <a:srgbClr val="000000"/>
              </a:solidFill>
            </a:rPr>
            <a:t>Reading the Bible</a:t>
          </a:r>
          <a:endParaRPr lang="en-US" sz="1600" dirty="0">
            <a:solidFill>
              <a:srgbClr val="000000"/>
            </a:solidFill>
          </a:endParaRPr>
        </a:p>
      </dgm:t>
    </dgm:pt>
    <dgm:pt modelId="{0A4B5966-76D3-8840-A7FC-DA6CB795E7E8}" type="parTrans" cxnId="{A8DF590D-37D5-A542-94C6-7A8C7A8AC22A}">
      <dgm:prSet/>
      <dgm:spPr/>
      <dgm:t>
        <a:bodyPr/>
        <a:lstStyle/>
        <a:p>
          <a:endParaRPr lang="en-US"/>
        </a:p>
      </dgm:t>
    </dgm:pt>
    <dgm:pt modelId="{D9C3FA23-E9BF-0843-A98C-A6DC06205483}" type="sibTrans" cxnId="{A8DF590D-37D5-A542-94C6-7A8C7A8AC22A}">
      <dgm:prSet/>
      <dgm:spPr/>
      <dgm:t>
        <a:bodyPr/>
        <a:lstStyle/>
        <a:p>
          <a:endParaRPr lang="en-US"/>
        </a:p>
      </dgm:t>
    </dgm:pt>
    <dgm:pt modelId="{489783C7-DDA2-7540-A465-91A2F8502D20}">
      <dgm:prSet custT="1"/>
      <dgm:spPr/>
      <dgm:t>
        <a:bodyPr/>
        <a:lstStyle/>
        <a:p>
          <a:r>
            <a:rPr lang="en-US" sz="1600" dirty="0" smtClean="0">
              <a:solidFill>
                <a:srgbClr val="000000"/>
              </a:solidFill>
            </a:rPr>
            <a:t>Rituals &amp; Milestones</a:t>
          </a:r>
          <a:endParaRPr lang="en-US" sz="1600" dirty="0">
            <a:solidFill>
              <a:srgbClr val="000000"/>
            </a:solidFill>
          </a:endParaRPr>
        </a:p>
      </dgm:t>
    </dgm:pt>
    <dgm:pt modelId="{272BECDB-9C70-054D-8AE5-9102C94D55D1}" type="parTrans" cxnId="{22962674-A084-A143-8DA9-F6D795EF4921}">
      <dgm:prSet/>
      <dgm:spPr/>
      <dgm:t>
        <a:bodyPr/>
        <a:lstStyle/>
        <a:p>
          <a:endParaRPr lang="en-US"/>
        </a:p>
      </dgm:t>
    </dgm:pt>
    <dgm:pt modelId="{AFB231C4-8D85-3841-812E-BB9B137D4422}" type="sibTrans" cxnId="{22962674-A084-A143-8DA9-F6D795EF4921}">
      <dgm:prSet/>
      <dgm:spPr/>
      <dgm:t>
        <a:bodyPr/>
        <a:lstStyle/>
        <a:p>
          <a:endParaRPr lang="en-US"/>
        </a:p>
      </dgm:t>
    </dgm:pt>
    <dgm:pt modelId="{E9EC5923-A622-174F-AA83-82AE7AD15DE9}">
      <dgm:prSet custT="1"/>
      <dgm:spPr/>
      <dgm:t>
        <a:bodyPr/>
        <a:lstStyle/>
        <a:p>
          <a:r>
            <a:rPr lang="en-US" sz="1600" dirty="0" smtClean="0">
              <a:solidFill>
                <a:srgbClr val="000000"/>
              </a:solidFill>
            </a:rPr>
            <a:t>Service &amp; Working for Justice</a:t>
          </a:r>
          <a:endParaRPr lang="en-US" sz="1600" dirty="0">
            <a:solidFill>
              <a:srgbClr val="000000"/>
            </a:solidFill>
          </a:endParaRPr>
        </a:p>
      </dgm:t>
    </dgm:pt>
    <dgm:pt modelId="{B589EC21-0F81-4448-87FF-3D86ADF939C6}" type="parTrans" cxnId="{A73199F8-7E79-3D40-92C5-5FC817641183}">
      <dgm:prSet/>
      <dgm:spPr/>
      <dgm:t>
        <a:bodyPr/>
        <a:lstStyle/>
        <a:p>
          <a:endParaRPr lang="en-US"/>
        </a:p>
      </dgm:t>
    </dgm:pt>
    <dgm:pt modelId="{EB73EFA6-1493-A043-A123-328F9CFB67C8}" type="sibTrans" cxnId="{A73199F8-7E79-3D40-92C5-5FC817641183}">
      <dgm:prSet/>
      <dgm:spPr/>
      <dgm:t>
        <a:bodyPr/>
        <a:lstStyle/>
        <a:p>
          <a:endParaRPr lang="en-US"/>
        </a:p>
      </dgm:t>
    </dgm:pt>
    <dgm:pt modelId="{21CD31BB-A6A6-6E42-9F50-B5786CBF0D73}">
      <dgm:prSet custT="1"/>
      <dgm:spPr/>
      <dgm:t>
        <a:bodyPr/>
        <a:lstStyle/>
        <a:p>
          <a:r>
            <a:rPr lang="en-US" sz="1600" dirty="0" smtClean="0">
              <a:solidFill>
                <a:srgbClr val="000000"/>
              </a:solidFill>
            </a:rPr>
            <a:t>Worship</a:t>
          </a:r>
          <a:endParaRPr lang="en-US" sz="1600" dirty="0">
            <a:solidFill>
              <a:srgbClr val="000000"/>
            </a:solidFill>
          </a:endParaRPr>
        </a:p>
      </dgm:t>
    </dgm:pt>
    <dgm:pt modelId="{996B5ABC-AA1D-C34D-A347-4AC45F52EFFE}" type="parTrans" cxnId="{5BFF914C-2499-9744-A523-9306E5E09680}">
      <dgm:prSet/>
      <dgm:spPr/>
      <dgm:t>
        <a:bodyPr/>
        <a:lstStyle/>
        <a:p>
          <a:endParaRPr lang="en-US"/>
        </a:p>
      </dgm:t>
    </dgm:pt>
    <dgm:pt modelId="{BE5C6228-C909-8B40-9D83-DE02C251AABB}" type="sibTrans" cxnId="{5BFF914C-2499-9744-A523-9306E5E09680}">
      <dgm:prSet/>
      <dgm:spPr/>
      <dgm:t>
        <a:bodyPr/>
        <a:lstStyle/>
        <a:p>
          <a:endParaRPr lang="en-US"/>
        </a:p>
      </dgm:t>
    </dgm:pt>
    <dgm:pt modelId="{27051511-9693-BD42-8333-FD6D57618542}">
      <dgm:prSet custT="1"/>
      <dgm:spPr/>
      <dgm:t>
        <a:bodyPr/>
        <a:lstStyle/>
        <a:p>
          <a:r>
            <a:rPr lang="en-US" sz="1600" dirty="0" smtClean="0">
              <a:solidFill>
                <a:srgbClr val="000000"/>
              </a:solidFill>
            </a:rPr>
            <a:t>Church Year Feasts &amp; Seasons</a:t>
          </a:r>
          <a:endParaRPr lang="en-US" sz="1600" dirty="0">
            <a:solidFill>
              <a:srgbClr val="000000"/>
            </a:solidFill>
          </a:endParaRPr>
        </a:p>
      </dgm:t>
    </dgm:pt>
    <dgm:pt modelId="{2FC33A0A-B582-5247-8DC1-EA53DD2482F5}" type="parTrans" cxnId="{900A451E-939A-CE4B-9A9E-91551A12CEC1}">
      <dgm:prSet/>
      <dgm:spPr/>
      <dgm:t>
        <a:bodyPr/>
        <a:lstStyle/>
        <a:p>
          <a:endParaRPr lang="en-US"/>
        </a:p>
      </dgm:t>
    </dgm:pt>
    <dgm:pt modelId="{2B9BFE35-EE6B-414B-8D36-70E6DEE0F249}" type="sibTrans" cxnId="{900A451E-939A-CE4B-9A9E-91551A12CEC1}">
      <dgm:prSet/>
      <dgm:spPr/>
      <dgm:t>
        <a:bodyPr/>
        <a:lstStyle/>
        <a:p>
          <a:endParaRPr lang="en-US"/>
        </a:p>
      </dgm:t>
    </dgm:pt>
    <dgm:pt modelId="{2D43F4B7-6C7A-F34E-BD01-F1D7961BC198}">
      <dgm:prSet custT="1"/>
      <dgm:spPr/>
      <dgm:t>
        <a:bodyPr/>
        <a:lstStyle/>
        <a:p>
          <a:r>
            <a:rPr lang="en-US" sz="1600" dirty="0" smtClean="0">
              <a:solidFill>
                <a:srgbClr val="000000"/>
              </a:solidFill>
            </a:rPr>
            <a:t>Learning the Tradition</a:t>
          </a:r>
          <a:endParaRPr lang="en-US" sz="1600" dirty="0">
            <a:solidFill>
              <a:srgbClr val="000000"/>
            </a:solidFill>
          </a:endParaRPr>
        </a:p>
      </dgm:t>
    </dgm:pt>
    <dgm:pt modelId="{7017F258-8232-1D4B-86D9-7BFAFFC0B7D9}" type="parTrans" cxnId="{4773AA96-C667-7746-994C-8C8BA6BE4080}">
      <dgm:prSet/>
      <dgm:spPr/>
      <dgm:t>
        <a:bodyPr/>
        <a:lstStyle/>
        <a:p>
          <a:endParaRPr lang="en-US"/>
        </a:p>
      </dgm:t>
    </dgm:pt>
    <dgm:pt modelId="{75CFB3D6-7B65-B940-AEC7-D3CE32AB289A}" type="sibTrans" cxnId="{4773AA96-C667-7746-994C-8C8BA6BE4080}">
      <dgm:prSet/>
      <dgm:spPr/>
      <dgm:t>
        <a:bodyPr/>
        <a:lstStyle/>
        <a:p>
          <a:endParaRPr lang="en-US"/>
        </a:p>
      </dgm:t>
    </dgm:pt>
    <dgm:pt modelId="{AB2393B2-D3CC-5046-A845-289A06DE390C}">
      <dgm:prSet custT="1"/>
      <dgm:spPr/>
      <dgm:t>
        <a:bodyPr/>
        <a:lstStyle/>
        <a:p>
          <a:r>
            <a:rPr lang="en-US" sz="1600" dirty="0" smtClean="0">
              <a:solidFill>
                <a:srgbClr val="000000"/>
              </a:solidFill>
            </a:rPr>
            <a:t>Prayer &amp; Spiritual Formation</a:t>
          </a:r>
          <a:endParaRPr lang="en-US" sz="1600" dirty="0">
            <a:solidFill>
              <a:srgbClr val="000000"/>
            </a:solidFill>
          </a:endParaRPr>
        </a:p>
      </dgm:t>
    </dgm:pt>
    <dgm:pt modelId="{EEC35A5C-34B2-C94C-8D5C-65DAF66D9742}" type="parTrans" cxnId="{7B872A90-FF34-C042-98F2-4B44A0A937FE}">
      <dgm:prSet/>
      <dgm:spPr/>
      <dgm:t>
        <a:bodyPr/>
        <a:lstStyle/>
        <a:p>
          <a:endParaRPr lang="en-US"/>
        </a:p>
      </dgm:t>
    </dgm:pt>
    <dgm:pt modelId="{1B06E927-C6EB-174E-8594-33B7C7AEEB32}" type="sibTrans" cxnId="{7B872A90-FF34-C042-98F2-4B44A0A937FE}">
      <dgm:prSet/>
      <dgm:spPr/>
      <dgm:t>
        <a:bodyPr/>
        <a:lstStyle/>
        <a:p>
          <a:endParaRPr lang="en-US"/>
        </a:p>
      </dgm:t>
    </dgm:pt>
    <dgm:pt modelId="{1F82ECBA-59C7-EE49-A812-0EB220C2C1DE}">
      <dgm:prSet custT="1"/>
      <dgm:spPr/>
      <dgm:t>
        <a:bodyPr/>
        <a:lstStyle/>
        <a:p>
          <a:r>
            <a:rPr lang="en-US" sz="1600" dirty="0" smtClean="0">
              <a:solidFill>
                <a:srgbClr val="000000"/>
              </a:solidFill>
            </a:rPr>
            <a:t>Reading the Bible</a:t>
          </a:r>
          <a:endParaRPr lang="en-US" sz="1600" dirty="0">
            <a:solidFill>
              <a:srgbClr val="000000"/>
            </a:solidFill>
          </a:endParaRPr>
        </a:p>
      </dgm:t>
    </dgm:pt>
    <dgm:pt modelId="{9BB714CE-A066-C747-AD9E-73F2A72C2784}" type="parTrans" cxnId="{3FE85F94-479B-424C-99B9-E8EFF523C1F6}">
      <dgm:prSet/>
      <dgm:spPr/>
      <dgm:t>
        <a:bodyPr/>
        <a:lstStyle/>
        <a:p>
          <a:endParaRPr lang="en-US"/>
        </a:p>
      </dgm:t>
    </dgm:pt>
    <dgm:pt modelId="{F4E6CE39-7F88-544E-9059-1055E47CE7C8}" type="sibTrans" cxnId="{3FE85F94-479B-424C-99B9-E8EFF523C1F6}">
      <dgm:prSet/>
      <dgm:spPr/>
      <dgm:t>
        <a:bodyPr/>
        <a:lstStyle/>
        <a:p>
          <a:endParaRPr lang="en-US"/>
        </a:p>
      </dgm:t>
    </dgm:pt>
    <dgm:pt modelId="{823D3ABD-C0CF-044F-815B-6DADB8C4D61C}">
      <dgm:prSet custT="1"/>
      <dgm:spPr/>
      <dgm:t>
        <a:bodyPr/>
        <a:lstStyle/>
        <a:p>
          <a:r>
            <a:rPr lang="en-US" sz="1600" dirty="0" smtClean="0">
              <a:solidFill>
                <a:srgbClr val="000000"/>
              </a:solidFill>
            </a:rPr>
            <a:t>Rituals &amp; Milestones</a:t>
          </a:r>
          <a:endParaRPr lang="en-US" sz="1600" dirty="0">
            <a:solidFill>
              <a:srgbClr val="000000"/>
            </a:solidFill>
          </a:endParaRPr>
        </a:p>
      </dgm:t>
    </dgm:pt>
    <dgm:pt modelId="{A0F6BF76-D40F-E04C-A62D-55669F4C3677}" type="parTrans" cxnId="{CE4025B8-78F2-D644-B58B-6B7A5C6C9125}">
      <dgm:prSet/>
      <dgm:spPr/>
      <dgm:t>
        <a:bodyPr/>
        <a:lstStyle/>
        <a:p>
          <a:endParaRPr lang="en-US"/>
        </a:p>
      </dgm:t>
    </dgm:pt>
    <dgm:pt modelId="{65FC0561-5ECE-8E4B-B2AF-242D9AE944A5}" type="sibTrans" cxnId="{CE4025B8-78F2-D644-B58B-6B7A5C6C9125}">
      <dgm:prSet/>
      <dgm:spPr/>
      <dgm:t>
        <a:bodyPr/>
        <a:lstStyle/>
        <a:p>
          <a:endParaRPr lang="en-US"/>
        </a:p>
      </dgm:t>
    </dgm:pt>
    <dgm:pt modelId="{9895C2EF-6DF0-CD47-BB07-25F1658E229E}">
      <dgm:prSet custT="1"/>
      <dgm:spPr/>
      <dgm:t>
        <a:bodyPr/>
        <a:lstStyle/>
        <a:p>
          <a:r>
            <a:rPr lang="en-US" sz="1600" dirty="0" smtClean="0">
              <a:solidFill>
                <a:srgbClr val="000000"/>
              </a:solidFill>
            </a:rPr>
            <a:t>Service &amp; Working for Justice</a:t>
          </a:r>
          <a:endParaRPr lang="en-US" sz="1600" dirty="0">
            <a:solidFill>
              <a:srgbClr val="000000"/>
            </a:solidFill>
          </a:endParaRPr>
        </a:p>
      </dgm:t>
    </dgm:pt>
    <dgm:pt modelId="{ADDC4030-83C8-654B-A381-53C36A7D5849}" type="parTrans" cxnId="{5EA0BC97-3452-2648-8F03-1B8304C6BCBD}">
      <dgm:prSet/>
      <dgm:spPr/>
      <dgm:t>
        <a:bodyPr/>
        <a:lstStyle/>
        <a:p>
          <a:endParaRPr lang="en-US"/>
        </a:p>
      </dgm:t>
    </dgm:pt>
    <dgm:pt modelId="{1C1A24F8-4C91-E74B-B2E8-A1E8A9A25AF7}" type="sibTrans" cxnId="{5EA0BC97-3452-2648-8F03-1B8304C6BCBD}">
      <dgm:prSet/>
      <dgm:spPr/>
      <dgm:t>
        <a:bodyPr/>
        <a:lstStyle/>
        <a:p>
          <a:endParaRPr lang="en-US"/>
        </a:p>
      </dgm:t>
    </dgm:pt>
    <dgm:pt modelId="{BAF6974D-C46E-784B-A9DE-9C94AA4ED7D7}">
      <dgm:prSet custT="1"/>
      <dgm:spPr/>
      <dgm:t>
        <a:bodyPr/>
        <a:lstStyle/>
        <a:p>
          <a:r>
            <a:rPr lang="en-US" sz="1600" dirty="0" smtClean="0">
              <a:solidFill>
                <a:srgbClr val="000000"/>
              </a:solidFill>
            </a:rPr>
            <a:t>Worship</a:t>
          </a:r>
          <a:endParaRPr lang="en-US" sz="1600" dirty="0">
            <a:solidFill>
              <a:srgbClr val="000000"/>
            </a:solidFill>
          </a:endParaRPr>
        </a:p>
      </dgm:t>
    </dgm:pt>
    <dgm:pt modelId="{D4D82032-9018-314B-873C-B5F8477022E1}" type="parTrans" cxnId="{CE972150-BC4C-3140-BF08-052BF3F900C4}">
      <dgm:prSet/>
      <dgm:spPr/>
      <dgm:t>
        <a:bodyPr/>
        <a:lstStyle/>
        <a:p>
          <a:endParaRPr lang="en-US"/>
        </a:p>
      </dgm:t>
    </dgm:pt>
    <dgm:pt modelId="{A408B9AE-4863-D54B-A6C7-198A5208E0A1}" type="sibTrans" cxnId="{CE972150-BC4C-3140-BF08-052BF3F900C4}">
      <dgm:prSet/>
      <dgm:spPr/>
      <dgm:t>
        <a:bodyPr/>
        <a:lstStyle/>
        <a:p>
          <a:endParaRPr lang="en-US"/>
        </a:p>
      </dgm:t>
    </dgm:pt>
    <dgm:pt modelId="{E8A1190E-49F3-ED4D-9193-2309F0521532}">
      <dgm:prSet custT="1"/>
      <dgm:spPr/>
      <dgm:t>
        <a:bodyPr/>
        <a:lstStyle/>
        <a:p>
          <a:r>
            <a:rPr lang="en-US" sz="1600" dirty="0" smtClean="0">
              <a:solidFill>
                <a:srgbClr val="000000"/>
              </a:solidFill>
            </a:rPr>
            <a:t>Church Year Feasts &amp; Seasons</a:t>
          </a:r>
          <a:endParaRPr lang="en-US" sz="1600" dirty="0">
            <a:solidFill>
              <a:srgbClr val="000000"/>
            </a:solidFill>
          </a:endParaRPr>
        </a:p>
      </dgm:t>
    </dgm:pt>
    <dgm:pt modelId="{6F1DD910-4659-AE4F-8015-814EF1C3084B}" type="parTrans" cxnId="{FD5B2621-4595-8A4C-801F-5E2C0C5241DE}">
      <dgm:prSet/>
      <dgm:spPr/>
      <dgm:t>
        <a:bodyPr/>
        <a:lstStyle/>
        <a:p>
          <a:endParaRPr lang="en-US"/>
        </a:p>
      </dgm:t>
    </dgm:pt>
    <dgm:pt modelId="{DF02DAC9-1441-2140-BC65-1BC151A60A57}" type="sibTrans" cxnId="{FD5B2621-4595-8A4C-801F-5E2C0C5241DE}">
      <dgm:prSet/>
      <dgm:spPr/>
      <dgm:t>
        <a:bodyPr/>
        <a:lstStyle/>
        <a:p>
          <a:endParaRPr lang="en-US"/>
        </a:p>
      </dgm:t>
    </dgm:pt>
    <dgm:pt modelId="{497E4C88-64BD-9B4D-8DAB-6D7467F35D64}">
      <dgm:prSet custT="1"/>
      <dgm:spPr/>
      <dgm:t>
        <a:bodyPr/>
        <a:lstStyle/>
        <a:p>
          <a:r>
            <a:rPr lang="en-US" sz="1600" dirty="0" smtClean="0">
              <a:solidFill>
                <a:srgbClr val="000000"/>
              </a:solidFill>
            </a:rPr>
            <a:t>Learning the Tradition</a:t>
          </a:r>
          <a:endParaRPr lang="en-US" sz="1600" dirty="0">
            <a:solidFill>
              <a:srgbClr val="000000"/>
            </a:solidFill>
          </a:endParaRPr>
        </a:p>
      </dgm:t>
    </dgm:pt>
    <dgm:pt modelId="{D0E08B02-CDCA-EC4C-A1DE-44C31741B892}" type="parTrans" cxnId="{853E8693-5E49-8A45-B39C-DB7F4F3B71CC}">
      <dgm:prSet/>
      <dgm:spPr/>
      <dgm:t>
        <a:bodyPr/>
        <a:lstStyle/>
        <a:p>
          <a:endParaRPr lang="en-US"/>
        </a:p>
      </dgm:t>
    </dgm:pt>
    <dgm:pt modelId="{45EA9FCC-C159-384D-B53A-716CE3F01A90}" type="sibTrans" cxnId="{853E8693-5E49-8A45-B39C-DB7F4F3B71CC}">
      <dgm:prSet/>
      <dgm:spPr/>
      <dgm:t>
        <a:bodyPr/>
        <a:lstStyle/>
        <a:p>
          <a:endParaRPr lang="en-US"/>
        </a:p>
      </dgm:t>
    </dgm:pt>
    <dgm:pt modelId="{90BFE5ED-420B-7346-8B17-CE47B1C95A8A}">
      <dgm:prSet custT="1"/>
      <dgm:spPr/>
      <dgm:t>
        <a:bodyPr/>
        <a:lstStyle/>
        <a:p>
          <a:r>
            <a:rPr lang="en-US" sz="1600" dirty="0" smtClean="0">
              <a:solidFill>
                <a:srgbClr val="000000"/>
              </a:solidFill>
            </a:rPr>
            <a:t>Prayer &amp; Spiritual Formation</a:t>
          </a:r>
          <a:endParaRPr lang="en-US" sz="1600" dirty="0">
            <a:solidFill>
              <a:srgbClr val="000000"/>
            </a:solidFill>
          </a:endParaRPr>
        </a:p>
      </dgm:t>
    </dgm:pt>
    <dgm:pt modelId="{8363AB25-018F-3544-8EAE-3AC8207C4093}" type="parTrans" cxnId="{32EF17F7-9910-9641-A1CC-DF3CDFABF4A6}">
      <dgm:prSet/>
      <dgm:spPr/>
      <dgm:t>
        <a:bodyPr/>
        <a:lstStyle/>
        <a:p>
          <a:endParaRPr lang="en-US"/>
        </a:p>
      </dgm:t>
    </dgm:pt>
    <dgm:pt modelId="{5D30BB58-5DC3-7C43-B958-E59101E67257}" type="sibTrans" cxnId="{32EF17F7-9910-9641-A1CC-DF3CDFABF4A6}">
      <dgm:prSet/>
      <dgm:spPr/>
      <dgm:t>
        <a:bodyPr/>
        <a:lstStyle/>
        <a:p>
          <a:endParaRPr lang="en-US"/>
        </a:p>
      </dgm:t>
    </dgm:pt>
    <dgm:pt modelId="{3E5B3A2B-6055-E44E-8E40-E0EF750AEEE9}">
      <dgm:prSet custT="1"/>
      <dgm:spPr/>
      <dgm:t>
        <a:bodyPr/>
        <a:lstStyle/>
        <a:p>
          <a:r>
            <a:rPr lang="en-US" sz="1600" dirty="0" smtClean="0">
              <a:solidFill>
                <a:srgbClr val="000000"/>
              </a:solidFill>
            </a:rPr>
            <a:t>Reading the Bible</a:t>
          </a:r>
          <a:endParaRPr lang="en-US" sz="1600" dirty="0">
            <a:solidFill>
              <a:srgbClr val="000000"/>
            </a:solidFill>
          </a:endParaRPr>
        </a:p>
      </dgm:t>
    </dgm:pt>
    <dgm:pt modelId="{5F9DB0D7-1C33-3448-83D5-6B4B84288707}" type="parTrans" cxnId="{8975C471-DA7E-424E-983A-F158EF61BFB1}">
      <dgm:prSet/>
      <dgm:spPr/>
      <dgm:t>
        <a:bodyPr/>
        <a:lstStyle/>
        <a:p>
          <a:endParaRPr lang="en-US"/>
        </a:p>
      </dgm:t>
    </dgm:pt>
    <dgm:pt modelId="{17A7DE29-A258-CA4F-9620-2D3B737D30A1}" type="sibTrans" cxnId="{8975C471-DA7E-424E-983A-F158EF61BFB1}">
      <dgm:prSet/>
      <dgm:spPr/>
      <dgm:t>
        <a:bodyPr/>
        <a:lstStyle/>
        <a:p>
          <a:endParaRPr lang="en-US"/>
        </a:p>
      </dgm:t>
    </dgm:pt>
    <dgm:pt modelId="{44C7E0A3-D652-4D46-8CF2-8AF6C3DE6CA4}">
      <dgm:prSet custT="1"/>
      <dgm:spPr/>
      <dgm:t>
        <a:bodyPr/>
        <a:lstStyle/>
        <a:p>
          <a:r>
            <a:rPr lang="en-US" sz="1600" dirty="0" smtClean="0">
              <a:solidFill>
                <a:srgbClr val="000000"/>
              </a:solidFill>
            </a:rPr>
            <a:t>Rituals &amp; Milestones</a:t>
          </a:r>
          <a:endParaRPr lang="en-US" sz="1600" dirty="0">
            <a:solidFill>
              <a:srgbClr val="000000"/>
            </a:solidFill>
          </a:endParaRPr>
        </a:p>
      </dgm:t>
    </dgm:pt>
    <dgm:pt modelId="{72B8BFEF-1D4D-3E4A-813E-6EFAEEFCF164}" type="parTrans" cxnId="{9F239385-50C9-064F-A66E-A784BA40BB5F}">
      <dgm:prSet/>
      <dgm:spPr/>
      <dgm:t>
        <a:bodyPr/>
        <a:lstStyle/>
        <a:p>
          <a:endParaRPr lang="en-US"/>
        </a:p>
      </dgm:t>
    </dgm:pt>
    <dgm:pt modelId="{935FBA4A-A591-EB4B-875C-24E4DB33E3B2}" type="sibTrans" cxnId="{9F239385-50C9-064F-A66E-A784BA40BB5F}">
      <dgm:prSet/>
      <dgm:spPr/>
      <dgm:t>
        <a:bodyPr/>
        <a:lstStyle/>
        <a:p>
          <a:endParaRPr lang="en-US"/>
        </a:p>
      </dgm:t>
    </dgm:pt>
    <dgm:pt modelId="{5A73E773-64C7-724C-8317-7CCB61D59246}">
      <dgm:prSet custT="1"/>
      <dgm:spPr/>
      <dgm:t>
        <a:bodyPr/>
        <a:lstStyle/>
        <a:p>
          <a:r>
            <a:rPr lang="en-US" sz="1600" dirty="0" smtClean="0">
              <a:solidFill>
                <a:srgbClr val="000000"/>
              </a:solidFill>
            </a:rPr>
            <a:t>Service &amp; Working for Justice</a:t>
          </a:r>
          <a:endParaRPr lang="en-US" sz="1600" dirty="0">
            <a:solidFill>
              <a:srgbClr val="000000"/>
            </a:solidFill>
          </a:endParaRPr>
        </a:p>
      </dgm:t>
    </dgm:pt>
    <dgm:pt modelId="{B67E0D0B-3DF7-0B4C-ACFF-3B9B5CF23E86}" type="parTrans" cxnId="{AE559E97-6E7C-2043-8AA9-7BBB34BAF10D}">
      <dgm:prSet/>
      <dgm:spPr/>
      <dgm:t>
        <a:bodyPr/>
        <a:lstStyle/>
        <a:p>
          <a:endParaRPr lang="en-US"/>
        </a:p>
      </dgm:t>
    </dgm:pt>
    <dgm:pt modelId="{45320434-E4BD-9945-A565-60CB547A5D56}" type="sibTrans" cxnId="{AE559E97-6E7C-2043-8AA9-7BBB34BAF10D}">
      <dgm:prSet/>
      <dgm:spPr/>
      <dgm:t>
        <a:bodyPr/>
        <a:lstStyle/>
        <a:p>
          <a:endParaRPr lang="en-US"/>
        </a:p>
      </dgm:t>
    </dgm:pt>
    <dgm:pt modelId="{2CBC1807-E280-3D40-A84C-7A624D295717}">
      <dgm:prSet custT="1"/>
      <dgm:spPr/>
      <dgm:t>
        <a:bodyPr/>
        <a:lstStyle/>
        <a:p>
          <a:r>
            <a:rPr lang="en-US" sz="1600" dirty="0" smtClean="0">
              <a:solidFill>
                <a:srgbClr val="000000"/>
              </a:solidFill>
            </a:rPr>
            <a:t>Worship</a:t>
          </a:r>
          <a:endParaRPr lang="en-US" sz="1600" dirty="0">
            <a:solidFill>
              <a:srgbClr val="000000"/>
            </a:solidFill>
          </a:endParaRPr>
        </a:p>
      </dgm:t>
    </dgm:pt>
    <dgm:pt modelId="{9F77D175-CFD0-8A4A-94C5-45B1CD98B14A}" type="parTrans" cxnId="{D59E03C5-4665-E446-AA1E-371BF92D953D}">
      <dgm:prSet/>
      <dgm:spPr/>
      <dgm:t>
        <a:bodyPr/>
        <a:lstStyle/>
        <a:p>
          <a:endParaRPr lang="en-US"/>
        </a:p>
      </dgm:t>
    </dgm:pt>
    <dgm:pt modelId="{018C973D-869E-2B47-9D09-4E0B1F82B7EF}" type="sibTrans" cxnId="{D59E03C5-4665-E446-AA1E-371BF92D953D}">
      <dgm:prSet/>
      <dgm:spPr/>
      <dgm:t>
        <a:bodyPr/>
        <a:lstStyle/>
        <a:p>
          <a:endParaRPr lang="en-US"/>
        </a:p>
      </dgm:t>
    </dgm:pt>
    <dgm:pt modelId="{27FF568E-66FE-9941-9A6F-C0CC68198AF4}" type="pres">
      <dgm:prSet presAssocID="{CFB0F90C-2E53-FD4A-8670-A04D3E11A2A2}" presName="Name0" presStyleCnt="0">
        <dgm:presLayoutVars>
          <dgm:dir/>
          <dgm:animLvl val="lvl"/>
          <dgm:resizeHandles val="exact"/>
        </dgm:presLayoutVars>
      </dgm:prSet>
      <dgm:spPr/>
    </dgm:pt>
    <dgm:pt modelId="{6BAE7A8A-4E08-4C42-9898-EEFCEA2B2CAC}" type="pres">
      <dgm:prSet presAssocID="{CFB0F90C-2E53-FD4A-8670-A04D3E11A2A2}" presName="tSp" presStyleCnt="0"/>
      <dgm:spPr/>
    </dgm:pt>
    <dgm:pt modelId="{27061CD2-3A78-FE4A-944D-7732CBFB86D7}" type="pres">
      <dgm:prSet presAssocID="{CFB0F90C-2E53-FD4A-8670-A04D3E11A2A2}" presName="bSp" presStyleCnt="0"/>
      <dgm:spPr/>
    </dgm:pt>
    <dgm:pt modelId="{6F37398B-6216-E342-984E-E0D0E748B746}" type="pres">
      <dgm:prSet presAssocID="{CFB0F90C-2E53-FD4A-8670-A04D3E11A2A2}" presName="process" presStyleCnt="0"/>
      <dgm:spPr/>
    </dgm:pt>
    <dgm:pt modelId="{DF0D5FD0-EF61-BD4B-854B-7B68A0C54236}" type="pres">
      <dgm:prSet presAssocID="{B9AABA5B-0A7C-8743-AD88-5D2BA4BBB205}" presName="composite1" presStyleCnt="0"/>
      <dgm:spPr/>
    </dgm:pt>
    <dgm:pt modelId="{33C3BA63-9C67-A345-A083-30015120A978}" type="pres">
      <dgm:prSet presAssocID="{B9AABA5B-0A7C-8743-AD88-5D2BA4BBB205}" presName="dummyNode1" presStyleLbl="node1" presStyleIdx="0" presStyleCnt="3"/>
      <dgm:spPr/>
    </dgm:pt>
    <dgm:pt modelId="{3216F1A7-9883-BE41-9B40-A1C1FE1B7023}" type="pres">
      <dgm:prSet presAssocID="{B9AABA5B-0A7C-8743-AD88-5D2BA4BBB205}" presName="childNode1" presStyleLbl="bgAcc1" presStyleIdx="0" presStyleCnt="3" custScaleX="109172" custScaleY="199766" custLinFactNeighborX="-46" custLinFactNeighborY="-21872">
        <dgm:presLayoutVars>
          <dgm:bulletEnabled val="1"/>
        </dgm:presLayoutVars>
      </dgm:prSet>
      <dgm:spPr/>
      <dgm:t>
        <a:bodyPr/>
        <a:lstStyle/>
        <a:p>
          <a:endParaRPr lang="en-US"/>
        </a:p>
      </dgm:t>
    </dgm:pt>
    <dgm:pt modelId="{21884C82-A72E-364A-B32C-6F639C1C87D5}" type="pres">
      <dgm:prSet presAssocID="{B9AABA5B-0A7C-8743-AD88-5D2BA4BBB205}" presName="childNode1tx" presStyleLbl="bgAcc1" presStyleIdx="0" presStyleCnt="3">
        <dgm:presLayoutVars>
          <dgm:bulletEnabled val="1"/>
        </dgm:presLayoutVars>
      </dgm:prSet>
      <dgm:spPr/>
      <dgm:t>
        <a:bodyPr/>
        <a:lstStyle/>
        <a:p>
          <a:endParaRPr lang="en-US"/>
        </a:p>
      </dgm:t>
    </dgm:pt>
    <dgm:pt modelId="{BB8FCEA7-A7D7-4C42-9E04-76881694D94D}" type="pres">
      <dgm:prSet presAssocID="{B9AABA5B-0A7C-8743-AD88-5D2BA4BBB205}" presName="parentNode1" presStyleLbl="node1" presStyleIdx="0" presStyleCnt="3" custLinFactNeighborX="-22016" custLinFactNeighborY="9180">
        <dgm:presLayoutVars>
          <dgm:chMax val="1"/>
          <dgm:bulletEnabled val="1"/>
        </dgm:presLayoutVars>
      </dgm:prSet>
      <dgm:spPr/>
      <dgm:t>
        <a:bodyPr/>
        <a:lstStyle/>
        <a:p>
          <a:endParaRPr lang="en-US"/>
        </a:p>
      </dgm:t>
    </dgm:pt>
    <dgm:pt modelId="{62BA54A2-35FA-874A-9823-5B20E72FF9A4}" type="pres">
      <dgm:prSet presAssocID="{B9AABA5B-0A7C-8743-AD88-5D2BA4BBB205}" presName="connSite1" presStyleCnt="0"/>
      <dgm:spPr/>
    </dgm:pt>
    <dgm:pt modelId="{4ED3F64F-570D-BB41-B561-34EE4F9D23D9}" type="pres">
      <dgm:prSet presAssocID="{0DC4F66F-8836-A84A-AA24-237BBD727585}" presName="Name9" presStyleLbl="sibTrans2D1" presStyleIdx="0" presStyleCnt="2" custScaleX="90393" custLinFactNeighborX="-23824" custLinFactNeighborY="3575"/>
      <dgm:spPr/>
      <dgm:t>
        <a:bodyPr/>
        <a:lstStyle/>
        <a:p>
          <a:endParaRPr lang="en-US"/>
        </a:p>
      </dgm:t>
    </dgm:pt>
    <dgm:pt modelId="{01315978-1B1D-0749-A65B-8E4AFA410EDA}" type="pres">
      <dgm:prSet presAssocID="{23C03A03-DB3A-F540-8D64-04C08B2EB654}" presName="composite2" presStyleCnt="0"/>
      <dgm:spPr/>
    </dgm:pt>
    <dgm:pt modelId="{169FAAEC-288B-024A-A244-BA65FA890644}" type="pres">
      <dgm:prSet presAssocID="{23C03A03-DB3A-F540-8D64-04C08B2EB654}" presName="dummyNode2" presStyleLbl="node1" presStyleIdx="0" presStyleCnt="3"/>
      <dgm:spPr/>
    </dgm:pt>
    <dgm:pt modelId="{AF303E19-DC57-3442-AFE0-A38A5004EEC6}" type="pres">
      <dgm:prSet presAssocID="{23C03A03-DB3A-F540-8D64-04C08B2EB654}" presName="childNode2" presStyleLbl="bgAcc1" presStyleIdx="1" presStyleCnt="3" custScaleX="105975" custScaleY="211099" custLinFactNeighborX="1574" custLinFactNeighborY="39575">
        <dgm:presLayoutVars>
          <dgm:bulletEnabled val="1"/>
        </dgm:presLayoutVars>
      </dgm:prSet>
      <dgm:spPr/>
      <dgm:t>
        <a:bodyPr/>
        <a:lstStyle/>
        <a:p>
          <a:endParaRPr lang="en-US"/>
        </a:p>
      </dgm:t>
    </dgm:pt>
    <dgm:pt modelId="{9994BDDC-945E-B046-9790-9E42D4E4E2DD}" type="pres">
      <dgm:prSet presAssocID="{23C03A03-DB3A-F540-8D64-04C08B2EB654}" presName="childNode2tx" presStyleLbl="bgAcc1" presStyleIdx="1" presStyleCnt="3">
        <dgm:presLayoutVars>
          <dgm:bulletEnabled val="1"/>
        </dgm:presLayoutVars>
      </dgm:prSet>
      <dgm:spPr/>
      <dgm:t>
        <a:bodyPr/>
        <a:lstStyle/>
        <a:p>
          <a:endParaRPr lang="en-US"/>
        </a:p>
      </dgm:t>
    </dgm:pt>
    <dgm:pt modelId="{BB5ED5EF-75F0-C643-8481-CCF5E9295F2D}" type="pres">
      <dgm:prSet presAssocID="{23C03A03-DB3A-F540-8D64-04C08B2EB654}" presName="parentNode2" presStyleLbl="node1" presStyleIdx="1" presStyleCnt="3" custLinFactNeighborX="-21346" custLinFactNeighborY="1768">
        <dgm:presLayoutVars>
          <dgm:chMax val="0"/>
          <dgm:bulletEnabled val="1"/>
        </dgm:presLayoutVars>
      </dgm:prSet>
      <dgm:spPr/>
      <dgm:t>
        <a:bodyPr/>
        <a:lstStyle/>
        <a:p>
          <a:endParaRPr lang="en-US"/>
        </a:p>
      </dgm:t>
    </dgm:pt>
    <dgm:pt modelId="{D123331E-2F3D-144F-85C8-381A83E5CB8F}" type="pres">
      <dgm:prSet presAssocID="{23C03A03-DB3A-F540-8D64-04C08B2EB654}" presName="connSite2" presStyleCnt="0"/>
      <dgm:spPr/>
    </dgm:pt>
    <dgm:pt modelId="{FB1384F6-D4E3-7647-9684-990A50128788}" type="pres">
      <dgm:prSet presAssocID="{4ADF9CEB-6730-6746-8E3D-0B6730683C34}" presName="Name18" presStyleLbl="sibTrans2D1" presStyleIdx="1" presStyleCnt="2" custAng="20957510" custScaleX="115056" custScaleY="74296" custLinFactNeighborX="-3222" custLinFactNeighborY="-16115"/>
      <dgm:spPr/>
      <dgm:t>
        <a:bodyPr/>
        <a:lstStyle/>
        <a:p>
          <a:endParaRPr lang="en-US"/>
        </a:p>
      </dgm:t>
    </dgm:pt>
    <dgm:pt modelId="{E2C13339-C526-3441-8822-8DE0AB57A608}" type="pres">
      <dgm:prSet presAssocID="{2D61E97D-DF7F-2D49-9849-728FED2A154F}" presName="composite1" presStyleCnt="0"/>
      <dgm:spPr/>
    </dgm:pt>
    <dgm:pt modelId="{CB69C959-5719-B64B-B2F4-4CB7128AA71B}" type="pres">
      <dgm:prSet presAssocID="{2D61E97D-DF7F-2D49-9849-728FED2A154F}" presName="dummyNode1" presStyleLbl="node1" presStyleIdx="1" presStyleCnt="3"/>
      <dgm:spPr/>
    </dgm:pt>
    <dgm:pt modelId="{C87CA441-670C-0448-B9E8-8A5B650F63CF}" type="pres">
      <dgm:prSet presAssocID="{2D61E97D-DF7F-2D49-9849-728FED2A154F}" presName="childNode1" presStyleLbl="bgAcc1" presStyleIdx="2" presStyleCnt="3" custScaleX="105975" custScaleY="196379" custLinFactNeighborX="173" custLinFactNeighborY="15231">
        <dgm:presLayoutVars>
          <dgm:bulletEnabled val="1"/>
        </dgm:presLayoutVars>
      </dgm:prSet>
      <dgm:spPr/>
      <dgm:t>
        <a:bodyPr/>
        <a:lstStyle/>
        <a:p>
          <a:endParaRPr lang="en-US"/>
        </a:p>
      </dgm:t>
    </dgm:pt>
    <dgm:pt modelId="{63EF1D0B-3C2A-0146-AD96-B7F55C4BFA64}" type="pres">
      <dgm:prSet presAssocID="{2D61E97D-DF7F-2D49-9849-728FED2A154F}" presName="childNode1tx" presStyleLbl="bgAcc1" presStyleIdx="2" presStyleCnt="3">
        <dgm:presLayoutVars>
          <dgm:bulletEnabled val="1"/>
        </dgm:presLayoutVars>
      </dgm:prSet>
      <dgm:spPr/>
      <dgm:t>
        <a:bodyPr/>
        <a:lstStyle/>
        <a:p>
          <a:endParaRPr lang="en-US"/>
        </a:p>
      </dgm:t>
    </dgm:pt>
    <dgm:pt modelId="{8B9AB9AF-87BC-3948-822F-7328B88B4958}" type="pres">
      <dgm:prSet presAssocID="{2D61E97D-DF7F-2D49-9849-728FED2A154F}" presName="parentNode1" presStyleLbl="node1" presStyleIdx="2" presStyleCnt="3" custScaleX="107545" custScaleY="90668" custLinFactNeighborX="-17064" custLinFactNeighborY="96074">
        <dgm:presLayoutVars>
          <dgm:chMax val="1"/>
          <dgm:bulletEnabled val="1"/>
        </dgm:presLayoutVars>
      </dgm:prSet>
      <dgm:spPr/>
      <dgm:t>
        <a:bodyPr/>
        <a:lstStyle/>
        <a:p>
          <a:endParaRPr lang="en-US"/>
        </a:p>
      </dgm:t>
    </dgm:pt>
    <dgm:pt modelId="{596E1BEC-BB32-5446-9620-94F2FA44B9E3}" type="pres">
      <dgm:prSet presAssocID="{2D61E97D-DF7F-2D49-9849-728FED2A154F}" presName="connSite1" presStyleCnt="0"/>
      <dgm:spPr/>
    </dgm:pt>
  </dgm:ptLst>
  <dgm:cxnLst>
    <dgm:cxn modelId="{7A0106AD-2908-9847-AB8C-850CDC92AA6B}" type="presOf" srcId="{05296241-26AD-9043-AD9E-01E7E419B6EA}" destId="{21884C82-A72E-364A-B32C-6F639C1C87D5}" srcOrd="1" destOrd="2" presId="urn:microsoft.com/office/officeart/2005/8/layout/hProcess4"/>
    <dgm:cxn modelId="{7B872A90-FF34-C042-98F2-4B44A0A937FE}" srcId="{23C03A03-DB3A-F540-8D64-04C08B2EB654}" destId="{AB2393B2-D3CC-5046-A845-289A06DE390C}" srcOrd="3" destOrd="0" parTransId="{EEC35A5C-34B2-C94C-8D5C-65DAF66D9742}" sibTransId="{1B06E927-C6EB-174E-8594-33B7C7AEEB32}"/>
    <dgm:cxn modelId="{D673B04E-55E0-D94B-95BB-98026A830F72}" type="presOf" srcId="{36110B34-396C-844C-823A-53C3F9F19765}" destId="{AF303E19-DC57-3442-AFE0-A38A5004EEC6}" srcOrd="0" destOrd="0" presId="urn:microsoft.com/office/officeart/2005/8/layout/hProcess4"/>
    <dgm:cxn modelId="{E4614BE6-5945-A347-A837-0D1A44EE2926}" type="presOf" srcId="{C17C78E7-BB80-254D-BBB1-53C8F4D42BB6}" destId="{3216F1A7-9883-BE41-9B40-A1C1FE1B7023}" srcOrd="0" destOrd="3" presId="urn:microsoft.com/office/officeart/2005/8/layout/hProcess4"/>
    <dgm:cxn modelId="{31D28983-52EB-E542-8FFA-CB13AC2A4B18}" type="presOf" srcId="{3E5B3A2B-6055-E44E-8E40-E0EF750AEEE9}" destId="{C87CA441-670C-0448-B9E8-8A5B650F63CF}" srcOrd="0" destOrd="4" presId="urn:microsoft.com/office/officeart/2005/8/layout/hProcess4"/>
    <dgm:cxn modelId="{E1C75799-EFA0-3147-9E23-3EE5190081C8}" type="presOf" srcId="{E8A1190E-49F3-ED4D-9193-2309F0521532}" destId="{C87CA441-670C-0448-B9E8-8A5B650F63CF}" srcOrd="0" destOrd="1" presId="urn:microsoft.com/office/officeart/2005/8/layout/hProcess4"/>
    <dgm:cxn modelId="{D23EAD86-E3CC-F84D-949A-5EC5E6B4FA54}" type="presOf" srcId="{E8A1190E-49F3-ED4D-9193-2309F0521532}" destId="{63EF1D0B-3C2A-0146-AD96-B7F55C4BFA64}" srcOrd="1" destOrd="1" presId="urn:microsoft.com/office/officeart/2005/8/layout/hProcess4"/>
    <dgm:cxn modelId="{2A6B43FB-214C-AD4F-86A2-2902C485AE13}" srcId="{B9AABA5B-0A7C-8743-AD88-5D2BA4BBB205}" destId="{C17C78E7-BB80-254D-BBB1-53C8F4D42BB6}" srcOrd="3" destOrd="0" parTransId="{1BCD4984-8D14-E549-919A-88378F54F7E1}" sibTransId="{BD733BF5-B180-2548-BCF2-484C4713D78C}"/>
    <dgm:cxn modelId="{67F72DC1-52FF-2D4B-B84C-9942FCC69DF0}" type="presOf" srcId="{90BFE5ED-420B-7346-8B17-CE47B1C95A8A}" destId="{63EF1D0B-3C2A-0146-AD96-B7F55C4BFA64}" srcOrd="1" destOrd="3" presId="urn:microsoft.com/office/officeart/2005/8/layout/hProcess4"/>
    <dgm:cxn modelId="{3FBF070E-FEE6-F241-ABA1-10C3DBBFF0AC}" srcId="{CFB0F90C-2E53-FD4A-8670-A04D3E11A2A2}" destId="{B9AABA5B-0A7C-8743-AD88-5D2BA4BBB205}" srcOrd="0" destOrd="0" parTransId="{02B55823-93A4-814D-B51E-CE1985452092}" sibTransId="{0DC4F66F-8836-A84A-AA24-237BBD727585}"/>
    <dgm:cxn modelId="{8975C471-DA7E-424E-983A-F158EF61BFB1}" srcId="{2D61E97D-DF7F-2D49-9849-728FED2A154F}" destId="{3E5B3A2B-6055-E44E-8E40-E0EF750AEEE9}" srcOrd="4" destOrd="0" parTransId="{5F9DB0D7-1C33-3448-83D5-6B4B84288707}" sibTransId="{17A7DE29-A258-CA4F-9620-2D3B737D30A1}"/>
    <dgm:cxn modelId="{F3E2AA92-718D-BD40-9B5F-F90B5E674D6F}" type="presOf" srcId="{E9EC5923-A622-174F-AA83-82AE7AD15DE9}" destId="{21884C82-A72E-364A-B32C-6F639C1C87D5}" srcOrd="1" destOrd="6" presId="urn:microsoft.com/office/officeart/2005/8/layout/hProcess4"/>
    <dgm:cxn modelId="{812C9098-E14C-1E46-820C-E925706B4A2E}" srcId="{B9AABA5B-0A7C-8743-AD88-5D2BA4BBB205}" destId="{05296241-26AD-9043-AD9E-01E7E419B6EA}" srcOrd="2" destOrd="0" parTransId="{3A04E737-DBED-7544-BEFD-B4DAD658B7B3}" sibTransId="{3012E71C-8605-134A-BBFB-086A15CD82BC}"/>
    <dgm:cxn modelId="{049DCBC9-4650-D341-A6DE-EE6BCDE238A5}" type="presOf" srcId="{95C59B43-E445-8C46-B45D-20B87FB9B0FE}" destId="{3216F1A7-9883-BE41-9B40-A1C1FE1B7023}" srcOrd="0" destOrd="0" presId="urn:microsoft.com/office/officeart/2005/8/layout/hProcess4"/>
    <dgm:cxn modelId="{AE9B64EB-DCE4-0F46-B1A8-F4E210E2992E}" type="presOf" srcId="{E9EC5923-A622-174F-AA83-82AE7AD15DE9}" destId="{3216F1A7-9883-BE41-9B40-A1C1FE1B7023}" srcOrd="0" destOrd="6" presId="urn:microsoft.com/office/officeart/2005/8/layout/hProcess4"/>
    <dgm:cxn modelId="{2EE67AC5-4AAF-B044-9BE1-E7C4CB5A4296}" srcId="{CFB0F90C-2E53-FD4A-8670-A04D3E11A2A2}" destId="{23C03A03-DB3A-F540-8D64-04C08B2EB654}" srcOrd="1" destOrd="0" parTransId="{2B168053-2BEC-4E4F-82E4-680BA7321282}" sibTransId="{4ADF9CEB-6730-6746-8E3D-0B6730683C34}"/>
    <dgm:cxn modelId="{B0927939-4EFC-1346-8BE1-A6EBE6E5DFB3}" type="presOf" srcId="{9895C2EF-6DF0-CD47-BB07-25F1658E229E}" destId="{9994BDDC-945E-B046-9790-9E42D4E4E2DD}" srcOrd="1" destOrd="6" presId="urn:microsoft.com/office/officeart/2005/8/layout/hProcess4"/>
    <dgm:cxn modelId="{579688FF-7A27-EC44-8508-C72AFBE4247C}" type="presOf" srcId="{4ADF9CEB-6730-6746-8E3D-0B6730683C34}" destId="{FB1384F6-D4E3-7647-9684-990A50128788}" srcOrd="0" destOrd="0" presId="urn:microsoft.com/office/officeart/2005/8/layout/hProcess4"/>
    <dgm:cxn modelId="{6F7AB2E2-D9E6-2349-BD49-3319FC24F273}" type="presOf" srcId="{C17C78E7-BB80-254D-BBB1-53C8F4D42BB6}" destId="{21884C82-A72E-364A-B32C-6F639C1C87D5}" srcOrd="1" destOrd="3" presId="urn:microsoft.com/office/officeart/2005/8/layout/hProcess4"/>
    <dgm:cxn modelId="{05232C26-6155-6348-9ABA-208CD7203C2A}" type="presOf" srcId="{2D43F4B7-6C7A-F34E-BD01-F1D7961BC198}" destId="{AF303E19-DC57-3442-AFE0-A38A5004EEC6}" srcOrd="0" destOrd="2" presId="urn:microsoft.com/office/officeart/2005/8/layout/hProcess4"/>
    <dgm:cxn modelId="{5BFF914C-2499-9744-A523-9306E5E09680}" srcId="{B9AABA5B-0A7C-8743-AD88-5D2BA4BBB205}" destId="{21CD31BB-A6A6-6E42-9F50-B5786CBF0D73}" srcOrd="7" destOrd="0" parTransId="{996B5ABC-AA1D-C34D-A347-4AC45F52EFFE}" sibTransId="{BE5C6228-C909-8B40-9D83-DE02C251AABB}"/>
    <dgm:cxn modelId="{02584A82-62DE-8A4D-B757-AD8A5138B638}" type="presOf" srcId="{90BFE5ED-420B-7346-8B17-CE47B1C95A8A}" destId="{C87CA441-670C-0448-B9E8-8A5B650F63CF}" srcOrd="0" destOrd="3" presId="urn:microsoft.com/office/officeart/2005/8/layout/hProcess4"/>
    <dgm:cxn modelId="{CE4025B8-78F2-D644-B58B-6B7A5C6C9125}" srcId="{23C03A03-DB3A-F540-8D64-04C08B2EB654}" destId="{823D3ABD-C0CF-044F-815B-6DADB8C4D61C}" srcOrd="5" destOrd="0" parTransId="{A0F6BF76-D40F-E04C-A62D-55669F4C3677}" sibTransId="{65FC0561-5ECE-8E4B-B2AF-242D9AE944A5}"/>
    <dgm:cxn modelId="{CACCD7AF-D525-D946-B8EB-3A1156C7D2A7}" type="presOf" srcId="{95C59B43-E445-8C46-B45D-20B87FB9B0FE}" destId="{21884C82-A72E-364A-B32C-6F639C1C87D5}" srcOrd="1" destOrd="0" presId="urn:microsoft.com/office/officeart/2005/8/layout/hProcess4"/>
    <dgm:cxn modelId="{6FCC0151-7226-D64C-9AF4-66CF268BF23D}" type="presOf" srcId="{9895C2EF-6DF0-CD47-BB07-25F1658E229E}" destId="{AF303E19-DC57-3442-AFE0-A38A5004EEC6}" srcOrd="0" destOrd="6" presId="urn:microsoft.com/office/officeart/2005/8/layout/hProcess4"/>
    <dgm:cxn modelId="{A848CBEA-7E86-B14E-83D8-AB07ED96F714}" type="presOf" srcId="{62CD966B-B412-2046-9AF6-84F9B4E85F25}" destId="{3216F1A7-9883-BE41-9B40-A1C1FE1B7023}" srcOrd="0" destOrd="4" presId="urn:microsoft.com/office/officeart/2005/8/layout/hProcess4"/>
    <dgm:cxn modelId="{A1AB39E3-8B36-4C4D-9D60-DA05518B7409}" srcId="{B9AABA5B-0A7C-8743-AD88-5D2BA4BBB205}" destId="{B9EA0EA2-FC34-3045-9542-CFCCEDDE79CD}" srcOrd="1" destOrd="0" parTransId="{542E56A5-AD33-BC45-84FD-8D7838BBEEB0}" sibTransId="{017F7081-E463-184D-8781-B3C80CA40F09}"/>
    <dgm:cxn modelId="{32EF17F7-9910-9641-A1CC-DF3CDFABF4A6}" srcId="{2D61E97D-DF7F-2D49-9849-728FED2A154F}" destId="{90BFE5ED-420B-7346-8B17-CE47B1C95A8A}" srcOrd="3" destOrd="0" parTransId="{8363AB25-018F-3544-8EAE-3AC8207C4093}" sibTransId="{5D30BB58-5DC3-7C43-B958-E59101E67257}"/>
    <dgm:cxn modelId="{E17851E3-49DE-034F-9FD0-71B6669F8BDC}" type="presOf" srcId="{B9AABA5B-0A7C-8743-AD88-5D2BA4BBB205}" destId="{BB8FCEA7-A7D7-4C42-9E04-76881694D94D}" srcOrd="0" destOrd="0" presId="urn:microsoft.com/office/officeart/2005/8/layout/hProcess4"/>
    <dgm:cxn modelId="{E972E09A-08DA-D542-B20F-BC114C1ADCDA}" type="presOf" srcId="{23C03A03-DB3A-F540-8D64-04C08B2EB654}" destId="{BB5ED5EF-75F0-C643-8481-CCF5E9295F2D}" srcOrd="0" destOrd="0" presId="urn:microsoft.com/office/officeart/2005/8/layout/hProcess4"/>
    <dgm:cxn modelId="{D62B773E-44C2-9F4B-A043-C99E7F200693}" type="presOf" srcId="{497E4C88-64BD-9B4D-8DAB-6D7467F35D64}" destId="{C87CA441-670C-0448-B9E8-8A5B650F63CF}" srcOrd="0" destOrd="2" presId="urn:microsoft.com/office/officeart/2005/8/layout/hProcess4"/>
    <dgm:cxn modelId="{15E9D0D6-6A93-AD49-B425-6A81D93770D9}" type="presOf" srcId="{2CBC1807-E280-3D40-A84C-7A624D295717}" destId="{63EF1D0B-3C2A-0146-AD96-B7F55C4BFA64}" srcOrd="1" destOrd="7" presId="urn:microsoft.com/office/officeart/2005/8/layout/hProcess4"/>
    <dgm:cxn modelId="{B2561B93-A865-4F42-AA98-2A86EF6312C3}" type="presOf" srcId="{BAF6974D-C46E-784B-A9DE-9C94AA4ED7D7}" destId="{9994BDDC-945E-B046-9790-9E42D4E4E2DD}" srcOrd="1" destOrd="7" presId="urn:microsoft.com/office/officeart/2005/8/layout/hProcess4"/>
    <dgm:cxn modelId="{134F3FB0-B9BE-8D42-B030-2397C5F8B949}" type="presOf" srcId="{CFB0F90C-2E53-FD4A-8670-A04D3E11A2A2}" destId="{27FF568E-66FE-9941-9A6F-C0CC68198AF4}" srcOrd="0" destOrd="0" presId="urn:microsoft.com/office/officeart/2005/8/layout/hProcess4"/>
    <dgm:cxn modelId="{79F50546-D80F-374A-A517-742A7FA160B6}" type="presOf" srcId="{5A73E773-64C7-724C-8317-7CCB61D59246}" destId="{63EF1D0B-3C2A-0146-AD96-B7F55C4BFA64}" srcOrd="1" destOrd="6" presId="urn:microsoft.com/office/officeart/2005/8/layout/hProcess4"/>
    <dgm:cxn modelId="{22962674-A084-A143-8DA9-F6D795EF4921}" srcId="{B9AABA5B-0A7C-8743-AD88-5D2BA4BBB205}" destId="{489783C7-DDA2-7540-A465-91A2F8502D20}" srcOrd="5" destOrd="0" parTransId="{272BECDB-9C70-054D-8AE5-9102C94D55D1}" sibTransId="{AFB231C4-8D85-3841-812E-BB9B137D4422}"/>
    <dgm:cxn modelId="{4773AA96-C667-7746-994C-8C8BA6BE4080}" srcId="{23C03A03-DB3A-F540-8D64-04C08B2EB654}" destId="{2D43F4B7-6C7A-F34E-BD01-F1D7961BC198}" srcOrd="2" destOrd="0" parTransId="{7017F258-8232-1D4B-86D9-7BFAFFC0B7D9}" sibTransId="{75CFB3D6-7B65-B940-AEC7-D3CE32AB289A}"/>
    <dgm:cxn modelId="{E93DC7BD-A319-B54F-8473-BB213656B428}" type="presOf" srcId="{21CD31BB-A6A6-6E42-9F50-B5786CBF0D73}" destId="{3216F1A7-9883-BE41-9B40-A1C1FE1B7023}" srcOrd="0" destOrd="7" presId="urn:microsoft.com/office/officeart/2005/8/layout/hProcess4"/>
    <dgm:cxn modelId="{54B7DB8F-8557-0E4E-9D2B-FB89114CA531}" type="presOf" srcId="{44C7E0A3-D652-4D46-8CF2-8AF6C3DE6CA4}" destId="{63EF1D0B-3C2A-0146-AD96-B7F55C4BFA64}" srcOrd="1" destOrd="5" presId="urn:microsoft.com/office/officeart/2005/8/layout/hProcess4"/>
    <dgm:cxn modelId="{21113FEA-EDED-5949-A6C4-0F37C2B65694}" type="presOf" srcId="{823D3ABD-C0CF-044F-815B-6DADB8C4D61C}" destId="{9994BDDC-945E-B046-9790-9E42D4E4E2DD}" srcOrd="1" destOrd="5" presId="urn:microsoft.com/office/officeart/2005/8/layout/hProcess4"/>
    <dgm:cxn modelId="{CFF493AF-8AD4-414B-A520-8910E200FA9A}" type="presOf" srcId="{0DC4F66F-8836-A84A-AA24-237BBD727585}" destId="{4ED3F64F-570D-BB41-B561-34EE4F9D23D9}" srcOrd="0" destOrd="0" presId="urn:microsoft.com/office/officeart/2005/8/layout/hProcess4"/>
    <dgm:cxn modelId="{058F7789-F6E4-A845-A2EC-F86CC14F3C9B}" type="presOf" srcId="{36110B34-396C-844C-823A-53C3F9F19765}" destId="{9994BDDC-945E-B046-9790-9E42D4E4E2DD}" srcOrd="1" destOrd="0" presId="urn:microsoft.com/office/officeart/2005/8/layout/hProcess4"/>
    <dgm:cxn modelId="{95A81840-4E3D-CD45-8065-23CA5E65DB21}" type="presOf" srcId="{BAF6974D-C46E-784B-A9DE-9C94AA4ED7D7}" destId="{AF303E19-DC57-3442-AFE0-A38A5004EEC6}" srcOrd="0" destOrd="7" presId="urn:microsoft.com/office/officeart/2005/8/layout/hProcess4"/>
    <dgm:cxn modelId="{69B6319F-0873-AE40-A503-0D5603C4A339}" type="presOf" srcId="{2613FD3E-86AE-9F40-9F04-3B8158F229E8}" destId="{63EF1D0B-3C2A-0146-AD96-B7F55C4BFA64}" srcOrd="1" destOrd="0" presId="urn:microsoft.com/office/officeart/2005/8/layout/hProcess4"/>
    <dgm:cxn modelId="{A8DF590D-37D5-A542-94C6-7A8C7A8AC22A}" srcId="{B9AABA5B-0A7C-8743-AD88-5D2BA4BBB205}" destId="{62CD966B-B412-2046-9AF6-84F9B4E85F25}" srcOrd="4" destOrd="0" parTransId="{0A4B5966-76D3-8840-A7FC-DA6CB795E7E8}" sibTransId="{D9C3FA23-E9BF-0843-A98C-A6DC06205483}"/>
    <dgm:cxn modelId="{900A451E-939A-CE4B-9A9E-91551A12CEC1}" srcId="{23C03A03-DB3A-F540-8D64-04C08B2EB654}" destId="{27051511-9693-BD42-8333-FD6D57618542}" srcOrd="1" destOrd="0" parTransId="{2FC33A0A-B582-5247-8DC1-EA53DD2482F5}" sibTransId="{2B9BFE35-EE6B-414B-8D36-70E6DEE0F249}"/>
    <dgm:cxn modelId="{5EA0BC97-3452-2648-8F03-1B8304C6BCBD}" srcId="{23C03A03-DB3A-F540-8D64-04C08B2EB654}" destId="{9895C2EF-6DF0-CD47-BB07-25F1658E229E}" srcOrd="6" destOrd="0" parTransId="{ADDC4030-83C8-654B-A381-53C36A7D5849}" sibTransId="{1C1A24F8-4C91-E74B-B2E8-A1E8A9A25AF7}"/>
    <dgm:cxn modelId="{9D9132EA-2A31-AE46-8DA5-44448D4D2EDE}" type="presOf" srcId="{AB2393B2-D3CC-5046-A845-289A06DE390C}" destId="{AF303E19-DC57-3442-AFE0-A38A5004EEC6}" srcOrd="0" destOrd="3" presId="urn:microsoft.com/office/officeart/2005/8/layout/hProcess4"/>
    <dgm:cxn modelId="{2DB7CECA-461C-F642-8B48-31439086E669}" type="presOf" srcId="{5A73E773-64C7-724C-8317-7CCB61D59246}" destId="{C87CA441-670C-0448-B9E8-8A5B650F63CF}" srcOrd="0" destOrd="6" presId="urn:microsoft.com/office/officeart/2005/8/layout/hProcess4"/>
    <dgm:cxn modelId="{6D728D43-66BE-8642-B0E9-851E895E9C7B}" type="presOf" srcId="{489783C7-DDA2-7540-A465-91A2F8502D20}" destId="{3216F1A7-9883-BE41-9B40-A1C1FE1B7023}" srcOrd="0" destOrd="5" presId="urn:microsoft.com/office/officeart/2005/8/layout/hProcess4"/>
    <dgm:cxn modelId="{B096CA3D-5401-AA4F-9C4D-097F95A8EF7F}" type="presOf" srcId="{27051511-9693-BD42-8333-FD6D57618542}" destId="{9994BDDC-945E-B046-9790-9E42D4E4E2DD}" srcOrd="1" destOrd="1" presId="urn:microsoft.com/office/officeart/2005/8/layout/hProcess4"/>
    <dgm:cxn modelId="{55833ACD-4228-3E49-AB55-FA82C1CA38B9}" type="presOf" srcId="{497E4C88-64BD-9B4D-8DAB-6D7467F35D64}" destId="{63EF1D0B-3C2A-0146-AD96-B7F55C4BFA64}" srcOrd="1" destOrd="2" presId="urn:microsoft.com/office/officeart/2005/8/layout/hProcess4"/>
    <dgm:cxn modelId="{B9D5E110-80AD-AD46-9EC9-BE79F4CD07BF}" srcId="{B9AABA5B-0A7C-8743-AD88-5D2BA4BBB205}" destId="{95C59B43-E445-8C46-B45D-20B87FB9B0FE}" srcOrd="0" destOrd="0" parTransId="{A176AF61-0C6B-414F-8A0B-44CC15CAEAF5}" sibTransId="{8731874D-D8D7-734E-AADE-1DF1F080D129}"/>
    <dgm:cxn modelId="{9F239385-50C9-064F-A66E-A784BA40BB5F}" srcId="{2D61E97D-DF7F-2D49-9849-728FED2A154F}" destId="{44C7E0A3-D652-4D46-8CF2-8AF6C3DE6CA4}" srcOrd="5" destOrd="0" parTransId="{72B8BFEF-1D4D-3E4A-813E-6EFAEEFCF164}" sibTransId="{935FBA4A-A591-EB4B-875C-24E4DB33E3B2}"/>
    <dgm:cxn modelId="{EBDBDA3A-1D68-744A-B0A4-E583311DA1AC}" type="presOf" srcId="{05296241-26AD-9043-AD9E-01E7E419B6EA}" destId="{3216F1A7-9883-BE41-9B40-A1C1FE1B7023}" srcOrd="0" destOrd="2" presId="urn:microsoft.com/office/officeart/2005/8/layout/hProcess4"/>
    <dgm:cxn modelId="{FD5B2621-4595-8A4C-801F-5E2C0C5241DE}" srcId="{2D61E97D-DF7F-2D49-9849-728FED2A154F}" destId="{E8A1190E-49F3-ED4D-9193-2309F0521532}" srcOrd="1" destOrd="0" parTransId="{6F1DD910-4659-AE4F-8015-814EF1C3084B}" sibTransId="{DF02DAC9-1441-2140-BC65-1BC151A60A57}"/>
    <dgm:cxn modelId="{DD57AFE4-E382-7B43-8F17-1232A5357295}" type="presOf" srcId="{27051511-9693-BD42-8333-FD6D57618542}" destId="{AF303E19-DC57-3442-AFE0-A38A5004EEC6}" srcOrd="0" destOrd="1" presId="urn:microsoft.com/office/officeart/2005/8/layout/hProcess4"/>
    <dgm:cxn modelId="{D59E03C5-4665-E446-AA1E-371BF92D953D}" srcId="{2D61E97D-DF7F-2D49-9849-728FED2A154F}" destId="{2CBC1807-E280-3D40-A84C-7A624D295717}" srcOrd="7" destOrd="0" parTransId="{9F77D175-CFD0-8A4A-94C5-45B1CD98B14A}" sibTransId="{018C973D-869E-2B47-9D09-4E0B1F82B7EF}"/>
    <dgm:cxn modelId="{527CD6B9-6D4C-634D-BBB7-8EC3450F4BB6}" type="presOf" srcId="{62CD966B-B412-2046-9AF6-84F9B4E85F25}" destId="{21884C82-A72E-364A-B32C-6F639C1C87D5}" srcOrd="1" destOrd="4" presId="urn:microsoft.com/office/officeart/2005/8/layout/hProcess4"/>
    <dgm:cxn modelId="{3FE85F94-479B-424C-99B9-E8EFF523C1F6}" srcId="{23C03A03-DB3A-F540-8D64-04C08B2EB654}" destId="{1F82ECBA-59C7-EE49-A812-0EB220C2C1DE}" srcOrd="4" destOrd="0" parTransId="{9BB714CE-A066-C747-AD9E-73F2A72C2784}" sibTransId="{F4E6CE39-7F88-544E-9059-1055E47CE7C8}"/>
    <dgm:cxn modelId="{FEBD1F42-8403-B345-983A-113C61EEE581}" type="presOf" srcId="{B9EA0EA2-FC34-3045-9542-CFCCEDDE79CD}" destId="{21884C82-A72E-364A-B32C-6F639C1C87D5}" srcOrd="1" destOrd="1" presId="urn:microsoft.com/office/officeart/2005/8/layout/hProcess4"/>
    <dgm:cxn modelId="{5CE2F257-7F1C-8B42-B8FC-AA8F630E8892}" type="presOf" srcId="{1F82ECBA-59C7-EE49-A812-0EB220C2C1DE}" destId="{9994BDDC-945E-B046-9790-9E42D4E4E2DD}" srcOrd="1" destOrd="4" presId="urn:microsoft.com/office/officeart/2005/8/layout/hProcess4"/>
    <dgm:cxn modelId="{133736A8-E203-954E-A5FC-91A1C0204CD6}" srcId="{2D61E97D-DF7F-2D49-9849-728FED2A154F}" destId="{2613FD3E-86AE-9F40-9F04-3B8158F229E8}" srcOrd="0" destOrd="0" parTransId="{2DD75F34-EF98-1B46-867C-56E0DCCB16F3}" sibTransId="{720C7E33-C388-F448-B5C8-4C6F4BA41D36}"/>
    <dgm:cxn modelId="{F480EB3A-09A3-3045-8A2C-A35BFE9D6536}" type="presOf" srcId="{2D61E97D-DF7F-2D49-9849-728FED2A154F}" destId="{8B9AB9AF-87BC-3948-822F-7328B88B4958}" srcOrd="0" destOrd="0" presId="urn:microsoft.com/office/officeart/2005/8/layout/hProcess4"/>
    <dgm:cxn modelId="{067DBE6C-CC81-D347-A8D0-6B093897A4F3}" type="presOf" srcId="{2613FD3E-86AE-9F40-9F04-3B8158F229E8}" destId="{C87CA441-670C-0448-B9E8-8A5B650F63CF}" srcOrd="0" destOrd="0" presId="urn:microsoft.com/office/officeart/2005/8/layout/hProcess4"/>
    <dgm:cxn modelId="{A52BEAA6-BC59-C842-9F5B-7378B668DB70}" type="presOf" srcId="{3E5B3A2B-6055-E44E-8E40-E0EF750AEEE9}" destId="{63EF1D0B-3C2A-0146-AD96-B7F55C4BFA64}" srcOrd="1" destOrd="4" presId="urn:microsoft.com/office/officeart/2005/8/layout/hProcess4"/>
    <dgm:cxn modelId="{0B79B34F-621A-A64C-AC6D-FD8D9DD186D3}" type="presOf" srcId="{1F82ECBA-59C7-EE49-A812-0EB220C2C1DE}" destId="{AF303E19-DC57-3442-AFE0-A38A5004EEC6}" srcOrd="0" destOrd="4" presId="urn:microsoft.com/office/officeart/2005/8/layout/hProcess4"/>
    <dgm:cxn modelId="{EE82FBF9-2948-6A41-9468-926B41CE67B0}" type="presOf" srcId="{823D3ABD-C0CF-044F-815B-6DADB8C4D61C}" destId="{AF303E19-DC57-3442-AFE0-A38A5004EEC6}" srcOrd="0" destOrd="5" presId="urn:microsoft.com/office/officeart/2005/8/layout/hProcess4"/>
    <dgm:cxn modelId="{BCBAEB5A-F0FF-934E-8161-270267056227}" type="presOf" srcId="{21CD31BB-A6A6-6E42-9F50-B5786CBF0D73}" destId="{21884C82-A72E-364A-B32C-6F639C1C87D5}" srcOrd="1" destOrd="7" presId="urn:microsoft.com/office/officeart/2005/8/layout/hProcess4"/>
    <dgm:cxn modelId="{A73199F8-7E79-3D40-92C5-5FC817641183}" srcId="{B9AABA5B-0A7C-8743-AD88-5D2BA4BBB205}" destId="{E9EC5923-A622-174F-AA83-82AE7AD15DE9}" srcOrd="6" destOrd="0" parTransId="{B589EC21-0F81-4448-87FF-3D86ADF939C6}" sibTransId="{EB73EFA6-1493-A043-A123-328F9CFB67C8}"/>
    <dgm:cxn modelId="{853E8693-5E49-8A45-B39C-DB7F4F3B71CC}" srcId="{2D61E97D-DF7F-2D49-9849-728FED2A154F}" destId="{497E4C88-64BD-9B4D-8DAB-6D7467F35D64}" srcOrd="2" destOrd="0" parTransId="{D0E08B02-CDCA-EC4C-A1DE-44C31741B892}" sibTransId="{45EA9FCC-C159-384D-B53A-716CE3F01A90}"/>
    <dgm:cxn modelId="{D1B2F263-8CC1-9C46-A1B0-ADDC922C8F1C}" srcId="{CFB0F90C-2E53-FD4A-8670-A04D3E11A2A2}" destId="{2D61E97D-DF7F-2D49-9849-728FED2A154F}" srcOrd="2" destOrd="0" parTransId="{A8A3F8F3-380D-DD4C-A4E0-F32C67F6E1A7}" sibTransId="{05797360-A04E-1E4E-8BE4-8D96E096132D}"/>
    <dgm:cxn modelId="{44A8E87F-6745-B54F-82AD-0D92DA321CB7}" type="presOf" srcId="{AB2393B2-D3CC-5046-A845-289A06DE390C}" destId="{9994BDDC-945E-B046-9790-9E42D4E4E2DD}" srcOrd="1" destOrd="3" presId="urn:microsoft.com/office/officeart/2005/8/layout/hProcess4"/>
    <dgm:cxn modelId="{CE972150-BC4C-3140-BF08-052BF3F900C4}" srcId="{23C03A03-DB3A-F540-8D64-04C08B2EB654}" destId="{BAF6974D-C46E-784B-A9DE-9C94AA4ED7D7}" srcOrd="7" destOrd="0" parTransId="{D4D82032-9018-314B-873C-B5F8477022E1}" sibTransId="{A408B9AE-4863-D54B-A6C7-198A5208E0A1}"/>
    <dgm:cxn modelId="{7C835018-5906-F141-A1DE-B1ACC653CA11}" type="presOf" srcId="{2CBC1807-E280-3D40-A84C-7A624D295717}" destId="{C87CA441-670C-0448-B9E8-8A5B650F63CF}" srcOrd="0" destOrd="7" presId="urn:microsoft.com/office/officeart/2005/8/layout/hProcess4"/>
    <dgm:cxn modelId="{53A9844E-5367-8E45-BD13-EA4E87A9FA7B}" type="presOf" srcId="{2D43F4B7-6C7A-F34E-BD01-F1D7961BC198}" destId="{9994BDDC-945E-B046-9790-9E42D4E4E2DD}" srcOrd="1" destOrd="2" presId="urn:microsoft.com/office/officeart/2005/8/layout/hProcess4"/>
    <dgm:cxn modelId="{40352AA1-BFA6-F547-AF2F-61B575CC399A}" type="presOf" srcId="{B9EA0EA2-FC34-3045-9542-CFCCEDDE79CD}" destId="{3216F1A7-9883-BE41-9B40-A1C1FE1B7023}" srcOrd="0" destOrd="1" presId="urn:microsoft.com/office/officeart/2005/8/layout/hProcess4"/>
    <dgm:cxn modelId="{34EA4979-EF57-D740-8F06-16508665EC76}" srcId="{23C03A03-DB3A-F540-8D64-04C08B2EB654}" destId="{36110B34-396C-844C-823A-53C3F9F19765}" srcOrd="0" destOrd="0" parTransId="{CD1C20F8-A85E-3C48-A399-6D77B3AF18FB}" sibTransId="{5A2A97F6-C3D2-B149-8A6C-A5209084F685}"/>
    <dgm:cxn modelId="{AE559E97-6E7C-2043-8AA9-7BBB34BAF10D}" srcId="{2D61E97D-DF7F-2D49-9849-728FED2A154F}" destId="{5A73E773-64C7-724C-8317-7CCB61D59246}" srcOrd="6" destOrd="0" parTransId="{B67E0D0B-3DF7-0B4C-ACFF-3B9B5CF23E86}" sibTransId="{45320434-E4BD-9945-A565-60CB547A5D56}"/>
    <dgm:cxn modelId="{07633183-69BD-F140-82B9-01C95E2F803C}" type="presOf" srcId="{44C7E0A3-D652-4D46-8CF2-8AF6C3DE6CA4}" destId="{C87CA441-670C-0448-B9E8-8A5B650F63CF}" srcOrd="0" destOrd="5" presId="urn:microsoft.com/office/officeart/2005/8/layout/hProcess4"/>
    <dgm:cxn modelId="{F6D66B60-CF75-144B-A6FF-D40CD8C6313A}" type="presOf" srcId="{489783C7-DDA2-7540-A465-91A2F8502D20}" destId="{21884C82-A72E-364A-B32C-6F639C1C87D5}" srcOrd="1" destOrd="5" presId="urn:microsoft.com/office/officeart/2005/8/layout/hProcess4"/>
    <dgm:cxn modelId="{38D225B5-5204-A945-B8B8-8C3047C54E19}" type="presParOf" srcId="{27FF568E-66FE-9941-9A6F-C0CC68198AF4}" destId="{6BAE7A8A-4E08-4C42-9898-EEFCEA2B2CAC}" srcOrd="0" destOrd="0" presId="urn:microsoft.com/office/officeart/2005/8/layout/hProcess4"/>
    <dgm:cxn modelId="{61C0CD72-EF90-B84B-9773-271CE65FB9C9}" type="presParOf" srcId="{27FF568E-66FE-9941-9A6F-C0CC68198AF4}" destId="{27061CD2-3A78-FE4A-944D-7732CBFB86D7}" srcOrd="1" destOrd="0" presId="urn:microsoft.com/office/officeart/2005/8/layout/hProcess4"/>
    <dgm:cxn modelId="{270C999F-F0C4-F34E-86D3-D8213F9984A3}" type="presParOf" srcId="{27FF568E-66FE-9941-9A6F-C0CC68198AF4}" destId="{6F37398B-6216-E342-984E-E0D0E748B746}" srcOrd="2" destOrd="0" presId="urn:microsoft.com/office/officeart/2005/8/layout/hProcess4"/>
    <dgm:cxn modelId="{46D01F60-B9C3-8B48-910A-608C6574A5D0}" type="presParOf" srcId="{6F37398B-6216-E342-984E-E0D0E748B746}" destId="{DF0D5FD0-EF61-BD4B-854B-7B68A0C54236}" srcOrd="0" destOrd="0" presId="urn:microsoft.com/office/officeart/2005/8/layout/hProcess4"/>
    <dgm:cxn modelId="{0A19D8A3-83C8-3F49-82E5-C6FC444D1431}" type="presParOf" srcId="{DF0D5FD0-EF61-BD4B-854B-7B68A0C54236}" destId="{33C3BA63-9C67-A345-A083-30015120A978}" srcOrd="0" destOrd="0" presId="urn:microsoft.com/office/officeart/2005/8/layout/hProcess4"/>
    <dgm:cxn modelId="{966B3557-17EE-604C-85EA-11CE37E6D0D6}" type="presParOf" srcId="{DF0D5FD0-EF61-BD4B-854B-7B68A0C54236}" destId="{3216F1A7-9883-BE41-9B40-A1C1FE1B7023}" srcOrd="1" destOrd="0" presId="urn:microsoft.com/office/officeart/2005/8/layout/hProcess4"/>
    <dgm:cxn modelId="{55EFDED1-2ADD-D14A-9D20-4F7AB5D879BA}" type="presParOf" srcId="{DF0D5FD0-EF61-BD4B-854B-7B68A0C54236}" destId="{21884C82-A72E-364A-B32C-6F639C1C87D5}" srcOrd="2" destOrd="0" presId="urn:microsoft.com/office/officeart/2005/8/layout/hProcess4"/>
    <dgm:cxn modelId="{D921B16D-B981-4442-9453-AE28E33790B9}" type="presParOf" srcId="{DF0D5FD0-EF61-BD4B-854B-7B68A0C54236}" destId="{BB8FCEA7-A7D7-4C42-9E04-76881694D94D}" srcOrd="3" destOrd="0" presId="urn:microsoft.com/office/officeart/2005/8/layout/hProcess4"/>
    <dgm:cxn modelId="{B9FB5B7C-9A5F-864F-8ECF-B417B64F7B81}" type="presParOf" srcId="{DF0D5FD0-EF61-BD4B-854B-7B68A0C54236}" destId="{62BA54A2-35FA-874A-9823-5B20E72FF9A4}" srcOrd="4" destOrd="0" presId="urn:microsoft.com/office/officeart/2005/8/layout/hProcess4"/>
    <dgm:cxn modelId="{B8D30D72-D4EF-E140-A41A-A66D628A84A7}" type="presParOf" srcId="{6F37398B-6216-E342-984E-E0D0E748B746}" destId="{4ED3F64F-570D-BB41-B561-34EE4F9D23D9}" srcOrd="1" destOrd="0" presId="urn:microsoft.com/office/officeart/2005/8/layout/hProcess4"/>
    <dgm:cxn modelId="{BFCBD172-4143-C345-8549-D0237AA20A4C}" type="presParOf" srcId="{6F37398B-6216-E342-984E-E0D0E748B746}" destId="{01315978-1B1D-0749-A65B-8E4AFA410EDA}" srcOrd="2" destOrd="0" presId="urn:microsoft.com/office/officeart/2005/8/layout/hProcess4"/>
    <dgm:cxn modelId="{2B1F0F6E-F8E9-FF40-8230-1FC2C0B7163F}" type="presParOf" srcId="{01315978-1B1D-0749-A65B-8E4AFA410EDA}" destId="{169FAAEC-288B-024A-A244-BA65FA890644}" srcOrd="0" destOrd="0" presId="urn:microsoft.com/office/officeart/2005/8/layout/hProcess4"/>
    <dgm:cxn modelId="{CE23022E-62FB-774D-A8BB-92B572E9FF7A}" type="presParOf" srcId="{01315978-1B1D-0749-A65B-8E4AFA410EDA}" destId="{AF303E19-DC57-3442-AFE0-A38A5004EEC6}" srcOrd="1" destOrd="0" presId="urn:microsoft.com/office/officeart/2005/8/layout/hProcess4"/>
    <dgm:cxn modelId="{6B23403D-5C17-C746-97B0-2F9B455C26EC}" type="presParOf" srcId="{01315978-1B1D-0749-A65B-8E4AFA410EDA}" destId="{9994BDDC-945E-B046-9790-9E42D4E4E2DD}" srcOrd="2" destOrd="0" presId="urn:microsoft.com/office/officeart/2005/8/layout/hProcess4"/>
    <dgm:cxn modelId="{08D89DDF-687B-2A4A-AE7A-E4FFDCD37A59}" type="presParOf" srcId="{01315978-1B1D-0749-A65B-8E4AFA410EDA}" destId="{BB5ED5EF-75F0-C643-8481-CCF5E9295F2D}" srcOrd="3" destOrd="0" presId="urn:microsoft.com/office/officeart/2005/8/layout/hProcess4"/>
    <dgm:cxn modelId="{B4550773-3C97-6D42-A519-8963420C6656}" type="presParOf" srcId="{01315978-1B1D-0749-A65B-8E4AFA410EDA}" destId="{D123331E-2F3D-144F-85C8-381A83E5CB8F}" srcOrd="4" destOrd="0" presId="urn:microsoft.com/office/officeart/2005/8/layout/hProcess4"/>
    <dgm:cxn modelId="{C4BA8C00-CCA8-2D47-B295-F57E806E9C6F}" type="presParOf" srcId="{6F37398B-6216-E342-984E-E0D0E748B746}" destId="{FB1384F6-D4E3-7647-9684-990A50128788}" srcOrd="3" destOrd="0" presId="urn:microsoft.com/office/officeart/2005/8/layout/hProcess4"/>
    <dgm:cxn modelId="{C1986582-7209-5B46-B11F-F74B26D03EE8}" type="presParOf" srcId="{6F37398B-6216-E342-984E-E0D0E748B746}" destId="{E2C13339-C526-3441-8822-8DE0AB57A608}" srcOrd="4" destOrd="0" presId="urn:microsoft.com/office/officeart/2005/8/layout/hProcess4"/>
    <dgm:cxn modelId="{91DEC5E5-072F-C940-9050-615C1AF7F508}" type="presParOf" srcId="{E2C13339-C526-3441-8822-8DE0AB57A608}" destId="{CB69C959-5719-B64B-B2F4-4CB7128AA71B}" srcOrd="0" destOrd="0" presId="urn:microsoft.com/office/officeart/2005/8/layout/hProcess4"/>
    <dgm:cxn modelId="{758E5199-5B8B-524F-B5C9-E38E4FA0CC26}" type="presParOf" srcId="{E2C13339-C526-3441-8822-8DE0AB57A608}" destId="{C87CA441-670C-0448-B9E8-8A5B650F63CF}" srcOrd="1" destOrd="0" presId="urn:microsoft.com/office/officeart/2005/8/layout/hProcess4"/>
    <dgm:cxn modelId="{C54E8666-A7D3-DE4A-9E3C-3195B008965F}" type="presParOf" srcId="{E2C13339-C526-3441-8822-8DE0AB57A608}" destId="{63EF1D0B-3C2A-0146-AD96-B7F55C4BFA64}" srcOrd="2" destOrd="0" presId="urn:microsoft.com/office/officeart/2005/8/layout/hProcess4"/>
    <dgm:cxn modelId="{45184040-192C-C840-9B8F-3C0B38D9D113}" type="presParOf" srcId="{E2C13339-C526-3441-8822-8DE0AB57A608}" destId="{8B9AB9AF-87BC-3948-822F-7328B88B4958}" srcOrd="3" destOrd="0" presId="urn:microsoft.com/office/officeart/2005/8/layout/hProcess4"/>
    <dgm:cxn modelId="{45DCDBEF-C972-0447-A6E1-0405D7E488B5}" type="presParOf" srcId="{E2C13339-C526-3441-8822-8DE0AB57A608}" destId="{596E1BEC-BB32-5446-9620-94F2FA44B9E3}"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FB0F90C-2E53-FD4A-8670-A04D3E11A2A2}" type="doc">
      <dgm:prSet loTypeId="urn:microsoft.com/office/officeart/2005/8/layout/hProcess4" loCatId="" qsTypeId="urn:microsoft.com/office/officeart/2005/8/quickstyle/simple5" qsCatId="simple" csTypeId="urn:microsoft.com/office/officeart/2005/8/colors/colorful2" csCatId="colorful" phldr="1"/>
      <dgm:spPr/>
    </dgm:pt>
    <dgm:pt modelId="{B9AABA5B-0A7C-8743-AD88-5D2BA4BBB205}">
      <dgm:prSet phldrT="[Text]" custT="1"/>
      <dgm:spPr/>
      <dgm:t>
        <a:bodyPr/>
        <a:lstStyle/>
        <a:p>
          <a:r>
            <a:rPr lang="en-US" sz="3000" b="1" dirty="0" smtClean="0"/>
            <a:t>Midlife Adults</a:t>
          </a:r>
          <a:endParaRPr lang="en-US" sz="3000" b="1" dirty="0"/>
        </a:p>
      </dgm:t>
    </dgm:pt>
    <dgm:pt modelId="{02B55823-93A4-814D-B51E-CE1985452092}" type="parTrans" cxnId="{3FBF070E-FEE6-F241-ABA1-10C3DBBFF0AC}">
      <dgm:prSet/>
      <dgm:spPr/>
      <dgm:t>
        <a:bodyPr/>
        <a:lstStyle/>
        <a:p>
          <a:endParaRPr lang="en-US"/>
        </a:p>
      </dgm:t>
    </dgm:pt>
    <dgm:pt modelId="{0DC4F66F-8836-A84A-AA24-237BBD727585}" type="sibTrans" cxnId="{3FBF070E-FEE6-F241-ABA1-10C3DBBFF0AC}">
      <dgm:prSet/>
      <dgm:spPr/>
      <dgm:t>
        <a:bodyPr/>
        <a:lstStyle/>
        <a:p>
          <a:endParaRPr lang="en-US"/>
        </a:p>
      </dgm:t>
    </dgm:pt>
    <dgm:pt modelId="{23C03A03-DB3A-F540-8D64-04C08B2EB654}">
      <dgm:prSet phldrT="[Text]" custT="1"/>
      <dgm:spPr/>
      <dgm:t>
        <a:bodyPr/>
        <a:lstStyle/>
        <a:p>
          <a:r>
            <a:rPr lang="en-US" sz="3000" b="1" dirty="0" smtClean="0"/>
            <a:t>Mature Adults</a:t>
          </a:r>
          <a:endParaRPr lang="en-US" sz="3000" b="1" dirty="0"/>
        </a:p>
      </dgm:t>
    </dgm:pt>
    <dgm:pt modelId="{2B168053-2BEC-4E4F-82E4-680BA7321282}" type="parTrans" cxnId="{2EE67AC5-4AAF-B044-9BE1-E7C4CB5A4296}">
      <dgm:prSet/>
      <dgm:spPr/>
      <dgm:t>
        <a:bodyPr/>
        <a:lstStyle/>
        <a:p>
          <a:endParaRPr lang="en-US"/>
        </a:p>
      </dgm:t>
    </dgm:pt>
    <dgm:pt modelId="{4ADF9CEB-6730-6746-8E3D-0B6730683C34}" type="sibTrans" cxnId="{2EE67AC5-4AAF-B044-9BE1-E7C4CB5A4296}">
      <dgm:prSet/>
      <dgm:spPr/>
      <dgm:t>
        <a:bodyPr/>
        <a:lstStyle/>
        <a:p>
          <a:endParaRPr lang="en-US"/>
        </a:p>
      </dgm:t>
    </dgm:pt>
    <dgm:pt modelId="{95C59B43-E445-8C46-B45D-20B87FB9B0FE}">
      <dgm:prSet phldrT="[Text]" custT="1"/>
      <dgm:spPr/>
      <dgm:t>
        <a:bodyPr/>
        <a:lstStyle/>
        <a:p>
          <a:r>
            <a:rPr lang="en-US" sz="1600" dirty="0" smtClean="0">
              <a:solidFill>
                <a:srgbClr val="000000"/>
              </a:solidFill>
            </a:rPr>
            <a:t>Caring Relationships</a:t>
          </a:r>
          <a:endParaRPr lang="en-US" sz="1600" dirty="0">
            <a:latin typeface="Calibri"/>
            <a:cs typeface="Calibri"/>
          </a:endParaRPr>
        </a:p>
      </dgm:t>
    </dgm:pt>
    <dgm:pt modelId="{A176AF61-0C6B-414F-8A0B-44CC15CAEAF5}" type="parTrans" cxnId="{B9D5E110-80AD-AD46-9EC9-BE79F4CD07BF}">
      <dgm:prSet/>
      <dgm:spPr/>
      <dgm:t>
        <a:bodyPr/>
        <a:lstStyle/>
        <a:p>
          <a:endParaRPr lang="en-US"/>
        </a:p>
      </dgm:t>
    </dgm:pt>
    <dgm:pt modelId="{8731874D-D8D7-734E-AADE-1DF1F080D129}" type="sibTrans" cxnId="{B9D5E110-80AD-AD46-9EC9-BE79F4CD07BF}">
      <dgm:prSet/>
      <dgm:spPr/>
      <dgm:t>
        <a:bodyPr/>
        <a:lstStyle/>
        <a:p>
          <a:endParaRPr lang="en-US"/>
        </a:p>
      </dgm:t>
    </dgm:pt>
    <dgm:pt modelId="{36110B34-396C-844C-823A-53C3F9F19765}">
      <dgm:prSet phldrT="[Text]" custT="1"/>
      <dgm:spPr/>
      <dgm:t>
        <a:bodyPr/>
        <a:lstStyle/>
        <a:p>
          <a:r>
            <a:rPr lang="en-US" sz="1600" dirty="0" smtClean="0">
              <a:solidFill>
                <a:srgbClr val="000000"/>
              </a:solidFill>
            </a:rPr>
            <a:t>Caring Relationships</a:t>
          </a:r>
          <a:endParaRPr lang="en-US" sz="1600" dirty="0">
            <a:latin typeface="Calibri"/>
            <a:cs typeface="Calibri"/>
          </a:endParaRPr>
        </a:p>
      </dgm:t>
    </dgm:pt>
    <dgm:pt modelId="{CD1C20F8-A85E-3C48-A399-6D77B3AF18FB}" type="parTrans" cxnId="{34EA4979-EF57-D740-8F06-16508665EC76}">
      <dgm:prSet/>
      <dgm:spPr/>
      <dgm:t>
        <a:bodyPr/>
        <a:lstStyle/>
        <a:p>
          <a:endParaRPr lang="en-US"/>
        </a:p>
      </dgm:t>
    </dgm:pt>
    <dgm:pt modelId="{5A2A97F6-C3D2-B149-8A6C-A5209084F685}" type="sibTrans" cxnId="{34EA4979-EF57-D740-8F06-16508665EC76}">
      <dgm:prSet/>
      <dgm:spPr/>
      <dgm:t>
        <a:bodyPr/>
        <a:lstStyle/>
        <a:p>
          <a:endParaRPr lang="en-US"/>
        </a:p>
      </dgm:t>
    </dgm:pt>
    <dgm:pt modelId="{2613FD3E-86AE-9F40-9F04-3B8158F229E8}">
      <dgm:prSet custT="1"/>
      <dgm:spPr/>
      <dgm:t>
        <a:bodyPr/>
        <a:lstStyle/>
        <a:p>
          <a:r>
            <a:rPr lang="en-US" sz="1600" dirty="0" smtClean="0">
              <a:solidFill>
                <a:srgbClr val="000000"/>
              </a:solidFill>
            </a:rPr>
            <a:t>Caring Relationships</a:t>
          </a:r>
          <a:endParaRPr lang="en-US" sz="1600" dirty="0">
            <a:latin typeface="Calibri"/>
            <a:cs typeface="Calibri"/>
          </a:endParaRPr>
        </a:p>
      </dgm:t>
    </dgm:pt>
    <dgm:pt modelId="{2D61E97D-DF7F-2D49-9849-728FED2A154F}">
      <dgm:prSet phldrT="[Text]" custT="1"/>
      <dgm:spPr/>
      <dgm:t>
        <a:bodyPr/>
        <a:lstStyle/>
        <a:p>
          <a:r>
            <a:rPr lang="en-US" sz="3000" b="1" dirty="0" smtClean="0"/>
            <a:t>Older Adults </a:t>
          </a:r>
          <a:endParaRPr lang="en-US" sz="3000" b="1" dirty="0"/>
        </a:p>
      </dgm:t>
    </dgm:pt>
    <dgm:pt modelId="{05797360-A04E-1E4E-8BE4-8D96E096132D}" type="sibTrans" cxnId="{D1B2F263-8CC1-9C46-A1B0-ADDC922C8F1C}">
      <dgm:prSet/>
      <dgm:spPr/>
      <dgm:t>
        <a:bodyPr/>
        <a:lstStyle/>
        <a:p>
          <a:endParaRPr lang="en-US"/>
        </a:p>
      </dgm:t>
    </dgm:pt>
    <dgm:pt modelId="{A8A3F8F3-380D-DD4C-A4E0-F32C67F6E1A7}" type="parTrans" cxnId="{D1B2F263-8CC1-9C46-A1B0-ADDC922C8F1C}">
      <dgm:prSet/>
      <dgm:spPr/>
      <dgm:t>
        <a:bodyPr/>
        <a:lstStyle/>
        <a:p>
          <a:endParaRPr lang="en-US"/>
        </a:p>
      </dgm:t>
    </dgm:pt>
    <dgm:pt modelId="{720C7E33-C388-F448-B5C8-4C6F4BA41D36}" type="sibTrans" cxnId="{133736A8-E203-954E-A5FC-91A1C0204CD6}">
      <dgm:prSet/>
      <dgm:spPr/>
      <dgm:t>
        <a:bodyPr/>
        <a:lstStyle/>
        <a:p>
          <a:endParaRPr lang="en-US"/>
        </a:p>
      </dgm:t>
    </dgm:pt>
    <dgm:pt modelId="{2DD75F34-EF98-1B46-867C-56E0DCCB16F3}" type="parTrans" cxnId="{133736A8-E203-954E-A5FC-91A1C0204CD6}">
      <dgm:prSet/>
      <dgm:spPr/>
      <dgm:t>
        <a:bodyPr/>
        <a:lstStyle/>
        <a:p>
          <a:endParaRPr lang="en-US"/>
        </a:p>
      </dgm:t>
    </dgm:pt>
    <dgm:pt modelId="{B9EA0EA2-FC34-3045-9542-CFCCEDDE79CD}">
      <dgm:prSet custT="1"/>
      <dgm:spPr/>
      <dgm:t>
        <a:bodyPr/>
        <a:lstStyle/>
        <a:p>
          <a:r>
            <a:rPr lang="en-US" sz="1600" dirty="0" smtClean="0">
              <a:solidFill>
                <a:srgbClr val="000000"/>
              </a:solidFill>
            </a:rPr>
            <a:t>Church Year Feasts &amp; Seasons</a:t>
          </a:r>
          <a:endParaRPr lang="en-US" sz="1600" dirty="0">
            <a:solidFill>
              <a:srgbClr val="000000"/>
            </a:solidFill>
          </a:endParaRPr>
        </a:p>
      </dgm:t>
    </dgm:pt>
    <dgm:pt modelId="{542E56A5-AD33-BC45-84FD-8D7838BBEEB0}" type="parTrans" cxnId="{A1AB39E3-8B36-4C4D-9D60-DA05518B7409}">
      <dgm:prSet/>
      <dgm:spPr/>
      <dgm:t>
        <a:bodyPr/>
        <a:lstStyle/>
        <a:p>
          <a:endParaRPr lang="en-US"/>
        </a:p>
      </dgm:t>
    </dgm:pt>
    <dgm:pt modelId="{017F7081-E463-184D-8781-B3C80CA40F09}" type="sibTrans" cxnId="{A1AB39E3-8B36-4C4D-9D60-DA05518B7409}">
      <dgm:prSet/>
      <dgm:spPr/>
      <dgm:t>
        <a:bodyPr/>
        <a:lstStyle/>
        <a:p>
          <a:endParaRPr lang="en-US"/>
        </a:p>
      </dgm:t>
    </dgm:pt>
    <dgm:pt modelId="{05296241-26AD-9043-AD9E-01E7E419B6EA}">
      <dgm:prSet custT="1"/>
      <dgm:spPr/>
      <dgm:t>
        <a:bodyPr/>
        <a:lstStyle/>
        <a:p>
          <a:r>
            <a:rPr lang="en-US" sz="1600" dirty="0" smtClean="0">
              <a:solidFill>
                <a:srgbClr val="000000"/>
              </a:solidFill>
            </a:rPr>
            <a:t>Learning the Tradition</a:t>
          </a:r>
          <a:endParaRPr lang="en-US" sz="1600" dirty="0">
            <a:solidFill>
              <a:srgbClr val="000000"/>
            </a:solidFill>
          </a:endParaRPr>
        </a:p>
      </dgm:t>
    </dgm:pt>
    <dgm:pt modelId="{3A04E737-DBED-7544-BEFD-B4DAD658B7B3}" type="parTrans" cxnId="{812C9098-E14C-1E46-820C-E925706B4A2E}">
      <dgm:prSet/>
      <dgm:spPr/>
      <dgm:t>
        <a:bodyPr/>
        <a:lstStyle/>
        <a:p>
          <a:endParaRPr lang="en-US"/>
        </a:p>
      </dgm:t>
    </dgm:pt>
    <dgm:pt modelId="{3012E71C-8605-134A-BBFB-086A15CD82BC}" type="sibTrans" cxnId="{812C9098-E14C-1E46-820C-E925706B4A2E}">
      <dgm:prSet/>
      <dgm:spPr/>
      <dgm:t>
        <a:bodyPr/>
        <a:lstStyle/>
        <a:p>
          <a:endParaRPr lang="en-US"/>
        </a:p>
      </dgm:t>
    </dgm:pt>
    <dgm:pt modelId="{C17C78E7-BB80-254D-BBB1-53C8F4D42BB6}">
      <dgm:prSet custT="1"/>
      <dgm:spPr/>
      <dgm:t>
        <a:bodyPr/>
        <a:lstStyle/>
        <a:p>
          <a:r>
            <a:rPr lang="en-US" sz="1600" dirty="0" smtClean="0">
              <a:solidFill>
                <a:srgbClr val="000000"/>
              </a:solidFill>
            </a:rPr>
            <a:t>Prayer &amp; Spiritual Formation</a:t>
          </a:r>
          <a:endParaRPr lang="en-US" sz="1600" dirty="0">
            <a:solidFill>
              <a:srgbClr val="000000"/>
            </a:solidFill>
          </a:endParaRPr>
        </a:p>
      </dgm:t>
    </dgm:pt>
    <dgm:pt modelId="{1BCD4984-8D14-E549-919A-88378F54F7E1}" type="parTrans" cxnId="{2A6B43FB-214C-AD4F-86A2-2902C485AE13}">
      <dgm:prSet/>
      <dgm:spPr/>
      <dgm:t>
        <a:bodyPr/>
        <a:lstStyle/>
        <a:p>
          <a:endParaRPr lang="en-US"/>
        </a:p>
      </dgm:t>
    </dgm:pt>
    <dgm:pt modelId="{BD733BF5-B180-2548-BCF2-484C4713D78C}" type="sibTrans" cxnId="{2A6B43FB-214C-AD4F-86A2-2902C485AE13}">
      <dgm:prSet/>
      <dgm:spPr/>
      <dgm:t>
        <a:bodyPr/>
        <a:lstStyle/>
        <a:p>
          <a:endParaRPr lang="en-US"/>
        </a:p>
      </dgm:t>
    </dgm:pt>
    <dgm:pt modelId="{62CD966B-B412-2046-9AF6-84F9B4E85F25}">
      <dgm:prSet custT="1"/>
      <dgm:spPr/>
      <dgm:t>
        <a:bodyPr/>
        <a:lstStyle/>
        <a:p>
          <a:r>
            <a:rPr lang="en-US" sz="1600" dirty="0" smtClean="0">
              <a:solidFill>
                <a:srgbClr val="000000"/>
              </a:solidFill>
            </a:rPr>
            <a:t>Reading the Bible</a:t>
          </a:r>
          <a:endParaRPr lang="en-US" sz="1600" dirty="0">
            <a:solidFill>
              <a:srgbClr val="000000"/>
            </a:solidFill>
          </a:endParaRPr>
        </a:p>
      </dgm:t>
    </dgm:pt>
    <dgm:pt modelId="{0A4B5966-76D3-8840-A7FC-DA6CB795E7E8}" type="parTrans" cxnId="{A8DF590D-37D5-A542-94C6-7A8C7A8AC22A}">
      <dgm:prSet/>
      <dgm:spPr/>
      <dgm:t>
        <a:bodyPr/>
        <a:lstStyle/>
        <a:p>
          <a:endParaRPr lang="en-US"/>
        </a:p>
      </dgm:t>
    </dgm:pt>
    <dgm:pt modelId="{D9C3FA23-E9BF-0843-A98C-A6DC06205483}" type="sibTrans" cxnId="{A8DF590D-37D5-A542-94C6-7A8C7A8AC22A}">
      <dgm:prSet/>
      <dgm:spPr/>
      <dgm:t>
        <a:bodyPr/>
        <a:lstStyle/>
        <a:p>
          <a:endParaRPr lang="en-US"/>
        </a:p>
      </dgm:t>
    </dgm:pt>
    <dgm:pt modelId="{489783C7-DDA2-7540-A465-91A2F8502D20}">
      <dgm:prSet custT="1"/>
      <dgm:spPr/>
      <dgm:t>
        <a:bodyPr/>
        <a:lstStyle/>
        <a:p>
          <a:r>
            <a:rPr lang="en-US" sz="1600" dirty="0" smtClean="0">
              <a:solidFill>
                <a:srgbClr val="000000"/>
              </a:solidFill>
            </a:rPr>
            <a:t>Rituals &amp; Milestones</a:t>
          </a:r>
          <a:endParaRPr lang="en-US" sz="1600" dirty="0">
            <a:solidFill>
              <a:srgbClr val="000000"/>
            </a:solidFill>
          </a:endParaRPr>
        </a:p>
      </dgm:t>
    </dgm:pt>
    <dgm:pt modelId="{272BECDB-9C70-054D-8AE5-9102C94D55D1}" type="parTrans" cxnId="{22962674-A084-A143-8DA9-F6D795EF4921}">
      <dgm:prSet/>
      <dgm:spPr/>
      <dgm:t>
        <a:bodyPr/>
        <a:lstStyle/>
        <a:p>
          <a:endParaRPr lang="en-US"/>
        </a:p>
      </dgm:t>
    </dgm:pt>
    <dgm:pt modelId="{AFB231C4-8D85-3841-812E-BB9B137D4422}" type="sibTrans" cxnId="{22962674-A084-A143-8DA9-F6D795EF4921}">
      <dgm:prSet/>
      <dgm:spPr/>
      <dgm:t>
        <a:bodyPr/>
        <a:lstStyle/>
        <a:p>
          <a:endParaRPr lang="en-US"/>
        </a:p>
      </dgm:t>
    </dgm:pt>
    <dgm:pt modelId="{E9EC5923-A622-174F-AA83-82AE7AD15DE9}">
      <dgm:prSet custT="1"/>
      <dgm:spPr/>
      <dgm:t>
        <a:bodyPr/>
        <a:lstStyle/>
        <a:p>
          <a:r>
            <a:rPr lang="en-US" sz="1600" dirty="0" smtClean="0">
              <a:solidFill>
                <a:srgbClr val="000000"/>
              </a:solidFill>
            </a:rPr>
            <a:t>Service &amp; Working for Justice</a:t>
          </a:r>
          <a:endParaRPr lang="en-US" sz="1600" dirty="0">
            <a:solidFill>
              <a:srgbClr val="000000"/>
            </a:solidFill>
          </a:endParaRPr>
        </a:p>
      </dgm:t>
    </dgm:pt>
    <dgm:pt modelId="{B589EC21-0F81-4448-87FF-3D86ADF939C6}" type="parTrans" cxnId="{A73199F8-7E79-3D40-92C5-5FC817641183}">
      <dgm:prSet/>
      <dgm:spPr/>
      <dgm:t>
        <a:bodyPr/>
        <a:lstStyle/>
        <a:p>
          <a:endParaRPr lang="en-US"/>
        </a:p>
      </dgm:t>
    </dgm:pt>
    <dgm:pt modelId="{EB73EFA6-1493-A043-A123-328F9CFB67C8}" type="sibTrans" cxnId="{A73199F8-7E79-3D40-92C5-5FC817641183}">
      <dgm:prSet/>
      <dgm:spPr/>
      <dgm:t>
        <a:bodyPr/>
        <a:lstStyle/>
        <a:p>
          <a:endParaRPr lang="en-US"/>
        </a:p>
      </dgm:t>
    </dgm:pt>
    <dgm:pt modelId="{21CD31BB-A6A6-6E42-9F50-B5786CBF0D73}">
      <dgm:prSet custT="1"/>
      <dgm:spPr/>
      <dgm:t>
        <a:bodyPr/>
        <a:lstStyle/>
        <a:p>
          <a:r>
            <a:rPr lang="en-US" sz="1600" dirty="0" smtClean="0">
              <a:solidFill>
                <a:srgbClr val="000000"/>
              </a:solidFill>
            </a:rPr>
            <a:t>Worship</a:t>
          </a:r>
          <a:endParaRPr lang="en-US" sz="1600" dirty="0">
            <a:solidFill>
              <a:srgbClr val="000000"/>
            </a:solidFill>
          </a:endParaRPr>
        </a:p>
      </dgm:t>
    </dgm:pt>
    <dgm:pt modelId="{996B5ABC-AA1D-C34D-A347-4AC45F52EFFE}" type="parTrans" cxnId="{5BFF914C-2499-9744-A523-9306E5E09680}">
      <dgm:prSet/>
      <dgm:spPr/>
      <dgm:t>
        <a:bodyPr/>
        <a:lstStyle/>
        <a:p>
          <a:endParaRPr lang="en-US"/>
        </a:p>
      </dgm:t>
    </dgm:pt>
    <dgm:pt modelId="{BE5C6228-C909-8B40-9D83-DE02C251AABB}" type="sibTrans" cxnId="{5BFF914C-2499-9744-A523-9306E5E09680}">
      <dgm:prSet/>
      <dgm:spPr/>
      <dgm:t>
        <a:bodyPr/>
        <a:lstStyle/>
        <a:p>
          <a:endParaRPr lang="en-US"/>
        </a:p>
      </dgm:t>
    </dgm:pt>
    <dgm:pt modelId="{27051511-9693-BD42-8333-FD6D57618542}">
      <dgm:prSet custT="1"/>
      <dgm:spPr/>
      <dgm:t>
        <a:bodyPr/>
        <a:lstStyle/>
        <a:p>
          <a:r>
            <a:rPr lang="en-US" sz="1600" dirty="0" smtClean="0">
              <a:solidFill>
                <a:srgbClr val="000000"/>
              </a:solidFill>
            </a:rPr>
            <a:t>Church Year Feasts &amp; Seasons</a:t>
          </a:r>
          <a:endParaRPr lang="en-US" sz="1600" dirty="0">
            <a:solidFill>
              <a:srgbClr val="000000"/>
            </a:solidFill>
          </a:endParaRPr>
        </a:p>
      </dgm:t>
    </dgm:pt>
    <dgm:pt modelId="{2FC33A0A-B582-5247-8DC1-EA53DD2482F5}" type="parTrans" cxnId="{900A451E-939A-CE4B-9A9E-91551A12CEC1}">
      <dgm:prSet/>
      <dgm:spPr/>
      <dgm:t>
        <a:bodyPr/>
        <a:lstStyle/>
        <a:p>
          <a:endParaRPr lang="en-US"/>
        </a:p>
      </dgm:t>
    </dgm:pt>
    <dgm:pt modelId="{2B9BFE35-EE6B-414B-8D36-70E6DEE0F249}" type="sibTrans" cxnId="{900A451E-939A-CE4B-9A9E-91551A12CEC1}">
      <dgm:prSet/>
      <dgm:spPr/>
      <dgm:t>
        <a:bodyPr/>
        <a:lstStyle/>
        <a:p>
          <a:endParaRPr lang="en-US"/>
        </a:p>
      </dgm:t>
    </dgm:pt>
    <dgm:pt modelId="{2D43F4B7-6C7A-F34E-BD01-F1D7961BC198}">
      <dgm:prSet custT="1"/>
      <dgm:spPr/>
      <dgm:t>
        <a:bodyPr/>
        <a:lstStyle/>
        <a:p>
          <a:r>
            <a:rPr lang="en-US" sz="1600" dirty="0" smtClean="0">
              <a:solidFill>
                <a:srgbClr val="000000"/>
              </a:solidFill>
            </a:rPr>
            <a:t>Learning the Tradition</a:t>
          </a:r>
          <a:endParaRPr lang="en-US" sz="1600" dirty="0">
            <a:solidFill>
              <a:srgbClr val="000000"/>
            </a:solidFill>
          </a:endParaRPr>
        </a:p>
      </dgm:t>
    </dgm:pt>
    <dgm:pt modelId="{7017F258-8232-1D4B-86D9-7BFAFFC0B7D9}" type="parTrans" cxnId="{4773AA96-C667-7746-994C-8C8BA6BE4080}">
      <dgm:prSet/>
      <dgm:spPr/>
      <dgm:t>
        <a:bodyPr/>
        <a:lstStyle/>
        <a:p>
          <a:endParaRPr lang="en-US"/>
        </a:p>
      </dgm:t>
    </dgm:pt>
    <dgm:pt modelId="{75CFB3D6-7B65-B940-AEC7-D3CE32AB289A}" type="sibTrans" cxnId="{4773AA96-C667-7746-994C-8C8BA6BE4080}">
      <dgm:prSet/>
      <dgm:spPr/>
      <dgm:t>
        <a:bodyPr/>
        <a:lstStyle/>
        <a:p>
          <a:endParaRPr lang="en-US"/>
        </a:p>
      </dgm:t>
    </dgm:pt>
    <dgm:pt modelId="{AB2393B2-D3CC-5046-A845-289A06DE390C}">
      <dgm:prSet custT="1"/>
      <dgm:spPr/>
      <dgm:t>
        <a:bodyPr/>
        <a:lstStyle/>
        <a:p>
          <a:r>
            <a:rPr lang="en-US" sz="1600" dirty="0" smtClean="0">
              <a:solidFill>
                <a:srgbClr val="000000"/>
              </a:solidFill>
            </a:rPr>
            <a:t>Prayer &amp; Spiritual Formation</a:t>
          </a:r>
          <a:endParaRPr lang="en-US" sz="1600" dirty="0">
            <a:solidFill>
              <a:srgbClr val="000000"/>
            </a:solidFill>
          </a:endParaRPr>
        </a:p>
      </dgm:t>
    </dgm:pt>
    <dgm:pt modelId="{EEC35A5C-34B2-C94C-8D5C-65DAF66D9742}" type="parTrans" cxnId="{7B872A90-FF34-C042-98F2-4B44A0A937FE}">
      <dgm:prSet/>
      <dgm:spPr/>
      <dgm:t>
        <a:bodyPr/>
        <a:lstStyle/>
        <a:p>
          <a:endParaRPr lang="en-US"/>
        </a:p>
      </dgm:t>
    </dgm:pt>
    <dgm:pt modelId="{1B06E927-C6EB-174E-8594-33B7C7AEEB32}" type="sibTrans" cxnId="{7B872A90-FF34-C042-98F2-4B44A0A937FE}">
      <dgm:prSet/>
      <dgm:spPr/>
      <dgm:t>
        <a:bodyPr/>
        <a:lstStyle/>
        <a:p>
          <a:endParaRPr lang="en-US"/>
        </a:p>
      </dgm:t>
    </dgm:pt>
    <dgm:pt modelId="{1F82ECBA-59C7-EE49-A812-0EB220C2C1DE}">
      <dgm:prSet custT="1"/>
      <dgm:spPr/>
      <dgm:t>
        <a:bodyPr/>
        <a:lstStyle/>
        <a:p>
          <a:r>
            <a:rPr lang="en-US" sz="1600" dirty="0" smtClean="0">
              <a:solidFill>
                <a:srgbClr val="000000"/>
              </a:solidFill>
            </a:rPr>
            <a:t>Reading the Bible</a:t>
          </a:r>
          <a:endParaRPr lang="en-US" sz="1600" dirty="0">
            <a:solidFill>
              <a:srgbClr val="000000"/>
            </a:solidFill>
          </a:endParaRPr>
        </a:p>
      </dgm:t>
    </dgm:pt>
    <dgm:pt modelId="{9BB714CE-A066-C747-AD9E-73F2A72C2784}" type="parTrans" cxnId="{3FE85F94-479B-424C-99B9-E8EFF523C1F6}">
      <dgm:prSet/>
      <dgm:spPr/>
      <dgm:t>
        <a:bodyPr/>
        <a:lstStyle/>
        <a:p>
          <a:endParaRPr lang="en-US"/>
        </a:p>
      </dgm:t>
    </dgm:pt>
    <dgm:pt modelId="{F4E6CE39-7F88-544E-9059-1055E47CE7C8}" type="sibTrans" cxnId="{3FE85F94-479B-424C-99B9-E8EFF523C1F6}">
      <dgm:prSet/>
      <dgm:spPr/>
      <dgm:t>
        <a:bodyPr/>
        <a:lstStyle/>
        <a:p>
          <a:endParaRPr lang="en-US"/>
        </a:p>
      </dgm:t>
    </dgm:pt>
    <dgm:pt modelId="{823D3ABD-C0CF-044F-815B-6DADB8C4D61C}">
      <dgm:prSet custT="1"/>
      <dgm:spPr/>
      <dgm:t>
        <a:bodyPr/>
        <a:lstStyle/>
        <a:p>
          <a:r>
            <a:rPr lang="en-US" sz="1600" dirty="0" smtClean="0">
              <a:solidFill>
                <a:srgbClr val="000000"/>
              </a:solidFill>
            </a:rPr>
            <a:t>Rituals &amp; Milestones</a:t>
          </a:r>
          <a:endParaRPr lang="en-US" sz="1600" dirty="0">
            <a:solidFill>
              <a:srgbClr val="000000"/>
            </a:solidFill>
          </a:endParaRPr>
        </a:p>
      </dgm:t>
    </dgm:pt>
    <dgm:pt modelId="{A0F6BF76-D40F-E04C-A62D-55669F4C3677}" type="parTrans" cxnId="{CE4025B8-78F2-D644-B58B-6B7A5C6C9125}">
      <dgm:prSet/>
      <dgm:spPr/>
      <dgm:t>
        <a:bodyPr/>
        <a:lstStyle/>
        <a:p>
          <a:endParaRPr lang="en-US"/>
        </a:p>
      </dgm:t>
    </dgm:pt>
    <dgm:pt modelId="{65FC0561-5ECE-8E4B-B2AF-242D9AE944A5}" type="sibTrans" cxnId="{CE4025B8-78F2-D644-B58B-6B7A5C6C9125}">
      <dgm:prSet/>
      <dgm:spPr/>
      <dgm:t>
        <a:bodyPr/>
        <a:lstStyle/>
        <a:p>
          <a:endParaRPr lang="en-US"/>
        </a:p>
      </dgm:t>
    </dgm:pt>
    <dgm:pt modelId="{9895C2EF-6DF0-CD47-BB07-25F1658E229E}">
      <dgm:prSet custT="1"/>
      <dgm:spPr/>
      <dgm:t>
        <a:bodyPr/>
        <a:lstStyle/>
        <a:p>
          <a:r>
            <a:rPr lang="en-US" sz="1600" dirty="0" smtClean="0">
              <a:solidFill>
                <a:srgbClr val="000000"/>
              </a:solidFill>
            </a:rPr>
            <a:t>Service &amp; Working for Justice</a:t>
          </a:r>
          <a:endParaRPr lang="en-US" sz="1600" dirty="0">
            <a:solidFill>
              <a:srgbClr val="000000"/>
            </a:solidFill>
          </a:endParaRPr>
        </a:p>
      </dgm:t>
    </dgm:pt>
    <dgm:pt modelId="{ADDC4030-83C8-654B-A381-53C36A7D5849}" type="parTrans" cxnId="{5EA0BC97-3452-2648-8F03-1B8304C6BCBD}">
      <dgm:prSet/>
      <dgm:spPr/>
      <dgm:t>
        <a:bodyPr/>
        <a:lstStyle/>
        <a:p>
          <a:endParaRPr lang="en-US"/>
        </a:p>
      </dgm:t>
    </dgm:pt>
    <dgm:pt modelId="{1C1A24F8-4C91-E74B-B2E8-A1E8A9A25AF7}" type="sibTrans" cxnId="{5EA0BC97-3452-2648-8F03-1B8304C6BCBD}">
      <dgm:prSet/>
      <dgm:spPr/>
      <dgm:t>
        <a:bodyPr/>
        <a:lstStyle/>
        <a:p>
          <a:endParaRPr lang="en-US"/>
        </a:p>
      </dgm:t>
    </dgm:pt>
    <dgm:pt modelId="{BAF6974D-C46E-784B-A9DE-9C94AA4ED7D7}">
      <dgm:prSet custT="1"/>
      <dgm:spPr/>
      <dgm:t>
        <a:bodyPr/>
        <a:lstStyle/>
        <a:p>
          <a:r>
            <a:rPr lang="en-US" sz="1600" dirty="0" smtClean="0">
              <a:solidFill>
                <a:srgbClr val="000000"/>
              </a:solidFill>
            </a:rPr>
            <a:t>Worship</a:t>
          </a:r>
          <a:endParaRPr lang="en-US" sz="1600" dirty="0">
            <a:solidFill>
              <a:srgbClr val="000000"/>
            </a:solidFill>
          </a:endParaRPr>
        </a:p>
      </dgm:t>
    </dgm:pt>
    <dgm:pt modelId="{D4D82032-9018-314B-873C-B5F8477022E1}" type="parTrans" cxnId="{CE972150-BC4C-3140-BF08-052BF3F900C4}">
      <dgm:prSet/>
      <dgm:spPr/>
      <dgm:t>
        <a:bodyPr/>
        <a:lstStyle/>
        <a:p>
          <a:endParaRPr lang="en-US"/>
        </a:p>
      </dgm:t>
    </dgm:pt>
    <dgm:pt modelId="{A408B9AE-4863-D54B-A6C7-198A5208E0A1}" type="sibTrans" cxnId="{CE972150-BC4C-3140-BF08-052BF3F900C4}">
      <dgm:prSet/>
      <dgm:spPr/>
      <dgm:t>
        <a:bodyPr/>
        <a:lstStyle/>
        <a:p>
          <a:endParaRPr lang="en-US"/>
        </a:p>
      </dgm:t>
    </dgm:pt>
    <dgm:pt modelId="{E8A1190E-49F3-ED4D-9193-2309F0521532}">
      <dgm:prSet custT="1"/>
      <dgm:spPr/>
      <dgm:t>
        <a:bodyPr/>
        <a:lstStyle/>
        <a:p>
          <a:r>
            <a:rPr lang="en-US" sz="1600" dirty="0" smtClean="0">
              <a:solidFill>
                <a:srgbClr val="000000"/>
              </a:solidFill>
            </a:rPr>
            <a:t>Church Year Feasts &amp; Seasons</a:t>
          </a:r>
          <a:endParaRPr lang="en-US" sz="1600" dirty="0">
            <a:solidFill>
              <a:srgbClr val="000000"/>
            </a:solidFill>
          </a:endParaRPr>
        </a:p>
      </dgm:t>
    </dgm:pt>
    <dgm:pt modelId="{6F1DD910-4659-AE4F-8015-814EF1C3084B}" type="parTrans" cxnId="{FD5B2621-4595-8A4C-801F-5E2C0C5241DE}">
      <dgm:prSet/>
      <dgm:spPr/>
      <dgm:t>
        <a:bodyPr/>
        <a:lstStyle/>
        <a:p>
          <a:endParaRPr lang="en-US"/>
        </a:p>
      </dgm:t>
    </dgm:pt>
    <dgm:pt modelId="{DF02DAC9-1441-2140-BC65-1BC151A60A57}" type="sibTrans" cxnId="{FD5B2621-4595-8A4C-801F-5E2C0C5241DE}">
      <dgm:prSet/>
      <dgm:spPr/>
      <dgm:t>
        <a:bodyPr/>
        <a:lstStyle/>
        <a:p>
          <a:endParaRPr lang="en-US"/>
        </a:p>
      </dgm:t>
    </dgm:pt>
    <dgm:pt modelId="{497E4C88-64BD-9B4D-8DAB-6D7467F35D64}">
      <dgm:prSet custT="1"/>
      <dgm:spPr/>
      <dgm:t>
        <a:bodyPr/>
        <a:lstStyle/>
        <a:p>
          <a:r>
            <a:rPr lang="en-US" sz="1600" dirty="0" smtClean="0">
              <a:solidFill>
                <a:srgbClr val="000000"/>
              </a:solidFill>
            </a:rPr>
            <a:t>Learning the Tradition</a:t>
          </a:r>
          <a:endParaRPr lang="en-US" sz="1600" dirty="0">
            <a:solidFill>
              <a:srgbClr val="000000"/>
            </a:solidFill>
          </a:endParaRPr>
        </a:p>
      </dgm:t>
    </dgm:pt>
    <dgm:pt modelId="{D0E08B02-CDCA-EC4C-A1DE-44C31741B892}" type="parTrans" cxnId="{853E8693-5E49-8A45-B39C-DB7F4F3B71CC}">
      <dgm:prSet/>
      <dgm:spPr/>
      <dgm:t>
        <a:bodyPr/>
        <a:lstStyle/>
        <a:p>
          <a:endParaRPr lang="en-US"/>
        </a:p>
      </dgm:t>
    </dgm:pt>
    <dgm:pt modelId="{45EA9FCC-C159-384D-B53A-716CE3F01A90}" type="sibTrans" cxnId="{853E8693-5E49-8A45-B39C-DB7F4F3B71CC}">
      <dgm:prSet/>
      <dgm:spPr/>
      <dgm:t>
        <a:bodyPr/>
        <a:lstStyle/>
        <a:p>
          <a:endParaRPr lang="en-US"/>
        </a:p>
      </dgm:t>
    </dgm:pt>
    <dgm:pt modelId="{90BFE5ED-420B-7346-8B17-CE47B1C95A8A}">
      <dgm:prSet custT="1"/>
      <dgm:spPr/>
      <dgm:t>
        <a:bodyPr/>
        <a:lstStyle/>
        <a:p>
          <a:r>
            <a:rPr lang="en-US" sz="1600" dirty="0" smtClean="0">
              <a:solidFill>
                <a:srgbClr val="000000"/>
              </a:solidFill>
            </a:rPr>
            <a:t>Prayer &amp; Spiritual Formation</a:t>
          </a:r>
          <a:endParaRPr lang="en-US" sz="1600" dirty="0">
            <a:solidFill>
              <a:srgbClr val="000000"/>
            </a:solidFill>
          </a:endParaRPr>
        </a:p>
      </dgm:t>
    </dgm:pt>
    <dgm:pt modelId="{8363AB25-018F-3544-8EAE-3AC8207C4093}" type="parTrans" cxnId="{32EF17F7-9910-9641-A1CC-DF3CDFABF4A6}">
      <dgm:prSet/>
      <dgm:spPr/>
      <dgm:t>
        <a:bodyPr/>
        <a:lstStyle/>
        <a:p>
          <a:endParaRPr lang="en-US"/>
        </a:p>
      </dgm:t>
    </dgm:pt>
    <dgm:pt modelId="{5D30BB58-5DC3-7C43-B958-E59101E67257}" type="sibTrans" cxnId="{32EF17F7-9910-9641-A1CC-DF3CDFABF4A6}">
      <dgm:prSet/>
      <dgm:spPr/>
      <dgm:t>
        <a:bodyPr/>
        <a:lstStyle/>
        <a:p>
          <a:endParaRPr lang="en-US"/>
        </a:p>
      </dgm:t>
    </dgm:pt>
    <dgm:pt modelId="{3E5B3A2B-6055-E44E-8E40-E0EF750AEEE9}">
      <dgm:prSet custT="1"/>
      <dgm:spPr/>
      <dgm:t>
        <a:bodyPr/>
        <a:lstStyle/>
        <a:p>
          <a:r>
            <a:rPr lang="en-US" sz="1600" dirty="0" smtClean="0">
              <a:solidFill>
                <a:srgbClr val="000000"/>
              </a:solidFill>
            </a:rPr>
            <a:t>Reading the Bible</a:t>
          </a:r>
          <a:endParaRPr lang="en-US" sz="1600" dirty="0">
            <a:solidFill>
              <a:srgbClr val="000000"/>
            </a:solidFill>
          </a:endParaRPr>
        </a:p>
      </dgm:t>
    </dgm:pt>
    <dgm:pt modelId="{5F9DB0D7-1C33-3448-83D5-6B4B84288707}" type="parTrans" cxnId="{8975C471-DA7E-424E-983A-F158EF61BFB1}">
      <dgm:prSet/>
      <dgm:spPr/>
      <dgm:t>
        <a:bodyPr/>
        <a:lstStyle/>
        <a:p>
          <a:endParaRPr lang="en-US"/>
        </a:p>
      </dgm:t>
    </dgm:pt>
    <dgm:pt modelId="{17A7DE29-A258-CA4F-9620-2D3B737D30A1}" type="sibTrans" cxnId="{8975C471-DA7E-424E-983A-F158EF61BFB1}">
      <dgm:prSet/>
      <dgm:spPr/>
      <dgm:t>
        <a:bodyPr/>
        <a:lstStyle/>
        <a:p>
          <a:endParaRPr lang="en-US"/>
        </a:p>
      </dgm:t>
    </dgm:pt>
    <dgm:pt modelId="{44C7E0A3-D652-4D46-8CF2-8AF6C3DE6CA4}">
      <dgm:prSet custT="1"/>
      <dgm:spPr/>
      <dgm:t>
        <a:bodyPr/>
        <a:lstStyle/>
        <a:p>
          <a:r>
            <a:rPr lang="en-US" sz="1600" dirty="0" smtClean="0">
              <a:solidFill>
                <a:srgbClr val="000000"/>
              </a:solidFill>
            </a:rPr>
            <a:t>Rituals &amp; Milestones</a:t>
          </a:r>
          <a:endParaRPr lang="en-US" sz="1600" dirty="0">
            <a:solidFill>
              <a:srgbClr val="000000"/>
            </a:solidFill>
          </a:endParaRPr>
        </a:p>
      </dgm:t>
    </dgm:pt>
    <dgm:pt modelId="{72B8BFEF-1D4D-3E4A-813E-6EFAEEFCF164}" type="parTrans" cxnId="{9F239385-50C9-064F-A66E-A784BA40BB5F}">
      <dgm:prSet/>
      <dgm:spPr/>
      <dgm:t>
        <a:bodyPr/>
        <a:lstStyle/>
        <a:p>
          <a:endParaRPr lang="en-US"/>
        </a:p>
      </dgm:t>
    </dgm:pt>
    <dgm:pt modelId="{935FBA4A-A591-EB4B-875C-24E4DB33E3B2}" type="sibTrans" cxnId="{9F239385-50C9-064F-A66E-A784BA40BB5F}">
      <dgm:prSet/>
      <dgm:spPr/>
      <dgm:t>
        <a:bodyPr/>
        <a:lstStyle/>
        <a:p>
          <a:endParaRPr lang="en-US"/>
        </a:p>
      </dgm:t>
    </dgm:pt>
    <dgm:pt modelId="{5A73E773-64C7-724C-8317-7CCB61D59246}">
      <dgm:prSet custT="1"/>
      <dgm:spPr/>
      <dgm:t>
        <a:bodyPr/>
        <a:lstStyle/>
        <a:p>
          <a:r>
            <a:rPr lang="en-US" sz="1600" dirty="0" smtClean="0">
              <a:solidFill>
                <a:srgbClr val="000000"/>
              </a:solidFill>
            </a:rPr>
            <a:t>Service &amp; Working for Justice</a:t>
          </a:r>
          <a:endParaRPr lang="en-US" sz="1600" dirty="0">
            <a:solidFill>
              <a:srgbClr val="000000"/>
            </a:solidFill>
          </a:endParaRPr>
        </a:p>
      </dgm:t>
    </dgm:pt>
    <dgm:pt modelId="{B67E0D0B-3DF7-0B4C-ACFF-3B9B5CF23E86}" type="parTrans" cxnId="{AE559E97-6E7C-2043-8AA9-7BBB34BAF10D}">
      <dgm:prSet/>
      <dgm:spPr/>
      <dgm:t>
        <a:bodyPr/>
        <a:lstStyle/>
        <a:p>
          <a:endParaRPr lang="en-US"/>
        </a:p>
      </dgm:t>
    </dgm:pt>
    <dgm:pt modelId="{45320434-E4BD-9945-A565-60CB547A5D56}" type="sibTrans" cxnId="{AE559E97-6E7C-2043-8AA9-7BBB34BAF10D}">
      <dgm:prSet/>
      <dgm:spPr/>
      <dgm:t>
        <a:bodyPr/>
        <a:lstStyle/>
        <a:p>
          <a:endParaRPr lang="en-US"/>
        </a:p>
      </dgm:t>
    </dgm:pt>
    <dgm:pt modelId="{2CBC1807-E280-3D40-A84C-7A624D295717}">
      <dgm:prSet custT="1"/>
      <dgm:spPr/>
      <dgm:t>
        <a:bodyPr/>
        <a:lstStyle/>
        <a:p>
          <a:r>
            <a:rPr lang="en-US" sz="1600" dirty="0" smtClean="0">
              <a:solidFill>
                <a:srgbClr val="000000"/>
              </a:solidFill>
            </a:rPr>
            <a:t>Worship</a:t>
          </a:r>
          <a:endParaRPr lang="en-US" sz="1600" dirty="0">
            <a:solidFill>
              <a:srgbClr val="000000"/>
            </a:solidFill>
          </a:endParaRPr>
        </a:p>
      </dgm:t>
    </dgm:pt>
    <dgm:pt modelId="{9F77D175-CFD0-8A4A-94C5-45B1CD98B14A}" type="parTrans" cxnId="{D59E03C5-4665-E446-AA1E-371BF92D953D}">
      <dgm:prSet/>
      <dgm:spPr/>
      <dgm:t>
        <a:bodyPr/>
        <a:lstStyle/>
        <a:p>
          <a:endParaRPr lang="en-US"/>
        </a:p>
      </dgm:t>
    </dgm:pt>
    <dgm:pt modelId="{018C973D-869E-2B47-9D09-4E0B1F82B7EF}" type="sibTrans" cxnId="{D59E03C5-4665-E446-AA1E-371BF92D953D}">
      <dgm:prSet/>
      <dgm:spPr/>
      <dgm:t>
        <a:bodyPr/>
        <a:lstStyle/>
        <a:p>
          <a:endParaRPr lang="en-US"/>
        </a:p>
      </dgm:t>
    </dgm:pt>
    <dgm:pt modelId="{27FF568E-66FE-9941-9A6F-C0CC68198AF4}" type="pres">
      <dgm:prSet presAssocID="{CFB0F90C-2E53-FD4A-8670-A04D3E11A2A2}" presName="Name0" presStyleCnt="0">
        <dgm:presLayoutVars>
          <dgm:dir/>
          <dgm:animLvl val="lvl"/>
          <dgm:resizeHandles val="exact"/>
        </dgm:presLayoutVars>
      </dgm:prSet>
      <dgm:spPr/>
    </dgm:pt>
    <dgm:pt modelId="{6BAE7A8A-4E08-4C42-9898-EEFCEA2B2CAC}" type="pres">
      <dgm:prSet presAssocID="{CFB0F90C-2E53-FD4A-8670-A04D3E11A2A2}" presName="tSp" presStyleCnt="0"/>
      <dgm:spPr/>
    </dgm:pt>
    <dgm:pt modelId="{27061CD2-3A78-FE4A-944D-7732CBFB86D7}" type="pres">
      <dgm:prSet presAssocID="{CFB0F90C-2E53-FD4A-8670-A04D3E11A2A2}" presName="bSp" presStyleCnt="0"/>
      <dgm:spPr/>
    </dgm:pt>
    <dgm:pt modelId="{6F37398B-6216-E342-984E-E0D0E748B746}" type="pres">
      <dgm:prSet presAssocID="{CFB0F90C-2E53-FD4A-8670-A04D3E11A2A2}" presName="process" presStyleCnt="0"/>
      <dgm:spPr/>
    </dgm:pt>
    <dgm:pt modelId="{DF0D5FD0-EF61-BD4B-854B-7B68A0C54236}" type="pres">
      <dgm:prSet presAssocID="{B9AABA5B-0A7C-8743-AD88-5D2BA4BBB205}" presName="composite1" presStyleCnt="0"/>
      <dgm:spPr/>
    </dgm:pt>
    <dgm:pt modelId="{33C3BA63-9C67-A345-A083-30015120A978}" type="pres">
      <dgm:prSet presAssocID="{B9AABA5B-0A7C-8743-AD88-5D2BA4BBB205}" presName="dummyNode1" presStyleLbl="node1" presStyleIdx="0" presStyleCnt="3"/>
      <dgm:spPr/>
    </dgm:pt>
    <dgm:pt modelId="{3216F1A7-9883-BE41-9B40-A1C1FE1B7023}" type="pres">
      <dgm:prSet presAssocID="{B9AABA5B-0A7C-8743-AD88-5D2BA4BBB205}" presName="childNode1" presStyleLbl="bgAcc1" presStyleIdx="0" presStyleCnt="3" custScaleX="109172" custScaleY="199766" custLinFactNeighborX="-46" custLinFactNeighborY="-21872">
        <dgm:presLayoutVars>
          <dgm:bulletEnabled val="1"/>
        </dgm:presLayoutVars>
      </dgm:prSet>
      <dgm:spPr/>
      <dgm:t>
        <a:bodyPr/>
        <a:lstStyle/>
        <a:p>
          <a:endParaRPr lang="en-US"/>
        </a:p>
      </dgm:t>
    </dgm:pt>
    <dgm:pt modelId="{21884C82-A72E-364A-B32C-6F639C1C87D5}" type="pres">
      <dgm:prSet presAssocID="{B9AABA5B-0A7C-8743-AD88-5D2BA4BBB205}" presName="childNode1tx" presStyleLbl="bgAcc1" presStyleIdx="0" presStyleCnt="3">
        <dgm:presLayoutVars>
          <dgm:bulletEnabled val="1"/>
        </dgm:presLayoutVars>
      </dgm:prSet>
      <dgm:spPr/>
      <dgm:t>
        <a:bodyPr/>
        <a:lstStyle/>
        <a:p>
          <a:endParaRPr lang="en-US"/>
        </a:p>
      </dgm:t>
    </dgm:pt>
    <dgm:pt modelId="{BB8FCEA7-A7D7-4C42-9E04-76881694D94D}" type="pres">
      <dgm:prSet presAssocID="{B9AABA5B-0A7C-8743-AD88-5D2BA4BBB205}" presName="parentNode1" presStyleLbl="node1" presStyleIdx="0" presStyleCnt="3" custLinFactNeighborX="-22016" custLinFactNeighborY="9180">
        <dgm:presLayoutVars>
          <dgm:chMax val="1"/>
          <dgm:bulletEnabled val="1"/>
        </dgm:presLayoutVars>
      </dgm:prSet>
      <dgm:spPr/>
      <dgm:t>
        <a:bodyPr/>
        <a:lstStyle/>
        <a:p>
          <a:endParaRPr lang="en-US"/>
        </a:p>
      </dgm:t>
    </dgm:pt>
    <dgm:pt modelId="{62BA54A2-35FA-874A-9823-5B20E72FF9A4}" type="pres">
      <dgm:prSet presAssocID="{B9AABA5B-0A7C-8743-AD88-5D2BA4BBB205}" presName="connSite1" presStyleCnt="0"/>
      <dgm:spPr/>
    </dgm:pt>
    <dgm:pt modelId="{4ED3F64F-570D-BB41-B561-34EE4F9D23D9}" type="pres">
      <dgm:prSet presAssocID="{0DC4F66F-8836-A84A-AA24-237BBD727585}" presName="Name9" presStyleLbl="sibTrans2D1" presStyleIdx="0" presStyleCnt="2" custScaleX="90393" custLinFactNeighborX="-23824" custLinFactNeighborY="3575"/>
      <dgm:spPr/>
      <dgm:t>
        <a:bodyPr/>
        <a:lstStyle/>
        <a:p>
          <a:endParaRPr lang="en-US"/>
        </a:p>
      </dgm:t>
    </dgm:pt>
    <dgm:pt modelId="{01315978-1B1D-0749-A65B-8E4AFA410EDA}" type="pres">
      <dgm:prSet presAssocID="{23C03A03-DB3A-F540-8D64-04C08B2EB654}" presName="composite2" presStyleCnt="0"/>
      <dgm:spPr/>
    </dgm:pt>
    <dgm:pt modelId="{169FAAEC-288B-024A-A244-BA65FA890644}" type="pres">
      <dgm:prSet presAssocID="{23C03A03-DB3A-F540-8D64-04C08B2EB654}" presName="dummyNode2" presStyleLbl="node1" presStyleIdx="0" presStyleCnt="3"/>
      <dgm:spPr/>
    </dgm:pt>
    <dgm:pt modelId="{AF303E19-DC57-3442-AFE0-A38A5004EEC6}" type="pres">
      <dgm:prSet presAssocID="{23C03A03-DB3A-F540-8D64-04C08B2EB654}" presName="childNode2" presStyleLbl="bgAcc1" presStyleIdx="1" presStyleCnt="3" custScaleX="105975" custScaleY="211099" custLinFactNeighborX="1574" custLinFactNeighborY="39575">
        <dgm:presLayoutVars>
          <dgm:bulletEnabled val="1"/>
        </dgm:presLayoutVars>
      </dgm:prSet>
      <dgm:spPr/>
      <dgm:t>
        <a:bodyPr/>
        <a:lstStyle/>
        <a:p>
          <a:endParaRPr lang="en-US"/>
        </a:p>
      </dgm:t>
    </dgm:pt>
    <dgm:pt modelId="{9994BDDC-945E-B046-9790-9E42D4E4E2DD}" type="pres">
      <dgm:prSet presAssocID="{23C03A03-DB3A-F540-8D64-04C08B2EB654}" presName="childNode2tx" presStyleLbl="bgAcc1" presStyleIdx="1" presStyleCnt="3">
        <dgm:presLayoutVars>
          <dgm:bulletEnabled val="1"/>
        </dgm:presLayoutVars>
      </dgm:prSet>
      <dgm:spPr/>
      <dgm:t>
        <a:bodyPr/>
        <a:lstStyle/>
        <a:p>
          <a:endParaRPr lang="en-US"/>
        </a:p>
      </dgm:t>
    </dgm:pt>
    <dgm:pt modelId="{BB5ED5EF-75F0-C643-8481-CCF5E9295F2D}" type="pres">
      <dgm:prSet presAssocID="{23C03A03-DB3A-F540-8D64-04C08B2EB654}" presName="parentNode2" presStyleLbl="node1" presStyleIdx="1" presStyleCnt="3" custLinFactNeighborX="-17713" custLinFactNeighborY="20038">
        <dgm:presLayoutVars>
          <dgm:chMax val="0"/>
          <dgm:bulletEnabled val="1"/>
        </dgm:presLayoutVars>
      </dgm:prSet>
      <dgm:spPr/>
      <dgm:t>
        <a:bodyPr/>
        <a:lstStyle/>
        <a:p>
          <a:endParaRPr lang="en-US"/>
        </a:p>
      </dgm:t>
    </dgm:pt>
    <dgm:pt modelId="{D123331E-2F3D-144F-85C8-381A83E5CB8F}" type="pres">
      <dgm:prSet presAssocID="{23C03A03-DB3A-F540-8D64-04C08B2EB654}" presName="connSite2" presStyleCnt="0"/>
      <dgm:spPr/>
    </dgm:pt>
    <dgm:pt modelId="{FB1384F6-D4E3-7647-9684-990A50128788}" type="pres">
      <dgm:prSet presAssocID="{4ADF9CEB-6730-6746-8E3D-0B6730683C34}" presName="Name18" presStyleLbl="sibTrans2D1" presStyleIdx="1" presStyleCnt="2" custAng="20957510" custScaleX="115056" custScaleY="74296" custLinFactNeighborX="-3222" custLinFactNeighborY="-16115"/>
      <dgm:spPr/>
      <dgm:t>
        <a:bodyPr/>
        <a:lstStyle/>
        <a:p>
          <a:endParaRPr lang="en-US"/>
        </a:p>
      </dgm:t>
    </dgm:pt>
    <dgm:pt modelId="{E2C13339-C526-3441-8822-8DE0AB57A608}" type="pres">
      <dgm:prSet presAssocID="{2D61E97D-DF7F-2D49-9849-728FED2A154F}" presName="composite1" presStyleCnt="0"/>
      <dgm:spPr/>
    </dgm:pt>
    <dgm:pt modelId="{CB69C959-5719-B64B-B2F4-4CB7128AA71B}" type="pres">
      <dgm:prSet presAssocID="{2D61E97D-DF7F-2D49-9849-728FED2A154F}" presName="dummyNode1" presStyleLbl="node1" presStyleIdx="1" presStyleCnt="3"/>
      <dgm:spPr/>
    </dgm:pt>
    <dgm:pt modelId="{C87CA441-670C-0448-B9E8-8A5B650F63CF}" type="pres">
      <dgm:prSet presAssocID="{2D61E97D-DF7F-2D49-9849-728FED2A154F}" presName="childNode1" presStyleLbl="bgAcc1" presStyleIdx="2" presStyleCnt="3" custScaleX="105975" custScaleY="196379" custLinFactNeighborX="173" custLinFactNeighborY="15231">
        <dgm:presLayoutVars>
          <dgm:bulletEnabled val="1"/>
        </dgm:presLayoutVars>
      </dgm:prSet>
      <dgm:spPr/>
      <dgm:t>
        <a:bodyPr/>
        <a:lstStyle/>
        <a:p>
          <a:endParaRPr lang="en-US"/>
        </a:p>
      </dgm:t>
    </dgm:pt>
    <dgm:pt modelId="{63EF1D0B-3C2A-0146-AD96-B7F55C4BFA64}" type="pres">
      <dgm:prSet presAssocID="{2D61E97D-DF7F-2D49-9849-728FED2A154F}" presName="childNode1tx" presStyleLbl="bgAcc1" presStyleIdx="2" presStyleCnt="3">
        <dgm:presLayoutVars>
          <dgm:bulletEnabled val="1"/>
        </dgm:presLayoutVars>
      </dgm:prSet>
      <dgm:spPr/>
      <dgm:t>
        <a:bodyPr/>
        <a:lstStyle/>
        <a:p>
          <a:endParaRPr lang="en-US"/>
        </a:p>
      </dgm:t>
    </dgm:pt>
    <dgm:pt modelId="{8B9AB9AF-87BC-3948-822F-7328B88B4958}" type="pres">
      <dgm:prSet presAssocID="{2D61E97D-DF7F-2D49-9849-728FED2A154F}" presName="parentNode1" presStyleLbl="node1" presStyleIdx="2" presStyleCnt="3" custScaleX="107545" custScaleY="90668" custLinFactNeighborX="-17064" custLinFactNeighborY="96074">
        <dgm:presLayoutVars>
          <dgm:chMax val="1"/>
          <dgm:bulletEnabled val="1"/>
        </dgm:presLayoutVars>
      </dgm:prSet>
      <dgm:spPr/>
      <dgm:t>
        <a:bodyPr/>
        <a:lstStyle/>
        <a:p>
          <a:endParaRPr lang="en-US"/>
        </a:p>
      </dgm:t>
    </dgm:pt>
    <dgm:pt modelId="{596E1BEC-BB32-5446-9620-94F2FA44B9E3}" type="pres">
      <dgm:prSet presAssocID="{2D61E97D-DF7F-2D49-9849-728FED2A154F}" presName="connSite1" presStyleCnt="0"/>
      <dgm:spPr/>
    </dgm:pt>
  </dgm:ptLst>
  <dgm:cxnLst>
    <dgm:cxn modelId="{7B872A90-FF34-C042-98F2-4B44A0A937FE}" srcId="{23C03A03-DB3A-F540-8D64-04C08B2EB654}" destId="{AB2393B2-D3CC-5046-A845-289A06DE390C}" srcOrd="3" destOrd="0" parTransId="{EEC35A5C-34B2-C94C-8D5C-65DAF66D9742}" sibTransId="{1B06E927-C6EB-174E-8594-33B7C7AEEB32}"/>
    <dgm:cxn modelId="{65B250F0-DEE8-5E49-ABE3-636413E0032E}" type="presOf" srcId="{27051511-9693-BD42-8333-FD6D57618542}" destId="{AF303E19-DC57-3442-AFE0-A38A5004EEC6}" srcOrd="0" destOrd="1" presId="urn:microsoft.com/office/officeart/2005/8/layout/hProcess4"/>
    <dgm:cxn modelId="{100585BB-08C7-8646-ACB7-D694ACA16632}" type="presOf" srcId="{2613FD3E-86AE-9F40-9F04-3B8158F229E8}" destId="{63EF1D0B-3C2A-0146-AD96-B7F55C4BFA64}" srcOrd="1" destOrd="0" presId="urn:microsoft.com/office/officeart/2005/8/layout/hProcess4"/>
    <dgm:cxn modelId="{BFC065F9-BF44-0F45-B88E-9E13D4792E78}" type="presOf" srcId="{4ADF9CEB-6730-6746-8E3D-0B6730683C34}" destId="{FB1384F6-D4E3-7647-9684-990A50128788}" srcOrd="0" destOrd="0" presId="urn:microsoft.com/office/officeart/2005/8/layout/hProcess4"/>
    <dgm:cxn modelId="{2A6B43FB-214C-AD4F-86A2-2902C485AE13}" srcId="{B9AABA5B-0A7C-8743-AD88-5D2BA4BBB205}" destId="{C17C78E7-BB80-254D-BBB1-53C8F4D42BB6}" srcOrd="3" destOrd="0" parTransId="{1BCD4984-8D14-E549-919A-88378F54F7E1}" sibTransId="{BD733BF5-B180-2548-BCF2-484C4713D78C}"/>
    <dgm:cxn modelId="{5B5F7DCC-CFB2-1A45-8DCD-3120D5552A4C}" type="presOf" srcId="{BAF6974D-C46E-784B-A9DE-9C94AA4ED7D7}" destId="{9994BDDC-945E-B046-9790-9E42D4E4E2DD}" srcOrd="1" destOrd="7" presId="urn:microsoft.com/office/officeart/2005/8/layout/hProcess4"/>
    <dgm:cxn modelId="{D6FC98DB-F64E-E040-BFAA-2D871D2BA212}" type="presOf" srcId="{27051511-9693-BD42-8333-FD6D57618542}" destId="{9994BDDC-945E-B046-9790-9E42D4E4E2DD}" srcOrd="1" destOrd="1" presId="urn:microsoft.com/office/officeart/2005/8/layout/hProcess4"/>
    <dgm:cxn modelId="{6B8599AC-2F25-6842-829F-EB6FDDFEA987}" type="presOf" srcId="{2CBC1807-E280-3D40-A84C-7A624D295717}" destId="{C87CA441-670C-0448-B9E8-8A5B650F63CF}" srcOrd="0" destOrd="7" presId="urn:microsoft.com/office/officeart/2005/8/layout/hProcess4"/>
    <dgm:cxn modelId="{3FBF070E-FEE6-F241-ABA1-10C3DBBFF0AC}" srcId="{CFB0F90C-2E53-FD4A-8670-A04D3E11A2A2}" destId="{B9AABA5B-0A7C-8743-AD88-5D2BA4BBB205}" srcOrd="0" destOrd="0" parTransId="{02B55823-93A4-814D-B51E-CE1985452092}" sibTransId="{0DC4F66F-8836-A84A-AA24-237BBD727585}"/>
    <dgm:cxn modelId="{8975C471-DA7E-424E-983A-F158EF61BFB1}" srcId="{2D61E97D-DF7F-2D49-9849-728FED2A154F}" destId="{3E5B3A2B-6055-E44E-8E40-E0EF750AEEE9}" srcOrd="4" destOrd="0" parTransId="{5F9DB0D7-1C33-3448-83D5-6B4B84288707}" sibTransId="{17A7DE29-A258-CA4F-9620-2D3B737D30A1}"/>
    <dgm:cxn modelId="{E2AA2450-00E8-BD4D-8A8A-C8B1267006D9}" type="presOf" srcId="{23C03A03-DB3A-F540-8D64-04C08B2EB654}" destId="{BB5ED5EF-75F0-C643-8481-CCF5E9295F2D}" srcOrd="0" destOrd="0" presId="urn:microsoft.com/office/officeart/2005/8/layout/hProcess4"/>
    <dgm:cxn modelId="{812C9098-E14C-1E46-820C-E925706B4A2E}" srcId="{B9AABA5B-0A7C-8743-AD88-5D2BA4BBB205}" destId="{05296241-26AD-9043-AD9E-01E7E419B6EA}" srcOrd="2" destOrd="0" parTransId="{3A04E737-DBED-7544-BEFD-B4DAD658B7B3}" sibTransId="{3012E71C-8605-134A-BBFB-086A15CD82BC}"/>
    <dgm:cxn modelId="{8B181166-73F3-214F-869F-0ABF1BCD8E40}" type="presOf" srcId="{62CD966B-B412-2046-9AF6-84F9B4E85F25}" destId="{3216F1A7-9883-BE41-9B40-A1C1FE1B7023}" srcOrd="0" destOrd="4" presId="urn:microsoft.com/office/officeart/2005/8/layout/hProcess4"/>
    <dgm:cxn modelId="{8A18EF6B-9C97-C743-B372-FDB99595FE09}" type="presOf" srcId="{489783C7-DDA2-7540-A465-91A2F8502D20}" destId="{3216F1A7-9883-BE41-9B40-A1C1FE1B7023}" srcOrd="0" destOrd="5" presId="urn:microsoft.com/office/officeart/2005/8/layout/hProcess4"/>
    <dgm:cxn modelId="{6BE97037-CC89-0942-BFF8-B41943E23092}" type="presOf" srcId="{9895C2EF-6DF0-CD47-BB07-25F1658E229E}" destId="{9994BDDC-945E-B046-9790-9E42D4E4E2DD}" srcOrd="1" destOrd="6" presId="urn:microsoft.com/office/officeart/2005/8/layout/hProcess4"/>
    <dgm:cxn modelId="{2EE67AC5-4AAF-B044-9BE1-E7C4CB5A4296}" srcId="{CFB0F90C-2E53-FD4A-8670-A04D3E11A2A2}" destId="{23C03A03-DB3A-F540-8D64-04C08B2EB654}" srcOrd="1" destOrd="0" parTransId="{2B168053-2BEC-4E4F-82E4-680BA7321282}" sibTransId="{4ADF9CEB-6730-6746-8E3D-0B6730683C34}"/>
    <dgm:cxn modelId="{9B6C4F23-494D-0942-A5FD-7DA13FF32D98}" type="presOf" srcId="{E9EC5923-A622-174F-AA83-82AE7AD15DE9}" destId="{21884C82-A72E-364A-B32C-6F639C1C87D5}" srcOrd="1" destOrd="6" presId="urn:microsoft.com/office/officeart/2005/8/layout/hProcess4"/>
    <dgm:cxn modelId="{30157C8B-309A-2940-B184-E64E1E53E878}" type="presOf" srcId="{44C7E0A3-D652-4D46-8CF2-8AF6C3DE6CA4}" destId="{C87CA441-670C-0448-B9E8-8A5B650F63CF}" srcOrd="0" destOrd="5" presId="urn:microsoft.com/office/officeart/2005/8/layout/hProcess4"/>
    <dgm:cxn modelId="{2D0C0175-8F8B-FE47-A17D-DEB78D956B3D}" type="presOf" srcId="{E8A1190E-49F3-ED4D-9193-2309F0521532}" destId="{C87CA441-670C-0448-B9E8-8A5B650F63CF}" srcOrd="0" destOrd="1" presId="urn:microsoft.com/office/officeart/2005/8/layout/hProcess4"/>
    <dgm:cxn modelId="{B507E940-6C4E-C74D-AF5A-D2BAB9EB384E}" type="presOf" srcId="{05296241-26AD-9043-AD9E-01E7E419B6EA}" destId="{21884C82-A72E-364A-B32C-6F639C1C87D5}" srcOrd="1" destOrd="2" presId="urn:microsoft.com/office/officeart/2005/8/layout/hProcess4"/>
    <dgm:cxn modelId="{5BFF914C-2499-9744-A523-9306E5E09680}" srcId="{B9AABA5B-0A7C-8743-AD88-5D2BA4BBB205}" destId="{21CD31BB-A6A6-6E42-9F50-B5786CBF0D73}" srcOrd="7" destOrd="0" parTransId="{996B5ABC-AA1D-C34D-A347-4AC45F52EFFE}" sibTransId="{BE5C6228-C909-8B40-9D83-DE02C251AABB}"/>
    <dgm:cxn modelId="{CE4025B8-78F2-D644-B58B-6B7A5C6C9125}" srcId="{23C03A03-DB3A-F540-8D64-04C08B2EB654}" destId="{823D3ABD-C0CF-044F-815B-6DADB8C4D61C}" srcOrd="5" destOrd="0" parTransId="{A0F6BF76-D40F-E04C-A62D-55669F4C3677}" sibTransId="{65FC0561-5ECE-8E4B-B2AF-242D9AE944A5}"/>
    <dgm:cxn modelId="{F75964A3-3475-E94E-99FE-7F61CD8487E4}" type="presOf" srcId="{E8A1190E-49F3-ED4D-9193-2309F0521532}" destId="{63EF1D0B-3C2A-0146-AD96-B7F55C4BFA64}" srcOrd="1" destOrd="1" presId="urn:microsoft.com/office/officeart/2005/8/layout/hProcess4"/>
    <dgm:cxn modelId="{A1AB39E3-8B36-4C4D-9D60-DA05518B7409}" srcId="{B9AABA5B-0A7C-8743-AD88-5D2BA4BBB205}" destId="{B9EA0EA2-FC34-3045-9542-CFCCEDDE79CD}" srcOrd="1" destOrd="0" parTransId="{542E56A5-AD33-BC45-84FD-8D7838BBEEB0}" sibTransId="{017F7081-E463-184D-8781-B3C80CA40F09}"/>
    <dgm:cxn modelId="{32EF17F7-9910-9641-A1CC-DF3CDFABF4A6}" srcId="{2D61E97D-DF7F-2D49-9849-728FED2A154F}" destId="{90BFE5ED-420B-7346-8B17-CE47B1C95A8A}" srcOrd="3" destOrd="0" parTransId="{8363AB25-018F-3544-8EAE-3AC8207C4093}" sibTransId="{5D30BB58-5DC3-7C43-B958-E59101E67257}"/>
    <dgm:cxn modelId="{4BAAA3D9-B735-9C4C-893F-5D9F350744E1}" type="presOf" srcId="{3E5B3A2B-6055-E44E-8E40-E0EF750AEEE9}" destId="{C87CA441-670C-0448-B9E8-8A5B650F63CF}" srcOrd="0" destOrd="4" presId="urn:microsoft.com/office/officeart/2005/8/layout/hProcess4"/>
    <dgm:cxn modelId="{9E0858C7-9AF0-5E45-AF04-575DE9EE4B49}" type="presOf" srcId="{2D61E97D-DF7F-2D49-9849-728FED2A154F}" destId="{8B9AB9AF-87BC-3948-822F-7328B88B4958}" srcOrd="0" destOrd="0" presId="urn:microsoft.com/office/officeart/2005/8/layout/hProcess4"/>
    <dgm:cxn modelId="{E6092983-2446-8243-8800-ECF2C31B1A37}" type="presOf" srcId="{AB2393B2-D3CC-5046-A845-289A06DE390C}" destId="{AF303E19-DC57-3442-AFE0-A38A5004EEC6}" srcOrd="0" destOrd="3" presId="urn:microsoft.com/office/officeart/2005/8/layout/hProcess4"/>
    <dgm:cxn modelId="{E9B40E23-2CBE-6F4F-B79C-44C6883D36EB}" type="presOf" srcId="{62CD966B-B412-2046-9AF6-84F9B4E85F25}" destId="{21884C82-A72E-364A-B32C-6F639C1C87D5}" srcOrd="1" destOrd="4" presId="urn:microsoft.com/office/officeart/2005/8/layout/hProcess4"/>
    <dgm:cxn modelId="{E1BB29E4-CA0D-A740-A8E3-69D10D30784B}" type="presOf" srcId="{90BFE5ED-420B-7346-8B17-CE47B1C95A8A}" destId="{63EF1D0B-3C2A-0146-AD96-B7F55C4BFA64}" srcOrd="1" destOrd="3" presId="urn:microsoft.com/office/officeart/2005/8/layout/hProcess4"/>
    <dgm:cxn modelId="{01C016B4-002A-DF40-9D00-194896FC944C}" type="presOf" srcId="{36110B34-396C-844C-823A-53C3F9F19765}" destId="{9994BDDC-945E-B046-9790-9E42D4E4E2DD}" srcOrd="1" destOrd="0" presId="urn:microsoft.com/office/officeart/2005/8/layout/hProcess4"/>
    <dgm:cxn modelId="{AA240764-5742-FF40-BE2E-4F0A1F0A84D8}" type="presOf" srcId="{B9EA0EA2-FC34-3045-9542-CFCCEDDE79CD}" destId="{3216F1A7-9883-BE41-9B40-A1C1FE1B7023}" srcOrd="0" destOrd="1" presId="urn:microsoft.com/office/officeart/2005/8/layout/hProcess4"/>
    <dgm:cxn modelId="{6E733DE4-FC64-0D4C-BDB9-F81479BC0819}" type="presOf" srcId="{B9EA0EA2-FC34-3045-9542-CFCCEDDE79CD}" destId="{21884C82-A72E-364A-B32C-6F639C1C87D5}" srcOrd="1" destOrd="1" presId="urn:microsoft.com/office/officeart/2005/8/layout/hProcess4"/>
    <dgm:cxn modelId="{DB5CB449-7613-F94D-B28A-C60ADDB85A5A}" type="presOf" srcId="{0DC4F66F-8836-A84A-AA24-237BBD727585}" destId="{4ED3F64F-570D-BB41-B561-34EE4F9D23D9}" srcOrd="0" destOrd="0" presId="urn:microsoft.com/office/officeart/2005/8/layout/hProcess4"/>
    <dgm:cxn modelId="{D8A74F87-8208-2048-A1C2-ACE9FF3A2ED7}" type="presOf" srcId="{497E4C88-64BD-9B4D-8DAB-6D7467F35D64}" destId="{C87CA441-670C-0448-B9E8-8A5B650F63CF}" srcOrd="0" destOrd="2" presId="urn:microsoft.com/office/officeart/2005/8/layout/hProcess4"/>
    <dgm:cxn modelId="{CA2E7AA4-4505-064D-8800-28D8751E269A}" type="presOf" srcId="{9895C2EF-6DF0-CD47-BB07-25F1658E229E}" destId="{AF303E19-DC57-3442-AFE0-A38A5004EEC6}" srcOrd="0" destOrd="6" presId="urn:microsoft.com/office/officeart/2005/8/layout/hProcess4"/>
    <dgm:cxn modelId="{22962674-A084-A143-8DA9-F6D795EF4921}" srcId="{B9AABA5B-0A7C-8743-AD88-5D2BA4BBB205}" destId="{489783C7-DDA2-7540-A465-91A2F8502D20}" srcOrd="5" destOrd="0" parTransId="{272BECDB-9C70-054D-8AE5-9102C94D55D1}" sibTransId="{AFB231C4-8D85-3841-812E-BB9B137D4422}"/>
    <dgm:cxn modelId="{4773AA96-C667-7746-994C-8C8BA6BE4080}" srcId="{23C03A03-DB3A-F540-8D64-04C08B2EB654}" destId="{2D43F4B7-6C7A-F34E-BD01-F1D7961BC198}" srcOrd="2" destOrd="0" parTransId="{7017F258-8232-1D4B-86D9-7BFAFFC0B7D9}" sibTransId="{75CFB3D6-7B65-B940-AEC7-D3CE32AB289A}"/>
    <dgm:cxn modelId="{C9830F7B-8BCF-DA45-BEAB-BF238D990CCF}" type="presOf" srcId="{BAF6974D-C46E-784B-A9DE-9C94AA4ED7D7}" destId="{AF303E19-DC57-3442-AFE0-A38A5004EEC6}" srcOrd="0" destOrd="7" presId="urn:microsoft.com/office/officeart/2005/8/layout/hProcess4"/>
    <dgm:cxn modelId="{D17F9D03-F701-C241-B577-BD84841CA268}" type="presOf" srcId="{44C7E0A3-D652-4D46-8CF2-8AF6C3DE6CA4}" destId="{63EF1D0B-3C2A-0146-AD96-B7F55C4BFA64}" srcOrd="1" destOrd="5" presId="urn:microsoft.com/office/officeart/2005/8/layout/hProcess4"/>
    <dgm:cxn modelId="{98C047BA-1C2F-D04F-B645-B404D03A3E9C}" type="presOf" srcId="{489783C7-DDA2-7540-A465-91A2F8502D20}" destId="{21884C82-A72E-364A-B32C-6F639C1C87D5}" srcOrd="1" destOrd="5" presId="urn:microsoft.com/office/officeart/2005/8/layout/hProcess4"/>
    <dgm:cxn modelId="{88012F6B-B28D-174B-A204-24DCA9903213}" type="presOf" srcId="{5A73E773-64C7-724C-8317-7CCB61D59246}" destId="{63EF1D0B-3C2A-0146-AD96-B7F55C4BFA64}" srcOrd="1" destOrd="6" presId="urn:microsoft.com/office/officeart/2005/8/layout/hProcess4"/>
    <dgm:cxn modelId="{DC3D3DCD-994C-5247-9600-0C7AA8E3D7CC}" type="presOf" srcId="{C17C78E7-BB80-254D-BBB1-53C8F4D42BB6}" destId="{3216F1A7-9883-BE41-9B40-A1C1FE1B7023}" srcOrd="0" destOrd="3" presId="urn:microsoft.com/office/officeart/2005/8/layout/hProcess4"/>
    <dgm:cxn modelId="{A8DF590D-37D5-A542-94C6-7A8C7A8AC22A}" srcId="{B9AABA5B-0A7C-8743-AD88-5D2BA4BBB205}" destId="{62CD966B-B412-2046-9AF6-84F9B4E85F25}" srcOrd="4" destOrd="0" parTransId="{0A4B5966-76D3-8840-A7FC-DA6CB795E7E8}" sibTransId="{D9C3FA23-E9BF-0843-A98C-A6DC06205483}"/>
    <dgm:cxn modelId="{1020F8DA-403F-904A-942D-8463F322FC69}" type="presOf" srcId="{5A73E773-64C7-724C-8317-7CCB61D59246}" destId="{C87CA441-670C-0448-B9E8-8A5B650F63CF}" srcOrd="0" destOrd="6" presId="urn:microsoft.com/office/officeart/2005/8/layout/hProcess4"/>
    <dgm:cxn modelId="{900A451E-939A-CE4B-9A9E-91551A12CEC1}" srcId="{23C03A03-DB3A-F540-8D64-04C08B2EB654}" destId="{27051511-9693-BD42-8333-FD6D57618542}" srcOrd="1" destOrd="0" parTransId="{2FC33A0A-B582-5247-8DC1-EA53DD2482F5}" sibTransId="{2B9BFE35-EE6B-414B-8D36-70E6DEE0F249}"/>
    <dgm:cxn modelId="{5EA0BC97-3452-2648-8F03-1B8304C6BCBD}" srcId="{23C03A03-DB3A-F540-8D64-04C08B2EB654}" destId="{9895C2EF-6DF0-CD47-BB07-25F1658E229E}" srcOrd="6" destOrd="0" parTransId="{ADDC4030-83C8-654B-A381-53C36A7D5849}" sibTransId="{1C1A24F8-4C91-E74B-B2E8-A1E8A9A25AF7}"/>
    <dgm:cxn modelId="{9A3619C6-5AB6-1645-8FFC-3EE225DA3C41}" type="presOf" srcId="{3E5B3A2B-6055-E44E-8E40-E0EF750AEEE9}" destId="{63EF1D0B-3C2A-0146-AD96-B7F55C4BFA64}" srcOrd="1" destOrd="4" presId="urn:microsoft.com/office/officeart/2005/8/layout/hProcess4"/>
    <dgm:cxn modelId="{BBBB2F37-0BFA-DC46-921E-ADC93B46E754}" type="presOf" srcId="{1F82ECBA-59C7-EE49-A812-0EB220C2C1DE}" destId="{9994BDDC-945E-B046-9790-9E42D4E4E2DD}" srcOrd="1" destOrd="4" presId="urn:microsoft.com/office/officeart/2005/8/layout/hProcess4"/>
    <dgm:cxn modelId="{A994A584-A974-024A-A819-7BCDAB8B71B3}" type="presOf" srcId="{B9AABA5B-0A7C-8743-AD88-5D2BA4BBB205}" destId="{BB8FCEA7-A7D7-4C42-9E04-76881694D94D}" srcOrd="0" destOrd="0" presId="urn:microsoft.com/office/officeart/2005/8/layout/hProcess4"/>
    <dgm:cxn modelId="{BA0EA75D-715E-5641-80FC-3002A648BC2B}" type="presOf" srcId="{823D3ABD-C0CF-044F-815B-6DADB8C4D61C}" destId="{AF303E19-DC57-3442-AFE0-A38A5004EEC6}" srcOrd="0" destOrd="5" presId="urn:microsoft.com/office/officeart/2005/8/layout/hProcess4"/>
    <dgm:cxn modelId="{441FDB3B-A01E-6043-8623-87A544374C95}" type="presOf" srcId="{95C59B43-E445-8C46-B45D-20B87FB9B0FE}" destId="{3216F1A7-9883-BE41-9B40-A1C1FE1B7023}" srcOrd="0" destOrd="0" presId="urn:microsoft.com/office/officeart/2005/8/layout/hProcess4"/>
    <dgm:cxn modelId="{EDBCD965-F130-354B-B608-8A285566BBE6}" type="presOf" srcId="{C17C78E7-BB80-254D-BBB1-53C8F4D42BB6}" destId="{21884C82-A72E-364A-B32C-6F639C1C87D5}" srcOrd="1" destOrd="3" presId="urn:microsoft.com/office/officeart/2005/8/layout/hProcess4"/>
    <dgm:cxn modelId="{B9D5E110-80AD-AD46-9EC9-BE79F4CD07BF}" srcId="{B9AABA5B-0A7C-8743-AD88-5D2BA4BBB205}" destId="{95C59B43-E445-8C46-B45D-20B87FB9B0FE}" srcOrd="0" destOrd="0" parTransId="{A176AF61-0C6B-414F-8A0B-44CC15CAEAF5}" sibTransId="{8731874D-D8D7-734E-AADE-1DF1F080D129}"/>
    <dgm:cxn modelId="{F20238AE-2631-C848-9030-6B64DCF06942}" type="presOf" srcId="{05296241-26AD-9043-AD9E-01E7E419B6EA}" destId="{3216F1A7-9883-BE41-9B40-A1C1FE1B7023}" srcOrd="0" destOrd="2" presId="urn:microsoft.com/office/officeart/2005/8/layout/hProcess4"/>
    <dgm:cxn modelId="{682A3C73-43BC-454E-8FF6-B1E888D73C94}" type="presOf" srcId="{2D43F4B7-6C7A-F34E-BD01-F1D7961BC198}" destId="{9994BDDC-945E-B046-9790-9E42D4E4E2DD}" srcOrd="1" destOrd="2" presId="urn:microsoft.com/office/officeart/2005/8/layout/hProcess4"/>
    <dgm:cxn modelId="{76D3810B-32B4-6849-84AA-C6280D86A530}" type="presOf" srcId="{90BFE5ED-420B-7346-8B17-CE47B1C95A8A}" destId="{C87CA441-670C-0448-B9E8-8A5B650F63CF}" srcOrd="0" destOrd="3" presId="urn:microsoft.com/office/officeart/2005/8/layout/hProcess4"/>
    <dgm:cxn modelId="{9F239385-50C9-064F-A66E-A784BA40BB5F}" srcId="{2D61E97D-DF7F-2D49-9849-728FED2A154F}" destId="{44C7E0A3-D652-4D46-8CF2-8AF6C3DE6CA4}" srcOrd="5" destOrd="0" parTransId="{72B8BFEF-1D4D-3E4A-813E-6EFAEEFCF164}" sibTransId="{935FBA4A-A591-EB4B-875C-24E4DB33E3B2}"/>
    <dgm:cxn modelId="{841FC0B5-CF86-434A-BEAD-E94399E05224}" type="presOf" srcId="{CFB0F90C-2E53-FD4A-8670-A04D3E11A2A2}" destId="{27FF568E-66FE-9941-9A6F-C0CC68198AF4}" srcOrd="0" destOrd="0" presId="urn:microsoft.com/office/officeart/2005/8/layout/hProcess4"/>
    <dgm:cxn modelId="{FD5B2621-4595-8A4C-801F-5E2C0C5241DE}" srcId="{2D61E97D-DF7F-2D49-9849-728FED2A154F}" destId="{E8A1190E-49F3-ED4D-9193-2309F0521532}" srcOrd="1" destOrd="0" parTransId="{6F1DD910-4659-AE4F-8015-814EF1C3084B}" sibTransId="{DF02DAC9-1441-2140-BC65-1BC151A60A57}"/>
    <dgm:cxn modelId="{D59E03C5-4665-E446-AA1E-371BF92D953D}" srcId="{2D61E97D-DF7F-2D49-9849-728FED2A154F}" destId="{2CBC1807-E280-3D40-A84C-7A624D295717}" srcOrd="7" destOrd="0" parTransId="{9F77D175-CFD0-8A4A-94C5-45B1CD98B14A}" sibTransId="{018C973D-869E-2B47-9D09-4E0B1F82B7EF}"/>
    <dgm:cxn modelId="{53FAFC70-1306-E54D-90A9-2A8A236E1440}" type="presOf" srcId="{1F82ECBA-59C7-EE49-A812-0EB220C2C1DE}" destId="{AF303E19-DC57-3442-AFE0-A38A5004EEC6}" srcOrd="0" destOrd="4" presId="urn:microsoft.com/office/officeart/2005/8/layout/hProcess4"/>
    <dgm:cxn modelId="{EE9B9A59-7136-264E-894A-3D0A109B7575}" type="presOf" srcId="{21CD31BB-A6A6-6E42-9F50-B5786CBF0D73}" destId="{21884C82-A72E-364A-B32C-6F639C1C87D5}" srcOrd="1" destOrd="7" presId="urn:microsoft.com/office/officeart/2005/8/layout/hProcess4"/>
    <dgm:cxn modelId="{3FE85F94-479B-424C-99B9-E8EFF523C1F6}" srcId="{23C03A03-DB3A-F540-8D64-04C08B2EB654}" destId="{1F82ECBA-59C7-EE49-A812-0EB220C2C1DE}" srcOrd="4" destOrd="0" parTransId="{9BB714CE-A066-C747-AD9E-73F2A72C2784}" sibTransId="{F4E6CE39-7F88-544E-9059-1055E47CE7C8}"/>
    <dgm:cxn modelId="{88E8C2FA-1E04-B546-B5AD-EC1A8DCBD38C}" type="presOf" srcId="{497E4C88-64BD-9B4D-8DAB-6D7467F35D64}" destId="{63EF1D0B-3C2A-0146-AD96-B7F55C4BFA64}" srcOrd="1" destOrd="2" presId="urn:microsoft.com/office/officeart/2005/8/layout/hProcess4"/>
    <dgm:cxn modelId="{79E34CF9-9863-2744-86F7-91C86796EFCB}" type="presOf" srcId="{E9EC5923-A622-174F-AA83-82AE7AD15DE9}" destId="{3216F1A7-9883-BE41-9B40-A1C1FE1B7023}" srcOrd="0" destOrd="6" presId="urn:microsoft.com/office/officeart/2005/8/layout/hProcess4"/>
    <dgm:cxn modelId="{6C8F43A9-3608-384F-B828-70980B7AE64E}" type="presOf" srcId="{2613FD3E-86AE-9F40-9F04-3B8158F229E8}" destId="{C87CA441-670C-0448-B9E8-8A5B650F63CF}" srcOrd="0" destOrd="0" presId="urn:microsoft.com/office/officeart/2005/8/layout/hProcess4"/>
    <dgm:cxn modelId="{133736A8-E203-954E-A5FC-91A1C0204CD6}" srcId="{2D61E97D-DF7F-2D49-9849-728FED2A154F}" destId="{2613FD3E-86AE-9F40-9F04-3B8158F229E8}" srcOrd="0" destOrd="0" parTransId="{2DD75F34-EF98-1B46-867C-56E0DCCB16F3}" sibTransId="{720C7E33-C388-F448-B5C8-4C6F4BA41D36}"/>
    <dgm:cxn modelId="{21861556-6E80-3945-80EC-01D36ED7327C}" type="presOf" srcId="{AB2393B2-D3CC-5046-A845-289A06DE390C}" destId="{9994BDDC-945E-B046-9790-9E42D4E4E2DD}" srcOrd="1" destOrd="3" presId="urn:microsoft.com/office/officeart/2005/8/layout/hProcess4"/>
    <dgm:cxn modelId="{DDEC42E2-1580-4A4E-80CC-6EA031BB563B}" type="presOf" srcId="{823D3ABD-C0CF-044F-815B-6DADB8C4D61C}" destId="{9994BDDC-945E-B046-9790-9E42D4E4E2DD}" srcOrd="1" destOrd="5" presId="urn:microsoft.com/office/officeart/2005/8/layout/hProcess4"/>
    <dgm:cxn modelId="{EC0BCAA5-B6C2-2D46-A771-3DDE29C20F96}" type="presOf" srcId="{2D43F4B7-6C7A-F34E-BD01-F1D7961BC198}" destId="{AF303E19-DC57-3442-AFE0-A38A5004EEC6}" srcOrd="0" destOrd="2" presId="urn:microsoft.com/office/officeart/2005/8/layout/hProcess4"/>
    <dgm:cxn modelId="{49C52215-E1CD-4240-B33A-5DAD01BD65E8}" type="presOf" srcId="{36110B34-396C-844C-823A-53C3F9F19765}" destId="{AF303E19-DC57-3442-AFE0-A38A5004EEC6}" srcOrd="0" destOrd="0" presId="urn:microsoft.com/office/officeart/2005/8/layout/hProcess4"/>
    <dgm:cxn modelId="{A73199F8-7E79-3D40-92C5-5FC817641183}" srcId="{B9AABA5B-0A7C-8743-AD88-5D2BA4BBB205}" destId="{E9EC5923-A622-174F-AA83-82AE7AD15DE9}" srcOrd="6" destOrd="0" parTransId="{B589EC21-0F81-4448-87FF-3D86ADF939C6}" sibTransId="{EB73EFA6-1493-A043-A123-328F9CFB67C8}"/>
    <dgm:cxn modelId="{853E8693-5E49-8A45-B39C-DB7F4F3B71CC}" srcId="{2D61E97D-DF7F-2D49-9849-728FED2A154F}" destId="{497E4C88-64BD-9B4D-8DAB-6D7467F35D64}" srcOrd="2" destOrd="0" parTransId="{D0E08B02-CDCA-EC4C-A1DE-44C31741B892}" sibTransId="{45EA9FCC-C159-384D-B53A-716CE3F01A90}"/>
    <dgm:cxn modelId="{2A6EC50E-7E86-D94D-98F5-9DED976AC5DF}" type="presOf" srcId="{95C59B43-E445-8C46-B45D-20B87FB9B0FE}" destId="{21884C82-A72E-364A-B32C-6F639C1C87D5}" srcOrd="1" destOrd="0" presId="urn:microsoft.com/office/officeart/2005/8/layout/hProcess4"/>
    <dgm:cxn modelId="{D1B2F263-8CC1-9C46-A1B0-ADDC922C8F1C}" srcId="{CFB0F90C-2E53-FD4A-8670-A04D3E11A2A2}" destId="{2D61E97D-DF7F-2D49-9849-728FED2A154F}" srcOrd="2" destOrd="0" parTransId="{A8A3F8F3-380D-DD4C-A4E0-F32C67F6E1A7}" sibTransId="{05797360-A04E-1E4E-8BE4-8D96E096132D}"/>
    <dgm:cxn modelId="{CE972150-BC4C-3140-BF08-052BF3F900C4}" srcId="{23C03A03-DB3A-F540-8D64-04C08B2EB654}" destId="{BAF6974D-C46E-784B-A9DE-9C94AA4ED7D7}" srcOrd="7" destOrd="0" parTransId="{D4D82032-9018-314B-873C-B5F8477022E1}" sibTransId="{A408B9AE-4863-D54B-A6C7-198A5208E0A1}"/>
    <dgm:cxn modelId="{AE559E97-6E7C-2043-8AA9-7BBB34BAF10D}" srcId="{2D61E97D-DF7F-2D49-9849-728FED2A154F}" destId="{5A73E773-64C7-724C-8317-7CCB61D59246}" srcOrd="6" destOrd="0" parTransId="{B67E0D0B-3DF7-0B4C-ACFF-3B9B5CF23E86}" sibTransId="{45320434-E4BD-9945-A565-60CB547A5D56}"/>
    <dgm:cxn modelId="{34EA4979-EF57-D740-8F06-16508665EC76}" srcId="{23C03A03-DB3A-F540-8D64-04C08B2EB654}" destId="{36110B34-396C-844C-823A-53C3F9F19765}" srcOrd="0" destOrd="0" parTransId="{CD1C20F8-A85E-3C48-A399-6D77B3AF18FB}" sibTransId="{5A2A97F6-C3D2-B149-8A6C-A5209084F685}"/>
    <dgm:cxn modelId="{04EBF205-CCA8-1F4F-9869-D5E70E762DBF}" type="presOf" srcId="{2CBC1807-E280-3D40-A84C-7A624D295717}" destId="{63EF1D0B-3C2A-0146-AD96-B7F55C4BFA64}" srcOrd="1" destOrd="7" presId="urn:microsoft.com/office/officeart/2005/8/layout/hProcess4"/>
    <dgm:cxn modelId="{3FBEBCAB-771A-3842-81BF-8759DA84B99D}" type="presOf" srcId="{21CD31BB-A6A6-6E42-9F50-B5786CBF0D73}" destId="{3216F1A7-9883-BE41-9B40-A1C1FE1B7023}" srcOrd="0" destOrd="7" presId="urn:microsoft.com/office/officeart/2005/8/layout/hProcess4"/>
    <dgm:cxn modelId="{96EBD48C-F0C6-FA42-900A-711DFED365A3}" type="presParOf" srcId="{27FF568E-66FE-9941-9A6F-C0CC68198AF4}" destId="{6BAE7A8A-4E08-4C42-9898-EEFCEA2B2CAC}" srcOrd="0" destOrd="0" presId="urn:microsoft.com/office/officeart/2005/8/layout/hProcess4"/>
    <dgm:cxn modelId="{2917C31F-DE4E-7045-93BA-C85DAEFD749D}" type="presParOf" srcId="{27FF568E-66FE-9941-9A6F-C0CC68198AF4}" destId="{27061CD2-3A78-FE4A-944D-7732CBFB86D7}" srcOrd="1" destOrd="0" presId="urn:microsoft.com/office/officeart/2005/8/layout/hProcess4"/>
    <dgm:cxn modelId="{FB8E02AE-4B61-394D-A639-662B79AA2342}" type="presParOf" srcId="{27FF568E-66FE-9941-9A6F-C0CC68198AF4}" destId="{6F37398B-6216-E342-984E-E0D0E748B746}" srcOrd="2" destOrd="0" presId="urn:microsoft.com/office/officeart/2005/8/layout/hProcess4"/>
    <dgm:cxn modelId="{FEB0D53A-C26D-6047-B672-359BE6F823A2}" type="presParOf" srcId="{6F37398B-6216-E342-984E-E0D0E748B746}" destId="{DF0D5FD0-EF61-BD4B-854B-7B68A0C54236}" srcOrd="0" destOrd="0" presId="urn:microsoft.com/office/officeart/2005/8/layout/hProcess4"/>
    <dgm:cxn modelId="{E7E166E8-2F09-1143-9834-BD2DCE189FEE}" type="presParOf" srcId="{DF0D5FD0-EF61-BD4B-854B-7B68A0C54236}" destId="{33C3BA63-9C67-A345-A083-30015120A978}" srcOrd="0" destOrd="0" presId="urn:microsoft.com/office/officeart/2005/8/layout/hProcess4"/>
    <dgm:cxn modelId="{20966C78-22CA-9E4D-8C0F-8A9562E4E311}" type="presParOf" srcId="{DF0D5FD0-EF61-BD4B-854B-7B68A0C54236}" destId="{3216F1A7-9883-BE41-9B40-A1C1FE1B7023}" srcOrd="1" destOrd="0" presId="urn:microsoft.com/office/officeart/2005/8/layout/hProcess4"/>
    <dgm:cxn modelId="{C602E0D0-6C8F-8943-A840-B2CEB574253B}" type="presParOf" srcId="{DF0D5FD0-EF61-BD4B-854B-7B68A0C54236}" destId="{21884C82-A72E-364A-B32C-6F639C1C87D5}" srcOrd="2" destOrd="0" presId="urn:microsoft.com/office/officeart/2005/8/layout/hProcess4"/>
    <dgm:cxn modelId="{12EC77A5-ED1D-5144-B485-B2B84F8069B1}" type="presParOf" srcId="{DF0D5FD0-EF61-BD4B-854B-7B68A0C54236}" destId="{BB8FCEA7-A7D7-4C42-9E04-76881694D94D}" srcOrd="3" destOrd="0" presId="urn:microsoft.com/office/officeart/2005/8/layout/hProcess4"/>
    <dgm:cxn modelId="{56E28EA4-B667-6B48-B9C4-8C8E0AE4F1A7}" type="presParOf" srcId="{DF0D5FD0-EF61-BD4B-854B-7B68A0C54236}" destId="{62BA54A2-35FA-874A-9823-5B20E72FF9A4}" srcOrd="4" destOrd="0" presId="urn:microsoft.com/office/officeart/2005/8/layout/hProcess4"/>
    <dgm:cxn modelId="{4A8167E6-0EE2-1C44-BD27-E3C27CABACF5}" type="presParOf" srcId="{6F37398B-6216-E342-984E-E0D0E748B746}" destId="{4ED3F64F-570D-BB41-B561-34EE4F9D23D9}" srcOrd="1" destOrd="0" presId="urn:microsoft.com/office/officeart/2005/8/layout/hProcess4"/>
    <dgm:cxn modelId="{533AD63A-2FC4-E442-B03B-2DD3239B8D9E}" type="presParOf" srcId="{6F37398B-6216-E342-984E-E0D0E748B746}" destId="{01315978-1B1D-0749-A65B-8E4AFA410EDA}" srcOrd="2" destOrd="0" presId="urn:microsoft.com/office/officeart/2005/8/layout/hProcess4"/>
    <dgm:cxn modelId="{4B5A6A59-82E5-D24D-B2B7-823B603A239A}" type="presParOf" srcId="{01315978-1B1D-0749-A65B-8E4AFA410EDA}" destId="{169FAAEC-288B-024A-A244-BA65FA890644}" srcOrd="0" destOrd="0" presId="urn:microsoft.com/office/officeart/2005/8/layout/hProcess4"/>
    <dgm:cxn modelId="{88D915D3-6787-A743-9C94-10AB51CDF457}" type="presParOf" srcId="{01315978-1B1D-0749-A65B-8E4AFA410EDA}" destId="{AF303E19-DC57-3442-AFE0-A38A5004EEC6}" srcOrd="1" destOrd="0" presId="urn:microsoft.com/office/officeart/2005/8/layout/hProcess4"/>
    <dgm:cxn modelId="{7AD39F85-27D5-0748-B778-1A792F8195D1}" type="presParOf" srcId="{01315978-1B1D-0749-A65B-8E4AFA410EDA}" destId="{9994BDDC-945E-B046-9790-9E42D4E4E2DD}" srcOrd="2" destOrd="0" presId="urn:microsoft.com/office/officeart/2005/8/layout/hProcess4"/>
    <dgm:cxn modelId="{2E0F5842-9D27-8A4E-9E58-AB46C5D37FDC}" type="presParOf" srcId="{01315978-1B1D-0749-A65B-8E4AFA410EDA}" destId="{BB5ED5EF-75F0-C643-8481-CCF5E9295F2D}" srcOrd="3" destOrd="0" presId="urn:microsoft.com/office/officeart/2005/8/layout/hProcess4"/>
    <dgm:cxn modelId="{B9E7D1D8-B5E8-604C-94EA-B4A405AFA2D0}" type="presParOf" srcId="{01315978-1B1D-0749-A65B-8E4AFA410EDA}" destId="{D123331E-2F3D-144F-85C8-381A83E5CB8F}" srcOrd="4" destOrd="0" presId="urn:microsoft.com/office/officeart/2005/8/layout/hProcess4"/>
    <dgm:cxn modelId="{4C6DADC4-641C-5A4F-A99B-E273EBEE6C32}" type="presParOf" srcId="{6F37398B-6216-E342-984E-E0D0E748B746}" destId="{FB1384F6-D4E3-7647-9684-990A50128788}" srcOrd="3" destOrd="0" presId="urn:microsoft.com/office/officeart/2005/8/layout/hProcess4"/>
    <dgm:cxn modelId="{42A48FE0-8F1C-5041-B095-C64AD0947B96}" type="presParOf" srcId="{6F37398B-6216-E342-984E-E0D0E748B746}" destId="{E2C13339-C526-3441-8822-8DE0AB57A608}" srcOrd="4" destOrd="0" presId="urn:microsoft.com/office/officeart/2005/8/layout/hProcess4"/>
    <dgm:cxn modelId="{3AEA0AC1-9206-7B43-96D6-E0175490C9E1}" type="presParOf" srcId="{E2C13339-C526-3441-8822-8DE0AB57A608}" destId="{CB69C959-5719-B64B-B2F4-4CB7128AA71B}" srcOrd="0" destOrd="0" presId="urn:microsoft.com/office/officeart/2005/8/layout/hProcess4"/>
    <dgm:cxn modelId="{07A70BA5-81A0-0141-ABA1-C55E9C1C954C}" type="presParOf" srcId="{E2C13339-C526-3441-8822-8DE0AB57A608}" destId="{C87CA441-670C-0448-B9E8-8A5B650F63CF}" srcOrd="1" destOrd="0" presId="urn:microsoft.com/office/officeart/2005/8/layout/hProcess4"/>
    <dgm:cxn modelId="{5E6A8681-0643-7E41-B17D-B20878233B40}" type="presParOf" srcId="{E2C13339-C526-3441-8822-8DE0AB57A608}" destId="{63EF1D0B-3C2A-0146-AD96-B7F55C4BFA64}" srcOrd="2" destOrd="0" presId="urn:microsoft.com/office/officeart/2005/8/layout/hProcess4"/>
    <dgm:cxn modelId="{253AF2A6-3569-6047-9DD9-426B396635CF}" type="presParOf" srcId="{E2C13339-C526-3441-8822-8DE0AB57A608}" destId="{8B9AB9AF-87BC-3948-822F-7328B88B4958}" srcOrd="3" destOrd="0" presId="urn:microsoft.com/office/officeart/2005/8/layout/hProcess4"/>
    <dgm:cxn modelId="{9BD0AA35-8643-5644-9BD4-080F93B172F2}" type="presParOf" srcId="{E2C13339-C526-3441-8822-8DE0AB57A608}" destId="{596E1BEC-BB32-5446-9620-94F2FA44B9E3}"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CD28057-198C-1049-AC8B-60496D3153D7}" type="doc">
      <dgm:prSet loTypeId="urn:microsoft.com/office/officeart/2005/8/layout/cycle3" loCatId="" qsTypeId="urn:microsoft.com/office/officeart/2005/8/quickstyle/simple4" qsCatId="simple" csTypeId="urn:microsoft.com/office/officeart/2005/8/colors/colorful2" csCatId="colorful" phldr="1"/>
      <dgm:spPr/>
      <dgm:t>
        <a:bodyPr/>
        <a:lstStyle/>
        <a:p>
          <a:endParaRPr lang="en-US"/>
        </a:p>
      </dgm:t>
    </dgm:pt>
    <dgm:pt modelId="{E8B60910-848C-B34A-95BA-E583FD83A552}">
      <dgm:prSet phldrT="[Text]" custT="1"/>
      <dgm:spPr/>
      <dgm:t>
        <a:bodyPr/>
        <a:lstStyle/>
        <a:p>
          <a:r>
            <a:rPr lang="en-US" sz="1800" dirty="0" smtClean="0">
              <a:latin typeface="+mn-lt"/>
              <a:cs typeface="Book Antiqua"/>
            </a:rPr>
            <a:t>1. Assessing Learning Needs &amp; Competencies</a:t>
          </a:r>
          <a:endParaRPr lang="en-US" sz="1800" dirty="0">
            <a:latin typeface="+mn-lt"/>
            <a:cs typeface="Book Antiqua"/>
          </a:endParaRPr>
        </a:p>
      </dgm:t>
    </dgm:pt>
    <dgm:pt modelId="{47747CD1-C54E-8E49-9D1A-2B65C09816EA}" type="parTrans" cxnId="{3D8C63F1-D9D1-4C40-A776-39A0D439182F}">
      <dgm:prSet/>
      <dgm:spPr/>
      <dgm:t>
        <a:bodyPr/>
        <a:lstStyle/>
        <a:p>
          <a:endParaRPr lang="en-US"/>
        </a:p>
      </dgm:t>
    </dgm:pt>
    <dgm:pt modelId="{4B0564CF-2B9C-4946-9B7E-1EEDFB440BFE}" type="sibTrans" cxnId="{3D8C63F1-D9D1-4C40-A776-39A0D439182F}">
      <dgm:prSet/>
      <dgm:spPr/>
      <dgm:t>
        <a:bodyPr/>
        <a:lstStyle/>
        <a:p>
          <a:endParaRPr lang="en-US"/>
        </a:p>
      </dgm:t>
    </dgm:pt>
    <dgm:pt modelId="{3497EE84-0945-6849-B371-CC9C3ACCD728}">
      <dgm:prSet phldrT="[Text]" custT="1"/>
      <dgm:spPr/>
      <dgm:t>
        <a:bodyPr/>
        <a:lstStyle/>
        <a:p>
          <a:r>
            <a:rPr lang="en-US" sz="1800" dirty="0">
              <a:latin typeface="+mn-lt"/>
              <a:cs typeface="Book Antiqua"/>
            </a:rPr>
            <a:t>2. Working with a Mentor to Develop a Plan</a:t>
          </a:r>
        </a:p>
      </dgm:t>
    </dgm:pt>
    <dgm:pt modelId="{6C649D27-0B15-0D40-9A92-3242E6C9DA8A}" type="parTrans" cxnId="{610634C8-0B64-6946-BD2F-24DB04BE42C1}">
      <dgm:prSet/>
      <dgm:spPr/>
      <dgm:t>
        <a:bodyPr/>
        <a:lstStyle/>
        <a:p>
          <a:endParaRPr lang="en-US"/>
        </a:p>
      </dgm:t>
    </dgm:pt>
    <dgm:pt modelId="{6707C096-FBD1-6841-8541-BD54C3095D62}" type="sibTrans" cxnId="{610634C8-0B64-6946-BD2F-24DB04BE42C1}">
      <dgm:prSet/>
      <dgm:spPr/>
      <dgm:t>
        <a:bodyPr/>
        <a:lstStyle/>
        <a:p>
          <a:endParaRPr lang="en-US"/>
        </a:p>
      </dgm:t>
    </dgm:pt>
    <dgm:pt modelId="{5124F692-FE87-3C4D-B782-81DCD79B40F7}">
      <dgm:prSet phldrT="[Text]" custT="1"/>
      <dgm:spPr/>
      <dgm:t>
        <a:bodyPr/>
        <a:lstStyle/>
        <a:p>
          <a:r>
            <a:rPr lang="en-US" sz="1800" dirty="0">
              <a:latin typeface="+mn-lt"/>
              <a:cs typeface="Book Antiqua"/>
            </a:rPr>
            <a:t>3. Finding Programs and Resources</a:t>
          </a:r>
        </a:p>
      </dgm:t>
    </dgm:pt>
    <dgm:pt modelId="{7C8B0F55-59B7-8B44-A76A-121F20A36A6D}" type="parTrans" cxnId="{37665570-14E7-2F41-A497-A9B48BCE0EF7}">
      <dgm:prSet/>
      <dgm:spPr/>
      <dgm:t>
        <a:bodyPr/>
        <a:lstStyle/>
        <a:p>
          <a:endParaRPr lang="en-US"/>
        </a:p>
      </dgm:t>
    </dgm:pt>
    <dgm:pt modelId="{A2448E79-9258-674F-8751-0FD6A9DA6AF7}" type="sibTrans" cxnId="{37665570-14E7-2F41-A497-A9B48BCE0EF7}">
      <dgm:prSet/>
      <dgm:spPr/>
      <dgm:t>
        <a:bodyPr/>
        <a:lstStyle/>
        <a:p>
          <a:endParaRPr lang="en-US"/>
        </a:p>
      </dgm:t>
    </dgm:pt>
    <dgm:pt modelId="{CDA6F954-AF6E-1F41-961C-B12D0AF1BDF5}">
      <dgm:prSet phldrT="[Text]" custT="1"/>
      <dgm:spPr/>
      <dgm:t>
        <a:bodyPr/>
        <a:lstStyle/>
        <a:p>
          <a:r>
            <a:rPr lang="en-US" sz="1800" dirty="0">
              <a:latin typeface="+mn-lt"/>
              <a:cs typeface="Book Antiqua"/>
            </a:rPr>
            <a:t>4. Engaging in Learning </a:t>
          </a:r>
        </a:p>
      </dgm:t>
    </dgm:pt>
    <dgm:pt modelId="{D21311FA-BB9B-4142-A8B8-DBDB3206D909}" type="parTrans" cxnId="{76DDE8E8-AF37-9A40-A103-A30D279E3EC6}">
      <dgm:prSet/>
      <dgm:spPr/>
      <dgm:t>
        <a:bodyPr/>
        <a:lstStyle/>
        <a:p>
          <a:endParaRPr lang="en-US"/>
        </a:p>
      </dgm:t>
    </dgm:pt>
    <dgm:pt modelId="{09C5F909-9D5C-4849-9EAB-50744CBAF9F4}" type="sibTrans" cxnId="{76DDE8E8-AF37-9A40-A103-A30D279E3EC6}">
      <dgm:prSet/>
      <dgm:spPr/>
      <dgm:t>
        <a:bodyPr/>
        <a:lstStyle/>
        <a:p>
          <a:endParaRPr lang="en-US"/>
        </a:p>
      </dgm:t>
    </dgm:pt>
    <dgm:pt modelId="{157C9FD1-F797-F247-B3B9-C60D18FFEA94}">
      <dgm:prSet phldrT="[Text]" custT="1"/>
      <dgm:spPr/>
      <dgm:t>
        <a:bodyPr/>
        <a:lstStyle/>
        <a:p>
          <a:r>
            <a:rPr lang="en-US" sz="1800" dirty="0">
              <a:latin typeface="+mn-lt"/>
              <a:cs typeface="Book Antiqua"/>
            </a:rPr>
            <a:t>5. Sharing with the Others</a:t>
          </a:r>
        </a:p>
      </dgm:t>
    </dgm:pt>
    <dgm:pt modelId="{3129A9BB-9D93-214F-B098-938B474E36B7}" type="parTrans" cxnId="{E848EA19-096D-3F4D-A9A9-817BCE24C38D}">
      <dgm:prSet/>
      <dgm:spPr/>
      <dgm:t>
        <a:bodyPr/>
        <a:lstStyle/>
        <a:p>
          <a:endParaRPr lang="en-US"/>
        </a:p>
      </dgm:t>
    </dgm:pt>
    <dgm:pt modelId="{820DF145-41A3-734F-B1C6-22C353942A17}" type="sibTrans" cxnId="{E848EA19-096D-3F4D-A9A9-817BCE24C38D}">
      <dgm:prSet/>
      <dgm:spPr/>
      <dgm:t>
        <a:bodyPr/>
        <a:lstStyle/>
        <a:p>
          <a:endParaRPr lang="en-US"/>
        </a:p>
      </dgm:t>
    </dgm:pt>
    <dgm:pt modelId="{2D07980D-3409-F64B-975E-CC532D2886B0}">
      <dgm:prSet phldrT="[Text]" custT="1"/>
      <dgm:spPr/>
      <dgm:t>
        <a:bodyPr/>
        <a:lstStyle/>
        <a:p>
          <a:r>
            <a:rPr lang="en-US" sz="1800" dirty="0">
              <a:latin typeface="+mn-lt"/>
              <a:cs typeface="Book Antiqua"/>
            </a:rPr>
            <a:t>6. Reflecting on Growth and Identifying New Needs</a:t>
          </a:r>
        </a:p>
      </dgm:t>
    </dgm:pt>
    <dgm:pt modelId="{0A686279-97A2-2641-BB84-EED483B941FC}" type="parTrans" cxnId="{6ED13F53-B15F-B24E-9440-60703A3C6582}">
      <dgm:prSet/>
      <dgm:spPr/>
      <dgm:t>
        <a:bodyPr/>
        <a:lstStyle/>
        <a:p>
          <a:endParaRPr lang="en-US"/>
        </a:p>
      </dgm:t>
    </dgm:pt>
    <dgm:pt modelId="{E16DD860-2E69-9246-A1B3-299DFCCBC729}" type="sibTrans" cxnId="{6ED13F53-B15F-B24E-9440-60703A3C6582}">
      <dgm:prSet/>
      <dgm:spPr/>
      <dgm:t>
        <a:bodyPr/>
        <a:lstStyle/>
        <a:p>
          <a:endParaRPr lang="en-US"/>
        </a:p>
      </dgm:t>
    </dgm:pt>
    <dgm:pt modelId="{BAF0978B-607E-B04B-B89B-005BA3B395BA}" type="pres">
      <dgm:prSet presAssocID="{FCD28057-198C-1049-AC8B-60496D3153D7}" presName="Name0" presStyleCnt="0">
        <dgm:presLayoutVars>
          <dgm:dir/>
          <dgm:resizeHandles val="exact"/>
        </dgm:presLayoutVars>
      </dgm:prSet>
      <dgm:spPr/>
      <dgm:t>
        <a:bodyPr/>
        <a:lstStyle/>
        <a:p>
          <a:endParaRPr lang="en-US"/>
        </a:p>
      </dgm:t>
    </dgm:pt>
    <dgm:pt modelId="{5669024E-BC10-E84B-A660-76744FABC11B}" type="pres">
      <dgm:prSet presAssocID="{FCD28057-198C-1049-AC8B-60496D3153D7}" presName="cycle" presStyleCnt="0"/>
      <dgm:spPr/>
      <dgm:t>
        <a:bodyPr/>
        <a:lstStyle/>
        <a:p>
          <a:endParaRPr lang="en-US"/>
        </a:p>
      </dgm:t>
    </dgm:pt>
    <dgm:pt modelId="{6992B2CD-3E5A-B54F-A489-FD66A7980035}" type="pres">
      <dgm:prSet presAssocID="{E8B60910-848C-B34A-95BA-E583FD83A552}" presName="nodeFirstNode" presStyleLbl="node1" presStyleIdx="0" presStyleCnt="6" custScaleX="134312">
        <dgm:presLayoutVars>
          <dgm:bulletEnabled val="1"/>
        </dgm:presLayoutVars>
      </dgm:prSet>
      <dgm:spPr/>
      <dgm:t>
        <a:bodyPr/>
        <a:lstStyle/>
        <a:p>
          <a:endParaRPr lang="en-US"/>
        </a:p>
      </dgm:t>
    </dgm:pt>
    <dgm:pt modelId="{64CB8D5B-95FB-944C-B1BF-5D10609A712D}" type="pres">
      <dgm:prSet presAssocID="{4B0564CF-2B9C-4946-9B7E-1EEDFB440BFE}" presName="sibTransFirstNode" presStyleLbl="bgShp" presStyleIdx="0" presStyleCnt="1"/>
      <dgm:spPr/>
      <dgm:t>
        <a:bodyPr/>
        <a:lstStyle/>
        <a:p>
          <a:endParaRPr lang="en-US"/>
        </a:p>
      </dgm:t>
    </dgm:pt>
    <dgm:pt modelId="{5B957545-86BD-1447-B66E-FC8AD6C5D179}" type="pres">
      <dgm:prSet presAssocID="{3497EE84-0945-6849-B371-CC9C3ACCD728}" presName="nodeFollowingNodes" presStyleLbl="node1" presStyleIdx="1" presStyleCnt="6" custScaleX="134312">
        <dgm:presLayoutVars>
          <dgm:bulletEnabled val="1"/>
        </dgm:presLayoutVars>
      </dgm:prSet>
      <dgm:spPr/>
      <dgm:t>
        <a:bodyPr/>
        <a:lstStyle/>
        <a:p>
          <a:endParaRPr lang="en-US"/>
        </a:p>
      </dgm:t>
    </dgm:pt>
    <dgm:pt modelId="{AA35CA16-CD11-E945-A6B5-3E95140C4366}" type="pres">
      <dgm:prSet presAssocID="{5124F692-FE87-3C4D-B782-81DCD79B40F7}" presName="nodeFollowingNodes" presStyleLbl="node1" presStyleIdx="2" presStyleCnt="6" custScaleX="134312">
        <dgm:presLayoutVars>
          <dgm:bulletEnabled val="1"/>
        </dgm:presLayoutVars>
      </dgm:prSet>
      <dgm:spPr/>
      <dgm:t>
        <a:bodyPr/>
        <a:lstStyle/>
        <a:p>
          <a:endParaRPr lang="en-US"/>
        </a:p>
      </dgm:t>
    </dgm:pt>
    <dgm:pt modelId="{0B1DAE84-C0AC-D94B-B4A2-11534A697F0E}" type="pres">
      <dgm:prSet presAssocID="{CDA6F954-AF6E-1F41-961C-B12D0AF1BDF5}" presName="nodeFollowingNodes" presStyleLbl="node1" presStyleIdx="3" presStyleCnt="6" custScaleX="134312">
        <dgm:presLayoutVars>
          <dgm:bulletEnabled val="1"/>
        </dgm:presLayoutVars>
      </dgm:prSet>
      <dgm:spPr/>
      <dgm:t>
        <a:bodyPr/>
        <a:lstStyle/>
        <a:p>
          <a:endParaRPr lang="en-US"/>
        </a:p>
      </dgm:t>
    </dgm:pt>
    <dgm:pt modelId="{447FD8B1-3C63-C949-882C-EDC813DC259D}" type="pres">
      <dgm:prSet presAssocID="{157C9FD1-F797-F247-B3B9-C60D18FFEA94}" presName="nodeFollowingNodes" presStyleLbl="node1" presStyleIdx="4" presStyleCnt="6" custScaleX="134312">
        <dgm:presLayoutVars>
          <dgm:bulletEnabled val="1"/>
        </dgm:presLayoutVars>
      </dgm:prSet>
      <dgm:spPr/>
      <dgm:t>
        <a:bodyPr/>
        <a:lstStyle/>
        <a:p>
          <a:endParaRPr lang="en-US"/>
        </a:p>
      </dgm:t>
    </dgm:pt>
    <dgm:pt modelId="{37B740A3-091F-E34F-8CDC-E479C8C2C0EC}" type="pres">
      <dgm:prSet presAssocID="{2D07980D-3409-F64B-975E-CC532D2886B0}" presName="nodeFollowingNodes" presStyleLbl="node1" presStyleIdx="5" presStyleCnt="6" custScaleX="134312">
        <dgm:presLayoutVars>
          <dgm:bulletEnabled val="1"/>
        </dgm:presLayoutVars>
      </dgm:prSet>
      <dgm:spPr/>
      <dgm:t>
        <a:bodyPr/>
        <a:lstStyle/>
        <a:p>
          <a:endParaRPr lang="en-US"/>
        </a:p>
      </dgm:t>
    </dgm:pt>
  </dgm:ptLst>
  <dgm:cxnLst>
    <dgm:cxn modelId="{669E7FE5-5324-3F42-9F34-F9F3BC6595C3}" type="presOf" srcId="{157C9FD1-F797-F247-B3B9-C60D18FFEA94}" destId="{447FD8B1-3C63-C949-882C-EDC813DC259D}" srcOrd="0" destOrd="0" presId="urn:microsoft.com/office/officeart/2005/8/layout/cycle3"/>
    <dgm:cxn modelId="{F6D46EE7-C864-DC4F-AD05-5FC4072BCB9B}" type="presOf" srcId="{CDA6F954-AF6E-1F41-961C-B12D0AF1BDF5}" destId="{0B1DAE84-C0AC-D94B-B4A2-11534A697F0E}" srcOrd="0" destOrd="0" presId="urn:microsoft.com/office/officeart/2005/8/layout/cycle3"/>
    <dgm:cxn modelId="{41AEA4F7-7FB8-CD4A-BCBB-0AA440F4BCD9}" type="presOf" srcId="{FCD28057-198C-1049-AC8B-60496D3153D7}" destId="{BAF0978B-607E-B04B-B89B-005BA3B395BA}" srcOrd="0" destOrd="0" presId="urn:microsoft.com/office/officeart/2005/8/layout/cycle3"/>
    <dgm:cxn modelId="{76DDE8E8-AF37-9A40-A103-A30D279E3EC6}" srcId="{FCD28057-198C-1049-AC8B-60496D3153D7}" destId="{CDA6F954-AF6E-1F41-961C-B12D0AF1BDF5}" srcOrd="3" destOrd="0" parTransId="{D21311FA-BB9B-4142-A8B8-DBDB3206D909}" sibTransId="{09C5F909-9D5C-4849-9EAB-50744CBAF9F4}"/>
    <dgm:cxn modelId="{E848EA19-096D-3F4D-A9A9-817BCE24C38D}" srcId="{FCD28057-198C-1049-AC8B-60496D3153D7}" destId="{157C9FD1-F797-F247-B3B9-C60D18FFEA94}" srcOrd="4" destOrd="0" parTransId="{3129A9BB-9D93-214F-B098-938B474E36B7}" sibTransId="{820DF145-41A3-734F-B1C6-22C353942A17}"/>
    <dgm:cxn modelId="{9254A86A-6F39-804A-A620-0A38B3D238F5}" type="presOf" srcId="{3497EE84-0945-6849-B371-CC9C3ACCD728}" destId="{5B957545-86BD-1447-B66E-FC8AD6C5D179}" srcOrd="0" destOrd="0" presId="urn:microsoft.com/office/officeart/2005/8/layout/cycle3"/>
    <dgm:cxn modelId="{66B9604A-77CA-A944-85DE-6B5093A734AA}" type="presOf" srcId="{E8B60910-848C-B34A-95BA-E583FD83A552}" destId="{6992B2CD-3E5A-B54F-A489-FD66A7980035}" srcOrd="0" destOrd="0" presId="urn:microsoft.com/office/officeart/2005/8/layout/cycle3"/>
    <dgm:cxn modelId="{7F780080-F6B4-C44A-8AFA-5DC5B701DD05}" type="presOf" srcId="{4B0564CF-2B9C-4946-9B7E-1EEDFB440BFE}" destId="{64CB8D5B-95FB-944C-B1BF-5D10609A712D}" srcOrd="0" destOrd="0" presId="urn:microsoft.com/office/officeart/2005/8/layout/cycle3"/>
    <dgm:cxn modelId="{1E82C205-DAB0-774A-BE42-8B70F543C086}" type="presOf" srcId="{5124F692-FE87-3C4D-B782-81DCD79B40F7}" destId="{AA35CA16-CD11-E945-A6B5-3E95140C4366}" srcOrd="0" destOrd="0" presId="urn:microsoft.com/office/officeart/2005/8/layout/cycle3"/>
    <dgm:cxn modelId="{3D8C63F1-D9D1-4C40-A776-39A0D439182F}" srcId="{FCD28057-198C-1049-AC8B-60496D3153D7}" destId="{E8B60910-848C-B34A-95BA-E583FD83A552}" srcOrd="0" destOrd="0" parTransId="{47747CD1-C54E-8E49-9D1A-2B65C09816EA}" sibTransId="{4B0564CF-2B9C-4946-9B7E-1EEDFB440BFE}"/>
    <dgm:cxn modelId="{610634C8-0B64-6946-BD2F-24DB04BE42C1}" srcId="{FCD28057-198C-1049-AC8B-60496D3153D7}" destId="{3497EE84-0945-6849-B371-CC9C3ACCD728}" srcOrd="1" destOrd="0" parTransId="{6C649D27-0B15-0D40-9A92-3242E6C9DA8A}" sibTransId="{6707C096-FBD1-6841-8541-BD54C3095D62}"/>
    <dgm:cxn modelId="{A8AF02D3-A641-984D-B859-765D9AA267E5}" type="presOf" srcId="{2D07980D-3409-F64B-975E-CC532D2886B0}" destId="{37B740A3-091F-E34F-8CDC-E479C8C2C0EC}" srcOrd="0" destOrd="0" presId="urn:microsoft.com/office/officeart/2005/8/layout/cycle3"/>
    <dgm:cxn modelId="{37665570-14E7-2F41-A497-A9B48BCE0EF7}" srcId="{FCD28057-198C-1049-AC8B-60496D3153D7}" destId="{5124F692-FE87-3C4D-B782-81DCD79B40F7}" srcOrd="2" destOrd="0" parTransId="{7C8B0F55-59B7-8B44-A76A-121F20A36A6D}" sibTransId="{A2448E79-9258-674F-8751-0FD6A9DA6AF7}"/>
    <dgm:cxn modelId="{6ED13F53-B15F-B24E-9440-60703A3C6582}" srcId="{FCD28057-198C-1049-AC8B-60496D3153D7}" destId="{2D07980D-3409-F64B-975E-CC532D2886B0}" srcOrd="5" destOrd="0" parTransId="{0A686279-97A2-2641-BB84-EED483B941FC}" sibTransId="{E16DD860-2E69-9246-A1B3-299DFCCBC729}"/>
    <dgm:cxn modelId="{CBA9ED9F-8802-4E46-8DB3-7DF72950217F}" type="presParOf" srcId="{BAF0978B-607E-B04B-B89B-005BA3B395BA}" destId="{5669024E-BC10-E84B-A660-76744FABC11B}" srcOrd="0" destOrd="0" presId="urn:microsoft.com/office/officeart/2005/8/layout/cycle3"/>
    <dgm:cxn modelId="{9EE62DDE-FCE5-3E44-BD1B-79FA42DF80D0}" type="presParOf" srcId="{5669024E-BC10-E84B-A660-76744FABC11B}" destId="{6992B2CD-3E5A-B54F-A489-FD66A7980035}" srcOrd="0" destOrd="0" presId="urn:microsoft.com/office/officeart/2005/8/layout/cycle3"/>
    <dgm:cxn modelId="{B20AB007-78C8-8F46-9D38-C31C256859B4}" type="presParOf" srcId="{5669024E-BC10-E84B-A660-76744FABC11B}" destId="{64CB8D5B-95FB-944C-B1BF-5D10609A712D}" srcOrd="1" destOrd="0" presId="urn:microsoft.com/office/officeart/2005/8/layout/cycle3"/>
    <dgm:cxn modelId="{6FFFC4EB-3A3F-1445-9699-ABD96F0F4FBD}" type="presParOf" srcId="{5669024E-BC10-E84B-A660-76744FABC11B}" destId="{5B957545-86BD-1447-B66E-FC8AD6C5D179}" srcOrd="2" destOrd="0" presId="urn:microsoft.com/office/officeart/2005/8/layout/cycle3"/>
    <dgm:cxn modelId="{14D097A4-B960-0D4A-8410-F46595C8B480}" type="presParOf" srcId="{5669024E-BC10-E84B-A660-76744FABC11B}" destId="{AA35CA16-CD11-E945-A6B5-3E95140C4366}" srcOrd="3" destOrd="0" presId="urn:microsoft.com/office/officeart/2005/8/layout/cycle3"/>
    <dgm:cxn modelId="{5D38686E-D970-BB48-8B5E-EE3DD55045EC}" type="presParOf" srcId="{5669024E-BC10-E84B-A660-76744FABC11B}" destId="{0B1DAE84-C0AC-D94B-B4A2-11534A697F0E}" srcOrd="4" destOrd="0" presId="urn:microsoft.com/office/officeart/2005/8/layout/cycle3"/>
    <dgm:cxn modelId="{0EBD86C1-BF7A-F843-9E3C-38B354EDBADA}" type="presParOf" srcId="{5669024E-BC10-E84B-A660-76744FABC11B}" destId="{447FD8B1-3C63-C949-882C-EDC813DC259D}" srcOrd="5" destOrd="0" presId="urn:microsoft.com/office/officeart/2005/8/layout/cycle3"/>
    <dgm:cxn modelId="{A2C96698-1C3F-AD40-B868-B2720E518043}" type="presParOf" srcId="{5669024E-BC10-E84B-A660-76744FABC11B}" destId="{37B740A3-091F-E34F-8CDC-E479C8C2C0EC}"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CFBF550-2C9A-3E47-81DE-BEC65E213BA3}" type="doc">
      <dgm:prSet loTypeId="urn:microsoft.com/office/officeart/2005/8/layout/hList7" loCatId="" qsTypeId="urn:microsoft.com/office/officeart/2005/8/quickstyle/simple2" qsCatId="simple" csTypeId="urn:microsoft.com/office/officeart/2005/8/colors/colorful2" csCatId="colorful" phldr="1"/>
      <dgm:spPr/>
    </dgm:pt>
    <dgm:pt modelId="{0C8018D6-E88D-5F44-9C67-5CD7E84BE8E1}">
      <dgm:prSet phldrT="[Text]"/>
      <dgm:spPr/>
      <dgm:t>
        <a:bodyPr/>
        <a:lstStyle/>
        <a:p>
          <a:r>
            <a:rPr lang="en-US" b="1" dirty="0" smtClean="0"/>
            <a:t>The Unaffiliateds</a:t>
          </a:r>
          <a:endParaRPr lang="en-US" b="1" dirty="0"/>
        </a:p>
      </dgm:t>
    </dgm:pt>
    <dgm:pt modelId="{275844F5-0D82-8542-B773-2C5B10F08EC0}" type="parTrans" cxnId="{1B7C6D4B-C079-B441-9CCF-8EFADE58488C}">
      <dgm:prSet/>
      <dgm:spPr/>
      <dgm:t>
        <a:bodyPr/>
        <a:lstStyle/>
        <a:p>
          <a:endParaRPr lang="en-US"/>
        </a:p>
      </dgm:t>
    </dgm:pt>
    <dgm:pt modelId="{8CF8EFAD-8E6D-1F42-ADAF-036F03AB8BE3}" type="sibTrans" cxnId="{1B7C6D4B-C079-B441-9CCF-8EFADE58488C}">
      <dgm:prSet/>
      <dgm:spPr/>
      <dgm:t>
        <a:bodyPr/>
        <a:lstStyle/>
        <a:p>
          <a:endParaRPr lang="en-US"/>
        </a:p>
      </dgm:t>
    </dgm:pt>
    <dgm:pt modelId="{E1D07957-1742-6E4B-8D93-71EA5415E49E}">
      <dgm:prSet phldrT="[Text]"/>
      <dgm:spPr/>
      <dgm:t>
        <a:bodyPr/>
        <a:lstStyle/>
        <a:p>
          <a:r>
            <a:rPr lang="en-US" b="1" dirty="0" smtClean="0"/>
            <a:t>The </a:t>
          </a:r>
          <a:br>
            <a:rPr lang="en-US" b="1" dirty="0" smtClean="0"/>
          </a:br>
          <a:r>
            <a:rPr lang="en-US" b="1" dirty="0" smtClean="0"/>
            <a:t>Spirituals</a:t>
          </a:r>
          <a:endParaRPr lang="en-US" b="1" dirty="0"/>
        </a:p>
      </dgm:t>
    </dgm:pt>
    <dgm:pt modelId="{7E117FCC-01A1-004C-AC5B-CFD37ED96740}" type="parTrans" cxnId="{2AD2AF93-6D4B-D347-9E76-D49BCC31E099}">
      <dgm:prSet/>
      <dgm:spPr/>
      <dgm:t>
        <a:bodyPr/>
        <a:lstStyle/>
        <a:p>
          <a:endParaRPr lang="en-US"/>
        </a:p>
      </dgm:t>
    </dgm:pt>
    <dgm:pt modelId="{8DF00AAA-0BD0-9D4A-8E2A-08A52DAC2DB2}" type="sibTrans" cxnId="{2AD2AF93-6D4B-D347-9E76-D49BCC31E099}">
      <dgm:prSet/>
      <dgm:spPr/>
      <dgm:t>
        <a:bodyPr/>
        <a:lstStyle/>
        <a:p>
          <a:endParaRPr lang="en-US"/>
        </a:p>
      </dgm:t>
    </dgm:pt>
    <dgm:pt modelId="{0CF41A6D-4D40-C048-B8C9-FCAC8E88D79B}">
      <dgm:prSet phldrT="[Text]"/>
      <dgm:spPr/>
      <dgm:t>
        <a:bodyPr/>
        <a:lstStyle/>
        <a:p>
          <a:r>
            <a:rPr lang="en-US" b="1" dirty="0" smtClean="0"/>
            <a:t>The Occasionals </a:t>
          </a:r>
          <a:endParaRPr lang="en-US" b="1" dirty="0"/>
        </a:p>
      </dgm:t>
    </dgm:pt>
    <dgm:pt modelId="{45688393-59C1-8744-A1F7-56E3AFF8570E}" type="parTrans" cxnId="{D5F72D6A-3E05-7941-BD7E-DF8146F8A5CC}">
      <dgm:prSet/>
      <dgm:spPr/>
      <dgm:t>
        <a:bodyPr/>
        <a:lstStyle/>
        <a:p>
          <a:endParaRPr lang="en-US"/>
        </a:p>
      </dgm:t>
    </dgm:pt>
    <dgm:pt modelId="{1327ADFF-4D30-2749-AE7A-7D643560BFBF}" type="sibTrans" cxnId="{D5F72D6A-3E05-7941-BD7E-DF8146F8A5CC}">
      <dgm:prSet/>
      <dgm:spPr/>
      <dgm:t>
        <a:bodyPr/>
        <a:lstStyle/>
        <a:p>
          <a:endParaRPr lang="en-US"/>
        </a:p>
      </dgm:t>
    </dgm:pt>
    <dgm:pt modelId="{CFBD5336-16D6-CA4F-8D5A-B82068808F55}">
      <dgm:prSet phldrT="[Text]"/>
      <dgm:spPr/>
      <dgm:t>
        <a:bodyPr/>
        <a:lstStyle/>
        <a:p>
          <a:r>
            <a:rPr lang="en-US" b="1" dirty="0" smtClean="0"/>
            <a:t>The </a:t>
          </a:r>
          <a:br>
            <a:rPr lang="en-US" b="1" dirty="0" smtClean="0"/>
          </a:br>
          <a:r>
            <a:rPr lang="en-US" b="1" dirty="0" smtClean="0"/>
            <a:t>Actives</a:t>
          </a:r>
          <a:endParaRPr lang="en-US" b="1" dirty="0"/>
        </a:p>
      </dgm:t>
    </dgm:pt>
    <dgm:pt modelId="{D4C8E2B8-6BDD-1E4F-AB0B-98078626B434}" type="parTrans" cxnId="{1AA3FE42-BD08-4E49-AB6B-F385A53F7989}">
      <dgm:prSet/>
      <dgm:spPr/>
      <dgm:t>
        <a:bodyPr/>
        <a:lstStyle/>
        <a:p>
          <a:endParaRPr lang="en-US"/>
        </a:p>
      </dgm:t>
    </dgm:pt>
    <dgm:pt modelId="{1CD60D8B-5C1D-B04E-BC1C-D02A363F76AA}" type="sibTrans" cxnId="{1AA3FE42-BD08-4E49-AB6B-F385A53F7989}">
      <dgm:prSet/>
      <dgm:spPr/>
      <dgm:t>
        <a:bodyPr/>
        <a:lstStyle/>
        <a:p>
          <a:endParaRPr lang="en-US"/>
        </a:p>
      </dgm:t>
    </dgm:pt>
    <dgm:pt modelId="{40361FB6-2292-C249-996A-4E5454574408}" type="pres">
      <dgm:prSet presAssocID="{CCFBF550-2C9A-3E47-81DE-BEC65E213BA3}" presName="Name0" presStyleCnt="0">
        <dgm:presLayoutVars>
          <dgm:dir/>
          <dgm:resizeHandles val="exact"/>
        </dgm:presLayoutVars>
      </dgm:prSet>
      <dgm:spPr/>
    </dgm:pt>
    <dgm:pt modelId="{7DF96884-D9A2-E94C-9801-4205BA8E27AF}" type="pres">
      <dgm:prSet presAssocID="{CCFBF550-2C9A-3E47-81DE-BEC65E213BA3}" presName="fgShape" presStyleLbl="fgShp" presStyleIdx="0" presStyleCnt="1" custLinFactNeighborX="30818" custLinFactNeighborY="78911"/>
      <dgm:spPr/>
    </dgm:pt>
    <dgm:pt modelId="{BE2EBFC3-AF0F-B64E-B5B5-EDF79E339D85}" type="pres">
      <dgm:prSet presAssocID="{CCFBF550-2C9A-3E47-81DE-BEC65E213BA3}" presName="linComp" presStyleCnt="0"/>
      <dgm:spPr/>
    </dgm:pt>
    <dgm:pt modelId="{6380A007-A5B0-964D-A4E0-B2C94DA5FF8B}" type="pres">
      <dgm:prSet presAssocID="{0C8018D6-E88D-5F44-9C67-5CD7E84BE8E1}" presName="compNode" presStyleCnt="0"/>
      <dgm:spPr/>
    </dgm:pt>
    <dgm:pt modelId="{AA41197B-4F60-E945-B216-0541651715DD}" type="pres">
      <dgm:prSet presAssocID="{0C8018D6-E88D-5F44-9C67-5CD7E84BE8E1}" presName="bkgdShape" presStyleLbl="node1" presStyleIdx="0" presStyleCnt="4"/>
      <dgm:spPr/>
      <dgm:t>
        <a:bodyPr/>
        <a:lstStyle/>
        <a:p>
          <a:endParaRPr lang="en-US"/>
        </a:p>
      </dgm:t>
    </dgm:pt>
    <dgm:pt modelId="{8C8A3D8F-5A4C-424C-AFC4-27E275165382}" type="pres">
      <dgm:prSet presAssocID="{0C8018D6-E88D-5F44-9C67-5CD7E84BE8E1}" presName="nodeTx" presStyleLbl="node1" presStyleIdx="0" presStyleCnt="4">
        <dgm:presLayoutVars>
          <dgm:bulletEnabled val="1"/>
        </dgm:presLayoutVars>
      </dgm:prSet>
      <dgm:spPr/>
      <dgm:t>
        <a:bodyPr/>
        <a:lstStyle/>
        <a:p>
          <a:endParaRPr lang="en-US"/>
        </a:p>
      </dgm:t>
    </dgm:pt>
    <dgm:pt modelId="{8E57A570-8D1C-2B4C-A299-59F0B2BA5465}" type="pres">
      <dgm:prSet presAssocID="{0C8018D6-E88D-5F44-9C67-5CD7E84BE8E1}" presName="invisiNode" presStyleLbl="node1" presStyleIdx="0" presStyleCnt="4"/>
      <dgm:spPr/>
    </dgm:pt>
    <dgm:pt modelId="{6AAA34CC-E0C9-3B4E-A410-4BE39EA85FB3}" type="pres">
      <dgm:prSet presAssocID="{0C8018D6-E88D-5F44-9C67-5CD7E84BE8E1}" presName="imagNode" presStyleLbl="fgImgPlace1" presStyleIdx="0" presStyleCnt="4"/>
      <dgm:spPr/>
    </dgm:pt>
    <dgm:pt modelId="{646C78E1-4804-3444-A873-746A20F434DA}" type="pres">
      <dgm:prSet presAssocID="{8CF8EFAD-8E6D-1F42-ADAF-036F03AB8BE3}" presName="sibTrans" presStyleLbl="sibTrans2D1" presStyleIdx="0" presStyleCnt="0"/>
      <dgm:spPr/>
      <dgm:t>
        <a:bodyPr/>
        <a:lstStyle/>
        <a:p>
          <a:endParaRPr lang="en-US"/>
        </a:p>
      </dgm:t>
    </dgm:pt>
    <dgm:pt modelId="{B4B9A00B-410E-CC43-8AD8-6D403E791264}" type="pres">
      <dgm:prSet presAssocID="{E1D07957-1742-6E4B-8D93-71EA5415E49E}" presName="compNode" presStyleCnt="0"/>
      <dgm:spPr/>
    </dgm:pt>
    <dgm:pt modelId="{04E70E17-E008-F24F-BC2D-91A00A40A5EF}" type="pres">
      <dgm:prSet presAssocID="{E1D07957-1742-6E4B-8D93-71EA5415E49E}" presName="bkgdShape" presStyleLbl="node1" presStyleIdx="1" presStyleCnt="4"/>
      <dgm:spPr/>
      <dgm:t>
        <a:bodyPr/>
        <a:lstStyle/>
        <a:p>
          <a:endParaRPr lang="en-US"/>
        </a:p>
      </dgm:t>
    </dgm:pt>
    <dgm:pt modelId="{72D5AB9C-F68F-764B-A967-B8DC5ABEA85A}" type="pres">
      <dgm:prSet presAssocID="{E1D07957-1742-6E4B-8D93-71EA5415E49E}" presName="nodeTx" presStyleLbl="node1" presStyleIdx="1" presStyleCnt="4">
        <dgm:presLayoutVars>
          <dgm:bulletEnabled val="1"/>
        </dgm:presLayoutVars>
      </dgm:prSet>
      <dgm:spPr/>
      <dgm:t>
        <a:bodyPr/>
        <a:lstStyle/>
        <a:p>
          <a:endParaRPr lang="en-US"/>
        </a:p>
      </dgm:t>
    </dgm:pt>
    <dgm:pt modelId="{F4A484BD-119F-0840-9EAE-0EFCAF0C3635}" type="pres">
      <dgm:prSet presAssocID="{E1D07957-1742-6E4B-8D93-71EA5415E49E}" presName="invisiNode" presStyleLbl="node1" presStyleIdx="1" presStyleCnt="4"/>
      <dgm:spPr/>
    </dgm:pt>
    <dgm:pt modelId="{5D132B27-0C7F-BF41-AD1C-422B949A81CA}" type="pres">
      <dgm:prSet presAssocID="{E1D07957-1742-6E4B-8D93-71EA5415E49E}" presName="imagNode" presStyleLbl="fgImgPlace1" presStyleIdx="1" presStyleCnt="4"/>
      <dgm:spPr/>
    </dgm:pt>
    <dgm:pt modelId="{0218AD1E-F440-354B-AFC4-EBC0151532D4}" type="pres">
      <dgm:prSet presAssocID="{8DF00AAA-0BD0-9D4A-8E2A-08A52DAC2DB2}" presName="sibTrans" presStyleLbl="sibTrans2D1" presStyleIdx="0" presStyleCnt="0"/>
      <dgm:spPr/>
      <dgm:t>
        <a:bodyPr/>
        <a:lstStyle/>
        <a:p>
          <a:endParaRPr lang="en-US"/>
        </a:p>
      </dgm:t>
    </dgm:pt>
    <dgm:pt modelId="{A2B19012-450D-3D4C-9482-224AC5C1D57E}" type="pres">
      <dgm:prSet presAssocID="{0CF41A6D-4D40-C048-B8C9-FCAC8E88D79B}" presName="compNode" presStyleCnt="0"/>
      <dgm:spPr/>
    </dgm:pt>
    <dgm:pt modelId="{64F2BA3B-D8D2-8D4C-B6A5-B65490261D5D}" type="pres">
      <dgm:prSet presAssocID="{0CF41A6D-4D40-C048-B8C9-FCAC8E88D79B}" presName="bkgdShape" presStyleLbl="node1" presStyleIdx="2" presStyleCnt="4"/>
      <dgm:spPr/>
      <dgm:t>
        <a:bodyPr/>
        <a:lstStyle/>
        <a:p>
          <a:endParaRPr lang="en-US"/>
        </a:p>
      </dgm:t>
    </dgm:pt>
    <dgm:pt modelId="{D210FBBD-0838-8441-9C16-02819FF58274}" type="pres">
      <dgm:prSet presAssocID="{0CF41A6D-4D40-C048-B8C9-FCAC8E88D79B}" presName="nodeTx" presStyleLbl="node1" presStyleIdx="2" presStyleCnt="4">
        <dgm:presLayoutVars>
          <dgm:bulletEnabled val="1"/>
        </dgm:presLayoutVars>
      </dgm:prSet>
      <dgm:spPr/>
      <dgm:t>
        <a:bodyPr/>
        <a:lstStyle/>
        <a:p>
          <a:endParaRPr lang="en-US"/>
        </a:p>
      </dgm:t>
    </dgm:pt>
    <dgm:pt modelId="{6F2B11FC-08BF-714D-B62E-E5BE7482E79B}" type="pres">
      <dgm:prSet presAssocID="{0CF41A6D-4D40-C048-B8C9-FCAC8E88D79B}" presName="invisiNode" presStyleLbl="node1" presStyleIdx="2" presStyleCnt="4"/>
      <dgm:spPr/>
    </dgm:pt>
    <dgm:pt modelId="{90509C2F-8184-1741-B9CC-556AD29243D9}" type="pres">
      <dgm:prSet presAssocID="{0CF41A6D-4D40-C048-B8C9-FCAC8E88D79B}" presName="imagNode" presStyleLbl="fgImgPlace1" presStyleIdx="2" presStyleCnt="4"/>
      <dgm:spPr/>
    </dgm:pt>
    <dgm:pt modelId="{4214A039-A32A-F244-979E-5D00FA35B24F}" type="pres">
      <dgm:prSet presAssocID="{1327ADFF-4D30-2749-AE7A-7D643560BFBF}" presName="sibTrans" presStyleLbl="sibTrans2D1" presStyleIdx="0" presStyleCnt="0"/>
      <dgm:spPr/>
      <dgm:t>
        <a:bodyPr/>
        <a:lstStyle/>
        <a:p>
          <a:endParaRPr lang="en-US"/>
        </a:p>
      </dgm:t>
    </dgm:pt>
    <dgm:pt modelId="{AC478FE5-CAB9-B643-8AAD-4ADB59751ECB}" type="pres">
      <dgm:prSet presAssocID="{CFBD5336-16D6-CA4F-8D5A-B82068808F55}" presName="compNode" presStyleCnt="0"/>
      <dgm:spPr/>
    </dgm:pt>
    <dgm:pt modelId="{520C20EB-9150-2247-B8B4-A6A052155685}" type="pres">
      <dgm:prSet presAssocID="{CFBD5336-16D6-CA4F-8D5A-B82068808F55}" presName="bkgdShape" presStyleLbl="node1" presStyleIdx="3" presStyleCnt="4" custLinFactNeighborX="95"/>
      <dgm:spPr/>
      <dgm:t>
        <a:bodyPr/>
        <a:lstStyle/>
        <a:p>
          <a:endParaRPr lang="en-US"/>
        </a:p>
      </dgm:t>
    </dgm:pt>
    <dgm:pt modelId="{EE963566-545B-A34B-8566-4E9C569D613C}" type="pres">
      <dgm:prSet presAssocID="{CFBD5336-16D6-CA4F-8D5A-B82068808F55}" presName="nodeTx" presStyleLbl="node1" presStyleIdx="3" presStyleCnt="4">
        <dgm:presLayoutVars>
          <dgm:bulletEnabled val="1"/>
        </dgm:presLayoutVars>
      </dgm:prSet>
      <dgm:spPr/>
      <dgm:t>
        <a:bodyPr/>
        <a:lstStyle/>
        <a:p>
          <a:endParaRPr lang="en-US"/>
        </a:p>
      </dgm:t>
    </dgm:pt>
    <dgm:pt modelId="{BD3DD43C-C3A1-324E-A020-5DC75CBF4022}" type="pres">
      <dgm:prSet presAssocID="{CFBD5336-16D6-CA4F-8D5A-B82068808F55}" presName="invisiNode" presStyleLbl="node1" presStyleIdx="3" presStyleCnt="4"/>
      <dgm:spPr/>
    </dgm:pt>
    <dgm:pt modelId="{9ED3F7BE-5C91-1D4D-AA64-A35619B138A9}" type="pres">
      <dgm:prSet presAssocID="{CFBD5336-16D6-CA4F-8D5A-B82068808F55}" presName="imagNode" presStyleLbl="fgImgPlace1" presStyleIdx="3" presStyleCnt="4"/>
      <dgm:spPr/>
    </dgm:pt>
  </dgm:ptLst>
  <dgm:cxnLst>
    <dgm:cxn modelId="{6DDE8E72-9D5D-3140-965B-026850256225}" type="presOf" srcId="{CCFBF550-2C9A-3E47-81DE-BEC65E213BA3}" destId="{40361FB6-2292-C249-996A-4E5454574408}" srcOrd="0" destOrd="0" presId="urn:microsoft.com/office/officeart/2005/8/layout/hList7"/>
    <dgm:cxn modelId="{D78496DD-FF98-114C-87DE-B21E52133C9E}" type="presOf" srcId="{0C8018D6-E88D-5F44-9C67-5CD7E84BE8E1}" destId="{AA41197B-4F60-E945-B216-0541651715DD}" srcOrd="0" destOrd="0" presId="urn:microsoft.com/office/officeart/2005/8/layout/hList7"/>
    <dgm:cxn modelId="{D5F72D6A-3E05-7941-BD7E-DF8146F8A5CC}" srcId="{CCFBF550-2C9A-3E47-81DE-BEC65E213BA3}" destId="{0CF41A6D-4D40-C048-B8C9-FCAC8E88D79B}" srcOrd="2" destOrd="0" parTransId="{45688393-59C1-8744-A1F7-56E3AFF8570E}" sibTransId="{1327ADFF-4D30-2749-AE7A-7D643560BFBF}"/>
    <dgm:cxn modelId="{F5AFB1F6-A812-F24A-A0E6-9C2D8E7DAB93}" type="presOf" srcId="{1327ADFF-4D30-2749-AE7A-7D643560BFBF}" destId="{4214A039-A32A-F244-979E-5D00FA35B24F}" srcOrd="0" destOrd="0" presId="urn:microsoft.com/office/officeart/2005/8/layout/hList7"/>
    <dgm:cxn modelId="{2AD2AF93-6D4B-D347-9E76-D49BCC31E099}" srcId="{CCFBF550-2C9A-3E47-81DE-BEC65E213BA3}" destId="{E1D07957-1742-6E4B-8D93-71EA5415E49E}" srcOrd="1" destOrd="0" parTransId="{7E117FCC-01A1-004C-AC5B-CFD37ED96740}" sibTransId="{8DF00AAA-0BD0-9D4A-8E2A-08A52DAC2DB2}"/>
    <dgm:cxn modelId="{448DF0A9-5F85-064D-9ACD-794EAA3980A2}" type="presOf" srcId="{CFBD5336-16D6-CA4F-8D5A-B82068808F55}" destId="{520C20EB-9150-2247-B8B4-A6A052155685}" srcOrd="0" destOrd="0" presId="urn:microsoft.com/office/officeart/2005/8/layout/hList7"/>
    <dgm:cxn modelId="{7A447D4A-503F-424B-A470-00E95D60F40E}" type="presOf" srcId="{8DF00AAA-0BD0-9D4A-8E2A-08A52DAC2DB2}" destId="{0218AD1E-F440-354B-AFC4-EBC0151532D4}" srcOrd="0" destOrd="0" presId="urn:microsoft.com/office/officeart/2005/8/layout/hList7"/>
    <dgm:cxn modelId="{0DD0E790-FD37-3E4B-8164-46D1B080795F}" type="presOf" srcId="{8CF8EFAD-8E6D-1F42-ADAF-036F03AB8BE3}" destId="{646C78E1-4804-3444-A873-746A20F434DA}" srcOrd="0" destOrd="0" presId="urn:microsoft.com/office/officeart/2005/8/layout/hList7"/>
    <dgm:cxn modelId="{1B7C6D4B-C079-B441-9CCF-8EFADE58488C}" srcId="{CCFBF550-2C9A-3E47-81DE-BEC65E213BA3}" destId="{0C8018D6-E88D-5F44-9C67-5CD7E84BE8E1}" srcOrd="0" destOrd="0" parTransId="{275844F5-0D82-8542-B773-2C5B10F08EC0}" sibTransId="{8CF8EFAD-8E6D-1F42-ADAF-036F03AB8BE3}"/>
    <dgm:cxn modelId="{451CDE1B-7DA0-9846-B652-EC11BD5CA791}" type="presOf" srcId="{E1D07957-1742-6E4B-8D93-71EA5415E49E}" destId="{72D5AB9C-F68F-764B-A967-B8DC5ABEA85A}" srcOrd="1" destOrd="0" presId="urn:microsoft.com/office/officeart/2005/8/layout/hList7"/>
    <dgm:cxn modelId="{D8939140-6B05-7B4E-A7FE-B71F9C0D3268}" type="presOf" srcId="{0CF41A6D-4D40-C048-B8C9-FCAC8E88D79B}" destId="{64F2BA3B-D8D2-8D4C-B6A5-B65490261D5D}" srcOrd="0" destOrd="0" presId="urn:microsoft.com/office/officeart/2005/8/layout/hList7"/>
    <dgm:cxn modelId="{B199239E-ECAD-3141-858C-C1DC9CEE0F16}" type="presOf" srcId="{CFBD5336-16D6-CA4F-8D5A-B82068808F55}" destId="{EE963566-545B-A34B-8566-4E9C569D613C}" srcOrd="1" destOrd="0" presId="urn:microsoft.com/office/officeart/2005/8/layout/hList7"/>
    <dgm:cxn modelId="{027988FF-B8DC-7247-9B1E-C69C22B2CDF1}" type="presOf" srcId="{0CF41A6D-4D40-C048-B8C9-FCAC8E88D79B}" destId="{D210FBBD-0838-8441-9C16-02819FF58274}" srcOrd="1" destOrd="0" presId="urn:microsoft.com/office/officeart/2005/8/layout/hList7"/>
    <dgm:cxn modelId="{3FBA61C5-4E8A-2845-B088-B1B1C8F03B72}" type="presOf" srcId="{0C8018D6-E88D-5F44-9C67-5CD7E84BE8E1}" destId="{8C8A3D8F-5A4C-424C-AFC4-27E275165382}" srcOrd="1" destOrd="0" presId="urn:microsoft.com/office/officeart/2005/8/layout/hList7"/>
    <dgm:cxn modelId="{8453FE79-5CC9-4B4B-A180-0C9954755337}" type="presOf" srcId="{E1D07957-1742-6E4B-8D93-71EA5415E49E}" destId="{04E70E17-E008-F24F-BC2D-91A00A40A5EF}" srcOrd="0" destOrd="0" presId="urn:microsoft.com/office/officeart/2005/8/layout/hList7"/>
    <dgm:cxn modelId="{1AA3FE42-BD08-4E49-AB6B-F385A53F7989}" srcId="{CCFBF550-2C9A-3E47-81DE-BEC65E213BA3}" destId="{CFBD5336-16D6-CA4F-8D5A-B82068808F55}" srcOrd="3" destOrd="0" parTransId="{D4C8E2B8-6BDD-1E4F-AB0B-98078626B434}" sibTransId="{1CD60D8B-5C1D-B04E-BC1C-D02A363F76AA}"/>
    <dgm:cxn modelId="{01CAE113-4530-7646-A56A-4C98E1D7A43E}" type="presParOf" srcId="{40361FB6-2292-C249-996A-4E5454574408}" destId="{7DF96884-D9A2-E94C-9801-4205BA8E27AF}" srcOrd="0" destOrd="0" presId="urn:microsoft.com/office/officeart/2005/8/layout/hList7"/>
    <dgm:cxn modelId="{CAE8F3AE-FFA3-E64F-8057-862EA0335B5F}" type="presParOf" srcId="{40361FB6-2292-C249-996A-4E5454574408}" destId="{BE2EBFC3-AF0F-B64E-B5B5-EDF79E339D85}" srcOrd="1" destOrd="0" presId="urn:microsoft.com/office/officeart/2005/8/layout/hList7"/>
    <dgm:cxn modelId="{A5FD7DEF-D352-0243-95F5-16752F855CE8}" type="presParOf" srcId="{BE2EBFC3-AF0F-B64E-B5B5-EDF79E339D85}" destId="{6380A007-A5B0-964D-A4E0-B2C94DA5FF8B}" srcOrd="0" destOrd="0" presId="urn:microsoft.com/office/officeart/2005/8/layout/hList7"/>
    <dgm:cxn modelId="{B0732270-7100-A841-A934-ED5CB0D26A75}" type="presParOf" srcId="{6380A007-A5B0-964D-A4E0-B2C94DA5FF8B}" destId="{AA41197B-4F60-E945-B216-0541651715DD}" srcOrd="0" destOrd="0" presId="urn:microsoft.com/office/officeart/2005/8/layout/hList7"/>
    <dgm:cxn modelId="{6A991B33-1AD9-2046-9E14-F0BE65F361AC}" type="presParOf" srcId="{6380A007-A5B0-964D-A4E0-B2C94DA5FF8B}" destId="{8C8A3D8F-5A4C-424C-AFC4-27E275165382}" srcOrd="1" destOrd="0" presId="urn:microsoft.com/office/officeart/2005/8/layout/hList7"/>
    <dgm:cxn modelId="{A353F878-6DEE-084C-A7A4-2B238D11F1D6}" type="presParOf" srcId="{6380A007-A5B0-964D-A4E0-B2C94DA5FF8B}" destId="{8E57A570-8D1C-2B4C-A299-59F0B2BA5465}" srcOrd="2" destOrd="0" presId="urn:microsoft.com/office/officeart/2005/8/layout/hList7"/>
    <dgm:cxn modelId="{E803547E-8819-0340-B7EA-4037902DEF90}" type="presParOf" srcId="{6380A007-A5B0-964D-A4E0-B2C94DA5FF8B}" destId="{6AAA34CC-E0C9-3B4E-A410-4BE39EA85FB3}" srcOrd="3" destOrd="0" presId="urn:microsoft.com/office/officeart/2005/8/layout/hList7"/>
    <dgm:cxn modelId="{B6118DDC-EDB4-D043-BA20-4C8A4B92D409}" type="presParOf" srcId="{BE2EBFC3-AF0F-B64E-B5B5-EDF79E339D85}" destId="{646C78E1-4804-3444-A873-746A20F434DA}" srcOrd="1" destOrd="0" presId="urn:microsoft.com/office/officeart/2005/8/layout/hList7"/>
    <dgm:cxn modelId="{1BDAF93B-5DF1-8C4F-BA25-DDC9E0181D3C}" type="presParOf" srcId="{BE2EBFC3-AF0F-B64E-B5B5-EDF79E339D85}" destId="{B4B9A00B-410E-CC43-8AD8-6D403E791264}" srcOrd="2" destOrd="0" presId="urn:microsoft.com/office/officeart/2005/8/layout/hList7"/>
    <dgm:cxn modelId="{1971EF54-B6DB-FC42-9072-54AA149F4F24}" type="presParOf" srcId="{B4B9A00B-410E-CC43-8AD8-6D403E791264}" destId="{04E70E17-E008-F24F-BC2D-91A00A40A5EF}" srcOrd="0" destOrd="0" presId="urn:microsoft.com/office/officeart/2005/8/layout/hList7"/>
    <dgm:cxn modelId="{336884C9-A23C-9443-B4C9-5D837B098929}" type="presParOf" srcId="{B4B9A00B-410E-CC43-8AD8-6D403E791264}" destId="{72D5AB9C-F68F-764B-A967-B8DC5ABEA85A}" srcOrd="1" destOrd="0" presId="urn:microsoft.com/office/officeart/2005/8/layout/hList7"/>
    <dgm:cxn modelId="{EDFBBC94-C0EA-804A-A305-C664AEE636F7}" type="presParOf" srcId="{B4B9A00B-410E-CC43-8AD8-6D403E791264}" destId="{F4A484BD-119F-0840-9EAE-0EFCAF0C3635}" srcOrd="2" destOrd="0" presId="urn:microsoft.com/office/officeart/2005/8/layout/hList7"/>
    <dgm:cxn modelId="{4D3B40B0-750E-4A47-8758-592A68F98299}" type="presParOf" srcId="{B4B9A00B-410E-CC43-8AD8-6D403E791264}" destId="{5D132B27-0C7F-BF41-AD1C-422B949A81CA}" srcOrd="3" destOrd="0" presId="urn:microsoft.com/office/officeart/2005/8/layout/hList7"/>
    <dgm:cxn modelId="{718A99A0-7DB3-2745-8380-97F7BDE8DEFB}" type="presParOf" srcId="{BE2EBFC3-AF0F-B64E-B5B5-EDF79E339D85}" destId="{0218AD1E-F440-354B-AFC4-EBC0151532D4}" srcOrd="3" destOrd="0" presId="urn:microsoft.com/office/officeart/2005/8/layout/hList7"/>
    <dgm:cxn modelId="{ADBAD7FE-6810-1A43-BE29-2C17E1A48C08}" type="presParOf" srcId="{BE2EBFC3-AF0F-B64E-B5B5-EDF79E339D85}" destId="{A2B19012-450D-3D4C-9482-224AC5C1D57E}" srcOrd="4" destOrd="0" presId="urn:microsoft.com/office/officeart/2005/8/layout/hList7"/>
    <dgm:cxn modelId="{3BDC8051-A62F-AB4A-A406-005F40E385CD}" type="presParOf" srcId="{A2B19012-450D-3D4C-9482-224AC5C1D57E}" destId="{64F2BA3B-D8D2-8D4C-B6A5-B65490261D5D}" srcOrd="0" destOrd="0" presId="urn:microsoft.com/office/officeart/2005/8/layout/hList7"/>
    <dgm:cxn modelId="{86C767B3-C450-5C45-B0F3-0B0CAFB4F6A7}" type="presParOf" srcId="{A2B19012-450D-3D4C-9482-224AC5C1D57E}" destId="{D210FBBD-0838-8441-9C16-02819FF58274}" srcOrd="1" destOrd="0" presId="urn:microsoft.com/office/officeart/2005/8/layout/hList7"/>
    <dgm:cxn modelId="{0F5DC720-BB98-0B42-A757-1B98D02C76F4}" type="presParOf" srcId="{A2B19012-450D-3D4C-9482-224AC5C1D57E}" destId="{6F2B11FC-08BF-714D-B62E-E5BE7482E79B}" srcOrd="2" destOrd="0" presId="urn:microsoft.com/office/officeart/2005/8/layout/hList7"/>
    <dgm:cxn modelId="{9CF71067-D67D-0948-BF9D-1A10913B7D2C}" type="presParOf" srcId="{A2B19012-450D-3D4C-9482-224AC5C1D57E}" destId="{90509C2F-8184-1741-B9CC-556AD29243D9}" srcOrd="3" destOrd="0" presId="urn:microsoft.com/office/officeart/2005/8/layout/hList7"/>
    <dgm:cxn modelId="{24987976-73C9-E146-80AF-358DB7DE951D}" type="presParOf" srcId="{BE2EBFC3-AF0F-B64E-B5B5-EDF79E339D85}" destId="{4214A039-A32A-F244-979E-5D00FA35B24F}" srcOrd="5" destOrd="0" presId="urn:microsoft.com/office/officeart/2005/8/layout/hList7"/>
    <dgm:cxn modelId="{FF28DDAE-EFAD-0447-BAFF-AAEF606960DA}" type="presParOf" srcId="{BE2EBFC3-AF0F-B64E-B5B5-EDF79E339D85}" destId="{AC478FE5-CAB9-B643-8AAD-4ADB59751ECB}" srcOrd="6" destOrd="0" presId="urn:microsoft.com/office/officeart/2005/8/layout/hList7"/>
    <dgm:cxn modelId="{E9D7112F-6672-DD49-AFF3-7C61F64579D3}" type="presParOf" srcId="{AC478FE5-CAB9-B643-8AAD-4ADB59751ECB}" destId="{520C20EB-9150-2247-B8B4-A6A052155685}" srcOrd="0" destOrd="0" presId="urn:microsoft.com/office/officeart/2005/8/layout/hList7"/>
    <dgm:cxn modelId="{4545FC8A-994B-EA4C-BC86-E503E5029B38}" type="presParOf" srcId="{AC478FE5-CAB9-B643-8AAD-4ADB59751ECB}" destId="{EE963566-545B-A34B-8566-4E9C569D613C}" srcOrd="1" destOrd="0" presId="urn:microsoft.com/office/officeart/2005/8/layout/hList7"/>
    <dgm:cxn modelId="{0ED5DD6D-BC27-F74D-9846-E2C5BE777A9C}" type="presParOf" srcId="{AC478FE5-CAB9-B643-8AAD-4ADB59751ECB}" destId="{BD3DD43C-C3A1-324E-A020-5DC75CBF4022}" srcOrd="2" destOrd="0" presId="urn:microsoft.com/office/officeart/2005/8/layout/hList7"/>
    <dgm:cxn modelId="{681DEA77-01B2-7447-8893-E3876DF67670}" type="presParOf" srcId="{AC478FE5-CAB9-B643-8AAD-4ADB59751ECB}" destId="{9ED3F7BE-5C91-1D4D-AA64-A35619B138A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861D8E5-15AF-5D4D-8663-F88A3D3904D4}" type="doc">
      <dgm:prSet loTypeId="urn:microsoft.com/office/officeart/2005/8/layout/hierarchy2" loCatId="" qsTypeId="urn:microsoft.com/office/officeart/2005/8/quickstyle/simple1" qsCatId="simple" csTypeId="urn:microsoft.com/office/officeart/2005/8/colors/colorful4" csCatId="colorful" phldr="1"/>
      <dgm:spPr/>
      <dgm:t>
        <a:bodyPr/>
        <a:lstStyle/>
        <a:p>
          <a:endParaRPr lang="en-US"/>
        </a:p>
      </dgm:t>
    </dgm:pt>
    <dgm:pt modelId="{42556C3C-0AFB-D942-BE05-F9C9470A8FE8}">
      <dgm:prSet phldrT="[Text]"/>
      <dgm:spPr/>
      <dgm:t>
        <a:bodyPr/>
        <a:lstStyle/>
        <a:p>
          <a:r>
            <a:rPr lang="en-US" dirty="0" smtClean="0"/>
            <a:t>Program</a:t>
          </a:r>
          <a:endParaRPr lang="en-US" dirty="0"/>
        </a:p>
      </dgm:t>
    </dgm:pt>
    <dgm:pt modelId="{0F803C33-3BCD-214F-A54A-B735F493ABE1}" type="parTrans" cxnId="{7DF56368-395F-024D-ADC5-9BB9663F26FF}">
      <dgm:prSet/>
      <dgm:spPr/>
      <dgm:t>
        <a:bodyPr/>
        <a:lstStyle/>
        <a:p>
          <a:endParaRPr lang="en-US"/>
        </a:p>
      </dgm:t>
    </dgm:pt>
    <dgm:pt modelId="{87E0AEE8-5302-AF49-B116-C189A3537BCC}" type="sibTrans" cxnId="{7DF56368-395F-024D-ADC5-9BB9663F26FF}">
      <dgm:prSet/>
      <dgm:spPr/>
      <dgm:t>
        <a:bodyPr/>
        <a:lstStyle/>
        <a:p>
          <a:endParaRPr lang="en-US"/>
        </a:p>
      </dgm:t>
    </dgm:pt>
    <dgm:pt modelId="{BD0C2B1E-DCC8-7B47-A1D6-EFD979905423}">
      <dgm:prSet phldrT="[Text]"/>
      <dgm:spPr/>
      <dgm:t>
        <a:bodyPr/>
        <a:lstStyle/>
        <a:p>
          <a:r>
            <a:rPr lang="en-US" dirty="0" smtClean="0"/>
            <a:t>Path 1</a:t>
          </a:r>
          <a:endParaRPr lang="en-US" dirty="0"/>
        </a:p>
      </dgm:t>
    </dgm:pt>
    <dgm:pt modelId="{FB9CC6C2-46CD-394D-B427-85400A0A8CEB}" type="parTrans" cxnId="{2DC98A06-4980-8F4F-9BDB-33307F4427E6}">
      <dgm:prSet/>
      <dgm:spPr/>
      <dgm:t>
        <a:bodyPr/>
        <a:lstStyle/>
        <a:p>
          <a:endParaRPr lang="en-US"/>
        </a:p>
      </dgm:t>
    </dgm:pt>
    <dgm:pt modelId="{7E109227-63D8-474F-94AB-AF9D8B02BF05}" type="sibTrans" cxnId="{2DC98A06-4980-8F4F-9BDB-33307F4427E6}">
      <dgm:prSet/>
      <dgm:spPr/>
      <dgm:t>
        <a:bodyPr/>
        <a:lstStyle/>
        <a:p>
          <a:endParaRPr lang="en-US"/>
        </a:p>
      </dgm:t>
    </dgm:pt>
    <dgm:pt modelId="{B001D5AF-FE36-2442-A21E-36CDDC4097E8}">
      <dgm:prSet phldrT="[Text]"/>
      <dgm:spPr/>
      <dgm:t>
        <a:bodyPr/>
        <a:lstStyle/>
        <a:p>
          <a:r>
            <a:rPr lang="en-US" dirty="0" smtClean="0"/>
            <a:t>Mentors/Small Groups</a:t>
          </a:r>
          <a:endParaRPr lang="en-US" dirty="0"/>
        </a:p>
      </dgm:t>
    </dgm:pt>
    <dgm:pt modelId="{E5B82FB2-A8B1-BF44-A7C8-A676D7F5C885}" type="parTrans" cxnId="{EB64ACB5-591E-2E47-9AB4-FB232CA9B3F8}">
      <dgm:prSet/>
      <dgm:spPr/>
      <dgm:t>
        <a:bodyPr/>
        <a:lstStyle/>
        <a:p>
          <a:endParaRPr lang="en-US"/>
        </a:p>
      </dgm:t>
    </dgm:pt>
    <dgm:pt modelId="{D7F7DAD1-AE02-8946-8ED7-2491FFD96DA3}" type="sibTrans" cxnId="{EB64ACB5-591E-2E47-9AB4-FB232CA9B3F8}">
      <dgm:prSet/>
      <dgm:spPr/>
      <dgm:t>
        <a:bodyPr/>
        <a:lstStyle/>
        <a:p>
          <a:endParaRPr lang="en-US"/>
        </a:p>
      </dgm:t>
    </dgm:pt>
    <dgm:pt modelId="{76C95643-BBBB-E046-BD86-38C9B239DFAC}">
      <dgm:prSet phldrT="[Text]"/>
      <dgm:spPr/>
      <dgm:t>
        <a:bodyPr/>
        <a:lstStyle/>
        <a:p>
          <a:r>
            <a:rPr lang="en-US" dirty="0" smtClean="0"/>
            <a:t>Resources</a:t>
          </a:r>
          <a:endParaRPr lang="en-US" dirty="0"/>
        </a:p>
      </dgm:t>
    </dgm:pt>
    <dgm:pt modelId="{EE18CB91-FD52-AE42-B6F1-DA543565B47F}" type="parTrans" cxnId="{C3913AF3-2AFF-9A49-8FAE-6F1BD367CCDC}">
      <dgm:prSet/>
      <dgm:spPr/>
      <dgm:t>
        <a:bodyPr/>
        <a:lstStyle/>
        <a:p>
          <a:endParaRPr lang="en-US"/>
        </a:p>
      </dgm:t>
    </dgm:pt>
    <dgm:pt modelId="{004746F6-9BB3-2A41-B3FD-E70D93FA1648}" type="sibTrans" cxnId="{C3913AF3-2AFF-9A49-8FAE-6F1BD367CCDC}">
      <dgm:prSet/>
      <dgm:spPr/>
      <dgm:t>
        <a:bodyPr/>
        <a:lstStyle/>
        <a:p>
          <a:endParaRPr lang="en-US"/>
        </a:p>
      </dgm:t>
    </dgm:pt>
    <dgm:pt modelId="{3A56A7BB-93C1-A548-B25D-9ABD95CEF577}">
      <dgm:prSet phldrT="[Text]"/>
      <dgm:spPr/>
      <dgm:t>
        <a:bodyPr/>
        <a:lstStyle/>
        <a:p>
          <a:r>
            <a:rPr lang="en-US" dirty="0" smtClean="0"/>
            <a:t>Path 2</a:t>
          </a:r>
          <a:endParaRPr lang="en-US" dirty="0"/>
        </a:p>
      </dgm:t>
    </dgm:pt>
    <dgm:pt modelId="{9B77DF90-6803-D44D-83AB-0887FE2516DD}" type="parTrans" cxnId="{5923BC0C-F69F-A845-B3B7-F3F3B13198D7}">
      <dgm:prSet/>
      <dgm:spPr/>
      <dgm:t>
        <a:bodyPr/>
        <a:lstStyle/>
        <a:p>
          <a:endParaRPr lang="en-US"/>
        </a:p>
      </dgm:t>
    </dgm:pt>
    <dgm:pt modelId="{F24245B6-0761-FA4F-B8B9-3DAA1CFCD6B1}" type="sibTrans" cxnId="{5923BC0C-F69F-A845-B3B7-F3F3B13198D7}">
      <dgm:prSet/>
      <dgm:spPr/>
      <dgm:t>
        <a:bodyPr/>
        <a:lstStyle/>
        <a:p>
          <a:endParaRPr lang="en-US"/>
        </a:p>
      </dgm:t>
    </dgm:pt>
    <dgm:pt modelId="{95909D5E-CCF9-FC4A-BC90-2CD5728C3E29}">
      <dgm:prSet phldrT="[Text]"/>
      <dgm:spPr/>
      <dgm:t>
        <a:bodyPr/>
        <a:lstStyle/>
        <a:p>
          <a:r>
            <a:rPr lang="en-US" dirty="0" smtClean="0"/>
            <a:t>Mentors/Small Groups</a:t>
          </a:r>
          <a:endParaRPr lang="en-US" dirty="0"/>
        </a:p>
      </dgm:t>
    </dgm:pt>
    <dgm:pt modelId="{B4514967-852F-5E4D-8321-7C2E51F2B089}" type="parTrans" cxnId="{6CBEF9AF-A97D-B04D-AFCC-55722B4D2D9A}">
      <dgm:prSet/>
      <dgm:spPr/>
      <dgm:t>
        <a:bodyPr/>
        <a:lstStyle/>
        <a:p>
          <a:endParaRPr lang="en-US"/>
        </a:p>
      </dgm:t>
    </dgm:pt>
    <dgm:pt modelId="{175B6183-589C-CC4C-BD62-955E39D3C6A4}" type="sibTrans" cxnId="{6CBEF9AF-A97D-B04D-AFCC-55722B4D2D9A}">
      <dgm:prSet/>
      <dgm:spPr/>
      <dgm:t>
        <a:bodyPr/>
        <a:lstStyle/>
        <a:p>
          <a:endParaRPr lang="en-US"/>
        </a:p>
      </dgm:t>
    </dgm:pt>
    <dgm:pt modelId="{EC5BD1EC-878B-974E-9FC6-BEE2A630B214}">
      <dgm:prSet phldrT="[Text]"/>
      <dgm:spPr/>
      <dgm:t>
        <a:bodyPr/>
        <a:lstStyle/>
        <a:p>
          <a:r>
            <a:rPr lang="en-US" dirty="0" smtClean="0"/>
            <a:t>Path 3</a:t>
          </a:r>
          <a:endParaRPr lang="en-US" dirty="0"/>
        </a:p>
      </dgm:t>
    </dgm:pt>
    <dgm:pt modelId="{CA8BECDA-38C9-BF4D-9D31-117C5F59A1AA}" type="parTrans" cxnId="{79540945-F96D-4D4F-BD45-9E1415156831}">
      <dgm:prSet/>
      <dgm:spPr/>
      <dgm:t>
        <a:bodyPr/>
        <a:lstStyle/>
        <a:p>
          <a:endParaRPr lang="en-US"/>
        </a:p>
      </dgm:t>
    </dgm:pt>
    <dgm:pt modelId="{71B2C218-3BC3-C641-BE0A-B05422859313}" type="sibTrans" cxnId="{79540945-F96D-4D4F-BD45-9E1415156831}">
      <dgm:prSet/>
      <dgm:spPr/>
      <dgm:t>
        <a:bodyPr/>
        <a:lstStyle/>
        <a:p>
          <a:endParaRPr lang="en-US"/>
        </a:p>
      </dgm:t>
    </dgm:pt>
    <dgm:pt modelId="{44EEB5B9-BD5B-8B45-B967-ABDB657E1203}">
      <dgm:prSet phldrT="[Text]"/>
      <dgm:spPr/>
      <dgm:t>
        <a:bodyPr/>
        <a:lstStyle/>
        <a:p>
          <a:r>
            <a:rPr lang="en-US" dirty="0" smtClean="0"/>
            <a:t>Resources</a:t>
          </a:r>
          <a:endParaRPr lang="en-US" dirty="0"/>
        </a:p>
      </dgm:t>
    </dgm:pt>
    <dgm:pt modelId="{471FE371-854C-3848-BE07-DA59E41D9055}" type="parTrans" cxnId="{325FE115-5A39-E243-A873-5AC4A448EE30}">
      <dgm:prSet/>
      <dgm:spPr/>
      <dgm:t>
        <a:bodyPr/>
        <a:lstStyle/>
        <a:p>
          <a:endParaRPr lang="en-US"/>
        </a:p>
      </dgm:t>
    </dgm:pt>
    <dgm:pt modelId="{18326D52-A0C5-BF4D-BE23-3370DEDF7DDE}" type="sibTrans" cxnId="{325FE115-5A39-E243-A873-5AC4A448EE30}">
      <dgm:prSet/>
      <dgm:spPr/>
      <dgm:t>
        <a:bodyPr/>
        <a:lstStyle/>
        <a:p>
          <a:endParaRPr lang="en-US"/>
        </a:p>
      </dgm:t>
    </dgm:pt>
    <dgm:pt modelId="{413EC4F4-1C18-1D4E-92BF-9B8CCD26C2EC}">
      <dgm:prSet phldrT="[Text]"/>
      <dgm:spPr/>
      <dgm:t>
        <a:bodyPr/>
        <a:lstStyle/>
        <a:p>
          <a:r>
            <a:rPr lang="en-US" dirty="0" smtClean="0"/>
            <a:t>Resources </a:t>
          </a:r>
          <a:endParaRPr lang="en-US" dirty="0"/>
        </a:p>
      </dgm:t>
    </dgm:pt>
    <dgm:pt modelId="{830B4F92-DB0D-354C-840D-50273300A030}" type="parTrans" cxnId="{1D20FC62-B468-3640-A0CA-D7A0F1AB02D4}">
      <dgm:prSet/>
      <dgm:spPr/>
      <dgm:t>
        <a:bodyPr/>
        <a:lstStyle/>
        <a:p>
          <a:endParaRPr lang="en-US"/>
        </a:p>
      </dgm:t>
    </dgm:pt>
    <dgm:pt modelId="{BC12678A-A4F5-1A4B-8480-84B185EDF962}" type="sibTrans" cxnId="{1D20FC62-B468-3640-A0CA-D7A0F1AB02D4}">
      <dgm:prSet/>
      <dgm:spPr/>
      <dgm:t>
        <a:bodyPr/>
        <a:lstStyle/>
        <a:p>
          <a:endParaRPr lang="en-US"/>
        </a:p>
      </dgm:t>
    </dgm:pt>
    <dgm:pt modelId="{9EDBAB8A-BEA5-D24A-885A-40A26278290B}">
      <dgm:prSet phldrT="[Text]"/>
      <dgm:spPr/>
      <dgm:t>
        <a:bodyPr/>
        <a:lstStyle/>
        <a:p>
          <a:r>
            <a:rPr lang="en-US" dirty="0" smtClean="0"/>
            <a:t>Mentors/Small Groups</a:t>
          </a:r>
          <a:endParaRPr lang="en-US" dirty="0"/>
        </a:p>
      </dgm:t>
    </dgm:pt>
    <dgm:pt modelId="{C89992F4-4A22-A34A-B410-5FF17A3481E5}" type="parTrans" cxnId="{4A906623-0377-F944-ADC4-091868807A63}">
      <dgm:prSet/>
      <dgm:spPr/>
      <dgm:t>
        <a:bodyPr/>
        <a:lstStyle/>
        <a:p>
          <a:endParaRPr lang="en-US"/>
        </a:p>
      </dgm:t>
    </dgm:pt>
    <dgm:pt modelId="{AEFAEF6C-49AC-4A4F-940F-B45E94614DE3}" type="sibTrans" cxnId="{4A906623-0377-F944-ADC4-091868807A63}">
      <dgm:prSet/>
      <dgm:spPr/>
      <dgm:t>
        <a:bodyPr/>
        <a:lstStyle/>
        <a:p>
          <a:endParaRPr lang="en-US"/>
        </a:p>
      </dgm:t>
    </dgm:pt>
    <dgm:pt modelId="{78E1E35A-E0E6-F741-B671-7E88EEAB5BF7}" type="pres">
      <dgm:prSet presAssocID="{D861D8E5-15AF-5D4D-8663-F88A3D3904D4}" presName="diagram" presStyleCnt="0">
        <dgm:presLayoutVars>
          <dgm:chPref val="1"/>
          <dgm:dir/>
          <dgm:animOne val="branch"/>
          <dgm:animLvl val="lvl"/>
          <dgm:resizeHandles val="exact"/>
        </dgm:presLayoutVars>
      </dgm:prSet>
      <dgm:spPr/>
    </dgm:pt>
    <dgm:pt modelId="{7D0258E7-C3B3-C245-8A8B-ABCA5F7B8220}" type="pres">
      <dgm:prSet presAssocID="{42556C3C-0AFB-D942-BE05-F9C9470A8FE8}" presName="root1" presStyleCnt="0"/>
      <dgm:spPr/>
    </dgm:pt>
    <dgm:pt modelId="{1190AD2D-4D25-5741-8C8D-BA9622B73C6A}" type="pres">
      <dgm:prSet presAssocID="{42556C3C-0AFB-D942-BE05-F9C9470A8FE8}" presName="LevelOneTextNode" presStyleLbl="node0" presStyleIdx="0" presStyleCnt="1" custLinFactNeighborX="-42181" custLinFactNeighborY="1298">
        <dgm:presLayoutVars>
          <dgm:chPref val="3"/>
        </dgm:presLayoutVars>
      </dgm:prSet>
      <dgm:spPr/>
    </dgm:pt>
    <dgm:pt modelId="{6DF21617-0957-7149-96FC-638E3FB801F7}" type="pres">
      <dgm:prSet presAssocID="{42556C3C-0AFB-D942-BE05-F9C9470A8FE8}" presName="level2hierChild" presStyleCnt="0"/>
      <dgm:spPr/>
    </dgm:pt>
    <dgm:pt modelId="{BA2C1AC4-482A-A24C-85C0-FB3780F19D40}" type="pres">
      <dgm:prSet presAssocID="{FB9CC6C2-46CD-394D-B427-85400A0A8CEB}" presName="conn2-1" presStyleLbl="parChTrans1D2" presStyleIdx="0" presStyleCnt="3"/>
      <dgm:spPr/>
    </dgm:pt>
    <dgm:pt modelId="{D8915E2F-2C59-7A46-90E9-D18374A6C076}" type="pres">
      <dgm:prSet presAssocID="{FB9CC6C2-46CD-394D-B427-85400A0A8CEB}" presName="connTx" presStyleLbl="parChTrans1D2" presStyleIdx="0" presStyleCnt="3"/>
      <dgm:spPr/>
    </dgm:pt>
    <dgm:pt modelId="{2EE7E369-32A3-1E47-8D74-8DBD92371547}" type="pres">
      <dgm:prSet presAssocID="{BD0C2B1E-DCC8-7B47-A1D6-EFD979905423}" presName="root2" presStyleCnt="0"/>
      <dgm:spPr/>
    </dgm:pt>
    <dgm:pt modelId="{7B497A32-5B65-4748-BB1F-32ACE1D9E05B}" type="pres">
      <dgm:prSet presAssocID="{BD0C2B1E-DCC8-7B47-A1D6-EFD979905423}" presName="LevelTwoTextNode" presStyleLbl="node2" presStyleIdx="0" presStyleCnt="3">
        <dgm:presLayoutVars>
          <dgm:chPref val="3"/>
        </dgm:presLayoutVars>
      </dgm:prSet>
      <dgm:spPr/>
    </dgm:pt>
    <dgm:pt modelId="{DF51F82E-A9F9-BB4F-8D7A-77E7596A2301}" type="pres">
      <dgm:prSet presAssocID="{BD0C2B1E-DCC8-7B47-A1D6-EFD979905423}" presName="level3hierChild" presStyleCnt="0"/>
      <dgm:spPr/>
    </dgm:pt>
    <dgm:pt modelId="{45AF377E-227F-4A45-84EE-1EB756CD94D5}" type="pres">
      <dgm:prSet presAssocID="{E5B82FB2-A8B1-BF44-A7C8-A676D7F5C885}" presName="conn2-1" presStyleLbl="parChTrans1D3" presStyleIdx="0" presStyleCnt="6"/>
      <dgm:spPr/>
    </dgm:pt>
    <dgm:pt modelId="{6D42333B-6AAB-D942-9502-2264AAE56FF0}" type="pres">
      <dgm:prSet presAssocID="{E5B82FB2-A8B1-BF44-A7C8-A676D7F5C885}" presName="connTx" presStyleLbl="parChTrans1D3" presStyleIdx="0" presStyleCnt="6"/>
      <dgm:spPr/>
    </dgm:pt>
    <dgm:pt modelId="{D4634655-BA93-2944-9561-8E6C7FAF9F70}" type="pres">
      <dgm:prSet presAssocID="{B001D5AF-FE36-2442-A21E-36CDDC4097E8}" presName="root2" presStyleCnt="0"/>
      <dgm:spPr/>
    </dgm:pt>
    <dgm:pt modelId="{89306461-A28E-C140-BA85-5840E8D1A728}" type="pres">
      <dgm:prSet presAssocID="{B001D5AF-FE36-2442-A21E-36CDDC4097E8}" presName="LevelTwoTextNode" presStyleLbl="node3" presStyleIdx="0" presStyleCnt="6">
        <dgm:presLayoutVars>
          <dgm:chPref val="3"/>
        </dgm:presLayoutVars>
      </dgm:prSet>
      <dgm:spPr/>
      <dgm:t>
        <a:bodyPr/>
        <a:lstStyle/>
        <a:p>
          <a:endParaRPr lang="en-US"/>
        </a:p>
      </dgm:t>
    </dgm:pt>
    <dgm:pt modelId="{9FB29B72-D850-784E-AAED-0EDB574C8DA8}" type="pres">
      <dgm:prSet presAssocID="{B001D5AF-FE36-2442-A21E-36CDDC4097E8}" presName="level3hierChild" presStyleCnt="0"/>
      <dgm:spPr/>
    </dgm:pt>
    <dgm:pt modelId="{2B65176B-916F-AA47-BA41-1AF78BBFF042}" type="pres">
      <dgm:prSet presAssocID="{EE18CB91-FD52-AE42-B6F1-DA543565B47F}" presName="conn2-1" presStyleLbl="parChTrans1D3" presStyleIdx="1" presStyleCnt="6"/>
      <dgm:spPr/>
    </dgm:pt>
    <dgm:pt modelId="{9720FAA9-1E7E-994E-AF61-FC0215DC8F22}" type="pres">
      <dgm:prSet presAssocID="{EE18CB91-FD52-AE42-B6F1-DA543565B47F}" presName="connTx" presStyleLbl="parChTrans1D3" presStyleIdx="1" presStyleCnt="6"/>
      <dgm:spPr/>
    </dgm:pt>
    <dgm:pt modelId="{7CB57E42-E206-B642-BAEF-D6CA1B8E4183}" type="pres">
      <dgm:prSet presAssocID="{76C95643-BBBB-E046-BD86-38C9B239DFAC}" presName="root2" presStyleCnt="0"/>
      <dgm:spPr/>
    </dgm:pt>
    <dgm:pt modelId="{49330AB9-EED9-A945-8E6B-E854222F8763}" type="pres">
      <dgm:prSet presAssocID="{76C95643-BBBB-E046-BD86-38C9B239DFAC}" presName="LevelTwoTextNode" presStyleLbl="node3" presStyleIdx="1" presStyleCnt="6">
        <dgm:presLayoutVars>
          <dgm:chPref val="3"/>
        </dgm:presLayoutVars>
      </dgm:prSet>
      <dgm:spPr/>
    </dgm:pt>
    <dgm:pt modelId="{85567FD6-3498-0641-BABF-F456A37D2F3D}" type="pres">
      <dgm:prSet presAssocID="{76C95643-BBBB-E046-BD86-38C9B239DFAC}" presName="level3hierChild" presStyleCnt="0"/>
      <dgm:spPr/>
    </dgm:pt>
    <dgm:pt modelId="{74FFF5E0-FDDF-A040-AC84-DFD471800792}" type="pres">
      <dgm:prSet presAssocID="{9B77DF90-6803-D44D-83AB-0887FE2516DD}" presName="conn2-1" presStyleLbl="parChTrans1D2" presStyleIdx="1" presStyleCnt="3"/>
      <dgm:spPr/>
    </dgm:pt>
    <dgm:pt modelId="{FD1D85DE-20F4-2340-9229-D2457E2B4768}" type="pres">
      <dgm:prSet presAssocID="{9B77DF90-6803-D44D-83AB-0887FE2516DD}" presName="connTx" presStyleLbl="parChTrans1D2" presStyleIdx="1" presStyleCnt="3"/>
      <dgm:spPr/>
    </dgm:pt>
    <dgm:pt modelId="{39B0FAE2-FC67-A74F-90B0-062538A71FF6}" type="pres">
      <dgm:prSet presAssocID="{3A56A7BB-93C1-A548-B25D-9ABD95CEF577}" presName="root2" presStyleCnt="0"/>
      <dgm:spPr/>
    </dgm:pt>
    <dgm:pt modelId="{23F36791-2DE1-A349-B478-0DEE80B24B25}" type="pres">
      <dgm:prSet presAssocID="{3A56A7BB-93C1-A548-B25D-9ABD95CEF577}" presName="LevelTwoTextNode" presStyleLbl="node2" presStyleIdx="1" presStyleCnt="3">
        <dgm:presLayoutVars>
          <dgm:chPref val="3"/>
        </dgm:presLayoutVars>
      </dgm:prSet>
      <dgm:spPr/>
      <dgm:t>
        <a:bodyPr/>
        <a:lstStyle/>
        <a:p>
          <a:endParaRPr lang="en-US"/>
        </a:p>
      </dgm:t>
    </dgm:pt>
    <dgm:pt modelId="{C8071D76-D3BA-2744-AC61-5C5A53AAB51D}" type="pres">
      <dgm:prSet presAssocID="{3A56A7BB-93C1-A548-B25D-9ABD95CEF577}" presName="level3hierChild" presStyleCnt="0"/>
      <dgm:spPr/>
    </dgm:pt>
    <dgm:pt modelId="{E9B29CC7-2092-224F-A092-40329AA3B11C}" type="pres">
      <dgm:prSet presAssocID="{B4514967-852F-5E4D-8321-7C2E51F2B089}" presName="conn2-1" presStyleLbl="parChTrans1D3" presStyleIdx="2" presStyleCnt="6"/>
      <dgm:spPr/>
    </dgm:pt>
    <dgm:pt modelId="{AEE677B8-6865-F146-9DAD-C24EDAA38B1D}" type="pres">
      <dgm:prSet presAssocID="{B4514967-852F-5E4D-8321-7C2E51F2B089}" presName="connTx" presStyleLbl="parChTrans1D3" presStyleIdx="2" presStyleCnt="6"/>
      <dgm:spPr/>
    </dgm:pt>
    <dgm:pt modelId="{7E05E87C-A99F-7743-8113-4A90D6A883CA}" type="pres">
      <dgm:prSet presAssocID="{95909D5E-CCF9-FC4A-BC90-2CD5728C3E29}" presName="root2" presStyleCnt="0"/>
      <dgm:spPr/>
    </dgm:pt>
    <dgm:pt modelId="{632FF636-C499-464C-B610-EA195B753A8D}" type="pres">
      <dgm:prSet presAssocID="{95909D5E-CCF9-FC4A-BC90-2CD5728C3E29}" presName="LevelTwoTextNode" presStyleLbl="node3" presStyleIdx="2" presStyleCnt="6">
        <dgm:presLayoutVars>
          <dgm:chPref val="3"/>
        </dgm:presLayoutVars>
      </dgm:prSet>
      <dgm:spPr/>
      <dgm:t>
        <a:bodyPr/>
        <a:lstStyle/>
        <a:p>
          <a:endParaRPr lang="en-US"/>
        </a:p>
      </dgm:t>
    </dgm:pt>
    <dgm:pt modelId="{D763717A-2522-9A46-A9AE-D6082A8A0E5D}" type="pres">
      <dgm:prSet presAssocID="{95909D5E-CCF9-FC4A-BC90-2CD5728C3E29}" presName="level3hierChild" presStyleCnt="0"/>
      <dgm:spPr/>
    </dgm:pt>
    <dgm:pt modelId="{FC5A20B7-E83A-CA45-B4C4-98B5025A3137}" type="pres">
      <dgm:prSet presAssocID="{471FE371-854C-3848-BE07-DA59E41D9055}" presName="conn2-1" presStyleLbl="parChTrans1D3" presStyleIdx="3" presStyleCnt="6"/>
      <dgm:spPr/>
    </dgm:pt>
    <dgm:pt modelId="{94912372-24EC-6144-A5A4-D4B5ACD47799}" type="pres">
      <dgm:prSet presAssocID="{471FE371-854C-3848-BE07-DA59E41D9055}" presName="connTx" presStyleLbl="parChTrans1D3" presStyleIdx="3" presStyleCnt="6"/>
      <dgm:spPr/>
    </dgm:pt>
    <dgm:pt modelId="{979DABBA-9433-CA4D-9071-48E1390C02CF}" type="pres">
      <dgm:prSet presAssocID="{44EEB5B9-BD5B-8B45-B967-ABDB657E1203}" presName="root2" presStyleCnt="0"/>
      <dgm:spPr/>
    </dgm:pt>
    <dgm:pt modelId="{207EB945-6660-4D45-965F-654BB1921C33}" type="pres">
      <dgm:prSet presAssocID="{44EEB5B9-BD5B-8B45-B967-ABDB657E1203}" presName="LevelTwoTextNode" presStyleLbl="node3" presStyleIdx="3" presStyleCnt="6">
        <dgm:presLayoutVars>
          <dgm:chPref val="3"/>
        </dgm:presLayoutVars>
      </dgm:prSet>
      <dgm:spPr/>
    </dgm:pt>
    <dgm:pt modelId="{8A351320-9429-BB41-A3FF-CDA21B5C895D}" type="pres">
      <dgm:prSet presAssocID="{44EEB5B9-BD5B-8B45-B967-ABDB657E1203}" presName="level3hierChild" presStyleCnt="0"/>
      <dgm:spPr/>
    </dgm:pt>
    <dgm:pt modelId="{19E3A58D-C09D-D843-9304-F815BB48DFCA}" type="pres">
      <dgm:prSet presAssocID="{CA8BECDA-38C9-BF4D-9D31-117C5F59A1AA}" presName="conn2-1" presStyleLbl="parChTrans1D2" presStyleIdx="2" presStyleCnt="3"/>
      <dgm:spPr/>
    </dgm:pt>
    <dgm:pt modelId="{D5D112B1-5792-3A42-9E02-2C1C9ED97C02}" type="pres">
      <dgm:prSet presAssocID="{CA8BECDA-38C9-BF4D-9D31-117C5F59A1AA}" presName="connTx" presStyleLbl="parChTrans1D2" presStyleIdx="2" presStyleCnt="3"/>
      <dgm:spPr/>
    </dgm:pt>
    <dgm:pt modelId="{CFFC19EE-E16A-6B44-BC56-42A0212490FD}" type="pres">
      <dgm:prSet presAssocID="{EC5BD1EC-878B-974E-9FC6-BEE2A630B214}" presName="root2" presStyleCnt="0"/>
      <dgm:spPr/>
    </dgm:pt>
    <dgm:pt modelId="{433D8137-2443-A64B-943F-9877FA400067}" type="pres">
      <dgm:prSet presAssocID="{EC5BD1EC-878B-974E-9FC6-BEE2A630B214}" presName="LevelTwoTextNode" presStyleLbl="node2" presStyleIdx="2" presStyleCnt="3">
        <dgm:presLayoutVars>
          <dgm:chPref val="3"/>
        </dgm:presLayoutVars>
      </dgm:prSet>
      <dgm:spPr/>
      <dgm:t>
        <a:bodyPr/>
        <a:lstStyle/>
        <a:p>
          <a:endParaRPr lang="en-US"/>
        </a:p>
      </dgm:t>
    </dgm:pt>
    <dgm:pt modelId="{8FF2AE1D-2B19-3F48-8B87-0B0FA0EB7BC6}" type="pres">
      <dgm:prSet presAssocID="{EC5BD1EC-878B-974E-9FC6-BEE2A630B214}" presName="level3hierChild" presStyleCnt="0"/>
      <dgm:spPr/>
    </dgm:pt>
    <dgm:pt modelId="{8E6FA728-250C-4040-9329-177C4969F4DD}" type="pres">
      <dgm:prSet presAssocID="{C89992F4-4A22-A34A-B410-5FF17A3481E5}" presName="conn2-1" presStyleLbl="parChTrans1D3" presStyleIdx="4" presStyleCnt="6"/>
      <dgm:spPr/>
    </dgm:pt>
    <dgm:pt modelId="{D044D941-3ABD-2148-87B7-012A5760242E}" type="pres">
      <dgm:prSet presAssocID="{C89992F4-4A22-A34A-B410-5FF17A3481E5}" presName="connTx" presStyleLbl="parChTrans1D3" presStyleIdx="4" presStyleCnt="6"/>
      <dgm:spPr/>
    </dgm:pt>
    <dgm:pt modelId="{F3E228BE-0F94-E84E-940D-03AB25E8C950}" type="pres">
      <dgm:prSet presAssocID="{9EDBAB8A-BEA5-D24A-885A-40A26278290B}" presName="root2" presStyleCnt="0"/>
      <dgm:spPr/>
    </dgm:pt>
    <dgm:pt modelId="{263B8ABF-5866-DD46-837C-F233CB3AA3D0}" type="pres">
      <dgm:prSet presAssocID="{9EDBAB8A-BEA5-D24A-885A-40A26278290B}" presName="LevelTwoTextNode" presStyleLbl="node3" presStyleIdx="4" presStyleCnt="6">
        <dgm:presLayoutVars>
          <dgm:chPref val="3"/>
        </dgm:presLayoutVars>
      </dgm:prSet>
      <dgm:spPr/>
      <dgm:t>
        <a:bodyPr/>
        <a:lstStyle/>
        <a:p>
          <a:endParaRPr lang="en-US"/>
        </a:p>
      </dgm:t>
    </dgm:pt>
    <dgm:pt modelId="{38FECD7C-2AB7-3D47-9FF2-15AEA5C33FEB}" type="pres">
      <dgm:prSet presAssocID="{9EDBAB8A-BEA5-D24A-885A-40A26278290B}" presName="level3hierChild" presStyleCnt="0"/>
      <dgm:spPr/>
    </dgm:pt>
    <dgm:pt modelId="{9F39E418-33DF-284B-B484-43A74D394AA6}" type="pres">
      <dgm:prSet presAssocID="{830B4F92-DB0D-354C-840D-50273300A030}" presName="conn2-1" presStyleLbl="parChTrans1D3" presStyleIdx="5" presStyleCnt="6"/>
      <dgm:spPr/>
    </dgm:pt>
    <dgm:pt modelId="{A8602570-45D3-CF46-A02C-40572D4F29D5}" type="pres">
      <dgm:prSet presAssocID="{830B4F92-DB0D-354C-840D-50273300A030}" presName="connTx" presStyleLbl="parChTrans1D3" presStyleIdx="5" presStyleCnt="6"/>
      <dgm:spPr/>
    </dgm:pt>
    <dgm:pt modelId="{22EA59C8-9391-A544-920E-9FA6B952D5EC}" type="pres">
      <dgm:prSet presAssocID="{413EC4F4-1C18-1D4E-92BF-9B8CCD26C2EC}" presName="root2" presStyleCnt="0"/>
      <dgm:spPr/>
    </dgm:pt>
    <dgm:pt modelId="{B1AC4F88-7357-4D44-B389-DCFDEF4441FB}" type="pres">
      <dgm:prSet presAssocID="{413EC4F4-1C18-1D4E-92BF-9B8CCD26C2EC}" presName="LevelTwoTextNode" presStyleLbl="node3" presStyleIdx="5" presStyleCnt="6">
        <dgm:presLayoutVars>
          <dgm:chPref val="3"/>
        </dgm:presLayoutVars>
      </dgm:prSet>
      <dgm:spPr/>
      <dgm:t>
        <a:bodyPr/>
        <a:lstStyle/>
        <a:p>
          <a:endParaRPr lang="en-US"/>
        </a:p>
      </dgm:t>
    </dgm:pt>
    <dgm:pt modelId="{C3462569-6CCF-E648-B147-8265C7D24F72}" type="pres">
      <dgm:prSet presAssocID="{413EC4F4-1C18-1D4E-92BF-9B8CCD26C2EC}" presName="level3hierChild" presStyleCnt="0"/>
      <dgm:spPr/>
    </dgm:pt>
  </dgm:ptLst>
  <dgm:cxnLst>
    <dgm:cxn modelId="{370F4C8A-FC17-F840-8301-1A5654A9F934}" type="presOf" srcId="{830B4F92-DB0D-354C-840D-50273300A030}" destId="{9F39E418-33DF-284B-B484-43A74D394AA6}" srcOrd="0" destOrd="0" presId="urn:microsoft.com/office/officeart/2005/8/layout/hierarchy2"/>
    <dgm:cxn modelId="{732CED29-D491-BB49-962C-3416EA6B1E8C}" type="presOf" srcId="{D861D8E5-15AF-5D4D-8663-F88A3D3904D4}" destId="{78E1E35A-E0E6-F741-B671-7E88EEAB5BF7}" srcOrd="0" destOrd="0" presId="urn:microsoft.com/office/officeart/2005/8/layout/hierarchy2"/>
    <dgm:cxn modelId="{00873E7B-F22A-9F49-BF0D-D2E4CF4C66FE}" type="presOf" srcId="{830B4F92-DB0D-354C-840D-50273300A030}" destId="{A8602570-45D3-CF46-A02C-40572D4F29D5}" srcOrd="1" destOrd="0" presId="urn:microsoft.com/office/officeart/2005/8/layout/hierarchy2"/>
    <dgm:cxn modelId="{99B1E086-0FAE-4B44-AC2D-59C6239F2A92}" type="presOf" srcId="{FB9CC6C2-46CD-394D-B427-85400A0A8CEB}" destId="{D8915E2F-2C59-7A46-90E9-D18374A6C076}" srcOrd="1" destOrd="0" presId="urn:microsoft.com/office/officeart/2005/8/layout/hierarchy2"/>
    <dgm:cxn modelId="{6CBEF9AF-A97D-B04D-AFCC-55722B4D2D9A}" srcId="{3A56A7BB-93C1-A548-B25D-9ABD95CEF577}" destId="{95909D5E-CCF9-FC4A-BC90-2CD5728C3E29}" srcOrd="0" destOrd="0" parTransId="{B4514967-852F-5E4D-8321-7C2E51F2B089}" sibTransId="{175B6183-589C-CC4C-BD62-955E39D3C6A4}"/>
    <dgm:cxn modelId="{FB141855-2E92-734B-A5A0-10FA0CED3C83}" type="presOf" srcId="{CA8BECDA-38C9-BF4D-9D31-117C5F59A1AA}" destId="{D5D112B1-5792-3A42-9E02-2C1C9ED97C02}" srcOrd="1" destOrd="0" presId="urn:microsoft.com/office/officeart/2005/8/layout/hierarchy2"/>
    <dgm:cxn modelId="{87A8E437-1A63-6349-BDBA-DD3C659B3528}" type="presOf" srcId="{FB9CC6C2-46CD-394D-B427-85400A0A8CEB}" destId="{BA2C1AC4-482A-A24C-85C0-FB3780F19D40}" srcOrd="0" destOrd="0" presId="urn:microsoft.com/office/officeart/2005/8/layout/hierarchy2"/>
    <dgm:cxn modelId="{6CB33716-CEFF-E146-B35E-C12EBFBB24F8}" type="presOf" srcId="{76C95643-BBBB-E046-BD86-38C9B239DFAC}" destId="{49330AB9-EED9-A945-8E6B-E854222F8763}" srcOrd="0" destOrd="0" presId="urn:microsoft.com/office/officeart/2005/8/layout/hierarchy2"/>
    <dgm:cxn modelId="{325FE115-5A39-E243-A873-5AC4A448EE30}" srcId="{3A56A7BB-93C1-A548-B25D-9ABD95CEF577}" destId="{44EEB5B9-BD5B-8B45-B967-ABDB657E1203}" srcOrd="1" destOrd="0" parTransId="{471FE371-854C-3848-BE07-DA59E41D9055}" sibTransId="{18326D52-A0C5-BF4D-BE23-3370DEDF7DDE}"/>
    <dgm:cxn modelId="{C338C8FD-749B-F34D-B1BA-E98CDD801F46}" type="presOf" srcId="{44EEB5B9-BD5B-8B45-B967-ABDB657E1203}" destId="{207EB945-6660-4D45-965F-654BB1921C33}" srcOrd="0" destOrd="0" presId="urn:microsoft.com/office/officeart/2005/8/layout/hierarchy2"/>
    <dgm:cxn modelId="{FD6FEC46-5B5C-B34A-9145-2E61004A5010}" type="presOf" srcId="{9EDBAB8A-BEA5-D24A-885A-40A26278290B}" destId="{263B8ABF-5866-DD46-837C-F233CB3AA3D0}" srcOrd="0" destOrd="0" presId="urn:microsoft.com/office/officeart/2005/8/layout/hierarchy2"/>
    <dgm:cxn modelId="{7DF56368-395F-024D-ADC5-9BB9663F26FF}" srcId="{D861D8E5-15AF-5D4D-8663-F88A3D3904D4}" destId="{42556C3C-0AFB-D942-BE05-F9C9470A8FE8}" srcOrd="0" destOrd="0" parTransId="{0F803C33-3BCD-214F-A54A-B735F493ABE1}" sibTransId="{87E0AEE8-5302-AF49-B116-C189A3537BCC}"/>
    <dgm:cxn modelId="{1D20FC62-B468-3640-A0CA-D7A0F1AB02D4}" srcId="{EC5BD1EC-878B-974E-9FC6-BEE2A630B214}" destId="{413EC4F4-1C18-1D4E-92BF-9B8CCD26C2EC}" srcOrd="1" destOrd="0" parTransId="{830B4F92-DB0D-354C-840D-50273300A030}" sibTransId="{BC12678A-A4F5-1A4B-8480-84B185EDF962}"/>
    <dgm:cxn modelId="{244415EE-8276-D747-8FEA-4397D988306D}" type="presOf" srcId="{CA8BECDA-38C9-BF4D-9D31-117C5F59A1AA}" destId="{19E3A58D-C09D-D843-9304-F815BB48DFCA}" srcOrd="0" destOrd="0" presId="urn:microsoft.com/office/officeart/2005/8/layout/hierarchy2"/>
    <dgm:cxn modelId="{2DC98A06-4980-8F4F-9BDB-33307F4427E6}" srcId="{42556C3C-0AFB-D942-BE05-F9C9470A8FE8}" destId="{BD0C2B1E-DCC8-7B47-A1D6-EFD979905423}" srcOrd="0" destOrd="0" parTransId="{FB9CC6C2-46CD-394D-B427-85400A0A8CEB}" sibTransId="{7E109227-63D8-474F-94AB-AF9D8B02BF05}"/>
    <dgm:cxn modelId="{3510208A-BFEC-0F4F-B37A-927BB73FD0DD}" type="presOf" srcId="{EE18CB91-FD52-AE42-B6F1-DA543565B47F}" destId="{9720FAA9-1E7E-994E-AF61-FC0215DC8F22}" srcOrd="1" destOrd="0" presId="urn:microsoft.com/office/officeart/2005/8/layout/hierarchy2"/>
    <dgm:cxn modelId="{2093F470-E92A-A744-8F84-61CEC7C7E813}" type="presOf" srcId="{EC5BD1EC-878B-974E-9FC6-BEE2A630B214}" destId="{433D8137-2443-A64B-943F-9877FA400067}" srcOrd="0" destOrd="0" presId="urn:microsoft.com/office/officeart/2005/8/layout/hierarchy2"/>
    <dgm:cxn modelId="{EB64ACB5-591E-2E47-9AB4-FB232CA9B3F8}" srcId="{BD0C2B1E-DCC8-7B47-A1D6-EFD979905423}" destId="{B001D5AF-FE36-2442-A21E-36CDDC4097E8}" srcOrd="0" destOrd="0" parTransId="{E5B82FB2-A8B1-BF44-A7C8-A676D7F5C885}" sibTransId="{D7F7DAD1-AE02-8946-8ED7-2491FFD96DA3}"/>
    <dgm:cxn modelId="{1406C717-6EA9-FE40-A40D-521F9E28E4EE}" type="presOf" srcId="{413EC4F4-1C18-1D4E-92BF-9B8CCD26C2EC}" destId="{B1AC4F88-7357-4D44-B389-DCFDEF4441FB}" srcOrd="0" destOrd="0" presId="urn:microsoft.com/office/officeart/2005/8/layout/hierarchy2"/>
    <dgm:cxn modelId="{7EDB20B5-DD1C-2346-AE18-27DCE31D0066}" type="presOf" srcId="{B4514967-852F-5E4D-8321-7C2E51F2B089}" destId="{AEE677B8-6865-F146-9DAD-C24EDAA38B1D}" srcOrd="1" destOrd="0" presId="urn:microsoft.com/office/officeart/2005/8/layout/hierarchy2"/>
    <dgm:cxn modelId="{5923BC0C-F69F-A845-B3B7-F3F3B13198D7}" srcId="{42556C3C-0AFB-D942-BE05-F9C9470A8FE8}" destId="{3A56A7BB-93C1-A548-B25D-9ABD95CEF577}" srcOrd="1" destOrd="0" parTransId="{9B77DF90-6803-D44D-83AB-0887FE2516DD}" sibTransId="{F24245B6-0761-FA4F-B8B9-3DAA1CFCD6B1}"/>
    <dgm:cxn modelId="{C775B5C0-E70B-E043-BA02-C1C721900DBC}" type="presOf" srcId="{E5B82FB2-A8B1-BF44-A7C8-A676D7F5C885}" destId="{45AF377E-227F-4A45-84EE-1EB756CD94D5}" srcOrd="0" destOrd="0" presId="urn:microsoft.com/office/officeart/2005/8/layout/hierarchy2"/>
    <dgm:cxn modelId="{98C8FF50-4BE7-9044-B169-8A79AE80AF8A}" type="presOf" srcId="{E5B82FB2-A8B1-BF44-A7C8-A676D7F5C885}" destId="{6D42333B-6AAB-D942-9502-2264AAE56FF0}" srcOrd="1" destOrd="0" presId="urn:microsoft.com/office/officeart/2005/8/layout/hierarchy2"/>
    <dgm:cxn modelId="{2CA53FA7-AA94-BE41-B1B0-0265E08E0CA4}" type="presOf" srcId="{471FE371-854C-3848-BE07-DA59E41D9055}" destId="{94912372-24EC-6144-A5A4-D4B5ACD47799}" srcOrd="1" destOrd="0" presId="urn:microsoft.com/office/officeart/2005/8/layout/hierarchy2"/>
    <dgm:cxn modelId="{31A1BBBF-11AA-7A47-A38F-B18F5FA80894}" type="presOf" srcId="{EE18CB91-FD52-AE42-B6F1-DA543565B47F}" destId="{2B65176B-916F-AA47-BA41-1AF78BBFF042}" srcOrd="0" destOrd="0" presId="urn:microsoft.com/office/officeart/2005/8/layout/hierarchy2"/>
    <dgm:cxn modelId="{DB53ECA7-4A8F-734A-AEB5-50CFACAA7D0E}" type="presOf" srcId="{471FE371-854C-3848-BE07-DA59E41D9055}" destId="{FC5A20B7-E83A-CA45-B4C4-98B5025A3137}" srcOrd="0" destOrd="0" presId="urn:microsoft.com/office/officeart/2005/8/layout/hierarchy2"/>
    <dgm:cxn modelId="{C26E9F6D-D622-7A45-B9BE-36071F11C1CA}" type="presOf" srcId="{95909D5E-CCF9-FC4A-BC90-2CD5728C3E29}" destId="{632FF636-C499-464C-B610-EA195B753A8D}" srcOrd="0" destOrd="0" presId="urn:microsoft.com/office/officeart/2005/8/layout/hierarchy2"/>
    <dgm:cxn modelId="{C3913AF3-2AFF-9A49-8FAE-6F1BD367CCDC}" srcId="{BD0C2B1E-DCC8-7B47-A1D6-EFD979905423}" destId="{76C95643-BBBB-E046-BD86-38C9B239DFAC}" srcOrd="1" destOrd="0" parTransId="{EE18CB91-FD52-AE42-B6F1-DA543565B47F}" sibTransId="{004746F6-9BB3-2A41-B3FD-E70D93FA1648}"/>
    <dgm:cxn modelId="{A591480D-2DBE-5A41-BC18-EDDF7CD447C7}" type="presOf" srcId="{9B77DF90-6803-D44D-83AB-0887FE2516DD}" destId="{FD1D85DE-20F4-2340-9229-D2457E2B4768}" srcOrd="1" destOrd="0" presId="urn:microsoft.com/office/officeart/2005/8/layout/hierarchy2"/>
    <dgm:cxn modelId="{CA5DF7A0-99B7-5845-BF64-9E0AA711D925}" type="presOf" srcId="{C89992F4-4A22-A34A-B410-5FF17A3481E5}" destId="{D044D941-3ABD-2148-87B7-012A5760242E}" srcOrd="1" destOrd="0" presId="urn:microsoft.com/office/officeart/2005/8/layout/hierarchy2"/>
    <dgm:cxn modelId="{79540945-F96D-4D4F-BD45-9E1415156831}" srcId="{42556C3C-0AFB-D942-BE05-F9C9470A8FE8}" destId="{EC5BD1EC-878B-974E-9FC6-BEE2A630B214}" srcOrd="2" destOrd="0" parTransId="{CA8BECDA-38C9-BF4D-9D31-117C5F59A1AA}" sibTransId="{71B2C218-3BC3-C641-BE0A-B05422859313}"/>
    <dgm:cxn modelId="{4A906623-0377-F944-ADC4-091868807A63}" srcId="{EC5BD1EC-878B-974E-9FC6-BEE2A630B214}" destId="{9EDBAB8A-BEA5-D24A-885A-40A26278290B}" srcOrd="0" destOrd="0" parTransId="{C89992F4-4A22-A34A-B410-5FF17A3481E5}" sibTransId="{AEFAEF6C-49AC-4A4F-940F-B45E94614DE3}"/>
    <dgm:cxn modelId="{B636B90D-D3DD-824C-9FDE-33C063DA6F6D}" type="presOf" srcId="{42556C3C-0AFB-D942-BE05-F9C9470A8FE8}" destId="{1190AD2D-4D25-5741-8C8D-BA9622B73C6A}" srcOrd="0" destOrd="0" presId="urn:microsoft.com/office/officeart/2005/8/layout/hierarchy2"/>
    <dgm:cxn modelId="{5F9AB19E-DCEC-4E46-95F5-E7BB70FEF85B}" type="presOf" srcId="{B4514967-852F-5E4D-8321-7C2E51F2B089}" destId="{E9B29CC7-2092-224F-A092-40329AA3B11C}" srcOrd="0" destOrd="0" presId="urn:microsoft.com/office/officeart/2005/8/layout/hierarchy2"/>
    <dgm:cxn modelId="{4351A9B1-14C7-6044-B708-1F76C0CE20A9}" type="presOf" srcId="{3A56A7BB-93C1-A548-B25D-9ABD95CEF577}" destId="{23F36791-2DE1-A349-B478-0DEE80B24B25}" srcOrd="0" destOrd="0" presId="urn:microsoft.com/office/officeart/2005/8/layout/hierarchy2"/>
    <dgm:cxn modelId="{93D55110-B50F-7242-BF52-3B53EFDB3771}" type="presOf" srcId="{BD0C2B1E-DCC8-7B47-A1D6-EFD979905423}" destId="{7B497A32-5B65-4748-BB1F-32ACE1D9E05B}" srcOrd="0" destOrd="0" presId="urn:microsoft.com/office/officeart/2005/8/layout/hierarchy2"/>
    <dgm:cxn modelId="{C2E9C03A-5FCA-5A41-9A03-7824F35B153B}" type="presOf" srcId="{9B77DF90-6803-D44D-83AB-0887FE2516DD}" destId="{74FFF5E0-FDDF-A040-AC84-DFD471800792}" srcOrd="0" destOrd="0" presId="urn:microsoft.com/office/officeart/2005/8/layout/hierarchy2"/>
    <dgm:cxn modelId="{0954CAE3-73B6-8A40-9445-1FE1AE9467A8}" type="presOf" srcId="{C89992F4-4A22-A34A-B410-5FF17A3481E5}" destId="{8E6FA728-250C-4040-9329-177C4969F4DD}" srcOrd="0" destOrd="0" presId="urn:microsoft.com/office/officeart/2005/8/layout/hierarchy2"/>
    <dgm:cxn modelId="{39CCB523-C918-8C49-94CC-EA70A06B330A}" type="presOf" srcId="{B001D5AF-FE36-2442-A21E-36CDDC4097E8}" destId="{89306461-A28E-C140-BA85-5840E8D1A728}" srcOrd="0" destOrd="0" presId="urn:microsoft.com/office/officeart/2005/8/layout/hierarchy2"/>
    <dgm:cxn modelId="{6374BD0E-6AD7-F042-AD17-B6DF6199AD11}" type="presParOf" srcId="{78E1E35A-E0E6-F741-B671-7E88EEAB5BF7}" destId="{7D0258E7-C3B3-C245-8A8B-ABCA5F7B8220}" srcOrd="0" destOrd="0" presId="urn:microsoft.com/office/officeart/2005/8/layout/hierarchy2"/>
    <dgm:cxn modelId="{95F3838F-AE09-AD40-BD46-E15E7227706E}" type="presParOf" srcId="{7D0258E7-C3B3-C245-8A8B-ABCA5F7B8220}" destId="{1190AD2D-4D25-5741-8C8D-BA9622B73C6A}" srcOrd="0" destOrd="0" presId="urn:microsoft.com/office/officeart/2005/8/layout/hierarchy2"/>
    <dgm:cxn modelId="{D12D9BBB-CA5A-BC49-A730-F37FF16FB344}" type="presParOf" srcId="{7D0258E7-C3B3-C245-8A8B-ABCA5F7B8220}" destId="{6DF21617-0957-7149-96FC-638E3FB801F7}" srcOrd="1" destOrd="0" presId="urn:microsoft.com/office/officeart/2005/8/layout/hierarchy2"/>
    <dgm:cxn modelId="{1E9E8249-1DE6-CD47-8323-A69BBC116B75}" type="presParOf" srcId="{6DF21617-0957-7149-96FC-638E3FB801F7}" destId="{BA2C1AC4-482A-A24C-85C0-FB3780F19D40}" srcOrd="0" destOrd="0" presId="urn:microsoft.com/office/officeart/2005/8/layout/hierarchy2"/>
    <dgm:cxn modelId="{6E13BAC7-F8BB-8840-AF60-EC2A9867CF48}" type="presParOf" srcId="{BA2C1AC4-482A-A24C-85C0-FB3780F19D40}" destId="{D8915E2F-2C59-7A46-90E9-D18374A6C076}" srcOrd="0" destOrd="0" presId="urn:microsoft.com/office/officeart/2005/8/layout/hierarchy2"/>
    <dgm:cxn modelId="{2A43A818-E9ED-DD46-A138-A71B8259CD30}" type="presParOf" srcId="{6DF21617-0957-7149-96FC-638E3FB801F7}" destId="{2EE7E369-32A3-1E47-8D74-8DBD92371547}" srcOrd="1" destOrd="0" presId="urn:microsoft.com/office/officeart/2005/8/layout/hierarchy2"/>
    <dgm:cxn modelId="{4D0A9690-3A71-4B46-9276-1004845FE415}" type="presParOf" srcId="{2EE7E369-32A3-1E47-8D74-8DBD92371547}" destId="{7B497A32-5B65-4748-BB1F-32ACE1D9E05B}" srcOrd="0" destOrd="0" presId="urn:microsoft.com/office/officeart/2005/8/layout/hierarchy2"/>
    <dgm:cxn modelId="{1604C5CF-C8C9-A143-BD62-870269F8E3FC}" type="presParOf" srcId="{2EE7E369-32A3-1E47-8D74-8DBD92371547}" destId="{DF51F82E-A9F9-BB4F-8D7A-77E7596A2301}" srcOrd="1" destOrd="0" presId="urn:microsoft.com/office/officeart/2005/8/layout/hierarchy2"/>
    <dgm:cxn modelId="{CACBE7C4-94E4-DA49-AEE0-A3C4647091F1}" type="presParOf" srcId="{DF51F82E-A9F9-BB4F-8D7A-77E7596A2301}" destId="{45AF377E-227F-4A45-84EE-1EB756CD94D5}" srcOrd="0" destOrd="0" presId="urn:microsoft.com/office/officeart/2005/8/layout/hierarchy2"/>
    <dgm:cxn modelId="{B875D92F-C31F-F046-8B9F-E1E1670B763B}" type="presParOf" srcId="{45AF377E-227F-4A45-84EE-1EB756CD94D5}" destId="{6D42333B-6AAB-D942-9502-2264AAE56FF0}" srcOrd="0" destOrd="0" presId="urn:microsoft.com/office/officeart/2005/8/layout/hierarchy2"/>
    <dgm:cxn modelId="{6F43D279-2C13-DD4F-BED7-A5B788E4B51A}" type="presParOf" srcId="{DF51F82E-A9F9-BB4F-8D7A-77E7596A2301}" destId="{D4634655-BA93-2944-9561-8E6C7FAF9F70}" srcOrd="1" destOrd="0" presId="urn:microsoft.com/office/officeart/2005/8/layout/hierarchy2"/>
    <dgm:cxn modelId="{4FBBF28B-C218-5045-8ADC-6B43B0F95A2C}" type="presParOf" srcId="{D4634655-BA93-2944-9561-8E6C7FAF9F70}" destId="{89306461-A28E-C140-BA85-5840E8D1A728}" srcOrd="0" destOrd="0" presId="urn:microsoft.com/office/officeart/2005/8/layout/hierarchy2"/>
    <dgm:cxn modelId="{C720953E-3A41-694C-B4CA-402640CC0B37}" type="presParOf" srcId="{D4634655-BA93-2944-9561-8E6C7FAF9F70}" destId="{9FB29B72-D850-784E-AAED-0EDB574C8DA8}" srcOrd="1" destOrd="0" presId="urn:microsoft.com/office/officeart/2005/8/layout/hierarchy2"/>
    <dgm:cxn modelId="{AC09FC56-0B32-4241-B54C-E9152B2C61DD}" type="presParOf" srcId="{DF51F82E-A9F9-BB4F-8D7A-77E7596A2301}" destId="{2B65176B-916F-AA47-BA41-1AF78BBFF042}" srcOrd="2" destOrd="0" presId="urn:microsoft.com/office/officeart/2005/8/layout/hierarchy2"/>
    <dgm:cxn modelId="{483526E2-17F2-CD47-9450-76BEE8DD1B07}" type="presParOf" srcId="{2B65176B-916F-AA47-BA41-1AF78BBFF042}" destId="{9720FAA9-1E7E-994E-AF61-FC0215DC8F22}" srcOrd="0" destOrd="0" presId="urn:microsoft.com/office/officeart/2005/8/layout/hierarchy2"/>
    <dgm:cxn modelId="{22C3ACF8-8DA2-EE44-9919-FDFEF8574452}" type="presParOf" srcId="{DF51F82E-A9F9-BB4F-8D7A-77E7596A2301}" destId="{7CB57E42-E206-B642-BAEF-D6CA1B8E4183}" srcOrd="3" destOrd="0" presId="urn:microsoft.com/office/officeart/2005/8/layout/hierarchy2"/>
    <dgm:cxn modelId="{B2EB8982-D9CC-E84E-86EE-906E99606C8F}" type="presParOf" srcId="{7CB57E42-E206-B642-BAEF-D6CA1B8E4183}" destId="{49330AB9-EED9-A945-8E6B-E854222F8763}" srcOrd="0" destOrd="0" presId="urn:microsoft.com/office/officeart/2005/8/layout/hierarchy2"/>
    <dgm:cxn modelId="{3D4D0547-E298-2C48-9D0B-B866903D85FE}" type="presParOf" srcId="{7CB57E42-E206-B642-BAEF-D6CA1B8E4183}" destId="{85567FD6-3498-0641-BABF-F456A37D2F3D}" srcOrd="1" destOrd="0" presId="urn:microsoft.com/office/officeart/2005/8/layout/hierarchy2"/>
    <dgm:cxn modelId="{36992528-EB85-2548-83CF-41DB4D99B2DA}" type="presParOf" srcId="{6DF21617-0957-7149-96FC-638E3FB801F7}" destId="{74FFF5E0-FDDF-A040-AC84-DFD471800792}" srcOrd="2" destOrd="0" presId="urn:microsoft.com/office/officeart/2005/8/layout/hierarchy2"/>
    <dgm:cxn modelId="{5F0A95D2-B2A1-E84C-8D55-C30A4E4BE670}" type="presParOf" srcId="{74FFF5E0-FDDF-A040-AC84-DFD471800792}" destId="{FD1D85DE-20F4-2340-9229-D2457E2B4768}" srcOrd="0" destOrd="0" presId="urn:microsoft.com/office/officeart/2005/8/layout/hierarchy2"/>
    <dgm:cxn modelId="{B59A1D32-6D3F-774C-B8CB-CDC75F84E734}" type="presParOf" srcId="{6DF21617-0957-7149-96FC-638E3FB801F7}" destId="{39B0FAE2-FC67-A74F-90B0-062538A71FF6}" srcOrd="3" destOrd="0" presId="urn:microsoft.com/office/officeart/2005/8/layout/hierarchy2"/>
    <dgm:cxn modelId="{F8988E4A-F89F-6B48-8F38-F5F39FFF5401}" type="presParOf" srcId="{39B0FAE2-FC67-A74F-90B0-062538A71FF6}" destId="{23F36791-2DE1-A349-B478-0DEE80B24B25}" srcOrd="0" destOrd="0" presId="urn:microsoft.com/office/officeart/2005/8/layout/hierarchy2"/>
    <dgm:cxn modelId="{A8F379D8-4859-754D-BF7C-3B27C5B1F624}" type="presParOf" srcId="{39B0FAE2-FC67-A74F-90B0-062538A71FF6}" destId="{C8071D76-D3BA-2744-AC61-5C5A53AAB51D}" srcOrd="1" destOrd="0" presId="urn:microsoft.com/office/officeart/2005/8/layout/hierarchy2"/>
    <dgm:cxn modelId="{43113458-4B47-8442-A812-1753944CD877}" type="presParOf" srcId="{C8071D76-D3BA-2744-AC61-5C5A53AAB51D}" destId="{E9B29CC7-2092-224F-A092-40329AA3B11C}" srcOrd="0" destOrd="0" presId="urn:microsoft.com/office/officeart/2005/8/layout/hierarchy2"/>
    <dgm:cxn modelId="{B3BFC35B-8A2C-2946-A61F-0AC9D3EE4330}" type="presParOf" srcId="{E9B29CC7-2092-224F-A092-40329AA3B11C}" destId="{AEE677B8-6865-F146-9DAD-C24EDAA38B1D}" srcOrd="0" destOrd="0" presId="urn:microsoft.com/office/officeart/2005/8/layout/hierarchy2"/>
    <dgm:cxn modelId="{AE5EEAF4-DEC9-2646-8DB7-004CB2B8FAA9}" type="presParOf" srcId="{C8071D76-D3BA-2744-AC61-5C5A53AAB51D}" destId="{7E05E87C-A99F-7743-8113-4A90D6A883CA}" srcOrd="1" destOrd="0" presId="urn:microsoft.com/office/officeart/2005/8/layout/hierarchy2"/>
    <dgm:cxn modelId="{ED3C5BFD-A49C-DA4A-825A-56B6B560C8FC}" type="presParOf" srcId="{7E05E87C-A99F-7743-8113-4A90D6A883CA}" destId="{632FF636-C499-464C-B610-EA195B753A8D}" srcOrd="0" destOrd="0" presId="urn:microsoft.com/office/officeart/2005/8/layout/hierarchy2"/>
    <dgm:cxn modelId="{E2D14AA2-3362-4E43-BB50-4F14629AD2C9}" type="presParOf" srcId="{7E05E87C-A99F-7743-8113-4A90D6A883CA}" destId="{D763717A-2522-9A46-A9AE-D6082A8A0E5D}" srcOrd="1" destOrd="0" presId="urn:microsoft.com/office/officeart/2005/8/layout/hierarchy2"/>
    <dgm:cxn modelId="{288C9543-1B68-074C-B364-288A7B5F8CC6}" type="presParOf" srcId="{C8071D76-D3BA-2744-AC61-5C5A53AAB51D}" destId="{FC5A20B7-E83A-CA45-B4C4-98B5025A3137}" srcOrd="2" destOrd="0" presId="urn:microsoft.com/office/officeart/2005/8/layout/hierarchy2"/>
    <dgm:cxn modelId="{54CCB0BF-E8D5-FC4C-BFE1-F35EEA8F7F08}" type="presParOf" srcId="{FC5A20B7-E83A-CA45-B4C4-98B5025A3137}" destId="{94912372-24EC-6144-A5A4-D4B5ACD47799}" srcOrd="0" destOrd="0" presId="urn:microsoft.com/office/officeart/2005/8/layout/hierarchy2"/>
    <dgm:cxn modelId="{369ECF4C-952C-DF40-A97D-3B8FCE8ADC8D}" type="presParOf" srcId="{C8071D76-D3BA-2744-AC61-5C5A53AAB51D}" destId="{979DABBA-9433-CA4D-9071-48E1390C02CF}" srcOrd="3" destOrd="0" presId="urn:microsoft.com/office/officeart/2005/8/layout/hierarchy2"/>
    <dgm:cxn modelId="{230BACA2-12AF-614F-A2FE-B40F93D1A88F}" type="presParOf" srcId="{979DABBA-9433-CA4D-9071-48E1390C02CF}" destId="{207EB945-6660-4D45-965F-654BB1921C33}" srcOrd="0" destOrd="0" presId="urn:microsoft.com/office/officeart/2005/8/layout/hierarchy2"/>
    <dgm:cxn modelId="{81E79307-E2CF-2549-A988-D1EFED6420B5}" type="presParOf" srcId="{979DABBA-9433-CA4D-9071-48E1390C02CF}" destId="{8A351320-9429-BB41-A3FF-CDA21B5C895D}" srcOrd="1" destOrd="0" presId="urn:microsoft.com/office/officeart/2005/8/layout/hierarchy2"/>
    <dgm:cxn modelId="{F65D8A48-416A-2740-B802-64CE701D6774}" type="presParOf" srcId="{6DF21617-0957-7149-96FC-638E3FB801F7}" destId="{19E3A58D-C09D-D843-9304-F815BB48DFCA}" srcOrd="4" destOrd="0" presId="urn:microsoft.com/office/officeart/2005/8/layout/hierarchy2"/>
    <dgm:cxn modelId="{78EE9B76-6703-A044-A02C-2D485DBEB521}" type="presParOf" srcId="{19E3A58D-C09D-D843-9304-F815BB48DFCA}" destId="{D5D112B1-5792-3A42-9E02-2C1C9ED97C02}" srcOrd="0" destOrd="0" presId="urn:microsoft.com/office/officeart/2005/8/layout/hierarchy2"/>
    <dgm:cxn modelId="{069BDD4C-C0D5-1248-B37C-A87B874036DE}" type="presParOf" srcId="{6DF21617-0957-7149-96FC-638E3FB801F7}" destId="{CFFC19EE-E16A-6B44-BC56-42A0212490FD}" srcOrd="5" destOrd="0" presId="urn:microsoft.com/office/officeart/2005/8/layout/hierarchy2"/>
    <dgm:cxn modelId="{13E94F1A-7F4D-2641-A523-8F1DBD76D989}" type="presParOf" srcId="{CFFC19EE-E16A-6B44-BC56-42A0212490FD}" destId="{433D8137-2443-A64B-943F-9877FA400067}" srcOrd="0" destOrd="0" presId="urn:microsoft.com/office/officeart/2005/8/layout/hierarchy2"/>
    <dgm:cxn modelId="{9EF74624-B9A6-9F4E-B60B-E8E2486334F5}" type="presParOf" srcId="{CFFC19EE-E16A-6B44-BC56-42A0212490FD}" destId="{8FF2AE1D-2B19-3F48-8B87-0B0FA0EB7BC6}" srcOrd="1" destOrd="0" presId="urn:microsoft.com/office/officeart/2005/8/layout/hierarchy2"/>
    <dgm:cxn modelId="{290F7A6D-427D-AC4A-9DEE-13014F0B9837}" type="presParOf" srcId="{8FF2AE1D-2B19-3F48-8B87-0B0FA0EB7BC6}" destId="{8E6FA728-250C-4040-9329-177C4969F4DD}" srcOrd="0" destOrd="0" presId="urn:microsoft.com/office/officeart/2005/8/layout/hierarchy2"/>
    <dgm:cxn modelId="{2CFE3C39-ADF3-2942-8242-7A7C25F3DCE3}" type="presParOf" srcId="{8E6FA728-250C-4040-9329-177C4969F4DD}" destId="{D044D941-3ABD-2148-87B7-012A5760242E}" srcOrd="0" destOrd="0" presId="urn:microsoft.com/office/officeart/2005/8/layout/hierarchy2"/>
    <dgm:cxn modelId="{17216B1A-BDA6-B24C-91C1-607A6984F9EC}" type="presParOf" srcId="{8FF2AE1D-2B19-3F48-8B87-0B0FA0EB7BC6}" destId="{F3E228BE-0F94-E84E-940D-03AB25E8C950}" srcOrd="1" destOrd="0" presId="urn:microsoft.com/office/officeart/2005/8/layout/hierarchy2"/>
    <dgm:cxn modelId="{C96A915B-2A32-2D49-BB22-03EC011DB235}" type="presParOf" srcId="{F3E228BE-0F94-E84E-940D-03AB25E8C950}" destId="{263B8ABF-5866-DD46-837C-F233CB3AA3D0}" srcOrd="0" destOrd="0" presId="urn:microsoft.com/office/officeart/2005/8/layout/hierarchy2"/>
    <dgm:cxn modelId="{E9AC39E2-6BCC-AD4A-BC36-1ACB271B80D5}" type="presParOf" srcId="{F3E228BE-0F94-E84E-940D-03AB25E8C950}" destId="{38FECD7C-2AB7-3D47-9FF2-15AEA5C33FEB}" srcOrd="1" destOrd="0" presId="urn:microsoft.com/office/officeart/2005/8/layout/hierarchy2"/>
    <dgm:cxn modelId="{57FC5B94-F150-024B-8B49-6A009329E7D6}" type="presParOf" srcId="{8FF2AE1D-2B19-3F48-8B87-0B0FA0EB7BC6}" destId="{9F39E418-33DF-284B-B484-43A74D394AA6}" srcOrd="2" destOrd="0" presId="urn:microsoft.com/office/officeart/2005/8/layout/hierarchy2"/>
    <dgm:cxn modelId="{DDDA093F-9C47-6848-9798-D9F7DA911068}" type="presParOf" srcId="{9F39E418-33DF-284B-B484-43A74D394AA6}" destId="{A8602570-45D3-CF46-A02C-40572D4F29D5}" srcOrd="0" destOrd="0" presId="urn:microsoft.com/office/officeart/2005/8/layout/hierarchy2"/>
    <dgm:cxn modelId="{696C1AE8-A6CD-9042-B4F9-AD1BF38DEA0D}" type="presParOf" srcId="{8FF2AE1D-2B19-3F48-8B87-0B0FA0EB7BC6}" destId="{22EA59C8-9391-A544-920E-9FA6B952D5EC}" srcOrd="3" destOrd="0" presId="urn:microsoft.com/office/officeart/2005/8/layout/hierarchy2"/>
    <dgm:cxn modelId="{7F73B1D8-534A-9640-8B51-BD49A0CC057E}" type="presParOf" srcId="{22EA59C8-9391-A544-920E-9FA6B952D5EC}" destId="{B1AC4F88-7357-4D44-B389-DCFDEF4441FB}" srcOrd="0" destOrd="0" presId="urn:microsoft.com/office/officeart/2005/8/layout/hierarchy2"/>
    <dgm:cxn modelId="{4084AB5E-BE60-1A4E-BE52-C4795B58169F}" type="presParOf" srcId="{22EA59C8-9391-A544-920E-9FA6B952D5EC}" destId="{C3462569-6CCF-E648-B147-8265C7D24F72}"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4040DD4-D994-454F-A215-BEECEFE29957}" type="doc">
      <dgm:prSet loTypeId="urn:microsoft.com/office/officeart/2005/8/layout/cycle5" loCatId="" qsTypeId="urn:microsoft.com/office/officeart/2005/8/quickstyle/simple4" qsCatId="simple" csTypeId="urn:microsoft.com/office/officeart/2005/8/colors/colorful3" csCatId="colorful" phldr="1"/>
      <dgm:spPr/>
      <dgm:t>
        <a:bodyPr/>
        <a:lstStyle/>
        <a:p>
          <a:endParaRPr lang="en-US"/>
        </a:p>
      </dgm:t>
    </dgm:pt>
    <dgm:pt modelId="{251FA1D7-AB08-7742-8E48-A8BD284D8D3B}">
      <dgm:prSet phldrT="[Text]"/>
      <dgm:spPr/>
      <dgm:t>
        <a:bodyPr/>
        <a:lstStyle/>
        <a:p>
          <a:r>
            <a:rPr lang="en-US" dirty="0" smtClean="0"/>
            <a:t>Church or School Event or Program</a:t>
          </a:r>
          <a:endParaRPr lang="en-US" dirty="0"/>
        </a:p>
      </dgm:t>
    </dgm:pt>
    <dgm:pt modelId="{B42B7411-39A4-314D-AA9D-9DDDCDC9081F}" type="parTrans" cxnId="{C19F5A37-371C-6D4F-9ED6-02501699CE3E}">
      <dgm:prSet/>
      <dgm:spPr/>
      <dgm:t>
        <a:bodyPr/>
        <a:lstStyle/>
        <a:p>
          <a:endParaRPr lang="en-US"/>
        </a:p>
      </dgm:t>
    </dgm:pt>
    <dgm:pt modelId="{72F0142E-B0D5-7847-8C48-119D007AC5D5}" type="sibTrans" cxnId="{C19F5A37-371C-6D4F-9ED6-02501699CE3E}">
      <dgm:prSet/>
      <dgm:spPr/>
      <dgm:t>
        <a:bodyPr/>
        <a:lstStyle/>
        <a:p>
          <a:endParaRPr lang="en-US"/>
        </a:p>
      </dgm:t>
    </dgm:pt>
    <dgm:pt modelId="{9635CC47-DFF6-D34E-B8E8-F3EF9198353E}">
      <dgm:prSet phldrT="[Text]"/>
      <dgm:spPr/>
      <dgm:t>
        <a:bodyPr/>
        <a:lstStyle/>
        <a:p>
          <a:r>
            <a:rPr lang="en-US" dirty="0" smtClean="0"/>
            <a:t>At Home &amp; Daily Life</a:t>
          </a:r>
          <a:endParaRPr lang="en-US" dirty="0"/>
        </a:p>
      </dgm:t>
    </dgm:pt>
    <dgm:pt modelId="{C41DC4A1-7887-5A4F-97B4-89F289591FEB}" type="parTrans" cxnId="{5E5278C1-ADCA-C443-9765-AE9F9B49EBE7}">
      <dgm:prSet/>
      <dgm:spPr/>
      <dgm:t>
        <a:bodyPr/>
        <a:lstStyle/>
        <a:p>
          <a:endParaRPr lang="en-US"/>
        </a:p>
      </dgm:t>
    </dgm:pt>
    <dgm:pt modelId="{56E4FD25-5B13-F14E-B32D-CEC638388AB3}" type="sibTrans" cxnId="{5E5278C1-ADCA-C443-9765-AE9F9B49EBE7}">
      <dgm:prSet/>
      <dgm:spPr/>
      <dgm:t>
        <a:bodyPr/>
        <a:lstStyle/>
        <a:p>
          <a:endParaRPr lang="en-US"/>
        </a:p>
      </dgm:t>
    </dgm:pt>
    <dgm:pt modelId="{D5597B3F-382C-9C44-8C07-33DAD7B2B740}" type="pres">
      <dgm:prSet presAssocID="{E4040DD4-D994-454F-A215-BEECEFE29957}" presName="cycle" presStyleCnt="0">
        <dgm:presLayoutVars>
          <dgm:dir/>
          <dgm:resizeHandles val="exact"/>
        </dgm:presLayoutVars>
      </dgm:prSet>
      <dgm:spPr/>
      <dgm:t>
        <a:bodyPr/>
        <a:lstStyle/>
        <a:p>
          <a:endParaRPr lang="en-US"/>
        </a:p>
      </dgm:t>
    </dgm:pt>
    <dgm:pt modelId="{519E39C2-CF50-3B4F-B15E-D406653347A6}" type="pres">
      <dgm:prSet presAssocID="{251FA1D7-AB08-7742-8E48-A8BD284D8D3B}" presName="node" presStyleLbl="node1" presStyleIdx="0" presStyleCnt="2">
        <dgm:presLayoutVars>
          <dgm:bulletEnabled val="1"/>
        </dgm:presLayoutVars>
      </dgm:prSet>
      <dgm:spPr/>
      <dgm:t>
        <a:bodyPr/>
        <a:lstStyle/>
        <a:p>
          <a:endParaRPr lang="en-US"/>
        </a:p>
      </dgm:t>
    </dgm:pt>
    <dgm:pt modelId="{BC08E096-D40D-3644-8AEE-E8A8BC5739D5}" type="pres">
      <dgm:prSet presAssocID="{251FA1D7-AB08-7742-8E48-A8BD284D8D3B}" presName="spNode" presStyleCnt="0"/>
      <dgm:spPr/>
    </dgm:pt>
    <dgm:pt modelId="{31DC290B-682D-1043-9D0B-FF7D1D01507D}" type="pres">
      <dgm:prSet presAssocID="{72F0142E-B0D5-7847-8C48-119D007AC5D5}" presName="sibTrans" presStyleLbl="sibTrans1D1" presStyleIdx="0" presStyleCnt="2"/>
      <dgm:spPr/>
      <dgm:t>
        <a:bodyPr/>
        <a:lstStyle/>
        <a:p>
          <a:endParaRPr lang="en-US"/>
        </a:p>
      </dgm:t>
    </dgm:pt>
    <dgm:pt modelId="{B0F5E84D-B20D-CD4B-9D7C-D6EBDAC998CE}" type="pres">
      <dgm:prSet presAssocID="{9635CC47-DFF6-D34E-B8E8-F3EF9198353E}" presName="node" presStyleLbl="node1" presStyleIdx="1" presStyleCnt="2">
        <dgm:presLayoutVars>
          <dgm:bulletEnabled val="1"/>
        </dgm:presLayoutVars>
      </dgm:prSet>
      <dgm:spPr/>
      <dgm:t>
        <a:bodyPr/>
        <a:lstStyle/>
        <a:p>
          <a:endParaRPr lang="en-US"/>
        </a:p>
      </dgm:t>
    </dgm:pt>
    <dgm:pt modelId="{48050F8F-74B2-9849-AA82-FD2F97010006}" type="pres">
      <dgm:prSet presAssocID="{9635CC47-DFF6-D34E-B8E8-F3EF9198353E}" presName="spNode" presStyleCnt="0"/>
      <dgm:spPr/>
    </dgm:pt>
    <dgm:pt modelId="{1138D245-F243-A94A-B194-3A5DB00C9C45}" type="pres">
      <dgm:prSet presAssocID="{56E4FD25-5B13-F14E-B32D-CEC638388AB3}" presName="sibTrans" presStyleLbl="sibTrans1D1" presStyleIdx="1" presStyleCnt="2"/>
      <dgm:spPr/>
      <dgm:t>
        <a:bodyPr/>
        <a:lstStyle/>
        <a:p>
          <a:endParaRPr lang="en-US"/>
        </a:p>
      </dgm:t>
    </dgm:pt>
  </dgm:ptLst>
  <dgm:cxnLst>
    <dgm:cxn modelId="{B1110047-6AAD-894D-90C1-605D9D9B8EBC}" type="presOf" srcId="{56E4FD25-5B13-F14E-B32D-CEC638388AB3}" destId="{1138D245-F243-A94A-B194-3A5DB00C9C45}" srcOrd="0" destOrd="0" presId="urn:microsoft.com/office/officeart/2005/8/layout/cycle5"/>
    <dgm:cxn modelId="{43A6861C-0135-5745-BE50-43C64D727424}" type="presOf" srcId="{251FA1D7-AB08-7742-8E48-A8BD284D8D3B}" destId="{519E39C2-CF50-3B4F-B15E-D406653347A6}" srcOrd="0" destOrd="0" presId="urn:microsoft.com/office/officeart/2005/8/layout/cycle5"/>
    <dgm:cxn modelId="{159BB4EC-13E2-DE46-8B84-120B9B818A33}" type="presOf" srcId="{9635CC47-DFF6-D34E-B8E8-F3EF9198353E}" destId="{B0F5E84D-B20D-CD4B-9D7C-D6EBDAC998CE}" srcOrd="0" destOrd="0" presId="urn:microsoft.com/office/officeart/2005/8/layout/cycle5"/>
    <dgm:cxn modelId="{C4E970F7-CFBE-DF45-A890-5B34CC72C7B8}" type="presOf" srcId="{E4040DD4-D994-454F-A215-BEECEFE29957}" destId="{D5597B3F-382C-9C44-8C07-33DAD7B2B740}" srcOrd="0" destOrd="0" presId="urn:microsoft.com/office/officeart/2005/8/layout/cycle5"/>
    <dgm:cxn modelId="{039BEB40-C282-FF44-ACC6-C06BC9B2C9EA}" type="presOf" srcId="{72F0142E-B0D5-7847-8C48-119D007AC5D5}" destId="{31DC290B-682D-1043-9D0B-FF7D1D01507D}" srcOrd="0" destOrd="0" presId="urn:microsoft.com/office/officeart/2005/8/layout/cycle5"/>
    <dgm:cxn modelId="{5E5278C1-ADCA-C443-9765-AE9F9B49EBE7}" srcId="{E4040DD4-D994-454F-A215-BEECEFE29957}" destId="{9635CC47-DFF6-D34E-B8E8-F3EF9198353E}" srcOrd="1" destOrd="0" parTransId="{C41DC4A1-7887-5A4F-97B4-89F289591FEB}" sibTransId="{56E4FD25-5B13-F14E-B32D-CEC638388AB3}"/>
    <dgm:cxn modelId="{C19F5A37-371C-6D4F-9ED6-02501699CE3E}" srcId="{E4040DD4-D994-454F-A215-BEECEFE29957}" destId="{251FA1D7-AB08-7742-8E48-A8BD284D8D3B}" srcOrd="0" destOrd="0" parTransId="{B42B7411-39A4-314D-AA9D-9DDDCDC9081F}" sibTransId="{72F0142E-B0D5-7847-8C48-119D007AC5D5}"/>
    <dgm:cxn modelId="{60D2E23B-0259-5D4F-9878-C6CA4EED329D}" type="presParOf" srcId="{D5597B3F-382C-9C44-8C07-33DAD7B2B740}" destId="{519E39C2-CF50-3B4F-B15E-D406653347A6}" srcOrd="0" destOrd="0" presId="urn:microsoft.com/office/officeart/2005/8/layout/cycle5"/>
    <dgm:cxn modelId="{F8A4AAEE-2253-0D4C-AA0F-27B0D22E2FC4}" type="presParOf" srcId="{D5597B3F-382C-9C44-8C07-33DAD7B2B740}" destId="{BC08E096-D40D-3644-8AEE-E8A8BC5739D5}" srcOrd="1" destOrd="0" presId="urn:microsoft.com/office/officeart/2005/8/layout/cycle5"/>
    <dgm:cxn modelId="{80C8358D-6B8C-104E-94A5-ED8594B90D44}" type="presParOf" srcId="{D5597B3F-382C-9C44-8C07-33DAD7B2B740}" destId="{31DC290B-682D-1043-9D0B-FF7D1D01507D}" srcOrd="2" destOrd="0" presId="urn:microsoft.com/office/officeart/2005/8/layout/cycle5"/>
    <dgm:cxn modelId="{CAA2D9E5-AF50-4345-B090-37775EBCB571}" type="presParOf" srcId="{D5597B3F-382C-9C44-8C07-33DAD7B2B740}" destId="{B0F5E84D-B20D-CD4B-9D7C-D6EBDAC998CE}" srcOrd="3" destOrd="0" presId="urn:microsoft.com/office/officeart/2005/8/layout/cycle5"/>
    <dgm:cxn modelId="{1A4E22D5-6EF1-B644-A7E0-CA8973C01F3E}" type="presParOf" srcId="{D5597B3F-382C-9C44-8C07-33DAD7B2B740}" destId="{48050F8F-74B2-9849-AA82-FD2F97010006}" srcOrd="4" destOrd="0" presId="urn:microsoft.com/office/officeart/2005/8/layout/cycle5"/>
    <dgm:cxn modelId="{51F72217-9C2A-1F4E-B718-7CE7A584B962}" type="presParOf" srcId="{D5597B3F-382C-9C44-8C07-33DAD7B2B740}" destId="{1138D245-F243-A94A-B194-3A5DB00C9C45}" srcOrd="5"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6CC515D-72C8-104D-A9BC-BD3B8323CBC5}" type="doc">
      <dgm:prSet loTypeId="urn:microsoft.com/office/officeart/2005/8/layout/radial2" loCatId="" qsTypeId="urn:microsoft.com/office/officeart/2005/8/quickstyle/simple4" qsCatId="simple" csTypeId="urn:microsoft.com/office/officeart/2005/8/colors/colorful3" csCatId="colorful" phldr="1"/>
      <dgm:spPr/>
      <dgm:t>
        <a:bodyPr/>
        <a:lstStyle/>
        <a:p>
          <a:endParaRPr lang="en-US"/>
        </a:p>
      </dgm:t>
    </dgm:pt>
    <dgm:pt modelId="{03D9D386-39D0-204E-9FD6-2D1CA4F7689A}">
      <dgm:prSet phldrT="[Text]"/>
      <dgm:spPr/>
      <dgm:t>
        <a:bodyPr/>
        <a:lstStyle/>
        <a:p>
          <a:r>
            <a:rPr lang="en-US" dirty="0" smtClean="0"/>
            <a:t>Website</a:t>
          </a:r>
          <a:endParaRPr lang="en-US" dirty="0"/>
        </a:p>
      </dgm:t>
    </dgm:pt>
    <dgm:pt modelId="{52354E6A-2F9E-B348-BB9C-934406A2AA6A}" type="parTrans" cxnId="{166F2202-0706-5546-899F-997DB5716AFE}">
      <dgm:prSet/>
      <dgm:spPr/>
      <dgm:t>
        <a:bodyPr/>
        <a:lstStyle/>
        <a:p>
          <a:endParaRPr lang="en-US"/>
        </a:p>
      </dgm:t>
    </dgm:pt>
    <dgm:pt modelId="{43F1A507-4691-6F44-ADB9-B7506F6878F7}" type="sibTrans" cxnId="{166F2202-0706-5546-899F-997DB5716AFE}">
      <dgm:prSet/>
      <dgm:spPr/>
      <dgm:t>
        <a:bodyPr/>
        <a:lstStyle/>
        <a:p>
          <a:endParaRPr lang="en-US"/>
        </a:p>
      </dgm:t>
    </dgm:pt>
    <dgm:pt modelId="{B56F7E0F-9D57-6E4A-9708-763876C9FD7C}">
      <dgm:prSet phldrT="[Text]"/>
      <dgm:spPr/>
      <dgm:t>
        <a:bodyPr/>
        <a:lstStyle/>
        <a:p>
          <a:r>
            <a:rPr lang="en-US" dirty="0" smtClean="0">
              <a:solidFill>
                <a:schemeClr val="bg1"/>
              </a:solidFill>
            </a:rPr>
            <a:t>Digital Content to Extend &amp; Deepen Event</a:t>
          </a:r>
          <a:endParaRPr lang="en-US" dirty="0">
            <a:solidFill>
              <a:schemeClr val="bg1"/>
            </a:solidFill>
          </a:endParaRPr>
        </a:p>
      </dgm:t>
    </dgm:pt>
    <dgm:pt modelId="{C201D2C5-945B-A546-9E44-F6C0DD5184E3}" type="parTrans" cxnId="{F6EEBAE9-417F-5B49-B164-750A788E6285}">
      <dgm:prSet/>
      <dgm:spPr/>
      <dgm:t>
        <a:bodyPr/>
        <a:lstStyle/>
        <a:p>
          <a:endParaRPr lang="en-US"/>
        </a:p>
      </dgm:t>
    </dgm:pt>
    <dgm:pt modelId="{469F2ACA-7CE7-BD4C-9F8A-BA03984B95FF}" type="sibTrans" cxnId="{F6EEBAE9-417F-5B49-B164-750A788E6285}">
      <dgm:prSet/>
      <dgm:spPr/>
      <dgm:t>
        <a:bodyPr/>
        <a:lstStyle/>
        <a:p>
          <a:endParaRPr lang="en-US"/>
        </a:p>
      </dgm:t>
    </dgm:pt>
    <dgm:pt modelId="{6E36AF57-C5AF-5C4D-8F02-F066E57BE3EE}">
      <dgm:prSet phldrT="[Text]"/>
      <dgm:spPr/>
      <dgm:t>
        <a:bodyPr/>
        <a:lstStyle/>
        <a:p>
          <a:r>
            <a:rPr lang="en-US" dirty="0" smtClean="0"/>
            <a:t>Social Media</a:t>
          </a:r>
          <a:endParaRPr lang="en-US" dirty="0"/>
        </a:p>
      </dgm:t>
    </dgm:pt>
    <dgm:pt modelId="{F223E1B1-A474-8F49-A01A-07CD9AE5148E}" type="parTrans" cxnId="{BF501475-D300-6642-96D6-E60BD4446850}">
      <dgm:prSet/>
      <dgm:spPr/>
      <dgm:t>
        <a:bodyPr/>
        <a:lstStyle/>
        <a:p>
          <a:endParaRPr lang="en-US"/>
        </a:p>
      </dgm:t>
    </dgm:pt>
    <dgm:pt modelId="{2387333A-0BC9-F541-A249-A0148110D799}" type="sibTrans" cxnId="{BF501475-D300-6642-96D6-E60BD4446850}">
      <dgm:prSet/>
      <dgm:spPr/>
      <dgm:t>
        <a:bodyPr/>
        <a:lstStyle/>
        <a:p>
          <a:endParaRPr lang="en-US"/>
        </a:p>
      </dgm:t>
    </dgm:pt>
    <dgm:pt modelId="{B8D0522F-A2AA-514C-AB0B-7DACA299DBE1}">
      <dgm:prSet phldrT="[Text]"/>
      <dgm:spPr/>
      <dgm:t>
        <a:bodyPr/>
        <a:lstStyle/>
        <a:p>
          <a:r>
            <a:rPr lang="en-US" dirty="0" smtClean="0">
              <a:solidFill>
                <a:schemeClr val="bg1"/>
              </a:solidFill>
            </a:rPr>
            <a:t>Interaction</a:t>
          </a:r>
          <a:endParaRPr lang="en-US" dirty="0">
            <a:solidFill>
              <a:schemeClr val="bg1"/>
            </a:solidFill>
          </a:endParaRPr>
        </a:p>
      </dgm:t>
    </dgm:pt>
    <dgm:pt modelId="{99A0EEA0-1B6B-1348-8DF1-3CE3E6E81157}" type="parTrans" cxnId="{27F17611-2976-8945-B205-A4BCA17AA14A}">
      <dgm:prSet/>
      <dgm:spPr/>
      <dgm:t>
        <a:bodyPr/>
        <a:lstStyle/>
        <a:p>
          <a:endParaRPr lang="en-US"/>
        </a:p>
      </dgm:t>
    </dgm:pt>
    <dgm:pt modelId="{7D57775B-0660-BD48-862E-1EE9102CF3D7}" type="sibTrans" cxnId="{27F17611-2976-8945-B205-A4BCA17AA14A}">
      <dgm:prSet/>
      <dgm:spPr/>
      <dgm:t>
        <a:bodyPr/>
        <a:lstStyle/>
        <a:p>
          <a:endParaRPr lang="en-US"/>
        </a:p>
      </dgm:t>
    </dgm:pt>
    <dgm:pt modelId="{349EC0C2-7949-B545-AE70-5C2C1F19CC3C}">
      <dgm:prSet phldrT="[Text]"/>
      <dgm:spPr/>
      <dgm:t>
        <a:bodyPr/>
        <a:lstStyle/>
        <a:p>
          <a:r>
            <a:rPr lang="en-US" dirty="0" smtClean="0"/>
            <a:t>Multiple Formats </a:t>
          </a:r>
          <a:endParaRPr lang="en-US" dirty="0"/>
        </a:p>
      </dgm:t>
    </dgm:pt>
    <dgm:pt modelId="{79D8621E-578C-0C44-92BF-50BC1AA1949E}" type="parTrans" cxnId="{E6526B20-BCE3-E849-9EE3-2D8B80022FB1}">
      <dgm:prSet/>
      <dgm:spPr/>
      <dgm:t>
        <a:bodyPr/>
        <a:lstStyle/>
        <a:p>
          <a:endParaRPr lang="en-US"/>
        </a:p>
      </dgm:t>
    </dgm:pt>
    <dgm:pt modelId="{5D86990A-8E91-F44C-BCB6-22329E548C76}" type="sibTrans" cxnId="{E6526B20-BCE3-E849-9EE3-2D8B80022FB1}">
      <dgm:prSet/>
      <dgm:spPr/>
      <dgm:t>
        <a:bodyPr/>
        <a:lstStyle/>
        <a:p>
          <a:endParaRPr lang="en-US"/>
        </a:p>
      </dgm:t>
    </dgm:pt>
    <dgm:pt modelId="{7DD032AA-8160-EB4F-B4B9-28F20F8DD988}">
      <dgm:prSet phldrT="[Text]"/>
      <dgm:spPr/>
      <dgm:t>
        <a:bodyPr/>
        <a:lstStyle/>
        <a:p>
          <a:r>
            <a:rPr lang="en-US" dirty="0" smtClean="0">
              <a:solidFill>
                <a:schemeClr val="bg1"/>
              </a:solidFill>
            </a:rPr>
            <a:t>Offering the Event in New Formats</a:t>
          </a:r>
          <a:endParaRPr lang="en-US" dirty="0">
            <a:solidFill>
              <a:schemeClr val="bg1"/>
            </a:solidFill>
          </a:endParaRPr>
        </a:p>
      </dgm:t>
    </dgm:pt>
    <dgm:pt modelId="{2460123E-D5EA-A248-809F-053E670FEBE0}" type="parTrans" cxnId="{5245BCFF-D2EA-EF4D-820B-C50B3023F7CC}">
      <dgm:prSet/>
      <dgm:spPr/>
      <dgm:t>
        <a:bodyPr/>
        <a:lstStyle/>
        <a:p>
          <a:endParaRPr lang="en-US"/>
        </a:p>
      </dgm:t>
    </dgm:pt>
    <dgm:pt modelId="{8166B85F-FE06-2D4B-B94D-3B1D3EF881CE}" type="sibTrans" cxnId="{5245BCFF-D2EA-EF4D-820B-C50B3023F7CC}">
      <dgm:prSet/>
      <dgm:spPr/>
      <dgm:t>
        <a:bodyPr/>
        <a:lstStyle/>
        <a:p>
          <a:endParaRPr lang="en-US"/>
        </a:p>
      </dgm:t>
    </dgm:pt>
    <dgm:pt modelId="{7204E99C-B93B-4646-8E09-231459BD072D}">
      <dgm:prSet phldrT="[Text]"/>
      <dgm:spPr/>
      <dgm:t>
        <a:bodyPr/>
        <a:lstStyle/>
        <a:p>
          <a:r>
            <a:rPr lang="en-US" dirty="0" smtClean="0">
              <a:solidFill>
                <a:schemeClr val="bg1"/>
              </a:solidFill>
            </a:rPr>
            <a:t>Communication</a:t>
          </a:r>
          <a:endParaRPr lang="en-US" dirty="0">
            <a:solidFill>
              <a:schemeClr val="bg1"/>
            </a:solidFill>
          </a:endParaRPr>
        </a:p>
      </dgm:t>
    </dgm:pt>
    <dgm:pt modelId="{2D352D72-114E-D644-A6F1-4C7858396BF9}" type="parTrans" cxnId="{ED931B7B-8900-BA45-8621-41719B3C7797}">
      <dgm:prSet/>
      <dgm:spPr/>
      <dgm:t>
        <a:bodyPr/>
        <a:lstStyle/>
        <a:p>
          <a:endParaRPr lang="en-US"/>
        </a:p>
      </dgm:t>
    </dgm:pt>
    <dgm:pt modelId="{A1EB8ABF-76A6-0F4E-A050-4797A0293A26}" type="sibTrans" cxnId="{ED931B7B-8900-BA45-8621-41719B3C7797}">
      <dgm:prSet/>
      <dgm:spPr/>
      <dgm:t>
        <a:bodyPr/>
        <a:lstStyle/>
        <a:p>
          <a:endParaRPr lang="en-US"/>
        </a:p>
      </dgm:t>
    </dgm:pt>
    <dgm:pt modelId="{CCDE37DF-EEB0-7040-B5C8-EAA0A733F7E1}">
      <dgm:prSet phldrT="[Text]"/>
      <dgm:spPr/>
      <dgm:t>
        <a:bodyPr/>
        <a:lstStyle/>
        <a:p>
          <a:r>
            <a:rPr lang="en-US" dirty="0" smtClean="0">
              <a:solidFill>
                <a:schemeClr val="bg1"/>
              </a:solidFill>
            </a:rPr>
            <a:t>Demonstration </a:t>
          </a:r>
          <a:endParaRPr lang="en-US" dirty="0">
            <a:solidFill>
              <a:schemeClr val="bg1"/>
            </a:solidFill>
          </a:endParaRPr>
        </a:p>
      </dgm:t>
    </dgm:pt>
    <dgm:pt modelId="{A0BB58C4-9B91-C64C-AB6D-CECBEB463951}" type="parTrans" cxnId="{3A1666B9-E232-084E-AFCB-C60E9924C566}">
      <dgm:prSet/>
      <dgm:spPr/>
      <dgm:t>
        <a:bodyPr/>
        <a:lstStyle/>
        <a:p>
          <a:endParaRPr lang="en-US"/>
        </a:p>
      </dgm:t>
    </dgm:pt>
    <dgm:pt modelId="{AB9C1622-B252-1846-9F3F-383CF9E6F52F}" type="sibTrans" cxnId="{3A1666B9-E232-084E-AFCB-C60E9924C566}">
      <dgm:prSet/>
      <dgm:spPr/>
      <dgm:t>
        <a:bodyPr/>
        <a:lstStyle/>
        <a:p>
          <a:endParaRPr lang="en-US"/>
        </a:p>
      </dgm:t>
    </dgm:pt>
    <dgm:pt modelId="{09B7D6A9-8EF9-BC42-99F8-EFC0FD71C09D}">
      <dgm:prSet phldrT="[Text]"/>
      <dgm:spPr/>
      <dgm:t>
        <a:bodyPr/>
        <a:lstStyle/>
        <a:p>
          <a:r>
            <a:rPr lang="en-US" dirty="0" smtClean="0">
              <a:solidFill>
                <a:schemeClr val="bg1"/>
              </a:solidFill>
            </a:rPr>
            <a:t>Connection </a:t>
          </a:r>
          <a:endParaRPr lang="en-US" dirty="0">
            <a:solidFill>
              <a:schemeClr val="bg1"/>
            </a:solidFill>
          </a:endParaRPr>
        </a:p>
      </dgm:t>
    </dgm:pt>
    <dgm:pt modelId="{6E475245-6161-124A-B6C7-E5682D1D96ED}" type="parTrans" cxnId="{AFC1E85F-09BC-274F-9D5C-260CD35AAB4F}">
      <dgm:prSet/>
      <dgm:spPr/>
      <dgm:t>
        <a:bodyPr/>
        <a:lstStyle/>
        <a:p>
          <a:endParaRPr lang="en-US"/>
        </a:p>
      </dgm:t>
    </dgm:pt>
    <dgm:pt modelId="{8ACFE555-FA26-FD44-846E-6254428F2FC7}" type="sibTrans" cxnId="{AFC1E85F-09BC-274F-9D5C-260CD35AAB4F}">
      <dgm:prSet/>
      <dgm:spPr/>
      <dgm:t>
        <a:bodyPr/>
        <a:lstStyle/>
        <a:p>
          <a:endParaRPr lang="en-US"/>
        </a:p>
      </dgm:t>
    </dgm:pt>
    <dgm:pt modelId="{CDEE20BC-877F-BA41-9BFA-7327A34256FF}" type="pres">
      <dgm:prSet presAssocID="{36CC515D-72C8-104D-A9BC-BD3B8323CBC5}" presName="composite" presStyleCnt="0">
        <dgm:presLayoutVars>
          <dgm:chMax val="5"/>
          <dgm:dir/>
          <dgm:animLvl val="ctr"/>
          <dgm:resizeHandles val="exact"/>
        </dgm:presLayoutVars>
      </dgm:prSet>
      <dgm:spPr/>
      <dgm:t>
        <a:bodyPr/>
        <a:lstStyle/>
        <a:p>
          <a:endParaRPr lang="en-US"/>
        </a:p>
      </dgm:t>
    </dgm:pt>
    <dgm:pt modelId="{E8C6EF71-7DEC-5F4B-A78F-9A311155C547}" type="pres">
      <dgm:prSet presAssocID="{36CC515D-72C8-104D-A9BC-BD3B8323CBC5}" presName="cycle" presStyleCnt="0"/>
      <dgm:spPr/>
      <dgm:t>
        <a:bodyPr/>
        <a:lstStyle/>
        <a:p>
          <a:endParaRPr lang="en-US"/>
        </a:p>
      </dgm:t>
    </dgm:pt>
    <dgm:pt modelId="{2CAC7725-43DE-6041-8DFE-DDE68B660D78}" type="pres">
      <dgm:prSet presAssocID="{36CC515D-72C8-104D-A9BC-BD3B8323CBC5}" presName="centerShape" presStyleCnt="0"/>
      <dgm:spPr/>
      <dgm:t>
        <a:bodyPr/>
        <a:lstStyle/>
        <a:p>
          <a:endParaRPr lang="en-US"/>
        </a:p>
      </dgm:t>
    </dgm:pt>
    <dgm:pt modelId="{7FC8E825-FF77-8642-BB40-1375C55C3C0D}" type="pres">
      <dgm:prSet presAssocID="{36CC515D-72C8-104D-A9BC-BD3B8323CBC5}" presName="connSite" presStyleLbl="node1" presStyleIdx="0" presStyleCnt="4"/>
      <dgm:spPr/>
      <dgm:t>
        <a:bodyPr/>
        <a:lstStyle/>
        <a:p>
          <a:endParaRPr lang="en-US"/>
        </a:p>
      </dgm:t>
    </dgm:pt>
    <dgm:pt modelId="{5BB586AE-F6D0-964A-A481-384F2DE87619}" type="pres">
      <dgm:prSet presAssocID="{36CC515D-72C8-104D-A9BC-BD3B8323CBC5}" presName="visible" presStyleLbl="node1" presStyleIdx="0" presStyleCnt="4" custScaleX="76913" custScaleY="76545"/>
      <dgm:spPr/>
      <dgm:t>
        <a:bodyPr/>
        <a:lstStyle/>
        <a:p>
          <a:endParaRPr lang="en-US"/>
        </a:p>
      </dgm:t>
    </dgm:pt>
    <dgm:pt modelId="{A0313E5D-B2DC-B448-90DD-89C3614DEA46}" type="pres">
      <dgm:prSet presAssocID="{52354E6A-2F9E-B348-BB9C-934406A2AA6A}" presName="Name25" presStyleLbl="parChTrans1D1" presStyleIdx="0" presStyleCnt="3"/>
      <dgm:spPr/>
      <dgm:t>
        <a:bodyPr/>
        <a:lstStyle/>
        <a:p>
          <a:endParaRPr lang="en-US"/>
        </a:p>
      </dgm:t>
    </dgm:pt>
    <dgm:pt modelId="{90CB3FA7-CFAC-B94C-B679-6A4DC4E3681A}" type="pres">
      <dgm:prSet presAssocID="{03D9D386-39D0-204E-9FD6-2D1CA4F7689A}" presName="node" presStyleCnt="0"/>
      <dgm:spPr/>
      <dgm:t>
        <a:bodyPr/>
        <a:lstStyle/>
        <a:p>
          <a:endParaRPr lang="en-US"/>
        </a:p>
      </dgm:t>
    </dgm:pt>
    <dgm:pt modelId="{7AE7AC6D-4150-EA45-9046-45F4E2636CD3}" type="pres">
      <dgm:prSet presAssocID="{03D9D386-39D0-204E-9FD6-2D1CA4F7689A}" presName="parentNode" presStyleLbl="node1" presStyleIdx="1" presStyleCnt="4">
        <dgm:presLayoutVars>
          <dgm:chMax val="1"/>
          <dgm:bulletEnabled val="1"/>
        </dgm:presLayoutVars>
      </dgm:prSet>
      <dgm:spPr/>
      <dgm:t>
        <a:bodyPr/>
        <a:lstStyle/>
        <a:p>
          <a:endParaRPr lang="en-US"/>
        </a:p>
      </dgm:t>
    </dgm:pt>
    <dgm:pt modelId="{9985F312-F77A-F841-B4F4-32AA0CD72FED}" type="pres">
      <dgm:prSet presAssocID="{03D9D386-39D0-204E-9FD6-2D1CA4F7689A}" presName="childNode" presStyleLbl="revTx" presStyleIdx="0" presStyleCnt="3">
        <dgm:presLayoutVars>
          <dgm:bulletEnabled val="1"/>
        </dgm:presLayoutVars>
      </dgm:prSet>
      <dgm:spPr/>
      <dgm:t>
        <a:bodyPr/>
        <a:lstStyle/>
        <a:p>
          <a:endParaRPr lang="en-US"/>
        </a:p>
      </dgm:t>
    </dgm:pt>
    <dgm:pt modelId="{37220DEB-85B2-F447-B878-1576736E3FAF}" type="pres">
      <dgm:prSet presAssocID="{F223E1B1-A474-8F49-A01A-07CD9AE5148E}" presName="Name25" presStyleLbl="parChTrans1D1" presStyleIdx="1" presStyleCnt="3"/>
      <dgm:spPr/>
      <dgm:t>
        <a:bodyPr/>
        <a:lstStyle/>
        <a:p>
          <a:endParaRPr lang="en-US"/>
        </a:p>
      </dgm:t>
    </dgm:pt>
    <dgm:pt modelId="{59227884-0BBB-0F48-8573-D6CA7C7D9EBB}" type="pres">
      <dgm:prSet presAssocID="{6E36AF57-C5AF-5C4D-8F02-F066E57BE3EE}" presName="node" presStyleCnt="0"/>
      <dgm:spPr/>
      <dgm:t>
        <a:bodyPr/>
        <a:lstStyle/>
        <a:p>
          <a:endParaRPr lang="en-US"/>
        </a:p>
      </dgm:t>
    </dgm:pt>
    <dgm:pt modelId="{CF2A862B-328E-9448-8628-100254D5AECD}" type="pres">
      <dgm:prSet presAssocID="{6E36AF57-C5AF-5C4D-8F02-F066E57BE3EE}" presName="parentNode" presStyleLbl="node1" presStyleIdx="2" presStyleCnt="4">
        <dgm:presLayoutVars>
          <dgm:chMax val="1"/>
          <dgm:bulletEnabled val="1"/>
        </dgm:presLayoutVars>
      </dgm:prSet>
      <dgm:spPr/>
      <dgm:t>
        <a:bodyPr/>
        <a:lstStyle/>
        <a:p>
          <a:endParaRPr lang="en-US"/>
        </a:p>
      </dgm:t>
    </dgm:pt>
    <dgm:pt modelId="{2EC996B5-4385-EB47-AE6E-3E8988DE52BB}" type="pres">
      <dgm:prSet presAssocID="{6E36AF57-C5AF-5C4D-8F02-F066E57BE3EE}" presName="childNode" presStyleLbl="revTx" presStyleIdx="1" presStyleCnt="3">
        <dgm:presLayoutVars>
          <dgm:bulletEnabled val="1"/>
        </dgm:presLayoutVars>
      </dgm:prSet>
      <dgm:spPr/>
      <dgm:t>
        <a:bodyPr/>
        <a:lstStyle/>
        <a:p>
          <a:endParaRPr lang="en-US"/>
        </a:p>
      </dgm:t>
    </dgm:pt>
    <dgm:pt modelId="{937AADC2-A480-4748-A1EE-9BC981F4ED11}" type="pres">
      <dgm:prSet presAssocID="{79D8621E-578C-0C44-92BF-50BC1AA1949E}" presName="Name25" presStyleLbl="parChTrans1D1" presStyleIdx="2" presStyleCnt="3"/>
      <dgm:spPr/>
      <dgm:t>
        <a:bodyPr/>
        <a:lstStyle/>
        <a:p>
          <a:endParaRPr lang="en-US"/>
        </a:p>
      </dgm:t>
    </dgm:pt>
    <dgm:pt modelId="{0F76B03C-0FB2-8E4F-AA38-127379E5092E}" type="pres">
      <dgm:prSet presAssocID="{349EC0C2-7949-B545-AE70-5C2C1F19CC3C}" presName="node" presStyleCnt="0"/>
      <dgm:spPr/>
      <dgm:t>
        <a:bodyPr/>
        <a:lstStyle/>
        <a:p>
          <a:endParaRPr lang="en-US"/>
        </a:p>
      </dgm:t>
    </dgm:pt>
    <dgm:pt modelId="{F269F9F6-E450-8748-A3BB-CEB00436FBD1}" type="pres">
      <dgm:prSet presAssocID="{349EC0C2-7949-B545-AE70-5C2C1F19CC3C}" presName="parentNode" presStyleLbl="node1" presStyleIdx="3" presStyleCnt="4">
        <dgm:presLayoutVars>
          <dgm:chMax val="1"/>
          <dgm:bulletEnabled val="1"/>
        </dgm:presLayoutVars>
      </dgm:prSet>
      <dgm:spPr/>
      <dgm:t>
        <a:bodyPr/>
        <a:lstStyle/>
        <a:p>
          <a:endParaRPr lang="en-US"/>
        </a:p>
      </dgm:t>
    </dgm:pt>
    <dgm:pt modelId="{DCB7EEA0-4A4A-9649-BF6F-F561A1F5A148}" type="pres">
      <dgm:prSet presAssocID="{349EC0C2-7949-B545-AE70-5C2C1F19CC3C}" presName="childNode" presStyleLbl="revTx" presStyleIdx="2" presStyleCnt="3">
        <dgm:presLayoutVars>
          <dgm:bulletEnabled val="1"/>
        </dgm:presLayoutVars>
      </dgm:prSet>
      <dgm:spPr/>
      <dgm:t>
        <a:bodyPr/>
        <a:lstStyle/>
        <a:p>
          <a:endParaRPr lang="en-US"/>
        </a:p>
      </dgm:t>
    </dgm:pt>
  </dgm:ptLst>
  <dgm:cxnLst>
    <dgm:cxn modelId="{72D99DE5-6FDB-8A43-BEAF-915BBFE3728D}" type="presOf" srcId="{09B7D6A9-8EF9-BC42-99F8-EFC0FD71C09D}" destId="{2EC996B5-4385-EB47-AE6E-3E8988DE52BB}" srcOrd="0" destOrd="1" presId="urn:microsoft.com/office/officeart/2005/8/layout/radial2"/>
    <dgm:cxn modelId="{8B52AFE9-D8C1-FA45-894A-43E4975E6964}" type="presOf" srcId="{7DD032AA-8160-EB4F-B4B9-28F20F8DD988}" destId="{DCB7EEA0-4A4A-9649-BF6F-F561A1F5A148}" srcOrd="0" destOrd="0" presId="urn:microsoft.com/office/officeart/2005/8/layout/radial2"/>
    <dgm:cxn modelId="{27F17611-2976-8945-B205-A4BCA17AA14A}" srcId="{6E36AF57-C5AF-5C4D-8F02-F066E57BE3EE}" destId="{B8D0522F-A2AA-514C-AB0B-7DACA299DBE1}" srcOrd="0" destOrd="0" parTransId="{99A0EEA0-1B6B-1348-8DF1-3CE3E6E81157}" sibTransId="{7D57775B-0660-BD48-862E-1EE9102CF3D7}"/>
    <dgm:cxn modelId="{F6EEBAE9-417F-5B49-B164-750A788E6285}" srcId="{03D9D386-39D0-204E-9FD6-2D1CA4F7689A}" destId="{B56F7E0F-9D57-6E4A-9708-763876C9FD7C}" srcOrd="0" destOrd="0" parTransId="{C201D2C5-945B-A546-9E44-F6C0DD5184E3}" sibTransId="{469F2ACA-7CE7-BD4C-9F8A-BA03984B95FF}"/>
    <dgm:cxn modelId="{ED931B7B-8900-BA45-8621-41719B3C7797}" srcId="{6E36AF57-C5AF-5C4D-8F02-F066E57BE3EE}" destId="{7204E99C-B93B-4646-8E09-231459BD072D}" srcOrd="2" destOrd="0" parTransId="{2D352D72-114E-D644-A6F1-4C7858396BF9}" sibTransId="{A1EB8ABF-76A6-0F4E-A050-4797A0293A26}"/>
    <dgm:cxn modelId="{C5F142C4-7E40-7846-A50D-EBF6BD18C8A6}" type="presOf" srcId="{B56F7E0F-9D57-6E4A-9708-763876C9FD7C}" destId="{9985F312-F77A-F841-B4F4-32AA0CD72FED}" srcOrd="0" destOrd="0" presId="urn:microsoft.com/office/officeart/2005/8/layout/radial2"/>
    <dgm:cxn modelId="{EBBB9B7A-2D5B-F44D-9278-3A5E0ABB48FD}" type="presOf" srcId="{B8D0522F-A2AA-514C-AB0B-7DACA299DBE1}" destId="{2EC996B5-4385-EB47-AE6E-3E8988DE52BB}" srcOrd="0" destOrd="0" presId="urn:microsoft.com/office/officeart/2005/8/layout/radial2"/>
    <dgm:cxn modelId="{5245BCFF-D2EA-EF4D-820B-C50B3023F7CC}" srcId="{349EC0C2-7949-B545-AE70-5C2C1F19CC3C}" destId="{7DD032AA-8160-EB4F-B4B9-28F20F8DD988}" srcOrd="0" destOrd="0" parTransId="{2460123E-D5EA-A248-809F-053E670FEBE0}" sibTransId="{8166B85F-FE06-2D4B-B94D-3B1D3EF881CE}"/>
    <dgm:cxn modelId="{6604ABAF-4C7F-C349-B574-1C608E8C87D1}" type="presOf" srcId="{36CC515D-72C8-104D-A9BC-BD3B8323CBC5}" destId="{CDEE20BC-877F-BA41-9BFA-7327A34256FF}" srcOrd="0" destOrd="0" presId="urn:microsoft.com/office/officeart/2005/8/layout/radial2"/>
    <dgm:cxn modelId="{E4E29CDE-7A6B-A94D-AC5B-C90A8C579823}" type="presOf" srcId="{03D9D386-39D0-204E-9FD6-2D1CA4F7689A}" destId="{7AE7AC6D-4150-EA45-9046-45F4E2636CD3}" srcOrd="0" destOrd="0" presId="urn:microsoft.com/office/officeart/2005/8/layout/radial2"/>
    <dgm:cxn modelId="{25082A46-F771-7246-9AF2-6B132DE5A3F0}" type="presOf" srcId="{F223E1B1-A474-8F49-A01A-07CD9AE5148E}" destId="{37220DEB-85B2-F447-B878-1576736E3FAF}" srcOrd="0" destOrd="0" presId="urn:microsoft.com/office/officeart/2005/8/layout/radial2"/>
    <dgm:cxn modelId="{79060575-0819-8E49-9CDE-E9E90FFF4CF5}" type="presOf" srcId="{CCDE37DF-EEB0-7040-B5C8-EAA0A733F7E1}" destId="{2EC996B5-4385-EB47-AE6E-3E8988DE52BB}" srcOrd="0" destOrd="3" presId="urn:microsoft.com/office/officeart/2005/8/layout/radial2"/>
    <dgm:cxn modelId="{E6526B20-BCE3-E849-9EE3-2D8B80022FB1}" srcId="{36CC515D-72C8-104D-A9BC-BD3B8323CBC5}" destId="{349EC0C2-7949-B545-AE70-5C2C1F19CC3C}" srcOrd="2" destOrd="0" parTransId="{79D8621E-578C-0C44-92BF-50BC1AA1949E}" sibTransId="{5D86990A-8E91-F44C-BCB6-22329E548C76}"/>
    <dgm:cxn modelId="{166F2202-0706-5546-899F-997DB5716AFE}" srcId="{36CC515D-72C8-104D-A9BC-BD3B8323CBC5}" destId="{03D9D386-39D0-204E-9FD6-2D1CA4F7689A}" srcOrd="0" destOrd="0" parTransId="{52354E6A-2F9E-B348-BB9C-934406A2AA6A}" sibTransId="{43F1A507-4691-6F44-ADB9-B7506F6878F7}"/>
    <dgm:cxn modelId="{854998CB-8869-F74B-95DF-903CCC876B9D}" type="presOf" srcId="{79D8621E-578C-0C44-92BF-50BC1AA1949E}" destId="{937AADC2-A480-4748-A1EE-9BC981F4ED11}" srcOrd="0" destOrd="0" presId="urn:microsoft.com/office/officeart/2005/8/layout/radial2"/>
    <dgm:cxn modelId="{BF501475-D300-6642-96D6-E60BD4446850}" srcId="{36CC515D-72C8-104D-A9BC-BD3B8323CBC5}" destId="{6E36AF57-C5AF-5C4D-8F02-F066E57BE3EE}" srcOrd="1" destOrd="0" parTransId="{F223E1B1-A474-8F49-A01A-07CD9AE5148E}" sibTransId="{2387333A-0BC9-F541-A249-A0148110D799}"/>
    <dgm:cxn modelId="{F17052AB-A1F6-3747-B80E-B050AF2F0914}" type="presOf" srcId="{6E36AF57-C5AF-5C4D-8F02-F066E57BE3EE}" destId="{CF2A862B-328E-9448-8628-100254D5AECD}" srcOrd="0" destOrd="0" presId="urn:microsoft.com/office/officeart/2005/8/layout/radial2"/>
    <dgm:cxn modelId="{1B729BBE-DA25-2A42-87F0-2C3FCC5F682B}" type="presOf" srcId="{52354E6A-2F9E-B348-BB9C-934406A2AA6A}" destId="{A0313E5D-B2DC-B448-90DD-89C3614DEA46}" srcOrd="0" destOrd="0" presId="urn:microsoft.com/office/officeart/2005/8/layout/radial2"/>
    <dgm:cxn modelId="{AFC1E85F-09BC-274F-9D5C-260CD35AAB4F}" srcId="{6E36AF57-C5AF-5C4D-8F02-F066E57BE3EE}" destId="{09B7D6A9-8EF9-BC42-99F8-EFC0FD71C09D}" srcOrd="1" destOrd="0" parTransId="{6E475245-6161-124A-B6C7-E5682D1D96ED}" sibTransId="{8ACFE555-FA26-FD44-846E-6254428F2FC7}"/>
    <dgm:cxn modelId="{348B9469-3286-5E42-8A1A-BD0FC3BF92D4}" type="presOf" srcId="{7204E99C-B93B-4646-8E09-231459BD072D}" destId="{2EC996B5-4385-EB47-AE6E-3E8988DE52BB}" srcOrd="0" destOrd="2" presId="urn:microsoft.com/office/officeart/2005/8/layout/radial2"/>
    <dgm:cxn modelId="{3A1666B9-E232-084E-AFCB-C60E9924C566}" srcId="{6E36AF57-C5AF-5C4D-8F02-F066E57BE3EE}" destId="{CCDE37DF-EEB0-7040-B5C8-EAA0A733F7E1}" srcOrd="3" destOrd="0" parTransId="{A0BB58C4-9B91-C64C-AB6D-CECBEB463951}" sibTransId="{AB9C1622-B252-1846-9F3F-383CF9E6F52F}"/>
    <dgm:cxn modelId="{CFC1D28A-EB38-0C43-BAF3-5B2FDD3B6A6D}" type="presOf" srcId="{349EC0C2-7949-B545-AE70-5C2C1F19CC3C}" destId="{F269F9F6-E450-8748-A3BB-CEB00436FBD1}" srcOrd="0" destOrd="0" presId="urn:microsoft.com/office/officeart/2005/8/layout/radial2"/>
    <dgm:cxn modelId="{364CE816-4ED7-024C-8EA3-00CE4A69D316}" type="presParOf" srcId="{CDEE20BC-877F-BA41-9BFA-7327A34256FF}" destId="{E8C6EF71-7DEC-5F4B-A78F-9A311155C547}" srcOrd="0" destOrd="0" presId="urn:microsoft.com/office/officeart/2005/8/layout/radial2"/>
    <dgm:cxn modelId="{7F35F162-5E4D-2B4E-B765-3A7234300742}" type="presParOf" srcId="{E8C6EF71-7DEC-5F4B-A78F-9A311155C547}" destId="{2CAC7725-43DE-6041-8DFE-DDE68B660D78}" srcOrd="0" destOrd="0" presId="urn:microsoft.com/office/officeart/2005/8/layout/radial2"/>
    <dgm:cxn modelId="{5F7B24FA-5CAA-B641-9392-19BC61D6EAE1}" type="presParOf" srcId="{2CAC7725-43DE-6041-8DFE-DDE68B660D78}" destId="{7FC8E825-FF77-8642-BB40-1375C55C3C0D}" srcOrd="0" destOrd="0" presId="urn:microsoft.com/office/officeart/2005/8/layout/radial2"/>
    <dgm:cxn modelId="{3504DB4A-F951-D048-AF9E-B47B7315E5C1}" type="presParOf" srcId="{2CAC7725-43DE-6041-8DFE-DDE68B660D78}" destId="{5BB586AE-F6D0-964A-A481-384F2DE87619}" srcOrd="1" destOrd="0" presId="urn:microsoft.com/office/officeart/2005/8/layout/radial2"/>
    <dgm:cxn modelId="{31E5DC91-7D5F-7047-A920-10C53BF7357E}" type="presParOf" srcId="{E8C6EF71-7DEC-5F4B-A78F-9A311155C547}" destId="{A0313E5D-B2DC-B448-90DD-89C3614DEA46}" srcOrd="1" destOrd="0" presId="urn:microsoft.com/office/officeart/2005/8/layout/radial2"/>
    <dgm:cxn modelId="{F7237A19-E5EE-5C49-B76F-8629B74EBAD2}" type="presParOf" srcId="{E8C6EF71-7DEC-5F4B-A78F-9A311155C547}" destId="{90CB3FA7-CFAC-B94C-B679-6A4DC4E3681A}" srcOrd="2" destOrd="0" presId="urn:microsoft.com/office/officeart/2005/8/layout/radial2"/>
    <dgm:cxn modelId="{4B1D4019-D204-3546-B73A-A08439E4A4A6}" type="presParOf" srcId="{90CB3FA7-CFAC-B94C-B679-6A4DC4E3681A}" destId="{7AE7AC6D-4150-EA45-9046-45F4E2636CD3}" srcOrd="0" destOrd="0" presId="urn:microsoft.com/office/officeart/2005/8/layout/radial2"/>
    <dgm:cxn modelId="{341DD8ED-9E36-1641-A979-88CCED3A5FB4}" type="presParOf" srcId="{90CB3FA7-CFAC-B94C-B679-6A4DC4E3681A}" destId="{9985F312-F77A-F841-B4F4-32AA0CD72FED}" srcOrd="1" destOrd="0" presId="urn:microsoft.com/office/officeart/2005/8/layout/radial2"/>
    <dgm:cxn modelId="{8B0992F0-3D2C-344F-A995-A8D7A5B61EDE}" type="presParOf" srcId="{E8C6EF71-7DEC-5F4B-A78F-9A311155C547}" destId="{37220DEB-85B2-F447-B878-1576736E3FAF}" srcOrd="3" destOrd="0" presId="urn:microsoft.com/office/officeart/2005/8/layout/radial2"/>
    <dgm:cxn modelId="{20F9891D-6160-7D41-A82C-71BBCE11B5EF}" type="presParOf" srcId="{E8C6EF71-7DEC-5F4B-A78F-9A311155C547}" destId="{59227884-0BBB-0F48-8573-D6CA7C7D9EBB}" srcOrd="4" destOrd="0" presId="urn:microsoft.com/office/officeart/2005/8/layout/radial2"/>
    <dgm:cxn modelId="{23E53031-8BEA-0B45-A6B8-74E017C7E4A0}" type="presParOf" srcId="{59227884-0BBB-0F48-8573-D6CA7C7D9EBB}" destId="{CF2A862B-328E-9448-8628-100254D5AECD}" srcOrd="0" destOrd="0" presId="urn:microsoft.com/office/officeart/2005/8/layout/radial2"/>
    <dgm:cxn modelId="{9653DC88-9EA6-9F4F-B4F2-973447D358CF}" type="presParOf" srcId="{59227884-0BBB-0F48-8573-D6CA7C7D9EBB}" destId="{2EC996B5-4385-EB47-AE6E-3E8988DE52BB}" srcOrd="1" destOrd="0" presId="urn:microsoft.com/office/officeart/2005/8/layout/radial2"/>
    <dgm:cxn modelId="{0AFB8AEF-8009-444C-84A1-2CFDE4295447}" type="presParOf" srcId="{E8C6EF71-7DEC-5F4B-A78F-9A311155C547}" destId="{937AADC2-A480-4748-A1EE-9BC981F4ED11}" srcOrd="5" destOrd="0" presId="urn:microsoft.com/office/officeart/2005/8/layout/radial2"/>
    <dgm:cxn modelId="{E2D6D3FD-D7E1-9D47-8493-E7A56C14FF4A}" type="presParOf" srcId="{E8C6EF71-7DEC-5F4B-A78F-9A311155C547}" destId="{0F76B03C-0FB2-8E4F-AA38-127379E5092E}" srcOrd="6" destOrd="0" presId="urn:microsoft.com/office/officeart/2005/8/layout/radial2"/>
    <dgm:cxn modelId="{DC8E6EF3-B8CE-1F4B-9FD2-CEA7B654B78A}" type="presParOf" srcId="{0F76B03C-0FB2-8E4F-AA38-127379E5092E}" destId="{F269F9F6-E450-8748-A3BB-CEB00436FBD1}" srcOrd="0" destOrd="0" presId="urn:microsoft.com/office/officeart/2005/8/layout/radial2"/>
    <dgm:cxn modelId="{510EA430-7C3D-1A44-8610-B439B9B47C27}" type="presParOf" srcId="{0F76B03C-0FB2-8E4F-AA38-127379E5092E}" destId="{DCB7EEA0-4A4A-9649-BF6F-F561A1F5A148}"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143C2A2-1619-044E-8D08-1A32A9C97F3B}" type="doc">
      <dgm:prSet loTypeId="urn:microsoft.com/office/officeart/2005/8/layout/process3" loCatId="" qsTypeId="urn:microsoft.com/office/officeart/2005/8/quickstyle/simple1" qsCatId="simple" csTypeId="urn:microsoft.com/office/officeart/2005/8/colors/colorful1" csCatId="colorful" phldr="1"/>
      <dgm:spPr/>
      <dgm:t>
        <a:bodyPr/>
        <a:lstStyle/>
        <a:p>
          <a:endParaRPr lang="en-US"/>
        </a:p>
      </dgm:t>
    </dgm:pt>
    <dgm:pt modelId="{A3C7FEF7-8F8A-7C4D-8BFB-070F7ACBA580}">
      <dgm:prSet phldrT="[Text]" custT="1"/>
      <dgm:spPr/>
      <dgm:t>
        <a:bodyPr/>
        <a:lstStyle/>
        <a:p>
          <a:r>
            <a:rPr lang="en-US" sz="2400" b="1" dirty="0" smtClean="0"/>
            <a:t>Preparing</a:t>
          </a:r>
          <a:endParaRPr lang="en-US" sz="2400" b="1" dirty="0"/>
        </a:p>
      </dgm:t>
    </dgm:pt>
    <dgm:pt modelId="{CE6C1A86-C8A5-5347-8291-80CE6D5410B2}" type="parTrans" cxnId="{3481FAAB-64C0-F24A-93AD-80F25BCEB175}">
      <dgm:prSet/>
      <dgm:spPr/>
      <dgm:t>
        <a:bodyPr/>
        <a:lstStyle/>
        <a:p>
          <a:endParaRPr lang="en-US"/>
        </a:p>
      </dgm:t>
    </dgm:pt>
    <dgm:pt modelId="{FB99DB24-F9FD-8443-AFB1-9D55C94FF58B}" type="sibTrans" cxnId="{3481FAAB-64C0-F24A-93AD-80F25BCEB175}">
      <dgm:prSet/>
      <dgm:spPr/>
      <dgm:t>
        <a:bodyPr/>
        <a:lstStyle/>
        <a:p>
          <a:endParaRPr lang="en-US" dirty="0"/>
        </a:p>
      </dgm:t>
    </dgm:pt>
    <dgm:pt modelId="{12F885F3-B605-8A48-917A-2C3540EC454C}">
      <dgm:prSet phldrT="[Text]" custT="1"/>
      <dgm:spPr/>
      <dgm:t>
        <a:bodyPr/>
        <a:lstStyle/>
        <a:p>
          <a:r>
            <a:rPr lang="en-US" sz="2400" b="1" dirty="0" smtClean="0"/>
            <a:t>Experiencing</a:t>
          </a:r>
          <a:endParaRPr lang="en-US" sz="2400" b="1" dirty="0"/>
        </a:p>
      </dgm:t>
    </dgm:pt>
    <dgm:pt modelId="{5DC497C2-2423-F041-A952-DD98741A9871}" type="parTrans" cxnId="{16D69E4D-2CC4-9849-8B27-9462717A8A38}">
      <dgm:prSet/>
      <dgm:spPr/>
      <dgm:t>
        <a:bodyPr/>
        <a:lstStyle/>
        <a:p>
          <a:endParaRPr lang="en-US"/>
        </a:p>
      </dgm:t>
    </dgm:pt>
    <dgm:pt modelId="{40F5F970-D0A1-0E46-A4A0-D3C3E9C3669F}" type="sibTrans" cxnId="{16D69E4D-2CC4-9849-8B27-9462717A8A38}">
      <dgm:prSet/>
      <dgm:spPr/>
      <dgm:t>
        <a:bodyPr/>
        <a:lstStyle/>
        <a:p>
          <a:endParaRPr lang="en-US" dirty="0"/>
        </a:p>
      </dgm:t>
    </dgm:pt>
    <dgm:pt modelId="{18DC11E8-0163-8E46-AFCC-240CCA20B620}">
      <dgm:prSet phldrT="[Text]" custT="1"/>
      <dgm:spPr/>
      <dgm:t>
        <a:bodyPr/>
        <a:lstStyle/>
        <a:p>
          <a:r>
            <a:rPr lang="en-US" sz="2400" b="1" dirty="0" smtClean="0"/>
            <a:t>Living</a:t>
          </a:r>
          <a:endParaRPr lang="en-US" sz="2400" b="1" dirty="0"/>
        </a:p>
      </dgm:t>
    </dgm:pt>
    <dgm:pt modelId="{A0FA67A9-2737-DD4F-8A3C-4D5C23FFBEC8}" type="parTrans" cxnId="{82D714D4-FD24-C749-B863-96EE33B4C1AE}">
      <dgm:prSet/>
      <dgm:spPr/>
      <dgm:t>
        <a:bodyPr/>
        <a:lstStyle/>
        <a:p>
          <a:endParaRPr lang="en-US"/>
        </a:p>
      </dgm:t>
    </dgm:pt>
    <dgm:pt modelId="{AA5ED947-795E-6047-92D8-A38FD9D471D2}" type="sibTrans" cxnId="{82D714D4-FD24-C749-B863-96EE33B4C1AE}">
      <dgm:prSet/>
      <dgm:spPr/>
      <dgm:t>
        <a:bodyPr/>
        <a:lstStyle/>
        <a:p>
          <a:endParaRPr lang="en-US"/>
        </a:p>
      </dgm:t>
    </dgm:pt>
    <dgm:pt modelId="{0E4303F2-4C95-374A-9382-C7B208F63610}">
      <dgm:prSet phldrT="[Text]"/>
      <dgm:spPr/>
      <dgm:t>
        <a:bodyPr/>
        <a:lstStyle/>
        <a:p>
          <a:r>
            <a:rPr lang="en-US" dirty="0" smtClean="0"/>
            <a:t>How will you sustain/extend the event? </a:t>
          </a:r>
          <a:endParaRPr lang="en-US" dirty="0"/>
        </a:p>
      </dgm:t>
    </dgm:pt>
    <dgm:pt modelId="{89F1FA9F-3667-0941-8ED6-4B7F62606ED9}" type="sibTrans" cxnId="{14621F71-2585-4846-84BF-4B4630DA868A}">
      <dgm:prSet/>
      <dgm:spPr/>
      <dgm:t>
        <a:bodyPr/>
        <a:lstStyle/>
        <a:p>
          <a:endParaRPr lang="en-US"/>
        </a:p>
      </dgm:t>
    </dgm:pt>
    <dgm:pt modelId="{5CA0AC57-9D4D-5845-A576-241680D24032}" type="parTrans" cxnId="{14621F71-2585-4846-84BF-4B4630DA868A}">
      <dgm:prSet/>
      <dgm:spPr/>
      <dgm:t>
        <a:bodyPr/>
        <a:lstStyle/>
        <a:p>
          <a:endParaRPr lang="en-US"/>
        </a:p>
      </dgm:t>
    </dgm:pt>
    <dgm:pt modelId="{82CFD787-7BCE-CA41-A00E-5E986041FCB4}">
      <dgm:prSet phldrT="[Text]"/>
      <dgm:spPr/>
      <dgm:t>
        <a:bodyPr/>
        <a:lstStyle/>
        <a:p>
          <a:r>
            <a:rPr lang="en-US" dirty="0" smtClean="0"/>
            <a:t>How will you design the event? </a:t>
          </a:r>
          <a:endParaRPr lang="en-US" dirty="0"/>
        </a:p>
      </dgm:t>
    </dgm:pt>
    <dgm:pt modelId="{128B4C18-E027-3344-9A44-F5E9572D9455}" type="sibTrans" cxnId="{611D575E-CB39-944D-B4FD-B060068FB7A1}">
      <dgm:prSet/>
      <dgm:spPr/>
      <dgm:t>
        <a:bodyPr/>
        <a:lstStyle/>
        <a:p>
          <a:endParaRPr lang="en-US"/>
        </a:p>
      </dgm:t>
    </dgm:pt>
    <dgm:pt modelId="{24674CFE-53E8-E341-87F9-61438DC87201}" type="parTrans" cxnId="{611D575E-CB39-944D-B4FD-B060068FB7A1}">
      <dgm:prSet/>
      <dgm:spPr/>
      <dgm:t>
        <a:bodyPr/>
        <a:lstStyle/>
        <a:p>
          <a:endParaRPr lang="en-US"/>
        </a:p>
      </dgm:t>
    </dgm:pt>
    <dgm:pt modelId="{9547B376-E454-B646-A430-BE0C56696F92}">
      <dgm:prSet phldrT="[Text]"/>
      <dgm:spPr/>
      <dgm:t>
        <a:bodyPr/>
        <a:lstStyle/>
        <a:p>
          <a:r>
            <a:rPr lang="en-US" dirty="0" smtClean="0"/>
            <a:t>What types of experiences, programming, activities, and resources will you develop to prepare people for the event?  </a:t>
          </a:r>
          <a:endParaRPr lang="en-US" dirty="0"/>
        </a:p>
      </dgm:t>
    </dgm:pt>
    <dgm:pt modelId="{3CE8536A-9CC0-0046-B763-147EB8BBAB6F}" type="sibTrans" cxnId="{B632E316-A391-914A-B296-5AFE923896E0}">
      <dgm:prSet/>
      <dgm:spPr/>
      <dgm:t>
        <a:bodyPr/>
        <a:lstStyle/>
        <a:p>
          <a:endParaRPr lang="en-US"/>
        </a:p>
      </dgm:t>
    </dgm:pt>
    <dgm:pt modelId="{0547FA50-FE50-464C-9BE3-334DEFFAE586}" type="parTrans" cxnId="{B632E316-A391-914A-B296-5AFE923896E0}">
      <dgm:prSet/>
      <dgm:spPr/>
      <dgm:t>
        <a:bodyPr/>
        <a:lstStyle/>
        <a:p>
          <a:endParaRPr lang="en-US"/>
        </a:p>
      </dgm:t>
    </dgm:pt>
    <dgm:pt modelId="{CC61B947-1900-5047-9686-6ACA6043DA99}">
      <dgm:prSet phldrT="[Text]"/>
      <dgm:spPr/>
      <dgm:t>
        <a:bodyPr/>
        <a:lstStyle/>
        <a:p>
          <a:r>
            <a:rPr lang="en-US" dirty="0" smtClean="0"/>
            <a:t>How will you engage age groups, families, and the faith community? </a:t>
          </a:r>
          <a:endParaRPr lang="en-US" dirty="0"/>
        </a:p>
      </dgm:t>
    </dgm:pt>
    <dgm:pt modelId="{827BA0F2-1715-E54B-9536-0BE5B665D349}" type="parTrans" cxnId="{BF09B3DE-B657-C94A-B3B9-A65B915EA012}">
      <dgm:prSet/>
      <dgm:spPr/>
      <dgm:t>
        <a:bodyPr/>
        <a:lstStyle/>
        <a:p>
          <a:endParaRPr lang="en-US"/>
        </a:p>
      </dgm:t>
    </dgm:pt>
    <dgm:pt modelId="{A6F804E0-CA6E-9846-A79D-B55762EBE4C2}" type="sibTrans" cxnId="{BF09B3DE-B657-C94A-B3B9-A65B915EA012}">
      <dgm:prSet/>
      <dgm:spPr/>
      <dgm:t>
        <a:bodyPr/>
        <a:lstStyle/>
        <a:p>
          <a:endParaRPr lang="en-US"/>
        </a:p>
      </dgm:t>
    </dgm:pt>
    <dgm:pt modelId="{CB7312D9-849B-7043-9F59-E452400FABDA}">
      <dgm:prSet phldrT="[Text]"/>
      <dgm:spPr/>
      <dgm:t>
        <a:bodyPr/>
        <a:lstStyle/>
        <a:p>
          <a:r>
            <a:rPr lang="en-US" dirty="0" smtClean="0"/>
            <a:t>What types of experiences, programs, activities, and  resources will you offer people? </a:t>
          </a:r>
          <a:endParaRPr lang="en-US" dirty="0"/>
        </a:p>
      </dgm:t>
    </dgm:pt>
    <dgm:pt modelId="{8E3AEB97-A610-1E44-B131-A22FCEB8D317}" type="parTrans" cxnId="{2F0DDE8A-839E-0649-953C-2A0735BE6317}">
      <dgm:prSet/>
      <dgm:spPr/>
      <dgm:t>
        <a:bodyPr/>
        <a:lstStyle/>
        <a:p>
          <a:endParaRPr lang="en-US"/>
        </a:p>
      </dgm:t>
    </dgm:pt>
    <dgm:pt modelId="{F7CCC638-6F9E-FD46-B74B-90601E0B646C}" type="sibTrans" cxnId="{2F0DDE8A-839E-0649-953C-2A0735BE6317}">
      <dgm:prSet/>
      <dgm:spPr/>
      <dgm:t>
        <a:bodyPr/>
        <a:lstStyle/>
        <a:p>
          <a:endParaRPr lang="en-US"/>
        </a:p>
      </dgm:t>
    </dgm:pt>
    <dgm:pt modelId="{80770A7A-D614-F443-99F2-6C8A7E08AA6B}" type="pres">
      <dgm:prSet presAssocID="{2143C2A2-1619-044E-8D08-1A32A9C97F3B}" presName="linearFlow" presStyleCnt="0">
        <dgm:presLayoutVars>
          <dgm:dir/>
          <dgm:animLvl val="lvl"/>
          <dgm:resizeHandles val="exact"/>
        </dgm:presLayoutVars>
      </dgm:prSet>
      <dgm:spPr/>
      <dgm:t>
        <a:bodyPr/>
        <a:lstStyle/>
        <a:p>
          <a:endParaRPr lang="en-US"/>
        </a:p>
      </dgm:t>
    </dgm:pt>
    <dgm:pt modelId="{73337A43-1805-EB47-85E3-04FF85E15B98}" type="pres">
      <dgm:prSet presAssocID="{A3C7FEF7-8F8A-7C4D-8BFB-070F7ACBA580}" presName="composite" presStyleCnt="0"/>
      <dgm:spPr/>
      <dgm:t>
        <a:bodyPr/>
        <a:lstStyle/>
        <a:p>
          <a:endParaRPr lang="en-US"/>
        </a:p>
      </dgm:t>
    </dgm:pt>
    <dgm:pt modelId="{2ECC7103-EEF1-0C41-B0A4-113F143DCFF2}" type="pres">
      <dgm:prSet presAssocID="{A3C7FEF7-8F8A-7C4D-8BFB-070F7ACBA580}" presName="parTx" presStyleLbl="node1" presStyleIdx="0" presStyleCnt="3">
        <dgm:presLayoutVars>
          <dgm:chMax val="0"/>
          <dgm:chPref val="0"/>
          <dgm:bulletEnabled val="1"/>
        </dgm:presLayoutVars>
      </dgm:prSet>
      <dgm:spPr/>
      <dgm:t>
        <a:bodyPr/>
        <a:lstStyle/>
        <a:p>
          <a:endParaRPr lang="en-US"/>
        </a:p>
      </dgm:t>
    </dgm:pt>
    <dgm:pt modelId="{B9A59EA6-4FD0-304A-965E-725B92410C8C}" type="pres">
      <dgm:prSet presAssocID="{A3C7FEF7-8F8A-7C4D-8BFB-070F7ACBA580}" presName="parSh" presStyleLbl="node1" presStyleIdx="0" presStyleCnt="3" custScaleY="152770"/>
      <dgm:spPr/>
      <dgm:t>
        <a:bodyPr/>
        <a:lstStyle/>
        <a:p>
          <a:endParaRPr lang="en-US"/>
        </a:p>
      </dgm:t>
    </dgm:pt>
    <dgm:pt modelId="{F652A58A-4EA8-794D-8910-C5E1F4F143AD}" type="pres">
      <dgm:prSet presAssocID="{A3C7FEF7-8F8A-7C4D-8BFB-070F7ACBA580}" presName="desTx" presStyleLbl="fgAcc1" presStyleIdx="0" presStyleCnt="3">
        <dgm:presLayoutVars>
          <dgm:bulletEnabled val="1"/>
        </dgm:presLayoutVars>
      </dgm:prSet>
      <dgm:spPr/>
      <dgm:t>
        <a:bodyPr/>
        <a:lstStyle/>
        <a:p>
          <a:endParaRPr lang="en-US"/>
        </a:p>
      </dgm:t>
    </dgm:pt>
    <dgm:pt modelId="{D4D0BEAF-9C17-6F4E-81D7-F30B24694092}" type="pres">
      <dgm:prSet presAssocID="{FB99DB24-F9FD-8443-AFB1-9D55C94FF58B}" presName="sibTrans" presStyleLbl="sibTrans2D1" presStyleIdx="0" presStyleCnt="2"/>
      <dgm:spPr/>
      <dgm:t>
        <a:bodyPr/>
        <a:lstStyle/>
        <a:p>
          <a:endParaRPr lang="en-US"/>
        </a:p>
      </dgm:t>
    </dgm:pt>
    <dgm:pt modelId="{750071E5-6347-2A4F-B8E5-347043A3364F}" type="pres">
      <dgm:prSet presAssocID="{FB99DB24-F9FD-8443-AFB1-9D55C94FF58B}" presName="connTx" presStyleLbl="sibTrans2D1" presStyleIdx="0" presStyleCnt="2"/>
      <dgm:spPr/>
      <dgm:t>
        <a:bodyPr/>
        <a:lstStyle/>
        <a:p>
          <a:endParaRPr lang="en-US"/>
        </a:p>
      </dgm:t>
    </dgm:pt>
    <dgm:pt modelId="{2E4F5387-FBA6-9347-9DC3-C5102D518AD2}" type="pres">
      <dgm:prSet presAssocID="{12F885F3-B605-8A48-917A-2C3540EC454C}" presName="composite" presStyleCnt="0"/>
      <dgm:spPr/>
      <dgm:t>
        <a:bodyPr/>
        <a:lstStyle/>
        <a:p>
          <a:endParaRPr lang="en-US"/>
        </a:p>
      </dgm:t>
    </dgm:pt>
    <dgm:pt modelId="{38EE305E-5515-CE41-B9A5-F488F183923D}" type="pres">
      <dgm:prSet presAssocID="{12F885F3-B605-8A48-917A-2C3540EC454C}" presName="parTx" presStyleLbl="node1" presStyleIdx="0" presStyleCnt="3">
        <dgm:presLayoutVars>
          <dgm:chMax val="0"/>
          <dgm:chPref val="0"/>
          <dgm:bulletEnabled val="1"/>
        </dgm:presLayoutVars>
      </dgm:prSet>
      <dgm:spPr/>
      <dgm:t>
        <a:bodyPr/>
        <a:lstStyle/>
        <a:p>
          <a:endParaRPr lang="en-US"/>
        </a:p>
      </dgm:t>
    </dgm:pt>
    <dgm:pt modelId="{903BB4D4-035A-8A4B-BCC4-387AA4BB252F}" type="pres">
      <dgm:prSet presAssocID="{12F885F3-B605-8A48-917A-2C3540EC454C}" presName="parSh" presStyleLbl="node1" presStyleIdx="1" presStyleCnt="3" custScaleY="148352"/>
      <dgm:spPr/>
      <dgm:t>
        <a:bodyPr/>
        <a:lstStyle/>
        <a:p>
          <a:endParaRPr lang="en-US"/>
        </a:p>
      </dgm:t>
    </dgm:pt>
    <dgm:pt modelId="{81B9E74A-693A-B141-992F-B5BC49893346}" type="pres">
      <dgm:prSet presAssocID="{12F885F3-B605-8A48-917A-2C3540EC454C}" presName="desTx" presStyleLbl="fgAcc1" presStyleIdx="1" presStyleCnt="3">
        <dgm:presLayoutVars>
          <dgm:bulletEnabled val="1"/>
        </dgm:presLayoutVars>
      </dgm:prSet>
      <dgm:spPr/>
      <dgm:t>
        <a:bodyPr/>
        <a:lstStyle/>
        <a:p>
          <a:endParaRPr lang="en-US"/>
        </a:p>
      </dgm:t>
    </dgm:pt>
    <dgm:pt modelId="{F330B9F8-CA94-9546-A7D8-48A8F737FF7D}" type="pres">
      <dgm:prSet presAssocID="{40F5F970-D0A1-0E46-A4A0-D3C3E9C3669F}" presName="sibTrans" presStyleLbl="sibTrans2D1" presStyleIdx="1" presStyleCnt="2"/>
      <dgm:spPr/>
      <dgm:t>
        <a:bodyPr/>
        <a:lstStyle/>
        <a:p>
          <a:endParaRPr lang="en-US"/>
        </a:p>
      </dgm:t>
    </dgm:pt>
    <dgm:pt modelId="{DF6F322F-43C0-F94B-AC44-82C4F65BC190}" type="pres">
      <dgm:prSet presAssocID="{40F5F970-D0A1-0E46-A4A0-D3C3E9C3669F}" presName="connTx" presStyleLbl="sibTrans2D1" presStyleIdx="1" presStyleCnt="2"/>
      <dgm:spPr/>
      <dgm:t>
        <a:bodyPr/>
        <a:lstStyle/>
        <a:p>
          <a:endParaRPr lang="en-US"/>
        </a:p>
      </dgm:t>
    </dgm:pt>
    <dgm:pt modelId="{AD437123-DDF2-2945-88B7-B19DCC1E6010}" type="pres">
      <dgm:prSet presAssocID="{18DC11E8-0163-8E46-AFCC-240CCA20B620}" presName="composite" presStyleCnt="0"/>
      <dgm:spPr/>
      <dgm:t>
        <a:bodyPr/>
        <a:lstStyle/>
        <a:p>
          <a:endParaRPr lang="en-US"/>
        </a:p>
      </dgm:t>
    </dgm:pt>
    <dgm:pt modelId="{3E5FDC1D-3402-4B40-9CA5-6E6488274921}" type="pres">
      <dgm:prSet presAssocID="{18DC11E8-0163-8E46-AFCC-240CCA20B620}" presName="parTx" presStyleLbl="node1" presStyleIdx="1" presStyleCnt="3">
        <dgm:presLayoutVars>
          <dgm:chMax val="0"/>
          <dgm:chPref val="0"/>
          <dgm:bulletEnabled val="1"/>
        </dgm:presLayoutVars>
      </dgm:prSet>
      <dgm:spPr/>
      <dgm:t>
        <a:bodyPr/>
        <a:lstStyle/>
        <a:p>
          <a:endParaRPr lang="en-US"/>
        </a:p>
      </dgm:t>
    </dgm:pt>
    <dgm:pt modelId="{D7CB8B83-CB94-D643-BAB2-B20E1634AECF}" type="pres">
      <dgm:prSet presAssocID="{18DC11E8-0163-8E46-AFCC-240CCA20B620}" presName="parSh" presStyleLbl="node1" presStyleIdx="2" presStyleCnt="3" custScaleY="145540"/>
      <dgm:spPr/>
      <dgm:t>
        <a:bodyPr/>
        <a:lstStyle/>
        <a:p>
          <a:endParaRPr lang="en-US"/>
        </a:p>
      </dgm:t>
    </dgm:pt>
    <dgm:pt modelId="{BBBF81FD-88E1-C04F-947E-06BE49D30EB7}" type="pres">
      <dgm:prSet presAssocID="{18DC11E8-0163-8E46-AFCC-240CCA20B620}" presName="desTx" presStyleLbl="fgAcc1" presStyleIdx="2" presStyleCnt="3">
        <dgm:presLayoutVars>
          <dgm:bulletEnabled val="1"/>
        </dgm:presLayoutVars>
      </dgm:prSet>
      <dgm:spPr/>
      <dgm:t>
        <a:bodyPr/>
        <a:lstStyle/>
        <a:p>
          <a:endParaRPr lang="en-US"/>
        </a:p>
      </dgm:t>
    </dgm:pt>
  </dgm:ptLst>
  <dgm:cxnLst>
    <dgm:cxn modelId="{46082631-713B-C849-8531-D2650E404B53}" type="presOf" srcId="{FB99DB24-F9FD-8443-AFB1-9D55C94FF58B}" destId="{750071E5-6347-2A4F-B8E5-347043A3364F}" srcOrd="1" destOrd="0" presId="urn:microsoft.com/office/officeart/2005/8/layout/process3"/>
    <dgm:cxn modelId="{BF09B3DE-B657-C94A-B3B9-A65B915EA012}" srcId="{12F885F3-B605-8A48-917A-2C3540EC454C}" destId="{CC61B947-1900-5047-9686-6ACA6043DA99}" srcOrd="1" destOrd="0" parTransId="{827BA0F2-1715-E54B-9536-0BE5B665D349}" sibTransId="{A6F804E0-CA6E-9846-A79D-B55762EBE4C2}"/>
    <dgm:cxn modelId="{D5F72369-8E8E-2340-B3B8-1AB6640D0F77}" type="presOf" srcId="{A3C7FEF7-8F8A-7C4D-8BFB-070F7ACBA580}" destId="{2ECC7103-EEF1-0C41-B0A4-113F143DCFF2}" srcOrd="0" destOrd="0" presId="urn:microsoft.com/office/officeart/2005/8/layout/process3"/>
    <dgm:cxn modelId="{77BD1725-631B-7141-AAA0-A6E192BF23DB}" type="presOf" srcId="{A3C7FEF7-8F8A-7C4D-8BFB-070F7ACBA580}" destId="{B9A59EA6-4FD0-304A-965E-725B92410C8C}" srcOrd="1" destOrd="0" presId="urn:microsoft.com/office/officeart/2005/8/layout/process3"/>
    <dgm:cxn modelId="{16D69E4D-2CC4-9849-8B27-9462717A8A38}" srcId="{2143C2A2-1619-044E-8D08-1A32A9C97F3B}" destId="{12F885F3-B605-8A48-917A-2C3540EC454C}" srcOrd="1" destOrd="0" parTransId="{5DC497C2-2423-F041-A952-DD98741A9871}" sibTransId="{40F5F970-D0A1-0E46-A4A0-D3C3E9C3669F}"/>
    <dgm:cxn modelId="{6268C3A8-2255-344D-8F50-9DB6E5C66A42}" type="presOf" srcId="{18DC11E8-0163-8E46-AFCC-240CCA20B620}" destId="{D7CB8B83-CB94-D643-BAB2-B20E1634AECF}" srcOrd="1" destOrd="0" presId="urn:microsoft.com/office/officeart/2005/8/layout/process3"/>
    <dgm:cxn modelId="{A64F9A2A-A558-754C-97E5-1949A339AEB9}" type="presOf" srcId="{FB99DB24-F9FD-8443-AFB1-9D55C94FF58B}" destId="{D4D0BEAF-9C17-6F4E-81D7-F30B24694092}" srcOrd="0" destOrd="0" presId="urn:microsoft.com/office/officeart/2005/8/layout/process3"/>
    <dgm:cxn modelId="{2F0DDE8A-839E-0649-953C-2A0735BE6317}" srcId="{18DC11E8-0163-8E46-AFCC-240CCA20B620}" destId="{CB7312D9-849B-7043-9F59-E452400FABDA}" srcOrd="1" destOrd="0" parTransId="{8E3AEB97-A610-1E44-B131-A22FCEB8D317}" sibTransId="{F7CCC638-6F9E-FD46-B74B-90601E0B646C}"/>
    <dgm:cxn modelId="{3FE64B5E-3F90-B14B-B793-26E1F5D8D3B8}" type="presOf" srcId="{18DC11E8-0163-8E46-AFCC-240CCA20B620}" destId="{3E5FDC1D-3402-4B40-9CA5-6E6488274921}" srcOrd="0" destOrd="0" presId="urn:microsoft.com/office/officeart/2005/8/layout/process3"/>
    <dgm:cxn modelId="{861A8485-1043-464C-A76A-EBC77CED198E}" type="presOf" srcId="{40F5F970-D0A1-0E46-A4A0-D3C3E9C3669F}" destId="{F330B9F8-CA94-9546-A7D8-48A8F737FF7D}" srcOrd="0" destOrd="0" presId="urn:microsoft.com/office/officeart/2005/8/layout/process3"/>
    <dgm:cxn modelId="{7896BF76-A1CE-A74E-915E-32C3EA423298}" type="presOf" srcId="{12F885F3-B605-8A48-917A-2C3540EC454C}" destId="{38EE305E-5515-CE41-B9A5-F488F183923D}" srcOrd="0" destOrd="0" presId="urn:microsoft.com/office/officeart/2005/8/layout/process3"/>
    <dgm:cxn modelId="{69BF5A6D-D010-C944-B7C4-31C6FB6E0D49}" type="presOf" srcId="{40F5F970-D0A1-0E46-A4A0-D3C3E9C3669F}" destId="{DF6F322F-43C0-F94B-AC44-82C4F65BC190}" srcOrd="1" destOrd="0" presId="urn:microsoft.com/office/officeart/2005/8/layout/process3"/>
    <dgm:cxn modelId="{14621F71-2585-4846-84BF-4B4630DA868A}" srcId="{18DC11E8-0163-8E46-AFCC-240CCA20B620}" destId="{0E4303F2-4C95-374A-9382-C7B208F63610}" srcOrd="0" destOrd="0" parTransId="{5CA0AC57-9D4D-5845-A576-241680D24032}" sibTransId="{89F1FA9F-3667-0941-8ED6-4B7F62606ED9}"/>
    <dgm:cxn modelId="{64A2F6EF-A3F3-5E47-BC67-101C578AE51C}" type="presOf" srcId="{CC61B947-1900-5047-9686-6ACA6043DA99}" destId="{81B9E74A-693A-B141-992F-B5BC49893346}" srcOrd="0" destOrd="1" presId="urn:microsoft.com/office/officeart/2005/8/layout/process3"/>
    <dgm:cxn modelId="{E2629A49-1505-194C-AFCA-2B3D072E90F7}" type="presOf" srcId="{CB7312D9-849B-7043-9F59-E452400FABDA}" destId="{BBBF81FD-88E1-C04F-947E-06BE49D30EB7}" srcOrd="0" destOrd="1" presId="urn:microsoft.com/office/officeart/2005/8/layout/process3"/>
    <dgm:cxn modelId="{F8FA1699-D3A7-394C-8849-C28B9AF79C7E}" type="presOf" srcId="{12F885F3-B605-8A48-917A-2C3540EC454C}" destId="{903BB4D4-035A-8A4B-BCC4-387AA4BB252F}" srcOrd="1" destOrd="0" presId="urn:microsoft.com/office/officeart/2005/8/layout/process3"/>
    <dgm:cxn modelId="{15468B6C-0CE3-354B-9E4A-04EEB25EFBD3}" type="presOf" srcId="{2143C2A2-1619-044E-8D08-1A32A9C97F3B}" destId="{80770A7A-D614-F443-99F2-6C8A7E08AA6B}" srcOrd="0" destOrd="0" presId="urn:microsoft.com/office/officeart/2005/8/layout/process3"/>
    <dgm:cxn modelId="{3481FAAB-64C0-F24A-93AD-80F25BCEB175}" srcId="{2143C2A2-1619-044E-8D08-1A32A9C97F3B}" destId="{A3C7FEF7-8F8A-7C4D-8BFB-070F7ACBA580}" srcOrd="0" destOrd="0" parTransId="{CE6C1A86-C8A5-5347-8291-80CE6D5410B2}" sibTransId="{FB99DB24-F9FD-8443-AFB1-9D55C94FF58B}"/>
    <dgm:cxn modelId="{B632E316-A391-914A-B296-5AFE923896E0}" srcId="{A3C7FEF7-8F8A-7C4D-8BFB-070F7ACBA580}" destId="{9547B376-E454-B646-A430-BE0C56696F92}" srcOrd="0" destOrd="0" parTransId="{0547FA50-FE50-464C-9BE3-334DEFFAE586}" sibTransId="{3CE8536A-9CC0-0046-B763-147EB8BBAB6F}"/>
    <dgm:cxn modelId="{611D575E-CB39-944D-B4FD-B060068FB7A1}" srcId="{12F885F3-B605-8A48-917A-2C3540EC454C}" destId="{82CFD787-7BCE-CA41-A00E-5E986041FCB4}" srcOrd="0" destOrd="0" parTransId="{24674CFE-53E8-E341-87F9-61438DC87201}" sibTransId="{128B4C18-E027-3344-9A44-F5E9572D9455}"/>
    <dgm:cxn modelId="{82D714D4-FD24-C749-B863-96EE33B4C1AE}" srcId="{2143C2A2-1619-044E-8D08-1A32A9C97F3B}" destId="{18DC11E8-0163-8E46-AFCC-240CCA20B620}" srcOrd="2" destOrd="0" parTransId="{A0FA67A9-2737-DD4F-8A3C-4D5C23FFBEC8}" sibTransId="{AA5ED947-795E-6047-92D8-A38FD9D471D2}"/>
    <dgm:cxn modelId="{91EB0767-115E-4142-8311-E98C3A87E70D}" type="presOf" srcId="{82CFD787-7BCE-CA41-A00E-5E986041FCB4}" destId="{81B9E74A-693A-B141-992F-B5BC49893346}" srcOrd="0" destOrd="0" presId="urn:microsoft.com/office/officeart/2005/8/layout/process3"/>
    <dgm:cxn modelId="{2332E719-8671-4E4B-BAB7-22AA9E604787}" type="presOf" srcId="{9547B376-E454-B646-A430-BE0C56696F92}" destId="{F652A58A-4EA8-794D-8910-C5E1F4F143AD}" srcOrd="0" destOrd="0" presId="urn:microsoft.com/office/officeart/2005/8/layout/process3"/>
    <dgm:cxn modelId="{0D0DDABA-2462-FC4A-BFF4-A2376D5817B9}" type="presOf" srcId="{0E4303F2-4C95-374A-9382-C7B208F63610}" destId="{BBBF81FD-88E1-C04F-947E-06BE49D30EB7}" srcOrd="0" destOrd="0" presId="urn:microsoft.com/office/officeart/2005/8/layout/process3"/>
    <dgm:cxn modelId="{B2FE478E-84A0-E949-9764-F85FFBCA1C83}" type="presParOf" srcId="{80770A7A-D614-F443-99F2-6C8A7E08AA6B}" destId="{73337A43-1805-EB47-85E3-04FF85E15B98}" srcOrd="0" destOrd="0" presId="urn:microsoft.com/office/officeart/2005/8/layout/process3"/>
    <dgm:cxn modelId="{F01D1741-426B-074C-872B-C03C9DE68765}" type="presParOf" srcId="{73337A43-1805-EB47-85E3-04FF85E15B98}" destId="{2ECC7103-EEF1-0C41-B0A4-113F143DCFF2}" srcOrd="0" destOrd="0" presId="urn:microsoft.com/office/officeart/2005/8/layout/process3"/>
    <dgm:cxn modelId="{A9C20656-F55D-B644-BC0C-A375E1C2E89D}" type="presParOf" srcId="{73337A43-1805-EB47-85E3-04FF85E15B98}" destId="{B9A59EA6-4FD0-304A-965E-725B92410C8C}" srcOrd="1" destOrd="0" presId="urn:microsoft.com/office/officeart/2005/8/layout/process3"/>
    <dgm:cxn modelId="{C373BD44-27D1-484F-9F98-D05BDA6CBB7D}" type="presParOf" srcId="{73337A43-1805-EB47-85E3-04FF85E15B98}" destId="{F652A58A-4EA8-794D-8910-C5E1F4F143AD}" srcOrd="2" destOrd="0" presId="urn:microsoft.com/office/officeart/2005/8/layout/process3"/>
    <dgm:cxn modelId="{BA422085-EAAF-C743-B8B0-B012723BA723}" type="presParOf" srcId="{80770A7A-D614-F443-99F2-6C8A7E08AA6B}" destId="{D4D0BEAF-9C17-6F4E-81D7-F30B24694092}" srcOrd="1" destOrd="0" presId="urn:microsoft.com/office/officeart/2005/8/layout/process3"/>
    <dgm:cxn modelId="{FB66A39C-596D-464F-9824-0EE01BF83D5B}" type="presParOf" srcId="{D4D0BEAF-9C17-6F4E-81D7-F30B24694092}" destId="{750071E5-6347-2A4F-B8E5-347043A3364F}" srcOrd="0" destOrd="0" presId="urn:microsoft.com/office/officeart/2005/8/layout/process3"/>
    <dgm:cxn modelId="{AF4BD653-3CEE-4041-BF7C-F4C945DE424B}" type="presParOf" srcId="{80770A7A-D614-F443-99F2-6C8A7E08AA6B}" destId="{2E4F5387-FBA6-9347-9DC3-C5102D518AD2}" srcOrd="2" destOrd="0" presId="urn:microsoft.com/office/officeart/2005/8/layout/process3"/>
    <dgm:cxn modelId="{92C2E40F-4431-C64A-B3F9-19474CA24B5C}" type="presParOf" srcId="{2E4F5387-FBA6-9347-9DC3-C5102D518AD2}" destId="{38EE305E-5515-CE41-B9A5-F488F183923D}" srcOrd="0" destOrd="0" presId="urn:microsoft.com/office/officeart/2005/8/layout/process3"/>
    <dgm:cxn modelId="{F737E3BA-ED32-A34B-A904-1B3F2B22DFEE}" type="presParOf" srcId="{2E4F5387-FBA6-9347-9DC3-C5102D518AD2}" destId="{903BB4D4-035A-8A4B-BCC4-387AA4BB252F}" srcOrd="1" destOrd="0" presId="urn:microsoft.com/office/officeart/2005/8/layout/process3"/>
    <dgm:cxn modelId="{1589400E-EF55-EE4A-8F1E-EA433A590861}" type="presParOf" srcId="{2E4F5387-FBA6-9347-9DC3-C5102D518AD2}" destId="{81B9E74A-693A-B141-992F-B5BC49893346}" srcOrd="2" destOrd="0" presId="urn:microsoft.com/office/officeart/2005/8/layout/process3"/>
    <dgm:cxn modelId="{22A2B37B-F2BD-4041-94D8-2546AF529674}" type="presParOf" srcId="{80770A7A-D614-F443-99F2-6C8A7E08AA6B}" destId="{F330B9F8-CA94-9546-A7D8-48A8F737FF7D}" srcOrd="3" destOrd="0" presId="urn:microsoft.com/office/officeart/2005/8/layout/process3"/>
    <dgm:cxn modelId="{D37C8F05-4C94-144E-A894-B5EAB6504344}" type="presParOf" srcId="{F330B9F8-CA94-9546-A7D8-48A8F737FF7D}" destId="{DF6F322F-43C0-F94B-AC44-82C4F65BC190}" srcOrd="0" destOrd="0" presId="urn:microsoft.com/office/officeart/2005/8/layout/process3"/>
    <dgm:cxn modelId="{ED923C6B-F95F-2F49-A0D3-026A1CF8995D}" type="presParOf" srcId="{80770A7A-D614-F443-99F2-6C8A7E08AA6B}" destId="{AD437123-DDF2-2945-88B7-B19DCC1E6010}" srcOrd="4" destOrd="0" presId="urn:microsoft.com/office/officeart/2005/8/layout/process3"/>
    <dgm:cxn modelId="{B7A14724-ECD4-6B48-90C4-7CED511417D7}" type="presParOf" srcId="{AD437123-DDF2-2945-88B7-B19DCC1E6010}" destId="{3E5FDC1D-3402-4B40-9CA5-6E6488274921}" srcOrd="0" destOrd="0" presId="urn:microsoft.com/office/officeart/2005/8/layout/process3"/>
    <dgm:cxn modelId="{15AC04D7-B298-E145-B19F-F188B21CC174}" type="presParOf" srcId="{AD437123-DDF2-2945-88B7-B19DCC1E6010}" destId="{D7CB8B83-CB94-D643-BAB2-B20E1634AECF}" srcOrd="1" destOrd="0" presId="urn:microsoft.com/office/officeart/2005/8/layout/process3"/>
    <dgm:cxn modelId="{1DAB0937-84E8-8449-A6C2-E1891F08CADB}" type="presParOf" srcId="{AD437123-DDF2-2945-88B7-B19DCC1E6010}" destId="{BBBF81FD-88E1-C04F-947E-06BE49D30EB7}"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79705C0-F867-3947-B89E-158A25285672}" type="doc">
      <dgm:prSet loTypeId="urn:microsoft.com/office/officeart/2005/8/layout/cycle5" loCatId="" qsTypeId="urn:microsoft.com/office/officeart/2005/8/quickstyle/simple4" qsCatId="simple" csTypeId="urn:microsoft.com/office/officeart/2005/8/colors/colorful1" csCatId="colorful" phldr="1"/>
      <dgm:spPr/>
      <dgm:t>
        <a:bodyPr/>
        <a:lstStyle/>
        <a:p>
          <a:endParaRPr lang="en-US"/>
        </a:p>
      </dgm:t>
    </dgm:pt>
    <dgm:pt modelId="{F8F86374-1AD7-9242-9854-BB7CD685A7CC}">
      <dgm:prSet phldrT="[Text]"/>
      <dgm:spPr/>
      <dgm:t>
        <a:bodyPr/>
        <a:lstStyle/>
        <a:p>
          <a:r>
            <a:rPr lang="en-US" dirty="0" smtClean="0"/>
            <a:t>@ Home / Daily Life</a:t>
          </a:r>
        </a:p>
        <a:p>
          <a:r>
            <a:rPr lang="en-US" dirty="0" smtClean="0"/>
            <a:t>Exploring the Content</a:t>
          </a:r>
          <a:br>
            <a:rPr lang="en-US" dirty="0" smtClean="0"/>
          </a:br>
          <a:r>
            <a:rPr lang="en-US" dirty="0" smtClean="0"/>
            <a:t>- print, audio, video, activities</a:t>
          </a:r>
          <a:endParaRPr lang="en-US" dirty="0"/>
        </a:p>
      </dgm:t>
    </dgm:pt>
    <dgm:pt modelId="{2FDE7D1C-BE2D-7542-8AE7-1C9D1E75B5FF}" type="parTrans" cxnId="{797C3727-CF2D-9D4D-AC27-0692CD0A7532}">
      <dgm:prSet/>
      <dgm:spPr/>
      <dgm:t>
        <a:bodyPr/>
        <a:lstStyle/>
        <a:p>
          <a:endParaRPr lang="en-US"/>
        </a:p>
      </dgm:t>
    </dgm:pt>
    <dgm:pt modelId="{0E77AF55-AF9E-724D-960D-9572FE53932D}" type="sibTrans" cxnId="{797C3727-CF2D-9D4D-AC27-0692CD0A7532}">
      <dgm:prSet/>
      <dgm:spPr/>
      <dgm:t>
        <a:bodyPr/>
        <a:lstStyle/>
        <a:p>
          <a:endParaRPr lang="en-US"/>
        </a:p>
      </dgm:t>
    </dgm:pt>
    <dgm:pt modelId="{D07829D4-3C51-CC45-981F-11EC6D521DD9}">
      <dgm:prSet phldrT="[Text]"/>
      <dgm:spPr/>
      <dgm:t>
        <a:bodyPr/>
        <a:lstStyle/>
        <a:p>
          <a:r>
            <a:rPr lang="en-US" dirty="0" smtClean="0"/>
            <a:t>@ The Program</a:t>
          </a:r>
        </a:p>
        <a:p>
          <a:r>
            <a:rPr lang="en-US" dirty="0" smtClean="0"/>
            <a:t>Applying the Content: </a:t>
          </a:r>
          <a:br>
            <a:rPr lang="en-US" dirty="0" smtClean="0"/>
          </a:br>
          <a:r>
            <a:rPr lang="en-US" dirty="0" smtClean="0"/>
            <a:t>Create – Practice -  Perform - Participate</a:t>
          </a:r>
          <a:endParaRPr lang="en-US" dirty="0"/>
        </a:p>
      </dgm:t>
    </dgm:pt>
    <dgm:pt modelId="{6F8C908F-AFCA-7C4F-A283-3A89DE24001A}" type="parTrans" cxnId="{2F973709-1D11-8F47-811D-1B85EF912218}">
      <dgm:prSet/>
      <dgm:spPr/>
      <dgm:t>
        <a:bodyPr/>
        <a:lstStyle/>
        <a:p>
          <a:endParaRPr lang="en-US"/>
        </a:p>
      </dgm:t>
    </dgm:pt>
    <dgm:pt modelId="{A9ABC4F9-DF65-0241-BDC2-E4D1980591B9}" type="sibTrans" cxnId="{2F973709-1D11-8F47-811D-1B85EF912218}">
      <dgm:prSet/>
      <dgm:spPr/>
      <dgm:t>
        <a:bodyPr/>
        <a:lstStyle/>
        <a:p>
          <a:endParaRPr lang="en-US"/>
        </a:p>
      </dgm:t>
    </dgm:pt>
    <dgm:pt modelId="{BDFF630D-C35E-AB45-B67C-B9E983F60C04}" type="pres">
      <dgm:prSet presAssocID="{979705C0-F867-3947-B89E-158A25285672}" presName="cycle" presStyleCnt="0">
        <dgm:presLayoutVars>
          <dgm:dir/>
          <dgm:resizeHandles val="exact"/>
        </dgm:presLayoutVars>
      </dgm:prSet>
      <dgm:spPr/>
      <dgm:t>
        <a:bodyPr/>
        <a:lstStyle/>
        <a:p>
          <a:endParaRPr lang="en-US"/>
        </a:p>
      </dgm:t>
    </dgm:pt>
    <dgm:pt modelId="{8AB3DEE2-BEC3-6847-B62C-986B125442CA}" type="pres">
      <dgm:prSet presAssocID="{F8F86374-1AD7-9242-9854-BB7CD685A7CC}" presName="node" presStyleLbl="node1" presStyleIdx="0" presStyleCnt="2" custRadScaleRad="107306" custRadScaleInc="542">
        <dgm:presLayoutVars>
          <dgm:bulletEnabled val="1"/>
        </dgm:presLayoutVars>
      </dgm:prSet>
      <dgm:spPr/>
      <dgm:t>
        <a:bodyPr/>
        <a:lstStyle/>
        <a:p>
          <a:endParaRPr lang="en-US"/>
        </a:p>
      </dgm:t>
    </dgm:pt>
    <dgm:pt modelId="{8AF3C3C1-7C31-FB42-86A7-C452B8F0398C}" type="pres">
      <dgm:prSet presAssocID="{F8F86374-1AD7-9242-9854-BB7CD685A7CC}" presName="spNode" presStyleCnt="0"/>
      <dgm:spPr/>
    </dgm:pt>
    <dgm:pt modelId="{F412FCA1-17A7-844E-BE6A-C659FA606E73}" type="pres">
      <dgm:prSet presAssocID="{0E77AF55-AF9E-724D-960D-9572FE53932D}" presName="sibTrans" presStyleLbl="sibTrans1D1" presStyleIdx="0" presStyleCnt="2"/>
      <dgm:spPr/>
      <dgm:t>
        <a:bodyPr/>
        <a:lstStyle/>
        <a:p>
          <a:endParaRPr lang="en-US"/>
        </a:p>
      </dgm:t>
    </dgm:pt>
    <dgm:pt modelId="{309E451E-E412-AE4B-81DE-46C2D9E4B0B6}" type="pres">
      <dgm:prSet presAssocID="{D07829D4-3C51-CC45-981F-11EC6D521DD9}" presName="node" presStyleLbl="node1" presStyleIdx="1" presStyleCnt="2" custRadScaleRad="112782">
        <dgm:presLayoutVars>
          <dgm:bulletEnabled val="1"/>
        </dgm:presLayoutVars>
      </dgm:prSet>
      <dgm:spPr/>
      <dgm:t>
        <a:bodyPr/>
        <a:lstStyle/>
        <a:p>
          <a:endParaRPr lang="en-US"/>
        </a:p>
      </dgm:t>
    </dgm:pt>
    <dgm:pt modelId="{24F0F3AF-B02B-7944-BB75-B0D073442E5A}" type="pres">
      <dgm:prSet presAssocID="{D07829D4-3C51-CC45-981F-11EC6D521DD9}" presName="spNode" presStyleCnt="0"/>
      <dgm:spPr/>
    </dgm:pt>
    <dgm:pt modelId="{5A727AB2-97F7-EE47-BA22-29395789BCB9}" type="pres">
      <dgm:prSet presAssocID="{A9ABC4F9-DF65-0241-BDC2-E4D1980591B9}" presName="sibTrans" presStyleLbl="sibTrans1D1" presStyleIdx="1" presStyleCnt="2"/>
      <dgm:spPr/>
      <dgm:t>
        <a:bodyPr/>
        <a:lstStyle/>
        <a:p>
          <a:endParaRPr lang="en-US"/>
        </a:p>
      </dgm:t>
    </dgm:pt>
  </dgm:ptLst>
  <dgm:cxnLst>
    <dgm:cxn modelId="{DBA9E536-503D-C948-8D11-E73BFBD76F83}" type="presOf" srcId="{D07829D4-3C51-CC45-981F-11EC6D521DD9}" destId="{309E451E-E412-AE4B-81DE-46C2D9E4B0B6}" srcOrd="0" destOrd="0" presId="urn:microsoft.com/office/officeart/2005/8/layout/cycle5"/>
    <dgm:cxn modelId="{99C62EAA-A5B7-3A46-8AE0-3EA87DF13C50}" type="presOf" srcId="{979705C0-F867-3947-B89E-158A25285672}" destId="{BDFF630D-C35E-AB45-B67C-B9E983F60C04}" srcOrd="0" destOrd="0" presId="urn:microsoft.com/office/officeart/2005/8/layout/cycle5"/>
    <dgm:cxn modelId="{797C3727-CF2D-9D4D-AC27-0692CD0A7532}" srcId="{979705C0-F867-3947-B89E-158A25285672}" destId="{F8F86374-1AD7-9242-9854-BB7CD685A7CC}" srcOrd="0" destOrd="0" parTransId="{2FDE7D1C-BE2D-7542-8AE7-1C9D1E75B5FF}" sibTransId="{0E77AF55-AF9E-724D-960D-9572FE53932D}"/>
    <dgm:cxn modelId="{FE1034F0-A6A8-494C-B705-A80C933A4C84}" type="presOf" srcId="{F8F86374-1AD7-9242-9854-BB7CD685A7CC}" destId="{8AB3DEE2-BEC3-6847-B62C-986B125442CA}" srcOrd="0" destOrd="0" presId="urn:microsoft.com/office/officeart/2005/8/layout/cycle5"/>
    <dgm:cxn modelId="{2F973709-1D11-8F47-811D-1B85EF912218}" srcId="{979705C0-F867-3947-B89E-158A25285672}" destId="{D07829D4-3C51-CC45-981F-11EC6D521DD9}" srcOrd="1" destOrd="0" parTransId="{6F8C908F-AFCA-7C4F-A283-3A89DE24001A}" sibTransId="{A9ABC4F9-DF65-0241-BDC2-E4D1980591B9}"/>
    <dgm:cxn modelId="{0E672531-04DC-674C-A8C1-1B39055B9413}" type="presOf" srcId="{0E77AF55-AF9E-724D-960D-9572FE53932D}" destId="{F412FCA1-17A7-844E-BE6A-C659FA606E73}" srcOrd="0" destOrd="0" presId="urn:microsoft.com/office/officeart/2005/8/layout/cycle5"/>
    <dgm:cxn modelId="{5F2A17CB-B214-324D-9435-FADA2F704FD2}" type="presOf" srcId="{A9ABC4F9-DF65-0241-BDC2-E4D1980591B9}" destId="{5A727AB2-97F7-EE47-BA22-29395789BCB9}" srcOrd="0" destOrd="0" presId="urn:microsoft.com/office/officeart/2005/8/layout/cycle5"/>
    <dgm:cxn modelId="{442E7912-1813-3241-8EDE-B3BBFCD1C65B}" type="presParOf" srcId="{BDFF630D-C35E-AB45-B67C-B9E983F60C04}" destId="{8AB3DEE2-BEC3-6847-B62C-986B125442CA}" srcOrd="0" destOrd="0" presId="urn:microsoft.com/office/officeart/2005/8/layout/cycle5"/>
    <dgm:cxn modelId="{9A82FFE8-DF64-AF4F-8C73-5A1A7F17A169}" type="presParOf" srcId="{BDFF630D-C35E-AB45-B67C-B9E983F60C04}" destId="{8AF3C3C1-7C31-FB42-86A7-C452B8F0398C}" srcOrd="1" destOrd="0" presId="urn:microsoft.com/office/officeart/2005/8/layout/cycle5"/>
    <dgm:cxn modelId="{729DBCB2-502D-F845-869D-4BA18B3ED403}" type="presParOf" srcId="{BDFF630D-C35E-AB45-B67C-B9E983F60C04}" destId="{F412FCA1-17A7-844E-BE6A-C659FA606E73}" srcOrd="2" destOrd="0" presId="urn:microsoft.com/office/officeart/2005/8/layout/cycle5"/>
    <dgm:cxn modelId="{BBA7F6FF-AEC2-734B-A0E1-5A1FC6AD7F69}" type="presParOf" srcId="{BDFF630D-C35E-AB45-B67C-B9E983F60C04}" destId="{309E451E-E412-AE4B-81DE-46C2D9E4B0B6}" srcOrd="3" destOrd="0" presId="urn:microsoft.com/office/officeart/2005/8/layout/cycle5"/>
    <dgm:cxn modelId="{E15B8574-98CA-2549-AB2C-EBD64EB2B619}" type="presParOf" srcId="{BDFF630D-C35E-AB45-B67C-B9E983F60C04}" destId="{24F0F3AF-B02B-7944-BB75-B0D073442E5A}" srcOrd="4" destOrd="0" presId="urn:microsoft.com/office/officeart/2005/8/layout/cycle5"/>
    <dgm:cxn modelId="{8F5B708A-FEBC-8943-9DF9-5249B41401AC}" type="presParOf" srcId="{BDFF630D-C35E-AB45-B67C-B9E983F60C04}" destId="{5A727AB2-97F7-EE47-BA22-29395789BCB9}" srcOrd="5"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D3B3A3-51BD-7B47-B9A6-1E2ADD2DAC10}" type="doc">
      <dgm:prSet loTypeId="urn:microsoft.com/office/officeart/2005/8/layout/vList3" loCatId="" qsTypeId="urn:microsoft.com/office/officeart/2005/8/quickstyle/simple5" qsCatId="simple" csTypeId="urn:microsoft.com/office/officeart/2005/8/colors/colorful1" csCatId="colorful" phldr="1"/>
      <dgm:spPr/>
      <dgm:t>
        <a:bodyPr/>
        <a:lstStyle/>
        <a:p>
          <a:endParaRPr lang="en-US"/>
        </a:p>
      </dgm:t>
    </dgm:pt>
    <dgm:pt modelId="{A3AAA7D4-42C8-9E41-A09F-804966BF7AB6}">
      <dgm:prSet phldrT="[Text]"/>
      <dgm:spPr/>
      <dgm:t>
        <a:bodyPr/>
        <a:lstStyle/>
        <a:p>
          <a:r>
            <a:rPr lang="en-US" dirty="0" smtClean="0"/>
            <a:t>iGeneration (2000-</a:t>
          </a:r>
          <a:endParaRPr lang="en-US" dirty="0"/>
        </a:p>
      </dgm:t>
    </dgm:pt>
    <dgm:pt modelId="{3ECF4D48-6AAA-FD46-B854-F45A78E19D3B}" type="parTrans" cxnId="{C33F20E6-B4F3-3E48-8A36-EF33DD214BCF}">
      <dgm:prSet/>
      <dgm:spPr/>
      <dgm:t>
        <a:bodyPr/>
        <a:lstStyle/>
        <a:p>
          <a:endParaRPr lang="en-US"/>
        </a:p>
      </dgm:t>
    </dgm:pt>
    <dgm:pt modelId="{71A8D90A-BCBF-6B4F-A5C2-8F7039759C27}" type="sibTrans" cxnId="{C33F20E6-B4F3-3E48-8A36-EF33DD214BCF}">
      <dgm:prSet/>
      <dgm:spPr/>
      <dgm:t>
        <a:bodyPr/>
        <a:lstStyle/>
        <a:p>
          <a:endParaRPr lang="en-US"/>
        </a:p>
      </dgm:t>
    </dgm:pt>
    <dgm:pt modelId="{9701ACE3-63C6-BF44-AABD-B8214BE669CA}">
      <dgm:prSet phldrT="[Text]"/>
      <dgm:spPr/>
      <dgm:t>
        <a:bodyPr/>
        <a:lstStyle/>
        <a:p>
          <a:r>
            <a:rPr lang="en-US" dirty="0" smtClean="0"/>
            <a:t>Millennials (1980-99)</a:t>
          </a:r>
          <a:endParaRPr lang="en-US" dirty="0"/>
        </a:p>
      </dgm:t>
    </dgm:pt>
    <dgm:pt modelId="{E46F4F49-8380-2C4F-A0D6-9DFF12B10AF6}" type="parTrans" cxnId="{D5250D9D-4C25-194B-AFF2-B54DA6DF9880}">
      <dgm:prSet/>
      <dgm:spPr/>
      <dgm:t>
        <a:bodyPr/>
        <a:lstStyle/>
        <a:p>
          <a:endParaRPr lang="en-US"/>
        </a:p>
      </dgm:t>
    </dgm:pt>
    <dgm:pt modelId="{B4A656A4-6BDE-AB45-ADBF-EC72A332D227}" type="sibTrans" cxnId="{D5250D9D-4C25-194B-AFF2-B54DA6DF9880}">
      <dgm:prSet/>
      <dgm:spPr/>
      <dgm:t>
        <a:bodyPr/>
        <a:lstStyle/>
        <a:p>
          <a:endParaRPr lang="en-US"/>
        </a:p>
      </dgm:t>
    </dgm:pt>
    <dgm:pt modelId="{5B8C08AA-1CE7-EB44-905F-1DA34A494E0C}">
      <dgm:prSet phldrT="[Text]"/>
      <dgm:spPr/>
      <dgm:t>
        <a:bodyPr/>
        <a:lstStyle/>
        <a:p>
          <a:r>
            <a:rPr lang="en-US" dirty="0" smtClean="0"/>
            <a:t>Generation X (1961-1979)</a:t>
          </a:r>
          <a:endParaRPr lang="en-US" dirty="0"/>
        </a:p>
      </dgm:t>
    </dgm:pt>
    <dgm:pt modelId="{EF05EDCF-A93F-A74B-9416-4E792ED2DE89}" type="parTrans" cxnId="{3E172A8E-E5A9-BB49-91A4-B27710B0D981}">
      <dgm:prSet/>
      <dgm:spPr/>
      <dgm:t>
        <a:bodyPr/>
        <a:lstStyle/>
        <a:p>
          <a:endParaRPr lang="en-US"/>
        </a:p>
      </dgm:t>
    </dgm:pt>
    <dgm:pt modelId="{E24585C6-C58B-C046-A819-6AAFF9907FF7}" type="sibTrans" cxnId="{3E172A8E-E5A9-BB49-91A4-B27710B0D981}">
      <dgm:prSet/>
      <dgm:spPr/>
      <dgm:t>
        <a:bodyPr/>
        <a:lstStyle/>
        <a:p>
          <a:endParaRPr lang="en-US"/>
        </a:p>
      </dgm:t>
    </dgm:pt>
    <dgm:pt modelId="{C7C8D447-C70F-1540-B56D-A0B9A84834DA}">
      <dgm:prSet phldrT="[Text]"/>
      <dgm:spPr/>
      <dgm:t>
        <a:bodyPr/>
        <a:lstStyle/>
        <a:p>
          <a:r>
            <a:rPr lang="en-US" dirty="0" smtClean="0"/>
            <a:t>Builders (before 1946)</a:t>
          </a:r>
          <a:endParaRPr lang="en-US" dirty="0"/>
        </a:p>
      </dgm:t>
    </dgm:pt>
    <dgm:pt modelId="{728A556D-3D94-CE41-98A3-8405DE46C103}" type="parTrans" cxnId="{F95BEACF-E55C-9F43-A2F9-65BCA15DB1E7}">
      <dgm:prSet/>
      <dgm:spPr/>
      <dgm:t>
        <a:bodyPr/>
        <a:lstStyle/>
        <a:p>
          <a:endParaRPr lang="en-US"/>
        </a:p>
      </dgm:t>
    </dgm:pt>
    <dgm:pt modelId="{09BA7551-08BA-5D4A-9760-F735DE413866}" type="sibTrans" cxnId="{F95BEACF-E55C-9F43-A2F9-65BCA15DB1E7}">
      <dgm:prSet/>
      <dgm:spPr/>
      <dgm:t>
        <a:bodyPr/>
        <a:lstStyle/>
        <a:p>
          <a:endParaRPr lang="en-US"/>
        </a:p>
      </dgm:t>
    </dgm:pt>
    <dgm:pt modelId="{7A7C9FFE-9674-E847-A6B1-AFC02B4CCB49}">
      <dgm:prSet phldrT="[Text]"/>
      <dgm:spPr/>
      <dgm:t>
        <a:bodyPr/>
        <a:lstStyle/>
        <a:p>
          <a:r>
            <a:rPr lang="en-US" dirty="0" smtClean="0"/>
            <a:t>Baby Boomers (1946-60)</a:t>
          </a:r>
          <a:endParaRPr lang="en-US" dirty="0"/>
        </a:p>
      </dgm:t>
    </dgm:pt>
    <dgm:pt modelId="{80F61A5D-F7BD-4E4C-AFA9-C570E9C96397}" type="parTrans" cxnId="{FEEA5464-D17C-F64D-B9BC-93911FECF0EB}">
      <dgm:prSet/>
      <dgm:spPr/>
      <dgm:t>
        <a:bodyPr/>
        <a:lstStyle/>
        <a:p>
          <a:endParaRPr lang="en-US"/>
        </a:p>
      </dgm:t>
    </dgm:pt>
    <dgm:pt modelId="{3E5E16FB-AD86-E54B-9558-8B9BE9A2DDCC}" type="sibTrans" cxnId="{FEEA5464-D17C-F64D-B9BC-93911FECF0EB}">
      <dgm:prSet/>
      <dgm:spPr/>
      <dgm:t>
        <a:bodyPr/>
        <a:lstStyle/>
        <a:p>
          <a:endParaRPr lang="en-US"/>
        </a:p>
      </dgm:t>
    </dgm:pt>
    <dgm:pt modelId="{8AD2BB40-7AE4-FB44-9DFB-91ED4158CCCC}" type="pres">
      <dgm:prSet presAssocID="{38D3B3A3-51BD-7B47-B9A6-1E2ADD2DAC10}" presName="linearFlow" presStyleCnt="0">
        <dgm:presLayoutVars>
          <dgm:dir/>
          <dgm:resizeHandles val="exact"/>
        </dgm:presLayoutVars>
      </dgm:prSet>
      <dgm:spPr/>
      <dgm:t>
        <a:bodyPr/>
        <a:lstStyle/>
        <a:p>
          <a:endParaRPr lang="en-US"/>
        </a:p>
      </dgm:t>
    </dgm:pt>
    <dgm:pt modelId="{295928CB-91ED-3F4F-9D03-2C69C4FAC959}" type="pres">
      <dgm:prSet presAssocID="{A3AAA7D4-42C8-9E41-A09F-804966BF7AB6}" presName="composite" presStyleCnt="0"/>
      <dgm:spPr/>
      <dgm:t>
        <a:bodyPr/>
        <a:lstStyle/>
        <a:p>
          <a:endParaRPr lang="en-US"/>
        </a:p>
      </dgm:t>
    </dgm:pt>
    <dgm:pt modelId="{378A0F51-8547-5A4C-AD66-9FE11F3232CD}" type="pres">
      <dgm:prSet presAssocID="{A3AAA7D4-42C8-9E41-A09F-804966BF7AB6}" presName="imgShp" presStyleLbl="fgImgPlace1" presStyleIdx="0" presStyleCnt="5"/>
      <dgm:spPr/>
      <dgm:t>
        <a:bodyPr/>
        <a:lstStyle/>
        <a:p>
          <a:endParaRPr lang="en-US"/>
        </a:p>
      </dgm:t>
    </dgm:pt>
    <dgm:pt modelId="{C445A465-1015-FD49-B84E-A82373047BEE}" type="pres">
      <dgm:prSet presAssocID="{A3AAA7D4-42C8-9E41-A09F-804966BF7AB6}" presName="txShp" presStyleLbl="node1" presStyleIdx="0" presStyleCnt="5">
        <dgm:presLayoutVars>
          <dgm:bulletEnabled val="1"/>
        </dgm:presLayoutVars>
      </dgm:prSet>
      <dgm:spPr/>
      <dgm:t>
        <a:bodyPr/>
        <a:lstStyle/>
        <a:p>
          <a:endParaRPr lang="en-US"/>
        </a:p>
      </dgm:t>
    </dgm:pt>
    <dgm:pt modelId="{BE2A599C-8289-2E47-BA51-ABB2197635E1}" type="pres">
      <dgm:prSet presAssocID="{71A8D90A-BCBF-6B4F-A5C2-8F7039759C27}" presName="spacing" presStyleCnt="0"/>
      <dgm:spPr/>
      <dgm:t>
        <a:bodyPr/>
        <a:lstStyle/>
        <a:p>
          <a:endParaRPr lang="en-US"/>
        </a:p>
      </dgm:t>
    </dgm:pt>
    <dgm:pt modelId="{C897A0CE-3180-2446-9BB6-A61E419991A5}" type="pres">
      <dgm:prSet presAssocID="{9701ACE3-63C6-BF44-AABD-B8214BE669CA}" presName="composite" presStyleCnt="0"/>
      <dgm:spPr/>
      <dgm:t>
        <a:bodyPr/>
        <a:lstStyle/>
        <a:p>
          <a:endParaRPr lang="en-US"/>
        </a:p>
      </dgm:t>
    </dgm:pt>
    <dgm:pt modelId="{13B01A6B-D754-774F-BF65-AB2EC8273270}" type="pres">
      <dgm:prSet presAssocID="{9701ACE3-63C6-BF44-AABD-B8214BE669CA}" presName="imgShp" presStyleLbl="fgImgPlace1" presStyleIdx="1" presStyleCnt="5"/>
      <dgm:spPr/>
      <dgm:t>
        <a:bodyPr/>
        <a:lstStyle/>
        <a:p>
          <a:endParaRPr lang="en-US"/>
        </a:p>
      </dgm:t>
    </dgm:pt>
    <dgm:pt modelId="{7E6F584B-4108-9942-A79C-9789280DCB09}" type="pres">
      <dgm:prSet presAssocID="{9701ACE3-63C6-BF44-AABD-B8214BE669CA}" presName="txShp" presStyleLbl="node1" presStyleIdx="1" presStyleCnt="5">
        <dgm:presLayoutVars>
          <dgm:bulletEnabled val="1"/>
        </dgm:presLayoutVars>
      </dgm:prSet>
      <dgm:spPr/>
      <dgm:t>
        <a:bodyPr/>
        <a:lstStyle/>
        <a:p>
          <a:endParaRPr lang="en-US"/>
        </a:p>
      </dgm:t>
    </dgm:pt>
    <dgm:pt modelId="{B5ECDB3E-C36E-4049-BE47-D889C74B6C7C}" type="pres">
      <dgm:prSet presAssocID="{B4A656A4-6BDE-AB45-ADBF-EC72A332D227}" presName="spacing" presStyleCnt="0"/>
      <dgm:spPr/>
      <dgm:t>
        <a:bodyPr/>
        <a:lstStyle/>
        <a:p>
          <a:endParaRPr lang="en-US"/>
        </a:p>
      </dgm:t>
    </dgm:pt>
    <dgm:pt modelId="{167DE73E-D1A3-8D48-9129-BAA93F26CF7F}" type="pres">
      <dgm:prSet presAssocID="{5B8C08AA-1CE7-EB44-905F-1DA34A494E0C}" presName="composite" presStyleCnt="0"/>
      <dgm:spPr/>
      <dgm:t>
        <a:bodyPr/>
        <a:lstStyle/>
        <a:p>
          <a:endParaRPr lang="en-US"/>
        </a:p>
      </dgm:t>
    </dgm:pt>
    <dgm:pt modelId="{D5788682-437A-2148-80DB-9974C69B1A98}" type="pres">
      <dgm:prSet presAssocID="{5B8C08AA-1CE7-EB44-905F-1DA34A494E0C}" presName="imgShp" presStyleLbl="fgImgPlace1" presStyleIdx="2" presStyleCnt="5"/>
      <dgm:spPr/>
      <dgm:t>
        <a:bodyPr/>
        <a:lstStyle/>
        <a:p>
          <a:endParaRPr lang="en-US"/>
        </a:p>
      </dgm:t>
    </dgm:pt>
    <dgm:pt modelId="{29B9B681-246F-164E-883E-2373144CE37D}" type="pres">
      <dgm:prSet presAssocID="{5B8C08AA-1CE7-EB44-905F-1DA34A494E0C}" presName="txShp" presStyleLbl="node1" presStyleIdx="2" presStyleCnt="5">
        <dgm:presLayoutVars>
          <dgm:bulletEnabled val="1"/>
        </dgm:presLayoutVars>
      </dgm:prSet>
      <dgm:spPr/>
      <dgm:t>
        <a:bodyPr/>
        <a:lstStyle/>
        <a:p>
          <a:endParaRPr lang="en-US"/>
        </a:p>
      </dgm:t>
    </dgm:pt>
    <dgm:pt modelId="{56DCE47C-E55E-604C-A106-939845E10C74}" type="pres">
      <dgm:prSet presAssocID="{E24585C6-C58B-C046-A819-6AAFF9907FF7}" presName="spacing" presStyleCnt="0"/>
      <dgm:spPr/>
      <dgm:t>
        <a:bodyPr/>
        <a:lstStyle/>
        <a:p>
          <a:endParaRPr lang="en-US"/>
        </a:p>
      </dgm:t>
    </dgm:pt>
    <dgm:pt modelId="{878BE055-B190-5A46-8F84-BE176A997B75}" type="pres">
      <dgm:prSet presAssocID="{7A7C9FFE-9674-E847-A6B1-AFC02B4CCB49}" presName="composite" presStyleCnt="0"/>
      <dgm:spPr/>
      <dgm:t>
        <a:bodyPr/>
        <a:lstStyle/>
        <a:p>
          <a:endParaRPr lang="en-US"/>
        </a:p>
      </dgm:t>
    </dgm:pt>
    <dgm:pt modelId="{D21C72DB-2F05-B248-8F66-BDD7320B7CEA}" type="pres">
      <dgm:prSet presAssocID="{7A7C9FFE-9674-E847-A6B1-AFC02B4CCB49}" presName="imgShp" presStyleLbl="fgImgPlace1" presStyleIdx="3" presStyleCnt="5"/>
      <dgm:spPr/>
      <dgm:t>
        <a:bodyPr/>
        <a:lstStyle/>
        <a:p>
          <a:endParaRPr lang="en-US"/>
        </a:p>
      </dgm:t>
    </dgm:pt>
    <dgm:pt modelId="{AF639665-8EB4-C945-B837-E4AAAE8BE631}" type="pres">
      <dgm:prSet presAssocID="{7A7C9FFE-9674-E847-A6B1-AFC02B4CCB49}" presName="txShp" presStyleLbl="node1" presStyleIdx="3" presStyleCnt="5">
        <dgm:presLayoutVars>
          <dgm:bulletEnabled val="1"/>
        </dgm:presLayoutVars>
      </dgm:prSet>
      <dgm:spPr/>
      <dgm:t>
        <a:bodyPr/>
        <a:lstStyle/>
        <a:p>
          <a:endParaRPr lang="en-US"/>
        </a:p>
      </dgm:t>
    </dgm:pt>
    <dgm:pt modelId="{96FB33C0-2C51-C748-9BB2-1F71A3A3C9E9}" type="pres">
      <dgm:prSet presAssocID="{3E5E16FB-AD86-E54B-9558-8B9BE9A2DDCC}" presName="spacing" presStyleCnt="0"/>
      <dgm:spPr/>
      <dgm:t>
        <a:bodyPr/>
        <a:lstStyle/>
        <a:p>
          <a:endParaRPr lang="en-US"/>
        </a:p>
      </dgm:t>
    </dgm:pt>
    <dgm:pt modelId="{396D1DD5-4D5E-8740-BE87-93E615BDAC3A}" type="pres">
      <dgm:prSet presAssocID="{C7C8D447-C70F-1540-B56D-A0B9A84834DA}" presName="composite" presStyleCnt="0"/>
      <dgm:spPr/>
      <dgm:t>
        <a:bodyPr/>
        <a:lstStyle/>
        <a:p>
          <a:endParaRPr lang="en-US"/>
        </a:p>
      </dgm:t>
    </dgm:pt>
    <dgm:pt modelId="{3C47D43D-2B7A-5144-892C-06DBAD810C1D}" type="pres">
      <dgm:prSet presAssocID="{C7C8D447-C70F-1540-B56D-A0B9A84834DA}" presName="imgShp" presStyleLbl="fgImgPlace1" presStyleIdx="4" presStyleCnt="5"/>
      <dgm:spPr/>
      <dgm:t>
        <a:bodyPr/>
        <a:lstStyle/>
        <a:p>
          <a:endParaRPr lang="en-US"/>
        </a:p>
      </dgm:t>
    </dgm:pt>
    <dgm:pt modelId="{CDD261AC-F6BA-A642-B15D-904D820384F2}" type="pres">
      <dgm:prSet presAssocID="{C7C8D447-C70F-1540-B56D-A0B9A84834DA}" presName="txShp" presStyleLbl="node1" presStyleIdx="4" presStyleCnt="5">
        <dgm:presLayoutVars>
          <dgm:bulletEnabled val="1"/>
        </dgm:presLayoutVars>
      </dgm:prSet>
      <dgm:spPr/>
      <dgm:t>
        <a:bodyPr/>
        <a:lstStyle/>
        <a:p>
          <a:endParaRPr lang="en-US"/>
        </a:p>
      </dgm:t>
    </dgm:pt>
  </dgm:ptLst>
  <dgm:cxnLst>
    <dgm:cxn modelId="{0756EA60-EBC6-E54F-A07D-D121B274E96B}" type="presOf" srcId="{7A7C9FFE-9674-E847-A6B1-AFC02B4CCB49}" destId="{AF639665-8EB4-C945-B837-E4AAAE8BE631}" srcOrd="0" destOrd="0" presId="urn:microsoft.com/office/officeart/2005/8/layout/vList3"/>
    <dgm:cxn modelId="{F95BEACF-E55C-9F43-A2F9-65BCA15DB1E7}" srcId="{38D3B3A3-51BD-7B47-B9A6-1E2ADD2DAC10}" destId="{C7C8D447-C70F-1540-B56D-A0B9A84834DA}" srcOrd="4" destOrd="0" parTransId="{728A556D-3D94-CE41-98A3-8405DE46C103}" sibTransId="{09BA7551-08BA-5D4A-9760-F735DE413866}"/>
    <dgm:cxn modelId="{050EFFF5-489C-8940-B1FB-3B20DAF32622}" type="presOf" srcId="{38D3B3A3-51BD-7B47-B9A6-1E2ADD2DAC10}" destId="{8AD2BB40-7AE4-FB44-9DFB-91ED4158CCCC}" srcOrd="0" destOrd="0" presId="urn:microsoft.com/office/officeart/2005/8/layout/vList3"/>
    <dgm:cxn modelId="{6F72FB2B-D4C7-0149-B96F-72A2B9CD0DC1}" type="presOf" srcId="{5B8C08AA-1CE7-EB44-905F-1DA34A494E0C}" destId="{29B9B681-246F-164E-883E-2373144CE37D}" srcOrd="0" destOrd="0" presId="urn:microsoft.com/office/officeart/2005/8/layout/vList3"/>
    <dgm:cxn modelId="{C33F20E6-B4F3-3E48-8A36-EF33DD214BCF}" srcId="{38D3B3A3-51BD-7B47-B9A6-1E2ADD2DAC10}" destId="{A3AAA7D4-42C8-9E41-A09F-804966BF7AB6}" srcOrd="0" destOrd="0" parTransId="{3ECF4D48-6AAA-FD46-B854-F45A78E19D3B}" sibTransId="{71A8D90A-BCBF-6B4F-A5C2-8F7039759C27}"/>
    <dgm:cxn modelId="{6BB64E60-302E-9A4A-AE45-85DCB30B57A1}" type="presOf" srcId="{C7C8D447-C70F-1540-B56D-A0B9A84834DA}" destId="{CDD261AC-F6BA-A642-B15D-904D820384F2}" srcOrd="0" destOrd="0" presId="urn:microsoft.com/office/officeart/2005/8/layout/vList3"/>
    <dgm:cxn modelId="{E0D4FA3A-3379-D841-AACC-2473099DDA43}" type="presOf" srcId="{9701ACE3-63C6-BF44-AABD-B8214BE669CA}" destId="{7E6F584B-4108-9942-A79C-9789280DCB09}" srcOrd="0" destOrd="0" presId="urn:microsoft.com/office/officeart/2005/8/layout/vList3"/>
    <dgm:cxn modelId="{D5250D9D-4C25-194B-AFF2-B54DA6DF9880}" srcId="{38D3B3A3-51BD-7B47-B9A6-1E2ADD2DAC10}" destId="{9701ACE3-63C6-BF44-AABD-B8214BE669CA}" srcOrd="1" destOrd="0" parTransId="{E46F4F49-8380-2C4F-A0D6-9DFF12B10AF6}" sibTransId="{B4A656A4-6BDE-AB45-ADBF-EC72A332D227}"/>
    <dgm:cxn modelId="{12E74451-17A4-A24F-9DB8-85DB9D964F3B}" type="presOf" srcId="{A3AAA7D4-42C8-9E41-A09F-804966BF7AB6}" destId="{C445A465-1015-FD49-B84E-A82373047BEE}" srcOrd="0" destOrd="0" presId="urn:microsoft.com/office/officeart/2005/8/layout/vList3"/>
    <dgm:cxn modelId="{FEEA5464-D17C-F64D-B9BC-93911FECF0EB}" srcId="{38D3B3A3-51BD-7B47-B9A6-1E2ADD2DAC10}" destId="{7A7C9FFE-9674-E847-A6B1-AFC02B4CCB49}" srcOrd="3" destOrd="0" parTransId="{80F61A5D-F7BD-4E4C-AFA9-C570E9C96397}" sibTransId="{3E5E16FB-AD86-E54B-9558-8B9BE9A2DDCC}"/>
    <dgm:cxn modelId="{3E172A8E-E5A9-BB49-91A4-B27710B0D981}" srcId="{38D3B3A3-51BD-7B47-B9A6-1E2ADD2DAC10}" destId="{5B8C08AA-1CE7-EB44-905F-1DA34A494E0C}" srcOrd="2" destOrd="0" parTransId="{EF05EDCF-A93F-A74B-9416-4E792ED2DE89}" sibTransId="{E24585C6-C58B-C046-A819-6AAFF9907FF7}"/>
    <dgm:cxn modelId="{8BB98A5C-09E5-5447-8F04-2EFEEF9877F1}" type="presParOf" srcId="{8AD2BB40-7AE4-FB44-9DFB-91ED4158CCCC}" destId="{295928CB-91ED-3F4F-9D03-2C69C4FAC959}" srcOrd="0" destOrd="0" presId="urn:microsoft.com/office/officeart/2005/8/layout/vList3"/>
    <dgm:cxn modelId="{DF165FE1-90F0-284B-8BE4-52499A1195B2}" type="presParOf" srcId="{295928CB-91ED-3F4F-9D03-2C69C4FAC959}" destId="{378A0F51-8547-5A4C-AD66-9FE11F3232CD}" srcOrd="0" destOrd="0" presId="urn:microsoft.com/office/officeart/2005/8/layout/vList3"/>
    <dgm:cxn modelId="{A3917A9F-60EF-6941-9E81-6B824705DEEA}" type="presParOf" srcId="{295928CB-91ED-3F4F-9D03-2C69C4FAC959}" destId="{C445A465-1015-FD49-B84E-A82373047BEE}" srcOrd="1" destOrd="0" presId="urn:microsoft.com/office/officeart/2005/8/layout/vList3"/>
    <dgm:cxn modelId="{98C4545D-FA7B-454C-8542-E13CD944AC75}" type="presParOf" srcId="{8AD2BB40-7AE4-FB44-9DFB-91ED4158CCCC}" destId="{BE2A599C-8289-2E47-BA51-ABB2197635E1}" srcOrd="1" destOrd="0" presId="urn:microsoft.com/office/officeart/2005/8/layout/vList3"/>
    <dgm:cxn modelId="{5A861688-FEA2-1049-984B-92080D7B8258}" type="presParOf" srcId="{8AD2BB40-7AE4-FB44-9DFB-91ED4158CCCC}" destId="{C897A0CE-3180-2446-9BB6-A61E419991A5}" srcOrd="2" destOrd="0" presId="urn:microsoft.com/office/officeart/2005/8/layout/vList3"/>
    <dgm:cxn modelId="{297E08D8-8CFE-5544-BA1F-842AE70642EF}" type="presParOf" srcId="{C897A0CE-3180-2446-9BB6-A61E419991A5}" destId="{13B01A6B-D754-774F-BF65-AB2EC8273270}" srcOrd="0" destOrd="0" presId="urn:microsoft.com/office/officeart/2005/8/layout/vList3"/>
    <dgm:cxn modelId="{0E7F713B-069F-974B-B438-D436271E6CFB}" type="presParOf" srcId="{C897A0CE-3180-2446-9BB6-A61E419991A5}" destId="{7E6F584B-4108-9942-A79C-9789280DCB09}" srcOrd="1" destOrd="0" presId="urn:microsoft.com/office/officeart/2005/8/layout/vList3"/>
    <dgm:cxn modelId="{BCDE37DC-EB63-2B4E-B849-FDE215348EFC}" type="presParOf" srcId="{8AD2BB40-7AE4-FB44-9DFB-91ED4158CCCC}" destId="{B5ECDB3E-C36E-4049-BE47-D889C74B6C7C}" srcOrd="3" destOrd="0" presId="urn:microsoft.com/office/officeart/2005/8/layout/vList3"/>
    <dgm:cxn modelId="{496B36AB-E781-B146-9D1A-B7656682FCD3}" type="presParOf" srcId="{8AD2BB40-7AE4-FB44-9DFB-91ED4158CCCC}" destId="{167DE73E-D1A3-8D48-9129-BAA93F26CF7F}" srcOrd="4" destOrd="0" presId="urn:microsoft.com/office/officeart/2005/8/layout/vList3"/>
    <dgm:cxn modelId="{4E18FBB5-F7C8-A24C-9AF7-8E6CB2DAA524}" type="presParOf" srcId="{167DE73E-D1A3-8D48-9129-BAA93F26CF7F}" destId="{D5788682-437A-2148-80DB-9974C69B1A98}" srcOrd="0" destOrd="0" presId="urn:microsoft.com/office/officeart/2005/8/layout/vList3"/>
    <dgm:cxn modelId="{17B0A509-3C71-4C46-8DDE-656023410C93}" type="presParOf" srcId="{167DE73E-D1A3-8D48-9129-BAA93F26CF7F}" destId="{29B9B681-246F-164E-883E-2373144CE37D}" srcOrd="1" destOrd="0" presId="urn:microsoft.com/office/officeart/2005/8/layout/vList3"/>
    <dgm:cxn modelId="{7015002F-4153-EA49-B5A4-949FD6A32883}" type="presParOf" srcId="{8AD2BB40-7AE4-FB44-9DFB-91ED4158CCCC}" destId="{56DCE47C-E55E-604C-A106-939845E10C74}" srcOrd="5" destOrd="0" presId="urn:microsoft.com/office/officeart/2005/8/layout/vList3"/>
    <dgm:cxn modelId="{E350825F-1724-C54B-83CC-6B9DE2DE95D5}" type="presParOf" srcId="{8AD2BB40-7AE4-FB44-9DFB-91ED4158CCCC}" destId="{878BE055-B190-5A46-8F84-BE176A997B75}" srcOrd="6" destOrd="0" presId="urn:microsoft.com/office/officeart/2005/8/layout/vList3"/>
    <dgm:cxn modelId="{5CBB8BCE-2ABF-864C-95C0-7C655C0DC4A6}" type="presParOf" srcId="{878BE055-B190-5A46-8F84-BE176A997B75}" destId="{D21C72DB-2F05-B248-8F66-BDD7320B7CEA}" srcOrd="0" destOrd="0" presId="urn:microsoft.com/office/officeart/2005/8/layout/vList3"/>
    <dgm:cxn modelId="{159FF515-A3AC-9945-8CCC-2D7DA94486DC}" type="presParOf" srcId="{878BE055-B190-5A46-8F84-BE176A997B75}" destId="{AF639665-8EB4-C945-B837-E4AAAE8BE631}" srcOrd="1" destOrd="0" presId="urn:microsoft.com/office/officeart/2005/8/layout/vList3"/>
    <dgm:cxn modelId="{1F85334C-C31A-2B4A-8C5E-3058414B6909}" type="presParOf" srcId="{8AD2BB40-7AE4-FB44-9DFB-91ED4158CCCC}" destId="{96FB33C0-2C51-C748-9BB2-1F71A3A3C9E9}" srcOrd="7" destOrd="0" presId="urn:microsoft.com/office/officeart/2005/8/layout/vList3"/>
    <dgm:cxn modelId="{54C5CA9E-1155-6F4B-B5C1-F5C9FA81AF78}" type="presParOf" srcId="{8AD2BB40-7AE4-FB44-9DFB-91ED4158CCCC}" destId="{396D1DD5-4D5E-8740-BE87-93E615BDAC3A}" srcOrd="8" destOrd="0" presId="urn:microsoft.com/office/officeart/2005/8/layout/vList3"/>
    <dgm:cxn modelId="{5331DD92-33D5-5A44-A4C2-C772D9FD1224}" type="presParOf" srcId="{396D1DD5-4D5E-8740-BE87-93E615BDAC3A}" destId="{3C47D43D-2B7A-5144-892C-06DBAD810C1D}" srcOrd="0" destOrd="0" presId="urn:microsoft.com/office/officeart/2005/8/layout/vList3"/>
    <dgm:cxn modelId="{7DA847BD-CF0B-8645-8884-B198A54B4177}" type="presParOf" srcId="{396D1DD5-4D5E-8740-BE87-93E615BDAC3A}" destId="{CDD261AC-F6BA-A642-B15D-904D820384F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FBF550-2C9A-3E47-81DE-BEC65E213BA3}" type="doc">
      <dgm:prSet loTypeId="urn:microsoft.com/office/officeart/2005/8/layout/hList7" loCatId="" qsTypeId="urn:microsoft.com/office/officeart/2005/8/quickstyle/simple2" qsCatId="simple" csTypeId="urn:microsoft.com/office/officeart/2005/8/colors/colorful2" csCatId="colorful" phldr="1"/>
      <dgm:spPr/>
    </dgm:pt>
    <dgm:pt modelId="{0C8018D6-E88D-5F44-9C67-5CD7E84BE8E1}">
      <dgm:prSet phldrT="[Text]"/>
      <dgm:spPr/>
      <dgm:t>
        <a:bodyPr/>
        <a:lstStyle/>
        <a:p>
          <a:r>
            <a:rPr lang="en-US" b="1" dirty="0" smtClean="0"/>
            <a:t>The Unaffiliateds</a:t>
          </a:r>
          <a:endParaRPr lang="en-US" b="1" dirty="0"/>
        </a:p>
      </dgm:t>
    </dgm:pt>
    <dgm:pt modelId="{275844F5-0D82-8542-B773-2C5B10F08EC0}" type="parTrans" cxnId="{1B7C6D4B-C079-B441-9CCF-8EFADE58488C}">
      <dgm:prSet/>
      <dgm:spPr/>
      <dgm:t>
        <a:bodyPr/>
        <a:lstStyle/>
        <a:p>
          <a:endParaRPr lang="en-US"/>
        </a:p>
      </dgm:t>
    </dgm:pt>
    <dgm:pt modelId="{8CF8EFAD-8E6D-1F42-ADAF-036F03AB8BE3}" type="sibTrans" cxnId="{1B7C6D4B-C079-B441-9CCF-8EFADE58488C}">
      <dgm:prSet/>
      <dgm:spPr/>
      <dgm:t>
        <a:bodyPr/>
        <a:lstStyle/>
        <a:p>
          <a:endParaRPr lang="en-US"/>
        </a:p>
      </dgm:t>
    </dgm:pt>
    <dgm:pt modelId="{E1D07957-1742-6E4B-8D93-71EA5415E49E}">
      <dgm:prSet phldrT="[Text]"/>
      <dgm:spPr/>
      <dgm:t>
        <a:bodyPr/>
        <a:lstStyle/>
        <a:p>
          <a:r>
            <a:rPr lang="en-US" b="1" dirty="0" smtClean="0"/>
            <a:t>The </a:t>
          </a:r>
          <a:br>
            <a:rPr lang="en-US" b="1" dirty="0" smtClean="0"/>
          </a:br>
          <a:r>
            <a:rPr lang="en-US" b="1" dirty="0" smtClean="0"/>
            <a:t>Spirituals</a:t>
          </a:r>
          <a:endParaRPr lang="en-US" b="1" dirty="0"/>
        </a:p>
      </dgm:t>
    </dgm:pt>
    <dgm:pt modelId="{7E117FCC-01A1-004C-AC5B-CFD37ED96740}" type="parTrans" cxnId="{2AD2AF93-6D4B-D347-9E76-D49BCC31E099}">
      <dgm:prSet/>
      <dgm:spPr/>
      <dgm:t>
        <a:bodyPr/>
        <a:lstStyle/>
        <a:p>
          <a:endParaRPr lang="en-US"/>
        </a:p>
      </dgm:t>
    </dgm:pt>
    <dgm:pt modelId="{8DF00AAA-0BD0-9D4A-8E2A-08A52DAC2DB2}" type="sibTrans" cxnId="{2AD2AF93-6D4B-D347-9E76-D49BCC31E099}">
      <dgm:prSet/>
      <dgm:spPr/>
      <dgm:t>
        <a:bodyPr/>
        <a:lstStyle/>
        <a:p>
          <a:endParaRPr lang="en-US"/>
        </a:p>
      </dgm:t>
    </dgm:pt>
    <dgm:pt modelId="{0CF41A6D-4D40-C048-B8C9-FCAC8E88D79B}">
      <dgm:prSet phldrT="[Text]"/>
      <dgm:spPr/>
      <dgm:t>
        <a:bodyPr/>
        <a:lstStyle/>
        <a:p>
          <a:r>
            <a:rPr lang="en-US" b="1" dirty="0" smtClean="0"/>
            <a:t>The Occasionals </a:t>
          </a:r>
          <a:endParaRPr lang="en-US" b="1" dirty="0"/>
        </a:p>
      </dgm:t>
    </dgm:pt>
    <dgm:pt modelId="{45688393-59C1-8744-A1F7-56E3AFF8570E}" type="parTrans" cxnId="{D5F72D6A-3E05-7941-BD7E-DF8146F8A5CC}">
      <dgm:prSet/>
      <dgm:spPr/>
      <dgm:t>
        <a:bodyPr/>
        <a:lstStyle/>
        <a:p>
          <a:endParaRPr lang="en-US"/>
        </a:p>
      </dgm:t>
    </dgm:pt>
    <dgm:pt modelId="{1327ADFF-4D30-2749-AE7A-7D643560BFBF}" type="sibTrans" cxnId="{D5F72D6A-3E05-7941-BD7E-DF8146F8A5CC}">
      <dgm:prSet/>
      <dgm:spPr/>
      <dgm:t>
        <a:bodyPr/>
        <a:lstStyle/>
        <a:p>
          <a:endParaRPr lang="en-US"/>
        </a:p>
      </dgm:t>
    </dgm:pt>
    <dgm:pt modelId="{CFBD5336-16D6-CA4F-8D5A-B82068808F55}">
      <dgm:prSet phldrT="[Text]"/>
      <dgm:spPr/>
      <dgm:t>
        <a:bodyPr/>
        <a:lstStyle/>
        <a:p>
          <a:r>
            <a:rPr lang="en-US" b="1" dirty="0" smtClean="0"/>
            <a:t>The </a:t>
          </a:r>
          <a:br>
            <a:rPr lang="en-US" b="1" dirty="0" smtClean="0"/>
          </a:br>
          <a:r>
            <a:rPr lang="en-US" b="1" dirty="0" smtClean="0"/>
            <a:t>Actives</a:t>
          </a:r>
          <a:endParaRPr lang="en-US" b="1" dirty="0"/>
        </a:p>
      </dgm:t>
    </dgm:pt>
    <dgm:pt modelId="{D4C8E2B8-6BDD-1E4F-AB0B-98078626B434}" type="parTrans" cxnId="{1AA3FE42-BD08-4E49-AB6B-F385A53F7989}">
      <dgm:prSet/>
      <dgm:spPr/>
      <dgm:t>
        <a:bodyPr/>
        <a:lstStyle/>
        <a:p>
          <a:endParaRPr lang="en-US"/>
        </a:p>
      </dgm:t>
    </dgm:pt>
    <dgm:pt modelId="{1CD60D8B-5C1D-B04E-BC1C-D02A363F76AA}" type="sibTrans" cxnId="{1AA3FE42-BD08-4E49-AB6B-F385A53F7989}">
      <dgm:prSet/>
      <dgm:spPr/>
      <dgm:t>
        <a:bodyPr/>
        <a:lstStyle/>
        <a:p>
          <a:endParaRPr lang="en-US"/>
        </a:p>
      </dgm:t>
    </dgm:pt>
    <dgm:pt modelId="{40361FB6-2292-C249-996A-4E5454574408}" type="pres">
      <dgm:prSet presAssocID="{CCFBF550-2C9A-3E47-81DE-BEC65E213BA3}" presName="Name0" presStyleCnt="0">
        <dgm:presLayoutVars>
          <dgm:dir/>
          <dgm:resizeHandles val="exact"/>
        </dgm:presLayoutVars>
      </dgm:prSet>
      <dgm:spPr/>
    </dgm:pt>
    <dgm:pt modelId="{7DF96884-D9A2-E94C-9801-4205BA8E27AF}" type="pres">
      <dgm:prSet presAssocID="{CCFBF550-2C9A-3E47-81DE-BEC65E213BA3}" presName="fgShape" presStyleLbl="fgShp" presStyleIdx="0" presStyleCnt="1" custLinFactNeighborX="30818" custLinFactNeighborY="78911"/>
      <dgm:spPr/>
    </dgm:pt>
    <dgm:pt modelId="{BE2EBFC3-AF0F-B64E-B5B5-EDF79E339D85}" type="pres">
      <dgm:prSet presAssocID="{CCFBF550-2C9A-3E47-81DE-BEC65E213BA3}" presName="linComp" presStyleCnt="0"/>
      <dgm:spPr/>
    </dgm:pt>
    <dgm:pt modelId="{6380A007-A5B0-964D-A4E0-B2C94DA5FF8B}" type="pres">
      <dgm:prSet presAssocID="{0C8018D6-E88D-5F44-9C67-5CD7E84BE8E1}" presName="compNode" presStyleCnt="0"/>
      <dgm:spPr/>
    </dgm:pt>
    <dgm:pt modelId="{AA41197B-4F60-E945-B216-0541651715DD}" type="pres">
      <dgm:prSet presAssocID="{0C8018D6-E88D-5F44-9C67-5CD7E84BE8E1}" presName="bkgdShape" presStyleLbl="node1" presStyleIdx="0" presStyleCnt="4"/>
      <dgm:spPr/>
      <dgm:t>
        <a:bodyPr/>
        <a:lstStyle/>
        <a:p>
          <a:endParaRPr lang="en-US"/>
        </a:p>
      </dgm:t>
    </dgm:pt>
    <dgm:pt modelId="{8C8A3D8F-5A4C-424C-AFC4-27E275165382}" type="pres">
      <dgm:prSet presAssocID="{0C8018D6-E88D-5F44-9C67-5CD7E84BE8E1}" presName="nodeTx" presStyleLbl="node1" presStyleIdx="0" presStyleCnt="4">
        <dgm:presLayoutVars>
          <dgm:bulletEnabled val="1"/>
        </dgm:presLayoutVars>
      </dgm:prSet>
      <dgm:spPr/>
      <dgm:t>
        <a:bodyPr/>
        <a:lstStyle/>
        <a:p>
          <a:endParaRPr lang="en-US"/>
        </a:p>
      </dgm:t>
    </dgm:pt>
    <dgm:pt modelId="{8E57A570-8D1C-2B4C-A299-59F0B2BA5465}" type="pres">
      <dgm:prSet presAssocID="{0C8018D6-E88D-5F44-9C67-5CD7E84BE8E1}" presName="invisiNode" presStyleLbl="node1" presStyleIdx="0" presStyleCnt="4"/>
      <dgm:spPr/>
    </dgm:pt>
    <dgm:pt modelId="{6AAA34CC-E0C9-3B4E-A410-4BE39EA85FB3}" type="pres">
      <dgm:prSet presAssocID="{0C8018D6-E88D-5F44-9C67-5CD7E84BE8E1}" presName="imagNode" presStyleLbl="fgImgPlace1" presStyleIdx="0" presStyleCnt="4"/>
      <dgm:spPr/>
    </dgm:pt>
    <dgm:pt modelId="{646C78E1-4804-3444-A873-746A20F434DA}" type="pres">
      <dgm:prSet presAssocID="{8CF8EFAD-8E6D-1F42-ADAF-036F03AB8BE3}" presName="sibTrans" presStyleLbl="sibTrans2D1" presStyleIdx="0" presStyleCnt="0"/>
      <dgm:spPr/>
      <dgm:t>
        <a:bodyPr/>
        <a:lstStyle/>
        <a:p>
          <a:endParaRPr lang="en-US"/>
        </a:p>
      </dgm:t>
    </dgm:pt>
    <dgm:pt modelId="{B4B9A00B-410E-CC43-8AD8-6D403E791264}" type="pres">
      <dgm:prSet presAssocID="{E1D07957-1742-6E4B-8D93-71EA5415E49E}" presName="compNode" presStyleCnt="0"/>
      <dgm:spPr/>
    </dgm:pt>
    <dgm:pt modelId="{04E70E17-E008-F24F-BC2D-91A00A40A5EF}" type="pres">
      <dgm:prSet presAssocID="{E1D07957-1742-6E4B-8D93-71EA5415E49E}" presName="bkgdShape" presStyleLbl="node1" presStyleIdx="1" presStyleCnt="4"/>
      <dgm:spPr/>
      <dgm:t>
        <a:bodyPr/>
        <a:lstStyle/>
        <a:p>
          <a:endParaRPr lang="en-US"/>
        </a:p>
      </dgm:t>
    </dgm:pt>
    <dgm:pt modelId="{72D5AB9C-F68F-764B-A967-B8DC5ABEA85A}" type="pres">
      <dgm:prSet presAssocID="{E1D07957-1742-6E4B-8D93-71EA5415E49E}" presName="nodeTx" presStyleLbl="node1" presStyleIdx="1" presStyleCnt="4">
        <dgm:presLayoutVars>
          <dgm:bulletEnabled val="1"/>
        </dgm:presLayoutVars>
      </dgm:prSet>
      <dgm:spPr/>
      <dgm:t>
        <a:bodyPr/>
        <a:lstStyle/>
        <a:p>
          <a:endParaRPr lang="en-US"/>
        </a:p>
      </dgm:t>
    </dgm:pt>
    <dgm:pt modelId="{F4A484BD-119F-0840-9EAE-0EFCAF0C3635}" type="pres">
      <dgm:prSet presAssocID="{E1D07957-1742-6E4B-8D93-71EA5415E49E}" presName="invisiNode" presStyleLbl="node1" presStyleIdx="1" presStyleCnt="4"/>
      <dgm:spPr/>
    </dgm:pt>
    <dgm:pt modelId="{5D132B27-0C7F-BF41-AD1C-422B949A81CA}" type="pres">
      <dgm:prSet presAssocID="{E1D07957-1742-6E4B-8D93-71EA5415E49E}" presName="imagNode" presStyleLbl="fgImgPlace1" presStyleIdx="1" presStyleCnt="4"/>
      <dgm:spPr/>
    </dgm:pt>
    <dgm:pt modelId="{0218AD1E-F440-354B-AFC4-EBC0151532D4}" type="pres">
      <dgm:prSet presAssocID="{8DF00AAA-0BD0-9D4A-8E2A-08A52DAC2DB2}" presName="sibTrans" presStyleLbl="sibTrans2D1" presStyleIdx="0" presStyleCnt="0"/>
      <dgm:spPr/>
      <dgm:t>
        <a:bodyPr/>
        <a:lstStyle/>
        <a:p>
          <a:endParaRPr lang="en-US"/>
        </a:p>
      </dgm:t>
    </dgm:pt>
    <dgm:pt modelId="{A2B19012-450D-3D4C-9482-224AC5C1D57E}" type="pres">
      <dgm:prSet presAssocID="{0CF41A6D-4D40-C048-B8C9-FCAC8E88D79B}" presName="compNode" presStyleCnt="0"/>
      <dgm:spPr/>
    </dgm:pt>
    <dgm:pt modelId="{64F2BA3B-D8D2-8D4C-B6A5-B65490261D5D}" type="pres">
      <dgm:prSet presAssocID="{0CF41A6D-4D40-C048-B8C9-FCAC8E88D79B}" presName="bkgdShape" presStyleLbl="node1" presStyleIdx="2" presStyleCnt="4"/>
      <dgm:spPr/>
      <dgm:t>
        <a:bodyPr/>
        <a:lstStyle/>
        <a:p>
          <a:endParaRPr lang="en-US"/>
        </a:p>
      </dgm:t>
    </dgm:pt>
    <dgm:pt modelId="{D210FBBD-0838-8441-9C16-02819FF58274}" type="pres">
      <dgm:prSet presAssocID="{0CF41A6D-4D40-C048-B8C9-FCAC8E88D79B}" presName="nodeTx" presStyleLbl="node1" presStyleIdx="2" presStyleCnt="4">
        <dgm:presLayoutVars>
          <dgm:bulletEnabled val="1"/>
        </dgm:presLayoutVars>
      </dgm:prSet>
      <dgm:spPr/>
      <dgm:t>
        <a:bodyPr/>
        <a:lstStyle/>
        <a:p>
          <a:endParaRPr lang="en-US"/>
        </a:p>
      </dgm:t>
    </dgm:pt>
    <dgm:pt modelId="{6F2B11FC-08BF-714D-B62E-E5BE7482E79B}" type="pres">
      <dgm:prSet presAssocID="{0CF41A6D-4D40-C048-B8C9-FCAC8E88D79B}" presName="invisiNode" presStyleLbl="node1" presStyleIdx="2" presStyleCnt="4"/>
      <dgm:spPr/>
    </dgm:pt>
    <dgm:pt modelId="{90509C2F-8184-1741-B9CC-556AD29243D9}" type="pres">
      <dgm:prSet presAssocID="{0CF41A6D-4D40-C048-B8C9-FCAC8E88D79B}" presName="imagNode" presStyleLbl="fgImgPlace1" presStyleIdx="2" presStyleCnt="4"/>
      <dgm:spPr/>
    </dgm:pt>
    <dgm:pt modelId="{4214A039-A32A-F244-979E-5D00FA35B24F}" type="pres">
      <dgm:prSet presAssocID="{1327ADFF-4D30-2749-AE7A-7D643560BFBF}" presName="sibTrans" presStyleLbl="sibTrans2D1" presStyleIdx="0" presStyleCnt="0"/>
      <dgm:spPr/>
      <dgm:t>
        <a:bodyPr/>
        <a:lstStyle/>
        <a:p>
          <a:endParaRPr lang="en-US"/>
        </a:p>
      </dgm:t>
    </dgm:pt>
    <dgm:pt modelId="{AC478FE5-CAB9-B643-8AAD-4ADB59751ECB}" type="pres">
      <dgm:prSet presAssocID="{CFBD5336-16D6-CA4F-8D5A-B82068808F55}" presName="compNode" presStyleCnt="0"/>
      <dgm:spPr/>
    </dgm:pt>
    <dgm:pt modelId="{520C20EB-9150-2247-B8B4-A6A052155685}" type="pres">
      <dgm:prSet presAssocID="{CFBD5336-16D6-CA4F-8D5A-B82068808F55}" presName="bkgdShape" presStyleLbl="node1" presStyleIdx="3" presStyleCnt="4" custLinFactNeighborX="95"/>
      <dgm:spPr/>
      <dgm:t>
        <a:bodyPr/>
        <a:lstStyle/>
        <a:p>
          <a:endParaRPr lang="en-US"/>
        </a:p>
      </dgm:t>
    </dgm:pt>
    <dgm:pt modelId="{EE963566-545B-A34B-8566-4E9C569D613C}" type="pres">
      <dgm:prSet presAssocID="{CFBD5336-16D6-CA4F-8D5A-B82068808F55}" presName="nodeTx" presStyleLbl="node1" presStyleIdx="3" presStyleCnt="4">
        <dgm:presLayoutVars>
          <dgm:bulletEnabled val="1"/>
        </dgm:presLayoutVars>
      </dgm:prSet>
      <dgm:spPr/>
      <dgm:t>
        <a:bodyPr/>
        <a:lstStyle/>
        <a:p>
          <a:endParaRPr lang="en-US"/>
        </a:p>
      </dgm:t>
    </dgm:pt>
    <dgm:pt modelId="{BD3DD43C-C3A1-324E-A020-5DC75CBF4022}" type="pres">
      <dgm:prSet presAssocID="{CFBD5336-16D6-CA4F-8D5A-B82068808F55}" presName="invisiNode" presStyleLbl="node1" presStyleIdx="3" presStyleCnt="4"/>
      <dgm:spPr/>
    </dgm:pt>
    <dgm:pt modelId="{9ED3F7BE-5C91-1D4D-AA64-A35619B138A9}" type="pres">
      <dgm:prSet presAssocID="{CFBD5336-16D6-CA4F-8D5A-B82068808F55}" presName="imagNode" presStyleLbl="fgImgPlace1" presStyleIdx="3" presStyleCnt="4"/>
      <dgm:spPr/>
    </dgm:pt>
  </dgm:ptLst>
  <dgm:cxnLst>
    <dgm:cxn modelId="{2AD2AF93-6D4B-D347-9E76-D49BCC31E099}" srcId="{CCFBF550-2C9A-3E47-81DE-BEC65E213BA3}" destId="{E1D07957-1742-6E4B-8D93-71EA5415E49E}" srcOrd="1" destOrd="0" parTransId="{7E117FCC-01A1-004C-AC5B-CFD37ED96740}" sibTransId="{8DF00AAA-0BD0-9D4A-8E2A-08A52DAC2DB2}"/>
    <dgm:cxn modelId="{1AA3FE42-BD08-4E49-AB6B-F385A53F7989}" srcId="{CCFBF550-2C9A-3E47-81DE-BEC65E213BA3}" destId="{CFBD5336-16D6-CA4F-8D5A-B82068808F55}" srcOrd="3" destOrd="0" parTransId="{D4C8E2B8-6BDD-1E4F-AB0B-98078626B434}" sibTransId="{1CD60D8B-5C1D-B04E-BC1C-D02A363F76AA}"/>
    <dgm:cxn modelId="{A022DF30-8B31-224C-8A94-2A9CB2F5219A}" type="presOf" srcId="{E1D07957-1742-6E4B-8D93-71EA5415E49E}" destId="{04E70E17-E008-F24F-BC2D-91A00A40A5EF}" srcOrd="0" destOrd="0" presId="urn:microsoft.com/office/officeart/2005/8/layout/hList7"/>
    <dgm:cxn modelId="{11B3C34C-42BC-8B42-A0CA-47B84AD79B30}" type="presOf" srcId="{0CF41A6D-4D40-C048-B8C9-FCAC8E88D79B}" destId="{64F2BA3B-D8D2-8D4C-B6A5-B65490261D5D}" srcOrd="0" destOrd="0" presId="urn:microsoft.com/office/officeart/2005/8/layout/hList7"/>
    <dgm:cxn modelId="{1B7C6D4B-C079-B441-9CCF-8EFADE58488C}" srcId="{CCFBF550-2C9A-3E47-81DE-BEC65E213BA3}" destId="{0C8018D6-E88D-5F44-9C67-5CD7E84BE8E1}" srcOrd="0" destOrd="0" parTransId="{275844F5-0D82-8542-B773-2C5B10F08EC0}" sibTransId="{8CF8EFAD-8E6D-1F42-ADAF-036F03AB8BE3}"/>
    <dgm:cxn modelId="{25BE9942-9598-9A4A-9210-1DB0C31178EC}" type="presOf" srcId="{8DF00AAA-0BD0-9D4A-8E2A-08A52DAC2DB2}" destId="{0218AD1E-F440-354B-AFC4-EBC0151532D4}" srcOrd="0" destOrd="0" presId="urn:microsoft.com/office/officeart/2005/8/layout/hList7"/>
    <dgm:cxn modelId="{09DDF5D0-8C6E-0445-9968-469F3D77C213}" type="presOf" srcId="{1327ADFF-4D30-2749-AE7A-7D643560BFBF}" destId="{4214A039-A32A-F244-979E-5D00FA35B24F}" srcOrd="0" destOrd="0" presId="urn:microsoft.com/office/officeart/2005/8/layout/hList7"/>
    <dgm:cxn modelId="{D2F4916A-20B0-8F4F-8EC9-5C23F165CFFA}" type="presOf" srcId="{CCFBF550-2C9A-3E47-81DE-BEC65E213BA3}" destId="{40361FB6-2292-C249-996A-4E5454574408}" srcOrd="0" destOrd="0" presId="urn:microsoft.com/office/officeart/2005/8/layout/hList7"/>
    <dgm:cxn modelId="{7FA3D173-71AE-DE42-9A5A-6C4861C9B627}" type="presOf" srcId="{0CF41A6D-4D40-C048-B8C9-FCAC8E88D79B}" destId="{D210FBBD-0838-8441-9C16-02819FF58274}" srcOrd="1" destOrd="0" presId="urn:microsoft.com/office/officeart/2005/8/layout/hList7"/>
    <dgm:cxn modelId="{AEFAB455-51CD-464E-9C35-03AD3DC1988C}" type="presOf" srcId="{0C8018D6-E88D-5F44-9C67-5CD7E84BE8E1}" destId="{8C8A3D8F-5A4C-424C-AFC4-27E275165382}" srcOrd="1" destOrd="0" presId="urn:microsoft.com/office/officeart/2005/8/layout/hList7"/>
    <dgm:cxn modelId="{0A2A510C-5E26-FD43-AEDE-3173426693F2}" type="presOf" srcId="{8CF8EFAD-8E6D-1F42-ADAF-036F03AB8BE3}" destId="{646C78E1-4804-3444-A873-746A20F434DA}" srcOrd="0" destOrd="0" presId="urn:microsoft.com/office/officeart/2005/8/layout/hList7"/>
    <dgm:cxn modelId="{E3A94F76-7338-604D-B1C2-459D9DB2336B}" type="presOf" srcId="{CFBD5336-16D6-CA4F-8D5A-B82068808F55}" destId="{520C20EB-9150-2247-B8B4-A6A052155685}" srcOrd="0" destOrd="0" presId="urn:microsoft.com/office/officeart/2005/8/layout/hList7"/>
    <dgm:cxn modelId="{AA937C10-B15B-924E-8ACD-7AA798128E16}" type="presOf" srcId="{CFBD5336-16D6-CA4F-8D5A-B82068808F55}" destId="{EE963566-545B-A34B-8566-4E9C569D613C}" srcOrd="1" destOrd="0" presId="urn:microsoft.com/office/officeart/2005/8/layout/hList7"/>
    <dgm:cxn modelId="{AF51437A-EEBE-E644-9546-06E8886BA8C6}" type="presOf" srcId="{0C8018D6-E88D-5F44-9C67-5CD7E84BE8E1}" destId="{AA41197B-4F60-E945-B216-0541651715DD}" srcOrd="0" destOrd="0" presId="urn:microsoft.com/office/officeart/2005/8/layout/hList7"/>
    <dgm:cxn modelId="{D5F72D6A-3E05-7941-BD7E-DF8146F8A5CC}" srcId="{CCFBF550-2C9A-3E47-81DE-BEC65E213BA3}" destId="{0CF41A6D-4D40-C048-B8C9-FCAC8E88D79B}" srcOrd="2" destOrd="0" parTransId="{45688393-59C1-8744-A1F7-56E3AFF8570E}" sibTransId="{1327ADFF-4D30-2749-AE7A-7D643560BFBF}"/>
    <dgm:cxn modelId="{7C015CDC-8FD9-2449-AC6A-CDBEBB4BB5EA}" type="presOf" srcId="{E1D07957-1742-6E4B-8D93-71EA5415E49E}" destId="{72D5AB9C-F68F-764B-A967-B8DC5ABEA85A}" srcOrd="1" destOrd="0" presId="urn:microsoft.com/office/officeart/2005/8/layout/hList7"/>
    <dgm:cxn modelId="{4FA3B2DA-A51C-D64D-8698-D53A0A353C2B}" type="presParOf" srcId="{40361FB6-2292-C249-996A-4E5454574408}" destId="{7DF96884-D9A2-E94C-9801-4205BA8E27AF}" srcOrd="0" destOrd="0" presId="urn:microsoft.com/office/officeart/2005/8/layout/hList7"/>
    <dgm:cxn modelId="{A6008890-54A7-F74A-A994-7C345152369A}" type="presParOf" srcId="{40361FB6-2292-C249-996A-4E5454574408}" destId="{BE2EBFC3-AF0F-B64E-B5B5-EDF79E339D85}" srcOrd="1" destOrd="0" presId="urn:microsoft.com/office/officeart/2005/8/layout/hList7"/>
    <dgm:cxn modelId="{C340CC8B-CDA3-2247-8134-A1F9F329D1E3}" type="presParOf" srcId="{BE2EBFC3-AF0F-B64E-B5B5-EDF79E339D85}" destId="{6380A007-A5B0-964D-A4E0-B2C94DA5FF8B}" srcOrd="0" destOrd="0" presId="urn:microsoft.com/office/officeart/2005/8/layout/hList7"/>
    <dgm:cxn modelId="{F1FC4029-FEBE-B04D-B2C0-05A2B9C842E1}" type="presParOf" srcId="{6380A007-A5B0-964D-A4E0-B2C94DA5FF8B}" destId="{AA41197B-4F60-E945-B216-0541651715DD}" srcOrd="0" destOrd="0" presId="urn:microsoft.com/office/officeart/2005/8/layout/hList7"/>
    <dgm:cxn modelId="{7D77C2CD-4F4F-5947-B604-50A776AD71C6}" type="presParOf" srcId="{6380A007-A5B0-964D-A4E0-B2C94DA5FF8B}" destId="{8C8A3D8F-5A4C-424C-AFC4-27E275165382}" srcOrd="1" destOrd="0" presId="urn:microsoft.com/office/officeart/2005/8/layout/hList7"/>
    <dgm:cxn modelId="{142918DA-B98C-1049-A957-92BCB93196CC}" type="presParOf" srcId="{6380A007-A5B0-964D-A4E0-B2C94DA5FF8B}" destId="{8E57A570-8D1C-2B4C-A299-59F0B2BA5465}" srcOrd="2" destOrd="0" presId="urn:microsoft.com/office/officeart/2005/8/layout/hList7"/>
    <dgm:cxn modelId="{A1BCDD5E-93A9-E844-B191-39730E5141CD}" type="presParOf" srcId="{6380A007-A5B0-964D-A4E0-B2C94DA5FF8B}" destId="{6AAA34CC-E0C9-3B4E-A410-4BE39EA85FB3}" srcOrd="3" destOrd="0" presId="urn:microsoft.com/office/officeart/2005/8/layout/hList7"/>
    <dgm:cxn modelId="{BB96DC84-343B-6247-8A5A-D2A0E1934382}" type="presParOf" srcId="{BE2EBFC3-AF0F-B64E-B5B5-EDF79E339D85}" destId="{646C78E1-4804-3444-A873-746A20F434DA}" srcOrd="1" destOrd="0" presId="urn:microsoft.com/office/officeart/2005/8/layout/hList7"/>
    <dgm:cxn modelId="{376C7E91-8434-4946-9D9B-C74DADB61122}" type="presParOf" srcId="{BE2EBFC3-AF0F-B64E-B5B5-EDF79E339D85}" destId="{B4B9A00B-410E-CC43-8AD8-6D403E791264}" srcOrd="2" destOrd="0" presId="urn:microsoft.com/office/officeart/2005/8/layout/hList7"/>
    <dgm:cxn modelId="{46FECBF9-5789-014A-B0CC-9EBF88A3C03D}" type="presParOf" srcId="{B4B9A00B-410E-CC43-8AD8-6D403E791264}" destId="{04E70E17-E008-F24F-BC2D-91A00A40A5EF}" srcOrd="0" destOrd="0" presId="urn:microsoft.com/office/officeart/2005/8/layout/hList7"/>
    <dgm:cxn modelId="{677E038C-0B79-A547-9D3C-8FF24C4DB931}" type="presParOf" srcId="{B4B9A00B-410E-CC43-8AD8-6D403E791264}" destId="{72D5AB9C-F68F-764B-A967-B8DC5ABEA85A}" srcOrd="1" destOrd="0" presId="urn:microsoft.com/office/officeart/2005/8/layout/hList7"/>
    <dgm:cxn modelId="{3A0C55D6-20E5-BC4C-BBCD-C2653A31A125}" type="presParOf" srcId="{B4B9A00B-410E-CC43-8AD8-6D403E791264}" destId="{F4A484BD-119F-0840-9EAE-0EFCAF0C3635}" srcOrd="2" destOrd="0" presId="urn:microsoft.com/office/officeart/2005/8/layout/hList7"/>
    <dgm:cxn modelId="{577EFABA-3965-9044-84B0-02861CF787AD}" type="presParOf" srcId="{B4B9A00B-410E-CC43-8AD8-6D403E791264}" destId="{5D132B27-0C7F-BF41-AD1C-422B949A81CA}" srcOrd="3" destOrd="0" presId="urn:microsoft.com/office/officeart/2005/8/layout/hList7"/>
    <dgm:cxn modelId="{C7DFFF08-0AEA-FC42-B5CD-38C87B417A58}" type="presParOf" srcId="{BE2EBFC3-AF0F-B64E-B5B5-EDF79E339D85}" destId="{0218AD1E-F440-354B-AFC4-EBC0151532D4}" srcOrd="3" destOrd="0" presId="urn:microsoft.com/office/officeart/2005/8/layout/hList7"/>
    <dgm:cxn modelId="{565ECEC9-FFD8-CA41-B67A-F57DDA822D12}" type="presParOf" srcId="{BE2EBFC3-AF0F-B64E-B5B5-EDF79E339D85}" destId="{A2B19012-450D-3D4C-9482-224AC5C1D57E}" srcOrd="4" destOrd="0" presId="urn:microsoft.com/office/officeart/2005/8/layout/hList7"/>
    <dgm:cxn modelId="{31CD4716-2A32-4D43-97C3-CEAC5E72FAFF}" type="presParOf" srcId="{A2B19012-450D-3D4C-9482-224AC5C1D57E}" destId="{64F2BA3B-D8D2-8D4C-B6A5-B65490261D5D}" srcOrd="0" destOrd="0" presId="urn:microsoft.com/office/officeart/2005/8/layout/hList7"/>
    <dgm:cxn modelId="{18DD0245-FE66-B642-8121-421F20280D71}" type="presParOf" srcId="{A2B19012-450D-3D4C-9482-224AC5C1D57E}" destId="{D210FBBD-0838-8441-9C16-02819FF58274}" srcOrd="1" destOrd="0" presId="urn:microsoft.com/office/officeart/2005/8/layout/hList7"/>
    <dgm:cxn modelId="{3877B22C-9D45-CD4F-B702-AD5BDF3B59AE}" type="presParOf" srcId="{A2B19012-450D-3D4C-9482-224AC5C1D57E}" destId="{6F2B11FC-08BF-714D-B62E-E5BE7482E79B}" srcOrd="2" destOrd="0" presId="urn:microsoft.com/office/officeart/2005/8/layout/hList7"/>
    <dgm:cxn modelId="{5A024B7B-569D-C44C-B183-17D8A254707D}" type="presParOf" srcId="{A2B19012-450D-3D4C-9482-224AC5C1D57E}" destId="{90509C2F-8184-1741-B9CC-556AD29243D9}" srcOrd="3" destOrd="0" presId="urn:microsoft.com/office/officeart/2005/8/layout/hList7"/>
    <dgm:cxn modelId="{F9B96276-0994-1B48-80C1-1EC25BF5B3ED}" type="presParOf" srcId="{BE2EBFC3-AF0F-B64E-B5B5-EDF79E339D85}" destId="{4214A039-A32A-F244-979E-5D00FA35B24F}" srcOrd="5" destOrd="0" presId="urn:microsoft.com/office/officeart/2005/8/layout/hList7"/>
    <dgm:cxn modelId="{126797FD-7D04-F34B-B783-F13416E8C7A1}" type="presParOf" srcId="{BE2EBFC3-AF0F-B64E-B5B5-EDF79E339D85}" destId="{AC478FE5-CAB9-B643-8AAD-4ADB59751ECB}" srcOrd="6" destOrd="0" presId="urn:microsoft.com/office/officeart/2005/8/layout/hList7"/>
    <dgm:cxn modelId="{8BF6E8C0-3CBE-CC46-AF8D-AD461BA427BD}" type="presParOf" srcId="{AC478FE5-CAB9-B643-8AAD-4ADB59751ECB}" destId="{520C20EB-9150-2247-B8B4-A6A052155685}" srcOrd="0" destOrd="0" presId="urn:microsoft.com/office/officeart/2005/8/layout/hList7"/>
    <dgm:cxn modelId="{40090829-D6A0-A543-B3AE-8004FEFD3D3B}" type="presParOf" srcId="{AC478FE5-CAB9-B643-8AAD-4ADB59751ECB}" destId="{EE963566-545B-A34B-8566-4E9C569D613C}" srcOrd="1" destOrd="0" presId="urn:microsoft.com/office/officeart/2005/8/layout/hList7"/>
    <dgm:cxn modelId="{7979C796-2A5C-4D45-8C69-663BD8C96D61}" type="presParOf" srcId="{AC478FE5-CAB9-B643-8AAD-4ADB59751ECB}" destId="{BD3DD43C-C3A1-324E-A020-5DC75CBF4022}" srcOrd="2" destOrd="0" presId="urn:microsoft.com/office/officeart/2005/8/layout/hList7"/>
    <dgm:cxn modelId="{DE4296AA-65C5-2448-B1FF-7214A3A14119}" type="presParOf" srcId="{AC478FE5-CAB9-B643-8AAD-4ADB59751ECB}" destId="{9ED3F7BE-5C91-1D4D-AA64-A35619B138A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55EB4B-B9E6-FC49-AE9C-477E2CC402FC}" type="doc">
      <dgm:prSet loTypeId="urn:microsoft.com/office/officeart/2005/8/layout/venn1" loCatId="" qsTypeId="urn:microsoft.com/office/officeart/2005/8/quickstyle/3D3" qsCatId="3D" csTypeId="urn:microsoft.com/office/officeart/2005/8/colors/colorful3" csCatId="colorful" phldr="1"/>
      <dgm:spPr/>
    </dgm:pt>
    <dgm:pt modelId="{AC3D5D72-E30C-C847-B743-477FFD881739}">
      <dgm:prSet phldrT="[Text]" custT="1"/>
      <dgm:spPr/>
      <dgm:t>
        <a:bodyPr/>
        <a:lstStyle/>
        <a:p>
          <a:r>
            <a:rPr lang="en-US" sz="2400" dirty="0" smtClean="0"/>
            <a:t>Church</a:t>
          </a:r>
          <a:endParaRPr lang="en-US" sz="2400" dirty="0"/>
        </a:p>
      </dgm:t>
    </dgm:pt>
    <dgm:pt modelId="{29DAAE6F-0B5E-3C44-B08B-09317883C750}" type="parTrans" cxnId="{E02FD94F-3376-C04A-A4FF-1B97E459ADED}">
      <dgm:prSet/>
      <dgm:spPr/>
      <dgm:t>
        <a:bodyPr/>
        <a:lstStyle/>
        <a:p>
          <a:endParaRPr lang="en-US"/>
        </a:p>
      </dgm:t>
    </dgm:pt>
    <dgm:pt modelId="{2AFC1269-1E71-274C-ACCA-0C9972921616}" type="sibTrans" cxnId="{E02FD94F-3376-C04A-A4FF-1B97E459ADED}">
      <dgm:prSet/>
      <dgm:spPr/>
      <dgm:t>
        <a:bodyPr/>
        <a:lstStyle/>
        <a:p>
          <a:endParaRPr lang="en-US"/>
        </a:p>
      </dgm:t>
    </dgm:pt>
    <dgm:pt modelId="{949549C4-D678-2A43-9625-DDF90AF6BC46}">
      <dgm:prSet phldrT="[Text]" custT="1"/>
      <dgm:spPr/>
      <dgm:t>
        <a:bodyPr/>
        <a:lstStyle/>
        <a:p>
          <a:r>
            <a:rPr lang="en-US" sz="2400" dirty="0" smtClean="0"/>
            <a:t>Family</a:t>
          </a:r>
        </a:p>
      </dgm:t>
    </dgm:pt>
    <dgm:pt modelId="{697F8248-AE3E-984C-99E9-85A0D4417AFF}" type="parTrans" cxnId="{75581292-FF87-A240-B4EF-232E1C107051}">
      <dgm:prSet/>
      <dgm:spPr/>
      <dgm:t>
        <a:bodyPr/>
        <a:lstStyle/>
        <a:p>
          <a:endParaRPr lang="en-US"/>
        </a:p>
      </dgm:t>
    </dgm:pt>
    <dgm:pt modelId="{8AB75748-E714-0B42-8107-EFBC1B140E39}" type="sibTrans" cxnId="{75581292-FF87-A240-B4EF-232E1C107051}">
      <dgm:prSet/>
      <dgm:spPr/>
      <dgm:t>
        <a:bodyPr/>
        <a:lstStyle/>
        <a:p>
          <a:endParaRPr lang="en-US"/>
        </a:p>
      </dgm:t>
    </dgm:pt>
    <dgm:pt modelId="{8C4BFA1B-B2AB-CB44-BBCE-3BC1B1BCB231}">
      <dgm:prSet phldrT="[Text]" custT="1"/>
      <dgm:spPr/>
      <dgm:t>
        <a:bodyPr/>
        <a:lstStyle/>
        <a:p>
          <a:r>
            <a:rPr lang="en-US" sz="2400" dirty="0" smtClean="0"/>
            <a:t>Ethnic Tradition</a:t>
          </a:r>
          <a:endParaRPr lang="en-US" sz="2400" dirty="0"/>
        </a:p>
      </dgm:t>
    </dgm:pt>
    <dgm:pt modelId="{2A818BFE-34BC-1541-A41D-3A15D4E206FA}" type="parTrans" cxnId="{E5F2B7A0-BC53-1243-A872-C795E0CA6515}">
      <dgm:prSet/>
      <dgm:spPr/>
      <dgm:t>
        <a:bodyPr/>
        <a:lstStyle/>
        <a:p>
          <a:endParaRPr lang="en-US"/>
        </a:p>
      </dgm:t>
    </dgm:pt>
    <dgm:pt modelId="{1D7B56B6-AF32-9B4D-A3AE-30CEEEF5B7D1}" type="sibTrans" cxnId="{E5F2B7A0-BC53-1243-A872-C795E0CA6515}">
      <dgm:prSet/>
      <dgm:spPr/>
      <dgm:t>
        <a:bodyPr/>
        <a:lstStyle/>
        <a:p>
          <a:endParaRPr lang="en-US"/>
        </a:p>
      </dgm:t>
    </dgm:pt>
    <dgm:pt modelId="{B1782F73-930C-C446-9A29-0EB7E22D54D1}">
      <dgm:prSet phldrT="[Text]" custT="1"/>
      <dgm:spPr/>
      <dgm:t>
        <a:bodyPr/>
        <a:lstStyle/>
        <a:p>
          <a:r>
            <a:rPr lang="en-US" sz="2400" dirty="0" smtClean="0"/>
            <a:t>Community</a:t>
          </a:r>
          <a:endParaRPr lang="en-US" sz="2400" dirty="0"/>
        </a:p>
      </dgm:t>
    </dgm:pt>
    <dgm:pt modelId="{EF09B2E4-BBDD-8740-98AF-6ADD88D178A3}" type="parTrans" cxnId="{CB816C40-B294-324A-BF26-974971C89B54}">
      <dgm:prSet/>
      <dgm:spPr/>
      <dgm:t>
        <a:bodyPr/>
        <a:lstStyle/>
        <a:p>
          <a:endParaRPr lang="en-US"/>
        </a:p>
      </dgm:t>
    </dgm:pt>
    <dgm:pt modelId="{221CF701-6D37-F746-A829-437AFBE20967}" type="sibTrans" cxnId="{CB816C40-B294-324A-BF26-974971C89B54}">
      <dgm:prSet/>
      <dgm:spPr/>
      <dgm:t>
        <a:bodyPr/>
        <a:lstStyle/>
        <a:p>
          <a:endParaRPr lang="en-US"/>
        </a:p>
      </dgm:t>
    </dgm:pt>
    <dgm:pt modelId="{D4221192-BFF8-344C-80B2-B91B8D6B1C2B}" type="pres">
      <dgm:prSet presAssocID="{C755EB4B-B9E6-FC49-AE9C-477E2CC402FC}" presName="compositeShape" presStyleCnt="0">
        <dgm:presLayoutVars>
          <dgm:chMax val="7"/>
          <dgm:dir/>
          <dgm:resizeHandles val="exact"/>
        </dgm:presLayoutVars>
      </dgm:prSet>
      <dgm:spPr/>
    </dgm:pt>
    <dgm:pt modelId="{072013EC-B6C9-FB43-85E6-B63EDF14A9B3}" type="pres">
      <dgm:prSet presAssocID="{AC3D5D72-E30C-C847-B743-477FFD881739}" presName="circ1" presStyleLbl="vennNode1" presStyleIdx="0" presStyleCnt="4" custScaleX="161256"/>
      <dgm:spPr/>
      <dgm:t>
        <a:bodyPr/>
        <a:lstStyle/>
        <a:p>
          <a:endParaRPr lang="en-US"/>
        </a:p>
      </dgm:t>
    </dgm:pt>
    <dgm:pt modelId="{CC0333EF-2653-F749-AC6A-95782DE8C0A6}" type="pres">
      <dgm:prSet presAssocID="{AC3D5D72-E30C-C847-B743-477FFD881739}" presName="circ1Tx" presStyleLbl="revTx" presStyleIdx="0" presStyleCnt="0">
        <dgm:presLayoutVars>
          <dgm:chMax val="0"/>
          <dgm:chPref val="0"/>
          <dgm:bulletEnabled val="1"/>
        </dgm:presLayoutVars>
      </dgm:prSet>
      <dgm:spPr/>
      <dgm:t>
        <a:bodyPr/>
        <a:lstStyle/>
        <a:p>
          <a:endParaRPr lang="en-US"/>
        </a:p>
      </dgm:t>
    </dgm:pt>
    <dgm:pt modelId="{FB94733B-1CDD-F34E-BB5A-DB3F1C42B423}" type="pres">
      <dgm:prSet presAssocID="{949549C4-D678-2A43-9625-DDF90AF6BC46}" presName="circ2" presStyleLbl="vennNode1" presStyleIdx="1" presStyleCnt="4" custScaleX="161256"/>
      <dgm:spPr/>
      <dgm:t>
        <a:bodyPr/>
        <a:lstStyle/>
        <a:p>
          <a:endParaRPr lang="en-US"/>
        </a:p>
      </dgm:t>
    </dgm:pt>
    <dgm:pt modelId="{4193F786-0877-7942-A3E3-A5E43C815AB2}" type="pres">
      <dgm:prSet presAssocID="{949549C4-D678-2A43-9625-DDF90AF6BC46}" presName="circ2Tx" presStyleLbl="revTx" presStyleIdx="0" presStyleCnt="0">
        <dgm:presLayoutVars>
          <dgm:chMax val="0"/>
          <dgm:chPref val="0"/>
          <dgm:bulletEnabled val="1"/>
        </dgm:presLayoutVars>
      </dgm:prSet>
      <dgm:spPr/>
      <dgm:t>
        <a:bodyPr/>
        <a:lstStyle/>
        <a:p>
          <a:endParaRPr lang="en-US"/>
        </a:p>
      </dgm:t>
    </dgm:pt>
    <dgm:pt modelId="{426D8C05-B46A-2F4A-AE8A-0864A0E08796}" type="pres">
      <dgm:prSet presAssocID="{8C4BFA1B-B2AB-CB44-BBCE-3BC1B1BCB231}" presName="circ3" presStyleLbl="vennNode1" presStyleIdx="2" presStyleCnt="4" custScaleX="161256"/>
      <dgm:spPr/>
      <dgm:t>
        <a:bodyPr/>
        <a:lstStyle/>
        <a:p>
          <a:endParaRPr lang="en-US"/>
        </a:p>
      </dgm:t>
    </dgm:pt>
    <dgm:pt modelId="{B21A07B2-4B35-1E42-B147-6AFC793EA436}" type="pres">
      <dgm:prSet presAssocID="{8C4BFA1B-B2AB-CB44-BBCE-3BC1B1BCB231}" presName="circ3Tx" presStyleLbl="revTx" presStyleIdx="0" presStyleCnt="0">
        <dgm:presLayoutVars>
          <dgm:chMax val="0"/>
          <dgm:chPref val="0"/>
          <dgm:bulletEnabled val="1"/>
        </dgm:presLayoutVars>
      </dgm:prSet>
      <dgm:spPr/>
      <dgm:t>
        <a:bodyPr/>
        <a:lstStyle/>
        <a:p>
          <a:endParaRPr lang="en-US"/>
        </a:p>
      </dgm:t>
    </dgm:pt>
    <dgm:pt modelId="{1C459E14-3D35-9A42-88C9-D0E492FBF2F0}" type="pres">
      <dgm:prSet presAssocID="{B1782F73-930C-C446-9A29-0EB7E22D54D1}" presName="circ4" presStyleLbl="vennNode1" presStyleIdx="3" presStyleCnt="4" custScaleX="161256"/>
      <dgm:spPr/>
      <dgm:t>
        <a:bodyPr/>
        <a:lstStyle/>
        <a:p>
          <a:endParaRPr lang="en-US"/>
        </a:p>
      </dgm:t>
    </dgm:pt>
    <dgm:pt modelId="{C0FDD2CC-444D-3645-9E77-3FBBDFD4F7D8}" type="pres">
      <dgm:prSet presAssocID="{B1782F73-930C-C446-9A29-0EB7E22D54D1}" presName="circ4Tx" presStyleLbl="revTx" presStyleIdx="0" presStyleCnt="0">
        <dgm:presLayoutVars>
          <dgm:chMax val="0"/>
          <dgm:chPref val="0"/>
          <dgm:bulletEnabled val="1"/>
        </dgm:presLayoutVars>
      </dgm:prSet>
      <dgm:spPr/>
      <dgm:t>
        <a:bodyPr/>
        <a:lstStyle/>
        <a:p>
          <a:endParaRPr lang="en-US"/>
        </a:p>
      </dgm:t>
    </dgm:pt>
  </dgm:ptLst>
  <dgm:cxnLst>
    <dgm:cxn modelId="{307BB607-84F1-3144-BAD7-6F910A7F3F0A}" type="presOf" srcId="{B1782F73-930C-C446-9A29-0EB7E22D54D1}" destId="{C0FDD2CC-444D-3645-9E77-3FBBDFD4F7D8}" srcOrd="1" destOrd="0" presId="urn:microsoft.com/office/officeart/2005/8/layout/venn1"/>
    <dgm:cxn modelId="{7986B7A7-BCDE-EA4C-B76D-C2F72AA435CF}" type="presOf" srcId="{B1782F73-930C-C446-9A29-0EB7E22D54D1}" destId="{1C459E14-3D35-9A42-88C9-D0E492FBF2F0}" srcOrd="0" destOrd="0" presId="urn:microsoft.com/office/officeart/2005/8/layout/venn1"/>
    <dgm:cxn modelId="{E02FD94F-3376-C04A-A4FF-1B97E459ADED}" srcId="{C755EB4B-B9E6-FC49-AE9C-477E2CC402FC}" destId="{AC3D5D72-E30C-C847-B743-477FFD881739}" srcOrd="0" destOrd="0" parTransId="{29DAAE6F-0B5E-3C44-B08B-09317883C750}" sibTransId="{2AFC1269-1E71-274C-ACCA-0C9972921616}"/>
    <dgm:cxn modelId="{08AC32B7-A6F1-7F45-A450-0CD4B293CD4F}" type="presOf" srcId="{949549C4-D678-2A43-9625-DDF90AF6BC46}" destId="{4193F786-0877-7942-A3E3-A5E43C815AB2}" srcOrd="1" destOrd="0" presId="urn:microsoft.com/office/officeart/2005/8/layout/venn1"/>
    <dgm:cxn modelId="{75581292-FF87-A240-B4EF-232E1C107051}" srcId="{C755EB4B-B9E6-FC49-AE9C-477E2CC402FC}" destId="{949549C4-D678-2A43-9625-DDF90AF6BC46}" srcOrd="1" destOrd="0" parTransId="{697F8248-AE3E-984C-99E9-85A0D4417AFF}" sibTransId="{8AB75748-E714-0B42-8107-EFBC1B140E39}"/>
    <dgm:cxn modelId="{F658CBAE-D46C-D34C-9E08-F8FC715EE23A}" type="presOf" srcId="{949549C4-D678-2A43-9625-DDF90AF6BC46}" destId="{FB94733B-1CDD-F34E-BB5A-DB3F1C42B423}" srcOrd="0" destOrd="0" presId="urn:microsoft.com/office/officeart/2005/8/layout/venn1"/>
    <dgm:cxn modelId="{1BBAE419-5991-0848-A38C-36DD184AAB9D}" type="presOf" srcId="{AC3D5D72-E30C-C847-B743-477FFD881739}" destId="{CC0333EF-2653-F749-AC6A-95782DE8C0A6}" srcOrd="1" destOrd="0" presId="urn:microsoft.com/office/officeart/2005/8/layout/venn1"/>
    <dgm:cxn modelId="{E5F2B7A0-BC53-1243-A872-C795E0CA6515}" srcId="{C755EB4B-B9E6-FC49-AE9C-477E2CC402FC}" destId="{8C4BFA1B-B2AB-CB44-BBCE-3BC1B1BCB231}" srcOrd="2" destOrd="0" parTransId="{2A818BFE-34BC-1541-A41D-3A15D4E206FA}" sibTransId="{1D7B56B6-AF32-9B4D-A3AE-30CEEEF5B7D1}"/>
    <dgm:cxn modelId="{A8B77680-C6F9-174B-866F-0A88DAE36B5B}" type="presOf" srcId="{AC3D5D72-E30C-C847-B743-477FFD881739}" destId="{072013EC-B6C9-FB43-85E6-B63EDF14A9B3}" srcOrd="0" destOrd="0" presId="urn:microsoft.com/office/officeart/2005/8/layout/venn1"/>
    <dgm:cxn modelId="{CB816C40-B294-324A-BF26-974971C89B54}" srcId="{C755EB4B-B9E6-FC49-AE9C-477E2CC402FC}" destId="{B1782F73-930C-C446-9A29-0EB7E22D54D1}" srcOrd="3" destOrd="0" parTransId="{EF09B2E4-BBDD-8740-98AF-6ADD88D178A3}" sibTransId="{221CF701-6D37-F746-A829-437AFBE20967}"/>
    <dgm:cxn modelId="{B9A06A2E-0AB6-1C4D-AC7E-65122425ACBA}" type="presOf" srcId="{C755EB4B-B9E6-FC49-AE9C-477E2CC402FC}" destId="{D4221192-BFF8-344C-80B2-B91B8D6B1C2B}" srcOrd="0" destOrd="0" presId="urn:microsoft.com/office/officeart/2005/8/layout/venn1"/>
    <dgm:cxn modelId="{AC40E5F7-EA0F-B641-9CD5-8F55447F4186}" type="presOf" srcId="{8C4BFA1B-B2AB-CB44-BBCE-3BC1B1BCB231}" destId="{426D8C05-B46A-2F4A-AE8A-0864A0E08796}" srcOrd="0" destOrd="0" presId="urn:microsoft.com/office/officeart/2005/8/layout/venn1"/>
    <dgm:cxn modelId="{861B1A4F-D228-F444-84EC-7EA5B512A700}" type="presOf" srcId="{8C4BFA1B-B2AB-CB44-BBCE-3BC1B1BCB231}" destId="{B21A07B2-4B35-1E42-B147-6AFC793EA436}" srcOrd="1" destOrd="0" presId="urn:microsoft.com/office/officeart/2005/8/layout/venn1"/>
    <dgm:cxn modelId="{5B661BF4-6691-B745-BBFD-FCF29E2C81C0}" type="presParOf" srcId="{D4221192-BFF8-344C-80B2-B91B8D6B1C2B}" destId="{072013EC-B6C9-FB43-85E6-B63EDF14A9B3}" srcOrd="0" destOrd="0" presId="urn:microsoft.com/office/officeart/2005/8/layout/venn1"/>
    <dgm:cxn modelId="{8A4A938F-7621-8349-AACB-B0ABFFB310A9}" type="presParOf" srcId="{D4221192-BFF8-344C-80B2-B91B8D6B1C2B}" destId="{CC0333EF-2653-F749-AC6A-95782DE8C0A6}" srcOrd="1" destOrd="0" presId="urn:microsoft.com/office/officeart/2005/8/layout/venn1"/>
    <dgm:cxn modelId="{599BF350-D91A-644F-8A60-75B7DB3B3EF5}" type="presParOf" srcId="{D4221192-BFF8-344C-80B2-B91B8D6B1C2B}" destId="{FB94733B-1CDD-F34E-BB5A-DB3F1C42B423}" srcOrd="2" destOrd="0" presId="urn:microsoft.com/office/officeart/2005/8/layout/venn1"/>
    <dgm:cxn modelId="{11241B6D-023C-9D41-AE12-674F7FD5C15C}" type="presParOf" srcId="{D4221192-BFF8-344C-80B2-B91B8D6B1C2B}" destId="{4193F786-0877-7942-A3E3-A5E43C815AB2}" srcOrd="3" destOrd="0" presId="urn:microsoft.com/office/officeart/2005/8/layout/venn1"/>
    <dgm:cxn modelId="{D1B9237B-ECC2-CE4F-BA26-D3052FB93FB4}" type="presParOf" srcId="{D4221192-BFF8-344C-80B2-B91B8D6B1C2B}" destId="{426D8C05-B46A-2F4A-AE8A-0864A0E08796}" srcOrd="4" destOrd="0" presId="urn:microsoft.com/office/officeart/2005/8/layout/venn1"/>
    <dgm:cxn modelId="{B06EF299-BA31-654E-B93F-3D982EF07BD3}" type="presParOf" srcId="{D4221192-BFF8-344C-80B2-B91B8D6B1C2B}" destId="{B21A07B2-4B35-1E42-B147-6AFC793EA436}" srcOrd="5" destOrd="0" presId="urn:microsoft.com/office/officeart/2005/8/layout/venn1"/>
    <dgm:cxn modelId="{B437D9E6-8F24-8F43-8C2A-F1254CC02B87}" type="presParOf" srcId="{D4221192-BFF8-344C-80B2-B91B8D6B1C2B}" destId="{1C459E14-3D35-9A42-88C9-D0E492FBF2F0}" srcOrd="6" destOrd="0" presId="urn:microsoft.com/office/officeart/2005/8/layout/venn1"/>
    <dgm:cxn modelId="{35C8E4B2-771A-F54C-8E78-2342BE68A99C}" type="presParOf" srcId="{D4221192-BFF8-344C-80B2-B91B8D6B1C2B}" destId="{C0FDD2CC-444D-3645-9E77-3FBBDFD4F7D8}"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524F63B-CFB7-D946-8BF2-D310E79B56F9}" type="doc">
      <dgm:prSet loTypeId="urn:microsoft.com/office/officeart/2005/8/layout/cycle4" loCatId="" qsTypeId="urn:microsoft.com/office/officeart/2005/8/quickstyle/3D3" qsCatId="3D" csTypeId="urn:microsoft.com/office/officeart/2005/8/colors/colorful2" csCatId="colorful" phldr="1"/>
      <dgm:spPr/>
      <dgm:t>
        <a:bodyPr/>
        <a:lstStyle/>
        <a:p>
          <a:endParaRPr lang="en-US"/>
        </a:p>
      </dgm:t>
    </dgm:pt>
    <dgm:pt modelId="{FBE1F816-13AC-A74D-AA33-8AF39EF80985}">
      <dgm:prSet phldrT="[Text]" custT="1"/>
      <dgm:spPr/>
      <dgm:t>
        <a:bodyPr/>
        <a:lstStyle/>
        <a:p>
          <a:r>
            <a:rPr lang="en-US" sz="1600" b="1" cap="all" dirty="0" smtClean="0"/>
            <a:t>Missional</a:t>
          </a:r>
          <a:endParaRPr lang="en-US" sz="1600" b="1" cap="all" dirty="0"/>
        </a:p>
      </dgm:t>
    </dgm:pt>
    <dgm:pt modelId="{A17B0DCE-7113-B44A-A954-613F99CDAB3C}" type="parTrans" cxnId="{6FE7FE6D-EEE1-544A-A643-9EE601B18EE8}">
      <dgm:prSet/>
      <dgm:spPr/>
      <dgm:t>
        <a:bodyPr/>
        <a:lstStyle/>
        <a:p>
          <a:endParaRPr lang="en-US"/>
        </a:p>
      </dgm:t>
    </dgm:pt>
    <dgm:pt modelId="{00E36A55-67E6-6C49-B384-84E05E8C6BFB}" type="sibTrans" cxnId="{6FE7FE6D-EEE1-544A-A643-9EE601B18EE8}">
      <dgm:prSet/>
      <dgm:spPr/>
      <dgm:t>
        <a:bodyPr/>
        <a:lstStyle/>
        <a:p>
          <a:endParaRPr lang="en-US"/>
        </a:p>
      </dgm:t>
    </dgm:pt>
    <dgm:pt modelId="{C1BBDEEE-6CDF-FA40-B347-F8006C497AEC}">
      <dgm:prSet phldrT="[Text]" custT="1"/>
      <dgm:spPr/>
      <dgm:t>
        <a:bodyPr/>
        <a:lstStyle/>
        <a:p>
          <a:r>
            <a:rPr lang="en-US" sz="1600" b="1" dirty="0" smtClean="0"/>
            <a:t>Digitally enabled &amp; connected</a:t>
          </a:r>
          <a:endParaRPr lang="en-US" sz="1600" b="1" dirty="0"/>
        </a:p>
      </dgm:t>
    </dgm:pt>
    <dgm:pt modelId="{29DAB6B7-0A90-FB4A-90DE-200B0DCF14CC}" type="parTrans" cxnId="{36CF6DD5-1C40-5540-A6B8-A8AB30959751}">
      <dgm:prSet/>
      <dgm:spPr/>
      <dgm:t>
        <a:bodyPr/>
        <a:lstStyle/>
        <a:p>
          <a:endParaRPr lang="en-US"/>
        </a:p>
      </dgm:t>
    </dgm:pt>
    <dgm:pt modelId="{802CA6EF-FD22-1248-8C7A-43C5EA35E47A}" type="sibTrans" cxnId="{36CF6DD5-1C40-5540-A6B8-A8AB30959751}">
      <dgm:prSet/>
      <dgm:spPr/>
      <dgm:t>
        <a:bodyPr/>
        <a:lstStyle/>
        <a:p>
          <a:endParaRPr lang="en-US"/>
        </a:p>
      </dgm:t>
    </dgm:pt>
    <dgm:pt modelId="{B703C088-09A9-3748-A88C-D8443C719179}">
      <dgm:prSet phldrT="[Text]" custT="1"/>
      <dgm:spPr/>
      <dgm:t>
        <a:bodyPr/>
        <a:lstStyle/>
        <a:p>
          <a:r>
            <a:rPr lang="en-US" sz="1600" b="1" cap="all" dirty="0" smtClean="0"/>
            <a:t>Inter-generational</a:t>
          </a:r>
          <a:endParaRPr lang="en-US" sz="1600" b="1" cap="all" dirty="0"/>
        </a:p>
      </dgm:t>
    </dgm:pt>
    <dgm:pt modelId="{B890193C-4CE3-3940-969D-84307FC52CFB}" type="parTrans" cxnId="{660CE059-ED4A-8B43-9625-C5D3D0DED769}">
      <dgm:prSet/>
      <dgm:spPr/>
      <dgm:t>
        <a:bodyPr/>
        <a:lstStyle/>
        <a:p>
          <a:endParaRPr lang="en-US"/>
        </a:p>
      </dgm:t>
    </dgm:pt>
    <dgm:pt modelId="{3FC10076-1767-B84D-9EDB-E879527FD9E4}" type="sibTrans" cxnId="{660CE059-ED4A-8B43-9625-C5D3D0DED769}">
      <dgm:prSet/>
      <dgm:spPr/>
      <dgm:t>
        <a:bodyPr/>
        <a:lstStyle/>
        <a:p>
          <a:endParaRPr lang="en-US"/>
        </a:p>
      </dgm:t>
    </dgm:pt>
    <dgm:pt modelId="{E8060B49-A658-3341-89FE-B4276331BD8F}">
      <dgm:prSet phldrT="[Text]" custT="1"/>
      <dgm:spPr/>
      <dgm:t>
        <a:bodyPr/>
        <a:lstStyle/>
        <a:p>
          <a:r>
            <a:rPr lang="en-US" sz="1600" b="1" dirty="0" smtClean="0"/>
            <a:t>Digitally enabled &amp; connected</a:t>
          </a:r>
          <a:endParaRPr lang="en-US" sz="1600" b="1" dirty="0"/>
        </a:p>
      </dgm:t>
    </dgm:pt>
    <dgm:pt modelId="{62535550-6E8B-D446-9A37-41BE5CFA6B8A}" type="parTrans" cxnId="{3665B322-8831-034E-95CC-110625DBD23D}">
      <dgm:prSet/>
      <dgm:spPr/>
      <dgm:t>
        <a:bodyPr/>
        <a:lstStyle/>
        <a:p>
          <a:endParaRPr lang="en-US"/>
        </a:p>
      </dgm:t>
    </dgm:pt>
    <dgm:pt modelId="{527FBADE-BF8C-A54D-B5B6-2C9BD6576E53}" type="sibTrans" cxnId="{3665B322-8831-034E-95CC-110625DBD23D}">
      <dgm:prSet/>
      <dgm:spPr/>
      <dgm:t>
        <a:bodyPr/>
        <a:lstStyle/>
        <a:p>
          <a:endParaRPr lang="en-US"/>
        </a:p>
      </dgm:t>
    </dgm:pt>
    <dgm:pt modelId="{1C0DE0EE-0BE2-DF48-BAB0-62735FA9F6E2}">
      <dgm:prSet phldrT="[Text]" custT="1"/>
      <dgm:spPr/>
      <dgm:t>
        <a:bodyPr/>
        <a:lstStyle/>
        <a:p>
          <a:r>
            <a:rPr lang="en-US" sz="1600" b="1" cap="all" dirty="0" smtClean="0"/>
            <a:t>Family</a:t>
          </a:r>
          <a:endParaRPr lang="en-US" sz="1600" b="1" cap="all" dirty="0"/>
        </a:p>
      </dgm:t>
    </dgm:pt>
    <dgm:pt modelId="{FB2B3709-E9AA-7C49-A54F-A40DEB58B608}" type="parTrans" cxnId="{96AA1155-6132-5643-BABA-7E6B43ABC9BA}">
      <dgm:prSet/>
      <dgm:spPr/>
      <dgm:t>
        <a:bodyPr/>
        <a:lstStyle/>
        <a:p>
          <a:endParaRPr lang="en-US"/>
        </a:p>
      </dgm:t>
    </dgm:pt>
    <dgm:pt modelId="{D812B73E-D7EB-4E4D-BE22-BF96EB2AF859}" type="sibTrans" cxnId="{96AA1155-6132-5643-BABA-7E6B43ABC9BA}">
      <dgm:prSet/>
      <dgm:spPr/>
      <dgm:t>
        <a:bodyPr/>
        <a:lstStyle/>
        <a:p>
          <a:endParaRPr lang="en-US"/>
        </a:p>
      </dgm:t>
    </dgm:pt>
    <dgm:pt modelId="{0A4B9B62-CA5D-D642-99F1-23FC46FBE888}">
      <dgm:prSet phldrT="[Text]" custT="1"/>
      <dgm:spPr/>
      <dgm:t>
        <a:bodyPr/>
        <a:lstStyle/>
        <a:p>
          <a:r>
            <a:rPr lang="en-US" sz="1600" b="1" dirty="0" smtClean="0"/>
            <a:t>Digitally enabled &amp; connected</a:t>
          </a:r>
          <a:endParaRPr lang="en-US" sz="1600" b="1" dirty="0"/>
        </a:p>
      </dgm:t>
    </dgm:pt>
    <dgm:pt modelId="{29A2CD14-C358-1A45-945B-2B20AACF4839}" type="parTrans" cxnId="{37FDF762-E678-584F-A417-A6F30828AD74}">
      <dgm:prSet/>
      <dgm:spPr/>
      <dgm:t>
        <a:bodyPr/>
        <a:lstStyle/>
        <a:p>
          <a:endParaRPr lang="en-US"/>
        </a:p>
      </dgm:t>
    </dgm:pt>
    <dgm:pt modelId="{351A53E8-D66E-3541-89EB-CB58E2F94E2F}" type="sibTrans" cxnId="{37FDF762-E678-584F-A417-A6F30828AD74}">
      <dgm:prSet/>
      <dgm:spPr/>
      <dgm:t>
        <a:bodyPr/>
        <a:lstStyle/>
        <a:p>
          <a:endParaRPr lang="en-US"/>
        </a:p>
      </dgm:t>
    </dgm:pt>
    <dgm:pt modelId="{6F66BE90-C3A4-464D-8F40-8B0291ACF9B1}">
      <dgm:prSet phldrT="[Text]" custT="1"/>
      <dgm:spPr/>
      <dgm:t>
        <a:bodyPr/>
        <a:lstStyle/>
        <a:p>
          <a:r>
            <a:rPr lang="en-US" sz="1600" b="1" cap="all" dirty="0" smtClean="0"/>
            <a:t>Life </a:t>
          </a:r>
          <a:r>
            <a:rPr lang="en-US" sz="1600" b="1" cap="all" dirty="0" smtClean="0"/>
            <a:t>Cycle</a:t>
          </a:r>
          <a:r>
            <a:rPr lang="en-US" sz="1600" b="1" cap="all" dirty="0" smtClean="0"/>
            <a:t>: </a:t>
          </a:r>
          <a:br>
            <a:rPr lang="en-US" sz="1600" b="1" cap="all" dirty="0" smtClean="0"/>
          </a:br>
          <a:r>
            <a:rPr lang="en-US" sz="1600" b="1" dirty="0" smtClean="0"/>
            <a:t>children, youth, young adults, midlife adults, mature adults, older adults </a:t>
          </a:r>
          <a:endParaRPr lang="en-US" sz="1600" b="1" dirty="0"/>
        </a:p>
      </dgm:t>
    </dgm:pt>
    <dgm:pt modelId="{82B9BBDC-C1B5-5947-BAC5-7CC483C0FCC7}" type="parTrans" cxnId="{ED5E3691-5B42-E245-AE44-18CAEED644A1}">
      <dgm:prSet/>
      <dgm:spPr/>
      <dgm:t>
        <a:bodyPr/>
        <a:lstStyle/>
        <a:p>
          <a:endParaRPr lang="en-US"/>
        </a:p>
      </dgm:t>
    </dgm:pt>
    <dgm:pt modelId="{74147D6D-111C-4245-BB63-6C672A9774AB}" type="sibTrans" cxnId="{ED5E3691-5B42-E245-AE44-18CAEED644A1}">
      <dgm:prSet/>
      <dgm:spPr/>
      <dgm:t>
        <a:bodyPr/>
        <a:lstStyle/>
        <a:p>
          <a:endParaRPr lang="en-US"/>
        </a:p>
      </dgm:t>
    </dgm:pt>
    <dgm:pt modelId="{D352F786-0B5B-BA43-97B8-DA93122BF729}">
      <dgm:prSet phldrT="[Text]" custT="1"/>
      <dgm:spPr/>
      <dgm:t>
        <a:bodyPr/>
        <a:lstStyle/>
        <a:p>
          <a:r>
            <a:rPr lang="en-US" sz="1600" b="1" dirty="0" smtClean="0"/>
            <a:t>Digitally enabled &amp; connected</a:t>
          </a:r>
          <a:endParaRPr lang="en-US" sz="1600" b="1" dirty="0"/>
        </a:p>
      </dgm:t>
    </dgm:pt>
    <dgm:pt modelId="{2C0FF108-17D4-E449-B99B-532FC4AEC363}" type="parTrans" cxnId="{1C6ABB69-F84C-C347-AFD6-7FB772F7A849}">
      <dgm:prSet/>
      <dgm:spPr/>
      <dgm:t>
        <a:bodyPr/>
        <a:lstStyle/>
        <a:p>
          <a:endParaRPr lang="en-US"/>
        </a:p>
      </dgm:t>
    </dgm:pt>
    <dgm:pt modelId="{FC21E28C-F3FD-9D4D-B369-69288EBCC1D6}" type="sibTrans" cxnId="{1C6ABB69-F84C-C347-AFD6-7FB772F7A849}">
      <dgm:prSet/>
      <dgm:spPr/>
      <dgm:t>
        <a:bodyPr/>
        <a:lstStyle/>
        <a:p>
          <a:endParaRPr lang="en-US"/>
        </a:p>
      </dgm:t>
    </dgm:pt>
    <dgm:pt modelId="{AD1FDF10-3F27-4D4B-A3BE-71E9A70B0BEB}" type="pres">
      <dgm:prSet presAssocID="{3524F63B-CFB7-D946-8BF2-D310E79B56F9}" presName="cycleMatrixDiagram" presStyleCnt="0">
        <dgm:presLayoutVars>
          <dgm:chMax val="1"/>
          <dgm:dir/>
          <dgm:animLvl val="lvl"/>
          <dgm:resizeHandles val="exact"/>
        </dgm:presLayoutVars>
      </dgm:prSet>
      <dgm:spPr/>
      <dgm:t>
        <a:bodyPr/>
        <a:lstStyle/>
        <a:p>
          <a:endParaRPr lang="en-US"/>
        </a:p>
      </dgm:t>
    </dgm:pt>
    <dgm:pt modelId="{16CF40D3-4CBC-0B45-9A2B-7DF15D6BA78D}" type="pres">
      <dgm:prSet presAssocID="{3524F63B-CFB7-D946-8BF2-D310E79B56F9}" presName="children" presStyleCnt="0"/>
      <dgm:spPr/>
      <dgm:t>
        <a:bodyPr/>
        <a:lstStyle/>
        <a:p>
          <a:endParaRPr lang="en-US"/>
        </a:p>
      </dgm:t>
    </dgm:pt>
    <dgm:pt modelId="{B4E7DA79-D6BE-C347-A512-8CCAB6E77E84}" type="pres">
      <dgm:prSet presAssocID="{3524F63B-CFB7-D946-8BF2-D310E79B56F9}" presName="child1group" presStyleCnt="0"/>
      <dgm:spPr/>
      <dgm:t>
        <a:bodyPr/>
        <a:lstStyle/>
        <a:p>
          <a:endParaRPr lang="en-US"/>
        </a:p>
      </dgm:t>
    </dgm:pt>
    <dgm:pt modelId="{E1565384-FB7B-D540-853E-D6CC00E1380A}" type="pres">
      <dgm:prSet presAssocID="{3524F63B-CFB7-D946-8BF2-D310E79B56F9}" presName="child1" presStyleLbl="bgAcc1" presStyleIdx="0" presStyleCnt="4" custScaleX="81710" custScaleY="79795"/>
      <dgm:spPr/>
      <dgm:t>
        <a:bodyPr/>
        <a:lstStyle/>
        <a:p>
          <a:endParaRPr lang="en-US"/>
        </a:p>
      </dgm:t>
    </dgm:pt>
    <dgm:pt modelId="{93A6D3C6-6D4D-8D46-B631-CA6E4B80D017}" type="pres">
      <dgm:prSet presAssocID="{3524F63B-CFB7-D946-8BF2-D310E79B56F9}" presName="child1Text" presStyleLbl="bgAcc1" presStyleIdx="0" presStyleCnt="4">
        <dgm:presLayoutVars>
          <dgm:bulletEnabled val="1"/>
        </dgm:presLayoutVars>
      </dgm:prSet>
      <dgm:spPr/>
      <dgm:t>
        <a:bodyPr/>
        <a:lstStyle/>
        <a:p>
          <a:endParaRPr lang="en-US"/>
        </a:p>
      </dgm:t>
    </dgm:pt>
    <dgm:pt modelId="{4EF6EADC-E847-644A-A861-FE4E70F83D65}" type="pres">
      <dgm:prSet presAssocID="{3524F63B-CFB7-D946-8BF2-D310E79B56F9}" presName="child2group" presStyleCnt="0"/>
      <dgm:spPr/>
      <dgm:t>
        <a:bodyPr/>
        <a:lstStyle/>
        <a:p>
          <a:endParaRPr lang="en-US"/>
        </a:p>
      </dgm:t>
    </dgm:pt>
    <dgm:pt modelId="{73934D0B-AA75-614A-A36E-A3D9D6D9B77B}" type="pres">
      <dgm:prSet presAssocID="{3524F63B-CFB7-D946-8BF2-D310E79B56F9}" presName="child2" presStyleLbl="bgAcc1" presStyleIdx="1" presStyleCnt="4" custScaleX="87171" custScaleY="72303" custLinFactNeighborX="-3123"/>
      <dgm:spPr/>
      <dgm:t>
        <a:bodyPr/>
        <a:lstStyle/>
        <a:p>
          <a:endParaRPr lang="en-US"/>
        </a:p>
      </dgm:t>
    </dgm:pt>
    <dgm:pt modelId="{AD460445-DADC-1248-859E-F32F490C26C7}" type="pres">
      <dgm:prSet presAssocID="{3524F63B-CFB7-D946-8BF2-D310E79B56F9}" presName="child2Text" presStyleLbl="bgAcc1" presStyleIdx="1" presStyleCnt="4">
        <dgm:presLayoutVars>
          <dgm:bulletEnabled val="1"/>
        </dgm:presLayoutVars>
      </dgm:prSet>
      <dgm:spPr/>
      <dgm:t>
        <a:bodyPr/>
        <a:lstStyle/>
        <a:p>
          <a:endParaRPr lang="en-US"/>
        </a:p>
      </dgm:t>
    </dgm:pt>
    <dgm:pt modelId="{E0DD2536-1FCD-9D41-B61F-D3B81BFEDD4B}" type="pres">
      <dgm:prSet presAssocID="{3524F63B-CFB7-D946-8BF2-D310E79B56F9}" presName="child3group" presStyleCnt="0"/>
      <dgm:spPr/>
      <dgm:t>
        <a:bodyPr/>
        <a:lstStyle/>
        <a:p>
          <a:endParaRPr lang="en-US"/>
        </a:p>
      </dgm:t>
    </dgm:pt>
    <dgm:pt modelId="{8B1C65C1-6197-7649-AACA-893B2F1FB4B8}" type="pres">
      <dgm:prSet presAssocID="{3524F63B-CFB7-D946-8BF2-D310E79B56F9}" presName="child3" presStyleLbl="bgAcc1" presStyleIdx="2" presStyleCnt="4" custScaleX="86427" custScaleY="74425"/>
      <dgm:spPr/>
      <dgm:t>
        <a:bodyPr/>
        <a:lstStyle/>
        <a:p>
          <a:endParaRPr lang="en-US"/>
        </a:p>
      </dgm:t>
    </dgm:pt>
    <dgm:pt modelId="{23F6BF63-7D40-0C42-8D7E-0E62442D0FEF}" type="pres">
      <dgm:prSet presAssocID="{3524F63B-CFB7-D946-8BF2-D310E79B56F9}" presName="child3Text" presStyleLbl="bgAcc1" presStyleIdx="2" presStyleCnt="4">
        <dgm:presLayoutVars>
          <dgm:bulletEnabled val="1"/>
        </dgm:presLayoutVars>
      </dgm:prSet>
      <dgm:spPr/>
      <dgm:t>
        <a:bodyPr/>
        <a:lstStyle/>
        <a:p>
          <a:endParaRPr lang="en-US"/>
        </a:p>
      </dgm:t>
    </dgm:pt>
    <dgm:pt modelId="{73ACC4F9-F5F5-4C46-B115-6FAB02248E55}" type="pres">
      <dgm:prSet presAssocID="{3524F63B-CFB7-D946-8BF2-D310E79B56F9}" presName="child4group" presStyleCnt="0"/>
      <dgm:spPr/>
      <dgm:t>
        <a:bodyPr/>
        <a:lstStyle/>
        <a:p>
          <a:endParaRPr lang="en-US"/>
        </a:p>
      </dgm:t>
    </dgm:pt>
    <dgm:pt modelId="{39B43C69-D41F-1341-B2A1-30F69FD4761F}" type="pres">
      <dgm:prSet presAssocID="{3524F63B-CFB7-D946-8BF2-D310E79B56F9}" presName="child4" presStyleLbl="bgAcc1" presStyleIdx="3" presStyleCnt="4" custScaleX="81680" custScaleY="69092" custLinFactNeighborX="1388"/>
      <dgm:spPr/>
      <dgm:t>
        <a:bodyPr/>
        <a:lstStyle/>
        <a:p>
          <a:endParaRPr lang="en-US"/>
        </a:p>
      </dgm:t>
    </dgm:pt>
    <dgm:pt modelId="{AA811533-ECE6-604A-8574-ADD9FEC33CC5}" type="pres">
      <dgm:prSet presAssocID="{3524F63B-CFB7-D946-8BF2-D310E79B56F9}" presName="child4Text" presStyleLbl="bgAcc1" presStyleIdx="3" presStyleCnt="4">
        <dgm:presLayoutVars>
          <dgm:bulletEnabled val="1"/>
        </dgm:presLayoutVars>
      </dgm:prSet>
      <dgm:spPr/>
      <dgm:t>
        <a:bodyPr/>
        <a:lstStyle/>
        <a:p>
          <a:endParaRPr lang="en-US"/>
        </a:p>
      </dgm:t>
    </dgm:pt>
    <dgm:pt modelId="{21F0849D-C437-7748-ADCF-B5C221ACE5EC}" type="pres">
      <dgm:prSet presAssocID="{3524F63B-CFB7-D946-8BF2-D310E79B56F9}" presName="childPlaceholder" presStyleCnt="0"/>
      <dgm:spPr/>
      <dgm:t>
        <a:bodyPr/>
        <a:lstStyle/>
        <a:p>
          <a:endParaRPr lang="en-US"/>
        </a:p>
      </dgm:t>
    </dgm:pt>
    <dgm:pt modelId="{B670ED6F-4FF6-084A-9F54-73B18D896F94}" type="pres">
      <dgm:prSet presAssocID="{3524F63B-CFB7-D946-8BF2-D310E79B56F9}" presName="circle" presStyleCnt="0"/>
      <dgm:spPr/>
      <dgm:t>
        <a:bodyPr/>
        <a:lstStyle/>
        <a:p>
          <a:endParaRPr lang="en-US"/>
        </a:p>
      </dgm:t>
    </dgm:pt>
    <dgm:pt modelId="{33606123-929C-0242-BAE1-3BF5679EA134}" type="pres">
      <dgm:prSet presAssocID="{3524F63B-CFB7-D946-8BF2-D310E79B56F9}" presName="quadrant1" presStyleLbl="node1" presStyleIdx="0" presStyleCnt="4">
        <dgm:presLayoutVars>
          <dgm:chMax val="1"/>
          <dgm:bulletEnabled val="1"/>
        </dgm:presLayoutVars>
      </dgm:prSet>
      <dgm:spPr/>
      <dgm:t>
        <a:bodyPr/>
        <a:lstStyle/>
        <a:p>
          <a:endParaRPr lang="en-US"/>
        </a:p>
      </dgm:t>
    </dgm:pt>
    <dgm:pt modelId="{C8EC1900-A41E-D947-BD11-09DCABDD4839}" type="pres">
      <dgm:prSet presAssocID="{3524F63B-CFB7-D946-8BF2-D310E79B56F9}" presName="quadrant2" presStyleLbl="node1" presStyleIdx="1" presStyleCnt="4">
        <dgm:presLayoutVars>
          <dgm:chMax val="1"/>
          <dgm:bulletEnabled val="1"/>
        </dgm:presLayoutVars>
      </dgm:prSet>
      <dgm:spPr/>
      <dgm:t>
        <a:bodyPr/>
        <a:lstStyle/>
        <a:p>
          <a:endParaRPr lang="en-US"/>
        </a:p>
      </dgm:t>
    </dgm:pt>
    <dgm:pt modelId="{2E9AD168-C744-D045-8C3F-B2DE75113F16}" type="pres">
      <dgm:prSet presAssocID="{3524F63B-CFB7-D946-8BF2-D310E79B56F9}" presName="quadrant3" presStyleLbl="node1" presStyleIdx="2" presStyleCnt="4">
        <dgm:presLayoutVars>
          <dgm:chMax val="1"/>
          <dgm:bulletEnabled val="1"/>
        </dgm:presLayoutVars>
      </dgm:prSet>
      <dgm:spPr/>
      <dgm:t>
        <a:bodyPr/>
        <a:lstStyle/>
        <a:p>
          <a:endParaRPr lang="en-US"/>
        </a:p>
      </dgm:t>
    </dgm:pt>
    <dgm:pt modelId="{62A4F82D-8D6C-5242-9FC9-D551940363FE}" type="pres">
      <dgm:prSet presAssocID="{3524F63B-CFB7-D946-8BF2-D310E79B56F9}" presName="quadrant4" presStyleLbl="node1" presStyleIdx="3" presStyleCnt="4" custLinFactNeighborY="487">
        <dgm:presLayoutVars>
          <dgm:chMax val="1"/>
          <dgm:bulletEnabled val="1"/>
        </dgm:presLayoutVars>
      </dgm:prSet>
      <dgm:spPr/>
      <dgm:t>
        <a:bodyPr/>
        <a:lstStyle/>
        <a:p>
          <a:endParaRPr lang="en-US"/>
        </a:p>
      </dgm:t>
    </dgm:pt>
    <dgm:pt modelId="{6D7CDC11-A515-F445-9C7C-545516F6C285}" type="pres">
      <dgm:prSet presAssocID="{3524F63B-CFB7-D946-8BF2-D310E79B56F9}" presName="quadrantPlaceholder" presStyleCnt="0"/>
      <dgm:spPr/>
      <dgm:t>
        <a:bodyPr/>
        <a:lstStyle/>
        <a:p>
          <a:endParaRPr lang="en-US"/>
        </a:p>
      </dgm:t>
    </dgm:pt>
    <dgm:pt modelId="{B3CAD967-DD76-C245-8575-153E0DB9B606}" type="pres">
      <dgm:prSet presAssocID="{3524F63B-CFB7-D946-8BF2-D310E79B56F9}" presName="center1" presStyleLbl="fgShp" presStyleIdx="0" presStyleCnt="2"/>
      <dgm:spPr/>
      <dgm:t>
        <a:bodyPr/>
        <a:lstStyle/>
        <a:p>
          <a:endParaRPr lang="en-US"/>
        </a:p>
      </dgm:t>
    </dgm:pt>
    <dgm:pt modelId="{721878C0-BBE5-0C4E-903C-14091437D7D7}" type="pres">
      <dgm:prSet presAssocID="{3524F63B-CFB7-D946-8BF2-D310E79B56F9}" presName="center2" presStyleLbl="fgShp" presStyleIdx="1" presStyleCnt="2"/>
      <dgm:spPr/>
      <dgm:t>
        <a:bodyPr/>
        <a:lstStyle/>
        <a:p>
          <a:endParaRPr lang="en-US"/>
        </a:p>
      </dgm:t>
    </dgm:pt>
  </dgm:ptLst>
  <dgm:cxnLst>
    <dgm:cxn modelId="{CC3233EE-CAED-1C44-88AD-431603E7311B}" type="presOf" srcId="{0A4B9B62-CA5D-D642-99F1-23FC46FBE888}" destId="{23F6BF63-7D40-0C42-8D7E-0E62442D0FEF}" srcOrd="1" destOrd="0" presId="urn:microsoft.com/office/officeart/2005/8/layout/cycle4"/>
    <dgm:cxn modelId="{C468C78F-4146-2844-A81C-E367CF5E9A9B}" type="presOf" srcId="{C1BBDEEE-6CDF-FA40-B347-F8006C497AEC}" destId="{93A6D3C6-6D4D-8D46-B631-CA6E4B80D017}" srcOrd="1" destOrd="0" presId="urn:microsoft.com/office/officeart/2005/8/layout/cycle4"/>
    <dgm:cxn modelId="{1C6ABB69-F84C-C347-AFD6-7FB772F7A849}" srcId="{6F66BE90-C3A4-464D-8F40-8B0291ACF9B1}" destId="{D352F786-0B5B-BA43-97B8-DA93122BF729}" srcOrd="0" destOrd="0" parTransId="{2C0FF108-17D4-E449-B99B-532FC4AEC363}" sibTransId="{FC21E28C-F3FD-9D4D-B369-69288EBCC1D6}"/>
    <dgm:cxn modelId="{631F9652-2276-B54C-A128-C8249C881047}" type="presOf" srcId="{D352F786-0B5B-BA43-97B8-DA93122BF729}" destId="{AA811533-ECE6-604A-8574-ADD9FEC33CC5}" srcOrd="1" destOrd="0" presId="urn:microsoft.com/office/officeart/2005/8/layout/cycle4"/>
    <dgm:cxn modelId="{A9011A5F-DDBF-A245-B0EE-C1DB1672B77B}" type="presOf" srcId="{E8060B49-A658-3341-89FE-B4276331BD8F}" destId="{73934D0B-AA75-614A-A36E-A3D9D6D9B77B}" srcOrd="0" destOrd="0" presId="urn:microsoft.com/office/officeart/2005/8/layout/cycle4"/>
    <dgm:cxn modelId="{96AA1155-6132-5643-BABA-7E6B43ABC9BA}" srcId="{3524F63B-CFB7-D946-8BF2-D310E79B56F9}" destId="{1C0DE0EE-0BE2-DF48-BAB0-62735FA9F6E2}" srcOrd="2" destOrd="0" parTransId="{FB2B3709-E9AA-7C49-A54F-A40DEB58B608}" sibTransId="{D812B73E-D7EB-4E4D-BE22-BF96EB2AF859}"/>
    <dgm:cxn modelId="{6FCCE24B-0E0D-ED4E-B382-FE18998F8D87}" type="presOf" srcId="{B703C088-09A9-3748-A88C-D8443C719179}" destId="{C8EC1900-A41E-D947-BD11-09DCABDD4839}" srcOrd="0" destOrd="0" presId="urn:microsoft.com/office/officeart/2005/8/layout/cycle4"/>
    <dgm:cxn modelId="{3665B322-8831-034E-95CC-110625DBD23D}" srcId="{B703C088-09A9-3748-A88C-D8443C719179}" destId="{E8060B49-A658-3341-89FE-B4276331BD8F}" srcOrd="0" destOrd="0" parTransId="{62535550-6E8B-D446-9A37-41BE5CFA6B8A}" sibTransId="{527FBADE-BF8C-A54D-B5B6-2C9BD6576E53}"/>
    <dgm:cxn modelId="{7B916642-13F1-8B46-AB48-D97940EF5A52}" type="presOf" srcId="{6F66BE90-C3A4-464D-8F40-8B0291ACF9B1}" destId="{62A4F82D-8D6C-5242-9FC9-D551940363FE}" srcOrd="0" destOrd="0" presId="urn:microsoft.com/office/officeart/2005/8/layout/cycle4"/>
    <dgm:cxn modelId="{ED5E3691-5B42-E245-AE44-18CAEED644A1}" srcId="{3524F63B-CFB7-D946-8BF2-D310E79B56F9}" destId="{6F66BE90-C3A4-464D-8F40-8B0291ACF9B1}" srcOrd="3" destOrd="0" parTransId="{82B9BBDC-C1B5-5947-BAC5-7CC483C0FCC7}" sibTransId="{74147D6D-111C-4245-BB63-6C672A9774AB}"/>
    <dgm:cxn modelId="{5D8C72FA-1E63-C849-8F12-347E5BF73A05}" type="presOf" srcId="{D352F786-0B5B-BA43-97B8-DA93122BF729}" destId="{39B43C69-D41F-1341-B2A1-30F69FD4761F}" srcOrd="0" destOrd="0" presId="urn:microsoft.com/office/officeart/2005/8/layout/cycle4"/>
    <dgm:cxn modelId="{B0BEFEC8-9A73-E643-BB7A-8C24826F2BA1}" type="presOf" srcId="{C1BBDEEE-6CDF-FA40-B347-F8006C497AEC}" destId="{E1565384-FB7B-D540-853E-D6CC00E1380A}" srcOrd="0" destOrd="0" presId="urn:microsoft.com/office/officeart/2005/8/layout/cycle4"/>
    <dgm:cxn modelId="{5256CB87-DFA1-7947-8E6F-1E863A31DD72}" type="presOf" srcId="{FBE1F816-13AC-A74D-AA33-8AF39EF80985}" destId="{33606123-929C-0242-BAE1-3BF5679EA134}" srcOrd="0" destOrd="0" presId="urn:microsoft.com/office/officeart/2005/8/layout/cycle4"/>
    <dgm:cxn modelId="{42EC6DB6-588A-2943-8090-5DD0EC6BC3B3}" type="presOf" srcId="{1C0DE0EE-0BE2-DF48-BAB0-62735FA9F6E2}" destId="{2E9AD168-C744-D045-8C3F-B2DE75113F16}" srcOrd="0" destOrd="0" presId="urn:microsoft.com/office/officeart/2005/8/layout/cycle4"/>
    <dgm:cxn modelId="{642E7311-947E-4F48-ACCD-132896CE8DDF}" type="presOf" srcId="{3524F63B-CFB7-D946-8BF2-D310E79B56F9}" destId="{AD1FDF10-3F27-4D4B-A3BE-71E9A70B0BEB}" srcOrd="0" destOrd="0" presId="urn:microsoft.com/office/officeart/2005/8/layout/cycle4"/>
    <dgm:cxn modelId="{37FDF762-E678-584F-A417-A6F30828AD74}" srcId="{1C0DE0EE-0BE2-DF48-BAB0-62735FA9F6E2}" destId="{0A4B9B62-CA5D-D642-99F1-23FC46FBE888}" srcOrd="0" destOrd="0" parTransId="{29A2CD14-C358-1A45-945B-2B20AACF4839}" sibTransId="{351A53E8-D66E-3541-89EB-CB58E2F94E2F}"/>
    <dgm:cxn modelId="{77ADEE4A-04C5-C94F-BD82-01F0A3C5CB88}" type="presOf" srcId="{E8060B49-A658-3341-89FE-B4276331BD8F}" destId="{AD460445-DADC-1248-859E-F32F490C26C7}" srcOrd="1" destOrd="0" presId="urn:microsoft.com/office/officeart/2005/8/layout/cycle4"/>
    <dgm:cxn modelId="{660CE059-ED4A-8B43-9625-C5D3D0DED769}" srcId="{3524F63B-CFB7-D946-8BF2-D310E79B56F9}" destId="{B703C088-09A9-3748-A88C-D8443C719179}" srcOrd="1" destOrd="0" parTransId="{B890193C-4CE3-3940-969D-84307FC52CFB}" sibTransId="{3FC10076-1767-B84D-9EDB-E879527FD9E4}"/>
    <dgm:cxn modelId="{6FE7FE6D-EEE1-544A-A643-9EE601B18EE8}" srcId="{3524F63B-CFB7-D946-8BF2-D310E79B56F9}" destId="{FBE1F816-13AC-A74D-AA33-8AF39EF80985}" srcOrd="0" destOrd="0" parTransId="{A17B0DCE-7113-B44A-A954-613F99CDAB3C}" sibTransId="{00E36A55-67E6-6C49-B384-84E05E8C6BFB}"/>
    <dgm:cxn modelId="{36CF6DD5-1C40-5540-A6B8-A8AB30959751}" srcId="{FBE1F816-13AC-A74D-AA33-8AF39EF80985}" destId="{C1BBDEEE-6CDF-FA40-B347-F8006C497AEC}" srcOrd="0" destOrd="0" parTransId="{29DAB6B7-0A90-FB4A-90DE-200B0DCF14CC}" sibTransId="{802CA6EF-FD22-1248-8C7A-43C5EA35E47A}"/>
    <dgm:cxn modelId="{1DB9CBAF-4DAC-9942-A7A7-3E9474B11027}" type="presOf" srcId="{0A4B9B62-CA5D-D642-99F1-23FC46FBE888}" destId="{8B1C65C1-6197-7649-AACA-893B2F1FB4B8}" srcOrd="0" destOrd="0" presId="urn:microsoft.com/office/officeart/2005/8/layout/cycle4"/>
    <dgm:cxn modelId="{5D157201-C4E6-6E41-B8BE-1BDBB3DF3FDB}" type="presParOf" srcId="{AD1FDF10-3F27-4D4B-A3BE-71E9A70B0BEB}" destId="{16CF40D3-4CBC-0B45-9A2B-7DF15D6BA78D}" srcOrd="0" destOrd="0" presId="urn:microsoft.com/office/officeart/2005/8/layout/cycle4"/>
    <dgm:cxn modelId="{7A375A56-150F-B94D-BE0C-C8CF5D9793B8}" type="presParOf" srcId="{16CF40D3-4CBC-0B45-9A2B-7DF15D6BA78D}" destId="{B4E7DA79-D6BE-C347-A512-8CCAB6E77E84}" srcOrd="0" destOrd="0" presId="urn:microsoft.com/office/officeart/2005/8/layout/cycle4"/>
    <dgm:cxn modelId="{331ADA76-7355-BA4F-9DF3-10356D531CA9}" type="presParOf" srcId="{B4E7DA79-D6BE-C347-A512-8CCAB6E77E84}" destId="{E1565384-FB7B-D540-853E-D6CC00E1380A}" srcOrd="0" destOrd="0" presId="urn:microsoft.com/office/officeart/2005/8/layout/cycle4"/>
    <dgm:cxn modelId="{DF52C7EC-EBF0-0347-9FA1-E54523CFF13F}" type="presParOf" srcId="{B4E7DA79-D6BE-C347-A512-8CCAB6E77E84}" destId="{93A6D3C6-6D4D-8D46-B631-CA6E4B80D017}" srcOrd="1" destOrd="0" presId="urn:microsoft.com/office/officeart/2005/8/layout/cycle4"/>
    <dgm:cxn modelId="{E44C89BA-2309-3E4A-BAED-70FCE511A0D6}" type="presParOf" srcId="{16CF40D3-4CBC-0B45-9A2B-7DF15D6BA78D}" destId="{4EF6EADC-E847-644A-A861-FE4E70F83D65}" srcOrd="1" destOrd="0" presId="urn:microsoft.com/office/officeart/2005/8/layout/cycle4"/>
    <dgm:cxn modelId="{0198EAB8-F3DB-1643-BD28-F3D2EFA03E74}" type="presParOf" srcId="{4EF6EADC-E847-644A-A861-FE4E70F83D65}" destId="{73934D0B-AA75-614A-A36E-A3D9D6D9B77B}" srcOrd="0" destOrd="0" presId="urn:microsoft.com/office/officeart/2005/8/layout/cycle4"/>
    <dgm:cxn modelId="{2C88D0E4-A8B6-6541-850C-C3A5B850124D}" type="presParOf" srcId="{4EF6EADC-E847-644A-A861-FE4E70F83D65}" destId="{AD460445-DADC-1248-859E-F32F490C26C7}" srcOrd="1" destOrd="0" presId="urn:microsoft.com/office/officeart/2005/8/layout/cycle4"/>
    <dgm:cxn modelId="{F7EBAFA8-76FF-5147-9452-DBC23BC9A79B}" type="presParOf" srcId="{16CF40D3-4CBC-0B45-9A2B-7DF15D6BA78D}" destId="{E0DD2536-1FCD-9D41-B61F-D3B81BFEDD4B}" srcOrd="2" destOrd="0" presId="urn:microsoft.com/office/officeart/2005/8/layout/cycle4"/>
    <dgm:cxn modelId="{2D29EA55-D2AD-1F41-80A9-342419C64741}" type="presParOf" srcId="{E0DD2536-1FCD-9D41-B61F-D3B81BFEDD4B}" destId="{8B1C65C1-6197-7649-AACA-893B2F1FB4B8}" srcOrd="0" destOrd="0" presId="urn:microsoft.com/office/officeart/2005/8/layout/cycle4"/>
    <dgm:cxn modelId="{5E790DE1-DE56-E64C-BAC4-BABC67173890}" type="presParOf" srcId="{E0DD2536-1FCD-9D41-B61F-D3B81BFEDD4B}" destId="{23F6BF63-7D40-0C42-8D7E-0E62442D0FEF}" srcOrd="1" destOrd="0" presId="urn:microsoft.com/office/officeart/2005/8/layout/cycle4"/>
    <dgm:cxn modelId="{66D93BDA-CA05-C547-86FC-A61FF787121C}" type="presParOf" srcId="{16CF40D3-4CBC-0B45-9A2B-7DF15D6BA78D}" destId="{73ACC4F9-F5F5-4C46-B115-6FAB02248E55}" srcOrd="3" destOrd="0" presId="urn:microsoft.com/office/officeart/2005/8/layout/cycle4"/>
    <dgm:cxn modelId="{1BA483B5-F4CA-2B40-9B00-300F7E7010EE}" type="presParOf" srcId="{73ACC4F9-F5F5-4C46-B115-6FAB02248E55}" destId="{39B43C69-D41F-1341-B2A1-30F69FD4761F}" srcOrd="0" destOrd="0" presId="urn:microsoft.com/office/officeart/2005/8/layout/cycle4"/>
    <dgm:cxn modelId="{78388E57-B7EA-A748-ABB9-30B09B04B92E}" type="presParOf" srcId="{73ACC4F9-F5F5-4C46-B115-6FAB02248E55}" destId="{AA811533-ECE6-604A-8574-ADD9FEC33CC5}" srcOrd="1" destOrd="0" presId="urn:microsoft.com/office/officeart/2005/8/layout/cycle4"/>
    <dgm:cxn modelId="{38D0C78A-C0D2-544B-AD12-59EAC8140B00}" type="presParOf" srcId="{16CF40D3-4CBC-0B45-9A2B-7DF15D6BA78D}" destId="{21F0849D-C437-7748-ADCF-B5C221ACE5EC}" srcOrd="4" destOrd="0" presId="urn:microsoft.com/office/officeart/2005/8/layout/cycle4"/>
    <dgm:cxn modelId="{BAFCE25A-AEFB-1145-BCED-F4A26E7D1227}" type="presParOf" srcId="{AD1FDF10-3F27-4D4B-A3BE-71E9A70B0BEB}" destId="{B670ED6F-4FF6-084A-9F54-73B18D896F94}" srcOrd="1" destOrd="0" presId="urn:microsoft.com/office/officeart/2005/8/layout/cycle4"/>
    <dgm:cxn modelId="{FD7C6EEC-1A1D-B341-9EDB-9F526B15D588}" type="presParOf" srcId="{B670ED6F-4FF6-084A-9F54-73B18D896F94}" destId="{33606123-929C-0242-BAE1-3BF5679EA134}" srcOrd="0" destOrd="0" presId="urn:microsoft.com/office/officeart/2005/8/layout/cycle4"/>
    <dgm:cxn modelId="{42C17309-EE33-4C43-A37E-27BCC9A6817B}" type="presParOf" srcId="{B670ED6F-4FF6-084A-9F54-73B18D896F94}" destId="{C8EC1900-A41E-D947-BD11-09DCABDD4839}" srcOrd="1" destOrd="0" presId="urn:microsoft.com/office/officeart/2005/8/layout/cycle4"/>
    <dgm:cxn modelId="{83C810DB-B7C9-2D48-9A7E-A485FD05F016}" type="presParOf" srcId="{B670ED6F-4FF6-084A-9F54-73B18D896F94}" destId="{2E9AD168-C744-D045-8C3F-B2DE75113F16}" srcOrd="2" destOrd="0" presId="urn:microsoft.com/office/officeart/2005/8/layout/cycle4"/>
    <dgm:cxn modelId="{3B55BE5D-69BC-EA4B-98A4-EF25FEE311FF}" type="presParOf" srcId="{B670ED6F-4FF6-084A-9F54-73B18D896F94}" destId="{62A4F82D-8D6C-5242-9FC9-D551940363FE}" srcOrd="3" destOrd="0" presId="urn:microsoft.com/office/officeart/2005/8/layout/cycle4"/>
    <dgm:cxn modelId="{2C02EF4F-36AB-F445-86A0-646DEC605109}" type="presParOf" srcId="{B670ED6F-4FF6-084A-9F54-73B18D896F94}" destId="{6D7CDC11-A515-F445-9C7C-545516F6C285}" srcOrd="4" destOrd="0" presId="urn:microsoft.com/office/officeart/2005/8/layout/cycle4"/>
    <dgm:cxn modelId="{FB0D13B3-A59C-D740-B732-632043CD1F5B}" type="presParOf" srcId="{AD1FDF10-3F27-4D4B-A3BE-71E9A70B0BEB}" destId="{B3CAD967-DD76-C245-8575-153E0DB9B606}" srcOrd="2" destOrd="0" presId="urn:microsoft.com/office/officeart/2005/8/layout/cycle4"/>
    <dgm:cxn modelId="{79513B51-F2F0-A74F-99CC-964B41D6626A}" type="presParOf" srcId="{AD1FDF10-3F27-4D4B-A3BE-71E9A70B0BEB}" destId="{721878C0-BBE5-0C4E-903C-14091437D7D7}"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EF72F34-318C-7F42-9EF8-DD2F1073490E}"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US"/>
        </a:p>
      </dgm:t>
    </dgm:pt>
    <dgm:pt modelId="{9C37D2A9-80A8-194A-906E-5A1CEF574858}">
      <dgm:prSet phldrT="[Text]"/>
      <dgm:spPr/>
      <dgm:t>
        <a:bodyPr/>
        <a:lstStyle/>
        <a:p>
          <a:r>
            <a:rPr lang="en-US" b="0" dirty="0" smtClean="0"/>
            <a:t>GROWTH IN FAITH</a:t>
          </a:r>
          <a:endParaRPr lang="en-US" b="0" dirty="0"/>
        </a:p>
      </dgm:t>
    </dgm:pt>
    <dgm:pt modelId="{0B33B681-2885-0F4C-8E0B-DCE578606095}" type="parTrans" cxnId="{935DC5F4-39A4-B240-8F45-13320B37C9CF}">
      <dgm:prSet/>
      <dgm:spPr/>
      <dgm:t>
        <a:bodyPr/>
        <a:lstStyle/>
        <a:p>
          <a:endParaRPr lang="en-US"/>
        </a:p>
      </dgm:t>
    </dgm:pt>
    <dgm:pt modelId="{023F91DE-3ACE-4249-911A-33378F51BE19}" type="sibTrans" cxnId="{935DC5F4-39A4-B240-8F45-13320B37C9CF}">
      <dgm:prSet/>
      <dgm:spPr/>
      <dgm:t>
        <a:bodyPr/>
        <a:lstStyle/>
        <a:p>
          <a:endParaRPr lang="en-US"/>
        </a:p>
      </dgm:t>
    </dgm:pt>
    <dgm:pt modelId="{20C63A05-8038-4A44-844D-D0BBE8CB64B0}">
      <dgm:prSet phldrT="[Text]" custT="1"/>
      <dgm:spPr/>
      <dgm:t>
        <a:bodyPr/>
        <a:lstStyle/>
        <a:p>
          <a:r>
            <a:rPr lang="en-US" sz="1600" b="0" dirty="0" smtClean="0"/>
            <a:t>Caring Relationships</a:t>
          </a:r>
          <a:endParaRPr lang="en-US" sz="1600" b="0" dirty="0"/>
        </a:p>
      </dgm:t>
    </dgm:pt>
    <dgm:pt modelId="{20C0A495-4090-6E41-8690-B4522ED129A9}" type="parTrans" cxnId="{1E38574D-E730-FC4A-B125-C40ADFF14A8D}">
      <dgm:prSet/>
      <dgm:spPr/>
      <dgm:t>
        <a:bodyPr/>
        <a:lstStyle/>
        <a:p>
          <a:endParaRPr lang="en-US"/>
        </a:p>
      </dgm:t>
    </dgm:pt>
    <dgm:pt modelId="{BE978567-50A2-9A4B-940D-5BD65772B5F3}" type="sibTrans" cxnId="{1E38574D-E730-FC4A-B125-C40ADFF14A8D}">
      <dgm:prSet/>
      <dgm:spPr/>
      <dgm:t>
        <a:bodyPr/>
        <a:lstStyle/>
        <a:p>
          <a:endParaRPr lang="en-US"/>
        </a:p>
      </dgm:t>
    </dgm:pt>
    <dgm:pt modelId="{BDD404F6-970B-A04A-92D1-86C4F5B5B003}">
      <dgm:prSet phldrT="[Text]" custT="1"/>
      <dgm:spPr/>
      <dgm:t>
        <a:bodyPr/>
        <a:lstStyle/>
        <a:p>
          <a:r>
            <a:rPr lang="en-US" sz="1600" b="0" dirty="0" smtClean="0"/>
            <a:t>Rituals &amp; Milestones</a:t>
          </a:r>
          <a:endParaRPr lang="en-US" sz="1600" b="0" dirty="0"/>
        </a:p>
      </dgm:t>
    </dgm:pt>
    <dgm:pt modelId="{031D8BD8-268C-8644-9462-4BA2658B3970}" type="parTrans" cxnId="{E7255FEF-C585-3D4A-9E8B-07CDDE8C6166}">
      <dgm:prSet/>
      <dgm:spPr/>
      <dgm:t>
        <a:bodyPr/>
        <a:lstStyle/>
        <a:p>
          <a:endParaRPr lang="en-US"/>
        </a:p>
      </dgm:t>
    </dgm:pt>
    <dgm:pt modelId="{F5C3287A-FCAA-B344-A44D-EF0E3F2351BE}" type="sibTrans" cxnId="{E7255FEF-C585-3D4A-9E8B-07CDDE8C6166}">
      <dgm:prSet/>
      <dgm:spPr/>
      <dgm:t>
        <a:bodyPr/>
        <a:lstStyle/>
        <a:p>
          <a:endParaRPr lang="en-US"/>
        </a:p>
      </dgm:t>
    </dgm:pt>
    <dgm:pt modelId="{B2AED359-06AE-FF4A-B984-C511E20DCE05}">
      <dgm:prSet phldrT="[Text]" custT="1"/>
      <dgm:spPr/>
      <dgm:t>
        <a:bodyPr/>
        <a:lstStyle/>
        <a:p>
          <a:r>
            <a:rPr lang="en-US" sz="1600" b="0" dirty="0" smtClean="0"/>
            <a:t>Church Year Seasons</a:t>
          </a:r>
          <a:endParaRPr lang="en-US" sz="1600" b="0" dirty="0"/>
        </a:p>
      </dgm:t>
    </dgm:pt>
    <dgm:pt modelId="{F1B3B838-AB84-4A48-81C0-0EEA6DFFF6DE}" type="parTrans" cxnId="{9BDBB715-8316-5348-B6D1-04A63952D88B}">
      <dgm:prSet/>
      <dgm:spPr/>
      <dgm:t>
        <a:bodyPr/>
        <a:lstStyle/>
        <a:p>
          <a:endParaRPr lang="en-US"/>
        </a:p>
      </dgm:t>
    </dgm:pt>
    <dgm:pt modelId="{2A8E7A2B-9520-9B46-973B-E8CA77BA1A99}" type="sibTrans" cxnId="{9BDBB715-8316-5348-B6D1-04A63952D88B}">
      <dgm:prSet/>
      <dgm:spPr/>
      <dgm:t>
        <a:bodyPr/>
        <a:lstStyle/>
        <a:p>
          <a:endParaRPr lang="en-US"/>
        </a:p>
      </dgm:t>
    </dgm:pt>
    <dgm:pt modelId="{2AE867CA-5B3D-B841-B177-682306CC45AF}">
      <dgm:prSet phldrT="[Text]" custT="1"/>
      <dgm:spPr/>
      <dgm:t>
        <a:bodyPr/>
        <a:lstStyle/>
        <a:p>
          <a:r>
            <a:rPr lang="en-US" sz="1600" b="0" dirty="0" smtClean="0"/>
            <a:t>Worshipping</a:t>
          </a:r>
          <a:endParaRPr lang="en-US" sz="1600" b="0" dirty="0"/>
        </a:p>
      </dgm:t>
    </dgm:pt>
    <dgm:pt modelId="{222E0E28-6D89-724F-AF08-EE589462EE0C}" type="parTrans" cxnId="{3A2CAD1E-1920-B94D-BE96-BAC234018612}">
      <dgm:prSet/>
      <dgm:spPr/>
      <dgm:t>
        <a:bodyPr/>
        <a:lstStyle/>
        <a:p>
          <a:endParaRPr lang="en-US"/>
        </a:p>
      </dgm:t>
    </dgm:pt>
    <dgm:pt modelId="{D5067C90-7D91-E642-9D7E-54B1C6090289}" type="sibTrans" cxnId="{3A2CAD1E-1920-B94D-BE96-BAC234018612}">
      <dgm:prSet/>
      <dgm:spPr/>
      <dgm:t>
        <a:bodyPr/>
        <a:lstStyle/>
        <a:p>
          <a:endParaRPr lang="en-US"/>
        </a:p>
      </dgm:t>
    </dgm:pt>
    <dgm:pt modelId="{FF99F1F1-B9A6-E743-BD8F-2460AACAA18C}">
      <dgm:prSet phldrT="[Text]" custT="1"/>
      <dgm:spPr/>
      <dgm:t>
        <a:bodyPr/>
        <a:lstStyle/>
        <a:p>
          <a:r>
            <a:rPr lang="en-US" sz="1600" b="0" dirty="0" smtClean="0"/>
            <a:t>Learning the Tradition</a:t>
          </a:r>
          <a:endParaRPr lang="en-US" sz="1600" b="0" dirty="0"/>
        </a:p>
      </dgm:t>
    </dgm:pt>
    <dgm:pt modelId="{95848919-5B0F-624B-9268-2D0C03E9E7D1}" type="parTrans" cxnId="{A0B07D5E-2357-0945-AD15-7B3A80C38D66}">
      <dgm:prSet/>
      <dgm:spPr/>
      <dgm:t>
        <a:bodyPr/>
        <a:lstStyle/>
        <a:p>
          <a:endParaRPr lang="en-US"/>
        </a:p>
      </dgm:t>
    </dgm:pt>
    <dgm:pt modelId="{7240A569-04D0-054C-AE1E-1B8212B59049}" type="sibTrans" cxnId="{A0B07D5E-2357-0945-AD15-7B3A80C38D66}">
      <dgm:prSet/>
      <dgm:spPr/>
      <dgm:t>
        <a:bodyPr/>
        <a:lstStyle/>
        <a:p>
          <a:endParaRPr lang="en-US"/>
        </a:p>
      </dgm:t>
    </dgm:pt>
    <dgm:pt modelId="{E3F0FDD3-16D5-9B44-B982-15ACF582B69F}">
      <dgm:prSet phldrT="[Text]" custT="1"/>
      <dgm:spPr/>
      <dgm:t>
        <a:bodyPr/>
        <a:lstStyle/>
        <a:p>
          <a:r>
            <a:rPr lang="en-US" sz="1600" b="0" dirty="0" smtClean="0"/>
            <a:t>Praying</a:t>
          </a:r>
        </a:p>
        <a:p>
          <a:r>
            <a:rPr lang="en-US" sz="1600" b="0" dirty="0" smtClean="0"/>
            <a:t>Spiritual Formation</a:t>
          </a:r>
          <a:endParaRPr lang="en-US" sz="1600" b="0" dirty="0"/>
        </a:p>
      </dgm:t>
    </dgm:pt>
    <dgm:pt modelId="{2EC36DCA-E5A7-324A-92C5-F2D844FDB7D6}" type="parTrans" cxnId="{D5CCBCB1-5AEA-0349-A50E-F5D230E03506}">
      <dgm:prSet/>
      <dgm:spPr/>
      <dgm:t>
        <a:bodyPr/>
        <a:lstStyle/>
        <a:p>
          <a:endParaRPr lang="en-US"/>
        </a:p>
      </dgm:t>
    </dgm:pt>
    <dgm:pt modelId="{A1437360-D8F0-5E4A-8BE0-F4751093F381}" type="sibTrans" cxnId="{D5CCBCB1-5AEA-0349-A50E-F5D230E03506}">
      <dgm:prSet/>
      <dgm:spPr/>
      <dgm:t>
        <a:bodyPr/>
        <a:lstStyle/>
        <a:p>
          <a:endParaRPr lang="en-US"/>
        </a:p>
      </dgm:t>
    </dgm:pt>
    <dgm:pt modelId="{01C8B195-FBFC-2341-AE1A-037BD259C503}">
      <dgm:prSet phldrT="[Text]" custT="1"/>
      <dgm:spPr/>
      <dgm:t>
        <a:bodyPr/>
        <a:lstStyle/>
        <a:p>
          <a:r>
            <a:rPr lang="en-US" sz="1600" b="0" dirty="0" smtClean="0"/>
            <a:t>Reading the Bible</a:t>
          </a:r>
          <a:endParaRPr lang="en-US" sz="1600" b="0" dirty="0"/>
        </a:p>
      </dgm:t>
    </dgm:pt>
    <dgm:pt modelId="{6D4FCA85-6E70-D646-8059-E5F6CFE25D47}" type="parTrans" cxnId="{4D5F2D7D-089F-6C45-9218-B7ACB5E62B8B}">
      <dgm:prSet/>
      <dgm:spPr/>
      <dgm:t>
        <a:bodyPr/>
        <a:lstStyle/>
        <a:p>
          <a:endParaRPr lang="en-US"/>
        </a:p>
      </dgm:t>
    </dgm:pt>
    <dgm:pt modelId="{4F0ED9E2-0967-D540-8A69-A1DC5693EDA5}" type="sibTrans" cxnId="{4D5F2D7D-089F-6C45-9218-B7ACB5E62B8B}">
      <dgm:prSet/>
      <dgm:spPr/>
      <dgm:t>
        <a:bodyPr/>
        <a:lstStyle/>
        <a:p>
          <a:endParaRPr lang="en-US"/>
        </a:p>
      </dgm:t>
    </dgm:pt>
    <dgm:pt modelId="{9E732840-FEBA-2049-86D9-F281FB00C748}">
      <dgm:prSet phldrT="[Text]" custT="1"/>
      <dgm:spPr/>
      <dgm:t>
        <a:bodyPr/>
        <a:lstStyle/>
        <a:p>
          <a:r>
            <a:rPr lang="en-US" sz="1600" b="0" dirty="0" smtClean="0"/>
            <a:t>Serving Working for Justice Caring for Creation</a:t>
          </a:r>
          <a:endParaRPr lang="en-US" sz="1600" b="0" dirty="0"/>
        </a:p>
      </dgm:t>
    </dgm:pt>
    <dgm:pt modelId="{3F1297D6-964F-464A-B5F3-57CBD90E7F60}" type="parTrans" cxnId="{27D753E1-0454-0841-8790-FE13BE651440}">
      <dgm:prSet/>
      <dgm:spPr/>
      <dgm:t>
        <a:bodyPr/>
        <a:lstStyle/>
        <a:p>
          <a:endParaRPr lang="en-US"/>
        </a:p>
      </dgm:t>
    </dgm:pt>
    <dgm:pt modelId="{070B1289-7240-0F47-A167-BEBB3D098A1F}" type="sibTrans" cxnId="{27D753E1-0454-0841-8790-FE13BE651440}">
      <dgm:prSet/>
      <dgm:spPr/>
      <dgm:t>
        <a:bodyPr/>
        <a:lstStyle/>
        <a:p>
          <a:endParaRPr lang="en-US"/>
        </a:p>
      </dgm:t>
    </dgm:pt>
    <dgm:pt modelId="{9949D489-DD70-684D-849C-CDAD22C44CC5}" type="pres">
      <dgm:prSet presAssocID="{DEF72F34-318C-7F42-9EF8-DD2F1073490E}" presName="cycle" presStyleCnt="0">
        <dgm:presLayoutVars>
          <dgm:chMax val="1"/>
          <dgm:dir/>
          <dgm:animLvl val="ctr"/>
          <dgm:resizeHandles val="exact"/>
        </dgm:presLayoutVars>
      </dgm:prSet>
      <dgm:spPr/>
      <dgm:t>
        <a:bodyPr/>
        <a:lstStyle/>
        <a:p>
          <a:endParaRPr lang="en-US"/>
        </a:p>
      </dgm:t>
    </dgm:pt>
    <dgm:pt modelId="{F2690FA2-75B7-C044-90AA-F126493B6DAC}" type="pres">
      <dgm:prSet presAssocID="{9C37D2A9-80A8-194A-906E-5A1CEF574858}" presName="centerShape" presStyleLbl="node0" presStyleIdx="0" presStyleCnt="1"/>
      <dgm:spPr/>
      <dgm:t>
        <a:bodyPr/>
        <a:lstStyle/>
        <a:p>
          <a:endParaRPr lang="en-US"/>
        </a:p>
      </dgm:t>
    </dgm:pt>
    <dgm:pt modelId="{F8BE6A67-E23D-FA41-8D94-8672CB317A9A}" type="pres">
      <dgm:prSet presAssocID="{20C0A495-4090-6E41-8690-B4522ED129A9}" presName="parTrans" presStyleLbl="bgSibTrans2D1" presStyleIdx="0" presStyleCnt="8"/>
      <dgm:spPr/>
      <dgm:t>
        <a:bodyPr/>
        <a:lstStyle/>
        <a:p>
          <a:endParaRPr lang="en-US"/>
        </a:p>
      </dgm:t>
    </dgm:pt>
    <dgm:pt modelId="{E6E9F2DF-D0DF-7A42-8479-6AAE9B446CCE}" type="pres">
      <dgm:prSet presAssocID="{20C63A05-8038-4A44-844D-D0BBE8CB64B0}" presName="node" presStyleLbl="node1" presStyleIdx="0" presStyleCnt="8">
        <dgm:presLayoutVars>
          <dgm:bulletEnabled val="1"/>
        </dgm:presLayoutVars>
      </dgm:prSet>
      <dgm:spPr/>
      <dgm:t>
        <a:bodyPr/>
        <a:lstStyle/>
        <a:p>
          <a:endParaRPr lang="en-US"/>
        </a:p>
      </dgm:t>
    </dgm:pt>
    <dgm:pt modelId="{999BB4BD-3DDB-B64B-96FD-9E84D2F302B4}" type="pres">
      <dgm:prSet presAssocID="{031D8BD8-268C-8644-9462-4BA2658B3970}" presName="parTrans" presStyleLbl="bgSibTrans2D1" presStyleIdx="1" presStyleCnt="8"/>
      <dgm:spPr/>
      <dgm:t>
        <a:bodyPr/>
        <a:lstStyle/>
        <a:p>
          <a:endParaRPr lang="en-US"/>
        </a:p>
      </dgm:t>
    </dgm:pt>
    <dgm:pt modelId="{8F0DF070-5C1C-3447-BB78-F0DE8FB207A1}" type="pres">
      <dgm:prSet presAssocID="{BDD404F6-970B-A04A-92D1-86C4F5B5B003}" presName="node" presStyleLbl="node1" presStyleIdx="1" presStyleCnt="8">
        <dgm:presLayoutVars>
          <dgm:bulletEnabled val="1"/>
        </dgm:presLayoutVars>
      </dgm:prSet>
      <dgm:spPr/>
      <dgm:t>
        <a:bodyPr/>
        <a:lstStyle/>
        <a:p>
          <a:endParaRPr lang="en-US"/>
        </a:p>
      </dgm:t>
    </dgm:pt>
    <dgm:pt modelId="{C1DE2ED8-D0BA-2A4A-A67D-0B9DB8885EAA}" type="pres">
      <dgm:prSet presAssocID="{F1B3B838-AB84-4A48-81C0-0EEA6DFFF6DE}" presName="parTrans" presStyleLbl="bgSibTrans2D1" presStyleIdx="2" presStyleCnt="8"/>
      <dgm:spPr/>
      <dgm:t>
        <a:bodyPr/>
        <a:lstStyle/>
        <a:p>
          <a:endParaRPr lang="en-US"/>
        </a:p>
      </dgm:t>
    </dgm:pt>
    <dgm:pt modelId="{ADEBC3E9-F55C-E640-A441-7C9BE61E1135}" type="pres">
      <dgm:prSet presAssocID="{B2AED359-06AE-FF4A-B984-C511E20DCE05}" presName="node" presStyleLbl="node1" presStyleIdx="2" presStyleCnt="8">
        <dgm:presLayoutVars>
          <dgm:bulletEnabled val="1"/>
        </dgm:presLayoutVars>
      </dgm:prSet>
      <dgm:spPr/>
      <dgm:t>
        <a:bodyPr/>
        <a:lstStyle/>
        <a:p>
          <a:endParaRPr lang="en-US"/>
        </a:p>
      </dgm:t>
    </dgm:pt>
    <dgm:pt modelId="{57DBEB46-132C-FC49-81C5-2776F1C3EA50}" type="pres">
      <dgm:prSet presAssocID="{95848919-5B0F-624B-9268-2D0C03E9E7D1}" presName="parTrans" presStyleLbl="bgSibTrans2D1" presStyleIdx="3" presStyleCnt="8"/>
      <dgm:spPr/>
      <dgm:t>
        <a:bodyPr/>
        <a:lstStyle/>
        <a:p>
          <a:endParaRPr lang="en-US"/>
        </a:p>
      </dgm:t>
    </dgm:pt>
    <dgm:pt modelId="{A9D26234-1B6D-8540-9AF2-AB1B7E393EFE}" type="pres">
      <dgm:prSet presAssocID="{FF99F1F1-B9A6-E743-BD8F-2460AACAA18C}" presName="node" presStyleLbl="node1" presStyleIdx="3" presStyleCnt="8">
        <dgm:presLayoutVars>
          <dgm:bulletEnabled val="1"/>
        </dgm:presLayoutVars>
      </dgm:prSet>
      <dgm:spPr/>
      <dgm:t>
        <a:bodyPr/>
        <a:lstStyle/>
        <a:p>
          <a:endParaRPr lang="en-US"/>
        </a:p>
      </dgm:t>
    </dgm:pt>
    <dgm:pt modelId="{C41117A4-7368-6D49-8780-672F39D0100E}" type="pres">
      <dgm:prSet presAssocID="{2EC36DCA-E5A7-324A-92C5-F2D844FDB7D6}" presName="parTrans" presStyleLbl="bgSibTrans2D1" presStyleIdx="4" presStyleCnt="8"/>
      <dgm:spPr/>
      <dgm:t>
        <a:bodyPr/>
        <a:lstStyle/>
        <a:p>
          <a:endParaRPr lang="en-US"/>
        </a:p>
      </dgm:t>
    </dgm:pt>
    <dgm:pt modelId="{622E44B8-CEF8-334D-B40C-C706B58EFCB9}" type="pres">
      <dgm:prSet presAssocID="{E3F0FDD3-16D5-9B44-B982-15ACF582B69F}" presName="node" presStyleLbl="node1" presStyleIdx="4" presStyleCnt="8">
        <dgm:presLayoutVars>
          <dgm:bulletEnabled val="1"/>
        </dgm:presLayoutVars>
      </dgm:prSet>
      <dgm:spPr/>
      <dgm:t>
        <a:bodyPr/>
        <a:lstStyle/>
        <a:p>
          <a:endParaRPr lang="en-US"/>
        </a:p>
      </dgm:t>
    </dgm:pt>
    <dgm:pt modelId="{46359FB7-AE2D-AD48-BA3F-7A6D9F8A325C}" type="pres">
      <dgm:prSet presAssocID="{6D4FCA85-6E70-D646-8059-E5F6CFE25D47}" presName="parTrans" presStyleLbl="bgSibTrans2D1" presStyleIdx="5" presStyleCnt="8"/>
      <dgm:spPr/>
      <dgm:t>
        <a:bodyPr/>
        <a:lstStyle/>
        <a:p>
          <a:endParaRPr lang="en-US"/>
        </a:p>
      </dgm:t>
    </dgm:pt>
    <dgm:pt modelId="{84DD20D6-EA29-D549-89FE-D6C243272021}" type="pres">
      <dgm:prSet presAssocID="{01C8B195-FBFC-2341-AE1A-037BD259C503}" presName="node" presStyleLbl="node1" presStyleIdx="5" presStyleCnt="8">
        <dgm:presLayoutVars>
          <dgm:bulletEnabled val="1"/>
        </dgm:presLayoutVars>
      </dgm:prSet>
      <dgm:spPr/>
      <dgm:t>
        <a:bodyPr/>
        <a:lstStyle/>
        <a:p>
          <a:endParaRPr lang="en-US"/>
        </a:p>
      </dgm:t>
    </dgm:pt>
    <dgm:pt modelId="{CB254614-3AE3-5942-B4A8-B94331E526C1}" type="pres">
      <dgm:prSet presAssocID="{3F1297D6-964F-464A-B5F3-57CBD90E7F60}" presName="parTrans" presStyleLbl="bgSibTrans2D1" presStyleIdx="6" presStyleCnt="8"/>
      <dgm:spPr/>
      <dgm:t>
        <a:bodyPr/>
        <a:lstStyle/>
        <a:p>
          <a:endParaRPr lang="en-US"/>
        </a:p>
      </dgm:t>
    </dgm:pt>
    <dgm:pt modelId="{8A10532C-9CDC-0F4D-AC32-3F3031B107C5}" type="pres">
      <dgm:prSet presAssocID="{9E732840-FEBA-2049-86D9-F281FB00C748}" presName="node" presStyleLbl="node1" presStyleIdx="6" presStyleCnt="8" custScaleX="115449">
        <dgm:presLayoutVars>
          <dgm:bulletEnabled val="1"/>
        </dgm:presLayoutVars>
      </dgm:prSet>
      <dgm:spPr/>
      <dgm:t>
        <a:bodyPr/>
        <a:lstStyle/>
        <a:p>
          <a:endParaRPr lang="en-US"/>
        </a:p>
      </dgm:t>
    </dgm:pt>
    <dgm:pt modelId="{853CB1C5-0190-7648-BF25-B8119ACA74DB}" type="pres">
      <dgm:prSet presAssocID="{222E0E28-6D89-724F-AF08-EE589462EE0C}" presName="parTrans" presStyleLbl="bgSibTrans2D1" presStyleIdx="7" presStyleCnt="8"/>
      <dgm:spPr/>
      <dgm:t>
        <a:bodyPr/>
        <a:lstStyle/>
        <a:p>
          <a:endParaRPr lang="en-US"/>
        </a:p>
      </dgm:t>
    </dgm:pt>
    <dgm:pt modelId="{E524CBBB-262F-5B4E-A4DE-55B0DFBD9C87}" type="pres">
      <dgm:prSet presAssocID="{2AE867CA-5B3D-B841-B177-682306CC45AF}" presName="node" presStyleLbl="node1" presStyleIdx="7" presStyleCnt="8">
        <dgm:presLayoutVars>
          <dgm:bulletEnabled val="1"/>
        </dgm:presLayoutVars>
      </dgm:prSet>
      <dgm:spPr/>
      <dgm:t>
        <a:bodyPr/>
        <a:lstStyle/>
        <a:p>
          <a:endParaRPr lang="en-US"/>
        </a:p>
      </dgm:t>
    </dgm:pt>
  </dgm:ptLst>
  <dgm:cxnLst>
    <dgm:cxn modelId="{9BDBB715-8316-5348-B6D1-04A63952D88B}" srcId="{9C37D2A9-80A8-194A-906E-5A1CEF574858}" destId="{B2AED359-06AE-FF4A-B984-C511E20DCE05}" srcOrd="2" destOrd="0" parTransId="{F1B3B838-AB84-4A48-81C0-0EEA6DFFF6DE}" sibTransId="{2A8E7A2B-9520-9B46-973B-E8CA77BA1A99}"/>
    <dgm:cxn modelId="{622B8955-C439-2942-ADA0-B602DCBAA8D7}" type="presOf" srcId="{9C37D2A9-80A8-194A-906E-5A1CEF574858}" destId="{F2690FA2-75B7-C044-90AA-F126493B6DAC}" srcOrd="0" destOrd="0" presId="urn:microsoft.com/office/officeart/2005/8/layout/radial4"/>
    <dgm:cxn modelId="{5A0C743A-F626-C84D-B728-5F350396281F}" type="presOf" srcId="{F1B3B838-AB84-4A48-81C0-0EEA6DFFF6DE}" destId="{C1DE2ED8-D0BA-2A4A-A67D-0B9DB8885EAA}" srcOrd="0" destOrd="0" presId="urn:microsoft.com/office/officeart/2005/8/layout/radial4"/>
    <dgm:cxn modelId="{809E6A32-4F70-6143-8110-DECA1A4F311E}" type="presOf" srcId="{E3F0FDD3-16D5-9B44-B982-15ACF582B69F}" destId="{622E44B8-CEF8-334D-B40C-C706B58EFCB9}" srcOrd="0" destOrd="0" presId="urn:microsoft.com/office/officeart/2005/8/layout/radial4"/>
    <dgm:cxn modelId="{F141F3F0-2EB2-D346-9921-0ADFAA413DED}" type="presOf" srcId="{95848919-5B0F-624B-9268-2D0C03E9E7D1}" destId="{57DBEB46-132C-FC49-81C5-2776F1C3EA50}" srcOrd="0" destOrd="0" presId="urn:microsoft.com/office/officeart/2005/8/layout/radial4"/>
    <dgm:cxn modelId="{A0B07D5E-2357-0945-AD15-7B3A80C38D66}" srcId="{9C37D2A9-80A8-194A-906E-5A1CEF574858}" destId="{FF99F1F1-B9A6-E743-BD8F-2460AACAA18C}" srcOrd="3" destOrd="0" parTransId="{95848919-5B0F-624B-9268-2D0C03E9E7D1}" sibTransId="{7240A569-04D0-054C-AE1E-1B8212B59049}"/>
    <dgm:cxn modelId="{E7255FEF-C585-3D4A-9E8B-07CDDE8C6166}" srcId="{9C37D2A9-80A8-194A-906E-5A1CEF574858}" destId="{BDD404F6-970B-A04A-92D1-86C4F5B5B003}" srcOrd="1" destOrd="0" parTransId="{031D8BD8-268C-8644-9462-4BA2658B3970}" sibTransId="{F5C3287A-FCAA-B344-A44D-EF0E3F2351BE}"/>
    <dgm:cxn modelId="{B189B8F1-BA3F-5A46-88D6-5E43869B0444}" type="presOf" srcId="{2EC36DCA-E5A7-324A-92C5-F2D844FDB7D6}" destId="{C41117A4-7368-6D49-8780-672F39D0100E}" srcOrd="0" destOrd="0" presId="urn:microsoft.com/office/officeart/2005/8/layout/radial4"/>
    <dgm:cxn modelId="{D9026DD0-A7A6-024A-9B9B-A2F4EF98EE63}" type="presOf" srcId="{FF99F1F1-B9A6-E743-BD8F-2460AACAA18C}" destId="{A9D26234-1B6D-8540-9AF2-AB1B7E393EFE}" srcOrd="0" destOrd="0" presId="urn:microsoft.com/office/officeart/2005/8/layout/radial4"/>
    <dgm:cxn modelId="{4443C7AC-F54C-FE40-B92D-FE31594E985A}" type="presOf" srcId="{3F1297D6-964F-464A-B5F3-57CBD90E7F60}" destId="{CB254614-3AE3-5942-B4A8-B94331E526C1}" srcOrd="0" destOrd="0" presId="urn:microsoft.com/office/officeart/2005/8/layout/radial4"/>
    <dgm:cxn modelId="{4ECC7B24-1A1B-514D-9683-7D375641FBD1}" type="presOf" srcId="{B2AED359-06AE-FF4A-B984-C511E20DCE05}" destId="{ADEBC3E9-F55C-E640-A441-7C9BE61E1135}" srcOrd="0" destOrd="0" presId="urn:microsoft.com/office/officeart/2005/8/layout/radial4"/>
    <dgm:cxn modelId="{4C77CACE-4DE7-8F4E-B64E-999A48E30D70}" type="presOf" srcId="{DEF72F34-318C-7F42-9EF8-DD2F1073490E}" destId="{9949D489-DD70-684D-849C-CDAD22C44CC5}" srcOrd="0" destOrd="0" presId="urn:microsoft.com/office/officeart/2005/8/layout/radial4"/>
    <dgm:cxn modelId="{5AE9AB65-9E2E-0C45-9483-4E7C792F99B5}" type="presOf" srcId="{222E0E28-6D89-724F-AF08-EE589462EE0C}" destId="{853CB1C5-0190-7648-BF25-B8119ACA74DB}" srcOrd="0" destOrd="0" presId="urn:microsoft.com/office/officeart/2005/8/layout/radial4"/>
    <dgm:cxn modelId="{27D753E1-0454-0841-8790-FE13BE651440}" srcId="{9C37D2A9-80A8-194A-906E-5A1CEF574858}" destId="{9E732840-FEBA-2049-86D9-F281FB00C748}" srcOrd="6" destOrd="0" parTransId="{3F1297D6-964F-464A-B5F3-57CBD90E7F60}" sibTransId="{070B1289-7240-0F47-A167-BEBB3D098A1F}"/>
    <dgm:cxn modelId="{3A2CAD1E-1920-B94D-BE96-BAC234018612}" srcId="{9C37D2A9-80A8-194A-906E-5A1CEF574858}" destId="{2AE867CA-5B3D-B841-B177-682306CC45AF}" srcOrd="7" destOrd="0" parTransId="{222E0E28-6D89-724F-AF08-EE589462EE0C}" sibTransId="{D5067C90-7D91-E642-9D7E-54B1C6090289}"/>
    <dgm:cxn modelId="{32BD2FA3-C7E0-0E4B-B198-2AE466794D5F}" type="presOf" srcId="{6D4FCA85-6E70-D646-8059-E5F6CFE25D47}" destId="{46359FB7-AE2D-AD48-BA3F-7A6D9F8A325C}" srcOrd="0" destOrd="0" presId="urn:microsoft.com/office/officeart/2005/8/layout/radial4"/>
    <dgm:cxn modelId="{A1C9C3F8-0E90-E748-81CD-BB7807B9E487}" type="presOf" srcId="{20C63A05-8038-4A44-844D-D0BBE8CB64B0}" destId="{E6E9F2DF-D0DF-7A42-8479-6AAE9B446CCE}" srcOrd="0" destOrd="0" presId="urn:microsoft.com/office/officeart/2005/8/layout/radial4"/>
    <dgm:cxn modelId="{1E38574D-E730-FC4A-B125-C40ADFF14A8D}" srcId="{9C37D2A9-80A8-194A-906E-5A1CEF574858}" destId="{20C63A05-8038-4A44-844D-D0BBE8CB64B0}" srcOrd="0" destOrd="0" parTransId="{20C0A495-4090-6E41-8690-B4522ED129A9}" sibTransId="{BE978567-50A2-9A4B-940D-5BD65772B5F3}"/>
    <dgm:cxn modelId="{94DF03FB-D0C0-184A-8E18-846889F3B14E}" type="presOf" srcId="{20C0A495-4090-6E41-8690-B4522ED129A9}" destId="{F8BE6A67-E23D-FA41-8D94-8672CB317A9A}" srcOrd="0" destOrd="0" presId="urn:microsoft.com/office/officeart/2005/8/layout/radial4"/>
    <dgm:cxn modelId="{16A8CECF-3E32-8444-B11E-D890DE6AA36E}" type="presOf" srcId="{9E732840-FEBA-2049-86D9-F281FB00C748}" destId="{8A10532C-9CDC-0F4D-AC32-3F3031B107C5}" srcOrd="0" destOrd="0" presId="urn:microsoft.com/office/officeart/2005/8/layout/radial4"/>
    <dgm:cxn modelId="{935DC5F4-39A4-B240-8F45-13320B37C9CF}" srcId="{DEF72F34-318C-7F42-9EF8-DD2F1073490E}" destId="{9C37D2A9-80A8-194A-906E-5A1CEF574858}" srcOrd="0" destOrd="0" parTransId="{0B33B681-2885-0F4C-8E0B-DCE578606095}" sibTransId="{023F91DE-3ACE-4249-911A-33378F51BE19}"/>
    <dgm:cxn modelId="{E93ADC36-43B3-BD49-964F-5D6BBA8CFBF6}" type="presOf" srcId="{01C8B195-FBFC-2341-AE1A-037BD259C503}" destId="{84DD20D6-EA29-D549-89FE-D6C243272021}" srcOrd="0" destOrd="0" presId="urn:microsoft.com/office/officeart/2005/8/layout/radial4"/>
    <dgm:cxn modelId="{86A39BB8-E77D-8D4E-AFA2-877C4A636FAF}" type="presOf" srcId="{2AE867CA-5B3D-B841-B177-682306CC45AF}" destId="{E524CBBB-262F-5B4E-A4DE-55B0DFBD9C87}" srcOrd="0" destOrd="0" presId="urn:microsoft.com/office/officeart/2005/8/layout/radial4"/>
    <dgm:cxn modelId="{2B941726-4E72-C345-83FC-291FB1224CD7}" type="presOf" srcId="{031D8BD8-268C-8644-9462-4BA2658B3970}" destId="{999BB4BD-3DDB-B64B-96FD-9E84D2F302B4}" srcOrd="0" destOrd="0" presId="urn:microsoft.com/office/officeart/2005/8/layout/radial4"/>
    <dgm:cxn modelId="{944F7C70-5CF9-F54C-B58C-8B5C637192E0}" type="presOf" srcId="{BDD404F6-970B-A04A-92D1-86C4F5B5B003}" destId="{8F0DF070-5C1C-3447-BB78-F0DE8FB207A1}" srcOrd="0" destOrd="0" presId="urn:microsoft.com/office/officeart/2005/8/layout/radial4"/>
    <dgm:cxn modelId="{4D5F2D7D-089F-6C45-9218-B7ACB5E62B8B}" srcId="{9C37D2A9-80A8-194A-906E-5A1CEF574858}" destId="{01C8B195-FBFC-2341-AE1A-037BD259C503}" srcOrd="5" destOrd="0" parTransId="{6D4FCA85-6E70-D646-8059-E5F6CFE25D47}" sibTransId="{4F0ED9E2-0967-D540-8A69-A1DC5693EDA5}"/>
    <dgm:cxn modelId="{D5CCBCB1-5AEA-0349-A50E-F5D230E03506}" srcId="{9C37D2A9-80A8-194A-906E-5A1CEF574858}" destId="{E3F0FDD3-16D5-9B44-B982-15ACF582B69F}" srcOrd="4" destOrd="0" parTransId="{2EC36DCA-E5A7-324A-92C5-F2D844FDB7D6}" sibTransId="{A1437360-D8F0-5E4A-8BE0-F4751093F381}"/>
    <dgm:cxn modelId="{0932D988-3C5E-E549-849B-FB7317F56753}" type="presParOf" srcId="{9949D489-DD70-684D-849C-CDAD22C44CC5}" destId="{F2690FA2-75B7-C044-90AA-F126493B6DAC}" srcOrd="0" destOrd="0" presId="urn:microsoft.com/office/officeart/2005/8/layout/radial4"/>
    <dgm:cxn modelId="{9B2FB05D-F40F-CC44-8C2D-856A0F15A21C}" type="presParOf" srcId="{9949D489-DD70-684D-849C-CDAD22C44CC5}" destId="{F8BE6A67-E23D-FA41-8D94-8672CB317A9A}" srcOrd="1" destOrd="0" presId="urn:microsoft.com/office/officeart/2005/8/layout/radial4"/>
    <dgm:cxn modelId="{1E1977C6-18EF-F74D-9982-32868C052177}" type="presParOf" srcId="{9949D489-DD70-684D-849C-CDAD22C44CC5}" destId="{E6E9F2DF-D0DF-7A42-8479-6AAE9B446CCE}" srcOrd="2" destOrd="0" presId="urn:microsoft.com/office/officeart/2005/8/layout/radial4"/>
    <dgm:cxn modelId="{BB08B5A3-EC19-9C49-B4B3-89A2B6BD2912}" type="presParOf" srcId="{9949D489-DD70-684D-849C-CDAD22C44CC5}" destId="{999BB4BD-3DDB-B64B-96FD-9E84D2F302B4}" srcOrd="3" destOrd="0" presId="urn:microsoft.com/office/officeart/2005/8/layout/radial4"/>
    <dgm:cxn modelId="{0BAA5B6C-8FE1-2D45-9DF8-407D28684B9E}" type="presParOf" srcId="{9949D489-DD70-684D-849C-CDAD22C44CC5}" destId="{8F0DF070-5C1C-3447-BB78-F0DE8FB207A1}" srcOrd="4" destOrd="0" presId="urn:microsoft.com/office/officeart/2005/8/layout/radial4"/>
    <dgm:cxn modelId="{83FB1406-EB4D-5B44-BA96-D165F75ABF86}" type="presParOf" srcId="{9949D489-DD70-684D-849C-CDAD22C44CC5}" destId="{C1DE2ED8-D0BA-2A4A-A67D-0B9DB8885EAA}" srcOrd="5" destOrd="0" presId="urn:microsoft.com/office/officeart/2005/8/layout/radial4"/>
    <dgm:cxn modelId="{734948C7-8EE7-334D-AE81-A5B1075CDC05}" type="presParOf" srcId="{9949D489-DD70-684D-849C-CDAD22C44CC5}" destId="{ADEBC3E9-F55C-E640-A441-7C9BE61E1135}" srcOrd="6" destOrd="0" presId="urn:microsoft.com/office/officeart/2005/8/layout/radial4"/>
    <dgm:cxn modelId="{89E3AC1A-2E30-4644-A113-160D5632985F}" type="presParOf" srcId="{9949D489-DD70-684D-849C-CDAD22C44CC5}" destId="{57DBEB46-132C-FC49-81C5-2776F1C3EA50}" srcOrd="7" destOrd="0" presId="urn:microsoft.com/office/officeart/2005/8/layout/radial4"/>
    <dgm:cxn modelId="{F80B02CF-7716-9F47-B0DC-5E43F6866944}" type="presParOf" srcId="{9949D489-DD70-684D-849C-CDAD22C44CC5}" destId="{A9D26234-1B6D-8540-9AF2-AB1B7E393EFE}" srcOrd="8" destOrd="0" presId="urn:microsoft.com/office/officeart/2005/8/layout/radial4"/>
    <dgm:cxn modelId="{89BBDDE4-A42D-E44F-B487-A571879B5980}" type="presParOf" srcId="{9949D489-DD70-684D-849C-CDAD22C44CC5}" destId="{C41117A4-7368-6D49-8780-672F39D0100E}" srcOrd="9" destOrd="0" presId="urn:microsoft.com/office/officeart/2005/8/layout/radial4"/>
    <dgm:cxn modelId="{50F62E8A-8F66-DC4A-B8DB-3408AE0397C5}" type="presParOf" srcId="{9949D489-DD70-684D-849C-CDAD22C44CC5}" destId="{622E44B8-CEF8-334D-B40C-C706B58EFCB9}" srcOrd="10" destOrd="0" presId="urn:microsoft.com/office/officeart/2005/8/layout/radial4"/>
    <dgm:cxn modelId="{E5917F44-8C5E-FA43-BAFD-A3D815F469DA}" type="presParOf" srcId="{9949D489-DD70-684D-849C-CDAD22C44CC5}" destId="{46359FB7-AE2D-AD48-BA3F-7A6D9F8A325C}" srcOrd="11" destOrd="0" presId="urn:microsoft.com/office/officeart/2005/8/layout/radial4"/>
    <dgm:cxn modelId="{AEE5D388-8155-3845-A1CF-ABB7C76184D9}" type="presParOf" srcId="{9949D489-DD70-684D-849C-CDAD22C44CC5}" destId="{84DD20D6-EA29-D549-89FE-D6C243272021}" srcOrd="12" destOrd="0" presId="urn:microsoft.com/office/officeart/2005/8/layout/radial4"/>
    <dgm:cxn modelId="{3FE99A05-97E9-CD43-80FA-DC1D7E700B0A}" type="presParOf" srcId="{9949D489-DD70-684D-849C-CDAD22C44CC5}" destId="{CB254614-3AE3-5942-B4A8-B94331E526C1}" srcOrd="13" destOrd="0" presId="urn:microsoft.com/office/officeart/2005/8/layout/radial4"/>
    <dgm:cxn modelId="{F17C019C-CD8D-DB40-80AE-2FBA880BB059}" type="presParOf" srcId="{9949D489-DD70-684D-849C-CDAD22C44CC5}" destId="{8A10532C-9CDC-0F4D-AC32-3F3031B107C5}" srcOrd="14" destOrd="0" presId="urn:microsoft.com/office/officeart/2005/8/layout/radial4"/>
    <dgm:cxn modelId="{9B5F6D47-554D-FF49-AFF8-B24C53CDC96D}" type="presParOf" srcId="{9949D489-DD70-684D-849C-CDAD22C44CC5}" destId="{853CB1C5-0190-7648-BF25-B8119ACA74DB}" srcOrd="15" destOrd="0" presId="urn:microsoft.com/office/officeart/2005/8/layout/radial4"/>
    <dgm:cxn modelId="{86BEC2B1-4ACB-A046-8917-0BBE2C02582B}" type="presParOf" srcId="{9949D489-DD70-684D-849C-CDAD22C44CC5}" destId="{E524CBBB-262F-5B4E-A4DE-55B0DFBD9C87}" srcOrd="1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C1C1528-61D8-104A-99DC-22274A647538}" type="doc">
      <dgm:prSet loTypeId="urn:microsoft.com/office/officeart/2005/8/layout/cycle3" loCatId="" qsTypeId="urn:microsoft.com/office/officeart/2005/8/quickstyle/simple2" qsCatId="simple" csTypeId="urn:microsoft.com/office/officeart/2005/8/colors/colorful2" csCatId="colorful" phldr="1"/>
      <dgm:spPr/>
      <dgm:t>
        <a:bodyPr/>
        <a:lstStyle/>
        <a:p>
          <a:endParaRPr lang="en-US"/>
        </a:p>
      </dgm:t>
    </dgm:pt>
    <dgm:pt modelId="{6AD4D654-1456-6143-9C6F-732EE741AB06}">
      <dgm:prSet phldrT="[Text]"/>
      <dgm:spPr/>
      <dgm:t>
        <a:bodyPr/>
        <a:lstStyle/>
        <a:p>
          <a:r>
            <a:rPr lang="en-US" b="1" dirty="0" smtClean="0">
              <a:latin typeface="+mn-lt"/>
            </a:rPr>
            <a:t>Preparation</a:t>
          </a:r>
          <a:r>
            <a:rPr lang="en-US" dirty="0" smtClean="0">
              <a:latin typeface="+mn-lt"/>
            </a:rPr>
            <a:t>: </a:t>
          </a:r>
          <a:br>
            <a:rPr lang="en-US" dirty="0" smtClean="0">
              <a:latin typeface="+mn-lt"/>
            </a:rPr>
          </a:br>
          <a:r>
            <a:rPr lang="en-US" dirty="0" smtClean="0">
              <a:latin typeface="+mn-lt"/>
            </a:rPr>
            <a:t>knowledge &amp; practices for participating fully</a:t>
          </a:r>
          <a:endParaRPr lang="en-US" dirty="0">
            <a:latin typeface="+mn-lt"/>
          </a:endParaRPr>
        </a:p>
      </dgm:t>
    </dgm:pt>
    <dgm:pt modelId="{FFAA79B1-6116-B448-AA82-D28F74561F22}" type="parTrans" cxnId="{AE5764DA-71F1-4947-A64A-48F920F05A83}">
      <dgm:prSet/>
      <dgm:spPr/>
      <dgm:t>
        <a:bodyPr/>
        <a:lstStyle/>
        <a:p>
          <a:endParaRPr lang="en-US"/>
        </a:p>
      </dgm:t>
    </dgm:pt>
    <dgm:pt modelId="{9B422377-96C8-3347-913E-152720695D19}" type="sibTrans" cxnId="{AE5764DA-71F1-4947-A64A-48F920F05A83}">
      <dgm:prSet/>
      <dgm:spPr/>
      <dgm:t>
        <a:bodyPr/>
        <a:lstStyle/>
        <a:p>
          <a:endParaRPr lang="en-US"/>
        </a:p>
      </dgm:t>
    </dgm:pt>
    <dgm:pt modelId="{454580A2-BB39-5E45-AD74-00992D345B8B}">
      <dgm:prSet phldrT="[Text]"/>
      <dgm:spPr/>
      <dgm:t>
        <a:bodyPr/>
        <a:lstStyle/>
        <a:p>
          <a:r>
            <a:rPr lang="en-US" b="1" dirty="0" smtClean="0">
              <a:latin typeface="+mn-lt"/>
            </a:rPr>
            <a:t>Guided Participation</a:t>
          </a:r>
          <a:r>
            <a:rPr lang="en-US" dirty="0" smtClean="0">
              <a:latin typeface="+mn-lt"/>
            </a:rPr>
            <a:t>: </a:t>
          </a:r>
          <a:br>
            <a:rPr lang="en-US" dirty="0" smtClean="0">
              <a:latin typeface="+mn-lt"/>
            </a:rPr>
          </a:br>
          <a:r>
            <a:rPr lang="en-US" dirty="0" smtClean="0">
              <a:latin typeface="+mn-lt"/>
            </a:rPr>
            <a:t>in the events of church life &amp; the Christian Faith</a:t>
          </a:r>
          <a:endParaRPr lang="en-US" dirty="0">
            <a:latin typeface="+mn-lt"/>
          </a:endParaRPr>
        </a:p>
      </dgm:t>
    </dgm:pt>
    <dgm:pt modelId="{6DFBC355-1F55-8D42-93AB-74E346D818B0}" type="parTrans" cxnId="{C025A369-D6E3-B248-AFDA-55DF5E200906}">
      <dgm:prSet/>
      <dgm:spPr/>
      <dgm:t>
        <a:bodyPr/>
        <a:lstStyle/>
        <a:p>
          <a:endParaRPr lang="en-US"/>
        </a:p>
      </dgm:t>
    </dgm:pt>
    <dgm:pt modelId="{48D1F1BE-D2EA-8649-BCC2-B6671D4E8A19}" type="sibTrans" cxnId="{C025A369-D6E3-B248-AFDA-55DF5E200906}">
      <dgm:prSet/>
      <dgm:spPr/>
      <dgm:t>
        <a:bodyPr/>
        <a:lstStyle/>
        <a:p>
          <a:endParaRPr lang="en-US"/>
        </a:p>
      </dgm:t>
    </dgm:pt>
    <dgm:pt modelId="{53BACFC6-64CC-6A40-A523-5DB4F49044C7}">
      <dgm:prSet phldrT="[Text]"/>
      <dgm:spPr/>
      <dgm:t>
        <a:bodyPr/>
        <a:lstStyle/>
        <a:p>
          <a:r>
            <a:rPr lang="en-US" b="1" dirty="0" smtClean="0">
              <a:latin typeface="+mn-lt"/>
            </a:rPr>
            <a:t>Reflection</a:t>
          </a:r>
          <a:r>
            <a:rPr lang="en-US" dirty="0" smtClean="0">
              <a:latin typeface="+mn-lt"/>
            </a:rPr>
            <a:t>:</a:t>
          </a:r>
          <a:br>
            <a:rPr lang="en-US" dirty="0" smtClean="0">
              <a:latin typeface="+mn-lt"/>
            </a:rPr>
          </a:br>
          <a:r>
            <a:rPr lang="en-US" dirty="0" smtClean="0">
              <a:latin typeface="+mn-lt"/>
            </a:rPr>
            <a:t>on the experience and living its meaning in daily life </a:t>
          </a:r>
          <a:endParaRPr lang="en-US" dirty="0">
            <a:latin typeface="+mn-lt"/>
          </a:endParaRPr>
        </a:p>
      </dgm:t>
    </dgm:pt>
    <dgm:pt modelId="{B00DDDFD-D9CC-F746-B535-E506F7800749}" type="parTrans" cxnId="{A21CE908-B8C0-A64F-8D45-753DD4501AF8}">
      <dgm:prSet/>
      <dgm:spPr/>
      <dgm:t>
        <a:bodyPr/>
        <a:lstStyle/>
        <a:p>
          <a:endParaRPr lang="en-US"/>
        </a:p>
      </dgm:t>
    </dgm:pt>
    <dgm:pt modelId="{9ED95691-2363-6444-97DD-72110DC9FAEA}" type="sibTrans" cxnId="{A21CE908-B8C0-A64F-8D45-753DD4501AF8}">
      <dgm:prSet/>
      <dgm:spPr/>
      <dgm:t>
        <a:bodyPr/>
        <a:lstStyle/>
        <a:p>
          <a:endParaRPr lang="en-US"/>
        </a:p>
      </dgm:t>
    </dgm:pt>
    <dgm:pt modelId="{33AEDC38-BB2D-0946-988A-6EB810279169}" type="pres">
      <dgm:prSet presAssocID="{9C1C1528-61D8-104A-99DC-22274A647538}" presName="Name0" presStyleCnt="0">
        <dgm:presLayoutVars>
          <dgm:dir/>
          <dgm:resizeHandles val="exact"/>
        </dgm:presLayoutVars>
      </dgm:prSet>
      <dgm:spPr/>
      <dgm:t>
        <a:bodyPr/>
        <a:lstStyle/>
        <a:p>
          <a:endParaRPr lang="en-US"/>
        </a:p>
      </dgm:t>
    </dgm:pt>
    <dgm:pt modelId="{4080DCF4-E42B-5340-981E-8F434C0165FD}" type="pres">
      <dgm:prSet presAssocID="{9C1C1528-61D8-104A-99DC-22274A647538}" presName="cycle" presStyleCnt="0"/>
      <dgm:spPr/>
      <dgm:t>
        <a:bodyPr/>
        <a:lstStyle/>
        <a:p>
          <a:endParaRPr lang="en-US"/>
        </a:p>
      </dgm:t>
    </dgm:pt>
    <dgm:pt modelId="{665F61AC-4C17-C347-BE30-92AE0C91DF06}" type="pres">
      <dgm:prSet presAssocID="{6AD4D654-1456-6143-9C6F-732EE741AB06}" presName="nodeFirstNode" presStyleLbl="node1" presStyleIdx="0" presStyleCnt="3" custRadScaleRad="100012" custRadScaleInc="999">
        <dgm:presLayoutVars>
          <dgm:bulletEnabled val="1"/>
        </dgm:presLayoutVars>
      </dgm:prSet>
      <dgm:spPr/>
      <dgm:t>
        <a:bodyPr/>
        <a:lstStyle/>
        <a:p>
          <a:endParaRPr lang="en-US"/>
        </a:p>
      </dgm:t>
    </dgm:pt>
    <dgm:pt modelId="{BEEC9AAA-1CE7-BF4C-B57C-1ADE4B0D156B}" type="pres">
      <dgm:prSet presAssocID="{9B422377-96C8-3347-913E-152720695D19}" presName="sibTransFirstNode" presStyleLbl="bgShp" presStyleIdx="0" presStyleCnt="1"/>
      <dgm:spPr/>
      <dgm:t>
        <a:bodyPr/>
        <a:lstStyle/>
        <a:p>
          <a:endParaRPr lang="en-US"/>
        </a:p>
      </dgm:t>
    </dgm:pt>
    <dgm:pt modelId="{96478C42-220D-754D-BFF0-723EB1331909}" type="pres">
      <dgm:prSet presAssocID="{454580A2-BB39-5E45-AD74-00992D345B8B}" presName="nodeFollowingNodes" presStyleLbl="node1" presStyleIdx="1" presStyleCnt="3" custRadScaleRad="119593" custRadScaleInc="-17119">
        <dgm:presLayoutVars>
          <dgm:bulletEnabled val="1"/>
        </dgm:presLayoutVars>
      </dgm:prSet>
      <dgm:spPr/>
      <dgm:t>
        <a:bodyPr/>
        <a:lstStyle/>
        <a:p>
          <a:endParaRPr lang="en-US"/>
        </a:p>
      </dgm:t>
    </dgm:pt>
    <dgm:pt modelId="{D808582F-540A-2D45-BB30-455919048987}" type="pres">
      <dgm:prSet presAssocID="{53BACFC6-64CC-6A40-A523-5DB4F49044C7}" presName="nodeFollowingNodes" presStyleLbl="node1" presStyleIdx="2" presStyleCnt="3" custRadScaleRad="111966" custRadScaleInc="25096">
        <dgm:presLayoutVars>
          <dgm:bulletEnabled val="1"/>
        </dgm:presLayoutVars>
      </dgm:prSet>
      <dgm:spPr/>
      <dgm:t>
        <a:bodyPr/>
        <a:lstStyle/>
        <a:p>
          <a:endParaRPr lang="en-US"/>
        </a:p>
      </dgm:t>
    </dgm:pt>
  </dgm:ptLst>
  <dgm:cxnLst>
    <dgm:cxn modelId="{5191668E-D96D-7447-8D9F-0158FABD7FEB}" type="presOf" srcId="{9C1C1528-61D8-104A-99DC-22274A647538}" destId="{33AEDC38-BB2D-0946-988A-6EB810279169}" srcOrd="0" destOrd="0" presId="urn:microsoft.com/office/officeart/2005/8/layout/cycle3"/>
    <dgm:cxn modelId="{AE5764DA-71F1-4947-A64A-48F920F05A83}" srcId="{9C1C1528-61D8-104A-99DC-22274A647538}" destId="{6AD4D654-1456-6143-9C6F-732EE741AB06}" srcOrd="0" destOrd="0" parTransId="{FFAA79B1-6116-B448-AA82-D28F74561F22}" sibTransId="{9B422377-96C8-3347-913E-152720695D19}"/>
    <dgm:cxn modelId="{6770A4B1-A796-C646-BC78-F303A1E6EEB9}" type="presOf" srcId="{9B422377-96C8-3347-913E-152720695D19}" destId="{BEEC9AAA-1CE7-BF4C-B57C-1ADE4B0D156B}" srcOrd="0" destOrd="0" presId="urn:microsoft.com/office/officeart/2005/8/layout/cycle3"/>
    <dgm:cxn modelId="{A5AE004D-AAC2-8246-AA29-10833E07ACFF}" type="presOf" srcId="{53BACFC6-64CC-6A40-A523-5DB4F49044C7}" destId="{D808582F-540A-2D45-BB30-455919048987}" srcOrd="0" destOrd="0" presId="urn:microsoft.com/office/officeart/2005/8/layout/cycle3"/>
    <dgm:cxn modelId="{4A1F5B14-3AC5-E646-82DC-9BB6A9EEE91A}" type="presOf" srcId="{454580A2-BB39-5E45-AD74-00992D345B8B}" destId="{96478C42-220D-754D-BFF0-723EB1331909}" srcOrd="0" destOrd="0" presId="urn:microsoft.com/office/officeart/2005/8/layout/cycle3"/>
    <dgm:cxn modelId="{C025A369-D6E3-B248-AFDA-55DF5E200906}" srcId="{9C1C1528-61D8-104A-99DC-22274A647538}" destId="{454580A2-BB39-5E45-AD74-00992D345B8B}" srcOrd="1" destOrd="0" parTransId="{6DFBC355-1F55-8D42-93AB-74E346D818B0}" sibTransId="{48D1F1BE-D2EA-8649-BCC2-B6671D4E8A19}"/>
    <dgm:cxn modelId="{A21CE908-B8C0-A64F-8D45-753DD4501AF8}" srcId="{9C1C1528-61D8-104A-99DC-22274A647538}" destId="{53BACFC6-64CC-6A40-A523-5DB4F49044C7}" srcOrd="2" destOrd="0" parTransId="{B00DDDFD-D9CC-F746-B535-E506F7800749}" sibTransId="{9ED95691-2363-6444-97DD-72110DC9FAEA}"/>
    <dgm:cxn modelId="{72151845-881C-5D4A-819D-FD4976F13689}" type="presOf" srcId="{6AD4D654-1456-6143-9C6F-732EE741AB06}" destId="{665F61AC-4C17-C347-BE30-92AE0C91DF06}" srcOrd="0" destOrd="0" presId="urn:microsoft.com/office/officeart/2005/8/layout/cycle3"/>
    <dgm:cxn modelId="{D64B66FC-6FE7-DA46-977B-F48A29F53C95}" type="presParOf" srcId="{33AEDC38-BB2D-0946-988A-6EB810279169}" destId="{4080DCF4-E42B-5340-981E-8F434C0165FD}" srcOrd="0" destOrd="0" presId="urn:microsoft.com/office/officeart/2005/8/layout/cycle3"/>
    <dgm:cxn modelId="{BF3553E5-00C9-4144-89DF-7B7B4080EEF4}" type="presParOf" srcId="{4080DCF4-E42B-5340-981E-8F434C0165FD}" destId="{665F61AC-4C17-C347-BE30-92AE0C91DF06}" srcOrd="0" destOrd="0" presId="urn:microsoft.com/office/officeart/2005/8/layout/cycle3"/>
    <dgm:cxn modelId="{D94BE244-6E9E-454B-877E-F0ABB9B93083}" type="presParOf" srcId="{4080DCF4-E42B-5340-981E-8F434C0165FD}" destId="{BEEC9AAA-1CE7-BF4C-B57C-1ADE4B0D156B}" srcOrd="1" destOrd="0" presId="urn:microsoft.com/office/officeart/2005/8/layout/cycle3"/>
    <dgm:cxn modelId="{6ACAD0CE-A8EA-4A4B-9649-E9ADEF08F1BD}" type="presParOf" srcId="{4080DCF4-E42B-5340-981E-8F434C0165FD}" destId="{96478C42-220D-754D-BFF0-723EB1331909}" srcOrd="2" destOrd="0" presId="urn:microsoft.com/office/officeart/2005/8/layout/cycle3"/>
    <dgm:cxn modelId="{E755EDBC-1681-CC45-B9E5-A2CB575329C0}" type="presParOf" srcId="{4080DCF4-E42B-5340-981E-8F434C0165FD}" destId="{D808582F-540A-2D45-BB30-455919048987}" srcOrd="3"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0CB8836-0F29-134E-9C43-259B557D88E9}" type="doc">
      <dgm:prSet loTypeId="urn:microsoft.com/office/officeart/2005/8/layout/target1" loCatId="" qsTypeId="urn:microsoft.com/office/officeart/2005/8/quickstyle/simple4" qsCatId="simple" csTypeId="urn:microsoft.com/office/officeart/2005/8/colors/colorful2" csCatId="colorful" phldr="1"/>
      <dgm:spPr/>
      <dgm:t>
        <a:bodyPr/>
        <a:lstStyle/>
        <a:p>
          <a:endParaRPr lang="en-US"/>
        </a:p>
      </dgm:t>
    </dgm:pt>
    <dgm:pt modelId="{0878A4AB-3CDE-7941-836F-9405DAEC9EC9}">
      <dgm:prSet phldrT="[Text]"/>
      <dgm:spPr/>
      <dgm:t>
        <a:bodyPr/>
        <a:lstStyle/>
        <a:p>
          <a:r>
            <a:rPr lang="en-US" dirty="0" smtClean="0"/>
            <a:t>Schools &amp; Churches</a:t>
          </a:r>
          <a:endParaRPr lang="en-US" dirty="0"/>
        </a:p>
      </dgm:t>
    </dgm:pt>
    <dgm:pt modelId="{BBE68382-32A0-884F-B4D8-8315EE04CDC5}" type="parTrans" cxnId="{69BF4F9D-FEDA-7543-8F24-DF72E374FF1F}">
      <dgm:prSet/>
      <dgm:spPr/>
      <dgm:t>
        <a:bodyPr/>
        <a:lstStyle/>
        <a:p>
          <a:endParaRPr lang="en-US"/>
        </a:p>
      </dgm:t>
    </dgm:pt>
    <dgm:pt modelId="{A4756C44-7FAD-D545-8C88-4E90D8B37552}" type="sibTrans" cxnId="{69BF4F9D-FEDA-7543-8F24-DF72E374FF1F}">
      <dgm:prSet/>
      <dgm:spPr/>
      <dgm:t>
        <a:bodyPr/>
        <a:lstStyle/>
        <a:p>
          <a:endParaRPr lang="en-US"/>
        </a:p>
      </dgm:t>
    </dgm:pt>
    <dgm:pt modelId="{057FD503-DD0D-F640-8AA2-3901B3747604}">
      <dgm:prSet phldrT="[Text]"/>
      <dgm:spPr/>
      <dgm:t>
        <a:bodyPr/>
        <a:lstStyle/>
        <a:p>
          <a:r>
            <a:rPr lang="en-US" dirty="0" smtClean="0"/>
            <a:t>Family &amp; Parents</a:t>
          </a:r>
          <a:endParaRPr lang="en-US" dirty="0"/>
        </a:p>
      </dgm:t>
    </dgm:pt>
    <dgm:pt modelId="{AEFB7D23-CF95-F241-AAFC-4DD7518DF736}" type="parTrans" cxnId="{58A88717-213A-804E-91AA-0C3EF035D43C}">
      <dgm:prSet/>
      <dgm:spPr/>
      <dgm:t>
        <a:bodyPr/>
        <a:lstStyle/>
        <a:p>
          <a:endParaRPr lang="en-US"/>
        </a:p>
      </dgm:t>
    </dgm:pt>
    <dgm:pt modelId="{FA73D8B3-7B78-9942-855B-9F1B6AC119D2}" type="sibTrans" cxnId="{58A88717-213A-804E-91AA-0C3EF035D43C}">
      <dgm:prSet/>
      <dgm:spPr/>
      <dgm:t>
        <a:bodyPr/>
        <a:lstStyle/>
        <a:p>
          <a:endParaRPr lang="en-US"/>
        </a:p>
      </dgm:t>
    </dgm:pt>
    <dgm:pt modelId="{5CA50636-A216-7D46-9C6B-915C26D7100A}">
      <dgm:prSet phldrT="[Text]"/>
      <dgm:spPr/>
      <dgm:t>
        <a:bodyPr/>
        <a:lstStyle/>
        <a:p>
          <a:r>
            <a:rPr lang="en-US" dirty="0" smtClean="0"/>
            <a:t>Community</a:t>
          </a:r>
          <a:endParaRPr lang="en-US" dirty="0"/>
        </a:p>
      </dgm:t>
    </dgm:pt>
    <dgm:pt modelId="{849F24CB-58DC-EE4D-9A02-327313F303D9}" type="parTrans" cxnId="{B91FBC65-DB51-5045-8101-213DA9435566}">
      <dgm:prSet/>
      <dgm:spPr/>
      <dgm:t>
        <a:bodyPr/>
        <a:lstStyle/>
        <a:p>
          <a:endParaRPr lang="en-US"/>
        </a:p>
      </dgm:t>
    </dgm:pt>
    <dgm:pt modelId="{088F784F-784D-364B-A5C1-954D47B0E5A1}" type="sibTrans" cxnId="{B91FBC65-DB51-5045-8101-213DA9435566}">
      <dgm:prSet/>
      <dgm:spPr/>
      <dgm:t>
        <a:bodyPr/>
        <a:lstStyle/>
        <a:p>
          <a:endParaRPr lang="en-US"/>
        </a:p>
      </dgm:t>
    </dgm:pt>
    <dgm:pt modelId="{445FDA50-9B78-B647-A79F-9B06F6D75537}" type="pres">
      <dgm:prSet presAssocID="{60CB8836-0F29-134E-9C43-259B557D88E9}" presName="composite" presStyleCnt="0">
        <dgm:presLayoutVars>
          <dgm:chMax val="5"/>
          <dgm:dir/>
          <dgm:resizeHandles val="exact"/>
        </dgm:presLayoutVars>
      </dgm:prSet>
      <dgm:spPr/>
      <dgm:t>
        <a:bodyPr/>
        <a:lstStyle/>
        <a:p>
          <a:endParaRPr lang="en-US"/>
        </a:p>
      </dgm:t>
    </dgm:pt>
    <dgm:pt modelId="{846343CF-9B50-FD45-A19D-C072E366BF7E}" type="pres">
      <dgm:prSet presAssocID="{057FD503-DD0D-F640-8AA2-3901B3747604}" presName="circle1" presStyleLbl="lnNode1" presStyleIdx="0" presStyleCnt="3"/>
      <dgm:spPr/>
      <dgm:t>
        <a:bodyPr/>
        <a:lstStyle/>
        <a:p>
          <a:endParaRPr lang="en-US"/>
        </a:p>
      </dgm:t>
    </dgm:pt>
    <dgm:pt modelId="{8882B2AB-D400-3A43-A1E7-A43A7F4E270B}" type="pres">
      <dgm:prSet presAssocID="{057FD503-DD0D-F640-8AA2-3901B3747604}" presName="text1" presStyleLbl="revTx" presStyleIdx="0" presStyleCnt="3">
        <dgm:presLayoutVars>
          <dgm:bulletEnabled val="1"/>
        </dgm:presLayoutVars>
      </dgm:prSet>
      <dgm:spPr/>
      <dgm:t>
        <a:bodyPr/>
        <a:lstStyle/>
        <a:p>
          <a:endParaRPr lang="en-US"/>
        </a:p>
      </dgm:t>
    </dgm:pt>
    <dgm:pt modelId="{6896D768-144A-B346-B4E2-F1509E6A0B48}" type="pres">
      <dgm:prSet presAssocID="{057FD503-DD0D-F640-8AA2-3901B3747604}" presName="line1" presStyleLbl="callout" presStyleIdx="0" presStyleCnt="6"/>
      <dgm:spPr/>
      <dgm:t>
        <a:bodyPr/>
        <a:lstStyle/>
        <a:p>
          <a:endParaRPr lang="en-US"/>
        </a:p>
      </dgm:t>
    </dgm:pt>
    <dgm:pt modelId="{95CD301A-3031-EC4B-8A6B-892E13380E4C}" type="pres">
      <dgm:prSet presAssocID="{057FD503-DD0D-F640-8AA2-3901B3747604}" presName="d1" presStyleLbl="callout" presStyleIdx="1" presStyleCnt="6"/>
      <dgm:spPr/>
      <dgm:t>
        <a:bodyPr/>
        <a:lstStyle/>
        <a:p>
          <a:endParaRPr lang="en-US"/>
        </a:p>
      </dgm:t>
    </dgm:pt>
    <dgm:pt modelId="{8E171981-687B-C443-A291-E24F9731AB65}" type="pres">
      <dgm:prSet presAssocID="{0878A4AB-3CDE-7941-836F-9405DAEC9EC9}" presName="circle2" presStyleLbl="lnNode1" presStyleIdx="1" presStyleCnt="3"/>
      <dgm:spPr/>
      <dgm:t>
        <a:bodyPr/>
        <a:lstStyle/>
        <a:p>
          <a:endParaRPr lang="en-US"/>
        </a:p>
      </dgm:t>
    </dgm:pt>
    <dgm:pt modelId="{9D011795-9BD8-EB47-B166-9E0230435072}" type="pres">
      <dgm:prSet presAssocID="{0878A4AB-3CDE-7941-836F-9405DAEC9EC9}" presName="text2" presStyleLbl="revTx" presStyleIdx="1" presStyleCnt="3">
        <dgm:presLayoutVars>
          <dgm:bulletEnabled val="1"/>
        </dgm:presLayoutVars>
      </dgm:prSet>
      <dgm:spPr/>
      <dgm:t>
        <a:bodyPr/>
        <a:lstStyle/>
        <a:p>
          <a:endParaRPr lang="en-US"/>
        </a:p>
      </dgm:t>
    </dgm:pt>
    <dgm:pt modelId="{F278482F-9854-4046-BCE7-2742E97EFE58}" type="pres">
      <dgm:prSet presAssocID="{0878A4AB-3CDE-7941-836F-9405DAEC9EC9}" presName="line2" presStyleLbl="callout" presStyleIdx="2" presStyleCnt="6"/>
      <dgm:spPr/>
      <dgm:t>
        <a:bodyPr/>
        <a:lstStyle/>
        <a:p>
          <a:endParaRPr lang="en-US"/>
        </a:p>
      </dgm:t>
    </dgm:pt>
    <dgm:pt modelId="{A00753D1-C3A9-624A-9CE8-015086A8D074}" type="pres">
      <dgm:prSet presAssocID="{0878A4AB-3CDE-7941-836F-9405DAEC9EC9}" presName="d2" presStyleLbl="callout" presStyleIdx="3" presStyleCnt="6"/>
      <dgm:spPr/>
      <dgm:t>
        <a:bodyPr/>
        <a:lstStyle/>
        <a:p>
          <a:endParaRPr lang="en-US"/>
        </a:p>
      </dgm:t>
    </dgm:pt>
    <dgm:pt modelId="{451791B0-34E1-094E-9612-37BDA05FB4FA}" type="pres">
      <dgm:prSet presAssocID="{5CA50636-A216-7D46-9C6B-915C26D7100A}" presName="circle3" presStyleLbl="lnNode1" presStyleIdx="2" presStyleCnt="3"/>
      <dgm:spPr/>
      <dgm:t>
        <a:bodyPr/>
        <a:lstStyle/>
        <a:p>
          <a:endParaRPr lang="en-US"/>
        </a:p>
      </dgm:t>
    </dgm:pt>
    <dgm:pt modelId="{2C8657EB-A573-ED4E-ACDA-FBDCEAC71E60}" type="pres">
      <dgm:prSet presAssocID="{5CA50636-A216-7D46-9C6B-915C26D7100A}" presName="text3" presStyleLbl="revTx" presStyleIdx="2" presStyleCnt="3">
        <dgm:presLayoutVars>
          <dgm:bulletEnabled val="1"/>
        </dgm:presLayoutVars>
      </dgm:prSet>
      <dgm:spPr/>
      <dgm:t>
        <a:bodyPr/>
        <a:lstStyle/>
        <a:p>
          <a:endParaRPr lang="en-US"/>
        </a:p>
      </dgm:t>
    </dgm:pt>
    <dgm:pt modelId="{FD23F006-CA5D-154C-A665-A78CA3994B38}" type="pres">
      <dgm:prSet presAssocID="{5CA50636-A216-7D46-9C6B-915C26D7100A}" presName="line3" presStyleLbl="callout" presStyleIdx="4" presStyleCnt="6"/>
      <dgm:spPr/>
      <dgm:t>
        <a:bodyPr/>
        <a:lstStyle/>
        <a:p>
          <a:endParaRPr lang="en-US"/>
        </a:p>
      </dgm:t>
    </dgm:pt>
    <dgm:pt modelId="{B4650B65-A775-4F44-9DE4-9BF0F6E9EAD2}" type="pres">
      <dgm:prSet presAssocID="{5CA50636-A216-7D46-9C6B-915C26D7100A}" presName="d3" presStyleLbl="callout" presStyleIdx="5" presStyleCnt="6"/>
      <dgm:spPr/>
      <dgm:t>
        <a:bodyPr/>
        <a:lstStyle/>
        <a:p>
          <a:endParaRPr lang="en-US"/>
        </a:p>
      </dgm:t>
    </dgm:pt>
  </dgm:ptLst>
  <dgm:cxnLst>
    <dgm:cxn modelId="{B91FBC65-DB51-5045-8101-213DA9435566}" srcId="{60CB8836-0F29-134E-9C43-259B557D88E9}" destId="{5CA50636-A216-7D46-9C6B-915C26D7100A}" srcOrd="2" destOrd="0" parTransId="{849F24CB-58DC-EE4D-9A02-327313F303D9}" sibTransId="{088F784F-784D-364B-A5C1-954D47B0E5A1}"/>
    <dgm:cxn modelId="{1E172308-17AB-314E-9259-C568E3E7FF8C}" type="presOf" srcId="{60CB8836-0F29-134E-9C43-259B557D88E9}" destId="{445FDA50-9B78-B647-A79F-9B06F6D75537}" srcOrd="0" destOrd="0" presId="urn:microsoft.com/office/officeart/2005/8/layout/target1"/>
    <dgm:cxn modelId="{69BF4F9D-FEDA-7543-8F24-DF72E374FF1F}" srcId="{60CB8836-0F29-134E-9C43-259B557D88E9}" destId="{0878A4AB-3CDE-7941-836F-9405DAEC9EC9}" srcOrd="1" destOrd="0" parTransId="{BBE68382-32A0-884F-B4D8-8315EE04CDC5}" sibTransId="{A4756C44-7FAD-D545-8C88-4E90D8B37552}"/>
    <dgm:cxn modelId="{C4FFB948-72C1-2F44-AD58-5BB23DFCA2E2}" type="presOf" srcId="{0878A4AB-3CDE-7941-836F-9405DAEC9EC9}" destId="{9D011795-9BD8-EB47-B166-9E0230435072}" srcOrd="0" destOrd="0" presId="urn:microsoft.com/office/officeart/2005/8/layout/target1"/>
    <dgm:cxn modelId="{F1A7154C-F800-D94F-9E81-9D5DABFB7C0D}" type="presOf" srcId="{5CA50636-A216-7D46-9C6B-915C26D7100A}" destId="{2C8657EB-A573-ED4E-ACDA-FBDCEAC71E60}" srcOrd="0" destOrd="0" presId="urn:microsoft.com/office/officeart/2005/8/layout/target1"/>
    <dgm:cxn modelId="{58A88717-213A-804E-91AA-0C3EF035D43C}" srcId="{60CB8836-0F29-134E-9C43-259B557D88E9}" destId="{057FD503-DD0D-F640-8AA2-3901B3747604}" srcOrd="0" destOrd="0" parTransId="{AEFB7D23-CF95-F241-AAFC-4DD7518DF736}" sibTransId="{FA73D8B3-7B78-9942-855B-9F1B6AC119D2}"/>
    <dgm:cxn modelId="{A512A9C3-A3CE-F54A-B76F-05045422ED40}" type="presOf" srcId="{057FD503-DD0D-F640-8AA2-3901B3747604}" destId="{8882B2AB-D400-3A43-A1E7-A43A7F4E270B}" srcOrd="0" destOrd="0" presId="urn:microsoft.com/office/officeart/2005/8/layout/target1"/>
    <dgm:cxn modelId="{2ED056DB-48C2-6D46-BC81-182A8E34A4FF}" type="presParOf" srcId="{445FDA50-9B78-B647-A79F-9B06F6D75537}" destId="{846343CF-9B50-FD45-A19D-C072E366BF7E}" srcOrd="0" destOrd="0" presId="urn:microsoft.com/office/officeart/2005/8/layout/target1"/>
    <dgm:cxn modelId="{70FF4B74-C7C9-5B45-8D07-249704C67959}" type="presParOf" srcId="{445FDA50-9B78-B647-A79F-9B06F6D75537}" destId="{8882B2AB-D400-3A43-A1E7-A43A7F4E270B}" srcOrd="1" destOrd="0" presId="urn:microsoft.com/office/officeart/2005/8/layout/target1"/>
    <dgm:cxn modelId="{D1B8CFF6-3247-724E-A7C0-90D89E57AC22}" type="presParOf" srcId="{445FDA50-9B78-B647-A79F-9B06F6D75537}" destId="{6896D768-144A-B346-B4E2-F1509E6A0B48}" srcOrd="2" destOrd="0" presId="urn:microsoft.com/office/officeart/2005/8/layout/target1"/>
    <dgm:cxn modelId="{C3897177-A00B-B646-89EB-4120AA8AB04E}" type="presParOf" srcId="{445FDA50-9B78-B647-A79F-9B06F6D75537}" destId="{95CD301A-3031-EC4B-8A6B-892E13380E4C}" srcOrd="3" destOrd="0" presId="urn:microsoft.com/office/officeart/2005/8/layout/target1"/>
    <dgm:cxn modelId="{B040D5B8-6978-1E49-8D58-5853FAE61694}" type="presParOf" srcId="{445FDA50-9B78-B647-A79F-9B06F6D75537}" destId="{8E171981-687B-C443-A291-E24F9731AB65}" srcOrd="4" destOrd="0" presId="urn:microsoft.com/office/officeart/2005/8/layout/target1"/>
    <dgm:cxn modelId="{57FCF1CC-26EF-FA43-8EF5-48C4D22528AB}" type="presParOf" srcId="{445FDA50-9B78-B647-A79F-9B06F6D75537}" destId="{9D011795-9BD8-EB47-B166-9E0230435072}" srcOrd="5" destOrd="0" presId="urn:microsoft.com/office/officeart/2005/8/layout/target1"/>
    <dgm:cxn modelId="{100F08F1-013A-934C-B915-DAEB97E297F8}" type="presParOf" srcId="{445FDA50-9B78-B647-A79F-9B06F6D75537}" destId="{F278482F-9854-4046-BCE7-2742E97EFE58}" srcOrd="6" destOrd="0" presId="urn:microsoft.com/office/officeart/2005/8/layout/target1"/>
    <dgm:cxn modelId="{D0C67703-CD03-9043-B7D5-5DAE069D6956}" type="presParOf" srcId="{445FDA50-9B78-B647-A79F-9B06F6D75537}" destId="{A00753D1-C3A9-624A-9CE8-015086A8D074}" srcOrd="7" destOrd="0" presId="urn:microsoft.com/office/officeart/2005/8/layout/target1"/>
    <dgm:cxn modelId="{8E1D8E8C-2484-F544-9020-8B143CED1DAD}" type="presParOf" srcId="{445FDA50-9B78-B647-A79F-9B06F6D75537}" destId="{451791B0-34E1-094E-9612-37BDA05FB4FA}" srcOrd="8" destOrd="0" presId="urn:microsoft.com/office/officeart/2005/8/layout/target1"/>
    <dgm:cxn modelId="{55080A7C-D9D9-6642-8ACB-B6BABB8EF2F9}" type="presParOf" srcId="{445FDA50-9B78-B647-A79F-9B06F6D75537}" destId="{2C8657EB-A573-ED4E-ACDA-FBDCEAC71E60}" srcOrd="9" destOrd="0" presId="urn:microsoft.com/office/officeart/2005/8/layout/target1"/>
    <dgm:cxn modelId="{176B1198-DCBE-B642-BDD0-9CCFD7F77184}" type="presParOf" srcId="{445FDA50-9B78-B647-A79F-9B06F6D75537}" destId="{FD23F006-CA5D-154C-A665-A78CA3994B38}" srcOrd="10" destOrd="0" presId="urn:microsoft.com/office/officeart/2005/8/layout/target1"/>
    <dgm:cxn modelId="{916AA31A-4EBB-244F-B2B9-C916AF9B2D79}" type="presParOf" srcId="{445FDA50-9B78-B647-A79F-9B06F6D75537}" destId="{B4650B65-A775-4F44-9DE4-9BF0F6E9EAD2}" srcOrd="11"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7D7DA6C-BBF7-E340-9E19-197B4D0B535C}" type="doc">
      <dgm:prSet loTypeId="urn:microsoft.com/office/officeart/2005/8/layout/radial3" loCatId="" qsTypeId="urn:microsoft.com/office/officeart/2005/8/quickstyle/3D3" qsCatId="3D" csTypeId="urn:microsoft.com/office/officeart/2005/8/colors/colorful3" csCatId="colorful" phldr="1"/>
      <dgm:spPr/>
      <dgm:t>
        <a:bodyPr/>
        <a:lstStyle/>
        <a:p>
          <a:endParaRPr lang="en-US"/>
        </a:p>
      </dgm:t>
    </dgm:pt>
    <dgm:pt modelId="{CA568D28-7B26-D545-9D7B-B42A1C6DAAF1}">
      <dgm:prSet phldrT="[Text]" custT="1"/>
      <dgm:spPr/>
      <dgm:t>
        <a:bodyPr/>
        <a:lstStyle/>
        <a:p>
          <a:r>
            <a:rPr lang="en-US" sz="1600" b="1" dirty="0" smtClean="0">
              <a:latin typeface="+mn-lt"/>
              <a:cs typeface="Tw Cen MT"/>
            </a:rPr>
            <a:t>Intergenerational Faith Community</a:t>
          </a:r>
          <a:endParaRPr lang="en-US" sz="1600" b="1" dirty="0">
            <a:latin typeface="+mn-lt"/>
            <a:cs typeface="Tw Cen MT"/>
          </a:endParaRPr>
        </a:p>
      </dgm:t>
    </dgm:pt>
    <dgm:pt modelId="{E28F7AD1-318C-FB4B-8485-7093804CB97D}" type="parTrans" cxnId="{A85D0A5B-02FA-AA49-953C-76722127EF56}">
      <dgm:prSet/>
      <dgm:spPr/>
      <dgm:t>
        <a:bodyPr/>
        <a:lstStyle/>
        <a:p>
          <a:endParaRPr lang="en-US"/>
        </a:p>
      </dgm:t>
    </dgm:pt>
    <dgm:pt modelId="{8BC96308-A264-E14B-8D60-2DB930F9D81B}" type="sibTrans" cxnId="{A85D0A5B-02FA-AA49-953C-76722127EF56}">
      <dgm:prSet/>
      <dgm:spPr/>
      <dgm:t>
        <a:bodyPr/>
        <a:lstStyle/>
        <a:p>
          <a:endParaRPr lang="en-US"/>
        </a:p>
      </dgm:t>
    </dgm:pt>
    <dgm:pt modelId="{6BECD9F3-BCB5-634B-A938-DCA10703829B}">
      <dgm:prSet phldrT="[Text]" custT="1"/>
      <dgm:spPr/>
      <dgm:t>
        <a:bodyPr/>
        <a:lstStyle/>
        <a:p>
          <a:r>
            <a:rPr lang="en-US" sz="1600" b="1" dirty="0" smtClean="0">
              <a:latin typeface="+mn-lt"/>
              <a:cs typeface="Tw Cen MT"/>
            </a:rPr>
            <a:t>Children &amp; Parents</a:t>
          </a:r>
          <a:endParaRPr lang="en-US" sz="1600" b="1" dirty="0">
            <a:latin typeface="+mn-lt"/>
            <a:cs typeface="Tw Cen MT"/>
          </a:endParaRPr>
        </a:p>
      </dgm:t>
    </dgm:pt>
    <dgm:pt modelId="{3D89B859-D08A-E744-9C70-3F7B8259FA46}" type="parTrans" cxnId="{E8176350-A2BF-6C4C-ACC7-EBE36512955A}">
      <dgm:prSet/>
      <dgm:spPr/>
      <dgm:t>
        <a:bodyPr/>
        <a:lstStyle/>
        <a:p>
          <a:endParaRPr lang="en-US"/>
        </a:p>
      </dgm:t>
    </dgm:pt>
    <dgm:pt modelId="{EFCC4997-F017-D34C-B867-74AEBEC552E2}" type="sibTrans" cxnId="{E8176350-A2BF-6C4C-ACC7-EBE36512955A}">
      <dgm:prSet/>
      <dgm:spPr/>
      <dgm:t>
        <a:bodyPr/>
        <a:lstStyle/>
        <a:p>
          <a:endParaRPr lang="en-US"/>
        </a:p>
      </dgm:t>
    </dgm:pt>
    <dgm:pt modelId="{1ABB35CB-A8AF-BA4B-ABD2-828B937BCEB1}">
      <dgm:prSet phldrT="[Text]" custT="1"/>
      <dgm:spPr/>
      <dgm:t>
        <a:bodyPr/>
        <a:lstStyle/>
        <a:p>
          <a:r>
            <a:rPr lang="en-US" sz="1600" b="1" dirty="0" smtClean="0">
              <a:latin typeface="+mn-lt"/>
              <a:cs typeface="Tw Cen MT"/>
            </a:rPr>
            <a:t>Youth &amp; Parents</a:t>
          </a:r>
          <a:endParaRPr lang="en-US" sz="1600" b="1" dirty="0">
            <a:latin typeface="+mn-lt"/>
            <a:cs typeface="Tw Cen MT"/>
          </a:endParaRPr>
        </a:p>
      </dgm:t>
    </dgm:pt>
    <dgm:pt modelId="{11BAF4A9-1E8F-7A49-9DA2-B9C8EEC65273}" type="parTrans" cxnId="{83E60580-38E0-404A-8ABF-24AE9AEB2F6E}">
      <dgm:prSet/>
      <dgm:spPr/>
      <dgm:t>
        <a:bodyPr/>
        <a:lstStyle/>
        <a:p>
          <a:endParaRPr lang="en-US"/>
        </a:p>
      </dgm:t>
    </dgm:pt>
    <dgm:pt modelId="{4DE9A20A-EC80-C240-BBAE-DC1E562E954A}" type="sibTrans" cxnId="{83E60580-38E0-404A-8ABF-24AE9AEB2F6E}">
      <dgm:prSet/>
      <dgm:spPr/>
      <dgm:t>
        <a:bodyPr/>
        <a:lstStyle/>
        <a:p>
          <a:endParaRPr lang="en-US"/>
        </a:p>
      </dgm:t>
    </dgm:pt>
    <dgm:pt modelId="{04AC0E1C-F490-844B-BDC0-7850BE84A63D}">
      <dgm:prSet phldrT="[Text]" custT="1"/>
      <dgm:spPr/>
      <dgm:t>
        <a:bodyPr/>
        <a:lstStyle/>
        <a:p>
          <a:r>
            <a:rPr lang="en-US" sz="1600" b="1" dirty="0" smtClean="0">
              <a:latin typeface="+mn-lt"/>
              <a:cs typeface="Tw Cen MT"/>
            </a:rPr>
            <a:t>Young Adults</a:t>
          </a:r>
          <a:endParaRPr lang="en-US" sz="1600" b="1" dirty="0">
            <a:latin typeface="+mn-lt"/>
            <a:cs typeface="Tw Cen MT"/>
          </a:endParaRPr>
        </a:p>
      </dgm:t>
    </dgm:pt>
    <dgm:pt modelId="{1CCD8AF6-EBF6-9443-8790-D9BC89E00CF5}" type="parTrans" cxnId="{B06CA953-C08E-0747-B062-EDD211F1F2F8}">
      <dgm:prSet/>
      <dgm:spPr/>
      <dgm:t>
        <a:bodyPr/>
        <a:lstStyle/>
        <a:p>
          <a:endParaRPr lang="en-US"/>
        </a:p>
      </dgm:t>
    </dgm:pt>
    <dgm:pt modelId="{84BFEA66-D315-A341-BA52-507F3540A8BC}" type="sibTrans" cxnId="{B06CA953-C08E-0747-B062-EDD211F1F2F8}">
      <dgm:prSet/>
      <dgm:spPr/>
      <dgm:t>
        <a:bodyPr/>
        <a:lstStyle/>
        <a:p>
          <a:endParaRPr lang="en-US"/>
        </a:p>
      </dgm:t>
    </dgm:pt>
    <dgm:pt modelId="{69E45F4E-2FCE-C14D-9C70-D3D401FDBDD6}">
      <dgm:prSet phldrT="[Text]" custT="1"/>
      <dgm:spPr/>
      <dgm:t>
        <a:bodyPr/>
        <a:lstStyle/>
        <a:p>
          <a:r>
            <a:rPr lang="en-US" sz="1600" b="1" dirty="0" smtClean="0">
              <a:latin typeface="+mn-lt"/>
              <a:cs typeface="Tw Cen MT"/>
            </a:rPr>
            <a:t>Mid-life Adults</a:t>
          </a:r>
          <a:endParaRPr lang="en-US" sz="1600" b="1" dirty="0">
            <a:latin typeface="+mn-lt"/>
            <a:cs typeface="Tw Cen MT"/>
          </a:endParaRPr>
        </a:p>
      </dgm:t>
    </dgm:pt>
    <dgm:pt modelId="{7537B6B2-8678-1F4B-983C-9129B3C51A79}" type="parTrans" cxnId="{DAB5D749-BE7B-7845-AED8-714B831A5D86}">
      <dgm:prSet/>
      <dgm:spPr/>
      <dgm:t>
        <a:bodyPr/>
        <a:lstStyle/>
        <a:p>
          <a:endParaRPr lang="en-US"/>
        </a:p>
      </dgm:t>
    </dgm:pt>
    <dgm:pt modelId="{4CC0E353-1037-1F49-A319-F4489261091E}" type="sibTrans" cxnId="{DAB5D749-BE7B-7845-AED8-714B831A5D86}">
      <dgm:prSet/>
      <dgm:spPr/>
      <dgm:t>
        <a:bodyPr/>
        <a:lstStyle/>
        <a:p>
          <a:endParaRPr lang="en-US"/>
        </a:p>
      </dgm:t>
    </dgm:pt>
    <dgm:pt modelId="{AB83E1AE-CE2D-7847-A21E-AC4CA77A09BD}">
      <dgm:prSet phldrT="[Text]" custT="1"/>
      <dgm:spPr/>
      <dgm:t>
        <a:bodyPr/>
        <a:lstStyle/>
        <a:p>
          <a:r>
            <a:rPr lang="en-US" sz="1600" b="1" dirty="0" smtClean="0">
              <a:latin typeface="+mn-lt"/>
              <a:cs typeface="Tw Cen MT"/>
            </a:rPr>
            <a:t>Mature Adults</a:t>
          </a:r>
          <a:endParaRPr lang="en-US" sz="1600" b="1" dirty="0">
            <a:latin typeface="+mn-lt"/>
            <a:cs typeface="Tw Cen MT"/>
          </a:endParaRPr>
        </a:p>
      </dgm:t>
    </dgm:pt>
    <dgm:pt modelId="{5A2A04CF-63DD-3B46-BA10-7454894178A5}" type="parTrans" cxnId="{4EBE783D-343C-8B4F-821E-4B0AEB30654D}">
      <dgm:prSet/>
      <dgm:spPr/>
      <dgm:t>
        <a:bodyPr/>
        <a:lstStyle/>
        <a:p>
          <a:endParaRPr lang="en-US"/>
        </a:p>
      </dgm:t>
    </dgm:pt>
    <dgm:pt modelId="{36D6C9F7-EB98-7442-8020-3B0E8B45A5AF}" type="sibTrans" cxnId="{4EBE783D-343C-8B4F-821E-4B0AEB30654D}">
      <dgm:prSet/>
      <dgm:spPr/>
      <dgm:t>
        <a:bodyPr/>
        <a:lstStyle/>
        <a:p>
          <a:endParaRPr lang="en-US"/>
        </a:p>
      </dgm:t>
    </dgm:pt>
    <dgm:pt modelId="{45EA463E-A525-4A44-9B90-46D6AD8091F6}">
      <dgm:prSet phldrT="[Text]" custT="1"/>
      <dgm:spPr/>
      <dgm:t>
        <a:bodyPr/>
        <a:lstStyle/>
        <a:p>
          <a:r>
            <a:rPr lang="en-US" sz="1600" b="1" dirty="0" smtClean="0">
              <a:latin typeface="+mn-lt"/>
              <a:cs typeface="Tw Cen MT"/>
            </a:rPr>
            <a:t>Older Adults</a:t>
          </a:r>
          <a:endParaRPr lang="en-US" sz="1600" b="1" dirty="0">
            <a:latin typeface="+mn-lt"/>
            <a:cs typeface="Tw Cen MT"/>
          </a:endParaRPr>
        </a:p>
      </dgm:t>
    </dgm:pt>
    <dgm:pt modelId="{BDB32E48-E747-1341-98FB-A6E1EF9C6BCB}" type="parTrans" cxnId="{0EEB6550-D1CF-A142-AA92-8D9CDBE65CF3}">
      <dgm:prSet/>
      <dgm:spPr/>
      <dgm:t>
        <a:bodyPr/>
        <a:lstStyle/>
        <a:p>
          <a:endParaRPr lang="en-US"/>
        </a:p>
      </dgm:t>
    </dgm:pt>
    <dgm:pt modelId="{B2A56119-FC7F-E942-BF33-FD46D33FE9E0}" type="sibTrans" cxnId="{0EEB6550-D1CF-A142-AA92-8D9CDBE65CF3}">
      <dgm:prSet/>
      <dgm:spPr/>
      <dgm:t>
        <a:bodyPr/>
        <a:lstStyle/>
        <a:p>
          <a:endParaRPr lang="en-US"/>
        </a:p>
      </dgm:t>
    </dgm:pt>
    <dgm:pt modelId="{75BA3017-C391-DB4E-AD85-761F26B85AE8}" type="pres">
      <dgm:prSet presAssocID="{07D7DA6C-BBF7-E340-9E19-197B4D0B535C}" presName="composite" presStyleCnt="0">
        <dgm:presLayoutVars>
          <dgm:chMax val="1"/>
          <dgm:dir/>
          <dgm:resizeHandles val="exact"/>
        </dgm:presLayoutVars>
      </dgm:prSet>
      <dgm:spPr/>
      <dgm:t>
        <a:bodyPr/>
        <a:lstStyle/>
        <a:p>
          <a:endParaRPr lang="en-US"/>
        </a:p>
      </dgm:t>
    </dgm:pt>
    <dgm:pt modelId="{B78D3AFD-D34C-5C41-A021-8824D970564D}" type="pres">
      <dgm:prSet presAssocID="{07D7DA6C-BBF7-E340-9E19-197B4D0B535C}" presName="radial" presStyleCnt="0">
        <dgm:presLayoutVars>
          <dgm:animLvl val="ctr"/>
        </dgm:presLayoutVars>
      </dgm:prSet>
      <dgm:spPr/>
      <dgm:t>
        <a:bodyPr/>
        <a:lstStyle/>
        <a:p>
          <a:endParaRPr lang="en-US"/>
        </a:p>
      </dgm:t>
    </dgm:pt>
    <dgm:pt modelId="{6C46E9B8-DBCA-C64A-8AA7-06A46D027E7E}" type="pres">
      <dgm:prSet presAssocID="{CA568D28-7B26-D545-9D7B-B42A1C6DAAF1}" presName="centerShape" presStyleLbl="vennNode1" presStyleIdx="0" presStyleCnt="7"/>
      <dgm:spPr/>
      <dgm:t>
        <a:bodyPr/>
        <a:lstStyle/>
        <a:p>
          <a:endParaRPr lang="en-US"/>
        </a:p>
      </dgm:t>
    </dgm:pt>
    <dgm:pt modelId="{9C0153A6-C720-9B41-B68F-286C0BDA78B4}" type="pres">
      <dgm:prSet presAssocID="{6BECD9F3-BCB5-634B-A938-DCA10703829B}" presName="node" presStyleLbl="vennNode1" presStyleIdx="1" presStyleCnt="7" custScaleX="115267" custScaleY="103812">
        <dgm:presLayoutVars>
          <dgm:bulletEnabled val="1"/>
        </dgm:presLayoutVars>
      </dgm:prSet>
      <dgm:spPr/>
      <dgm:t>
        <a:bodyPr/>
        <a:lstStyle/>
        <a:p>
          <a:endParaRPr lang="en-US"/>
        </a:p>
      </dgm:t>
    </dgm:pt>
    <dgm:pt modelId="{821E78B6-40D9-DA42-A610-D95A8B445540}" type="pres">
      <dgm:prSet presAssocID="{1ABB35CB-A8AF-BA4B-ABD2-828B937BCEB1}" presName="node" presStyleLbl="vennNode1" presStyleIdx="2" presStyleCnt="7" custScaleX="115267" custScaleY="103812" custRadScaleRad="107820">
        <dgm:presLayoutVars>
          <dgm:bulletEnabled val="1"/>
        </dgm:presLayoutVars>
      </dgm:prSet>
      <dgm:spPr/>
      <dgm:t>
        <a:bodyPr/>
        <a:lstStyle/>
        <a:p>
          <a:endParaRPr lang="en-US"/>
        </a:p>
      </dgm:t>
    </dgm:pt>
    <dgm:pt modelId="{F1890CF1-B1F7-674A-A987-A7A7AFBCD2C5}" type="pres">
      <dgm:prSet presAssocID="{04AC0E1C-F490-844B-BDC0-7850BE84A63D}" presName="node" presStyleLbl="vennNode1" presStyleIdx="3" presStyleCnt="7" custScaleX="115267" custScaleY="103812">
        <dgm:presLayoutVars>
          <dgm:bulletEnabled val="1"/>
        </dgm:presLayoutVars>
      </dgm:prSet>
      <dgm:spPr/>
      <dgm:t>
        <a:bodyPr/>
        <a:lstStyle/>
        <a:p>
          <a:endParaRPr lang="en-US"/>
        </a:p>
      </dgm:t>
    </dgm:pt>
    <dgm:pt modelId="{BA712A0A-EE50-D942-B4BC-EDE8FC8704F4}" type="pres">
      <dgm:prSet presAssocID="{69E45F4E-2FCE-C14D-9C70-D3D401FDBDD6}" presName="node" presStyleLbl="vennNode1" presStyleIdx="4" presStyleCnt="7" custScaleX="115267" custScaleY="103812" custRadScaleRad="103910">
        <dgm:presLayoutVars>
          <dgm:bulletEnabled val="1"/>
        </dgm:presLayoutVars>
      </dgm:prSet>
      <dgm:spPr/>
      <dgm:t>
        <a:bodyPr/>
        <a:lstStyle/>
        <a:p>
          <a:endParaRPr lang="en-US"/>
        </a:p>
      </dgm:t>
    </dgm:pt>
    <dgm:pt modelId="{7E791BF1-47B3-DB44-9E9A-BF640A33822B}" type="pres">
      <dgm:prSet presAssocID="{AB83E1AE-CE2D-7847-A21E-AC4CA77A09BD}" presName="node" presStyleLbl="vennNode1" presStyleIdx="5" presStyleCnt="7">
        <dgm:presLayoutVars>
          <dgm:bulletEnabled val="1"/>
        </dgm:presLayoutVars>
      </dgm:prSet>
      <dgm:spPr/>
      <dgm:t>
        <a:bodyPr/>
        <a:lstStyle/>
        <a:p>
          <a:endParaRPr lang="en-US"/>
        </a:p>
      </dgm:t>
    </dgm:pt>
    <dgm:pt modelId="{438560CF-F3DA-9144-AE49-3C50E3F9CABC}" type="pres">
      <dgm:prSet presAssocID="{45EA463E-A525-4A44-9B90-46D6AD8091F6}" presName="node" presStyleLbl="vennNode1" presStyleIdx="6" presStyleCnt="7">
        <dgm:presLayoutVars>
          <dgm:bulletEnabled val="1"/>
        </dgm:presLayoutVars>
      </dgm:prSet>
      <dgm:spPr/>
      <dgm:t>
        <a:bodyPr/>
        <a:lstStyle/>
        <a:p>
          <a:endParaRPr lang="en-US"/>
        </a:p>
      </dgm:t>
    </dgm:pt>
  </dgm:ptLst>
  <dgm:cxnLst>
    <dgm:cxn modelId="{4EBE783D-343C-8B4F-821E-4B0AEB30654D}" srcId="{CA568D28-7B26-D545-9D7B-B42A1C6DAAF1}" destId="{AB83E1AE-CE2D-7847-A21E-AC4CA77A09BD}" srcOrd="4" destOrd="0" parTransId="{5A2A04CF-63DD-3B46-BA10-7454894178A5}" sibTransId="{36D6C9F7-EB98-7442-8020-3B0E8B45A5AF}"/>
    <dgm:cxn modelId="{381B67CB-1125-7D4B-A00E-5EAFC298A118}" type="presOf" srcId="{45EA463E-A525-4A44-9B90-46D6AD8091F6}" destId="{438560CF-F3DA-9144-AE49-3C50E3F9CABC}" srcOrd="0" destOrd="0" presId="urn:microsoft.com/office/officeart/2005/8/layout/radial3"/>
    <dgm:cxn modelId="{A85D0A5B-02FA-AA49-953C-76722127EF56}" srcId="{07D7DA6C-BBF7-E340-9E19-197B4D0B535C}" destId="{CA568D28-7B26-D545-9D7B-B42A1C6DAAF1}" srcOrd="0" destOrd="0" parTransId="{E28F7AD1-318C-FB4B-8485-7093804CB97D}" sibTransId="{8BC96308-A264-E14B-8D60-2DB930F9D81B}"/>
    <dgm:cxn modelId="{E8176350-A2BF-6C4C-ACC7-EBE36512955A}" srcId="{CA568D28-7B26-D545-9D7B-B42A1C6DAAF1}" destId="{6BECD9F3-BCB5-634B-A938-DCA10703829B}" srcOrd="0" destOrd="0" parTransId="{3D89B859-D08A-E744-9C70-3F7B8259FA46}" sibTransId="{EFCC4997-F017-D34C-B867-74AEBEC552E2}"/>
    <dgm:cxn modelId="{940B4C3A-CEE9-0F4A-BFF3-BEA695520BF4}" type="presOf" srcId="{AB83E1AE-CE2D-7847-A21E-AC4CA77A09BD}" destId="{7E791BF1-47B3-DB44-9E9A-BF640A33822B}" srcOrd="0" destOrd="0" presId="urn:microsoft.com/office/officeart/2005/8/layout/radial3"/>
    <dgm:cxn modelId="{7B7A488A-3C4A-414F-BA7C-BDBA85A97887}" type="presOf" srcId="{07D7DA6C-BBF7-E340-9E19-197B4D0B535C}" destId="{75BA3017-C391-DB4E-AD85-761F26B85AE8}" srcOrd="0" destOrd="0" presId="urn:microsoft.com/office/officeart/2005/8/layout/radial3"/>
    <dgm:cxn modelId="{B06CA953-C08E-0747-B062-EDD211F1F2F8}" srcId="{CA568D28-7B26-D545-9D7B-B42A1C6DAAF1}" destId="{04AC0E1C-F490-844B-BDC0-7850BE84A63D}" srcOrd="2" destOrd="0" parTransId="{1CCD8AF6-EBF6-9443-8790-D9BC89E00CF5}" sibTransId="{84BFEA66-D315-A341-BA52-507F3540A8BC}"/>
    <dgm:cxn modelId="{0EEB6550-D1CF-A142-AA92-8D9CDBE65CF3}" srcId="{CA568D28-7B26-D545-9D7B-B42A1C6DAAF1}" destId="{45EA463E-A525-4A44-9B90-46D6AD8091F6}" srcOrd="5" destOrd="0" parTransId="{BDB32E48-E747-1341-98FB-A6E1EF9C6BCB}" sibTransId="{B2A56119-FC7F-E942-BF33-FD46D33FE9E0}"/>
    <dgm:cxn modelId="{E8BEEF07-E079-AD4E-BD45-5676EFE00C76}" type="presOf" srcId="{6BECD9F3-BCB5-634B-A938-DCA10703829B}" destId="{9C0153A6-C720-9B41-B68F-286C0BDA78B4}" srcOrd="0" destOrd="0" presId="urn:microsoft.com/office/officeart/2005/8/layout/radial3"/>
    <dgm:cxn modelId="{254BFB07-98DC-384C-9338-63C33CAD76D8}" type="presOf" srcId="{CA568D28-7B26-D545-9D7B-B42A1C6DAAF1}" destId="{6C46E9B8-DBCA-C64A-8AA7-06A46D027E7E}" srcOrd="0" destOrd="0" presId="urn:microsoft.com/office/officeart/2005/8/layout/radial3"/>
    <dgm:cxn modelId="{E8D9385D-3A11-DC4A-A6CA-04079966CDB9}" type="presOf" srcId="{04AC0E1C-F490-844B-BDC0-7850BE84A63D}" destId="{F1890CF1-B1F7-674A-A987-A7A7AFBCD2C5}" srcOrd="0" destOrd="0" presId="urn:microsoft.com/office/officeart/2005/8/layout/radial3"/>
    <dgm:cxn modelId="{83E60580-38E0-404A-8ABF-24AE9AEB2F6E}" srcId="{CA568D28-7B26-D545-9D7B-B42A1C6DAAF1}" destId="{1ABB35CB-A8AF-BA4B-ABD2-828B937BCEB1}" srcOrd="1" destOrd="0" parTransId="{11BAF4A9-1E8F-7A49-9DA2-B9C8EEC65273}" sibTransId="{4DE9A20A-EC80-C240-BBAE-DC1E562E954A}"/>
    <dgm:cxn modelId="{E38C8005-F4FB-FF44-B8CA-2A13721AED78}" type="presOf" srcId="{1ABB35CB-A8AF-BA4B-ABD2-828B937BCEB1}" destId="{821E78B6-40D9-DA42-A610-D95A8B445540}" srcOrd="0" destOrd="0" presId="urn:microsoft.com/office/officeart/2005/8/layout/radial3"/>
    <dgm:cxn modelId="{49188C4F-1334-6449-9948-A075DA59FBEB}" type="presOf" srcId="{69E45F4E-2FCE-C14D-9C70-D3D401FDBDD6}" destId="{BA712A0A-EE50-D942-B4BC-EDE8FC8704F4}" srcOrd="0" destOrd="0" presId="urn:microsoft.com/office/officeart/2005/8/layout/radial3"/>
    <dgm:cxn modelId="{DAB5D749-BE7B-7845-AED8-714B831A5D86}" srcId="{CA568D28-7B26-D545-9D7B-B42A1C6DAAF1}" destId="{69E45F4E-2FCE-C14D-9C70-D3D401FDBDD6}" srcOrd="3" destOrd="0" parTransId="{7537B6B2-8678-1F4B-983C-9129B3C51A79}" sibTransId="{4CC0E353-1037-1F49-A319-F4489261091E}"/>
    <dgm:cxn modelId="{3E0ECE8A-1FF9-CE4D-9A2C-92765DC8DF27}" type="presParOf" srcId="{75BA3017-C391-DB4E-AD85-761F26B85AE8}" destId="{B78D3AFD-D34C-5C41-A021-8824D970564D}" srcOrd="0" destOrd="0" presId="urn:microsoft.com/office/officeart/2005/8/layout/radial3"/>
    <dgm:cxn modelId="{3833AF22-2B01-D24C-8E2B-843716674F77}" type="presParOf" srcId="{B78D3AFD-D34C-5C41-A021-8824D970564D}" destId="{6C46E9B8-DBCA-C64A-8AA7-06A46D027E7E}" srcOrd="0" destOrd="0" presId="urn:microsoft.com/office/officeart/2005/8/layout/radial3"/>
    <dgm:cxn modelId="{7DC4F66B-47A5-034E-88CF-70AC8B801636}" type="presParOf" srcId="{B78D3AFD-D34C-5C41-A021-8824D970564D}" destId="{9C0153A6-C720-9B41-B68F-286C0BDA78B4}" srcOrd="1" destOrd="0" presId="urn:microsoft.com/office/officeart/2005/8/layout/radial3"/>
    <dgm:cxn modelId="{2E44C93B-8B8A-AB4A-B7D9-BEBBD3B91819}" type="presParOf" srcId="{B78D3AFD-D34C-5C41-A021-8824D970564D}" destId="{821E78B6-40D9-DA42-A610-D95A8B445540}" srcOrd="2" destOrd="0" presId="urn:microsoft.com/office/officeart/2005/8/layout/radial3"/>
    <dgm:cxn modelId="{113A3CFE-FF42-0945-812A-718E123CCE06}" type="presParOf" srcId="{B78D3AFD-D34C-5C41-A021-8824D970564D}" destId="{F1890CF1-B1F7-674A-A987-A7A7AFBCD2C5}" srcOrd="3" destOrd="0" presId="urn:microsoft.com/office/officeart/2005/8/layout/radial3"/>
    <dgm:cxn modelId="{4593E24F-D237-8847-954E-FC6349CBD306}" type="presParOf" srcId="{B78D3AFD-D34C-5C41-A021-8824D970564D}" destId="{BA712A0A-EE50-D942-B4BC-EDE8FC8704F4}" srcOrd="4" destOrd="0" presId="urn:microsoft.com/office/officeart/2005/8/layout/radial3"/>
    <dgm:cxn modelId="{937C3E92-D242-5C47-AEC7-285FDC7EEF64}" type="presParOf" srcId="{B78D3AFD-D34C-5C41-A021-8824D970564D}" destId="{7E791BF1-47B3-DB44-9E9A-BF640A33822B}" srcOrd="5" destOrd="0" presId="urn:microsoft.com/office/officeart/2005/8/layout/radial3"/>
    <dgm:cxn modelId="{44EF72BB-F4BE-0A45-9842-125D506EB977}" type="presParOf" srcId="{B78D3AFD-D34C-5C41-A021-8824D970564D}" destId="{438560CF-F3DA-9144-AE49-3C50E3F9CABC}"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DB495-3AFA-F641-B00D-221C1BE1D347}">
      <dsp:nvSpPr>
        <dsp:cNvPr id="0" name=""/>
        <dsp:cNvSpPr/>
      </dsp:nvSpPr>
      <dsp:spPr>
        <a:xfrm>
          <a:off x="107" y="0"/>
          <a:ext cx="1076039" cy="1998132"/>
        </a:xfrm>
        <a:prstGeom prst="homePlate">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000000"/>
              </a:solidFill>
            </a:rPr>
            <a:t>0-10</a:t>
          </a:r>
          <a:endParaRPr lang="en-US" sz="2400" b="1" kern="1200" dirty="0">
            <a:solidFill>
              <a:srgbClr val="000000"/>
            </a:solidFill>
          </a:endParaRPr>
        </a:p>
      </dsp:txBody>
      <dsp:txXfrm>
        <a:off x="107" y="0"/>
        <a:ext cx="807029" cy="1998132"/>
      </dsp:txXfrm>
    </dsp:sp>
    <dsp:sp modelId="{B9C0359E-2ABA-DB42-8CF7-84F75BEBDBA2}">
      <dsp:nvSpPr>
        <dsp:cNvPr id="0" name=""/>
        <dsp:cNvSpPr/>
      </dsp:nvSpPr>
      <dsp:spPr>
        <a:xfrm>
          <a:off x="860939" y="0"/>
          <a:ext cx="1076039" cy="1998132"/>
        </a:xfrm>
        <a:prstGeom prst="chevron">
          <a:avLst/>
        </a:prstGeom>
        <a:solidFill>
          <a:schemeClr val="accent3">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000000"/>
              </a:solidFill>
            </a:rPr>
            <a:t>11-19</a:t>
          </a:r>
          <a:endParaRPr lang="en-US" sz="2400" b="1" kern="1200" dirty="0">
            <a:solidFill>
              <a:srgbClr val="000000"/>
            </a:solidFill>
          </a:endParaRPr>
        </a:p>
      </dsp:txBody>
      <dsp:txXfrm>
        <a:off x="860939" y="0"/>
        <a:ext cx="1076039" cy="1998132"/>
      </dsp:txXfrm>
    </dsp:sp>
    <dsp:sp modelId="{88EB2E8E-762C-DC45-9125-4591B837231B}">
      <dsp:nvSpPr>
        <dsp:cNvPr id="0" name=""/>
        <dsp:cNvSpPr/>
      </dsp:nvSpPr>
      <dsp:spPr>
        <a:xfrm>
          <a:off x="1721770" y="0"/>
          <a:ext cx="1076039" cy="1998132"/>
        </a:xfrm>
        <a:prstGeom prst="chevron">
          <a:avLst/>
        </a:prstGeom>
        <a:solidFill>
          <a:schemeClr val="accent4">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000000"/>
              </a:solidFill>
            </a:rPr>
            <a:t>20s</a:t>
          </a:r>
          <a:endParaRPr lang="en-US" sz="2400" b="1" kern="1200" dirty="0">
            <a:solidFill>
              <a:srgbClr val="000000"/>
            </a:solidFill>
          </a:endParaRPr>
        </a:p>
      </dsp:txBody>
      <dsp:txXfrm>
        <a:off x="1721770" y="0"/>
        <a:ext cx="1076039" cy="1998132"/>
      </dsp:txXfrm>
    </dsp:sp>
    <dsp:sp modelId="{4D43A91B-6FAC-8944-AE5C-731306687F74}">
      <dsp:nvSpPr>
        <dsp:cNvPr id="0" name=""/>
        <dsp:cNvSpPr/>
      </dsp:nvSpPr>
      <dsp:spPr>
        <a:xfrm>
          <a:off x="2582602" y="0"/>
          <a:ext cx="1076039" cy="1998132"/>
        </a:xfrm>
        <a:prstGeom prst="chevron">
          <a:avLst/>
        </a:prstGeom>
        <a:solidFill>
          <a:schemeClr val="accent5">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000000"/>
              </a:solidFill>
            </a:rPr>
            <a:t>30s</a:t>
          </a:r>
          <a:endParaRPr lang="en-US" sz="2400" b="1" kern="1200" dirty="0">
            <a:solidFill>
              <a:srgbClr val="000000"/>
            </a:solidFill>
          </a:endParaRPr>
        </a:p>
      </dsp:txBody>
      <dsp:txXfrm>
        <a:off x="2582602" y="0"/>
        <a:ext cx="1076039" cy="1998132"/>
      </dsp:txXfrm>
    </dsp:sp>
    <dsp:sp modelId="{6B1DE52D-F0C6-454B-9F8A-48E1CF603604}">
      <dsp:nvSpPr>
        <dsp:cNvPr id="0" name=""/>
        <dsp:cNvSpPr/>
      </dsp:nvSpPr>
      <dsp:spPr>
        <a:xfrm>
          <a:off x="3443433" y="0"/>
          <a:ext cx="1076039" cy="1998132"/>
        </a:xfrm>
        <a:prstGeom prst="chevron">
          <a:avLst/>
        </a:prstGeom>
        <a:solidFill>
          <a:schemeClr val="accent6">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000000"/>
              </a:solidFill>
            </a:rPr>
            <a:t>40s</a:t>
          </a:r>
          <a:endParaRPr lang="en-US" sz="2400" b="1" kern="1200" dirty="0">
            <a:solidFill>
              <a:srgbClr val="000000"/>
            </a:solidFill>
          </a:endParaRPr>
        </a:p>
      </dsp:txBody>
      <dsp:txXfrm>
        <a:off x="3443433" y="0"/>
        <a:ext cx="1076039" cy="1998132"/>
      </dsp:txXfrm>
    </dsp:sp>
    <dsp:sp modelId="{EEF80E92-2CC3-5C41-A2E0-1863998C35FC}">
      <dsp:nvSpPr>
        <dsp:cNvPr id="0" name=""/>
        <dsp:cNvSpPr/>
      </dsp:nvSpPr>
      <dsp:spPr>
        <a:xfrm>
          <a:off x="4304265" y="0"/>
          <a:ext cx="1076039" cy="1998132"/>
        </a:xfrm>
        <a:prstGeom prst="chevron">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000000"/>
              </a:solidFill>
            </a:rPr>
            <a:t>50s</a:t>
          </a:r>
          <a:endParaRPr lang="en-US" sz="2400" b="1" kern="1200" dirty="0">
            <a:solidFill>
              <a:srgbClr val="000000"/>
            </a:solidFill>
          </a:endParaRPr>
        </a:p>
      </dsp:txBody>
      <dsp:txXfrm>
        <a:off x="4304265" y="0"/>
        <a:ext cx="1076039" cy="1998132"/>
      </dsp:txXfrm>
    </dsp:sp>
    <dsp:sp modelId="{12FB8649-9E3F-BA4B-A897-1542010EBF09}">
      <dsp:nvSpPr>
        <dsp:cNvPr id="0" name=""/>
        <dsp:cNvSpPr/>
      </dsp:nvSpPr>
      <dsp:spPr>
        <a:xfrm>
          <a:off x="5165097" y="0"/>
          <a:ext cx="1076039" cy="1998132"/>
        </a:xfrm>
        <a:prstGeom prst="chevron">
          <a:avLst/>
        </a:prstGeom>
        <a:solidFill>
          <a:schemeClr val="accent3">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000000"/>
              </a:solidFill>
            </a:rPr>
            <a:t>60s</a:t>
          </a:r>
          <a:endParaRPr lang="en-US" sz="2400" b="1" kern="1200" dirty="0">
            <a:solidFill>
              <a:srgbClr val="000000"/>
            </a:solidFill>
          </a:endParaRPr>
        </a:p>
      </dsp:txBody>
      <dsp:txXfrm>
        <a:off x="5165097" y="0"/>
        <a:ext cx="1076039" cy="1998132"/>
      </dsp:txXfrm>
    </dsp:sp>
    <dsp:sp modelId="{889EF1D7-6B09-BD44-99FE-EC7B409E282A}">
      <dsp:nvSpPr>
        <dsp:cNvPr id="0" name=""/>
        <dsp:cNvSpPr/>
      </dsp:nvSpPr>
      <dsp:spPr>
        <a:xfrm>
          <a:off x="6025928" y="0"/>
          <a:ext cx="1076039" cy="1998132"/>
        </a:xfrm>
        <a:prstGeom prst="chevron">
          <a:avLst/>
        </a:prstGeom>
        <a:solidFill>
          <a:schemeClr val="accent4">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000000"/>
              </a:solidFill>
            </a:rPr>
            <a:t>70s</a:t>
          </a:r>
          <a:endParaRPr lang="en-US" sz="2400" b="1" kern="1200" dirty="0">
            <a:solidFill>
              <a:srgbClr val="000000"/>
            </a:solidFill>
          </a:endParaRPr>
        </a:p>
      </dsp:txBody>
      <dsp:txXfrm>
        <a:off x="6025928" y="0"/>
        <a:ext cx="1076039" cy="1998132"/>
      </dsp:txXfrm>
    </dsp:sp>
    <dsp:sp modelId="{FE7F0F59-D2F2-D547-87C1-38E81FA0B152}">
      <dsp:nvSpPr>
        <dsp:cNvPr id="0" name=""/>
        <dsp:cNvSpPr/>
      </dsp:nvSpPr>
      <dsp:spPr>
        <a:xfrm>
          <a:off x="6886760" y="0"/>
          <a:ext cx="1076039" cy="1998132"/>
        </a:xfrm>
        <a:prstGeom prst="chevron">
          <a:avLst/>
        </a:prstGeom>
        <a:solidFill>
          <a:schemeClr val="accent5">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000000"/>
              </a:solidFill>
            </a:rPr>
            <a:t>80s</a:t>
          </a:r>
          <a:endParaRPr lang="en-US" sz="2400" b="1" kern="1200" dirty="0">
            <a:solidFill>
              <a:srgbClr val="000000"/>
            </a:solidFill>
          </a:endParaRPr>
        </a:p>
      </dsp:txBody>
      <dsp:txXfrm>
        <a:off x="6886760" y="0"/>
        <a:ext cx="1076039" cy="1998132"/>
      </dsp:txXfrm>
    </dsp:sp>
    <dsp:sp modelId="{ED87B2D7-97CA-2B4A-B490-D4B9425D605D}">
      <dsp:nvSpPr>
        <dsp:cNvPr id="0" name=""/>
        <dsp:cNvSpPr/>
      </dsp:nvSpPr>
      <dsp:spPr>
        <a:xfrm>
          <a:off x="7747591" y="0"/>
          <a:ext cx="1076039" cy="1998132"/>
        </a:xfrm>
        <a:prstGeom prst="chevron">
          <a:avLst/>
        </a:prstGeom>
        <a:solidFill>
          <a:schemeClr val="accent6">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000000"/>
              </a:solidFill>
            </a:rPr>
            <a:t>90s</a:t>
          </a:r>
          <a:endParaRPr lang="en-US" sz="2400" b="1" kern="1200" dirty="0">
            <a:solidFill>
              <a:srgbClr val="000000"/>
            </a:solidFill>
          </a:endParaRPr>
        </a:p>
      </dsp:txBody>
      <dsp:txXfrm>
        <a:off x="7747591" y="0"/>
        <a:ext cx="1076039" cy="199813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16F1A7-9883-BE41-9B40-A1C1FE1B7023}">
      <dsp:nvSpPr>
        <dsp:cNvPr id="0" name=""/>
        <dsp:cNvSpPr/>
      </dsp:nvSpPr>
      <dsp:spPr>
        <a:xfrm>
          <a:off x="190" y="418912"/>
          <a:ext cx="2569674" cy="3878218"/>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solidFill>
                <a:srgbClr val="000000"/>
              </a:solidFill>
            </a:rPr>
            <a:t>Caring Relationships</a:t>
          </a:r>
          <a:endParaRPr lang="en-US" sz="1600" kern="1200" dirty="0">
            <a:latin typeface="Calibri"/>
            <a:cs typeface="Calibri"/>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Church Year Feasts &amp; Seasons</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Learning the Tradition</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Prayer &amp; Spiritual Formation</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Reading the Bible</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Rituals &amp; Milestones</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Service &amp; Working for Justice</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Worship</a:t>
          </a:r>
          <a:endParaRPr lang="en-US" sz="1600" kern="1200" dirty="0">
            <a:solidFill>
              <a:srgbClr val="000000"/>
            </a:solidFill>
          </a:endParaRPr>
        </a:p>
      </dsp:txBody>
      <dsp:txXfrm>
        <a:off x="75453" y="494175"/>
        <a:ext cx="2419148" cy="2896646"/>
      </dsp:txXfrm>
    </dsp:sp>
    <dsp:sp modelId="{4ED3F64F-570D-BB41-B561-34EE4F9D23D9}">
      <dsp:nvSpPr>
        <dsp:cNvPr id="0" name=""/>
        <dsp:cNvSpPr/>
      </dsp:nvSpPr>
      <dsp:spPr>
        <a:xfrm>
          <a:off x="480215" y="2348262"/>
          <a:ext cx="2914915" cy="3224713"/>
        </a:xfrm>
        <a:prstGeom prst="leftCircularArrow">
          <a:avLst>
            <a:gd name="adj1" fmla="val 2041"/>
            <a:gd name="adj2" fmla="val 244694"/>
            <a:gd name="adj3" fmla="val 2892191"/>
            <a:gd name="adj4" fmla="val 9896476"/>
            <a:gd name="adj5" fmla="val 2381"/>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sp>
    <dsp:sp modelId="{BB8FCEA7-A7D7-4C42-9E04-76881694D94D}">
      <dsp:nvSpPr>
        <dsp:cNvPr id="0" name=""/>
        <dsp:cNvSpPr/>
      </dsp:nvSpPr>
      <dsp:spPr>
        <a:xfrm>
          <a:off x="171650" y="3413700"/>
          <a:ext cx="2092253" cy="832020"/>
        </a:xfrm>
        <a:prstGeom prst="roundRect">
          <a:avLst>
            <a:gd name="adj" fmla="val 1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en-US" sz="3000" b="1" kern="1200" dirty="0" smtClean="0"/>
            <a:t>Children</a:t>
          </a:r>
          <a:endParaRPr lang="en-US" sz="3000" b="1" kern="1200" dirty="0"/>
        </a:p>
      </dsp:txBody>
      <dsp:txXfrm>
        <a:off x="196019" y="3438069"/>
        <a:ext cx="2043515" cy="783282"/>
      </dsp:txXfrm>
    </dsp:sp>
    <dsp:sp modelId="{AF303E19-DC57-3442-AFE0-A38A5004EEC6}">
      <dsp:nvSpPr>
        <dsp:cNvPr id="0" name=""/>
        <dsp:cNvSpPr/>
      </dsp:nvSpPr>
      <dsp:spPr>
        <a:xfrm>
          <a:off x="3074921" y="1467045"/>
          <a:ext cx="2494424" cy="4098235"/>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6130687"/>
              <a:satOff val="-5735"/>
              <a:lumOff val="6276"/>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solidFill>
                <a:srgbClr val="000000"/>
              </a:solidFill>
            </a:rPr>
            <a:t>Caring Relationships</a:t>
          </a:r>
          <a:endParaRPr lang="en-US" sz="1600" kern="1200" dirty="0">
            <a:latin typeface="Calibri"/>
            <a:cs typeface="Calibri"/>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Church Year Feasts &amp; Seasons</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Learning the Tradition</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Prayer &amp; Spiritual Formation</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Reading the Bible</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Rituals &amp; Milestones</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Service &amp; Working for Justice</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Worship</a:t>
          </a:r>
          <a:endParaRPr lang="en-US" sz="1600" kern="1200" dirty="0">
            <a:solidFill>
              <a:srgbClr val="000000"/>
            </a:solidFill>
          </a:endParaRPr>
        </a:p>
      </dsp:txBody>
      <dsp:txXfrm>
        <a:off x="3147980" y="2418297"/>
        <a:ext cx="2348306" cy="3073924"/>
      </dsp:txXfrm>
    </dsp:sp>
    <dsp:sp modelId="{FB1384F6-D4E3-7647-9684-990A50128788}">
      <dsp:nvSpPr>
        <dsp:cNvPr id="0" name=""/>
        <dsp:cNvSpPr/>
      </dsp:nvSpPr>
      <dsp:spPr>
        <a:xfrm rot="20957510">
          <a:off x="3501365" y="537782"/>
          <a:ext cx="3897451" cy="2516731"/>
        </a:xfrm>
        <a:prstGeom prst="circularArrow">
          <a:avLst>
            <a:gd name="adj1" fmla="val 1942"/>
            <a:gd name="adj2" fmla="val 232418"/>
            <a:gd name="adj3" fmla="val 19918614"/>
            <a:gd name="adj4" fmla="val 12902054"/>
            <a:gd name="adj5" fmla="val 2266"/>
          </a:avLst>
        </a:prstGeom>
        <a:gradFill rotWithShape="0">
          <a:gsLst>
            <a:gs pos="0">
              <a:schemeClr val="accent2">
                <a:hueOff val="12261375"/>
                <a:satOff val="-11469"/>
                <a:lumOff val="12551"/>
                <a:alphaOff val="0"/>
                <a:shade val="70000"/>
                <a:satMod val="150000"/>
              </a:schemeClr>
            </a:gs>
            <a:gs pos="34000">
              <a:schemeClr val="accent2">
                <a:hueOff val="12261375"/>
                <a:satOff val="-11469"/>
                <a:lumOff val="12551"/>
                <a:alphaOff val="0"/>
                <a:shade val="70000"/>
                <a:satMod val="140000"/>
              </a:schemeClr>
            </a:gs>
            <a:gs pos="70000">
              <a:schemeClr val="accent2">
                <a:hueOff val="12261375"/>
                <a:satOff val="-11469"/>
                <a:lumOff val="12551"/>
                <a:alphaOff val="0"/>
                <a:tint val="100000"/>
                <a:shade val="90000"/>
                <a:satMod val="140000"/>
              </a:schemeClr>
            </a:gs>
            <a:gs pos="100000">
              <a:schemeClr val="accent2">
                <a:hueOff val="12261375"/>
                <a:satOff val="-11469"/>
                <a:lumOff val="12551"/>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12261375"/>
              <a:satOff val="-11469"/>
              <a:lumOff val="12551"/>
              <a:alphaOff val="0"/>
              <a:shade val="30000"/>
              <a:satMod val="130000"/>
            </a:schemeClr>
          </a:contourClr>
        </a:sp3d>
      </dsp:spPr>
      <dsp:style>
        <a:lnRef idx="0">
          <a:scrgbClr r="0" g="0" b="0"/>
        </a:lnRef>
        <a:fillRef idx="3">
          <a:scrgbClr r="0" g="0" b="0"/>
        </a:fillRef>
        <a:effectRef idx="3">
          <a:scrgbClr r="0" g="0" b="0"/>
        </a:effectRef>
        <a:fontRef idx="minor">
          <a:schemeClr val="lt1"/>
        </a:fontRef>
      </dsp:style>
    </dsp:sp>
    <dsp:sp modelId="{BB5ED5EF-75F0-C643-8481-CCF5E9295F2D}">
      <dsp:nvSpPr>
        <dsp:cNvPr id="0" name=""/>
        <dsp:cNvSpPr/>
      </dsp:nvSpPr>
      <dsp:spPr>
        <a:xfrm>
          <a:off x="3184642" y="1410649"/>
          <a:ext cx="2092253" cy="832020"/>
        </a:xfrm>
        <a:prstGeom prst="roundRect">
          <a:avLst>
            <a:gd name="adj" fmla="val 10000"/>
          </a:avLst>
        </a:prstGeom>
        <a:gradFill rotWithShape="0">
          <a:gsLst>
            <a:gs pos="0">
              <a:schemeClr val="accent2">
                <a:hueOff val="6130687"/>
                <a:satOff val="-5735"/>
                <a:lumOff val="6276"/>
                <a:alphaOff val="0"/>
                <a:shade val="70000"/>
                <a:satMod val="150000"/>
              </a:schemeClr>
            </a:gs>
            <a:gs pos="34000">
              <a:schemeClr val="accent2">
                <a:hueOff val="6130687"/>
                <a:satOff val="-5735"/>
                <a:lumOff val="6276"/>
                <a:alphaOff val="0"/>
                <a:shade val="70000"/>
                <a:satMod val="140000"/>
              </a:schemeClr>
            </a:gs>
            <a:gs pos="70000">
              <a:schemeClr val="accent2">
                <a:hueOff val="6130687"/>
                <a:satOff val="-5735"/>
                <a:lumOff val="6276"/>
                <a:alphaOff val="0"/>
                <a:tint val="100000"/>
                <a:shade val="90000"/>
                <a:satMod val="140000"/>
              </a:schemeClr>
            </a:gs>
            <a:gs pos="100000">
              <a:schemeClr val="accent2">
                <a:hueOff val="6130687"/>
                <a:satOff val="-5735"/>
                <a:lumOff val="6276"/>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6130687"/>
              <a:satOff val="-5735"/>
              <a:lumOff val="6276"/>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en-US" sz="3000" b="1" kern="1200" dirty="0" smtClean="0"/>
            <a:t>Teens</a:t>
          </a:r>
          <a:endParaRPr lang="en-US" sz="3000" b="1" kern="1200" dirty="0"/>
        </a:p>
      </dsp:txBody>
      <dsp:txXfrm>
        <a:off x="3209011" y="1435018"/>
        <a:ext cx="2043515" cy="783282"/>
      </dsp:txXfrm>
    </dsp:sp>
    <dsp:sp modelId="{C87CA441-670C-0448-B9E8-8A5B650F63CF}">
      <dsp:nvSpPr>
        <dsp:cNvPr id="0" name=""/>
        <dsp:cNvSpPr/>
      </dsp:nvSpPr>
      <dsp:spPr>
        <a:xfrm>
          <a:off x="6040919" y="1172100"/>
          <a:ext cx="2494424" cy="3812464"/>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12261375"/>
              <a:satOff val="-11469"/>
              <a:lumOff val="12551"/>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solidFill>
                <a:srgbClr val="000000"/>
              </a:solidFill>
            </a:rPr>
            <a:t>Caring Relationships</a:t>
          </a:r>
          <a:endParaRPr lang="en-US" sz="1600" kern="1200" dirty="0">
            <a:latin typeface="Calibri"/>
            <a:cs typeface="Calibri"/>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Church Year Feasts &amp; Seasons</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Learning the Tradition</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Prayer &amp; Spiritual Formation</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Reading the Bible</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Rituals &amp; Milestones</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Service &amp; Working for Justice</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Worship</a:t>
          </a:r>
          <a:endParaRPr lang="en-US" sz="1600" kern="1200" dirty="0">
            <a:solidFill>
              <a:srgbClr val="000000"/>
            </a:solidFill>
          </a:endParaRPr>
        </a:p>
      </dsp:txBody>
      <dsp:txXfrm>
        <a:off x="6113978" y="1245159"/>
        <a:ext cx="2348306" cy="2849389"/>
      </dsp:txXfrm>
    </dsp:sp>
    <dsp:sp modelId="{8B9AB9AF-87BC-3948-822F-7328B88B4958}">
      <dsp:nvSpPr>
        <dsp:cNvPr id="0" name=""/>
        <dsp:cNvSpPr/>
      </dsp:nvSpPr>
      <dsp:spPr>
        <a:xfrm>
          <a:off x="6194277" y="4175498"/>
          <a:ext cx="2250114" cy="754376"/>
        </a:xfrm>
        <a:prstGeom prst="roundRect">
          <a:avLst>
            <a:gd name="adj" fmla="val 10000"/>
          </a:avLst>
        </a:prstGeom>
        <a:gradFill rotWithShape="0">
          <a:gsLst>
            <a:gs pos="0">
              <a:schemeClr val="accent2">
                <a:hueOff val="12261375"/>
                <a:satOff val="-11469"/>
                <a:lumOff val="12551"/>
                <a:alphaOff val="0"/>
                <a:shade val="70000"/>
                <a:satMod val="150000"/>
              </a:schemeClr>
            </a:gs>
            <a:gs pos="34000">
              <a:schemeClr val="accent2">
                <a:hueOff val="12261375"/>
                <a:satOff val="-11469"/>
                <a:lumOff val="12551"/>
                <a:alphaOff val="0"/>
                <a:shade val="70000"/>
                <a:satMod val="140000"/>
              </a:schemeClr>
            </a:gs>
            <a:gs pos="70000">
              <a:schemeClr val="accent2">
                <a:hueOff val="12261375"/>
                <a:satOff val="-11469"/>
                <a:lumOff val="12551"/>
                <a:alphaOff val="0"/>
                <a:tint val="100000"/>
                <a:shade val="90000"/>
                <a:satMod val="140000"/>
              </a:schemeClr>
            </a:gs>
            <a:gs pos="100000">
              <a:schemeClr val="accent2">
                <a:hueOff val="12261375"/>
                <a:satOff val="-11469"/>
                <a:lumOff val="12551"/>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12261375"/>
              <a:satOff val="-11469"/>
              <a:lumOff val="12551"/>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en-US" sz="3000" b="1" kern="1200" dirty="0" smtClean="0"/>
            <a:t>Young Adults </a:t>
          </a:r>
          <a:endParaRPr lang="en-US" sz="3000" b="1" kern="1200" dirty="0"/>
        </a:p>
      </dsp:txBody>
      <dsp:txXfrm>
        <a:off x="6216372" y="4197593"/>
        <a:ext cx="2205924" cy="71018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16F1A7-9883-BE41-9B40-A1C1FE1B7023}">
      <dsp:nvSpPr>
        <dsp:cNvPr id="0" name=""/>
        <dsp:cNvSpPr/>
      </dsp:nvSpPr>
      <dsp:spPr>
        <a:xfrm>
          <a:off x="190" y="418912"/>
          <a:ext cx="2569674" cy="3878218"/>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solidFill>
                <a:srgbClr val="000000"/>
              </a:solidFill>
            </a:rPr>
            <a:t>Caring Relationships</a:t>
          </a:r>
          <a:endParaRPr lang="en-US" sz="1600" kern="1200" dirty="0">
            <a:latin typeface="Calibri"/>
            <a:cs typeface="Calibri"/>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Church Year Feasts &amp; Seasons</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Learning the Tradition</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Prayer &amp; Spiritual Formation</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Reading the Bible</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Rituals &amp; Milestones</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Service &amp; Working for Justice</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Worship</a:t>
          </a:r>
          <a:endParaRPr lang="en-US" sz="1600" kern="1200" dirty="0">
            <a:solidFill>
              <a:srgbClr val="000000"/>
            </a:solidFill>
          </a:endParaRPr>
        </a:p>
      </dsp:txBody>
      <dsp:txXfrm>
        <a:off x="75453" y="494175"/>
        <a:ext cx="2419148" cy="2896646"/>
      </dsp:txXfrm>
    </dsp:sp>
    <dsp:sp modelId="{4ED3F64F-570D-BB41-B561-34EE4F9D23D9}">
      <dsp:nvSpPr>
        <dsp:cNvPr id="0" name=""/>
        <dsp:cNvSpPr/>
      </dsp:nvSpPr>
      <dsp:spPr>
        <a:xfrm>
          <a:off x="480215" y="2348262"/>
          <a:ext cx="2914915" cy="3224713"/>
        </a:xfrm>
        <a:prstGeom prst="leftCircularArrow">
          <a:avLst>
            <a:gd name="adj1" fmla="val 2041"/>
            <a:gd name="adj2" fmla="val 244694"/>
            <a:gd name="adj3" fmla="val 2892191"/>
            <a:gd name="adj4" fmla="val 9896476"/>
            <a:gd name="adj5" fmla="val 2381"/>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sp>
    <dsp:sp modelId="{BB8FCEA7-A7D7-4C42-9E04-76881694D94D}">
      <dsp:nvSpPr>
        <dsp:cNvPr id="0" name=""/>
        <dsp:cNvSpPr/>
      </dsp:nvSpPr>
      <dsp:spPr>
        <a:xfrm>
          <a:off x="171650" y="3413700"/>
          <a:ext cx="2092253" cy="832020"/>
        </a:xfrm>
        <a:prstGeom prst="roundRect">
          <a:avLst>
            <a:gd name="adj" fmla="val 1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en-US" sz="3000" b="1" kern="1200" dirty="0" smtClean="0"/>
            <a:t>Midlife Adults</a:t>
          </a:r>
          <a:endParaRPr lang="en-US" sz="3000" b="1" kern="1200" dirty="0"/>
        </a:p>
      </dsp:txBody>
      <dsp:txXfrm>
        <a:off x="196019" y="3438069"/>
        <a:ext cx="2043515" cy="783282"/>
      </dsp:txXfrm>
    </dsp:sp>
    <dsp:sp modelId="{AF303E19-DC57-3442-AFE0-A38A5004EEC6}">
      <dsp:nvSpPr>
        <dsp:cNvPr id="0" name=""/>
        <dsp:cNvSpPr/>
      </dsp:nvSpPr>
      <dsp:spPr>
        <a:xfrm>
          <a:off x="3074921" y="1467045"/>
          <a:ext cx="2494424" cy="4098235"/>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6130687"/>
              <a:satOff val="-5735"/>
              <a:lumOff val="6276"/>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solidFill>
                <a:srgbClr val="000000"/>
              </a:solidFill>
            </a:rPr>
            <a:t>Caring Relationships</a:t>
          </a:r>
          <a:endParaRPr lang="en-US" sz="1600" kern="1200" dirty="0">
            <a:latin typeface="Calibri"/>
            <a:cs typeface="Calibri"/>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Church Year Feasts &amp; Seasons</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Learning the Tradition</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Prayer &amp; Spiritual Formation</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Reading the Bible</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Rituals &amp; Milestones</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Service &amp; Working for Justice</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Worship</a:t>
          </a:r>
          <a:endParaRPr lang="en-US" sz="1600" kern="1200" dirty="0">
            <a:solidFill>
              <a:srgbClr val="000000"/>
            </a:solidFill>
          </a:endParaRPr>
        </a:p>
      </dsp:txBody>
      <dsp:txXfrm>
        <a:off x="3147980" y="2418297"/>
        <a:ext cx="2348306" cy="3073924"/>
      </dsp:txXfrm>
    </dsp:sp>
    <dsp:sp modelId="{FB1384F6-D4E3-7647-9684-990A50128788}">
      <dsp:nvSpPr>
        <dsp:cNvPr id="0" name=""/>
        <dsp:cNvSpPr/>
      </dsp:nvSpPr>
      <dsp:spPr>
        <a:xfrm rot="20957510">
          <a:off x="3642816" y="645057"/>
          <a:ext cx="3783281" cy="2443007"/>
        </a:xfrm>
        <a:prstGeom prst="circularArrow">
          <a:avLst>
            <a:gd name="adj1" fmla="val 2001"/>
            <a:gd name="adj2" fmla="val 239753"/>
            <a:gd name="adj3" fmla="val 19730073"/>
            <a:gd name="adj4" fmla="val 12720847"/>
            <a:gd name="adj5" fmla="val 2335"/>
          </a:avLst>
        </a:prstGeom>
        <a:gradFill rotWithShape="0">
          <a:gsLst>
            <a:gs pos="0">
              <a:schemeClr val="accent2">
                <a:hueOff val="12261375"/>
                <a:satOff val="-11469"/>
                <a:lumOff val="12551"/>
                <a:alphaOff val="0"/>
                <a:shade val="70000"/>
                <a:satMod val="150000"/>
              </a:schemeClr>
            </a:gs>
            <a:gs pos="34000">
              <a:schemeClr val="accent2">
                <a:hueOff val="12261375"/>
                <a:satOff val="-11469"/>
                <a:lumOff val="12551"/>
                <a:alphaOff val="0"/>
                <a:shade val="70000"/>
                <a:satMod val="140000"/>
              </a:schemeClr>
            </a:gs>
            <a:gs pos="70000">
              <a:schemeClr val="accent2">
                <a:hueOff val="12261375"/>
                <a:satOff val="-11469"/>
                <a:lumOff val="12551"/>
                <a:alphaOff val="0"/>
                <a:tint val="100000"/>
                <a:shade val="90000"/>
                <a:satMod val="140000"/>
              </a:schemeClr>
            </a:gs>
            <a:gs pos="100000">
              <a:schemeClr val="accent2">
                <a:hueOff val="12261375"/>
                <a:satOff val="-11469"/>
                <a:lumOff val="12551"/>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12261375"/>
              <a:satOff val="-11469"/>
              <a:lumOff val="12551"/>
              <a:alphaOff val="0"/>
              <a:shade val="30000"/>
              <a:satMod val="130000"/>
            </a:schemeClr>
          </a:contourClr>
        </a:sp3d>
      </dsp:spPr>
      <dsp:style>
        <a:lnRef idx="0">
          <a:scrgbClr r="0" g="0" b="0"/>
        </a:lnRef>
        <a:fillRef idx="3">
          <a:scrgbClr r="0" g="0" b="0"/>
        </a:fillRef>
        <a:effectRef idx="3">
          <a:scrgbClr r="0" g="0" b="0"/>
        </a:effectRef>
        <a:fontRef idx="minor">
          <a:schemeClr val="lt1"/>
        </a:fontRef>
      </dsp:style>
    </dsp:sp>
    <dsp:sp modelId="{BB5ED5EF-75F0-C643-8481-CCF5E9295F2D}">
      <dsp:nvSpPr>
        <dsp:cNvPr id="0" name=""/>
        <dsp:cNvSpPr/>
      </dsp:nvSpPr>
      <dsp:spPr>
        <a:xfrm>
          <a:off x="3260654" y="1562660"/>
          <a:ext cx="2092253" cy="832020"/>
        </a:xfrm>
        <a:prstGeom prst="roundRect">
          <a:avLst>
            <a:gd name="adj" fmla="val 10000"/>
          </a:avLst>
        </a:prstGeom>
        <a:gradFill rotWithShape="0">
          <a:gsLst>
            <a:gs pos="0">
              <a:schemeClr val="accent2">
                <a:hueOff val="6130687"/>
                <a:satOff val="-5735"/>
                <a:lumOff val="6276"/>
                <a:alphaOff val="0"/>
                <a:shade val="70000"/>
                <a:satMod val="150000"/>
              </a:schemeClr>
            </a:gs>
            <a:gs pos="34000">
              <a:schemeClr val="accent2">
                <a:hueOff val="6130687"/>
                <a:satOff val="-5735"/>
                <a:lumOff val="6276"/>
                <a:alphaOff val="0"/>
                <a:shade val="70000"/>
                <a:satMod val="140000"/>
              </a:schemeClr>
            </a:gs>
            <a:gs pos="70000">
              <a:schemeClr val="accent2">
                <a:hueOff val="6130687"/>
                <a:satOff val="-5735"/>
                <a:lumOff val="6276"/>
                <a:alphaOff val="0"/>
                <a:tint val="100000"/>
                <a:shade val="90000"/>
                <a:satMod val="140000"/>
              </a:schemeClr>
            </a:gs>
            <a:gs pos="100000">
              <a:schemeClr val="accent2">
                <a:hueOff val="6130687"/>
                <a:satOff val="-5735"/>
                <a:lumOff val="6276"/>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6130687"/>
              <a:satOff val="-5735"/>
              <a:lumOff val="6276"/>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en-US" sz="3000" b="1" kern="1200" dirty="0" smtClean="0"/>
            <a:t>Mature Adults</a:t>
          </a:r>
          <a:endParaRPr lang="en-US" sz="3000" b="1" kern="1200" dirty="0"/>
        </a:p>
      </dsp:txBody>
      <dsp:txXfrm>
        <a:off x="3285023" y="1587029"/>
        <a:ext cx="2043515" cy="783282"/>
      </dsp:txXfrm>
    </dsp:sp>
    <dsp:sp modelId="{C87CA441-670C-0448-B9E8-8A5B650F63CF}">
      <dsp:nvSpPr>
        <dsp:cNvPr id="0" name=""/>
        <dsp:cNvSpPr/>
      </dsp:nvSpPr>
      <dsp:spPr>
        <a:xfrm>
          <a:off x="6040919" y="1172100"/>
          <a:ext cx="2494424" cy="3812464"/>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12261375"/>
              <a:satOff val="-11469"/>
              <a:lumOff val="12551"/>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solidFill>
                <a:srgbClr val="000000"/>
              </a:solidFill>
            </a:rPr>
            <a:t>Caring Relationships</a:t>
          </a:r>
          <a:endParaRPr lang="en-US" sz="1600" kern="1200" dirty="0">
            <a:latin typeface="Calibri"/>
            <a:cs typeface="Calibri"/>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Church Year Feasts &amp; Seasons</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Learning the Tradition</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Prayer &amp; Spiritual Formation</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Reading the Bible</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Rituals &amp; Milestones</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Service &amp; Working for Justice</a:t>
          </a:r>
          <a:endParaRPr lang="en-US" sz="1600" kern="1200" dirty="0">
            <a:solidFill>
              <a:srgbClr val="000000"/>
            </a:solidFill>
          </a:endParaRPr>
        </a:p>
        <a:p>
          <a:pPr marL="171450" lvl="1" indent="-171450" algn="l" defTabSz="711200">
            <a:lnSpc>
              <a:spcPct val="90000"/>
            </a:lnSpc>
            <a:spcBef>
              <a:spcPct val="0"/>
            </a:spcBef>
            <a:spcAft>
              <a:spcPct val="15000"/>
            </a:spcAft>
            <a:buChar char="••"/>
          </a:pPr>
          <a:r>
            <a:rPr lang="en-US" sz="1600" kern="1200" dirty="0" smtClean="0">
              <a:solidFill>
                <a:srgbClr val="000000"/>
              </a:solidFill>
            </a:rPr>
            <a:t>Worship</a:t>
          </a:r>
          <a:endParaRPr lang="en-US" sz="1600" kern="1200" dirty="0">
            <a:solidFill>
              <a:srgbClr val="000000"/>
            </a:solidFill>
          </a:endParaRPr>
        </a:p>
      </dsp:txBody>
      <dsp:txXfrm>
        <a:off x="6113978" y="1245159"/>
        <a:ext cx="2348306" cy="2849389"/>
      </dsp:txXfrm>
    </dsp:sp>
    <dsp:sp modelId="{8B9AB9AF-87BC-3948-822F-7328B88B4958}">
      <dsp:nvSpPr>
        <dsp:cNvPr id="0" name=""/>
        <dsp:cNvSpPr/>
      </dsp:nvSpPr>
      <dsp:spPr>
        <a:xfrm>
          <a:off x="6194277" y="4175498"/>
          <a:ext cx="2250114" cy="754376"/>
        </a:xfrm>
        <a:prstGeom prst="roundRect">
          <a:avLst>
            <a:gd name="adj" fmla="val 10000"/>
          </a:avLst>
        </a:prstGeom>
        <a:gradFill rotWithShape="0">
          <a:gsLst>
            <a:gs pos="0">
              <a:schemeClr val="accent2">
                <a:hueOff val="12261375"/>
                <a:satOff val="-11469"/>
                <a:lumOff val="12551"/>
                <a:alphaOff val="0"/>
                <a:shade val="70000"/>
                <a:satMod val="150000"/>
              </a:schemeClr>
            </a:gs>
            <a:gs pos="34000">
              <a:schemeClr val="accent2">
                <a:hueOff val="12261375"/>
                <a:satOff val="-11469"/>
                <a:lumOff val="12551"/>
                <a:alphaOff val="0"/>
                <a:shade val="70000"/>
                <a:satMod val="140000"/>
              </a:schemeClr>
            </a:gs>
            <a:gs pos="70000">
              <a:schemeClr val="accent2">
                <a:hueOff val="12261375"/>
                <a:satOff val="-11469"/>
                <a:lumOff val="12551"/>
                <a:alphaOff val="0"/>
                <a:tint val="100000"/>
                <a:shade val="90000"/>
                <a:satMod val="140000"/>
              </a:schemeClr>
            </a:gs>
            <a:gs pos="100000">
              <a:schemeClr val="accent2">
                <a:hueOff val="12261375"/>
                <a:satOff val="-11469"/>
                <a:lumOff val="12551"/>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12261375"/>
              <a:satOff val="-11469"/>
              <a:lumOff val="12551"/>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en-US" sz="3000" b="1" kern="1200" dirty="0" smtClean="0"/>
            <a:t>Older Adults </a:t>
          </a:r>
          <a:endParaRPr lang="en-US" sz="3000" b="1" kern="1200" dirty="0"/>
        </a:p>
      </dsp:txBody>
      <dsp:txXfrm>
        <a:off x="6216372" y="4197593"/>
        <a:ext cx="2205924" cy="71018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B8D5B-95FB-944C-B1BF-5D10609A712D}">
      <dsp:nvSpPr>
        <dsp:cNvPr id="0" name=""/>
        <dsp:cNvSpPr/>
      </dsp:nvSpPr>
      <dsp:spPr>
        <a:xfrm>
          <a:off x="740442" y="-180436"/>
          <a:ext cx="4869303" cy="4869303"/>
        </a:xfrm>
        <a:prstGeom prst="circularArrow">
          <a:avLst>
            <a:gd name="adj1" fmla="val 5274"/>
            <a:gd name="adj2" fmla="val 312630"/>
            <a:gd name="adj3" fmla="val 13644493"/>
            <a:gd name="adj4" fmla="val 17477626"/>
            <a:gd name="adj5" fmla="val 5477"/>
          </a:avLst>
        </a:prstGeom>
        <a:solidFill>
          <a:schemeClr val="accent2">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6992B2CD-3E5A-B54F-A489-FD66A7980035}">
      <dsp:nvSpPr>
        <dsp:cNvPr id="0" name=""/>
        <dsp:cNvSpPr/>
      </dsp:nvSpPr>
      <dsp:spPr>
        <a:xfrm>
          <a:off x="1954871" y="2018"/>
          <a:ext cx="2440445" cy="908498"/>
        </a:xfrm>
        <a:prstGeom prst="round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latin typeface="+mn-lt"/>
              <a:cs typeface="Book Antiqua"/>
            </a:rPr>
            <a:t>1. Assessing Learning Needs &amp; Competencies</a:t>
          </a:r>
          <a:endParaRPr lang="en-US" sz="1800" kern="1200" dirty="0">
            <a:latin typeface="+mn-lt"/>
            <a:cs typeface="Book Antiqua"/>
          </a:endParaRPr>
        </a:p>
      </dsp:txBody>
      <dsp:txXfrm>
        <a:off x="1999220" y="46367"/>
        <a:ext cx="2351747" cy="819800"/>
      </dsp:txXfrm>
    </dsp:sp>
    <dsp:sp modelId="{5B957545-86BD-1447-B66E-FC8AD6C5D179}">
      <dsp:nvSpPr>
        <dsp:cNvPr id="0" name=""/>
        <dsp:cNvSpPr/>
      </dsp:nvSpPr>
      <dsp:spPr>
        <a:xfrm>
          <a:off x="3665598" y="989707"/>
          <a:ext cx="2440445" cy="908498"/>
        </a:xfrm>
        <a:prstGeom prst="roundRect">
          <a:avLst/>
        </a:prstGeom>
        <a:gradFill rotWithShape="0">
          <a:gsLst>
            <a:gs pos="0">
              <a:schemeClr val="accent2">
                <a:hueOff val="2452275"/>
                <a:satOff val="-2294"/>
                <a:lumOff val="2510"/>
                <a:alphaOff val="0"/>
                <a:shade val="70000"/>
                <a:satMod val="150000"/>
              </a:schemeClr>
            </a:gs>
            <a:gs pos="34000">
              <a:schemeClr val="accent2">
                <a:hueOff val="2452275"/>
                <a:satOff val="-2294"/>
                <a:lumOff val="2510"/>
                <a:alphaOff val="0"/>
                <a:shade val="70000"/>
                <a:satMod val="140000"/>
              </a:schemeClr>
            </a:gs>
            <a:gs pos="70000">
              <a:schemeClr val="accent2">
                <a:hueOff val="2452275"/>
                <a:satOff val="-2294"/>
                <a:lumOff val="2510"/>
                <a:alphaOff val="0"/>
                <a:tint val="100000"/>
                <a:shade val="90000"/>
                <a:satMod val="140000"/>
              </a:schemeClr>
            </a:gs>
            <a:gs pos="100000">
              <a:schemeClr val="accent2">
                <a:hueOff val="2452275"/>
                <a:satOff val="-2294"/>
                <a:lumOff val="251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mn-lt"/>
              <a:cs typeface="Book Antiqua"/>
            </a:rPr>
            <a:t>2. Working with a Mentor to Develop a Plan</a:t>
          </a:r>
        </a:p>
      </dsp:txBody>
      <dsp:txXfrm>
        <a:off x="3709947" y="1034056"/>
        <a:ext cx="2351747" cy="819800"/>
      </dsp:txXfrm>
    </dsp:sp>
    <dsp:sp modelId="{AA35CA16-CD11-E945-A6B5-3E95140C4366}">
      <dsp:nvSpPr>
        <dsp:cNvPr id="0" name=""/>
        <dsp:cNvSpPr/>
      </dsp:nvSpPr>
      <dsp:spPr>
        <a:xfrm>
          <a:off x="3665598" y="2965083"/>
          <a:ext cx="2440445" cy="908498"/>
        </a:xfrm>
        <a:prstGeom prst="roundRect">
          <a:avLst/>
        </a:prstGeom>
        <a:gradFill rotWithShape="0">
          <a:gsLst>
            <a:gs pos="0">
              <a:schemeClr val="accent2">
                <a:hueOff val="4904550"/>
                <a:satOff val="-4588"/>
                <a:lumOff val="5020"/>
                <a:alphaOff val="0"/>
                <a:shade val="70000"/>
                <a:satMod val="150000"/>
              </a:schemeClr>
            </a:gs>
            <a:gs pos="34000">
              <a:schemeClr val="accent2">
                <a:hueOff val="4904550"/>
                <a:satOff val="-4588"/>
                <a:lumOff val="5020"/>
                <a:alphaOff val="0"/>
                <a:shade val="70000"/>
                <a:satMod val="140000"/>
              </a:schemeClr>
            </a:gs>
            <a:gs pos="70000">
              <a:schemeClr val="accent2">
                <a:hueOff val="4904550"/>
                <a:satOff val="-4588"/>
                <a:lumOff val="5020"/>
                <a:alphaOff val="0"/>
                <a:tint val="100000"/>
                <a:shade val="90000"/>
                <a:satMod val="140000"/>
              </a:schemeClr>
            </a:gs>
            <a:gs pos="100000">
              <a:schemeClr val="accent2">
                <a:hueOff val="4904550"/>
                <a:satOff val="-4588"/>
                <a:lumOff val="502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mn-lt"/>
              <a:cs typeface="Book Antiqua"/>
            </a:rPr>
            <a:t>3. Finding Programs and Resources</a:t>
          </a:r>
        </a:p>
      </dsp:txBody>
      <dsp:txXfrm>
        <a:off x="3709947" y="3009432"/>
        <a:ext cx="2351747" cy="819800"/>
      </dsp:txXfrm>
    </dsp:sp>
    <dsp:sp modelId="{0B1DAE84-C0AC-D94B-B4A2-11534A697F0E}">
      <dsp:nvSpPr>
        <dsp:cNvPr id="0" name=""/>
        <dsp:cNvSpPr/>
      </dsp:nvSpPr>
      <dsp:spPr>
        <a:xfrm>
          <a:off x="1954871" y="3952772"/>
          <a:ext cx="2440445" cy="908498"/>
        </a:xfrm>
        <a:prstGeom prst="roundRect">
          <a:avLst/>
        </a:prstGeom>
        <a:gradFill rotWithShape="0">
          <a:gsLst>
            <a:gs pos="0">
              <a:schemeClr val="accent2">
                <a:hueOff val="7356825"/>
                <a:satOff val="-6881"/>
                <a:lumOff val="7531"/>
                <a:alphaOff val="0"/>
                <a:shade val="70000"/>
                <a:satMod val="150000"/>
              </a:schemeClr>
            </a:gs>
            <a:gs pos="34000">
              <a:schemeClr val="accent2">
                <a:hueOff val="7356825"/>
                <a:satOff val="-6881"/>
                <a:lumOff val="7531"/>
                <a:alphaOff val="0"/>
                <a:shade val="70000"/>
                <a:satMod val="140000"/>
              </a:schemeClr>
            </a:gs>
            <a:gs pos="70000">
              <a:schemeClr val="accent2">
                <a:hueOff val="7356825"/>
                <a:satOff val="-6881"/>
                <a:lumOff val="7531"/>
                <a:alphaOff val="0"/>
                <a:tint val="100000"/>
                <a:shade val="90000"/>
                <a:satMod val="140000"/>
              </a:schemeClr>
            </a:gs>
            <a:gs pos="100000">
              <a:schemeClr val="accent2">
                <a:hueOff val="7356825"/>
                <a:satOff val="-6881"/>
                <a:lumOff val="7531"/>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mn-lt"/>
              <a:cs typeface="Book Antiqua"/>
            </a:rPr>
            <a:t>4. Engaging in Learning </a:t>
          </a:r>
        </a:p>
      </dsp:txBody>
      <dsp:txXfrm>
        <a:off x="1999220" y="3997121"/>
        <a:ext cx="2351747" cy="819800"/>
      </dsp:txXfrm>
    </dsp:sp>
    <dsp:sp modelId="{447FD8B1-3C63-C949-882C-EDC813DC259D}">
      <dsp:nvSpPr>
        <dsp:cNvPr id="0" name=""/>
        <dsp:cNvSpPr/>
      </dsp:nvSpPr>
      <dsp:spPr>
        <a:xfrm>
          <a:off x="244145" y="2965083"/>
          <a:ext cx="2440445" cy="908498"/>
        </a:xfrm>
        <a:prstGeom prst="roundRect">
          <a:avLst/>
        </a:prstGeom>
        <a:gradFill rotWithShape="0">
          <a:gsLst>
            <a:gs pos="0">
              <a:schemeClr val="accent2">
                <a:hueOff val="9809100"/>
                <a:satOff val="-9175"/>
                <a:lumOff val="10041"/>
                <a:alphaOff val="0"/>
                <a:shade val="70000"/>
                <a:satMod val="150000"/>
              </a:schemeClr>
            </a:gs>
            <a:gs pos="34000">
              <a:schemeClr val="accent2">
                <a:hueOff val="9809100"/>
                <a:satOff val="-9175"/>
                <a:lumOff val="10041"/>
                <a:alphaOff val="0"/>
                <a:shade val="70000"/>
                <a:satMod val="140000"/>
              </a:schemeClr>
            </a:gs>
            <a:gs pos="70000">
              <a:schemeClr val="accent2">
                <a:hueOff val="9809100"/>
                <a:satOff val="-9175"/>
                <a:lumOff val="10041"/>
                <a:alphaOff val="0"/>
                <a:tint val="100000"/>
                <a:shade val="90000"/>
                <a:satMod val="140000"/>
              </a:schemeClr>
            </a:gs>
            <a:gs pos="100000">
              <a:schemeClr val="accent2">
                <a:hueOff val="9809100"/>
                <a:satOff val="-9175"/>
                <a:lumOff val="10041"/>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mn-lt"/>
              <a:cs typeface="Book Antiqua"/>
            </a:rPr>
            <a:t>5. Sharing with the Others</a:t>
          </a:r>
        </a:p>
      </dsp:txBody>
      <dsp:txXfrm>
        <a:off x="288494" y="3009432"/>
        <a:ext cx="2351747" cy="819800"/>
      </dsp:txXfrm>
    </dsp:sp>
    <dsp:sp modelId="{37B740A3-091F-E34F-8CDC-E479C8C2C0EC}">
      <dsp:nvSpPr>
        <dsp:cNvPr id="0" name=""/>
        <dsp:cNvSpPr/>
      </dsp:nvSpPr>
      <dsp:spPr>
        <a:xfrm>
          <a:off x="244145" y="989707"/>
          <a:ext cx="2440445" cy="908498"/>
        </a:xfrm>
        <a:prstGeom prst="roundRect">
          <a:avLst/>
        </a:prstGeom>
        <a:gradFill rotWithShape="0">
          <a:gsLst>
            <a:gs pos="0">
              <a:schemeClr val="accent2">
                <a:hueOff val="12261375"/>
                <a:satOff val="-11469"/>
                <a:lumOff val="12551"/>
                <a:alphaOff val="0"/>
                <a:shade val="70000"/>
                <a:satMod val="150000"/>
              </a:schemeClr>
            </a:gs>
            <a:gs pos="34000">
              <a:schemeClr val="accent2">
                <a:hueOff val="12261375"/>
                <a:satOff val="-11469"/>
                <a:lumOff val="12551"/>
                <a:alphaOff val="0"/>
                <a:shade val="70000"/>
                <a:satMod val="140000"/>
              </a:schemeClr>
            </a:gs>
            <a:gs pos="70000">
              <a:schemeClr val="accent2">
                <a:hueOff val="12261375"/>
                <a:satOff val="-11469"/>
                <a:lumOff val="12551"/>
                <a:alphaOff val="0"/>
                <a:tint val="100000"/>
                <a:shade val="90000"/>
                <a:satMod val="140000"/>
              </a:schemeClr>
            </a:gs>
            <a:gs pos="100000">
              <a:schemeClr val="accent2">
                <a:hueOff val="12261375"/>
                <a:satOff val="-11469"/>
                <a:lumOff val="12551"/>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mn-lt"/>
              <a:cs typeface="Book Antiqua"/>
            </a:rPr>
            <a:t>6. Reflecting on Growth and Identifying New Needs</a:t>
          </a:r>
        </a:p>
      </dsp:txBody>
      <dsp:txXfrm>
        <a:off x="288494" y="1034056"/>
        <a:ext cx="2351747" cy="8198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1197B-4F60-E945-B216-0541651715DD}">
      <dsp:nvSpPr>
        <dsp:cNvPr id="0" name=""/>
        <dsp:cNvSpPr/>
      </dsp:nvSpPr>
      <dsp:spPr>
        <a:xfrm>
          <a:off x="2006" y="0"/>
          <a:ext cx="2103671" cy="4525963"/>
        </a:xfrm>
        <a:prstGeom prst="roundRect">
          <a:avLst>
            <a:gd name="adj" fmla="val 10000"/>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b="1" kern="1200" dirty="0" smtClean="0"/>
            <a:t>The Unaffiliateds</a:t>
          </a:r>
          <a:endParaRPr lang="en-US" sz="2500" b="1" kern="1200" dirty="0"/>
        </a:p>
      </dsp:txBody>
      <dsp:txXfrm>
        <a:off x="2006" y="1810385"/>
        <a:ext cx="2103671" cy="1810385"/>
      </dsp:txXfrm>
    </dsp:sp>
    <dsp:sp modelId="{6AAA34CC-E0C9-3B4E-A410-4BE39EA85FB3}">
      <dsp:nvSpPr>
        <dsp:cNvPr id="0" name=""/>
        <dsp:cNvSpPr/>
      </dsp:nvSpPr>
      <dsp:spPr>
        <a:xfrm>
          <a:off x="300270" y="271557"/>
          <a:ext cx="1507145" cy="1507145"/>
        </a:xfrm>
        <a:prstGeom prst="ellipse">
          <a:avLst/>
        </a:prstGeom>
        <a:solidFill>
          <a:schemeClr val="accent2">
            <a:tint val="50000"/>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04E70E17-E008-F24F-BC2D-91A00A40A5EF}">
      <dsp:nvSpPr>
        <dsp:cNvPr id="0" name=""/>
        <dsp:cNvSpPr/>
      </dsp:nvSpPr>
      <dsp:spPr>
        <a:xfrm>
          <a:off x="2168789" y="0"/>
          <a:ext cx="2103671" cy="4525963"/>
        </a:xfrm>
        <a:prstGeom prst="roundRect">
          <a:avLst>
            <a:gd name="adj" fmla="val 10000"/>
          </a:avLst>
        </a:prstGeom>
        <a:solidFill>
          <a:schemeClr val="accent2">
            <a:hueOff val="4087125"/>
            <a:satOff val="-3823"/>
            <a:lumOff val="4184"/>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b="1" kern="1200" dirty="0" smtClean="0"/>
            <a:t>The </a:t>
          </a:r>
          <a:br>
            <a:rPr lang="en-US" sz="2500" b="1" kern="1200" dirty="0" smtClean="0"/>
          </a:br>
          <a:r>
            <a:rPr lang="en-US" sz="2500" b="1" kern="1200" dirty="0" smtClean="0"/>
            <a:t>Spirituals</a:t>
          </a:r>
          <a:endParaRPr lang="en-US" sz="2500" b="1" kern="1200" dirty="0"/>
        </a:p>
      </dsp:txBody>
      <dsp:txXfrm>
        <a:off x="2168789" y="1810385"/>
        <a:ext cx="2103671" cy="1810385"/>
      </dsp:txXfrm>
    </dsp:sp>
    <dsp:sp modelId="{5D132B27-0C7F-BF41-AD1C-422B949A81CA}">
      <dsp:nvSpPr>
        <dsp:cNvPr id="0" name=""/>
        <dsp:cNvSpPr/>
      </dsp:nvSpPr>
      <dsp:spPr>
        <a:xfrm>
          <a:off x="2467052" y="271557"/>
          <a:ext cx="1507145" cy="1507145"/>
        </a:xfrm>
        <a:prstGeom prst="ellipse">
          <a:avLst/>
        </a:prstGeom>
        <a:solidFill>
          <a:schemeClr val="accent2">
            <a:tint val="50000"/>
            <a:hueOff val="4479959"/>
            <a:satOff val="6577"/>
            <a:lumOff val="116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64F2BA3B-D8D2-8D4C-B6A5-B65490261D5D}">
      <dsp:nvSpPr>
        <dsp:cNvPr id="0" name=""/>
        <dsp:cNvSpPr/>
      </dsp:nvSpPr>
      <dsp:spPr>
        <a:xfrm>
          <a:off x="4335571" y="0"/>
          <a:ext cx="2103671" cy="4525963"/>
        </a:xfrm>
        <a:prstGeom prst="roundRect">
          <a:avLst>
            <a:gd name="adj" fmla="val 10000"/>
          </a:avLst>
        </a:prstGeom>
        <a:solidFill>
          <a:schemeClr val="accent2">
            <a:hueOff val="8174250"/>
            <a:satOff val="-7646"/>
            <a:lumOff val="8367"/>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b="1" kern="1200" dirty="0" smtClean="0"/>
            <a:t>The Occasionals </a:t>
          </a:r>
          <a:endParaRPr lang="en-US" sz="2500" b="1" kern="1200" dirty="0"/>
        </a:p>
      </dsp:txBody>
      <dsp:txXfrm>
        <a:off x="4335571" y="1810385"/>
        <a:ext cx="2103671" cy="1810385"/>
      </dsp:txXfrm>
    </dsp:sp>
    <dsp:sp modelId="{90509C2F-8184-1741-B9CC-556AD29243D9}">
      <dsp:nvSpPr>
        <dsp:cNvPr id="0" name=""/>
        <dsp:cNvSpPr/>
      </dsp:nvSpPr>
      <dsp:spPr>
        <a:xfrm>
          <a:off x="4633834" y="271557"/>
          <a:ext cx="1507145" cy="1507145"/>
        </a:xfrm>
        <a:prstGeom prst="ellipse">
          <a:avLst/>
        </a:prstGeom>
        <a:solidFill>
          <a:schemeClr val="accent2">
            <a:tint val="50000"/>
            <a:hueOff val="8959917"/>
            <a:satOff val="13153"/>
            <a:lumOff val="2319"/>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520C20EB-9150-2247-B8B4-A6A052155685}">
      <dsp:nvSpPr>
        <dsp:cNvPr id="0" name=""/>
        <dsp:cNvSpPr/>
      </dsp:nvSpPr>
      <dsp:spPr>
        <a:xfrm>
          <a:off x="6504351" y="0"/>
          <a:ext cx="2103671" cy="4525963"/>
        </a:xfrm>
        <a:prstGeom prst="roundRect">
          <a:avLst>
            <a:gd name="adj" fmla="val 10000"/>
          </a:avLst>
        </a:prstGeom>
        <a:solidFill>
          <a:schemeClr val="accent2">
            <a:hueOff val="12261375"/>
            <a:satOff val="-11469"/>
            <a:lumOff val="12551"/>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b="1" kern="1200" dirty="0" smtClean="0"/>
            <a:t>The </a:t>
          </a:r>
          <a:br>
            <a:rPr lang="en-US" sz="2500" b="1" kern="1200" dirty="0" smtClean="0"/>
          </a:br>
          <a:r>
            <a:rPr lang="en-US" sz="2500" b="1" kern="1200" dirty="0" smtClean="0"/>
            <a:t>Actives</a:t>
          </a:r>
          <a:endParaRPr lang="en-US" sz="2500" b="1" kern="1200" dirty="0"/>
        </a:p>
      </dsp:txBody>
      <dsp:txXfrm>
        <a:off x="6504351" y="1810385"/>
        <a:ext cx="2103671" cy="1810385"/>
      </dsp:txXfrm>
    </dsp:sp>
    <dsp:sp modelId="{9ED3F7BE-5C91-1D4D-AA64-A35619B138A9}">
      <dsp:nvSpPr>
        <dsp:cNvPr id="0" name=""/>
        <dsp:cNvSpPr/>
      </dsp:nvSpPr>
      <dsp:spPr>
        <a:xfrm>
          <a:off x="6800616" y="271557"/>
          <a:ext cx="1507145" cy="1507145"/>
        </a:xfrm>
        <a:prstGeom prst="ellipse">
          <a:avLst/>
        </a:prstGeom>
        <a:solidFill>
          <a:schemeClr val="accent2">
            <a:tint val="50000"/>
            <a:hueOff val="13439875"/>
            <a:satOff val="19730"/>
            <a:lumOff val="3479"/>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7DF96884-D9A2-E94C-9801-4205BA8E27AF}">
      <dsp:nvSpPr>
        <dsp:cNvPr id="0" name=""/>
        <dsp:cNvSpPr/>
      </dsp:nvSpPr>
      <dsp:spPr>
        <a:xfrm>
          <a:off x="688642" y="3847068"/>
          <a:ext cx="7919389" cy="678894"/>
        </a:xfrm>
        <a:prstGeom prst="leftRightArrow">
          <a:avLst/>
        </a:prstGeom>
        <a:solidFill>
          <a:schemeClr val="accent2">
            <a:tint val="40000"/>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0AD2D-4D25-5741-8C8D-BA9622B73C6A}">
      <dsp:nvSpPr>
        <dsp:cNvPr id="0" name=""/>
        <dsp:cNvSpPr/>
      </dsp:nvSpPr>
      <dsp:spPr>
        <a:xfrm>
          <a:off x="688253" y="2419191"/>
          <a:ext cx="1672723" cy="836361"/>
        </a:xfrm>
        <a:prstGeom prst="roundRect">
          <a:avLst>
            <a:gd name="adj" fmla="val 10000"/>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Program</a:t>
          </a:r>
          <a:endParaRPr lang="en-US" sz="2300" kern="1200" dirty="0"/>
        </a:p>
      </dsp:txBody>
      <dsp:txXfrm>
        <a:off x="712749" y="2443687"/>
        <a:ext cx="1623731" cy="787369"/>
      </dsp:txXfrm>
    </dsp:sp>
    <dsp:sp modelId="{BA2C1AC4-482A-A24C-85C0-FB3780F19D40}">
      <dsp:nvSpPr>
        <dsp:cNvPr id="0" name=""/>
        <dsp:cNvSpPr/>
      </dsp:nvSpPr>
      <dsp:spPr>
        <a:xfrm rot="18323872">
          <a:off x="1861722" y="1856812"/>
          <a:ext cx="2373170" cy="26630"/>
        </a:xfrm>
        <a:custGeom>
          <a:avLst/>
          <a:gdLst/>
          <a:ahLst/>
          <a:cxnLst/>
          <a:rect l="0" t="0" r="0" b="0"/>
          <a:pathLst>
            <a:path>
              <a:moveTo>
                <a:pt x="0" y="13315"/>
              </a:moveTo>
              <a:lnTo>
                <a:pt x="2373170" y="13315"/>
              </a:lnTo>
            </a:path>
          </a:pathLst>
        </a:custGeom>
        <a:noFill/>
        <a:ln w="2642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2988978" y="1810799"/>
        <a:ext cx="118658" cy="118658"/>
      </dsp:txXfrm>
    </dsp:sp>
    <dsp:sp modelId="{7B497A32-5B65-4748-BB1F-32ACE1D9E05B}">
      <dsp:nvSpPr>
        <dsp:cNvPr id="0" name=""/>
        <dsp:cNvSpPr/>
      </dsp:nvSpPr>
      <dsp:spPr>
        <a:xfrm>
          <a:off x="3735638" y="484703"/>
          <a:ext cx="1672723" cy="836361"/>
        </a:xfrm>
        <a:prstGeom prst="roundRect">
          <a:avLst>
            <a:gd name="adj" fmla="val 10000"/>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Path 1</a:t>
          </a:r>
          <a:endParaRPr lang="en-US" sz="2300" kern="1200" dirty="0"/>
        </a:p>
      </dsp:txBody>
      <dsp:txXfrm>
        <a:off x="3760134" y="509199"/>
        <a:ext cx="1623731" cy="787369"/>
      </dsp:txXfrm>
    </dsp:sp>
    <dsp:sp modelId="{45AF377E-227F-4A45-84EE-1EB756CD94D5}">
      <dsp:nvSpPr>
        <dsp:cNvPr id="0" name=""/>
        <dsp:cNvSpPr/>
      </dsp:nvSpPr>
      <dsp:spPr>
        <a:xfrm rot="19457599">
          <a:off x="5330913" y="649114"/>
          <a:ext cx="823986" cy="26630"/>
        </a:xfrm>
        <a:custGeom>
          <a:avLst/>
          <a:gdLst/>
          <a:ahLst/>
          <a:cxnLst/>
          <a:rect l="0" t="0" r="0" b="0"/>
          <a:pathLst>
            <a:path>
              <a:moveTo>
                <a:pt x="0" y="13315"/>
              </a:moveTo>
              <a:lnTo>
                <a:pt x="823986" y="13315"/>
              </a:lnTo>
            </a:path>
          </a:pathLst>
        </a:custGeom>
        <a:noFill/>
        <a:ln w="2642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722306" y="641830"/>
        <a:ext cx="41199" cy="41199"/>
      </dsp:txXfrm>
    </dsp:sp>
    <dsp:sp modelId="{89306461-A28E-C140-BA85-5840E8D1A728}">
      <dsp:nvSpPr>
        <dsp:cNvPr id="0" name=""/>
        <dsp:cNvSpPr/>
      </dsp:nvSpPr>
      <dsp:spPr>
        <a:xfrm>
          <a:off x="6077451" y="3795"/>
          <a:ext cx="1672723" cy="836361"/>
        </a:xfrm>
        <a:prstGeom prst="roundRect">
          <a:avLst>
            <a:gd name="adj" fmla="val 10000"/>
          </a:avLst>
        </a:prstGeom>
        <a:solidFill>
          <a:schemeClr val="accent6">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Mentors/Small Groups</a:t>
          </a:r>
          <a:endParaRPr lang="en-US" sz="2300" kern="1200" dirty="0"/>
        </a:p>
      </dsp:txBody>
      <dsp:txXfrm>
        <a:off x="6101947" y="28291"/>
        <a:ext cx="1623731" cy="787369"/>
      </dsp:txXfrm>
    </dsp:sp>
    <dsp:sp modelId="{2B65176B-916F-AA47-BA41-1AF78BBFF042}">
      <dsp:nvSpPr>
        <dsp:cNvPr id="0" name=""/>
        <dsp:cNvSpPr/>
      </dsp:nvSpPr>
      <dsp:spPr>
        <a:xfrm rot="2142401">
          <a:off x="5330913" y="1130022"/>
          <a:ext cx="823986" cy="26630"/>
        </a:xfrm>
        <a:custGeom>
          <a:avLst/>
          <a:gdLst/>
          <a:ahLst/>
          <a:cxnLst/>
          <a:rect l="0" t="0" r="0" b="0"/>
          <a:pathLst>
            <a:path>
              <a:moveTo>
                <a:pt x="0" y="13315"/>
              </a:moveTo>
              <a:lnTo>
                <a:pt x="823986" y="13315"/>
              </a:lnTo>
            </a:path>
          </a:pathLst>
        </a:custGeom>
        <a:noFill/>
        <a:ln w="2642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722306" y="1122738"/>
        <a:ext cx="41199" cy="41199"/>
      </dsp:txXfrm>
    </dsp:sp>
    <dsp:sp modelId="{49330AB9-EED9-A945-8E6B-E854222F8763}">
      <dsp:nvSpPr>
        <dsp:cNvPr id="0" name=""/>
        <dsp:cNvSpPr/>
      </dsp:nvSpPr>
      <dsp:spPr>
        <a:xfrm>
          <a:off x="6077451" y="965611"/>
          <a:ext cx="1672723" cy="836361"/>
        </a:xfrm>
        <a:prstGeom prst="roundRect">
          <a:avLst>
            <a:gd name="adj" fmla="val 10000"/>
          </a:avLst>
        </a:prstGeom>
        <a:solidFill>
          <a:schemeClr val="accent6">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Resources</a:t>
          </a:r>
          <a:endParaRPr lang="en-US" sz="2300" kern="1200" dirty="0"/>
        </a:p>
      </dsp:txBody>
      <dsp:txXfrm>
        <a:off x="6101947" y="990107"/>
        <a:ext cx="1623731" cy="787369"/>
      </dsp:txXfrm>
    </dsp:sp>
    <dsp:sp modelId="{74FFF5E0-FDDF-A040-AC84-DFD471800792}">
      <dsp:nvSpPr>
        <dsp:cNvPr id="0" name=""/>
        <dsp:cNvSpPr/>
      </dsp:nvSpPr>
      <dsp:spPr>
        <a:xfrm rot="21572852">
          <a:off x="2360955" y="2818629"/>
          <a:ext cx="1374703" cy="26630"/>
        </a:xfrm>
        <a:custGeom>
          <a:avLst/>
          <a:gdLst/>
          <a:ahLst/>
          <a:cxnLst/>
          <a:rect l="0" t="0" r="0" b="0"/>
          <a:pathLst>
            <a:path>
              <a:moveTo>
                <a:pt x="0" y="13315"/>
              </a:moveTo>
              <a:lnTo>
                <a:pt x="1374703" y="13315"/>
              </a:lnTo>
            </a:path>
          </a:pathLst>
        </a:custGeom>
        <a:noFill/>
        <a:ln w="2642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013940" y="2797576"/>
        <a:ext cx="68735" cy="68735"/>
      </dsp:txXfrm>
    </dsp:sp>
    <dsp:sp modelId="{23F36791-2DE1-A349-B478-0DEE80B24B25}">
      <dsp:nvSpPr>
        <dsp:cNvPr id="0" name=""/>
        <dsp:cNvSpPr/>
      </dsp:nvSpPr>
      <dsp:spPr>
        <a:xfrm>
          <a:off x="3735638" y="2408335"/>
          <a:ext cx="1672723" cy="836361"/>
        </a:xfrm>
        <a:prstGeom prst="roundRect">
          <a:avLst>
            <a:gd name="adj" fmla="val 10000"/>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Path 2</a:t>
          </a:r>
          <a:endParaRPr lang="en-US" sz="2300" kern="1200" dirty="0"/>
        </a:p>
      </dsp:txBody>
      <dsp:txXfrm>
        <a:off x="3760134" y="2432831"/>
        <a:ext cx="1623731" cy="787369"/>
      </dsp:txXfrm>
    </dsp:sp>
    <dsp:sp modelId="{E9B29CC7-2092-224F-A092-40329AA3B11C}">
      <dsp:nvSpPr>
        <dsp:cNvPr id="0" name=""/>
        <dsp:cNvSpPr/>
      </dsp:nvSpPr>
      <dsp:spPr>
        <a:xfrm rot="19457599">
          <a:off x="5330913" y="2572747"/>
          <a:ext cx="823986" cy="26630"/>
        </a:xfrm>
        <a:custGeom>
          <a:avLst/>
          <a:gdLst/>
          <a:ahLst/>
          <a:cxnLst/>
          <a:rect l="0" t="0" r="0" b="0"/>
          <a:pathLst>
            <a:path>
              <a:moveTo>
                <a:pt x="0" y="13315"/>
              </a:moveTo>
              <a:lnTo>
                <a:pt x="823986" y="13315"/>
              </a:lnTo>
            </a:path>
          </a:pathLst>
        </a:custGeom>
        <a:noFill/>
        <a:ln w="2642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722306" y="2565462"/>
        <a:ext cx="41199" cy="41199"/>
      </dsp:txXfrm>
    </dsp:sp>
    <dsp:sp modelId="{632FF636-C499-464C-B610-EA195B753A8D}">
      <dsp:nvSpPr>
        <dsp:cNvPr id="0" name=""/>
        <dsp:cNvSpPr/>
      </dsp:nvSpPr>
      <dsp:spPr>
        <a:xfrm>
          <a:off x="6077451" y="1927427"/>
          <a:ext cx="1672723" cy="836361"/>
        </a:xfrm>
        <a:prstGeom prst="roundRect">
          <a:avLst>
            <a:gd name="adj" fmla="val 10000"/>
          </a:avLst>
        </a:prstGeom>
        <a:solidFill>
          <a:schemeClr val="accent6">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Mentors/Small Groups</a:t>
          </a:r>
          <a:endParaRPr lang="en-US" sz="2300" kern="1200" dirty="0"/>
        </a:p>
      </dsp:txBody>
      <dsp:txXfrm>
        <a:off x="6101947" y="1951923"/>
        <a:ext cx="1623731" cy="787369"/>
      </dsp:txXfrm>
    </dsp:sp>
    <dsp:sp modelId="{FC5A20B7-E83A-CA45-B4C4-98B5025A3137}">
      <dsp:nvSpPr>
        <dsp:cNvPr id="0" name=""/>
        <dsp:cNvSpPr/>
      </dsp:nvSpPr>
      <dsp:spPr>
        <a:xfrm rot="2142401">
          <a:off x="5330913" y="3053655"/>
          <a:ext cx="823986" cy="26630"/>
        </a:xfrm>
        <a:custGeom>
          <a:avLst/>
          <a:gdLst/>
          <a:ahLst/>
          <a:cxnLst/>
          <a:rect l="0" t="0" r="0" b="0"/>
          <a:pathLst>
            <a:path>
              <a:moveTo>
                <a:pt x="0" y="13315"/>
              </a:moveTo>
              <a:lnTo>
                <a:pt x="823986" y="13315"/>
              </a:lnTo>
            </a:path>
          </a:pathLst>
        </a:custGeom>
        <a:noFill/>
        <a:ln w="2642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722306" y="3046370"/>
        <a:ext cx="41199" cy="41199"/>
      </dsp:txXfrm>
    </dsp:sp>
    <dsp:sp modelId="{207EB945-6660-4D45-965F-654BB1921C33}">
      <dsp:nvSpPr>
        <dsp:cNvPr id="0" name=""/>
        <dsp:cNvSpPr/>
      </dsp:nvSpPr>
      <dsp:spPr>
        <a:xfrm>
          <a:off x="6077451" y="2889243"/>
          <a:ext cx="1672723" cy="836361"/>
        </a:xfrm>
        <a:prstGeom prst="roundRect">
          <a:avLst>
            <a:gd name="adj" fmla="val 10000"/>
          </a:avLst>
        </a:prstGeom>
        <a:solidFill>
          <a:schemeClr val="accent6">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Resources</a:t>
          </a:r>
          <a:endParaRPr lang="en-US" sz="2300" kern="1200" dirty="0"/>
        </a:p>
      </dsp:txBody>
      <dsp:txXfrm>
        <a:off x="6101947" y="2913739"/>
        <a:ext cx="1623731" cy="787369"/>
      </dsp:txXfrm>
    </dsp:sp>
    <dsp:sp modelId="{19E3A58D-C09D-D843-9304-F815BB48DFCA}">
      <dsp:nvSpPr>
        <dsp:cNvPr id="0" name=""/>
        <dsp:cNvSpPr/>
      </dsp:nvSpPr>
      <dsp:spPr>
        <a:xfrm rot="3257773">
          <a:off x="1870554" y="3780445"/>
          <a:ext cx="2355505" cy="26630"/>
        </a:xfrm>
        <a:custGeom>
          <a:avLst/>
          <a:gdLst/>
          <a:ahLst/>
          <a:cxnLst/>
          <a:rect l="0" t="0" r="0" b="0"/>
          <a:pathLst>
            <a:path>
              <a:moveTo>
                <a:pt x="0" y="13315"/>
              </a:moveTo>
              <a:lnTo>
                <a:pt x="2355505" y="13315"/>
              </a:lnTo>
            </a:path>
          </a:pathLst>
        </a:custGeom>
        <a:noFill/>
        <a:ln w="2642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2989420" y="3734872"/>
        <a:ext cx="117775" cy="117775"/>
      </dsp:txXfrm>
    </dsp:sp>
    <dsp:sp modelId="{433D8137-2443-A64B-943F-9877FA400067}">
      <dsp:nvSpPr>
        <dsp:cNvPr id="0" name=""/>
        <dsp:cNvSpPr/>
      </dsp:nvSpPr>
      <dsp:spPr>
        <a:xfrm>
          <a:off x="3735638" y="4331967"/>
          <a:ext cx="1672723" cy="836361"/>
        </a:xfrm>
        <a:prstGeom prst="roundRect">
          <a:avLst>
            <a:gd name="adj" fmla="val 10000"/>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Path 3</a:t>
          </a:r>
          <a:endParaRPr lang="en-US" sz="2300" kern="1200" dirty="0"/>
        </a:p>
      </dsp:txBody>
      <dsp:txXfrm>
        <a:off x="3760134" y="4356463"/>
        <a:ext cx="1623731" cy="787369"/>
      </dsp:txXfrm>
    </dsp:sp>
    <dsp:sp modelId="{8E6FA728-250C-4040-9329-177C4969F4DD}">
      <dsp:nvSpPr>
        <dsp:cNvPr id="0" name=""/>
        <dsp:cNvSpPr/>
      </dsp:nvSpPr>
      <dsp:spPr>
        <a:xfrm rot="19457599">
          <a:off x="5330913" y="4496379"/>
          <a:ext cx="823986" cy="26630"/>
        </a:xfrm>
        <a:custGeom>
          <a:avLst/>
          <a:gdLst/>
          <a:ahLst/>
          <a:cxnLst/>
          <a:rect l="0" t="0" r="0" b="0"/>
          <a:pathLst>
            <a:path>
              <a:moveTo>
                <a:pt x="0" y="13315"/>
              </a:moveTo>
              <a:lnTo>
                <a:pt x="823986" y="13315"/>
              </a:lnTo>
            </a:path>
          </a:pathLst>
        </a:custGeom>
        <a:noFill/>
        <a:ln w="2642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722306" y="4489094"/>
        <a:ext cx="41199" cy="41199"/>
      </dsp:txXfrm>
    </dsp:sp>
    <dsp:sp modelId="{263B8ABF-5866-DD46-837C-F233CB3AA3D0}">
      <dsp:nvSpPr>
        <dsp:cNvPr id="0" name=""/>
        <dsp:cNvSpPr/>
      </dsp:nvSpPr>
      <dsp:spPr>
        <a:xfrm>
          <a:off x="6077451" y="3851059"/>
          <a:ext cx="1672723" cy="836361"/>
        </a:xfrm>
        <a:prstGeom prst="roundRect">
          <a:avLst>
            <a:gd name="adj" fmla="val 10000"/>
          </a:avLst>
        </a:prstGeom>
        <a:solidFill>
          <a:schemeClr val="accent6">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Mentors/Small Groups</a:t>
          </a:r>
          <a:endParaRPr lang="en-US" sz="2300" kern="1200" dirty="0"/>
        </a:p>
      </dsp:txBody>
      <dsp:txXfrm>
        <a:off x="6101947" y="3875555"/>
        <a:ext cx="1623731" cy="787369"/>
      </dsp:txXfrm>
    </dsp:sp>
    <dsp:sp modelId="{9F39E418-33DF-284B-B484-43A74D394AA6}">
      <dsp:nvSpPr>
        <dsp:cNvPr id="0" name=""/>
        <dsp:cNvSpPr/>
      </dsp:nvSpPr>
      <dsp:spPr>
        <a:xfrm rot="2142401">
          <a:off x="5330913" y="4977287"/>
          <a:ext cx="823986" cy="26630"/>
        </a:xfrm>
        <a:custGeom>
          <a:avLst/>
          <a:gdLst/>
          <a:ahLst/>
          <a:cxnLst/>
          <a:rect l="0" t="0" r="0" b="0"/>
          <a:pathLst>
            <a:path>
              <a:moveTo>
                <a:pt x="0" y="13315"/>
              </a:moveTo>
              <a:lnTo>
                <a:pt x="823986" y="13315"/>
              </a:lnTo>
            </a:path>
          </a:pathLst>
        </a:custGeom>
        <a:noFill/>
        <a:ln w="2642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722306" y="4970003"/>
        <a:ext cx="41199" cy="41199"/>
      </dsp:txXfrm>
    </dsp:sp>
    <dsp:sp modelId="{B1AC4F88-7357-4D44-B389-DCFDEF4441FB}">
      <dsp:nvSpPr>
        <dsp:cNvPr id="0" name=""/>
        <dsp:cNvSpPr/>
      </dsp:nvSpPr>
      <dsp:spPr>
        <a:xfrm>
          <a:off x="6077451" y="4812875"/>
          <a:ext cx="1672723" cy="836361"/>
        </a:xfrm>
        <a:prstGeom prst="roundRect">
          <a:avLst>
            <a:gd name="adj" fmla="val 10000"/>
          </a:avLst>
        </a:prstGeom>
        <a:solidFill>
          <a:schemeClr val="accent6">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Resources </a:t>
          </a:r>
          <a:endParaRPr lang="en-US" sz="2300" kern="1200" dirty="0"/>
        </a:p>
      </dsp:txBody>
      <dsp:txXfrm>
        <a:off x="6101947" y="4837371"/>
        <a:ext cx="1623731" cy="78736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E39C2-CF50-3B4F-B15E-D406653347A6}">
      <dsp:nvSpPr>
        <dsp:cNvPr id="0" name=""/>
        <dsp:cNvSpPr/>
      </dsp:nvSpPr>
      <dsp:spPr>
        <a:xfrm>
          <a:off x="464875" y="1134220"/>
          <a:ext cx="3270398" cy="2125759"/>
        </a:xfrm>
        <a:prstGeom prst="roundRect">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smtClean="0"/>
            <a:t>Church or School Event or Program</a:t>
          </a:r>
          <a:endParaRPr lang="en-US" sz="3900" kern="1200" dirty="0"/>
        </a:p>
      </dsp:txBody>
      <dsp:txXfrm>
        <a:off x="568646" y="1237991"/>
        <a:ext cx="3062856" cy="1918217"/>
      </dsp:txXfrm>
    </dsp:sp>
    <dsp:sp modelId="{31DC290B-682D-1043-9D0B-FF7D1D01507D}">
      <dsp:nvSpPr>
        <dsp:cNvPr id="0" name=""/>
        <dsp:cNvSpPr/>
      </dsp:nvSpPr>
      <dsp:spPr>
        <a:xfrm>
          <a:off x="2100074" y="394041"/>
          <a:ext cx="3606117" cy="3606117"/>
        </a:xfrm>
        <a:custGeom>
          <a:avLst/>
          <a:gdLst/>
          <a:ahLst/>
          <a:cxnLst/>
          <a:rect l="0" t="0" r="0" b="0"/>
          <a:pathLst>
            <a:path>
              <a:moveTo>
                <a:pt x="759440" y="332724"/>
              </a:moveTo>
              <a:arcTo wR="1803058" hR="1803058" stAng="14078011" swAng="4243978"/>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0F5E84D-B20D-CD4B-9D7C-D6EBDAC998CE}">
      <dsp:nvSpPr>
        <dsp:cNvPr id="0" name=""/>
        <dsp:cNvSpPr/>
      </dsp:nvSpPr>
      <dsp:spPr>
        <a:xfrm>
          <a:off x="4070992" y="1134220"/>
          <a:ext cx="3270398" cy="2125759"/>
        </a:xfrm>
        <a:prstGeom prst="roundRect">
          <a:avLst/>
        </a:prstGeom>
        <a:gradFill rotWithShape="0">
          <a:gsLst>
            <a:gs pos="0">
              <a:schemeClr val="accent3">
                <a:hueOff val="-19032015"/>
                <a:satOff val="90"/>
                <a:lumOff val="10585"/>
                <a:alphaOff val="0"/>
                <a:shade val="70000"/>
                <a:satMod val="150000"/>
              </a:schemeClr>
            </a:gs>
            <a:gs pos="34000">
              <a:schemeClr val="accent3">
                <a:hueOff val="-19032015"/>
                <a:satOff val="90"/>
                <a:lumOff val="10585"/>
                <a:alphaOff val="0"/>
                <a:shade val="70000"/>
                <a:satMod val="140000"/>
              </a:schemeClr>
            </a:gs>
            <a:gs pos="70000">
              <a:schemeClr val="accent3">
                <a:hueOff val="-19032015"/>
                <a:satOff val="90"/>
                <a:lumOff val="10585"/>
                <a:alphaOff val="0"/>
                <a:tint val="100000"/>
                <a:shade val="90000"/>
                <a:satMod val="140000"/>
              </a:schemeClr>
            </a:gs>
            <a:gs pos="100000">
              <a:schemeClr val="accent3">
                <a:hueOff val="-19032015"/>
                <a:satOff val="90"/>
                <a:lumOff val="10585"/>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smtClean="0"/>
            <a:t>At Home &amp; Daily Life</a:t>
          </a:r>
          <a:endParaRPr lang="en-US" sz="3900" kern="1200" dirty="0"/>
        </a:p>
      </dsp:txBody>
      <dsp:txXfrm>
        <a:off x="4174763" y="1237991"/>
        <a:ext cx="3062856" cy="1918217"/>
      </dsp:txXfrm>
    </dsp:sp>
    <dsp:sp modelId="{1138D245-F243-A94A-B194-3A5DB00C9C45}">
      <dsp:nvSpPr>
        <dsp:cNvPr id="0" name=""/>
        <dsp:cNvSpPr/>
      </dsp:nvSpPr>
      <dsp:spPr>
        <a:xfrm>
          <a:off x="2100074" y="394041"/>
          <a:ext cx="3606117" cy="3606117"/>
        </a:xfrm>
        <a:custGeom>
          <a:avLst/>
          <a:gdLst/>
          <a:ahLst/>
          <a:cxnLst/>
          <a:rect l="0" t="0" r="0" b="0"/>
          <a:pathLst>
            <a:path>
              <a:moveTo>
                <a:pt x="2846676" y="3273392"/>
              </a:moveTo>
              <a:arcTo wR="1803058" hR="1803058" stAng="3278011" swAng="4243978"/>
            </a:path>
          </a:pathLst>
        </a:custGeom>
        <a:noFill/>
        <a:ln w="9525" cap="flat" cmpd="sng" algn="ctr">
          <a:solidFill>
            <a:schemeClr val="accent3">
              <a:hueOff val="-19032015"/>
              <a:satOff val="90"/>
              <a:lumOff val="10585"/>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7AADC2-A480-4748-A1EE-9BC981F4ED11}">
      <dsp:nvSpPr>
        <dsp:cNvPr id="0" name=""/>
        <dsp:cNvSpPr/>
      </dsp:nvSpPr>
      <dsp:spPr>
        <a:xfrm rot="2563666">
          <a:off x="2309742" y="4415565"/>
          <a:ext cx="947193" cy="64687"/>
        </a:xfrm>
        <a:custGeom>
          <a:avLst/>
          <a:gdLst/>
          <a:ahLst/>
          <a:cxnLst/>
          <a:rect l="0" t="0" r="0" b="0"/>
          <a:pathLst>
            <a:path>
              <a:moveTo>
                <a:pt x="0" y="32343"/>
              </a:moveTo>
              <a:lnTo>
                <a:pt x="947193" y="32343"/>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7220DEB-85B2-F447-B878-1576736E3FAF}">
      <dsp:nvSpPr>
        <dsp:cNvPr id="0" name=""/>
        <dsp:cNvSpPr/>
      </dsp:nvSpPr>
      <dsp:spPr>
        <a:xfrm>
          <a:off x="2435441" y="3115501"/>
          <a:ext cx="1054315" cy="64687"/>
        </a:xfrm>
        <a:custGeom>
          <a:avLst/>
          <a:gdLst/>
          <a:ahLst/>
          <a:cxnLst/>
          <a:rect l="0" t="0" r="0" b="0"/>
          <a:pathLst>
            <a:path>
              <a:moveTo>
                <a:pt x="0" y="32343"/>
              </a:moveTo>
              <a:lnTo>
                <a:pt x="1054315" y="32343"/>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0313E5D-B2DC-B448-90DD-89C3614DEA46}">
      <dsp:nvSpPr>
        <dsp:cNvPr id="0" name=""/>
        <dsp:cNvSpPr/>
      </dsp:nvSpPr>
      <dsp:spPr>
        <a:xfrm rot="19036334">
          <a:off x="2309742" y="1815437"/>
          <a:ext cx="947193" cy="64687"/>
        </a:xfrm>
        <a:custGeom>
          <a:avLst/>
          <a:gdLst/>
          <a:ahLst/>
          <a:cxnLst/>
          <a:rect l="0" t="0" r="0" b="0"/>
          <a:pathLst>
            <a:path>
              <a:moveTo>
                <a:pt x="0" y="32343"/>
              </a:moveTo>
              <a:lnTo>
                <a:pt x="947193" y="32343"/>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BB586AE-F6D0-964A-A481-384F2DE87619}">
      <dsp:nvSpPr>
        <dsp:cNvPr id="0" name=""/>
        <dsp:cNvSpPr/>
      </dsp:nvSpPr>
      <dsp:spPr>
        <a:xfrm>
          <a:off x="211600" y="1989173"/>
          <a:ext cx="2328484" cy="2317343"/>
        </a:xfrm>
        <a:prstGeom prst="ellipse">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7AE7AC6D-4150-EA45-9046-45F4E2636CD3}">
      <dsp:nvSpPr>
        <dsp:cNvPr id="0" name=""/>
        <dsp:cNvSpPr/>
      </dsp:nvSpPr>
      <dsp:spPr>
        <a:xfrm>
          <a:off x="2890179" y="1963"/>
          <a:ext cx="1816455" cy="1816455"/>
        </a:xfrm>
        <a:prstGeom prst="ellipse">
          <a:avLst/>
        </a:prstGeom>
        <a:gradFill rotWithShape="0">
          <a:gsLst>
            <a:gs pos="0">
              <a:schemeClr val="accent3">
                <a:hueOff val="-6344005"/>
                <a:satOff val="30"/>
                <a:lumOff val="3528"/>
                <a:alphaOff val="0"/>
                <a:shade val="70000"/>
                <a:satMod val="150000"/>
              </a:schemeClr>
            </a:gs>
            <a:gs pos="34000">
              <a:schemeClr val="accent3">
                <a:hueOff val="-6344005"/>
                <a:satOff val="30"/>
                <a:lumOff val="3528"/>
                <a:alphaOff val="0"/>
                <a:shade val="70000"/>
                <a:satMod val="140000"/>
              </a:schemeClr>
            </a:gs>
            <a:gs pos="70000">
              <a:schemeClr val="accent3">
                <a:hueOff val="-6344005"/>
                <a:satOff val="30"/>
                <a:lumOff val="3528"/>
                <a:alphaOff val="0"/>
                <a:tint val="100000"/>
                <a:shade val="90000"/>
                <a:satMod val="140000"/>
              </a:schemeClr>
            </a:gs>
            <a:gs pos="100000">
              <a:schemeClr val="accent3">
                <a:hueOff val="-6344005"/>
                <a:satOff val="30"/>
                <a:lumOff val="3528"/>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Website</a:t>
          </a:r>
          <a:endParaRPr lang="en-US" sz="2800" kern="1200" dirty="0"/>
        </a:p>
      </dsp:txBody>
      <dsp:txXfrm>
        <a:off x="3156193" y="267977"/>
        <a:ext cx="1284427" cy="1284427"/>
      </dsp:txXfrm>
    </dsp:sp>
    <dsp:sp modelId="{9985F312-F77A-F841-B4F4-32AA0CD72FED}">
      <dsp:nvSpPr>
        <dsp:cNvPr id="0" name=""/>
        <dsp:cNvSpPr/>
      </dsp:nvSpPr>
      <dsp:spPr>
        <a:xfrm>
          <a:off x="4888281" y="1963"/>
          <a:ext cx="2724683" cy="1816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289050">
            <a:lnSpc>
              <a:spcPct val="90000"/>
            </a:lnSpc>
            <a:spcBef>
              <a:spcPct val="0"/>
            </a:spcBef>
            <a:spcAft>
              <a:spcPct val="15000"/>
            </a:spcAft>
            <a:buChar char="••"/>
          </a:pPr>
          <a:r>
            <a:rPr lang="en-US" sz="2900" kern="1200" dirty="0" smtClean="0">
              <a:solidFill>
                <a:schemeClr val="bg1"/>
              </a:solidFill>
            </a:rPr>
            <a:t>Digital Content to Extend &amp; Deepen Event</a:t>
          </a:r>
          <a:endParaRPr lang="en-US" sz="2900" kern="1200" dirty="0">
            <a:solidFill>
              <a:schemeClr val="bg1"/>
            </a:solidFill>
          </a:endParaRPr>
        </a:p>
      </dsp:txBody>
      <dsp:txXfrm>
        <a:off x="4888281" y="1963"/>
        <a:ext cx="2724683" cy="1816455"/>
      </dsp:txXfrm>
    </dsp:sp>
    <dsp:sp modelId="{CF2A862B-328E-9448-8628-100254D5AECD}">
      <dsp:nvSpPr>
        <dsp:cNvPr id="0" name=""/>
        <dsp:cNvSpPr/>
      </dsp:nvSpPr>
      <dsp:spPr>
        <a:xfrm>
          <a:off x="3489757" y="2239617"/>
          <a:ext cx="1816455" cy="1816455"/>
        </a:xfrm>
        <a:prstGeom prst="ellipse">
          <a:avLst/>
        </a:prstGeom>
        <a:gradFill rotWithShape="0">
          <a:gsLst>
            <a:gs pos="0">
              <a:schemeClr val="accent3">
                <a:hueOff val="-12688011"/>
                <a:satOff val="60"/>
                <a:lumOff val="7057"/>
                <a:alphaOff val="0"/>
                <a:shade val="70000"/>
                <a:satMod val="150000"/>
              </a:schemeClr>
            </a:gs>
            <a:gs pos="34000">
              <a:schemeClr val="accent3">
                <a:hueOff val="-12688011"/>
                <a:satOff val="60"/>
                <a:lumOff val="7057"/>
                <a:alphaOff val="0"/>
                <a:shade val="70000"/>
                <a:satMod val="140000"/>
              </a:schemeClr>
            </a:gs>
            <a:gs pos="70000">
              <a:schemeClr val="accent3">
                <a:hueOff val="-12688011"/>
                <a:satOff val="60"/>
                <a:lumOff val="7057"/>
                <a:alphaOff val="0"/>
                <a:tint val="100000"/>
                <a:shade val="90000"/>
                <a:satMod val="140000"/>
              </a:schemeClr>
            </a:gs>
            <a:gs pos="100000">
              <a:schemeClr val="accent3">
                <a:hueOff val="-12688011"/>
                <a:satOff val="60"/>
                <a:lumOff val="7057"/>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Social Media</a:t>
          </a:r>
          <a:endParaRPr lang="en-US" sz="2800" kern="1200" dirty="0"/>
        </a:p>
      </dsp:txBody>
      <dsp:txXfrm>
        <a:off x="3755771" y="2505631"/>
        <a:ext cx="1284427" cy="1284427"/>
      </dsp:txXfrm>
    </dsp:sp>
    <dsp:sp modelId="{2EC996B5-4385-EB47-AE6E-3E8988DE52BB}">
      <dsp:nvSpPr>
        <dsp:cNvPr id="0" name=""/>
        <dsp:cNvSpPr/>
      </dsp:nvSpPr>
      <dsp:spPr>
        <a:xfrm>
          <a:off x="5487858" y="2239617"/>
          <a:ext cx="2724683" cy="1816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289050">
            <a:lnSpc>
              <a:spcPct val="90000"/>
            </a:lnSpc>
            <a:spcBef>
              <a:spcPct val="0"/>
            </a:spcBef>
            <a:spcAft>
              <a:spcPct val="15000"/>
            </a:spcAft>
            <a:buChar char="••"/>
          </a:pPr>
          <a:r>
            <a:rPr lang="en-US" sz="2900" kern="1200" dirty="0" smtClean="0">
              <a:solidFill>
                <a:schemeClr val="bg1"/>
              </a:solidFill>
            </a:rPr>
            <a:t>Interaction</a:t>
          </a:r>
          <a:endParaRPr lang="en-US" sz="2900" kern="1200" dirty="0">
            <a:solidFill>
              <a:schemeClr val="bg1"/>
            </a:solidFill>
          </a:endParaRPr>
        </a:p>
        <a:p>
          <a:pPr marL="285750" lvl="1" indent="-285750" algn="l" defTabSz="1289050">
            <a:lnSpc>
              <a:spcPct val="90000"/>
            </a:lnSpc>
            <a:spcBef>
              <a:spcPct val="0"/>
            </a:spcBef>
            <a:spcAft>
              <a:spcPct val="15000"/>
            </a:spcAft>
            <a:buChar char="••"/>
          </a:pPr>
          <a:r>
            <a:rPr lang="en-US" sz="2900" kern="1200" dirty="0" smtClean="0">
              <a:solidFill>
                <a:schemeClr val="bg1"/>
              </a:solidFill>
            </a:rPr>
            <a:t>Connection </a:t>
          </a:r>
          <a:endParaRPr lang="en-US" sz="2900" kern="1200" dirty="0">
            <a:solidFill>
              <a:schemeClr val="bg1"/>
            </a:solidFill>
          </a:endParaRPr>
        </a:p>
        <a:p>
          <a:pPr marL="285750" lvl="1" indent="-285750" algn="l" defTabSz="1289050">
            <a:lnSpc>
              <a:spcPct val="90000"/>
            </a:lnSpc>
            <a:spcBef>
              <a:spcPct val="0"/>
            </a:spcBef>
            <a:spcAft>
              <a:spcPct val="15000"/>
            </a:spcAft>
            <a:buChar char="••"/>
          </a:pPr>
          <a:r>
            <a:rPr lang="en-US" sz="2900" kern="1200" dirty="0" smtClean="0">
              <a:solidFill>
                <a:schemeClr val="bg1"/>
              </a:solidFill>
            </a:rPr>
            <a:t>Communication</a:t>
          </a:r>
          <a:endParaRPr lang="en-US" sz="2900" kern="1200" dirty="0">
            <a:solidFill>
              <a:schemeClr val="bg1"/>
            </a:solidFill>
          </a:endParaRPr>
        </a:p>
        <a:p>
          <a:pPr marL="285750" lvl="1" indent="-285750" algn="l" defTabSz="1289050">
            <a:lnSpc>
              <a:spcPct val="90000"/>
            </a:lnSpc>
            <a:spcBef>
              <a:spcPct val="0"/>
            </a:spcBef>
            <a:spcAft>
              <a:spcPct val="15000"/>
            </a:spcAft>
            <a:buChar char="••"/>
          </a:pPr>
          <a:r>
            <a:rPr lang="en-US" sz="2900" kern="1200" dirty="0" smtClean="0">
              <a:solidFill>
                <a:schemeClr val="bg1"/>
              </a:solidFill>
            </a:rPr>
            <a:t>Demonstration </a:t>
          </a:r>
          <a:endParaRPr lang="en-US" sz="2900" kern="1200" dirty="0">
            <a:solidFill>
              <a:schemeClr val="bg1"/>
            </a:solidFill>
          </a:endParaRPr>
        </a:p>
      </dsp:txBody>
      <dsp:txXfrm>
        <a:off x="5487858" y="2239617"/>
        <a:ext cx="2724683" cy="1816455"/>
      </dsp:txXfrm>
    </dsp:sp>
    <dsp:sp modelId="{F269F9F6-E450-8748-A3BB-CEB00436FBD1}">
      <dsp:nvSpPr>
        <dsp:cNvPr id="0" name=""/>
        <dsp:cNvSpPr/>
      </dsp:nvSpPr>
      <dsp:spPr>
        <a:xfrm>
          <a:off x="2890179" y="4477270"/>
          <a:ext cx="1816455" cy="1816455"/>
        </a:xfrm>
        <a:prstGeom prst="ellipse">
          <a:avLst/>
        </a:prstGeom>
        <a:gradFill rotWithShape="0">
          <a:gsLst>
            <a:gs pos="0">
              <a:schemeClr val="accent3">
                <a:hueOff val="-19032015"/>
                <a:satOff val="90"/>
                <a:lumOff val="10585"/>
                <a:alphaOff val="0"/>
                <a:shade val="70000"/>
                <a:satMod val="150000"/>
              </a:schemeClr>
            </a:gs>
            <a:gs pos="34000">
              <a:schemeClr val="accent3">
                <a:hueOff val="-19032015"/>
                <a:satOff val="90"/>
                <a:lumOff val="10585"/>
                <a:alphaOff val="0"/>
                <a:shade val="70000"/>
                <a:satMod val="140000"/>
              </a:schemeClr>
            </a:gs>
            <a:gs pos="70000">
              <a:schemeClr val="accent3">
                <a:hueOff val="-19032015"/>
                <a:satOff val="90"/>
                <a:lumOff val="10585"/>
                <a:alphaOff val="0"/>
                <a:tint val="100000"/>
                <a:shade val="90000"/>
                <a:satMod val="140000"/>
              </a:schemeClr>
            </a:gs>
            <a:gs pos="100000">
              <a:schemeClr val="accent3">
                <a:hueOff val="-19032015"/>
                <a:satOff val="90"/>
                <a:lumOff val="10585"/>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Multiple Formats </a:t>
          </a:r>
          <a:endParaRPr lang="en-US" sz="2800" kern="1200" dirty="0"/>
        </a:p>
      </dsp:txBody>
      <dsp:txXfrm>
        <a:off x="3156193" y="4743284"/>
        <a:ext cx="1284427" cy="1284427"/>
      </dsp:txXfrm>
    </dsp:sp>
    <dsp:sp modelId="{DCB7EEA0-4A4A-9649-BF6F-F561A1F5A148}">
      <dsp:nvSpPr>
        <dsp:cNvPr id="0" name=""/>
        <dsp:cNvSpPr/>
      </dsp:nvSpPr>
      <dsp:spPr>
        <a:xfrm>
          <a:off x="4888281" y="4477270"/>
          <a:ext cx="2724683" cy="1816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289050">
            <a:lnSpc>
              <a:spcPct val="90000"/>
            </a:lnSpc>
            <a:spcBef>
              <a:spcPct val="0"/>
            </a:spcBef>
            <a:spcAft>
              <a:spcPct val="15000"/>
            </a:spcAft>
            <a:buChar char="••"/>
          </a:pPr>
          <a:r>
            <a:rPr lang="en-US" sz="2900" kern="1200" dirty="0" smtClean="0">
              <a:solidFill>
                <a:schemeClr val="bg1"/>
              </a:solidFill>
            </a:rPr>
            <a:t>Offering the Event in New Formats</a:t>
          </a:r>
          <a:endParaRPr lang="en-US" sz="2900" kern="1200" dirty="0">
            <a:solidFill>
              <a:schemeClr val="bg1"/>
            </a:solidFill>
          </a:endParaRPr>
        </a:p>
      </dsp:txBody>
      <dsp:txXfrm>
        <a:off x="4888281" y="4477270"/>
        <a:ext cx="2724683" cy="181645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A59EA6-4FD0-304A-965E-725B92410C8C}">
      <dsp:nvSpPr>
        <dsp:cNvPr id="0" name=""/>
        <dsp:cNvSpPr/>
      </dsp:nvSpPr>
      <dsp:spPr>
        <a:xfrm>
          <a:off x="4385" y="39739"/>
          <a:ext cx="1994203" cy="1379496"/>
        </a:xfrm>
        <a:prstGeom prst="roundRect">
          <a:avLst>
            <a:gd name="adj" fmla="val 10000"/>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lvl="0" algn="l" defTabSz="1066800">
            <a:lnSpc>
              <a:spcPct val="90000"/>
            </a:lnSpc>
            <a:spcBef>
              <a:spcPct val="0"/>
            </a:spcBef>
            <a:spcAft>
              <a:spcPct val="35000"/>
            </a:spcAft>
          </a:pPr>
          <a:r>
            <a:rPr lang="en-US" sz="2400" b="1" kern="1200" dirty="0" smtClean="0"/>
            <a:t>Preparing</a:t>
          </a:r>
          <a:endParaRPr lang="en-US" sz="2400" b="1" kern="1200" dirty="0"/>
        </a:p>
      </dsp:txBody>
      <dsp:txXfrm>
        <a:off x="4385" y="39739"/>
        <a:ext cx="1994203" cy="919664"/>
      </dsp:txXfrm>
    </dsp:sp>
    <dsp:sp modelId="{F652A58A-4EA8-794D-8910-C5E1F4F143AD}">
      <dsp:nvSpPr>
        <dsp:cNvPr id="0" name=""/>
        <dsp:cNvSpPr/>
      </dsp:nvSpPr>
      <dsp:spPr>
        <a:xfrm>
          <a:off x="412837" y="879985"/>
          <a:ext cx="1994203" cy="3330225"/>
        </a:xfrm>
        <a:prstGeom prst="roundRect">
          <a:avLst>
            <a:gd name="adj" fmla="val 10000"/>
          </a:avLst>
        </a:prstGeom>
        <a:solidFill>
          <a:schemeClr val="lt1">
            <a:alpha val="90000"/>
            <a:hueOff val="0"/>
            <a:satOff val="0"/>
            <a:lumOff val="0"/>
            <a:alphaOff val="0"/>
          </a:schemeClr>
        </a:solidFill>
        <a:ln w="2642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What types of experiences, programming, activities, and resources will you develop to prepare people for the event?  </a:t>
          </a:r>
          <a:endParaRPr lang="en-US" sz="1900" kern="1200" dirty="0"/>
        </a:p>
      </dsp:txBody>
      <dsp:txXfrm>
        <a:off x="471245" y="938393"/>
        <a:ext cx="1877387" cy="3213409"/>
      </dsp:txXfrm>
    </dsp:sp>
    <dsp:sp modelId="{D4D0BEAF-9C17-6F4E-81D7-F30B24694092}">
      <dsp:nvSpPr>
        <dsp:cNvPr id="0" name=""/>
        <dsp:cNvSpPr/>
      </dsp:nvSpPr>
      <dsp:spPr>
        <a:xfrm rot="21596432">
          <a:off x="2300903" y="249640"/>
          <a:ext cx="640906" cy="49649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2300903" y="349017"/>
        <a:ext cx="491956" cy="297899"/>
      </dsp:txXfrm>
    </dsp:sp>
    <dsp:sp modelId="{903BB4D4-035A-8A4B-BCC4-387AA4BB252F}">
      <dsp:nvSpPr>
        <dsp:cNvPr id="0" name=""/>
        <dsp:cNvSpPr/>
      </dsp:nvSpPr>
      <dsp:spPr>
        <a:xfrm>
          <a:off x="3207846" y="49712"/>
          <a:ext cx="1994203" cy="1339602"/>
        </a:xfrm>
        <a:prstGeom prst="roundRect">
          <a:avLst>
            <a:gd name="adj" fmla="val 10000"/>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lvl="0" algn="l" defTabSz="1066800">
            <a:lnSpc>
              <a:spcPct val="90000"/>
            </a:lnSpc>
            <a:spcBef>
              <a:spcPct val="0"/>
            </a:spcBef>
            <a:spcAft>
              <a:spcPct val="35000"/>
            </a:spcAft>
          </a:pPr>
          <a:r>
            <a:rPr lang="en-US" sz="2400" b="1" kern="1200" dirty="0" smtClean="0"/>
            <a:t>Experiencing</a:t>
          </a:r>
          <a:endParaRPr lang="en-US" sz="2400" b="1" kern="1200" dirty="0"/>
        </a:p>
      </dsp:txBody>
      <dsp:txXfrm>
        <a:off x="3207846" y="49712"/>
        <a:ext cx="1994203" cy="893068"/>
      </dsp:txXfrm>
    </dsp:sp>
    <dsp:sp modelId="{81B9E74A-693A-B141-992F-B5BC49893346}">
      <dsp:nvSpPr>
        <dsp:cNvPr id="0" name=""/>
        <dsp:cNvSpPr/>
      </dsp:nvSpPr>
      <dsp:spPr>
        <a:xfrm>
          <a:off x="3616297" y="870012"/>
          <a:ext cx="1994203" cy="3330225"/>
        </a:xfrm>
        <a:prstGeom prst="roundRect">
          <a:avLst>
            <a:gd name="adj" fmla="val 10000"/>
          </a:avLst>
        </a:prstGeom>
        <a:solidFill>
          <a:schemeClr val="lt1">
            <a:alpha val="90000"/>
            <a:hueOff val="0"/>
            <a:satOff val="0"/>
            <a:lumOff val="0"/>
            <a:alphaOff val="0"/>
          </a:schemeClr>
        </a:solidFill>
        <a:ln w="2642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How will you design the event? </a:t>
          </a:r>
          <a:endParaRPr lang="en-US" sz="1900" kern="1200" dirty="0"/>
        </a:p>
        <a:p>
          <a:pPr marL="171450" lvl="1" indent="-171450" algn="l" defTabSz="844550">
            <a:lnSpc>
              <a:spcPct val="90000"/>
            </a:lnSpc>
            <a:spcBef>
              <a:spcPct val="0"/>
            </a:spcBef>
            <a:spcAft>
              <a:spcPct val="15000"/>
            </a:spcAft>
            <a:buChar char="••"/>
          </a:pPr>
          <a:r>
            <a:rPr lang="en-US" sz="1900" kern="1200" dirty="0" smtClean="0"/>
            <a:t>How will you engage age groups, families, and the faith community? </a:t>
          </a:r>
          <a:endParaRPr lang="en-US" sz="1900" kern="1200" dirty="0"/>
        </a:p>
      </dsp:txBody>
      <dsp:txXfrm>
        <a:off x="3674705" y="928420"/>
        <a:ext cx="1877387" cy="3213409"/>
      </dsp:txXfrm>
    </dsp:sp>
    <dsp:sp modelId="{F330B9F8-CA94-9546-A7D8-48A8F737FF7D}">
      <dsp:nvSpPr>
        <dsp:cNvPr id="0" name=""/>
        <dsp:cNvSpPr/>
      </dsp:nvSpPr>
      <dsp:spPr>
        <a:xfrm rot="21597729">
          <a:off x="5504364" y="246927"/>
          <a:ext cx="640906" cy="49649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5504364" y="346276"/>
        <a:ext cx="491956" cy="297899"/>
      </dsp:txXfrm>
    </dsp:sp>
    <dsp:sp modelId="{D7CB8B83-CB94-D643-BAB2-B20E1634AECF}">
      <dsp:nvSpPr>
        <dsp:cNvPr id="0" name=""/>
        <dsp:cNvSpPr/>
      </dsp:nvSpPr>
      <dsp:spPr>
        <a:xfrm>
          <a:off x="6411306" y="56060"/>
          <a:ext cx="1994203" cy="1314210"/>
        </a:xfrm>
        <a:prstGeom prst="roundRect">
          <a:avLst>
            <a:gd name="adj" fmla="val 10000"/>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lvl="0" algn="l" defTabSz="1066800">
            <a:lnSpc>
              <a:spcPct val="90000"/>
            </a:lnSpc>
            <a:spcBef>
              <a:spcPct val="0"/>
            </a:spcBef>
            <a:spcAft>
              <a:spcPct val="35000"/>
            </a:spcAft>
          </a:pPr>
          <a:r>
            <a:rPr lang="en-US" sz="2400" b="1" kern="1200" dirty="0" smtClean="0"/>
            <a:t>Living</a:t>
          </a:r>
          <a:endParaRPr lang="en-US" sz="2400" b="1" kern="1200" dirty="0"/>
        </a:p>
      </dsp:txBody>
      <dsp:txXfrm>
        <a:off x="6411306" y="56060"/>
        <a:ext cx="1994203" cy="876140"/>
      </dsp:txXfrm>
    </dsp:sp>
    <dsp:sp modelId="{BBBF81FD-88E1-C04F-947E-06BE49D30EB7}">
      <dsp:nvSpPr>
        <dsp:cNvPr id="0" name=""/>
        <dsp:cNvSpPr/>
      </dsp:nvSpPr>
      <dsp:spPr>
        <a:xfrm>
          <a:off x="6819758" y="863664"/>
          <a:ext cx="1994203" cy="3330225"/>
        </a:xfrm>
        <a:prstGeom prst="roundRect">
          <a:avLst>
            <a:gd name="adj" fmla="val 10000"/>
          </a:avLst>
        </a:prstGeom>
        <a:solidFill>
          <a:schemeClr val="lt1">
            <a:alpha val="90000"/>
            <a:hueOff val="0"/>
            <a:satOff val="0"/>
            <a:lumOff val="0"/>
            <a:alphaOff val="0"/>
          </a:schemeClr>
        </a:solidFill>
        <a:ln w="2642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How will you sustain/extend the event? </a:t>
          </a:r>
          <a:endParaRPr lang="en-US" sz="1900" kern="1200" dirty="0"/>
        </a:p>
        <a:p>
          <a:pPr marL="171450" lvl="1" indent="-171450" algn="l" defTabSz="844550">
            <a:lnSpc>
              <a:spcPct val="90000"/>
            </a:lnSpc>
            <a:spcBef>
              <a:spcPct val="0"/>
            </a:spcBef>
            <a:spcAft>
              <a:spcPct val="15000"/>
            </a:spcAft>
            <a:buChar char="••"/>
          </a:pPr>
          <a:r>
            <a:rPr lang="en-US" sz="1900" kern="1200" dirty="0" smtClean="0"/>
            <a:t>What types of experiences, programs, activities, and  resources will you offer people? </a:t>
          </a:r>
          <a:endParaRPr lang="en-US" sz="1900" kern="1200" dirty="0"/>
        </a:p>
      </dsp:txBody>
      <dsp:txXfrm>
        <a:off x="6878166" y="922072"/>
        <a:ext cx="1877387" cy="321340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B3DEE2-BEC3-6847-B62C-986B125442CA}">
      <dsp:nvSpPr>
        <dsp:cNvPr id="0" name=""/>
        <dsp:cNvSpPr/>
      </dsp:nvSpPr>
      <dsp:spPr>
        <a:xfrm>
          <a:off x="723663" y="1081011"/>
          <a:ext cx="3139414" cy="2040619"/>
        </a:xfrm>
        <a:prstGeom prst="round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 Home / Daily Life</a:t>
          </a:r>
        </a:p>
        <a:p>
          <a:pPr lvl="0" algn="ctr" defTabSz="1066800">
            <a:lnSpc>
              <a:spcPct val="90000"/>
            </a:lnSpc>
            <a:spcBef>
              <a:spcPct val="0"/>
            </a:spcBef>
            <a:spcAft>
              <a:spcPct val="35000"/>
            </a:spcAft>
          </a:pPr>
          <a:r>
            <a:rPr lang="en-US" sz="2400" kern="1200" dirty="0" smtClean="0"/>
            <a:t>Exploring the Content</a:t>
          </a:r>
          <a:br>
            <a:rPr lang="en-US" sz="2400" kern="1200" dirty="0" smtClean="0"/>
          </a:br>
          <a:r>
            <a:rPr lang="en-US" sz="2400" kern="1200" dirty="0" smtClean="0"/>
            <a:t>- print, audio, video, activities</a:t>
          </a:r>
          <a:endParaRPr lang="en-US" sz="2400" kern="1200" dirty="0"/>
        </a:p>
      </dsp:txBody>
      <dsp:txXfrm>
        <a:off x="823278" y="1180626"/>
        <a:ext cx="2940184" cy="1841389"/>
      </dsp:txXfrm>
    </dsp:sp>
    <dsp:sp modelId="{F412FCA1-17A7-844E-BE6A-C659FA606E73}">
      <dsp:nvSpPr>
        <dsp:cNvPr id="0" name=""/>
        <dsp:cNvSpPr/>
      </dsp:nvSpPr>
      <dsp:spPr>
        <a:xfrm>
          <a:off x="2477531" y="301"/>
          <a:ext cx="3466901" cy="3466901"/>
        </a:xfrm>
        <a:custGeom>
          <a:avLst/>
          <a:gdLst/>
          <a:ahLst/>
          <a:cxnLst/>
          <a:rect l="0" t="0" r="0" b="0"/>
          <a:pathLst>
            <a:path>
              <a:moveTo>
                <a:pt x="473555" y="542855"/>
              </a:moveTo>
              <a:arcTo wR="1733450" hR="1733450" stAng="13402806" swAng="5616959"/>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09E451E-E412-AE4B-81DE-46C2D9E4B0B6}">
      <dsp:nvSpPr>
        <dsp:cNvPr id="0" name=""/>
        <dsp:cNvSpPr/>
      </dsp:nvSpPr>
      <dsp:spPr>
        <a:xfrm>
          <a:off x="4538750" y="1091568"/>
          <a:ext cx="3139414" cy="2040619"/>
        </a:xfrm>
        <a:prstGeom prst="roundRect">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 The Program</a:t>
          </a:r>
        </a:p>
        <a:p>
          <a:pPr lvl="0" algn="ctr" defTabSz="1066800">
            <a:lnSpc>
              <a:spcPct val="90000"/>
            </a:lnSpc>
            <a:spcBef>
              <a:spcPct val="0"/>
            </a:spcBef>
            <a:spcAft>
              <a:spcPct val="35000"/>
            </a:spcAft>
          </a:pPr>
          <a:r>
            <a:rPr lang="en-US" sz="2400" kern="1200" dirty="0" smtClean="0"/>
            <a:t>Applying the Content: </a:t>
          </a:r>
          <a:br>
            <a:rPr lang="en-US" sz="2400" kern="1200" dirty="0" smtClean="0"/>
          </a:br>
          <a:r>
            <a:rPr lang="en-US" sz="2400" kern="1200" dirty="0" smtClean="0"/>
            <a:t>Create – Practice -  Perform - Participate</a:t>
          </a:r>
          <a:endParaRPr lang="en-US" sz="2400" kern="1200" dirty="0"/>
        </a:p>
      </dsp:txBody>
      <dsp:txXfrm>
        <a:off x="4638365" y="1191183"/>
        <a:ext cx="2940184" cy="1841389"/>
      </dsp:txXfrm>
    </dsp:sp>
    <dsp:sp modelId="{5A727AB2-97F7-EE47-BA22-29395789BCB9}">
      <dsp:nvSpPr>
        <dsp:cNvPr id="0" name=""/>
        <dsp:cNvSpPr/>
      </dsp:nvSpPr>
      <dsp:spPr>
        <a:xfrm>
          <a:off x="2474790" y="763470"/>
          <a:ext cx="3466901" cy="3466901"/>
        </a:xfrm>
        <a:custGeom>
          <a:avLst/>
          <a:gdLst/>
          <a:ahLst/>
          <a:cxnLst/>
          <a:rect l="0" t="0" r="0" b="0"/>
          <a:pathLst>
            <a:path>
              <a:moveTo>
                <a:pt x="3004315" y="2912328"/>
              </a:moveTo>
              <a:arcTo wR="1733450" hR="1733450" stAng="2570974" swAng="5680526"/>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5A465-1015-FD49-B84E-A82373047BEE}">
      <dsp:nvSpPr>
        <dsp:cNvPr id="0" name=""/>
        <dsp:cNvSpPr/>
      </dsp:nvSpPr>
      <dsp:spPr>
        <a:xfrm rot="10800000">
          <a:off x="1047884" y="1762"/>
          <a:ext cx="3360366" cy="805906"/>
        </a:xfrm>
        <a:prstGeom prst="homePlate">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55382"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iGeneration (2000-</a:t>
          </a:r>
          <a:endParaRPr lang="en-US" sz="2200" kern="1200" dirty="0"/>
        </a:p>
      </dsp:txBody>
      <dsp:txXfrm rot="10800000">
        <a:off x="1249360" y="1762"/>
        <a:ext cx="3158890" cy="805906"/>
      </dsp:txXfrm>
    </dsp:sp>
    <dsp:sp modelId="{378A0F51-8547-5A4C-AD66-9FE11F3232CD}">
      <dsp:nvSpPr>
        <dsp:cNvPr id="0" name=""/>
        <dsp:cNvSpPr/>
      </dsp:nvSpPr>
      <dsp:spPr>
        <a:xfrm>
          <a:off x="644931" y="1762"/>
          <a:ext cx="805906" cy="805906"/>
        </a:xfrm>
        <a:prstGeom prst="ellipse">
          <a:avLst/>
        </a:prstGeom>
        <a:solidFill>
          <a:schemeClr val="accent2">
            <a:tint val="50000"/>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tint val="50000"/>
              <a:hueOff val="0"/>
              <a:satOff val="0"/>
              <a:lumOff val="0"/>
              <a:alphaOff val="0"/>
              <a:shade val="30000"/>
              <a:satMod val="130000"/>
            </a:schemeClr>
          </a:contourClr>
        </a:sp3d>
      </dsp:spPr>
      <dsp:style>
        <a:lnRef idx="0">
          <a:scrgbClr r="0" g="0" b="0"/>
        </a:lnRef>
        <a:fillRef idx="1">
          <a:scrgbClr r="0" g="0" b="0"/>
        </a:fillRef>
        <a:effectRef idx="3">
          <a:scrgbClr r="0" g="0" b="0"/>
        </a:effectRef>
        <a:fontRef idx="minor"/>
      </dsp:style>
    </dsp:sp>
    <dsp:sp modelId="{7E6F584B-4108-9942-A79C-9789280DCB09}">
      <dsp:nvSpPr>
        <dsp:cNvPr id="0" name=""/>
        <dsp:cNvSpPr/>
      </dsp:nvSpPr>
      <dsp:spPr>
        <a:xfrm rot="10800000">
          <a:off x="1047884" y="1048238"/>
          <a:ext cx="3360366" cy="805906"/>
        </a:xfrm>
        <a:prstGeom prst="homePlate">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3">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55382"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Millennials (1980-99)</a:t>
          </a:r>
          <a:endParaRPr lang="en-US" sz="2200" kern="1200" dirty="0"/>
        </a:p>
      </dsp:txBody>
      <dsp:txXfrm rot="10800000">
        <a:off x="1249360" y="1048238"/>
        <a:ext cx="3158890" cy="805906"/>
      </dsp:txXfrm>
    </dsp:sp>
    <dsp:sp modelId="{13B01A6B-D754-774F-BF65-AB2EC8273270}">
      <dsp:nvSpPr>
        <dsp:cNvPr id="0" name=""/>
        <dsp:cNvSpPr/>
      </dsp:nvSpPr>
      <dsp:spPr>
        <a:xfrm>
          <a:off x="644931" y="1048238"/>
          <a:ext cx="805906" cy="805906"/>
        </a:xfrm>
        <a:prstGeom prst="ellipse">
          <a:avLst/>
        </a:prstGeom>
        <a:solidFill>
          <a:schemeClr val="accent3">
            <a:tint val="50000"/>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3">
              <a:tint val="50000"/>
              <a:hueOff val="0"/>
              <a:satOff val="0"/>
              <a:lumOff val="0"/>
              <a:alphaOff val="0"/>
              <a:shade val="30000"/>
              <a:satMod val="130000"/>
            </a:schemeClr>
          </a:contourClr>
        </a:sp3d>
      </dsp:spPr>
      <dsp:style>
        <a:lnRef idx="0">
          <a:scrgbClr r="0" g="0" b="0"/>
        </a:lnRef>
        <a:fillRef idx="1">
          <a:scrgbClr r="0" g="0" b="0"/>
        </a:fillRef>
        <a:effectRef idx="3">
          <a:scrgbClr r="0" g="0" b="0"/>
        </a:effectRef>
        <a:fontRef idx="minor"/>
      </dsp:style>
    </dsp:sp>
    <dsp:sp modelId="{29B9B681-246F-164E-883E-2373144CE37D}">
      <dsp:nvSpPr>
        <dsp:cNvPr id="0" name=""/>
        <dsp:cNvSpPr/>
      </dsp:nvSpPr>
      <dsp:spPr>
        <a:xfrm rot="10800000">
          <a:off x="1047884" y="2094713"/>
          <a:ext cx="3360366" cy="805906"/>
        </a:xfrm>
        <a:prstGeom prst="homePlate">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4">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55382"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Generation X (1961-1979)</a:t>
          </a:r>
          <a:endParaRPr lang="en-US" sz="2200" kern="1200" dirty="0"/>
        </a:p>
      </dsp:txBody>
      <dsp:txXfrm rot="10800000">
        <a:off x="1249360" y="2094713"/>
        <a:ext cx="3158890" cy="805906"/>
      </dsp:txXfrm>
    </dsp:sp>
    <dsp:sp modelId="{D5788682-437A-2148-80DB-9974C69B1A98}">
      <dsp:nvSpPr>
        <dsp:cNvPr id="0" name=""/>
        <dsp:cNvSpPr/>
      </dsp:nvSpPr>
      <dsp:spPr>
        <a:xfrm>
          <a:off x="644931" y="2094713"/>
          <a:ext cx="805906" cy="805906"/>
        </a:xfrm>
        <a:prstGeom prst="ellipse">
          <a:avLst/>
        </a:prstGeom>
        <a:solidFill>
          <a:schemeClr val="accent4">
            <a:tint val="50000"/>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4">
              <a:tint val="50000"/>
              <a:hueOff val="0"/>
              <a:satOff val="0"/>
              <a:lumOff val="0"/>
              <a:alphaOff val="0"/>
              <a:shade val="30000"/>
              <a:satMod val="130000"/>
            </a:schemeClr>
          </a:contourClr>
        </a:sp3d>
      </dsp:spPr>
      <dsp:style>
        <a:lnRef idx="0">
          <a:scrgbClr r="0" g="0" b="0"/>
        </a:lnRef>
        <a:fillRef idx="1">
          <a:scrgbClr r="0" g="0" b="0"/>
        </a:fillRef>
        <a:effectRef idx="3">
          <a:scrgbClr r="0" g="0" b="0"/>
        </a:effectRef>
        <a:fontRef idx="minor"/>
      </dsp:style>
    </dsp:sp>
    <dsp:sp modelId="{AF639665-8EB4-C945-B837-E4AAAE8BE631}">
      <dsp:nvSpPr>
        <dsp:cNvPr id="0" name=""/>
        <dsp:cNvSpPr/>
      </dsp:nvSpPr>
      <dsp:spPr>
        <a:xfrm rot="10800000">
          <a:off x="1047884" y="3141188"/>
          <a:ext cx="3360366" cy="805906"/>
        </a:xfrm>
        <a:prstGeom prst="homePlate">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5">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55382"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Baby Boomers (1946-60)</a:t>
          </a:r>
          <a:endParaRPr lang="en-US" sz="2200" kern="1200" dirty="0"/>
        </a:p>
      </dsp:txBody>
      <dsp:txXfrm rot="10800000">
        <a:off x="1249360" y="3141188"/>
        <a:ext cx="3158890" cy="805906"/>
      </dsp:txXfrm>
    </dsp:sp>
    <dsp:sp modelId="{D21C72DB-2F05-B248-8F66-BDD7320B7CEA}">
      <dsp:nvSpPr>
        <dsp:cNvPr id="0" name=""/>
        <dsp:cNvSpPr/>
      </dsp:nvSpPr>
      <dsp:spPr>
        <a:xfrm>
          <a:off x="644931" y="3141188"/>
          <a:ext cx="805906" cy="805906"/>
        </a:xfrm>
        <a:prstGeom prst="ellipse">
          <a:avLst/>
        </a:prstGeom>
        <a:solidFill>
          <a:schemeClr val="accent5">
            <a:tint val="50000"/>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5">
              <a:tint val="50000"/>
              <a:hueOff val="0"/>
              <a:satOff val="0"/>
              <a:lumOff val="0"/>
              <a:alphaOff val="0"/>
              <a:shade val="30000"/>
              <a:satMod val="130000"/>
            </a:schemeClr>
          </a:contourClr>
        </a:sp3d>
      </dsp:spPr>
      <dsp:style>
        <a:lnRef idx="0">
          <a:scrgbClr r="0" g="0" b="0"/>
        </a:lnRef>
        <a:fillRef idx="1">
          <a:scrgbClr r="0" g="0" b="0"/>
        </a:fillRef>
        <a:effectRef idx="3">
          <a:scrgbClr r="0" g="0" b="0"/>
        </a:effectRef>
        <a:fontRef idx="minor"/>
      </dsp:style>
    </dsp:sp>
    <dsp:sp modelId="{CDD261AC-F6BA-A642-B15D-904D820384F2}">
      <dsp:nvSpPr>
        <dsp:cNvPr id="0" name=""/>
        <dsp:cNvSpPr/>
      </dsp:nvSpPr>
      <dsp:spPr>
        <a:xfrm rot="10800000">
          <a:off x="1047884" y="4187663"/>
          <a:ext cx="3360366" cy="805906"/>
        </a:xfrm>
        <a:prstGeom prst="homePlate">
          <a:avLst/>
        </a:prstGeom>
        <a:gradFill rotWithShape="0">
          <a:gsLst>
            <a:gs pos="0">
              <a:schemeClr val="accent6">
                <a:hueOff val="0"/>
                <a:satOff val="0"/>
                <a:lumOff val="0"/>
                <a:alphaOff val="0"/>
                <a:shade val="70000"/>
                <a:satMod val="150000"/>
              </a:schemeClr>
            </a:gs>
            <a:gs pos="34000">
              <a:schemeClr val="accent6">
                <a:hueOff val="0"/>
                <a:satOff val="0"/>
                <a:lumOff val="0"/>
                <a:alphaOff val="0"/>
                <a:shade val="70000"/>
                <a:satMod val="140000"/>
              </a:schemeClr>
            </a:gs>
            <a:gs pos="70000">
              <a:schemeClr val="accent6">
                <a:hueOff val="0"/>
                <a:satOff val="0"/>
                <a:lumOff val="0"/>
                <a:alphaOff val="0"/>
                <a:tint val="100000"/>
                <a:shade val="90000"/>
                <a:satMod val="140000"/>
              </a:schemeClr>
            </a:gs>
            <a:gs pos="100000">
              <a:schemeClr val="accent6">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6">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55382"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Builders (before 1946)</a:t>
          </a:r>
          <a:endParaRPr lang="en-US" sz="2200" kern="1200" dirty="0"/>
        </a:p>
      </dsp:txBody>
      <dsp:txXfrm rot="10800000">
        <a:off x="1249360" y="4187663"/>
        <a:ext cx="3158890" cy="805906"/>
      </dsp:txXfrm>
    </dsp:sp>
    <dsp:sp modelId="{3C47D43D-2B7A-5144-892C-06DBAD810C1D}">
      <dsp:nvSpPr>
        <dsp:cNvPr id="0" name=""/>
        <dsp:cNvSpPr/>
      </dsp:nvSpPr>
      <dsp:spPr>
        <a:xfrm>
          <a:off x="644931" y="4187663"/>
          <a:ext cx="805906" cy="805906"/>
        </a:xfrm>
        <a:prstGeom prst="ellipse">
          <a:avLst/>
        </a:prstGeom>
        <a:solidFill>
          <a:schemeClr val="accent6">
            <a:tint val="50000"/>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6">
              <a:tint val="50000"/>
              <a:hueOff val="0"/>
              <a:satOff val="0"/>
              <a:lumOff val="0"/>
              <a:alphaOff val="0"/>
              <a:shade val="30000"/>
              <a:satMod val="130000"/>
            </a:schemeClr>
          </a:contourClr>
        </a:sp3d>
      </dsp:spPr>
      <dsp:style>
        <a:lnRef idx="0">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1197B-4F60-E945-B216-0541651715DD}">
      <dsp:nvSpPr>
        <dsp:cNvPr id="0" name=""/>
        <dsp:cNvSpPr/>
      </dsp:nvSpPr>
      <dsp:spPr>
        <a:xfrm>
          <a:off x="2006" y="0"/>
          <a:ext cx="2103671" cy="4525963"/>
        </a:xfrm>
        <a:prstGeom prst="roundRect">
          <a:avLst>
            <a:gd name="adj" fmla="val 10000"/>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b="1" kern="1200" dirty="0" smtClean="0"/>
            <a:t>The Unaffiliateds</a:t>
          </a:r>
          <a:endParaRPr lang="en-US" sz="2500" b="1" kern="1200" dirty="0"/>
        </a:p>
      </dsp:txBody>
      <dsp:txXfrm>
        <a:off x="2006" y="1810385"/>
        <a:ext cx="2103671" cy="1810385"/>
      </dsp:txXfrm>
    </dsp:sp>
    <dsp:sp modelId="{6AAA34CC-E0C9-3B4E-A410-4BE39EA85FB3}">
      <dsp:nvSpPr>
        <dsp:cNvPr id="0" name=""/>
        <dsp:cNvSpPr/>
      </dsp:nvSpPr>
      <dsp:spPr>
        <a:xfrm>
          <a:off x="300270" y="271557"/>
          <a:ext cx="1507145" cy="1507145"/>
        </a:xfrm>
        <a:prstGeom prst="ellipse">
          <a:avLst/>
        </a:prstGeom>
        <a:solidFill>
          <a:schemeClr val="accent2">
            <a:tint val="50000"/>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04E70E17-E008-F24F-BC2D-91A00A40A5EF}">
      <dsp:nvSpPr>
        <dsp:cNvPr id="0" name=""/>
        <dsp:cNvSpPr/>
      </dsp:nvSpPr>
      <dsp:spPr>
        <a:xfrm>
          <a:off x="2168789" y="0"/>
          <a:ext cx="2103671" cy="4525963"/>
        </a:xfrm>
        <a:prstGeom prst="roundRect">
          <a:avLst>
            <a:gd name="adj" fmla="val 10000"/>
          </a:avLst>
        </a:prstGeom>
        <a:solidFill>
          <a:schemeClr val="accent2">
            <a:hueOff val="4087125"/>
            <a:satOff val="-3823"/>
            <a:lumOff val="4184"/>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b="1" kern="1200" dirty="0" smtClean="0"/>
            <a:t>The </a:t>
          </a:r>
          <a:br>
            <a:rPr lang="en-US" sz="2500" b="1" kern="1200" dirty="0" smtClean="0"/>
          </a:br>
          <a:r>
            <a:rPr lang="en-US" sz="2500" b="1" kern="1200" dirty="0" smtClean="0"/>
            <a:t>Spirituals</a:t>
          </a:r>
          <a:endParaRPr lang="en-US" sz="2500" b="1" kern="1200" dirty="0"/>
        </a:p>
      </dsp:txBody>
      <dsp:txXfrm>
        <a:off x="2168789" y="1810385"/>
        <a:ext cx="2103671" cy="1810385"/>
      </dsp:txXfrm>
    </dsp:sp>
    <dsp:sp modelId="{5D132B27-0C7F-BF41-AD1C-422B949A81CA}">
      <dsp:nvSpPr>
        <dsp:cNvPr id="0" name=""/>
        <dsp:cNvSpPr/>
      </dsp:nvSpPr>
      <dsp:spPr>
        <a:xfrm>
          <a:off x="2467052" y="271557"/>
          <a:ext cx="1507145" cy="1507145"/>
        </a:xfrm>
        <a:prstGeom prst="ellipse">
          <a:avLst/>
        </a:prstGeom>
        <a:solidFill>
          <a:schemeClr val="accent2">
            <a:tint val="50000"/>
            <a:hueOff val="4479959"/>
            <a:satOff val="6577"/>
            <a:lumOff val="116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64F2BA3B-D8D2-8D4C-B6A5-B65490261D5D}">
      <dsp:nvSpPr>
        <dsp:cNvPr id="0" name=""/>
        <dsp:cNvSpPr/>
      </dsp:nvSpPr>
      <dsp:spPr>
        <a:xfrm>
          <a:off x="4335571" y="0"/>
          <a:ext cx="2103671" cy="4525963"/>
        </a:xfrm>
        <a:prstGeom prst="roundRect">
          <a:avLst>
            <a:gd name="adj" fmla="val 10000"/>
          </a:avLst>
        </a:prstGeom>
        <a:solidFill>
          <a:schemeClr val="accent2">
            <a:hueOff val="8174250"/>
            <a:satOff val="-7646"/>
            <a:lumOff val="8367"/>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b="1" kern="1200" dirty="0" smtClean="0"/>
            <a:t>The Occasionals </a:t>
          </a:r>
          <a:endParaRPr lang="en-US" sz="2500" b="1" kern="1200" dirty="0"/>
        </a:p>
      </dsp:txBody>
      <dsp:txXfrm>
        <a:off x="4335571" y="1810385"/>
        <a:ext cx="2103671" cy="1810385"/>
      </dsp:txXfrm>
    </dsp:sp>
    <dsp:sp modelId="{90509C2F-8184-1741-B9CC-556AD29243D9}">
      <dsp:nvSpPr>
        <dsp:cNvPr id="0" name=""/>
        <dsp:cNvSpPr/>
      </dsp:nvSpPr>
      <dsp:spPr>
        <a:xfrm>
          <a:off x="4633834" y="271557"/>
          <a:ext cx="1507145" cy="1507145"/>
        </a:xfrm>
        <a:prstGeom prst="ellipse">
          <a:avLst/>
        </a:prstGeom>
        <a:solidFill>
          <a:schemeClr val="accent2">
            <a:tint val="50000"/>
            <a:hueOff val="8959917"/>
            <a:satOff val="13153"/>
            <a:lumOff val="2319"/>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520C20EB-9150-2247-B8B4-A6A052155685}">
      <dsp:nvSpPr>
        <dsp:cNvPr id="0" name=""/>
        <dsp:cNvSpPr/>
      </dsp:nvSpPr>
      <dsp:spPr>
        <a:xfrm>
          <a:off x="6504351" y="0"/>
          <a:ext cx="2103671" cy="4525963"/>
        </a:xfrm>
        <a:prstGeom prst="roundRect">
          <a:avLst>
            <a:gd name="adj" fmla="val 10000"/>
          </a:avLst>
        </a:prstGeom>
        <a:solidFill>
          <a:schemeClr val="accent2">
            <a:hueOff val="12261375"/>
            <a:satOff val="-11469"/>
            <a:lumOff val="12551"/>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b="1" kern="1200" dirty="0" smtClean="0"/>
            <a:t>The </a:t>
          </a:r>
          <a:br>
            <a:rPr lang="en-US" sz="2500" b="1" kern="1200" dirty="0" smtClean="0"/>
          </a:br>
          <a:r>
            <a:rPr lang="en-US" sz="2500" b="1" kern="1200" dirty="0" smtClean="0"/>
            <a:t>Actives</a:t>
          </a:r>
          <a:endParaRPr lang="en-US" sz="2500" b="1" kern="1200" dirty="0"/>
        </a:p>
      </dsp:txBody>
      <dsp:txXfrm>
        <a:off x="6504351" y="1810385"/>
        <a:ext cx="2103671" cy="1810385"/>
      </dsp:txXfrm>
    </dsp:sp>
    <dsp:sp modelId="{9ED3F7BE-5C91-1D4D-AA64-A35619B138A9}">
      <dsp:nvSpPr>
        <dsp:cNvPr id="0" name=""/>
        <dsp:cNvSpPr/>
      </dsp:nvSpPr>
      <dsp:spPr>
        <a:xfrm>
          <a:off x="6800616" y="271557"/>
          <a:ext cx="1507145" cy="1507145"/>
        </a:xfrm>
        <a:prstGeom prst="ellipse">
          <a:avLst/>
        </a:prstGeom>
        <a:solidFill>
          <a:schemeClr val="accent2">
            <a:tint val="50000"/>
            <a:hueOff val="13439875"/>
            <a:satOff val="19730"/>
            <a:lumOff val="3479"/>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7DF96884-D9A2-E94C-9801-4205BA8E27AF}">
      <dsp:nvSpPr>
        <dsp:cNvPr id="0" name=""/>
        <dsp:cNvSpPr/>
      </dsp:nvSpPr>
      <dsp:spPr>
        <a:xfrm>
          <a:off x="688642" y="3847068"/>
          <a:ext cx="7919389" cy="678894"/>
        </a:xfrm>
        <a:prstGeom prst="leftRightArrow">
          <a:avLst/>
        </a:prstGeom>
        <a:solidFill>
          <a:schemeClr val="accent2">
            <a:tint val="40000"/>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2013EC-B6C9-FB43-85E6-B63EDF14A9B3}">
      <dsp:nvSpPr>
        <dsp:cNvPr id="0" name=""/>
        <dsp:cNvSpPr/>
      </dsp:nvSpPr>
      <dsp:spPr>
        <a:xfrm>
          <a:off x="1383705" y="49247"/>
          <a:ext cx="4129590" cy="2560891"/>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smtClean="0"/>
            <a:t>Church</a:t>
          </a:r>
          <a:endParaRPr lang="en-US" sz="2400" kern="1200" dirty="0"/>
        </a:p>
      </dsp:txBody>
      <dsp:txXfrm>
        <a:off x="1860196" y="393983"/>
        <a:ext cx="3176608" cy="812590"/>
      </dsp:txXfrm>
    </dsp:sp>
    <dsp:sp modelId="{FB94733B-1CDD-F34E-BB5A-DB3F1C42B423}">
      <dsp:nvSpPr>
        <dsp:cNvPr id="0" name=""/>
        <dsp:cNvSpPr/>
      </dsp:nvSpPr>
      <dsp:spPr>
        <a:xfrm>
          <a:off x="2516406" y="1181949"/>
          <a:ext cx="4129590" cy="2560891"/>
        </a:xfrm>
        <a:prstGeom prst="ellipse">
          <a:avLst/>
        </a:prstGeom>
        <a:solidFill>
          <a:schemeClr val="accent3">
            <a:alpha val="50000"/>
            <a:hueOff val="-6344005"/>
            <a:satOff val="30"/>
            <a:lumOff val="352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smtClean="0"/>
            <a:t>Family</a:t>
          </a:r>
        </a:p>
      </dsp:txBody>
      <dsp:txXfrm>
        <a:off x="4740032" y="1477437"/>
        <a:ext cx="1588304" cy="1969916"/>
      </dsp:txXfrm>
    </dsp:sp>
    <dsp:sp modelId="{426D8C05-B46A-2F4A-AE8A-0864A0E08796}">
      <dsp:nvSpPr>
        <dsp:cNvPr id="0" name=""/>
        <dsp:cNvSpPr/>
      </dsp:nvSpPr>
      <dsp:spPr>
        <a:xfrm>
          <a:off x="1383705" y="2314651"/>
          <a:ext cx="4129590" cy="2560891"/>
        </a:xfrm>
        <a:prstGeom prst="ellipse">
          <a:avLst/>
        </a:prstGeom>
        <a:solidFill>
          <a:schemeClr val="accent3">
            <a:alpha val="50000"/>
            <a:hueOff val="-12688011"/>
            <a:satOff val="60"/>
            <a:lumOff val="7057"/>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smtClean="0"/>
            <a:t>Ethnic Tradition</a:t>
          </a:r>
          <a:endParaRPr lang="en-US" sz="2400" kern="1200" dirty="0"/>
        </a:p>
      </dsp:txBody>
      <dsp:txXfrm>
        <a:off x="1860196" y="3718217"/>
        <a:ext cx="3176608" cy="812590"/>
      </dsp:txXfrm>
    </dsp:sp>
    <dsp:sp modelId="{1C459E14-3D35-9A42-88C9-D0E492FBF2F0}">
      <dsp:nvSpPr>
        <dsp:cNvPr id="0" name=""/>
        <dsp:cNvSpPr/>
      </dsp:nvSpPr>
      <dsp:spPr>
        <a:xfrm>
          <a:off x="251003" y="1181949"/>
          <a:ext cx="4129590" cy="2560891"/>
        </a:xfrm>
        <a:prstGeom prst="ellipse">
          <a:avLst/>
        </a:prstGeom>
        <a:solidFill>
          <a:schemeClr val="accent3">
            <a:alpha val="50000"/>
            <a:hueOff val="-19032015"/>
            <a:satOff val="90"/>
            <a:lumOff val="10585"/>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smtClean="0"/>
            <a:t>Community</a:t>
          </a:r>
          <a:endParaRPr lang="en-US" sz="2400" kern="1200" dirty="0"/>
        </a:p>
      </dsp:txBody>
      <dsp:txXfrm>
        <a:off x="568663" y="1477437"/>
        <a:ext cx="1588304" cy="19699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1C65C1-6197-7649-AACA-893B2F1FB4B8}">
      <dsp:nvSpPr>
        <dsp:cNvPr id="0" name=""/>
        <dsp:cNvSpPr/>
      </dsp:nvSpPr>
      <dsp:spPr>
        <a:xfrm>
          <a:off x="5449191" y="4136571"/>
          <a:ext cx="2449795" cy="1366539"/>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smtClean="0"/>
            <a:t>Digitally enabled &amp; connected</a:t>
          </a:r>
          <a:endParaRPr lang="en-US" sz="1600" b="1" kern="1200" dirty="0"/>
        </a:p>
      </dsp:txBody>
      <dsp:txXfrm>
        <a:off x="6214148" y="4508224"/>
        <a:ext cx="1654821" cy="964868"/>
      </dsp:txXfrm>
    </dsp:sp>
    <dsp:sp modelId="{39B43C69-D41F-1341-B2A1-30F69FD4761F}">
      <dsp:nvSpPr>
        <dsp:cNvPr id="0" name=""/>
        <dsp:cNvSpPr/>
      </dsp:nvSpPr>
      <dsp:spPr>
        <a:xfrm>
          <a:off x="931059" y="4185532"/>
          <a:ext cx="2315240" cy="1268619"/>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smtClean="0"/>
            <a:t>Digitally enabled &amp; connected</a:t>
          </a:r>
          <a:endParaRPr lang="en-US" sz="1600" b="1" kern="1200" dirty="0"/>
        </a:p>
      </dsp:txBody>
      <dsp:txXfrm>
        <a:off x="958926" y="4530554"/>
        <a:ext cx="1564934" cy="895730"/>
      </dsp:txXfrm>
    </dsp:sp>
    <dsp:sp modelId="{73934D0B-AA75-614A-A36E-A3D9D6D9B77B}">
      <dsp:nvSpPr>
        <dsp:cNvPr id="0" name=""/>
        <dsp:cNvSpPr/>
      </dsp:nvSpPr>
      <dsp:spPr>
        <a:xfrm>
          <a:off x="5350124" y="254276"/>
          <a:ext cx="2470884" cy="132757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smtClean="0"/>
            <a:t>Digitally enabled &amp; connected</a:t>
          </a:r>
          <a:endParaRPr lang="en-US" sz="1600" b="1" kern="1200" dirty="0"/>
        </a:p>
      </dsp:txBody>
      <dsp:txXfrm>
        <a:off x="6120553" y="283439"/>
        <a:ext cx="1671293" cy="937356"/>
      </dsp:txXfrm>
    </dsp:sp>
    <dsp:sp modelId="{E1565384-FB7B-D540-853E-D6CC00E1380A}">
      <dsp:nvSpPr>
        <dsp:cNvPr id="0" name=""/>
        <dsp:cNvSpPr/>
      </dsp:nvSpPr>
      <dsp:spPr>
        <a:xfrm>
          <a:off x="891290" y="185495"/>
          <a:ext cx="2316091" cy="1465140"/>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smtClean="0"/>
            <a:t>Digitally enabled &amp; connected</a:t>
          </a:r>
          <a:endParaRPr lang="en-US" sz="1600" b="1" kern="1200" dirty="0"/>
        </a:p>
      </dsp:txBody>
      <dsp:txXfrm>
        <a:off x="923474" y="217679"/>
        <a:ext cx="1556895" cy="1034487"/>
      </dsp:txXfrm>
    </dsp:sp>
    <dsp:sp modelId="{33606123-929C-0242-BAE1-3BF5679EA134}">
      <dsp:nvSpPr>
        <dsp:cNvPr id="0" name=""/>
        <dsp:cNvSpPr/>
      </dsp:nvSpPr>
      <dsp:spPr>
        <a:xfrm>
          <a:off x="1819820" y="327060"/>
          <a:ext cx="2484513" cy="2484513"/>
        </a:xfrm>
        <a:prstGeom prst="pieWedge">
          <a:avLst/>
        </a:prstGeom>
        <a:solidFill>
          <a:schemeClr val="accent2">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cap="all" dirty="0" smtClean="0"/>
            <a:t>Missional</a:t>
          </a:r>
          <a:endParaRPr lang="en-US" sz="1600" b="1" kern="1200" cap="all" dirty="0"/>
        </a:p>
      </dsp:txBody>
      <dsp:txXfrm>
        <a:off x="2547517" y="1054757"/>
        <a:ext cx="1756816" cy="1756816"/>
      </dsp:txXfrm>
    </dsp:sp>
    <dsp:sp modelId="{C8EC1900-A41E-D947-BD11-09DCABDD4839}">
      <dsp:nvSpPr>
        <dsp:cNvPr id="0" name=""/>
        <dsp:cNvSpPr/>
      </dsp:nvSpPr>
      <dsp:spPr>
        <a:xfrm rot="5400000">
          <a:off x="4419092" y="327060"/>
          <a:ext cx="2484513" cy="2484513"/>
        </a:xfrm>
        <a:prstGeom prst="pieWedge">
          <a:avLst/>
        </a:prstGeom>
        <a:solidFill>
          <a:schemeClr val="accent2">
            <a:hueOff val="4087125"/>
            <a:satOff val="-3823"/>
            <a:lumOff val="4184"/>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cap="all" dirty="0" smtClean="0"/>
            <a:t>Inter-generational</a:t>
          </a:r>
          <a:endParaRPr lang="en-US" sz="1600" b="1" kern="1200" cap="all" dirty="0"/>
        </a:p>
      </dsp:txBody>
      <dsp:txXfrm rot="-5400000">
        <a:off x="4419092" y="1054757"/>
        <a:ext cx="1756816" cy="1756816"/>
      </dsp:txXfrm>
    </dsp:sp>
    <dsp:sp modelId="{2E9AD168-C744-D045-8C3F-B2DE75113F16}">
      <dsp:nvSpPr>
        <dsp:cNvPr id="0" name=""/>
        <dsp:cNvSpPr/>
      </dsp:nvSpPr>
      <dsp:spPr>
        <a:xfrm rot="10800000">
          <a:off x="4419092" y="2926332"/>
          <a:ext cx="2484513" cy="2484513"/>
        </a:xfrm>
        <a:prstGeom prst="pieWedge">
          <a:avLst/>
        </a:prstGeom>
        <a:solidFill>
          <a:schemeClr val="accent2">
            <a:hueOff val="8174250"/>
            <a:satOff val="-7646"/>
            <a:lumOff val="8367"/>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cap="all" dirty="0" smtClean="0"/>
            <a:t>Family</a:t>
          </a:r>
          <a:endParaRPr lang="en-US" sz="1600" b="1" kern="1200" cap="all" dirty="0"/>
        </a:p>
      </dsp:txBody>
      <dsp:txXfrm rot="10800000">
        <a:off x="4419092" y="2926332"/>
        <a:ext cx="1756816" cy="1756816"/>
      </dsp:txXfrm>
    </dsp:sp>
    <dsp:sp modelId="{62A4F82D-8D6C-5242-9FC9-D551940363FE}">
      <dsp:nvSpPr>
        <dsp:cNvPr id="0" name=""/>
        <dsp:cNvSpPr/>
      </dsp:nvSpPr>
      <dsp:spPr>
        <a:xfrm rot="16200000">
          <a:off x="1819820" y="2938432"/>
          <a:ext cx="2484513" cy="2484513"/>
        </a:xfrm>
        <a:prstGeom prst="pieWedge">
          <a:avLst/>
        </a:prstGeom>
        <a:solidFill>
          <a:schemeClr val="accent2">
            <a:hueOff val="12261375"/>
            <a:satOff val="-11469"/>
            <a:lumOff val="12551"/>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cap="all" dirty="0" smtClean="0"/>
            <a:t>Life </a:t>
          </a:r>
          <a:r>
            <a:rPr lang="en-US" sz="1600" b="1" kern="1200" cap="all" dirty="0" smtClean="0"/>
            <a:t>Cycle</a:t>
          </a:r>
          <a:r>
            <a:rPr lang="en-US" sz="1600" b="1" kern="1200" cap="all" dirty="0" smtClean="0"/>
            <a:t>: </a:t>
          </a:r>
          <a:br>
            <a:rPr lang="en-US" sz="1600" b="1" kern="1200" cap="all" dirty="0" smtClean="0"/>
          </a:br>
          <a:r>
            <a:rPr lang="en-US" sz="1600" b="1" kern="1200" dirty="0" smtClean="0"/>
            <a:t>children, youth, young adults, midlife adults, mature adults, older adults </a:t>
          </a:r>
          <a:endParaRPr lang="en-US" sz="1600" b="1" kern="1200" dirty="0"/>
        </a:p>
      </dsp:txBody>
      <dsp:txXfrm rot="5400000">
        <a:off x="2547517" y="2938432"/>
        <a:ext cx="1756816" cy="1756816"/>
      </dsp:txXfrm>
    </dsp:sp>
    <dsp:sp modelId="{B3CAD967-DD76-C245-8575-153E0DB9B606}">
      <dsp:nvSpPr>
        <dsp:cNvPr id="0" name=""/>
        <dsp:cNvSpPr/>
      </dsp:nvSpPr>
      <dsp:spPr>
        <a:xfrm>
          <a:off x="3932804" y="2352541"/>
          <a:ext cx="857817" cy="745927"/>
        </a:xfrm>
        <a:prstGeom prst="circularArrow">
          <a:avLst/>
        </a:prstGeom>
        <a:solidFill>
          <a:schemeClr val="accent2">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721878C0-BBE5-0C4E-903C-14091437D7D7}">
      <dsp:nvSpPr>
        <dsp:cNvPr id="0" name=""/>
        <dsp:cNvSpPr/>
      </dsp:nvSpPr>
      <dsp:spPr>
        <a:xfrm rot="10800000">
          <a:off x="3932804" y="2639437"/>
          <a:ext cx="857817" cy="745927"/>
        </a:xfrm>
        <a:prstGeom prst="circularArrow">
          <a:avLst/>
        </a:prstGeom>
        <a:solidFill>
          <a:schemeClr val="accent2">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90FA2-75B7-C044-90AA-F126493B6DAC}">
      <dsp:nvSpPr>
        <dsp:cNvPr id="0" name=""/>
        <dsp:cNvSpPr/>
      </dsp:nvSpPr>
      <dsp:spPr>
        <a:xfrm>
          <a:off x="3075591" y="3346172"/>
          <a:ext cx="1749985" cy="1749985"/>
        </a:xfrm>
        <a:prstGeom prst="ellips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0" kern="1200" dirty="0" smtClean="0"/>
            <a:t>GROWTH IN FAITH</a:t>
          </a:r>
          <a:endParaRPr lang="en-US" sz="2400" b="0" kern="1200" dirty="0"/>
        </a:p>
      </dsp:txBody>
      <dsp:txXfrm>
        <a:off x="3331870" y="3602451"/>
        <a:ext cx="1237427" cy="1237427"/>
      </dsp:txXfrm>
    </dsp:sp>
    <dsp:sp modelId="{F8BE6A67-E23D-FA41-8D94-8672CB317A9A}">
      <dsp:nvSpPr>
        <dsp:cNvPr id="0" name=""/>
        <dsp:cNvSpPr/>
      </dsp:nvSpPr>
      <dsp:spPr>
        <a:xfrm rot="10800000">
          <a:off x="615665" y="3971792"/>
          <a:ext cx="2324629" cy="498745"/>
        </a:xfrm>
        <a:prstGeom prst="leftArrow">
          <a:avLst>
            <a:gd name="adj1" fmla="val 60000"/>
            <a:gd name="adj2" fmla="val 5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E6E9F2DF-D0DF-7A42-8479-6AAE9B446CCE}">
      <dsp:nvSpPr>
        <dsp:cNvPr id="0" name=""/>
        <dsp:cNvSpPr/>
      </dsp:nvSpPr>
      <dsp:spPr>
        <a:xfrm>
          <a:off x="3170" y="3731169"/>
          <a:ext cx="1224989" cy="979991"/>
        </a:xfrm>
        <a:prstGeom prst="roundRect">
          <a:avLst>
            <a:gd name="adj" fmla="val 1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b="0" kern="1200" dirty="0" smtClean="0"/>
            <a:t>Caring Relationships</a:t>
          </a:r>
          <a:endParaRPr lang="en-US" sz="1600" b="0" kern="1200" dirty="0"/>
        </a:p>
      </dsp:txBody>
      <dsp:txXfrm>
        <a:off x="31873" y="3759872"/>
        <a:ext cx="1167583" cy="922585"/>
      </dsp:txXfrm>
    </dsp:sp>
    <dsp:sp modelId="{999BB4BD-3DDB-B64B-96FD-9E84D2F302B4}">
      <dsp:nvSpPr>
        <dsp:cNvPr id="0" name=""/>
        <dsp:cNvSpPr/>
      </dsp:nvSpPr>
      <dsp:spPr>
        <a:xfrm rot="12342857">
          <a:off x="830820" y="3029134"/>
          <a:ext cx="2324629" cy="498745"/>
        </a:xfrm>
        <a:prstGeom prst="leftArrow">
          <a:avLst>
            <a:gd name="adj1" fmla="val 60000"/>
            <a:gd name="adj2" fmla="val 5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8F0DF070-5C1C-3447-BB78-F0DE8FB207A1}">
      <dsp:nvSpPr>
        <dsp:cNvPr id="0" name=""/>
        <dsp:cNvSpPr/>
      </dsp:nvSpPr>
      <dsp:spPr>
        <a:xfrm>
          <a:off x="333431" y="2284202"/>
          <a:ext cx="1224989" cy="979991"/>
        </a:xfrm>
        <a:prstGeom prst="roundRect">
          <a:avLst>
            <a:gd name="adj" fmla="val 1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b="0" kern="1200" dirty="0" smtClean="0"/>
            <a:t>Rituals &amp; Milestones</a:t>
          </a:r>
          <a:endParaRPr lang="en-US" sz="1600" b="0" kern="1200" dirty="0"/>
        </a:p>
      </dsp:txBody>
      <dsp:txXfrm>
        <a:off x="362134" y="2312905"/>
        <a:ext cx="1167583" cy="922585"/>
      </dsp:txXfrm>
    </dsp:sp>
    <dsp:sp modelId="{C1DE2ED8-D0BA-2A4A-A67D-0B9DB8885EAA}">
      <dsp:nvSpPr>
        <dsp:cNvPr id="0" name=""/>
        <dsp:cNvSpPr/>
      </dsp:nvSpPr>
      <dsp:spPr>
        <a:xfrm rot="13885714">
          <a:off x="1433672" y="2273182"/>
          <a:ext cx="2324629" cy="498745"/>
        </a:xfrm>
        <a:prstGeom prst="leftArrow">
          <a:avLst>
            <a:gd name="adj1" fmla="val 60000"/>
            <a:gd name="adj2" fmla="val 50000"/>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ADEBC3E9-F55C-E640-A441-7C9BE61E1135}">
      <dsp:nvSpPr>
        <dsp:cNvPr id="0" name=""/>
        <dsp:cNvSpPr/>
      </dsp:nvSpPr>
      <dsp:spPr>
        <a:xfrm>
          <a:off x="1258801" y="1123825"/>
          <a:ext cx="1224989" cy="979991"/>
        </a:xfrm>
        <a:prstGeom prst="roundRect">
          <a:avLst>
            <a:gd name="adj" fmla="val 10000"/>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b="0" kern="1200" dirty="0" smtClean="0"/>
            <a:t>Church Year Seasons</a:t>
          </a:r>
          <a:endParaRPr lang="en-US" sz="1600" b="0" kern="1200" dirty="0"/>
        </a:p>
      </dsp:txBody>
      <dsp:txXfrm>
        <a:off x="1287504" y="1152528"/>
        <a:ext cx="1167583" cy="922585"/>
      </dsp:txXfrm>
    </dsp:sp>
    <dsp:sp modelId="{57DBEB46-132C-FC49-81C5-2776F1C3EA50}">
      <dsp:nvSpPr>
        <dsp:cNvPr id="0" name=""/>
        <dsp:cNvSpPr/>
      </dsp:nvSpPr>
      <dsp:spPr>
        <a:xfrm rot="15428571">
          <a:off x="2304819" y="1853660"/>
          <a:ext cx="2324629" cy="498745"/>
        </a:xfrm>
        <a:prstGeom prst="leftArrow">
          <a:avLst>
            <a:gd name="adj1" fmla="val 60000"/>
            <a:gd name="adj2" fmla="val 50000"/>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A9D26234-1B6D-8540-9AF2-AB1B7E393EFE}">
      <dsp:nvSpPr>
        <dsp:cNvPr id="0" name=""/>
        <dsp:cNvSpPr/>
      </dsp:nvSpPr>
      <dsp:spPr>
        <a:xfrm>
          <a:off x="2596000" y="479864"/>
          <a:ext cx="1224989" cy="979991"/>
        </a:xfrm>
        <a:prstGeom prst="roundRect">
          <a:avLst>
            <a:gd name="adj" fmla="val 10000"/>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b="0" kern="1200" dirty="0" smtClean="0"/>
            <a:t>Learning the Tradition</a:t>
          </a:r>
          <a:endParaRPr lang="en-US" sz="1600" b="0" kern="1200" dirty="0"/>
        </a:p>
      </dsp:txBody>
      <dsp:txXfrm>
        <a:off x="2624703" y="508567"/>
        <a:ext cx="1167583" cy="922585"/>
      </dsp:txXfrm>
    </dsp:sp>
    <dsp:sp modelId="{C41117A4-7368-6D49-8780-672F39D0100E}">
      <dsp:nvSpPr>
        <dsp:cNvPr id="0" name=""/>
        <dsp:cNvSpPr/>
      </dsp:nvSpPr>
      <dsp:spPr>
        <a:xfrm rot="16971429">
          <a:off x="3271718" y="1853660"/>
          <a:ext cx="2324629" cy="498745"/>
        </a:xfrm>
        <a:prstGeom prst="leftArrow">
          <a:avLst>
            <a:gd name="adj1" fmla="val 60000"/>
            <a:gd name="adj2" fmla="val 50000"/>
          </a:avLst>
        </a:prstGeom>
        <a:gradFill rotWithShape="0">
          <a:gsLst>
            <a:gs pos="0">
              <a:schemeClr val="accent6">
                <a:hueOff val="0"/>
                <a:satOff val="0"/>
                <a:lumOff val="0"/>
                <a:alphaOff val="0"/>
                <a:shade val="70000"/>
                <a:satMod val="150000"/>
              </a:schemeClr>
            </a:gs>
            <a:gs pos="34000">
              <a:schemeClr val="accent6">
                <a:hueOff val="0"/>
                <a:satOff val="0"/>
                <a:lumOff val="0"/>
                <a:alphaOff val="0"/>
                <a:shade val="70000"/>
                <a:satMod val="140000"/>
              </a:schemeClr>
            </a:gs>
            <a:gs pos="70000">
              <a:schemeClr val="accent6">
                <a:hueOff val="0"/>
                <a:satOff val="0"/>
                <a:lumOff val="0"/>
                <a:alphaOff val="0"/>
                <a:tint val="100000"/>
                <a:shade val="90000"/>
                <a:satMod val="140000"/>
              </a:schemeClr>
            </a:gs>
            <a:gs pos="100000">
              <a:schemeClr val="accent6">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622E44B8-CEF8-334D-B40C-C706B58EFCB9}">
      <dsp:nvSpPr>
        <dsp:cNvPr id="0" name=""/>
        <dsp:cNvSpPr/>
      </dsp:nvSpPr>
      <dsp:spPr>
        <a:xfrm>
          <a:off x="4080178" y="479864"/>
          <a:ext cx="1224989" cy="979991"/>
        </a:xfrm>
        <a:prstGeom prst="roundRect">
          <a:avLst>
            <a:gd name="adj" fmla="val 10000"/>
          </a:avLst>
        </a:prstGeom>
        <a:gradFill rotWithShape="0">
          <a:gsLst>
            <a:gs pos="0">
              <a:schemeClr val="accent6">
                <a:hueOff val="0"/>
                <a:satOff val="0"/>
                <a:lumOff val="0"/>
                <a:alphaOff val="0"/>
                <a:shade val="70000"/>
                <a:satMod val="150000"/>
              </a:schemeClr>
            </a:gs>
            <a:gs pos="34000">
              <a:schemeClr val="accent6">
                <a:hueOff val="0"/>
                <a:satOff val="0"/>
                <a:lumOff val="0"/>
                <a:alphaOff val="0"/>
                <a:shade val="70000"/>
                <a:satMod val="140000"/>
              </a:schemeClr>
            </a:gs>
            <a:gs pos="70000">
              <a:schemeClr val="accent6">
                <a:hueOff val="0"/>
                <a:satOff val="0"/>
                <a:lumOff val="0"/>
                <a:alphaOff val="0"/>
                <a:tint val="100000"/>
                <a:shade val="90000"/>
                <a:satMod val="140000"/>
              </a:schemeClr>
            </a:gs>
            <a:gs pos="100000">
              <a:schemeClr val="accent6">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b="0" kern="1200" dirty="0" smtClean="0"/>
            <a:t>Praying</a:t>
          </a:r>
        </a:p>
        <a:p>
          <a:pPr lvl="0" algn="ctr" defTabSz="711200">
            <a:lnSpc>
              <a:spcPct val="90000"/>
            </a:lnSpc>
            <a:spcBef>
              <a:spcPct val="0"/>
            </a:spcBef>
            <a:spcAft>
              <a:spcPct val="35000"/>
            </a:spcAft>
          </a:pPr>
          <a:r>
            <a:rPr lang="en-US" sz="1600" b="0" kern="1200" dirty="0" smtClean="0"/>
            <a:t>Spiritual Formation</a:t>
          </a:r>
          <a:endParaRPr lang="en-US" sz="1600" b="0" kern="1200" dirty="0"/>
        </a:p>
      </dsp:txBody>
      <dsp:txXfrm>
        <a:off x="4108881" y="508567"/>
        <a:ext cx="1167583" cy="922585"/>
      </dsp:txXfrm>
    </dsp:sp>
    <dsp:sp modelId="{46359FB7-AE2D-AD48-BA3F-7A6D9F8A325C}">
      <dsp:nvSpPr>
        <dsp:cNvPr id="0" name=""/>
        <dsp:cNvSpPr/>
      </dsp:nvSpPr>
      <dsp:spPr>
        <a:xfrm rot="18514286">
          <a:off x="4142865" y="2273182"/>
          <a:ext cx="2324629" cy="498745"/>
        </a:xfrm>
        <a:prstGeom prst="leftArrow">
          <a:avLst>
            <a:gd name="adj1" fmla="val 60000"/>
            <a:gd name="adj2" fmla="val 5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84DD20D6-EA29-D549-89FE-D6C243272021}">
      <dsp:nvSpPr>
        <dsp:cNvPr id="0" name=""/>
        <dsp:cNvSpPr/>
      </dsp:nvSpPr>
      <dsp:spPr>
        <a:xfrm>
          <a:off x="5417376" y="1123825"/>
          <a:ext cx="1224989" cy="979991"/>
        </a:xfrm>
        <a:prstGeom prst="roundRect">
          <a:avLst>
            <a:gd name="adj" fmla="val 1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b="0" kern="1200" dirty="0" smtClean="0"/>
            <a:t>Reading the Bible</a:t>
          </a:r>
          <a:endParaRPr lang="en-US" sz="1600" b="0" kern="1200" dirty="0"/>
        </a:p>
      </dsp:txBody>
      <dsp:txXfrm>
        <a:off x="5446079" y="1152528"/>
        <a:ext cx="1167583" cy="922585"/>
      </dsp:txXfrm>
    </dsp:sp>
    <dsp:sp modelId="{CB254614-3AE3-5942-B4A8-B94331E526C1}">
      <dsp:nvSpPr>
        <dsp:cNvPr id="0" name=""/>
        <dsp:cNvSpPr/>
      </dsp:nvSpPr>
      <dsp:spPr>
        <a:xfrm rot="20057143">
          <a:off x="4745717" y="3029134"/>
          <a:ext cx="2324629" cy="498745"/>
        </a:xfrm>
        <a:prstGeom prst="leftArrow">
          <a:avLst>
            <a:gd name="adj1" fmla="val 60000"/>
            <a:gd name="adj2" fmla="val 5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8A10532C-9CDC-0F4D-AC32-3F3031B107C5}">
      <dsp:nvSpPr>
        <dsp:cNvPr id="0" name=""/>
        <dsp:cNvSpPr/>
      </dsp:nvSpPr>
      <dsp:spPr>
        <a:xfrm>
          <a:off x="6248122" y="2284202"/>
          <a:ext cx="1414238" cy="979991"/>
        </a:xfrm>
        <a:prstGeom prst="roundRect">
          <a:avLst>
            <a:gd name="adj" fmla="val 1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b="0" kern="1200" dirty="0" smtClean="0"/>
            <a:t>Serving Working for Justice Caring for Creation</a:t>
          </a:r>
          <a:endParaRPr lang="en-US" sz="1600" b="0" kern="1200" dirty="0"/>
        </a:p>
      </dsp:txBody>
      <dsp:txXfrm>
        <a:off x="6276825" y="2312905"/>
        <a:ext cx="1356832" cy="922585"/>
      </dsp:txXfrm>
    </dsp:sp>
    <dsp:sp modelId="{853CB1C5-0190-7648-BF25-B8119ACA74DB}">
      <dsp:nvSpPr>
        <dsp:cNvPr id="0" name=""/>
        <dsp:cNvSpPr/>
      </dsp:nvSpPr>
      <dsp:spPr>
        <a:xfrm>
          <a:off x="4960872" y="3971792"/>
          <a:ext cx="2324629" cy="498745"/>
        </a:xfrm>
        <a:prstGeom prst="leftArrow">
          <a:avLst>
            <a:gd name="adj1" fmla="val 60000"/>
            <a:gd name="adj2" fmla="val 50000"/>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E524CBBB-262F-5B4E-A4DE-55B0DFBD9C87}">
      <dsp:nvSpPr>
        <dsp:cNvPr id="0" name=""/>
        <dsp:cNvSpPr/>
      </dsp:nvSpPr>
      <dsp:spPr>
        <a:xfrm>
          <a:off x="6673007" y="3731169"/>
          <a:ext cx="1224989" cy="979991"/>
        </a:xfrm>
        <a:prstGeom prst="roundRect">
          <a:avLst>
            <a:gd name="adj" fmla="val 10000"/>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b="0" kern="1200" dirty="0" smtClean="0"/>
            <a:t>Worshipping</a:t>
          </a:r>
          <a:endParaRPr lang="en-US" sz="1600" b="0" kern="1200" dirty="0"/>
        </a:p>
      </dsp:txBody>
      <dsp:txXfrm>
        <a:off x="6701710" y="3759872"/>
        <a:ext cx="1167583" cy="92258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EC9AAA-1CE7-BF4C-B57C-1ADE4B0D156B}">
      <dsp:nvSpPr>
        <dsp:cNvPr id="0" name=""/>
        <dsp:cNvSpPr/>
      </dsp:nvSpPr>
      <dsp:spPr>
        <a:xfrm>
          <a:off x="1795263" y="-268590"/>
          <a:ext cx="4567621" cy="4567621"/>
        </a:xfrm>
        <a:prstGeom prst="circularArrow">
          <a:avLst>
            <a:gd name="adj1" fmla="val 5689"/>
            <a:gd name="adj2" fmla="val 340510"/>
            <a:gd name="adj3" fmla="val 12380061"/>
            <a:gd name="adj4" fmla="val 18299645"/>
            <a:gd name="adj5" fmla="val 5908"/>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5F61AC-4C17-C347-BE30-92AE0C91DF06}">
      <dsp:nvSpPr>
        <dsp:cNvPr id="0" name=""/>
        <dsp:cNvSpPr/>
      </dsp:nvSpPr>
      <dsp:spPr>
        <a:xfrm>
          <a:off x="2458411" y="892"/>
          <a:ext cx="3241325" cy="1620662"/>
        </a:xfrm>
        <a:prstGeom prst="roundRect">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latin typeface="+mn-lt"/>
            </a:rPr>
            <a:t>Preparation</a:t>
          </a:r>
          <a:r>
            <a:rPr lang="en-US" sz="2300" kern="1200" dirty="0" smtClean="0">
              <a:latin typeface="+mn-lt"/>
            </a:rPr>
            <a:t>: </a:t>
          </a:r>
          <a:br>
            <a:rPr lang="en-US" sz="2300" kern="1200" dirty="0" smtClean="0">
              <a:latin typeface="+mn-lt"/>
            </a:rPr>
          </a:br>
          <a:r>
            <a:rPr lang="en-US" sz="2300" kern="1200" dirty="0" smtClean="0">
              <a:latin typeface="+mn-lt"/>
            </a:rPr>
            <a:t>knowledge &amp; practices for participating fully</a:t>
          </a:r>
          <a:endParaRPr lang="en-US" sz="2300" kern="1200" dirty="0">
            <a:latin typeface="+mn-lt"/>
          </a:endParaRPr>
        </a:p>
      </dsp:txBody>
      <dsp:txXfrm>
        <a:off x="2537525" y="80006"/>
        <a:ext cx="3083097" cy="1462434"/>
      </dsp:txXfrm>
    </dsp:sp>
    <dsp:sp modelId="{96478C42-220D-754D-BFF0-723EB1331909}">
      <dsp:nvSpPr>
        <dsp:cNvPr id="0" name=""/>
        <dsp:cNvSpPr/>
      </dsp:nvSpPr>
      <dsp:spPr>
        <a:xfrm>
          <a:off x="4740536" y="2602159"/>
          <a:ext cx="3241325" cy="1620662"/>
        </a:xfrm>
        <a:prstGeom prst="roundRect">
          <a:avLst/>
        </a:prstGeom>
        <a:solidFill>
          <a:schemeClr val="accent2">
            <a:hueOff val="6130687"/>
            <a:satOff val="-5735"/>
            <a:lumOff val="6276"/>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latin typeface="+mn-lt"/>
            </a:rPr>
            <a:t>Guided Participation</a:t>
          </a:r>
          <a:r>
            <a:rPr lang="en-US" sz="2300" kern="1200" dirty="0" smtClean="0">
              <a:latin typeface="+mn-lt"/>
            </a:rPr>
            <a:t>: </a:t>
          </a:r>
          <a:br>
            <a:rPr lang="en-US" sz="2300" kern="1200" dirty="0" smtClean="0">
              <a:latin typeface="+mn-lt"/>
            </a:rPr>
          </a:br>
          <a:r>
            <a:rPr lang="en-US" sz="2300" kern="1200" dirty="0" smtClean="0">
              <a:latin typeface="+mn-lt"/>
            </a:rPr>
            <a:t>in the events of church life &amp; the Christian Faith</a:t>
          </a:r>
          <a:endParaRPr lang="en-US" sz="2300" kern="1200" dirty="0">
            <a:latin typeface="+mn-lt"/>
          </a:endParaRPr>
        </a:p>
      </dsp:txBody>
      <dsp:txXfrm>
        <a:off x="4819650" y="2681273"/>
        <a:ext cx="3083097" cy="1462434"/>
      </dsp:txXfrm>
    </dsp:sp>
    <dsp:sp modelId="{D808582F-540A-2D45-BB30-455919048987}">
      <dsp:nvSpPr>
        <dsp:cNvPr id="0" name=""/>
        <dsp:cNvSpPr/>
      </dsp:nvSpPr>
      <dsp:spPr>
        <a:xfrm>
          <a:off x="207595" y="2288636"/>
          <a:ext cx="3241325" cy="1620662"/>
        </a:xfrm>
        <a:prstGeom prst="roundRect">
          <a:avLst/>
        </a:prstGeom>
        <a:solidFill>
          <a:schemeClr val="accent2">
            <a:hueOff val="12261375"/>
            <a:satOff val="-11469"/>
            <a:lumOff val="12551"/>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latin typeface="+mn-lt"/>
            </a:rPr>
            <a:t>Reflection</a:t>
          </a:r>
          <a:r>
            <a:rPr lang="en-US" sz="2300" kern="1200" dirty="0" smtClean="0">
              <a:latin typeface="+mn-lt"/>
            </a:rPr>
            <a:t>:</a:t>
          </a:r>
          <a:br>
            <a:rPr lang="en-US" sz="2300" kern="1200" dirty="0" smtClean="0">
              <a:latin typeface="+mn-lt"/>
            </a:rPr>
          </a:br>
          <a:r>
            <a:rPr lang="en-US" sz="2300" kern="1200" dirty="0" smtClean="0">
              <a:latin typeface="+mn-lt"/>
            </a:rPr>
            <a:t>on the experience and living its meaning in daily life </a:t>
          </a:r>
          <a:endParaRPr lang="en-US" sz="2300" kern="1200" dirty="0">
            <a:latin typeface="+mn-lt"/>
          </a:endParaRPr>
        </a:p>
      </dsp:txBody>
      <dsp:txXfrm>
        <a:off x="286709" y="2367750"/>
        <a:ext cx="3083097" cy="14624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1791B0-34E1-094E-9612-37BDA05FB4FA}">
      <dsp:nvSpPr>
        <dsp:cNvPr id="0" name=""/>
        <dsp:cNvSpPr/>
      </dsp:nvSpPr>
      <dsp:spPr>
        <a:xfrm>
          <a:off x="0" y="1449488"/>
          <a:ext cx="2850501" cy="2850501"/>
        </a:xfrm>
        <a:prstGeom prst="ellipse">
          <a:avLst/>
        </a:prstGeom>
        <a:gradFill rotWithShape="0">
          <a:gsLst>
            <a:gs pos="0">
              <a:schemeClr val="accent2">
                <a:hueOff val="12261375"/>
                <a:satOff val="-11469"/>
                <a:lumOff val="12551"/>
                <a:alphaOff val="0"/>
                <a:shade val="70000"/>
                <a:satMod val="150000"/>
              </a:schemeClr>
            </a:gs>
            <a:gs pos="34000">
              <a:schemeClr val="accent2">
                <a:hueOff val="12261375"/>
                <a:satOff val="-11469"/>
                <a:lumOff val="12551"/>
                <a:alphaOff val="0"/>
                <a:shade val="70000"/>
                <a:satMod val="140000"/>
              </a:schemeClr>
            </a:gs>
            <a:gs pos="70000">
              <a:schemeClr val="accent2">
                <a:hueOff val="12261375"/>
                <a:satOff val="-11469"/>
                <a:lumOff val="12551"/>
                <a:alphaOff val="0"/>
                <a:tint val="100000"/>
                <a:shade val="90000"/>
                <a:satMod val="140000"/>
              </a:schemeClr>
            </a:gs>
            <a:gs pos="100000">
              <a:schemeClr val="accent2">
                <a:hueOff val="12261375"/>
                <a:satOff val="-11469"/>
                <a:lumOff val="12551"/>
                <a:alphaOff val="0"/>
                <a:tint val="100000"/>
                <a:shade val="100000"/>
                <a:satMod val="100000"/>
              </a:schemeClr>
            </a:gs>
          </a:gsLst>
          <a:path path="circle">
            <a:fillToRect l="100000" t="100000" r="100000" b="100000"/>
          </a:path>
        </a:gradFill>
        <a:ln w="9525" cap="flat" cmpd="sng" algn="ctr">
          <a:solidFill>
            <a:schemeClr val="lt1">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8E171981-687B-C443-A291-E24F9731AB65}">
      <dsp:nvSpPr>
        <dsp:cNvPr id="0" name=""/>
        <dsp:cNvSpPr/>
      </dsp:nvSpPr>
      <dsp:spPr>
        <a:xfrm>
          <a:off x="570100" y="2019588"/>
          <a:ext cx="1710300" cy="1710300"/>
        </a:xfrm>
        <a:prstGeom prst="ellipse">
          <a:avLst/>
        </a:prstGeom>
        <a:gradFill rotWithShape="0">
          <a:gsLst>
            <a:gs pos="0">
              <a:schemeClr val="accent2">
                <a:hueOff val="6130687"/>
                <a:satOff val="-5735"/>
                <a:lumOff val="6276"/>
                <a:alphaOff val="0"/>
                <a:shade val="70000"/>
                <a:satMod val="150000"/>
              </a:schemeClr>
            </a:gs>
            <a:gs pos="34000">
              <a:schemeClr val="accent2">
                <a:hueOff val="6130687"/>
                <a:satOff val="-5735"/>
                <a:lumOff val="6276"/>
                <a:alphaOff val="0"/>
                <a:shade val="70000"/>
                <a:satMod val="140000"/>
              </a:schemeClr>
            </a:gs>
            <a:gs pos="70000">
              <a:schemeClr val="accent2">
                <a:hueOff val="6130687"/>
                <a:satOff val="-5735"/>
                <a:lumOff val="6276"/>
                <a:alphaOff val="0"/>
                <a:tint val="100000"/>
                <a:shade val="90000"/>
                <a:satMod val="140000"/>
              </a:schemeClr>
            </a:gs>
            <a:gs pos="100000">
              <a:schemeClr val="accent2">
                <a:hueOff val="6130687"/>
                <a:satOff val="-5735"/>
                <a:lumOff val="6276"/>
                <a:alphaOff val="0"/>
                <a:tint val="100000"/>
                <a:shade val="100000"/>
                <a:satMod val="100000"/>
              </a:schemeClr>
            </a:gs>
          </a:gsLst>
          <a:path path="circle">
            <a:fillToRect l="100000" t="100000" r="100000" b="100000"/>
          </a:path>
        </a:gradFill>
        <a:ln w="9525" cap="flat" cmpd="sng" algn="ctr">
          <a:solidFill>
            <a:schemeClr val="lt1">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846343CF-9B50-FD45-A19D-C072E366BF7E}">
      <dsp:nvSpPr>
        <dsp:cNvPr id="0" name=""/>
        <dsp:cNvSpPr/>
      </dsp:nvSpPr>
      <dsp:spPr>
        <a:xfrm>
          <a:off x="1140200" y="2589688"/>
          <a:ext cx="570100" cy="570100"/>
        </a:xfrm>
        <a:prstGeom prst="ellipse">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w="9525" cap="flat" cmpd="sng" algn="ctr">
          <a:solidFill>
            <a:schemeClr val="lt1">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8882B2AB-D400-3A43-A1E7-A43A7F4E270B}">
      <dsp:nvSpPr>
        <dsp:cNvPr id="0" name=""/>
        <dsp:cNvSpPr/>
      </dsp:nvSpPr>
      <dsp:spPr>
        <a:xfrm>
          <a:off x="3325585" y="499321"/>
          <a:ext cx="1425250" cy="831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lvl="0" algn="l" defTabSz="889000">
            <a:lnSpc>
              <a:spcPct val="90000"/>
            </a:lnSpc>
            <a:spcBef>
              <a:spcPct val="0"/>
            </a:spcBef>
            <a:spcAft>
              <a:spcPct val="35000"/>
            </a:spcAft>
          </a:pPr>
          <a:r>
            <a:rPr lang="en-US" sz="2000" kern="1200" dirty="0" smtClean="0"/>
            <a:t>Family &amp; Parents</a:t>
          </a:r>
          <a:endParaRPr lang="en-US" sz="2000" kern="1200" dirty="0"/>
        </a:p>
      </dsp:txBody>
      <dsp:txXfrm>
        <a:off x="3325585" y="499321"/>
        <a:ext cx="1425250" cy="831396"/>
      </dsp:txXfrm>
    </dsp:sp>
    <dsp:sp modelId="{6896D768-144A-B346-B4E2-F1509E6A0B48}">
      <dsp:nvSpPr>
        <dsp:cNvPr id="0" name=""/>
        <dsp:cNvSpPr/>
      </dsp:nvSpPr>
      <dsp:spPr>
        <a:xfrm>
          <a:off x="2969272" y="915019"/>
          <a:ext cx="356312" cy="0"/>
        </a:xfrm>
        <a:prstGeom prst="line">
          <a:avLst/>
        </a:prstGeom>
        <a:solidFill>
          <a:schemeClr val="accent2">
            <a:hueOff val="0"/>
            <a:satOff val="0"/>
            <a:lumOff val="0"/>
            <a:alphaOff val="0"/>
          </a:schemeClr>
        </a:solidFill>
        <a:ln w="2642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95CD301A-3031-EC4B-8A6B-892E13380E4C}">
      <dsp:nvSpPr>
        <dsp:cNvPr id="0" name=""/>
        <dsp:cNvSpPr/>
      </dsp:nvSpPr>
      <dsp:spPr>
        <a:xfrm rot="5400000">
          <a:off x="1216926" y="1123818"/>
          <a:ext cx="1959244" cy="1542596"/>
        </a:xfrm>
        <a:prstGeom prst="line">
          <a:avLst/>
        </a:prstGeom>
        <a:solidFill>
          <a:schemeClr val="accent2">
            <a:hueOff val="0"/>
            <a:satOff val="0"/>
            <a:lumOff val="0"/>
            <a:alphaOff val="0"/>
          </a:schemeClr>
        </a:solidFill>
        <a:ln w="2642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9D011795-9BD8-EB47-B166-9E0230435072}">
      <dsp:nvSpPr>
        <dsp:cNvPr id="0" name=""/>
        <dsp:cNvSpPr/>
      </dsp:nvSpPr>
      <dsp:spPr>
        <a:xfrm>
          <a:off x="3325585" y="1330717"/>
          <a:ext cx="1425250" cy="831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lvl="0" algn="l" defTabSz="889000">
            <a:lnSpc>
              <a:spcPct val="90000"/>
            </a:lnSpc>
            <a:spcBef>
              <a:spcPct val="0"/>
            </a:spcBef>
            <a:spcAft>
              <a:spcPct val="35000"/>
            </a:spcAft>
          </a:pPr>
          <a:r>
            <a:rPr lang="en-US" sz="2000" kern="1200" dirty="0" smtClean="0"/>
            <a:t>Schools &amp; Churches</a:t>
          </a:r>
          <a:endParaRPr lang="en-US" sz="2000" kern="1200" dirty="0"/>
        </a:p>
      </dsp:txBody>
      <dsp:txXfrm>
        <a:off x="3325585" y="1330717"/>
        <a:ext cx="1425250" cy="831396"/>
      </dsp:txXfrm>
    </dsp:sp>
    <dsp:sp modelId="{F278482F-9854-4046-BCE7-2742E97EFE58}">
      <dsp:nvSpPr>
        <dsp:cNvPr id="0" name=""/>
        <dsp:cNvSpPr/>
      </dsp:nvSpPr>
      <dsp:spPr>
        <a:xfrm>
          <a:off x="2969272" y="1746415"/>
          <a:ext cx="356312" cy="0"/>
        </a:xfrm>
        <a:prstGeom prst="line">
          <a:avLst/>
        </a:prstGeom>
        <a:solidFill>
          <a:schemeClr val="accent2">
            <a:hueOff val="0"/>
            <a:satOff val="0"/>
            <a:lumOff val="0"/>
            <a:alphaOff val="0"/>
          </a:schemeClr>
        </a:solidFill>
        <a:ln w="2642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A00753D1-C3A9-624A-9CE8-015086A8D074}">
      <dsp:nvSpPr>
        <dsp:cNvPr id="0" name=""/>
        <dsp:cNvSpPr/>
      </dsp:nvSpPr>
      <dsp:spPr>
        <a:xfrm rot="5400000">
          <a:off x="1637470" y="1942245"/>
          <a:ext cx="1526728" cy="1134024"/>
        </a:xfrm>
        <a:prstGeom prst="line">
          <a:avLst/>
        </a:prstGeom>
        <a:solidFill>
          <a:schemeClr val="accent2">
            <a:hueOff val="0"/>
            <a:satOff val="0"/>
            <a:lumOff val="0"/>
            <a:alphaOff val="0"/>
          </a:schemeClr>
        </a:solidFill>
        <a:ln w="2642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2C8657EB-A573-ED4E-ACDA-FBDCEAC71E60}">
      <dsp:nvSpPr>
        <dsp:cNvPr id="0" name=""/>
        <dsp:cNvSpPr/>
      </dsp:nvSpPr>
      <dsp:spPr>
        <a:xfrm>
          <a:off x="3325585" y="2162113"/>
          <a:ext cx="1425250" cy="831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lvl="0" algn="l" defTabSz="889000">
            <a:lnSpc>
              <a:spcPct val="90000"/>
            </a:lnSpc>
            <a:spcBef>
              <a:spcPct val="0"/>
            </a:spcBef>
            <a:spcAft>
              <a:spcPct val="35000"/>
            </a:spcAft>
          </a:pPr>
          <a:r>
            <a:rPr lang="en-US" sz="2000" kern="1200" dirty="0" smtClean="0"/>
            <a:t>Community</a:t>
          </a:r>
          <a:endParaRPr lang="en-US" sz="2000" kern="1200" dirty="0"/>
        </a:p>
      </dsp:txBody>
      <dsp:txXfrm>
        <a:off x="3325585" y="2162113"/>
        <a:ext cx="1425250" cy="831396"/>
      </dsp:txXfrm>
    </dsp:sp>
    <dsp:sp modelId="{FD23F006-CA5D-154C-A665-A78CA3994B38}">
      <dsp:nvSpPr>
        <dsp:cNvPr id="0" name=""/>
        <dsp:cNvSpPr/>
      </dsp:nvSpPr>
      <dsp:spPr>
        <a:xfrm>
          <a:off x="2969272" y="2577811"/>
          <a:ext cx="356312" cy="0"/>
        </a:xfrm>
        <a:prstGeom prst="line">
          <a:avLst/>
        </a:prstGeom>
        <a:solidFill>
          <a:schemeClr val="accent2">
            <a:hueOff val="0"/>
            <a:satOff val="0"/>
            <a:lumOff val="0"/>
            <a:alphaOff val="0"/>
          </a:schemeClr>
        </a:solidFill>
        <a:ln w="2642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B4650B65-A775-4F44-9DE4-9BF0F6E9EAD2}">
      <dsp:nvSpPr>
        <dsp:cNvPr id="0" name=""/>
        <dsp:cNvSpPr/>
      </dsp:nvSpPr>
      <dsp:spPr>
        <a:xfrm rot="5400000">
          <a:off x="2058537" y="2760006"/>
          <a:ext cx="1090791" cy="725452"/>
        </a:xfrm>
        <a:prstGeom prst="line">
          <a:avLst/>
        </a:prstGeom>
        <a:solidFill>
          <a:schemeClr val="accent2">
            <a:hueOff val="0"/>
            <a:satOff val="0"/>
            <a:lumOff val="0"/>
            <a:alphaOff val="0"/>
          </a:schemeClr>
        </a:solidFill>
        <a:ln w="2642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46E9B8-DBCA-C64A-8AA7-06A46D027E7E}">
      <dsp:nvSpPr>
        <dsp:cNvPr id="0" name=""/>
        <dsp:cNvSpPr/>
      </dsp:nvSpPr>
      <dsp:spPr>
        <a:xfrm>
          <a:off x="1669617" y="1017653"/>
          <a:ext cx="2535207" cy="2535207"/>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mn-lt"/>
              <a:cs typeface="Tw Cen MT"/>
            </a:rPr>
            <a:t>Intergenerational Faith Community</a:t>
          </a:r>
          <a:endParaRPr lang="en-US" sz="1600" b="1" kern="1200" dirty="0">
            <a:latin typeface="+mn-lt"/>
            <a:cs typeface="Tw Cen MT"/>
          </a:endParaRPr>
        </a:p>
      </dsp:txBody>
      <dsp:txXfrm>
        <a:off x="2040889" y="1388925"/>
        <a:ext cx="1792663" cy="1792663"/>
      </dsp:txXfrm>
    </dsp:sp>
    <dsp:sp modelId="{9C0153A6-C720-9B41-B68F-286C0BDA78B4}">
      <dsp:nvSpPr>
        <dsp:cNvPr id="0" name=""/>
        <dsp:cNvSpPr/>
      </dsp:nvSpPr>
      <dsp:spPr>
        <a:xfrm>
          <a:off x="2206656" y="-23708"/>
          <a:ext cx="1461128" cy="1315924"/>
        </a:xfrm>
        <a:prstGeom prst="ellipse">
          <a:avLst/>
        </a:prstGeom>
        <a:solidFill>
          <a:schemeClr val="accent3">
            <a:alpha val="50000"/>
            <a:hueOff val="-3172003"/>
            <a:satOff val="15"/>
            <a:lumOff val="176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mn-lt"/>
              <a:cs typeface="Tw Cen MT"/>
            </a:rPr>
            <a:t>Children &amp; Parents</a:t>
          </a:r>
          <a:endParaRPr lang="en-US" sz="1600" b="1" kern="1200" dirty="0">
            <a:latin typeface="+mn-lt"/>
            <a:cs typeface="Tw Cen MT"/>
          </a:endParaRPr>
        </a:p>
      </dsp:txBody>
      <dsp:txXfrm>
        <a:off x="2420633" y="169005"/>
        <a:ext cx="1033174" cy="930498"/>
      </dsp:txXfrm>
    </dsp:sp>
    <dsp:sp modelId="{821E78B6-40D9-DA42-A610-D95A8B445540}">
      <dsp:nvSpPr>
        <dsp:cNvPr id="0" name=""/>
        <dsp:cNvSpPr/>
      </dsp:nvSpPr>
      <dsp:spPr>
        <a:xfrm>
          <a:off x="3748278" y="737239"/>
          <a:ext cx="1461128" cy="1315924"/>
        </a:xfrm>
        <a:prstGeom prst="ellipse">
          <a:avLst/>
        </a:prstGeom>
        <a:solidFill>
          <a:schemeClr val="accent3">
            <a:alpha val="50000"/>
            <a:hueOff val="-6344005"/>
            <a:satOff val="30"/>
            <a:lumOff val="352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mn-lt"/>
              <a:cs typeface="Tw Cen MT"/>
            </a:rPr>
            <a:t>Youth &amp; Parents</a:t>
          </a:r>
          <a:endParaRPr lang="en-US" sz="1600" b="1" kern="1200" dirty="0">
            <a:latin typeface="+mn-lt"/>
            <a:cs typeface="Tw Cen MT"/>
          </a:endParaRPr>
        </a:p>
      </dsp:txBody>
      <dsp:txXfrm>
        <a:off x="3962255" y="929952"/>
        <a:ext cx="1033174" cy="930498"/>
      </dsp:txXfrm>
    </dsp:sp>
    <dsp:sp modelId="{F1890CF1-B1F7-674A-A987-A7A7AFBCD2C5}">
      <dsp:nvSpPr>
        <dsp:cNvPr id="0" name=""/>
        <dsp:cNvSpPr/>
      </dsp:nvSpPr>
      <dsp:spPr>
        <a:xfrm>
          <a:off x="3636467" y="2452796"/>
          <a:ext cx="1461128" cy="1315924"/>
        </a:xfrm>
        <a:prstGeom prst="ellipse">
          <a:avLst/>
        </a:prstGeom>
        <a:solidFill>
          <a:schemeClr val="accent3">
            <a:alpha val="50000"/>
            <a:hueOff val="-9516008"/>
            <a:satOff val="45"/>
            <a:lumOff val="5293"/>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mn-lt"/>
              <a:cs typeface="Tw Cen MT"/>
            </a:rPr>
            <a:t>Young Adults</a:t>
          </a:r>
          <a:endParaRPr lang="en-US" sz="1600" b="1" kern="1200" dirty="0">
            <a:latin typeface="+mn-lt"/>
            <a:cs typeface="Tw Cen MT"/>
          </a:endParaRPr>
        </a:p>
      </dsp:txBody>
      <dsp:txXfrm>
        <a:off x="3850444" y="2645509"/>
        <a:ext cx="1033174" cy="930498"/>
      </dsp:txXfrm>
    </dsp:sp>
    <dsp:sp modelId="{BA712A0A-EE50-D942-B4BC-EDE8FC8704F4}">
      <dsp:nvSpPr>
        <dsp:cNvPr id="0" name=""/>
        <dsp:cNvSpPr/>
      </dsp:nvSpPr>
      <dsp:spPr>
        <a:xfrm>
          <a:off x="2206656" y="3278298"/>
          <a:ext cx="1461128" cy="1315924"/>
        </a:xfrm>
        <a:prstGeom prst="ellipse">
          <a:avLst/>
        </a:prstGeom>
        <a:solidFill>
          <a:schemeClr val="accent3">
            <a:alpha val="50000"/>
            <a:hueOff val="-12688011"/>
            <a:satOff val="60"/>
            <a:lumOff val="7057"/>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mn-lt"/>
              <a:cs typeface="Tw Cen MT"/>
            </a:rPr>
            <a:t>Mid-life Adults</a:t>
          </a:r>
          <a:endParaRPr lang="en-US" sz="1600" b="1" kern="1200" dirty="0">
            <a:latin typeface="+mn-lt"/>
            <a:cs typeface="Tw Cen MT"/>
          </a:endParaRPr>
        </a:p>
      </dsp:txBody>
      <dsp:txXfrm>
        <a:off x="2420633" y="3471011"/>
        <a:ext cx="1033174" cy="930498"/>
      </dsp:txXfrm>
    </dsp:sp>
    <dsp:sp modelId="{7E791BF1-47B3-DB44-9E9A-BF640A33822B}">
      <dsp:nvSpPr>
        <dsp:cNvPr id="0" name=""/>
        <dsp:cNvSpPr/>
      </dsp:nvSpPr>
      <dsp:spPr>
        <a:xfrm>
          <a:off x="873608" y="2476957"/>
          <a:ext cx="1267603" cy="1267603"/>
        </a:xfrm>
        <a:prstGeom prst="ellipse">
          <a:avLst/>
        </a:prstGeom>
        <a:solidFill>
          <a:schemeClr val="accent3">
            <a:alpha val="50000"/>
            <a:hueOff val="-15860012"/>
            <a:satOff val="75"/>
            <a:lumOff val="8821"/>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mn-lt"/>
              <a:cs typeface="Tw Cen MT"/>
            </a:rPr>
            <a:t>Mature Adults</a:t>
          </a:r>
          <a:endParaRPr lang="en-US" sz="1600" b="1" kern="1200" dirty="0">
            <a:latin typeface="+mn-lt"/>
            <a:cs typeface="Tw Cen MT"/>
          </a:endParaRPr>
        </a:p>
      </dsp:txBody>
      <dsp:txXfrm>
        <a:off x="1059244" y="2662593"/>
        <a:ext cx="896331" cy="896331"/>
      </dsp:txXfrm>
    </dsp:sp>
    <dsp:sp modelId="{438560CF-F3DA-9144-AE49-3C50E3F9CABC}">
      <dsp:nvSpPr>
        <dsp:cNvPr id="0" name=""/>
        <dsp:cNvSpPr/>
      </dsp:nvSpPr>
      <dsp:spPr>
        <a:xfrm>
          <a:off x="873608" y="825954"/>
          <a:ext cx="1267603" cy="1267603"/>
        </a:xfrm>
        <a:prstGeom prst="ellipse">
          <a:avLst/>
        </a:prstGeom>
        <a:solidFill>
          <a:schemeClr val="accent3">
            <a:alpha val="50000"/>
            <a:hueOff val="-19032015"/>
            <a:satOff val="90"/>
            <a:lumOff val="10585"/>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mn-lt"/>
              <a:cs typeface="Tw Cen MT"/>
            </a:rPr>
            <a:t>Older Adults</a:t>
          </a:r>
          <a:endParaRPr lang="en-US" sz="1600" b="1" kern="1200" dirty="0">
            <a:latin typeface="+mn-lt"/>
            <a:cs typeface="Tw Cen MT"/>
          </a:endParaRPr>
        </a:p>
      </dsp:txBody>
      <dsp:txXfrm>
        <a:off x="1059244" y="1011590"/>
        <a:ext cx="896331" cy="896331"/>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7F26B07-0A8F-9D4A-9104-5455A6D896C5}" type="datetimeFigureOut">
              <a:rPr lang="en-US" smtClean="0"/>
              <a:t>4/3/17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534C76A-A6E2-104A-B8FC-04919D2FFDD0}" type="slidenum">
              <a:rPr lang="en-US" smtClean="0"/>
              <a:t>‹#›</a:t>
            </a:fld>
            <a:endParaRPr lang="en-US" dirty="0"/>
          </a:p>
        </p:txBody>
      </p:sp>
    </p:spTree>
    <p:extLst>
      <p:ext uri="{BB962C8B-B14F-4D97-AF65-F5344CB8AC3E}">
        <p14:creationId xmlns:p14="http://schemas.microsoft.com/office/powerpoint/2010/main" val="30615998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2461AC-7B63-B54D-B0BD-136166FC78CF}" type="datetimeFigureOut">
              <a:rPr lang="en-US" smtClean="0"/>
              <a:t>4/3/17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17FEA4-4BC1-7148-AD7A-DB6F912C66B9}" type="slidenum">
              <a:rPr lang="en-US" smtClean="0"/>
              <a:t>‹#›</a:t>
            </a:fld>
            <a:endParaRPr lang="en-US" dirty="0"/>
          </a:p>
        </p:txBody>
      </p:sp>
    </p:spTree>
    <p:extLst>
      <p:ext uri="{BB962C8B-B14F-4D97-AF65-F5344CB8AC3E}">
        <p14:creationId xmlns:p14="http://schemas.microsoft.com/office/powerpoint/2010/main" val="14863708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4902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8CB6B8-1CFA-F34A-8BCE-5B679FD3C73B}" type="slidenum">
              <a:rPr lang="en-US" smtClean="0"/>
              <a:t>56</a:t>
            </a:fld>
            <a:endParaRPr lang="en-US" dirty="0"/>
          </a:p>
        </p:txBody>
      </p:sp>
    </p:spTree>
    <p:extLst>
      <p:ext uri="{BB962C8B-B14F-4D97-AF65-F5344CB8AC3E}">
        <p14:creationId xmlns:p14="http://schemas.microsoft.com/office/powerpoint/2010/main" val="835695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96F0A66-83A5-3E42-8857-9D80B33E2F05}" type="datetimeFigureOut">
              <a:rPr lang="en-US" smtClean="0"/>
              <a:t>4/3/17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3FB36D-5F50-3940-9064-8956A91D054B}" type="slidenum">
              <a:rPr lang="en-US" smtClean="0"/>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6F0A66-83A5-3E42-8857-9D80B33E2F05}" type="datetimeFigureOut">
              <a:rPr lang="en-US" smtClean="0"/>
              <a:t>4/3/17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3FB36D-5F50-3940-9064-8956A91D054B}"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6F0A66-83A5-3E42-8857-9D80B33E2F05}" type="datetimeFigureOut">
              <a:rPr lang="en-US" smtClean="0"/>
              <a:t>4/3/17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3FB36D-5F50-3940-9064-8956A91D054B}"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6F0A66-83A5-3E42-8857-9D80B33E2F05}" type="datetimeFigureOut">
              <a:rPr lang="en-US" smtClean="0"/>
              <a:t>4/3/17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3FB36D-5F50-3940-9064-8956A91D054B}"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6F0A66-83A5-3E42-8857-9D80B33E2F05}" type="datetimeFigureOut">
              <a:rPr lang="en-US" smtClean="0"/>
              <a:t>4/3/17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3FB36D-5F50-3940-9064-8956A91D054B}" type="slidenum">
              <a:rPr lang="en-US" smtClean="0"/>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96F0A66-83A5-3E42-8857-9D80B33E2F05}" type="datetimeFigureOut">
              <a:rPr lang="en-US" smtClean="0"/>
              <a:t>4/3/17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3FB36D-5F50-3940-9064-8956A91D054B}"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96F0A66-83A5-3E42-8857-9D80B33E2F05}" type="datetimeFigureOut">
              <a:rPr lang="en-US" smtClean="0"/>
              <a:t>4/3/17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A3FB36D-5F50-3940-9064-8956A91D054B}" type="slidenum">
              <a:rPr lang="en-US" smtClean="0"/>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6F0A66-83A5-3E42-8857-9D80B33E2F05}" type="datetimeFigureOut">
              <a:rPr lang="en-US" smtClean="0"/>
              <a:t>4/3/17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A3FB36D-5F50-3940-9064-8956A91D054B}"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6F0A66-83A5-3E42-8857-9D80B33E2F05}" type="datetimeFigureOut">
              <a:rPr lang="en-US" smtClean="0"/>
              <a:t>4/3/17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A3FB36D-5F50-3940-9064-8956A91D054B}"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6F0A66-83A5-3E42-8857-9D80B33E2F05}" type="datetimeFigureOut">
              <a:rPr lang="en-US" smtClean="0"/>
              <a:t>4/3/17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3FB36D-5F50-3940-9064-8956A91D054B}" type="slidenum">
              <a:rPr lang="en-US" smtClean="0"/>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6F0A66-83A5-3E42-8857-9D80B33E2F05}" type="datetimeFigureOut">
              <a:rPr lang="en-US" smtClean="0"/>
              <a:t>4/3/17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3FB36D-5F50-3940-9064-8956A91D054B}"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D96F0A66-83A5-3E42-8857-9D80B33E2F05}" type="datetimeFigureOut">
              <a:rPr lang="en-US" smtClean="0"/>
              <a:t>4/3/17</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1A3FB36D-5F50-3940-9064-8956A91D054B}"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g"/><Relationship Id="rId5"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6.xml"/><Relationship Id="rId2" Type="http://schemas.openxmlformats.org/officeDocument/2006/relationships/diagramData" Target="../diagrams/data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6.xml"/><Relationship Id="rId2" Type="http://schemas.openxmlformats.org/officeDocument/2006/relationships/diagramData" Target="../diagrams/data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6.xml"/><Relationship Id="rId2" Type="http://schemas.openxmlformats.org/officeDocument/2006/relationships/diagramData" Target="../diagrams/data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5" Type="http://schemas.openxmlformats.org/officeDocument/2006/relationships/image" Target="../media/image22.jpg"/><Relationship Id="rId1" Type="http://schemas.openxmlformats.org/officeDocument/2006/relationships/slideLayout" Target="../slideLayouts/slideLayout6.xml"/><Relationship Id="rId2"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 Id="rId3" Type="http://schemas.openxmlformats.org/officeDocument/2006/relationships/image" Target="../media/image2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4.xml"/><Relationship Id="rId2" Type="http://schemas.openxmlformats.org/officeDocument/2006/relationships/diagramData" Target="../diagrams/data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jpeg"/><Relationship Id="rId3"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emf"/></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jpeg"/></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4.xml"/><Relationship Id="rId2" Type="http://schemas.openxmlformats.org/officeDocument/2006/relationships/diagramData" Target="../diagrams/data9.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1" Type="http://schemas.openxmlformats.org/officeDocument/2006/relationships/slideLayout" Target="../slideLayouts/slideLayout2.xml"/><Relationship Id="rId2" Type="http://schemas.openxmlformats.org/officeDocument/2006/relationships/diagramData" Target="../diagrams/data10.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1" Type="http://schemas.openxmlformats.org/officeDocument/2006/relationships/slideLayout" Target="../slideLayouts/slideLayout2.xml"/><Relationship Id="rId2" Type="http://schemas.openxmlformats.org/officeDocument/2006/relationships/diagramData" Target="../diagrams/data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g"/></Relationships>
</file>

<file path=ppt/slides/_rels/slide53.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jpeg"/><Relationship Id="rId5" Type="http://schemas.openxmlformats.org/officeDocument/2006/relationships/image" Target="../media/image46.gif"/><Relationship Id="rId6" Type="http://schemas.openxmlformats.org/officeDocument/2006/relationships/image" Target="../media/image47.jpeg"/><Relationship Id="rId7" Type="http://schemas.openxmlformats.org/officeDocument/2006/relationships/image" Target="../media/image48.jpg"/><Relationship Id="rId1" Type="http://schemas.openxmlformats.org/officeDocument/2006/relationships/slideLayout" Target="../slideLayouts/slideLayout6.xml"/><Relationship Id="rId2" Type="http://schemas.openxmlformats.org/officeDocument/2006/relationships/image" Target="../media/image43.jpg"/></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png"/><Relationship Id="rId6" Type="http://schemas.openxmlformats.org/officeDocument/2006/relationships/image" Target="../media/image53.jpeg"/><Relationship Id="rId7" Type="http://schemas.openxmlformats.org/officeDocument/2006/relationships/image" Target="../media/image54.jpeg"/><Relationship Id="rId8" Type="http://schemas.openxmlformats.org/officeDocument/2006/relationships/image" Target="../media/image55.png"/><Relationship Id="rId1" Type="http://schemas.openxmlformats.org/officeDocument/2006/relationships/slideLayout" Target="../slideLayouts/slideLayout6.xml"/><Relationship Id="rId2" Type="http://schemas.openxmlformats.org/officeDocument/2006/relationships/image" Target="../media/image49.png"/></Relationships>
</file>

<file path=ppt/slides/_rels/slide55.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jpeg"/><Relationship Id="rId5" Type="http://schemas.openxmlformats.org/officeDocument/2006/relationships/image" Target="../media/image59.jpeg"/><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6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1.gi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1" Type="http://schemas.openxmlformats.org/officeDocument/2006/relationships/slideLayout" Target="../slideLayouts/slideLayout6.xml"/><Relationship Id="rId2" Type="http://schemas.openxmlformats.org/officeDocument/2006/relationships/diagramData" Target="../diagrams/data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emf"/><Relationship Id="rId3" Type="http://schemas.openxmlformats.org/officeDocument/2006/relationships/image" Target="../media/image71.jpeg"/></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3.xml"/><Relationship Id="rId4" Type="http://schemas.openxmlformats.org/officeDocument/2006/relationships/diagramQuickStyle" Target="../diagrams/quickStyle13.xml"/><Relationship Id="rId5" Type="http://schemas.openxmlformats.org/officeDocument/2006/relationships/diagramColors" Target="../diagrams/colors13.xml"/><Relationship Id="rId6" Type="http://schemas.microsoft.com/office/2007/relationships/diagramDrawing" Target="../diagrams/drawing13.xml"/><Relationship Id="rId1" Type="http://schemas.openxmlformats.org/officeDocument/2006/relationships/slideLayout" Target="../slideLayouts/slideLayout2.xml"/><Relationship Id="rId2" Type="http://schemas.openxmlformats.org/officeDocument/2006/relationships/diagramData" Target="../diagrams/data1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4.xml"/><Relationship Id="rId4" Type="http://schemas.openxmlformats.org/officeDocument/2006/relationships/diagramQuickStyle" Target="../diagrams/quickStyle14.xml"/><Relationship Id="rId5" Type="http://schemas.openxmlformats.org/officeDocument/2006/relationships/diagramColors" Target="../diagrams/colors14.xml"/><Relationship Id="rId6" Type="http://schemas.microsoft.com/office/2007/relationships/diagramDrawing" Target="../diagrams/drawing14.xml"/><Relationship Id="rId1" Type="http://schemas.openxmlformats.org/officeDocument/2006/relationships/slideLayout" Target="../slideLayouts/slideLayout6.xml"/><Relationship Id="rId2" Type="http://schemas.openxmlformats.org/officeDocument/2006/relationships/diagramData" Target="../diagrams/data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4.png"/></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5.xml"/><Relationship Id="rId4" Type="http://schemas.openxmlformats.org/officeDocument/2006/relationships/diagramQuickStyle" Target="../diagrams/quickStyle15.xml"/><Relationship Id="rId5" Type="http://schemas.openxmlformats.org/officeDocument/2006/relationships/diagramColors" Target="../diagrams/colors15.xml"/><Relationship Id="rId6" Type="http://schemas.microsoft.com/office/2007/relationships/diagramDrawing" Target="../diagrams/drawing15.xml"/><Relationship Id="rId1" Type="http://schemas.openxmlformats.org/officeDocument/2006/relationships/slideLayout" Target="../slideLayouts/slideLayout2.xml"/><Relationship Id="rId2" Type="http://schemas.openxmlformats.org/officeDocument/2006/relationships/diagramData" Target="../diagrams/data15.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16.xml"/><Relationship Id="rId4" Type="http://schemas.openxmlformats.org/officeDocument/2006/relationships/diagramQuickStyle" Target="../diagrams/quickStyle16.xml"/><Relationship Id="rId5" Type="http://schemas.openxmlformats.org/officeDocument/2006/relationships/diagramColors" Target="../diagrams/colors16.xml"/><Relationship Id="rId6" Type="http://schemas.microsoft.com/office/2007/relationships/diagramDrawing" Target="../diagrams/drawing16.xml"/><Relationship Id="rId1" Type="http://schemas.openxmlformats.org/officeDocument/2006/relationships/slideLayout" Target="../slideLayouts/slideLayout2.xml"/><Relationship Id="rId2" Type="http://schemas.openxmlformats.org/officeDocument/2006/relationships/diagramData" Target="../diagrams/data16.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7.xml"/><Relationship Id="rId4" Type="http://schemas.openxmlformats.org/officeDocument/2006/relationships/diagramQuickStyle" Target="../diagrams/quickStyle17.xml"/><Relationship Id="rId5" Type="http://schemas.openxmlformats.org/officeDocument/2006/relationships/diagramColors" Target="../diagrams/colors17.xml"/><Relationship Id="rId6" Type="http://schemas.microsoft.com/office/2007/relationships/diagramDrawing" Target="../diagrams/drawing17.xml"/><Relationship Id="rId1" Type="http://schemas.openxmlformats.org/officeDocument/2006/relationships/slideLayout" Target="../slideLayouts/slideLayout6.xml"/><Relationship Id="rId2" Type="http://schemas.openxmlformats.org/officeDocument/2006/relationships/diagramData" Target="../diagrams/data1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18.xml"/><Relationship Id="rId4" Type="http://schemas.openxmlformats.org/officeDocument/2006/relationships/diagramQuickStyle" Target="../diagrams/quickStyle18.xml"/><Relationship Id="rId5" Type="http://schemas.openxmlformats.org/officeDocument/2006/relationships/diagramColors" Target="../diagrams/colors18.xml"/><Relationship Id="rId6" Type="http://schemas.microsoft.com/office/2007/relationships/diagramDrawing" Target="../diagrams/drawing18.xml"/><Relationship Id="rId1" Type="http://schemas.openxmlformats.org/officeDocument/2006/relationships/slideLayout" Target="../slideLayouts/slideLayout6.xml"/><Relationship Id="rId2" Type="http://schemas.openxmlformats.org/officeDocument/2006/relationships/diagramData" Target="../diagrams/data18.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9.png"/><Relationship Id="rId3" Type="http://schemas.openxmlformats.org/officeDocument/2006/relationships/image" Target="../media/image8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1" Type="http://schemas.openxmlformats.org/officeDocument/2006/relationships/slideLayout" Target="../slideLayouts/slideLayout6.xml"/><Relationship Id="rId2" Type="http://schemas.openxmlformats.org/officeDocument/2006/relationships/image" Target="../media/image8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4" name="Picture 3" descr="ThinkstockPhotos-495193237.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17398" y="1606348"/>
            <a:ext cx="5996043" cy="5251652"/>
          </a:xfrm>
          <a:prstGeom prst="rect">
            <a:avLst/>
          </a:prstGeom>
        </p:spPr>
      </p:pic>
      <p:pic>
        <p:nvPicPr>
          <p:cNvPr id="10" name="Picture 9"/>
          <p:cNvPicPr/>
          <p:nvPr/>
        </p:nvPicPr>
        <p:blipFill rotWithShape="1">
          <a:blip r:embed="rId3" cstate="screen">
            <a:extLst>
              <a:ext uri="{28A0092B-C50C-407E-A947-70E740481C1C}">
                <a14:useLocalDpi xmlns:a14="http://schemas.microsoft.com/office/drawing/2010/main"/>
              </a:ext>
            </a:extLst>
          </a:blip>
          <a:srcRect t="8889"/>
          <a:stretch/>
        </p:blipFill>
        <p:spPr>
          <a:xfrm>
            <a:off x="2735465" y="0"/>
            <a:ext cx="3867508" cy="1780312"/>
          </a:xfrm>
          <a:prstGeom prst="rect">
            <a:avLst/>
          </a:prstGeom>
        </p:spPr>
      </p:pic>
    </p:spTree>
    <p:extLst>
      <p:ext uri="{BB962C8B-B14F-4D97-AF65-F5344CB8AC3E}">
        <p14:creationId xmlns:p14="http://schemas.microsoft.com/office/powerpoint/2010/main" val="205712308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a:r>
              <a:rPr lang="en-US" dirty="0" smtClean="0"/>
              <a:t>Spiritual-Religious Diversity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0915792"/>
              </p:ext>
            </p:extLst>
          </p:nvPr>
        </p:nvGraphicFramePr>
        <p:xfrm>
          <a:off x="282232" y="1904155"/>
          <a:ext cx="8608032"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4880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_15.05.12_RLS-0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84269" y="1524000"/>
            <a:ext cx="5912855" cy="5397864"/>
          </a:xfrm>
          <a:prstGeom prst="rect">
            <a:avLst/>
          </a:prstGeom>
          <a:noFill/>
          <a:ln>
            <a:noFill/>
          </a:ln>
        </p:spPr>
      </p:pic>
      <p:sp>
        <p:nvSpPr>
          <p:cNvPr id="3" name="Title 2"/>
          <p:cNvSpPr>
            <a:spLocks noGrp="1"/>
          </p:cNvSpPr>
          <p:nvPr>
            <p:ph type="title"/>
          </p:nvPr>
        </p:nvSpPr>
        <p:spPr/>
        <p:txBody>
          <a:bodyPr/>
          <a:lstStyle/>
          <a:p>
            <a:pPr algn="ctr"/>
            <a:r>
              <a:rPr lang="en-US" dirty="0" smtClean="0"/>
              <a:t>Spiritual-Religious Diversity</a:t>
            </a:r>
            <a:endParaRPr lang="en-US" dirty="0"/>
          </a:p>
        </p:txBody>
      </p:sp>
    </p:spTree>
    <p:extLst>
      <p:ext uri="{BB962C8B-B14F-4D97-AF65-F5344CB8AC3E}">
        <p14:creationId xmlns:p14="http://schemas.microsoft.com/office/powerpoint/2010/main" val="386740173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Spiritual-Religious </a:t>
            </a:r>
            <a:r>
              <a:rPr lang="en-US" dirty="0"/>
              <a:t>Diversity</a:t>
            </a:r>
          </a:p>
        </p:txBody>
      </p:sp>
      <p:pic>
        <p:nvPicPr>
          <p:cNvPr id="4" name="Picture 3" descr="web-177241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0666" y="1573393"/>
            <a:ext cx="6813268" cy="5115273"/>
          </a:xfrm>
          <a:prstGeom prst="rect">
            <a:avLst/>
          </a:prstGeom>
        </p:spPr>
      </p:pic>
    </p:spTree>
    <p:extLst>
      <p:ext uri="{BB962C8B-B14F-4D97-AF65-F5344CB8AC3E}">
        <p14:creationId xmlns:p14="http://schemas.microsoft.com/office/powerpoint/2010/main" val="72054034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651" y="274638"/>
            <a:ext cx="8586323" cy="1143000"/>
          </a:xfrm>
        </p:spPr>
        <p:txBody>
          <a:bodyPr>
            <a:normAutofit/>
          </a:bodyPr>
          <a:lstStyle/>
          <a:p>
            <a:pPr algn="ctr"/>
            <a:r>
              <a:rPr lang="en-US" dirty="0" smtClean="0"/>
              <a:t>Decline in Religious Socialization</a:t>
            </a:r>
            <a:endParaRPr lang="en-US" dirty="0"/>
          </a:p>
        </p:txBody>
      </p:sp>
      <p:pic>
        <p:nvPicPr>
          <p:cNvPr id="4" name="Picture 3" descr="shutterstock_47007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19" y="1344650"/>
            <a:ext cx="3215154" cy="2144508"/>
          </a:xfrm>
          <a:prstGeom prst="rect">
            <a:avLst/>
          </a:prstGeom>
        </p:spPr>
      </p:pic>
      <p:pic>
        <p:nvPicPr>
          <p:cNvPr id="5" name="Picture 4" descr="shutterstock_105467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27073" y="1344650"/>
            <a:ext cx="3048000" cy="2144508"/>
          </a:xfrm>
          <a:prstGeom prst="rect">
            <a:avLst/>
          </a:prstGeom>
        </p:spPr>
      </p:pic>
      <p:pic>
        <p:nvPicPr>
          <p:cNvPr id="6" name="Picture 5" descr="1-sunday-service-fu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489158"/>
            <a:ext cx="9144000" cy="3368842"/>
          </a:xfrm>
          <a:prstGeom prst="rect">
            <a:avLst/>
          </a:prstGeom>
        </p:spPr>
      </p:pic>
      <p:pic>
        <p:nvPicPr>
          <p:cNvPr id="7" name="Picture 6" descr="photo_1_499x373.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75073" y="1344650"/>
            <a:ext cx="2868927" cy="2144508"/>
          </a:xfrm>
          <a:prstGeom prst="rect">
            <a:avLst/>
          </a:prstGeom>
        </p:spPr>
      </p:pic>
    </p:spTree>
    <p:extLst>
      <p:ext uri="{BB962C8B-B14F-4D97-AF65-F5344CB8AC3E}">
        <p14:creationId xmlns:p14="http://schemas.microsoft.com/office/powerpoint/2010/main" val="185139862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Decline in Religious </a:t>
            </a:r>
            <a:r>
              <a:rPr lang="en-US" dirty="0" smtClean="0"/>
              <a:t>Practice</a:t>
            </a:r>
            <a:endParaRPr lang="en-US" dirty="0"/>
          </a:p>
        </p:txBody>
      </p:sp>
      <p:sp>
        <p:nvSpPr>
          <p:cNvPr id="3" name="Content Placeholder 2"/>
          <p:cNvSpPr>
            <a:spLocks noGrp="1"/>
          </p:cNvSpPr>
          <p:nvPr>
            <p:ph idx="1"/>
          </p:nvPr>
        </p:nvSpPr>
        <p:spPr>
          <a:xfrm>
            <a:off x="498476" y="1600200"/>
            <a:ext cx="7556313" cy="5029199"/>
          </a:xfrm>
        </p:spPr>
        <p:txBody>
          <a:bodyPr>
            <a:normAutofit/>
          </a:bodyPr>
          <a:lstStyle/>
          <a:p>
            <a:pPr marL="457200" lvl="0" indent="-457200">
              <a:spcBef>
                <a:spcPts val="0"/>
              </a:spcBef>
              <a:buFont typeface="Wingdings" charset="2"/>
              <a:buChar char="Ø"/>
            </a:pPr>
            <a:r>
              <a:rPr lang="en-US" sz="2800" dirty="0" smtClean="0">
                <a:solidFill>
                  <a:srgbClr val="000000"/>
                </a:solidFill>
              </a:rPr>
              <a:t>Significant </a:t>
            </a:r>
            <a:r>
              <a:rPr lang="en-US" sz="2800" dirty="0">
                <a:solidFill>
                  <a:srgbClr val="000000"/>
                </a:solidFill>
              </a:rPr>
              <a:t>indicators, such as religious identification as a Christian, worship attendance, marriages and baptisms in the church, and changing generational patterns, point to a decline in family religious socialization across all denominations. </a:t>
            </a:r>
            <a:endParaRPr lang="en-US" sz="2800" dirty="0" smtClean="0">
              <a:solidFill>
                <a:srgbClr val="000000"/>
              </a:solidFill>
            </a:endParaRPr>
          </a:p>
          <a:p>
            <a:pPr marL="457200" lvl="0" indent="-457200">
              <a:spcBef>
                <a:spcPts val="0"/>
              </a:spcBef>
              <a:buFont typeface="Wingdings" charset="2"/>
              <a:buChar char="Ø"/>
            </a:pPr>
            <a:r>
              <a:rPr lang="en-US" sz="2800" dirty="0" smtClean="0">
                <a:solidFill>
                  <a:srgbClr val="000000"/>
                </a:solidFill>
              </a:rPr>
              <a:t>There </a:t>
            </a:r>
            <a:r>
              <a:rPr lang="en-US" sz="2800" dirty="0">
                <a:solidFill>
                  <a:srgbClr val="000000"/>
                </a:solidFill>
              </a:rPr>
              <a:t>is also a decline in religious traditions and practices at home. Gen X and Millennial parents often lack the religious literacy and religious experiences necessary for faith transmission. </a:t>
            </a:r>
            <a:endParaRPr lang="en-US" sz="2800" dirty="0" smtClean="0">
              <a:solidFill>
                <a:srgbClr val="000000"/>
              </a:solidFill>
            </a:endParaRPr>
          </a:p>
        </p:txBody>
      </p:sp>
    </p:spTree>
    <p:extLst>
      <p:ext uri="{BB962C8B-B14F-4D97-AF65-F5344CB8AC3E}">
        <p14:creationId xmlns:p14="http://schemas.microsoft.com/office/powerpoint/2010/main" val="118271566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89896"/>
            <a:ext cx="9144000" cy="1359068"/>
          </a:xfrm>
        </p:spPr>
        <p:txBody>
          <a:bodyPr>
            <a:normAutofit/>
          </a:bodyPr>
          <a:lstStyle/>
          <a:p>
            <a:pPr algn="ctr"/>
            <a:r>
              <a:rPr lang="en-US" dirty="0" smtClean="0"/>
              <a:t>The Adaptive Challenges of </a:t>
            </a:r>
            <a:br>
              <a:rPr lang="en-US" dirty="0" smtClean="0"/>
            </a:br>
            <a:r>
              <a:rPr lang="en-US" dirty="0" smtClean="0"/>
              <a:t>21</a:t>
            </a:r>
            <a:r>
              <a:rPr lang="en-US" baseline="30000" dirty="0" smtClean="0"/>
              <a:t>st</a:t>
            </a:r>
            <a:r>
              <a:rPr lang="en-US" dirty="0" smtClean="0"/>
              <a:t> Century </a:t>
            </a:r>
            <a:r>
              <a:rPr lang="en-US" dirty="0" smtClean="0"/>
              <a:t>F</a:t>
            </a:r>
            <a:r>
              <a:rPr lang="en-US" dirty="0" smtClean="0"/>
              <a:t>aith Formation</a:t>
            </a:r>
            <a:endParaRPr lang="en-US" dirty="0"/>
          </a:p>
        </p:txBody>
      </p:sp>
      <p:sp>
        <p:nvSpPr>
          <p:cNvPr id="5" name="Content Placeholder 4"/>
          <p:cNvSpPr>
            <a:spLocks noGrp="1"/>
          </p:cNvSpPr>
          <p:nvPr>
            <p:ph idx="1"/>
          </p:nvPr>
        </p:nvSpPr>
        <p:spPr>
          <a:xfrm>
            <a:off x="457200" y="2127720"/>
            <a:ext cx="8229600" cy="4349279"/>
          </a:xfrm>
        </p:spPr>
        <p:txBody>
          <a:bodyPr/>
          <a:lstStyle/>
          <a:p>
            <a:pPr marL="457200" indent="-457200">
              <a:spcBef>
                <a:spcPts val="200"/>
              </a:spcBef>
              <a:buFont typeface="+mj-lt"/>
              <a:buAutoNum type="arabicPeriod"/>
            </a:pPr>
            <a:r>
              <a:rPr lang="en-US" sz="2800" dirty="0" smtClean="0">
                <a:solidFill>
                  <a:schemeClr val="tx1"/>
                </a:solidFill>
              </a:rPr>
              <a:t>Ten decades of the life cycle</a:t>
            </a:r>
          </a:p>
          <a:p>
            <a:pPr marL="457200" indent="-457200">
              <a:spcBef>
                <a:spcPts val="200"/>
              </a:spcBef>
              <a:buFont typeface="+mj-lt"/>
              <a:buAutoNum type="arabicPeriod"/>
            </a:pPr>
            <a:r>
              <a:rPr lang="en-US" sz="2800" dirty="0" smtClean="0">
                <a:solidFill>
                  <a:schemeClr val="tx1"/>
                </a:solidFill>
              </a:rPr>
              <a:t>Five unique generational identities </a:t>
            </a:r>
          </a:p>
          <a:p>
            <a:pPr marL="457200" indent="-457200">
              <a:spcBef>
                <a:spcPts val="200"/>
              </a:spcBef>
              <a:buFont typeface="+mj-lt"/>
              <a:buAutoNum type="arabicPeriod"/>
            </a:pPr>
            <a:r>
              <a:rPr lang="en-US" sz="2800" dirty="0"/>
              <a:t>Diverse family forms and styles</a:t>
            </a:r>
          </a:p>
          <a:p>
            <a:pPr marL="457200" indent="-457200">
              <a:spcBef>
                <a:spcPts val="200"/>
              </a:spcBef>
              <a:buFont typeface="+mj-lt"/>
              <a:buAutoNum type="arabicPeriod"/>
            </a:pPr>
            <a:r>
              <a:rPr lang="en-US" sz="2800" dirty="0" smtClean="0">
                <a:solidFill>
                  <a:schemeClr val="tx1"/>
                </a:solidFill>
              </a:rPr>
              <a:t>Diverse </a:t>
            </a:r>
            <a:r>
              <a:rPr lang="en-US" sz="2800" dirty="0" smtClean="0">
                <a:solidFill>
                  <a:schemeClr val="tx1"/>
                </a:solidFill>
              </a:rPr>
              <a:t>spiritual-religious identities of people</a:t>
            </a:r>
          </a:p>
          <a:p>
            <a:pPr marL="457200" indent="-457200">
              <a:spcBef>
                <a:spcPts val="200"/>
              </a:spcBef>
              <a:buFont typeface="+mj-lt"/>
              <a:buAutoNum type="arabicPeriod"/>
            </a:pPr>
            <a:r>
              <a:rPr lang="en-US" sz="2800" dirty="0" smtClean="0">
                <a:solidFill>
                  <a:schemeClr val="tx1"/>
                </a:solidFill>
              </a:rPr>
              <a:t>Decline </a:t>
            </a:r>
            <a:r>
              <a:rPr lang="en-US" sz="2800" dirty="0">
                <a:solidFill>
                  <a:schemeClr val="tx1"/>
                </a:solidFill>
              </a:rPr>
              <a:t>in religious transmission (at home) and </a:t>
            </a:r>
            <a:r>
              <a:rPr lang="en-US" sz="2800" dirty="0" smtClean="0">
                <a:solidFill>
                  <a:schemeClr val="tx1"/>
                </a:solidFill>
              </a:rPr>
              <a:t>decline in participation </a:t>
            </a:r>
            <a:r>
              <a:rPr lang="en-US" sz="2800" dirty="0">
                <a:solidFill>
                  <a:schemeClr val="tx1"/>
                </a:solidFill>
              </a:rPr>
              <a:t>in </a:t>
            </a:r>
            <a:r>
              <a:rPr lang="en-US" sz="2800" dirty="0" smtClean="0">
                <a:solidFill>
                  <a:schemeClr val="tx1"/>
                </a:solidFill>
              </a:rPr>
              <a:t>church life and programs</a:t>
            </a:r>
            <a:endParaRPr lang="en-US" sz="2800" dirty="0">
              <a:solidFill>
                <a:schemeClr val="tx1"/>
              </a:solidFill>
            </a:endParaRPr>
          </a:p>
        </p:txBody>
      </p:sp>
    </p:spTree>
    <p:extLst>
      <p:ext uri="{BB962C8B-B14F-4D97-AF65-F5344CB8AC3E}">
        <p14:creationId xmlns:p14="http://schemas.microsoft.com/office/powerpoint/2010/main" val="5173526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Reimaging. . . . </a:t>
            </a:r>
            <a:br>
              <a:rPr lang="en-US" dirty="0" smtClean="0"/>
            </a:br>
            <a:r>
              <a:rPr lang="en-US" dirty="0" smtClean="0"/>
              <a:t>	An Ecological View</a:t>
            </a:r>
            <a:endParaRPr lang="en-US" dirty="0"/>
          </a:p>
        </p:txBody>
      </p:sp>
    </p:spTree>
    <p:extLst>
      <p:ext uri="{BB962C8B-B14F-4D97-AF65-F5344CB8AC3E}">
        <p14:creationId xmlns:p14="http://schemas.microsoft.com/office/powerpoint/2010/main" val="2807713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55601"/>
            <a:ext cx="8229600" cy="1540932"/>
          </a:xfrm>
        </p:spPr>
        <p:txBody>
          <a:bodyPr>
            <a:normAutofit/>
          </a:bodyPr>
          <a:lstStyle/>
          <a:p>
            <a:pPr algn="ctr"/>
            <a:r>
              <a:rPr lang="en-US" dirty="0" smtClean="0"/>
              <a:t>An Ecological View of Faith Formation</a:t>
            </a:r>
            <a:br>
              <a:rPr lang="en-US" dirty="0" smtClean="0"/>
            </a:br>
            <a:r>
              <a:rPr lang="en-US" dirty="0" smtClean="0"/>
              <a:t>1900s-1970s</a:t>
            </a:r>
            <a:endParaRPr lang="en-US" dirty="0"/>
          </a:p>
        </p:txBody>
      </p:sp>
      <p:graphicFrame>
        <p:nvGraphicFramePr>
          <p:cNvPr id="5" name="Diagram 4"/>
          <p:cNvGraphicFramePr/>
          <p:nvPr>
            <p:extLst>
              <p:ext uri="{D42A27DB-BD31-4B8C-83A1-F6EECF244321}">
                <p14:modId xmlns:p14="http://schemas.microsoft.com/office/powerpoint/2010/main" val="601016676"/>
              </p:ext>
            </p:extLst>
          </p:nvPr>
        </p:nvGraphicFramePr>
        <p:xfrm>
          <a:off x="1171395" y="1896533"/>
          <a:ext cx="6897001" cy="49247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437448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447524"/>
            <a:ext cx="9144000" cy="695476"/>
          </a:xfrm>
        </p:spPr>
        <p:txBody>
          <a:bodyPr>
            <a:normAutofit fontScale="90000"/>
          </a:bodyPr>
          <a:lstStyle/>
          <a:p>
            <a:pPr algn="ctr"/>
            <a:r>
              <a:rPr lang="en-US" dirty="0" smtClean="0">
                <a:solidFill>
                  <a:schemeClr val="bg1"/>
                </a:solidFill>
              </a:rPr>
              <a:t>Faith </a:t>
            </a:r>
            <a:r>
              <a:rPr lang="en-US" dirty="0" smtClean="0">
                <a:solidFill>
                  <a:schemeClr val="bg1"/>
                </a:solidFill>
              </a:rPr>
              <a:t>Forming Ecosystem</a:t>
            </a:r>
            <a:endParaRPr lang="en-US" dirty="0">
              <a:solidFill>
                <a:schemeClr val="bg1"/>
              </a:solidFill>
            </a:endParaRPr>
          </a:p>
        </p:txBody>
      </p:sp>
      <p:graphicFrame>
        <p:nvGraphicFramePr>
          <p:cNvPr id="8" name="Content Placeholder 7"/>
          <p:cNvGraphicFramePr>
            <a:graphicFrameLocks noGrp="1"/>
          </p:cNvGraphicFramePr>
          <p:nvPr>
            <p:ph idx="4294967295"/>
            <p:extLst>
              <p:ext uri="{D42A27DB-BD31-4B8C-83A1-F6EECF244321}">
                <p14:modId xmlns:p14="http://schemas.microsoft.com/office/powerpoint/2010/main" val="132891068"/>
              </p:ext>
            </p:extLst>
          </p:nvPr>
        </p:nvGraphicFramePr>
        <p:xfrm>
          <a:off x="200538" y="1143000"/>
          <a:ext cx="8723426" cy="57379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11964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Holistic Vision of Faith Formation</a:t>
            </a:r>
            <a:endParaRPr lang="en-US" dirty="0"/>
          </a:p>
        </p:txBody>
      </p:sp>
      <p:sp>
        <p:nvSpPr>
          <p:cNvPr id="3" name="Content Placeholder 2"/>
          <p:cNvSpPr>
            <a:spLocks noGrp="1"/>
          </p:cNvSpPr>
          <p:nvPr>
            <p:ph idx="1"/>
          </p:nvPr>
        </p:nvSpPr>
        <p:spPr>
          <a:xfrm>
            <a:off x="498475" y="1823734"/>
            <a:ext cx="7556500" cy="4537624"/>
          </a:xfrm>
        </p:spPr>
        <p:txBody>
          <a:bodyPr>
            <a:normAutofit/>
          </a:bodyPr>
          <a:lstStyle/>
          <a:p>
            <a:pPr marL="457200" lvl="0" indent="-457200">
              <a:spcBef>
                <a:spcPts val="0"/>
              </a:spcBef>
              <a:buClr>
                <a:schemeClr val="accent3"/>
              </a:buClr>
              <a:buSzPct val="100000"/>
              <a:buFont typeface="Wingdings" charset="2"/>
              <a:buChar char="Ø"/>
            </a:pPr>
            <a:r>
              <a:rPr lang="en-US" sz="2400" b="1" i="1" dirty="0">
                <a:solidFill>
                  <a:schemeClr val="accent3"/>
                </a:solidFill>
              </a:rPr>
              <a:t>A way of the head</a:t>
            </a:r>
            <a:r>
              <a:rPr lang="en-US" sz="2400" b="1" dirty="0">
                <a:solidFill>
                  <a:schemeClr val="accent3"/>
                </a:solidFill>
              </a:rPr>
              <a:t> </a:t>
            </a:r>
            <a:r>
              <a:rPr lang="en-US" sz="2400" dirty="0">
                <a:solidFill>
                  <a:srgbClr val="000000"/>
                </a:solidFill>
              </a:rPr>
              <a:t>(</a:t>
            </a:r>
            <a:r>
              <a:rPr lang="en-US" sz="2400" b="1" i="1" dirty="0">
                <a:solidFill>
                  <a:srgbClr val="000000"/>
                </a:solidFill>
              </a:rPr>
              <a:t>inform</a:t>
            </a:r>
            <a:r>
              <a:rPr lang="en-US" sz="2400" dirty="0">
                <a:solidFill>
                  <a:srgbClr val="000000"/>
                </a:solidFill>
              </a:rPr>
              <a:t>) demands a discipleship of faith seeking understanding and belief with personal conviction, sustained by study, reflecting, discerning and deciding, all toward spiritual wisdom for life. </a:t>
            </a:r>
          </a:p>
          <a:p>
            <a:pPr marL="457200" lvl="0" indent="-457200">
              <a:spcBef>
                <a:spcPts val="0"/>
              </a:spcBef>
              <a:buClr>
                <a:schemeClr val="accent3"/>
              </a:buClr>
              <a:buSzPct val="100000"/>
              <a:buFont typeface="Wingdings" charset="2"/>
              <a:buChar char="Ø"/>
            </a:pPr>
            <a:r>
              <a:rPr lang="en-US" sz="2400" b="1" i="1" dirty="0">
                <a:solidFill>
                  <a:schemeClr val="accent3"/>
                </a:solidFill>
              </a:rPr>
              <a:t>A way of the heart</a:t>
            </a:r>
            <a:r>
              <a:rPr lang="en-US" sz="2400" b="1" dirty="0">
                <a:solidFill>
                  <a:schemeClr val="accent3"/>
                </a:solidFill>
              </a:rPr>
              <a:t> </a:t>
            </a:r>
            <a:r>
              <a:rPr lang="en-US" sz="2400" dirty="0">
                <a:solidFill>
                  <a:srgbClr val="000000"/>
                </a:solidFill>
              </a:rPr>
              <a:t>(</a:t>
            </a:r>
            <a:r>
              <a:rPr lang="en-US" sz="2400" b="1" i="1" dirty="0">
                <a:solidFill>
                  <a:srgbClr val="000000"/>
                </a:solidFill>
              </a:rPr>
              <a:t>form</a:t>
            </a:r>
            <a:r>
              <a:rPr lang="en-US" sz="2400" dirty="0">
                <a:solidFill>
                  <a:srgbClr val="000000"/>
                </a:solidFill>
              </a:rPr>
              <a:t>) demands a discipleship of right relationships and right desires, community building, hospitality and inclusion, trust in God’s love, and prayer and worship.</a:t>
            </a:r>
          </a:p>
          <a:p>
            <a:pPr marL="457200" lvl="0" indent="-457200">
              <a:spcBef>
                <a:spcPts val="0"/>
              </a:spcBef>
              <a:buClr>
                <a:schemeClr val="accent3"/>
              </a:buClr>
              <a:buSzPct val="100000"/>
              <a:buFont typeface="Wingdings" charset="2"/>
              <a:buChar char="Ø"/>
            </a:pPr>
            <a:r>
              <a:rPr lang="en-US" sz="2400" b="1" i="1" dirty="0">
                <a:solidFill>
                  <a:schemeClr val="accent3"/>
                </a:solidFill>
              </a:rPr>
              <a:t>A way of the hands</a:t>
            </a:r>
            <a:r>
              <a:rPr lang="en-US" sz="2400" b="1" dirty="0">
                <a:solidFill>
                  <a:schemeClr val="accent3"/>
                </a:solidFill>
              </a:rPr>
              <a:t> </a:t>
            </a:r>
            <a:r>
              <a:rPr lang="en-US" sz="2400" dirty="0">
                <a:solidFill>
                  <a:srgbClr val="000000"/>
                </a:solidFill>
              </a:rPr>
              <a:t>(</a:t>
            </a:r>
            <a:r>
              <a:rPr lang="en-US" sz="2400" b="1" i="1" dirty="0">
                <a:solidFill>
                  <a:srgbClr val="000000"/>
                </a:solidFill>
              </a:rPr>
              <a:t>transform</a:t>
            </a:r>
            <a:r>
              <a:rPr lang="en-US" sz="2400" dirty="0">
                <a:solidFill>
                  <a:srgbClr val="000000"/>
                </a:solidFill>
              </a:rPr>
              <a:t>) demands a discipleship of love, justice, peace-making, simplicity, integrity, healing, and repentance.</a:t>
            </a:r>
          </a:p>
          <a:p>
            <a:pPr marL="457200" indent="-457200" algn="ctr">
              <a:spcBef>
                <a:spcPts val="0"/>
              </a:spcBef>
              <a:buNone/>
            </a:pPr>
            <a:r>
              <a:rPr lang="en-US" sz="2400" dirty="0">
                <a:solidFill>
                  <a:srgbClr val="000000"/>
                </a:solidFill>
              </a:rPr>
              <a:t>(</a:t>
            </a:r>
            <a:r>
              <a:rPr lang="en-US" sz="2400" dirty="0" smtClean="0">
                <a:solidFill>
                  <a:srgbClr val="000000"/>
                </a:solidFill>
              </a:rPr>
              <a:t>Thomas Groome</a:t>
            </a:r>
            <a:r>
              <a:rPr lang="en-US" sz="2400" dirty="0">
                <a:solidFill>
                  <a:srgbClr val="000000"/>
                </a:solidFill>
              </a:rPr>
              <a:t>)</a:t>
            </a:r>
          </a:p>
          <a:p>
            <a:pPr marL="457200" indent="-457200">
              <a:spcBef>
                <a:spcPts val="0"/>
              </a:spcBef>
              <a:buNone/>
            </a:pPr>
            <a:endParaRPr lang="en-US" sz="2400" dirty="0">
              <a:solidFill>
                <a:srgbClr val="000000"/>
              </a:solidFill>
            </a:endParaRPr>
          </a:p>
        </p:txBody>
      </p:sp>
    </p:spTree>
    <p:extLst>
      <p:ext uri="{BB962C8B-B14F-4D97-AF65-F5344CB8AC3E}">
        <p14:creationId xmlns:p14="http://schemas.microsoft.com/office/powerpoint/2010/main" val="75185384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63600"/>
            <a:ext cx="8229600" cy="5774267"/>
          </a:xfrm>
        </p:spPr>
        <p:txBody>
          <a:bodyPr>
            <a:normAutofit/>
          </a:bodyPr>
          <a:lstStyle/>
          <a:p>
            <a:pPr algn="ctr"/>
            <a:r>
              <a:rPr lang="en-US" dirty="0" smtClean="0"/>
              <a:t>John Roberto</a:t>
            </a:r>
            <a:br>
              <a:rPr lang="en-US" dirty="0" smtClean="0"/>
            </a:br>
            <a:r>
              <a:rPr lang="en-US" dirty="0" smtClean="0"/>
              <a:t>LifelongFaith </a:t>
            </a:r>
            <a:r>
              <a:rPr lang="en-US" dirty="0" smtClean="0"/>
              <a:t>Associates</a:t>
            </a:r>
            <a:br>
              <a:rPr lang="en-US" dirty="0" smtClean="0"/>
            </a:br>
            <a:r>
              <a:rPr lang="en-US" dirty="0" smtClean="0"/>
              <a:t>jroberto</a:t>
            </a:r>
            <a:r>
              <a:rPr lang="en-US" dirty="0" smtClean="0"/>
              <a:t>@lifelongfaith.com</a:t>
            </a:r>
            <a:br>
              <a:rPr lang="en-US" dirty="0" smtClean="0"/>
            </a:br>
            <a:r>
              <a:rPr lang="en-US" dirty="0" smtClean="0"/>
              <a:t/>
            </a:r>
            <a:br>
              <a:rPr lang="en-US" dirty="0" smtClean="0"/>
            </a:br>
            <a:r>
              <a:rPr lang="en-US" sz="3200" dirty="0" smtClean="0"/>
              <a:t>www.LifelongFaith.com</a:t>
            </a:r>
            <a:br>
              <a:rPr lang="en-US" sz="3200" dirty="0" smtClean="0"/>
            </a:br>
            <a:r>
              <a:rPr lang="en-US" sz="3200" dirty="0" smtClean="0"/>
              <a:t>www.ReimagineFaithFormation.com</a:t>
            </a:r>
            <a:br>
              <a:rPr lang="en-US" sz="3200" dirty="0" smtClean="0"/>
            </a:br>
            <a:r>
              <a:rPr lang="en-US" sz="3200" dirty="0" smtClean="0"/>
              <a:t>SeasonsofAdultFaith.com</a:t>
            </a:r>
            <a:br>
              <a:rPr lang="en-US" sz="3200" dirty="0" smtClean="0"/>
            </a:br>
            <a:r>
              <a:rPr lang="en-US" sz="3200" dirty="0" smtClean="0"/>
              <a:t>FamiliesattheCenter.com </a:t>
            </a:r>
            <a:endParaRPr lang="en-US" sz="3200" dirty="0"/>
          </a:p>
        </p:txBody>
      </p:sp>
    </p:spTree>
    <p:extLst>
      <p:ext uri="{BB962C8B-B14F-4D97-AF65-F5344CB8AC3E}">
        <p14:creationId xmlns:p14="http://schemas.microsoft.com/office/powerpoint/2010/main" val="2707189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93846"/>
            <a:ext cx="8229600" cy="1235694"/>
          </a:xfrm>
        </p:spPr>
        <p:txBody>
          <a:bodyPr>
            <a:normAutofit fontScale="90000"/>
          </a:bodyPr>
          <a:lstStyle/>
          <a:p>
            <a:pPr algn="ctr"/>
            <a:r>
              <a:rPr lang="en-US" sz="4400" dirty="0" smtClean="0"/>
              <a:t>Episcopal Church</a:t>
            </a:r>
            <a:br>
              <a:rPr lang="en-US" sz="4400" dirty="0" smtClean="0"/>
            </a:br>
            <a:r>
              <a:rPr lang="en-US" sz="2700" dirty="0">
                <a:solidFill>
                  <a:srgbClr val="000000"/>
                </a:solidFill>
                <a:cs typeface="Cambria"/>
              </a:rPr>
              <a:t>(</a:t>
            </a:r>
            <a:r>
              <a:rPr lang="en-US" sz="2700" i="1" dirty="0">
                <a:solidFill>
                  <a:srgbClr val="000000"/>
                </a:solidFill>
                <a:cs typeface="Cambria"/>
              </a:rPr>
              <a:t>The Charter for Lifelong Christian Formation</a:t>
            </a:r>
            <a:r>
              <a:rPr lang="en-US" sz="2700" dirty="0">
                <a:solidFill>
                  <a:srgbClr val="000000"/>
                </a:solidFill>
                <a:cs typeface="Cambria"/>
              </a:rPr>
              <a:t>)</a:t>
            </a:r>
            <a:br>
              <a:rPr lang="en-US" sz="2700" dirty="0">
                <a:solidFill>
                  <a:srgbClr val="000000"/>
                </a:solidFill>
                <a:cs typeface="Cambria"/>
              </a:rPr>
            </a:br>
            <a:endParaRPr lang="en-US" sz="2700" dirty="0"/>
          </a:p>
        </p:txBody>
      </p:sp>
      <p:sp>
        <p:nvSpPr>
          <p:cNvPr id="3" name="Content Placeholder 2"/>
          <p:cNvSpPr>
            <a:spLocks noGrp="1"/>
          </p:cNvSpPr>
          <p:nvPr>
            <p:ph idx="1"/>
          </p:nvPr>
        </p:nvSpPr>
        <p:spPr/>
        <p:txBody>
          <a:bodyPr>
            <a:normAutofit/>
          </a:bodyPr>
          <a:lstStyle/>
          <a:p>
            <a:pPr marL="0" indent="0" algn="ctr">
              <a:spcBef>
                <a:spcPts val="0"/>
              </a:spcBef>
              <a:buNone/>
            </a:pPr>
            <a:r>
              <a:rPr lang="en-US" sz="2400" dirty="0" smtClean="0">
                <a:solidFill>
                  <a:srgbClr val="000000"/>
                </a:solidFill>
                <a:latin typeface="Cambria"/>
                <a:cs typeface="Cambria"/>
              </a:rPr>
              <a:t>“</a:t>
            </a:r>
            <a:r>
              <a:rPr lang="en-US" sz="2400" dirty="0">
                <a:solidFill>
                  <a:srgbClr val="000000"/>
                </a:solidFill>
                <a:latin typeface="Cambria"/>
                <a:cs typeface="Cambria"/>
              </a:rPr>
              <a:t>Christian faith formation is a lifelong journey with Christ, in Christ, and to Christ. </a:t>
            </a:r>
            <a:r>
              <a:rPr lang="en-US" sz="2400" dirty="0" smtClean="0">
                <a:solidFill>
                  <a:srgbClr val="000000"/>
                </a:solidFill>
                <a:latin typeface="Cambria"/>
                <a:cs typeface="Cambria"/>
              </a:rPr>
              <a:t>Lifelong </a:t>
            </a:r>
            <a:r>
              <a:rPr lang="en-US" sz="2400" dirty="0">
                <a:solidFill>
                  <a:srgbClr val="000000"/>
                </a:solidFill>
                <a:latin typeface="Cambria"/>
                <a:cs typeface="Cambria"/>
              </a:rPr>
              <a:t>Christian faith formation is lifelong growth in the knowledge, service and love of God as followers of Christ and is informed by scripture, tradition and reason.” </a:t>
            </a:r>
            <a:endParaRPr lang="en-US" sz="2400" dirty="0" smtClean="0">
              <a:solidFill>
                <a:srgbClr val="000000"/>
              </a:solidFill>
              <a:latin typeface="Cambria"/>
              <a:cs typeface="Cambria"/>
            </a:endParaRPr>
          </a:p>
          <a:p>
            <a:pPr marL="0" indent="0" algn="ctr">
              <a:spcBef>
                <a:spcPts val="0"/>
              </a:spcBef>
              <a:buNone/>
            </a:pPr>
            <a:endParaRPr lang="en-US" sz="2400" dirty="0" smtClean="0">
              <a:solidFill>
                <a:srgbClr val="000000"/>
              </a:solidFill>
              <a:latin typeface="Cambria"/>
              <a:cs typeface="Cambria"/>
            </a:endParaRPr>
          </a:p>
          <a:p>
            <a:pPr marL="457200" indent="-457200">
              <a:spcBef>
                <a:spcPts val="0"/>
              </a:spcBef>
              <a:buFont typeface="+mj-lt"/>
              <a:buAutoNum type="arabicPeriod"/>
            </a:pPr>
            <a:r>
              <a:rPr lang="en-US" sz="2400" dirty="0" smtClean="0">
                <a:solidFill>
                  <a:srgbClr val="000000"/>
                </a:solidFill>
                <a:latin typeface="Cambria"/>
                <a:cs typeface="Cambria"/>
              </a:rPr>
              <a:t>God Invites All People </a:t>
            </a:r>
            <a:r>
              <a:rPr lang="mr-IN" sz="2400" dirty="0" smtClean="0">
                <a:solidFill>
                  <a:srgbClr val="000000"/>
                </a:solidFill>
                <a:latin typeface="Cambria"/>
                <a:cs typeface="Cambria"/>
              </a:rPr>
              <a:t>–</a:t>
            </a:r>
            <a:r>
              <a:rPr lang="en-US" sz="2400" dirty="0" smtClean="0">
                <a:solidFill>
                  <a:srgbClr val="000000"/>
                </a:solidFill>
                <a:latin typeface="Cambria"/>
                <a:cs typeface="Cambria"/>
              </a:rPr>
              <a:t> into the Christian life</a:t>
            </a:r>
          </a:p>
          <a:p>
            <a:pPr marL="457200" indent="-457200">
              <a:spcBef>
                <a:spcPts val="0"/>
              </a:spcBef>
              <a:buFont typeface="+mj-lt"/>
              <a:buAutoNum type="arabicPeriod"/>
            </a:pPr>
            <a:r>
              <a:rPr lang="en-US" dirty="0" smtClean="0">
                <a:solidFill>
                  <a:srgbClr val="000000"/>
                </a:solidFill>
                <a:latin typeface="Cambria"/>
                <a:cs typeface="Cambria"/>
              </a:rPr>
              <a:t>God Inspires All People </a:t>
            </a:r>
            <a:r>
              <a:rPr lang="mr-IN" dirty="0" smtClean="0">
                <a:solidFill>
                  <a:srgbClr val="000000"/>
                </a:solidFill>
                <a:latin typeface="Cambria"/>
                <a:cs typeface="Cambria"/>
              </a:rPr>
              <a:t>–</a:t>
            </a:r>
            <a:r>
              <a:rPr lang="en-US" dirty="0" smtClean="0">
                <a:solidFill>
                  <a:srgbClr val="000000"/>
                </a:solidFill>
                <a:latin typeface="Cambria"/>
                <a:cs typeface="Cambria"/>
              </a:rPr>
              <a:t> to worship, study Scripture, to learn, to serve</a:t>
            </a:r>
          </a:p>
          <a:p>
            <a:pPr marL="457200" indent="-457200">
              <a:spcBef>
                <a:spcPts val="0"/>
              </a:spcBef>
              <a:buFont typeface="+mj-lt"/>
              <a:buAutoNum type="arabicPeriod"/>
            </a:pPr>
            <a:r>
              <a:rPr lang="en-US" sz="2400" dirty="0" smtClean="0">
                <a:solidFill>
                  <a:srgbClr val="000000"/>
                </a:solidFill>
                <a:latin typeface="Cambria"/>
                <a:cs typeface="Cambria"/>
              </a:rPr>
              <a:t>God Transforms All People </a:t>
            </a:r>
            <a:r>
              <a:rPr lang="mr-IN" sz="2400" dirty="0" smtClean="0">
                <a:solidFill>
                  <a:srgbClr val="000000"/>
                </a:solidFill>
                <a:latin typeface="Cambria"/>
                <a:cs typeface="Cambria"/>
              </a:rPr>
              <a:t>–</a:t>
            </a:r>
            <a:r>
              <a:rPr lang="en-US" sz="2400" dirty="0" smtClean="0">
                <a:solidFill>
                  <a:srgbClr val="000000"/>
                </a:solidFill>
                <a:latin typeface="Cambria"/>
                <a:cs typeface="Cambria"/>
              </a:rPr>
              <a:t> to do the work of Jesus, be a loving and witnessing community, prophetic action</a:t>
            </a:r>
            <a:endParaRPr lang="en-US" sz="2400" dirty="0" smtClean="0">
              <a:solidFill>
                <a:srgbClr val="000000"/>
              </a:solidFill>
              <a:latin typeface="Cambria"/>
              <a:cs typeface="Cambria"/>
            </a:endParaRPr>
          </a:p>
        </p:txBody>
      </p:sp>
    </p:spTree>
    <p:extLst>
      <p:ext uri="{BB962C8B-B14F-4D97-AF65-F5344CB8AC3E}">
        <p14:creationId xmlns:p14="http://schemas.microsoft.com/office/powerpoint/2010/main" val="324150883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6" y="484093"/>
            <a:ext cx="7556313" cy="1166907"/>
          </a:xfrm>
        </p:spPr>
        <p:txBody>
          <a:bodyPr/>
          <a:lstStyle/>
          <a:p>
            <a:pPr algn="ctr"/>
            <a:r>
              <a:rPr lang="en-US" dirty="0" smtClean="0"/>
              <a:t>Roman </a:t>
            </a:r>
            <a:r>
              <a:rPr lang="en-US" dirty="0" smtClean="0"/>
              <a:t>Catholic</a:t>
            </a:r>
            <a:br>
              <a:rPr lang="en-US" dirty="0" smtClean="0"/>
            </a:br>
            <a:r>
              <a:rPr lang="en-US" sz="2400" dirty="0" smtClean="0"/>
              <a:t>National Directory for Catechesis</a:t>
            </a:r>
            <a:endParaRPr lang="en-US" sz="2400" dirty="0"/>
          </a:p>
        </p:txBody>
      </p:sp>
      <p:sp>
        <p:nvSpPr>
          <p:cNvPr id="3" name="Content Placeholder 2"/>
          <p:cNvSpPr>
            <a:spLocks noGrp="1"/>
          </p:cNvSpPr>
          <p:nvPr>
            <p:ph idx="1"/>
          </p:nvPr>
        </p:nvSpPr>
        <p:spPr>
          <a:xfrm>
            <a:off x="621027" y="1651000"/>
            <a:ext cx="7900166" cy="5046881"/>
          </a:xfrm>
        </p:spPr>
        <p:txBody>
          <a:bodyPr>
            <a:normAutofit lnSpcReduction="10000"/>
          </a:bodyPr>
          <a:lstStyle/>
          <a:p>
            <a:pPr marL="0" indent="0">
              <a:lnSpc>
                <a:spcPct val="110000"/>
              </a:lnSpc>
              <a:spcBef>
                <a:spcPts val="200"/>
              </a:spcBef>
              <a:buNone/>
            </a:pPr>
            <a:r>
              <a:rPr lang="en-US" sz="2400" dirty="0" smtClean="0">
                <a:solidFill>
                  <a:srgbClr val="000000"/>
                </a:solidFill>
                <a:latin typeface="+mj-lt"/>
              </a:rPr>
              <a:t>Christ’s </a:t>
            </a:r>
            <a:r>
              <a:rPr lang="en-US" sz="2400" dirty="0">
                <a:solidFill>
                  <a:srgbClr val="000000"/>
                </a:solidFill>
                <a:latin typeface="+mj-lt"/>
              </a:rPr>
              <a:t>method of formation was accomplished by diverse yet interrelated tasks. His example is the most fruitful inspiration for effective catechesis today because it is integral to formation in the Christian faith. </a:t>
            </a:r>
            <a:r>
              <a:rPr lang="en-US" sz="2400" dirty="0" smtClean="0">
                <a:solidFill>
                  <a:srgbClr val="000000"/>
                </a:solidFill>
                <a:latin typeface="+mj-lt"/>
              </a:rPr>
              <a:t>Faith </a:t>
            </a:r>
            <a:r>
              <a:rPr lang="en-US" sz="2400" dirty="0">
                <a:solidFill>
                  <a:srgbClr val="000000"/>
                </a:solidFill>
                <a:latin typeface="+mj-lt"/>
              </a:rPr>
              <a:t>must be known celebrated, lived, and expressed in </a:t>
            </a:r>
            <a:r>
              <a:rPr lang="en-US" sz="2400" dirty="0" smtClean="0">
                <a:solidFill>
                  <a:srgbClr val="000000"/>
                </a:solidFill>
                <a:latin typeface="+mj-lt"/>
              </a:rPr>
              <a:t>prayer. So </a:t>
            </a:r>
            <a:r>
              <a:rPr lang="en-US" sz="2400" dirty="0">
                <a:solidFill>
                  <a:srgbClr val="000000"/>
                </a:solidFill>
                <a:latin typeface="+mj-lt"/>
              </a:rPr>
              <a:t>catechesis comprises six fundamental tasks, each of which is related to an aspect of faith in </a:t>
            </a:r>
            <a:r>
              <a:rPr lang="en-US" sz="2400" dirty="0" smtClean="0">
                <a:solidFill>
                  <a:srgbClr val="000000"/>
                </a:solidFill>
                <a:latin typeface="+mj-lt"/>
              </a:rPr>
              <a:t>Christ. </a:t>
            </a:r>
          </a:p>
          <a:p>
            <a:pPr marL="457200" indent="-457200">
              <a:lnSpc>
                <a:spcPct val="110000"/>
              </a:lnSpc>
              <a:spcBef>
                <a:spcPts val="200"/>
              </a:spcBef>
              <a:buFont typeface="+mj-lt"/>
              <a:buAutoNum type="arabicPeriod"/>
            </a:pPr>
            <a:r>
              <a:rPr lang="en-US" sz="2400" dirty="0" smtClean="0">
                <a:solidFill>
                  <a:srgbClr val="000000"/>
                </a:solidFill>
                <a:latin typeface="+mj-lt"/>
              </a:rPr>
              <a:t>Promote </a:t>
            </a:r>
            <a:r>
              <a:rPr lang="en-US" sz="2400" dirty="0">
                <a:solidFill>
                  <a:srgbClr val="000000"/>
                </a:solidFill>
                <a:latin typeface="+mj-lt"/>
              </a:rPr>
              <a:t>K</a:t>
            </a:r>
            <a:r>
              <a:rPr lang="en-US" sz="2400" dirty="0" smtClean="0">
                <a:solidFill>
                  <a:srgbClr val="000000"/>
                </a:solidFill>
                <a:latin typeface="+mj-lt"/>
              </a:rPr>
              <a:t>nowledge </a:t>
            </a:r>
            <a:r>
              <a:rPr lang="en-US" sz="2400" dirty="0">
                <a:solidFill>
                  <a:srgbClr val="000000"/>
                </a:solidFill>
                <a:latin typeface="+mj-lt"/>
              </a:rPr>
              <a:t>of the </a:t>
            </a:r>
            <a:r>
              <a:rPr lang="en-US" sz="2400" dirty="0" smtClean="0">
                <a:solidFill>
                  <a:srgbClr val="000000"/>
                </a:solidFill>
                <a:latin typeface="+mj-lt"/>
              </a:rPr>
              <a:t>Faith </a:t>
            </a:r>
          </a:p>
          <a:p>
            <a:pPr marL="457200" lvl="0" indent="-457200">
              <a:lnSpc>
                <a:spcPct val="110000"/>
              </a:lnSpc>
              <a:spcBef>
                <a:spcPts val="200"/>
              </a:spcBef>
              <a:buFont typeface="+mj-lt"/>
              <a:buAutoNum type="arabicPeriod"/>
            </a:pPr>
            <a:r>
              <a:rPr lang="en-US" sz="2400" dirty="0">
                <a:solidFill>
                  <a:srgbClr val="000000"/>
                </a:solidFill>
                <a:latin typeface="+mj-lt"/>
              </a:rPr>
              <a:t>Liturgical </a:t>
            </a:r>
            <a:r>
              <a:rPr lang="en-US" sz="2400" dirty="0" smtClean="0">
                <a:solidFill>
                  <a:srgbClr val="000000"/>
                </a:solidFill>
                <a:latin typeface="+mj-lt"/>
              </a:rPr>
              <a:t>Education</a:t>
            </a:r>
          </a:p>
          <a:p>
            <a:pPr marL="457200" indent="-457200">
              <a:spcBef>
                <a:spcPts val="200"/>
              </a:spcBef>
              <a:buFont typeface="+mj-lt"/>
              <a:buAutoNum type="arabicPeriod" startAt="3"/>
            </a:pPr>
            <a:r>
              <a:rPr lang="en-US" dirty="0">
                <a:solidFill>
                  <a:srgbClr val="000000"/>
                </a:solidFill>
                <a:latin typeface="+mj-lt"/>
              </a:rPr>
              <a:t>Moral Formation </a:t>
            </a:r>
            <a:endParaRPr lang="en-US" dirty="0" smtClean="0">
              <a:solidFill>
                <a:srgbClr val="000000"/>
              </a:solidFill>
              <a:latin typeface="+mj-lt"/>
            </a:endParaRPr>
          </a:p>
          <a:p>
            <a:pPr marL="457200" indent="-457200">
              <a:spcBef>
                <a:spcPts val="200"/>
              </a:spcBef>
              <a:buFont typeface="+mj-lt"/>
              <a:buAutoNum type="arabicPeriod" startAt="3"/>
            </a:pPr>
            <a:r>
              <a:rPr lang="en-US" dirty="0" smtClean="0">
                <a:solidFill>
                  <a:srgbClr val="000000"/>
                </a:solidFill>
                <a:latin typeface="+mj-lt"/>
              </a:rPr>
              <a:t>Teaching </a:t>
            </a:r>
            <a:r>
              <a:rPr lang="en-US" dirty="0">
                <a:solidFill>
                  <a:srgbClr val="000000"/>
                </a:solidFill>
                <a:latin typeface="+mj-lt"/>
              </a:rPr>
              <a:t>to Pray </a:t>
            </a:r>
            <a:endParaRPr lang="en-US" dirty="0" smtClean="0">
              <a:solidFill>
                <a:srgbClr val="000000"/>
              </a:solidFill>
              <a:latin typeface="+mj-lt"/>
            </a:endParaRPr>
          </a:p>
          <a:p>
            <a:pPr marL="457200" indent="-457200">
              <a:spcBef>
                <a:spcPts val="200"/>
              </a:spcBef>
              <a:buFont typeface="+mj-lt"/>
              <a:buAutoNum type="arabicPeriod" startAt="3"/>
            </a:pPr>
            <a:r>
              <a:rPr lang="en-US" dirty="0" smtClean="0">
                <a:solidFill>
                  <a:srgbClr val="000000"/>
                </a:solidFill>
                <a:latin typeface="+mj-lt"/>
              </a:rPr>
              <a:t>Education </a:t>
            </a:r>
            <a:r>
              <a:rPr lang="en-US" dirty="0">
                <a:solidFill>
                  <a:srgbClr val="000000"/>
                </a:solidFill>
                <a:latin typeface="+mj-lt"/>
              </a:rPr>
              <a:t>for Community Life </a:t>
            </a:r>
            <a:endParaRPr lang="en-US" dirty="0" smtClean="0">
              <a:solidFill>
                <a:srgbClr val="000000"/>
              </a:solidFill>
              <a:latin typeface="+mj-lt"/>
            </a:endParaRPr>
          </a:p>
          <a:p>
            <a:pPr marL="457200" indent="-457200">
              <a:spcBef>
                <a:spcPts val="200"/>
              </a:spcBef>
              <a:buFont typeface="+mj-lt"/>
              <a:buAutoNum type="arabicPeriod" startAt="3"/>
            </a:pPr>
            <a:r>
              <a:rPr lang="en-US" dirty="0" smtClean="0">
                <a:solidFill>
                  <a:srgbClr val="000000"/>
                </a:solidFill>
                <a:latin typeface="+mj-lt"/>
              </a:rPr>
              <a:t>Missionary Initiative</a:t>
            </a:r>
            <a:endParaRPr lang="en-US" sz="2400" dirty="0">
              <a:solidFill>
                <a:srgbClr val="000000"/>
              </a:solidFill>
              <a:latin typeface="+mj-lt"/>
            </a:endParaRPr>
          </a:p>
        </p:txBody>
      </p:sp>
    </p:spTree>
    <p:extLst>
      <p:ext uri="{BB962C8B-B14F-4D97-AF65-F5344CB8AC3E}">
        <p14:creationId xmlns:p14="http://schemas.microsoft.com/office/powerpoint/2010/main" val="3719055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214792790"/>
              </p:ext>
            </p:extLst>
          </p:nvPr>
        </p:nvGraphicFramePr>
        <p:xfrm>
          <a:off x="620025" y="1446209"/>
          <a:ext cx="7901168" cy="55760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a:xfrm>
            <a:off x="457200" y="426722"/>
            <a:ext cx="8229600" cy="1129846"/>
          </a:xfrm>
        </p:spPr>
        <p:txBody>
          <a:bodyPr>
            <a:noAutofit/>
          </a:bodyPr>
          <a:lstStyle/>
          <a:p>
            <a:pPr algn="ctr"/>
            <a:r>
              <a:rPr lang="en-US" dirty="0" smtClean="0"/>
              <a:t>A Comprehensive View: </a:t>
            </a:r>
            <a:br>
              <a:rPr lang="en-US" dirty="0" smtClean="0"/>
            </a:br>
            <a:r>
              <a:rPr lang="en-US" dirty="0" smtClean="0"/>
              <a:t>Eight Faith Forming Processes</a:t>
            </a:r>
            <a:endParaRPr lang="en-US" dirty="0"/>
          </a:p>
        </p:txBody>
      </p:sp>
    </p:spTree>
    <p:extLst>
      <p:ext uri="{BB962C8B-B14F-4D97-AF65-F5344CB8AC3E}">
        <p14:creationId xmlns:p14="http://schemas.microsoft.com/office/powerpoint/2010/main" val="118619107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4865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0331" y="3022807"/>
            <a:ext cx="1906470" cy="292179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2422238" y="1933878"/>
            <a:ext cx="1994625" cy="3035300"/>
          </a:xfrm>
          <a:prstGeom prst="rect">
            <a:avLst/>
          </a:prstGeom>
          <a:ln>
            <a:noFill/>
          </a:ln>
          <a:effectLst>
            <a:outerShdw blurRad="292100" dist="139700" dir="2700000" algn="tl" rotWithShape="0">
              <a:srgbClr val="333333">
                <a:alpha val="65000"/>
              </a:srgbClr>
            </a:outerShdw>
          </a:effectLst>
        </p:spPr>
      </p:pic>
      <p:pic>
        <p:nvPicPr>
          <p:cNvPr id="7" name="Picture 6" descr="Soul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621744" y="3110707"/>
            <a:ext cx="1944156" cy="2970900"/>
          </a:xfrm>
          <a:prstGeom prst="rect">
            <a:avLst/>
          </a:prstGeom>
          <a:ln>
            <a:noFill/>
          </a:ln>
          <a:effectLst>
            <a:outerShdw blurRad="292100" dist="139700" dir="2700000" algn="tl" rotWithShape="0">
              <a:srgbClr val="333333">
                <a:alpha val="65000"/>
              </a:srgbClr>
            </a:outerShdw>
          </a:effectLst>
        </p:spPr>
      </p:pic>
      <p:pic>
        <p:nvPicPr>
          <p:cNvPr id="8" name="Picture 7" descr="415GwvTOqcL.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27392" y="2187878"/>
            <a:ext cx="2015439" cy="3035300"/>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pPr algn="ctr"/>
            <a:r>
              <a:rPr lang="en-US" dirty="0" smtClean="0"/>
              <a:t>Several Key Research Studies</a:t>
            </a:r>
            <a:endParaRPr lang="en-US" dirty="0"/>
          </a:p>
        </p:txBody>
      </p:sp>
    </p:spTree>
    <p:extLst>
      <p:ext uri="{BB962C8B-B14F-4D97-AF65-F5344CB8AC3E}">
        <p14:creationId xmlns:p14="http://schemas.microsoft.com/office/powerpoint/2010/main" val="208414224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Intergenerational</a:t>
            </a:r>
            <a:endParaRPr lang="en-US" dirty="0"/>
          </a:p>
        </p:txBody>
      </p:sp>
      <p:sp>
        <p:nvSpPr>
          <p:cNvPr id="5" name="Content Placeholder 4"/>
          <p:cNvSpPr>
            <a:spLocks noGrp="1"/>
          </p:cNvSpPr>
          <p:nvPr>
            <p:ph idx="1"/>
          </p:nvPr>
        </p:nvSpPr>
        <p:spPr>
          <a:xfrm>
            <a:off x="457200" y="4765591"/>
            <a:ext cx="8229600" cy="1823734"/>
          </a:xfrm>
        </p:spPr>
        <p:txBody>
          <a:bodyPr>
            <a:normAutofit/>
          </a:bodyPr>
          <a:lstStyle/>
          <a:p>
            <a:pPr marL="0" indent="0" algn="ctr">
              <a:buNone/>
            </a:pPr>
            <a:r>
              <a:rPr lang="en-US" sz="2800" b="1" dirty="0" smtClean="0"/>
              <a:t>Connect</a:t>
            </a:r>
            <a:r>
              <a:rPr lang="en-US" sz="2800" dirty="0" smtClean="0"/>
              <a:t> the generations</a:t>
            </a:r>
          </a:p>
          <a:p>
            <a:pPr marL="0" indent="0" algn="ctr">
              <a:buNone/>
            </a:pPr>
            <a:r>
              <a:rPr lang="en-US" sz="2800" b="1" dirty="0" smtClean="0"/>
              <a:t>Infuse</a:t>
            </a:r>
            <a:r>
              <a:rPr lang="en-US" sz="2800" dirty="0" smtClean="0"/>
              <a:t> intergenerational relationships &amp; experiences</a:t>
            </a:r>
          </a:p>
          <a:p>
            <a:pPr marL="0" indent="0" algn="ctr">
              <a:buNone/>
            </a:pPr>
            <a:r>
              <a:rPr lang="en-US" sz="2800" b="1" dirty="0" smtClean="0"/>
              <a:t>Create</a:t>
            </a:r>
            <a:r>
              <a:rPr lang="en-US" sz="2800" dirty="0" smtClean="0"/>
              <a:t> intergenerational experiences</a:t>
            </a:r>
          </a:p>
          <a:p>
            <a:pPr marL="0" indent="0" algn="ctr">
              <a:buNone/>
            </a:pPr>
            <a:endParaRPr lang="en-US" sz="2800" dirty="0"/>
          </a:p>
        </p:txBody>
      </p:sp>
      <p:pic>
        <p:nvPicPr>
          <p:cNvPr id="4" name="Picture 3" descr="group-people_1175px.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635080"/>
            <a:ext cx="9144000" cy="2700398"/>
          </a:xfrm>
          <a:prstGeom prst="rect">
            <a:avLst/>
          </a:prstGeom>
        </p:spPr>
      </p:pic>
    </p:spTree>
    <p:extLst>
      <p:ext uri="{BB962C8B-B14F-4D97-AF65-F5344CB8AC3E}">
        <p14:creationId xmlns:p14="http://schemas.microsoft.com/office/powerpoint/2010/main" val="374010653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Communities of Practice</a:t>
            </a:r>
            <a:endParaRPr lang="en-US" dirty="0"/>
          </a:p>
        </p:txBody>
      </p:sp>
      <p:sp>
        <p:nvSpPr>
          <p:cNvPr id="3" name="Content Placeholder 2"/>
          <p:cNvSpPr>
            <a:spLocks noGrp="1"/>
          </p:cNvSpPr>
          <p:nvPr>
            <p:ph sz="quarter" idx="1"/>
          </p:nvPr>
        </p:nvSpPr>
        <p:spPr>
          <a:xfrm>
            <a:off x="612648" y="1600199"/>
            <a:ext cx="8153400" cy="5086825"/>
          </a:xfrm>
        </p:spPr>
        <p:txBody>
          <a:bodyPr>
            <a:normAutofit fontScale="92500"/>
          </a:bodyPr>
          <a:lstStyle/>
          <a:p>
            <a:pPr marL="0" indent="0" algn="ctr">
              <a:lnSpc>
                <a:spcPct val="110000"/>
              </a:lnSpc>
              <a:spcBef>
                <a:spcPts val="0"/>
              </a:spcBef>
              <a:buNone/>
            </a:pPr>
            <a:r>
              <a:rPr lang="en-US" sz="3200" i="1" dirty="0">
                <a:latin typeface="+mj-lt"/>
              </a:rPr>
              <a:t>We invite people into the way of life that embodies God’s love, justice, compassion, and reconciliation, by being, doing, and thinking about it together. The best curriculum for forming children, youth, and anyone else in Christian faith is guided participation in a community of practice where people are vibrantly, </a:t>
            </a:r>
            <a:r>
              <a:rPr lang="en-US" sz="3200" i="1" dirty="0" smtClean="0">
                <a:latin typeface="+mj-lt"/>
              </a:rPr>
              <a:t>passionately, </a:t>
            </a:r>
            <a:r>
              <a:rPr lang="en-US" sz="3200" i="1" dirty="0">
                <a:latin typeface="+mj-lt"/>
              </a:rPr>
              <a:t>risking themselves together in lives of faith in a world crying out for the love of Christ</a:t>
            </a:r>
            <a:r>
              <a:rPr lang="en-US" sz="3200" i="1" dirty="0" smtClean="0">
                <a:latin typeface="+mj-lt"/>
              </a:rPr>
              <a:t>. </a:t>
            </a:r>
          </a:p>
          <a:p>
            <a:pPr marL="0" indent="0" algn="ctr">
              <a:spcBef>
                <a:spcPts val="0"/>
              </a:spcBef>
              <a:buNone/>
            </a:pPr>
            <a:r>
              <a:rPr lang="en-US" sz="2600" dirty="0" smtClean="0">
                <a:latin typeface="+mj-lt"/>
              </a:rPr>
              <a:t>(Joyce Mercer)</a:t>
            </a:r>
            <a:endParaRPr lang="en-US" sz="2600" dirty="0">
              <a:latin typeface="+mj-lt"/>
            </a:endParaRPr>
          </a:p>
        </p:txBody>
      </p:sp>
    </p:spTree>
    <p:extLst>
      <p:ext uri="{BB962C8B-B14F-4D97-AF65-F5344CB8AC3E}">
        <p14:creationId xmlns:p14="http://schemas.microsoft.com/office/powerpoint/2010/main" val="348881983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Communities of Practice</a:t>
            </a:r>
            <a:endParaRPr lang="en-US" dirty="0"/>
          </a:p>
        </p:txBody>
      </p:sp>
      <p:sp>
        <p:nvSpPr>
          <p:cNvPr id="3" name="Content Placeholder 2"/>
          <p:cNvSpPr>
            <a:spLocks noGrp="1"/>
          </p:cNvSpPr>
          <p:nvPr>
            <p:ph sz="quarter" idx="1"/>
          </p:nvPr>
        </p:nvSpPr>
        <p:spPr>
          <a:xfrm>
            <a:off x="612648" y="1600199"/>
            <a:ext cx="8153400" cy="4989125"/>
          </a:xfrm>
        </p:spPr>
        <p:txBody>
          <a:bodyPr>
            <a:normAutofit/>
          </a:bodyPr>
          <a:lstStyle/>
          <a:p>
            <a:pPr marL="0" indent="0" algn="ctr">
              <a:spcBef>
                <a:spcPts val="0"/>
              </a:spcBef>
              <a:buNone/>
            </a:pPr>
            <a:r>
              <a:rPr lang="en-US" sz="3200" i="1" dirty="0" smtClean="0">
                <a:latin typeface="+mj-lt"/>
              </a:rPr>
              <a:t>Guided </a:t>
            </a:r>
            <a:r>
              <a:rPr lang="en-US" sz="3200" i="1" dirty="0">
                <a:latin typeface="+mj-lt"/>
              </a:rPr>
              <a:t>participation in a community of practice puts a premium on both participation and practice. </a:t>
            </a:r>
            <a:r>
              <a:rPr lang="en-US" sz="3200" i="1" dirty="0" smtClean="0">
                <a:latin typeface="+mj-lt"/>
              </a:rPr>
              <a:t>. . . We </a:t>
            </a:r>
            <a:r>
              <a:rPr lang="en-US" sz="3200" i="1" dirty="0">
                <a:latin typeface="+mj-lt"/>
              </a:rPr>
              <a:t>become Christian, taking on the identity of one who is a disciple of Jesus, by acting the way Christians act, and by talking the way </a:t>
            </a:r>
            <a:r>
              <a:rPr lang="en-US" sz="3200" i="1" dirty="0" smtClean="0">
                <a:latin typeface="+mj-lt"/>
              </a:rPr>
              <a:t>Christians </a:t>
            </a:r>
            <a:r>
              <a:rPr lang="en-US" sz="3200" i="1" dirty="0">
                <a:latin typeface="+mj-lt"/>
              </a:rPr>
              <a:t>talk. Over time through practice, even our hearts and minds are formed in this way of life</a:t>
            </a:r>
            <a:r>
              <a:rPr lang="en-US" sz="3200" i="1" dirty="0" smtClean="0">
                <a:latin typeface="+mj-lt"/>
              </a:rPr>
              <a:t>.</a:t>
            </a:r>
          </a:p>
          <a:p>
            <a:pPr marL="0" indent="0" algn="ctr">
              <a:spcBef>
                <a:spcPts val="0"/>
              </a:spcBef>
              <a:buNone/>
            </a:pPr>
            <a:r>
              <a:rPr lang="en-US" dirty="0" smtClean="0">
                <a:latin typeface="+mj-lt"/>
              </a:rPr>
              <a:t>(Joyce Mercer)</a:t>
            </a:r>
            <a:endParaRPr lang="en-US" dirty="0">
              <a:latin typeface="+mj-lt"/>
            </a:endParaRPr>
          </a:p>
        </p:txBody>
      </p:sp>
    </p:spTree>
    <p:extLst>
      <p:ext uri="{BB962C8B-B14F-4D97-AF65-F5344CB8AC3E}">
        <p14:creationId xmlns:p14="http://schemas.microsoft.com/office/powerpoint/2010/main" val="359089664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iLife Faith Formation_Page_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026" y="2006603"/>
            <a:ext cx="3911599" cy="4410494"/>
          </a:xfrm>
          <a:prstGeom prst="rect">
            <a:avLst/>
          </a:prstGeom>
          <a:ln>
            <a:noFill/>
          </a:ln>
          <a:effectLst>
            <a:outerShdw blurRad="292100" dist="139700" dir="2700000" algn="tl" rotWithShape="0">
              <a:srgbClr val="333333">
                <a:alpha val="65000"/>
              </a:srgbClr>
            </a:outerShdw>
          </a:effectLst>
        </p:spPr>
      </p:pic>
      <p:pic>
        <p:nvPicPr>
          <p:cNvPr id="4" name="Picture 3" descr="HiLife Faith Formation_Page_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85935" y="1862138"/>
            <a:ext cx="3937001" cy="4554959"/>
          </a:xfrm>
          <a:prstGeom prst="rect">
            <a:avLst/>
          </a:prstGeom>
          <a:ln>
            <a:noFill/>
          </a:ln>
          <a:effectLst>
            <a:outerShdw blurRad="292100" dist="139700" dir="2700000" algn="tl" rotWithShape="0">
              <a:srgbClr val="333333">
                <a:alpha val="65000"/>
              </a:srgbClr>
            </a:outerShdw>
          </a:effectLst>
        </p:spPr>
      </p:pic>
      <p:sp>
        <p:nvSpPr>
          <p:cNvPr id="5" name="Title 4"/>
          <p:cNvSpPr>
            <a:spLocks noGrp="1"/>
          </p:cNvSpPr>
          <p:nvPr>
            <p:ph type="title"/>
          </p:nvPr>
        </p:nvSpPr>
        <p:spPr/>
        <p:txBody>
          <a:bodyPr>
            <a:normAutofit/>
          </a:bodyPr>
          <a:lstStyle/>
          <a:p>
            <a:pPr algn="ctr"/>
            <a:r>
              <a:rPr lang="en-US" dirty="0" smtClean="0"/>
              <a:t>Intergenerational Learning</a:t>
            </a:r>
            <a:endParaRPr lang="en-US" dirty="0"/>
          </a:p>
        </p:txBody>
      </p:sp>
    </p:spTree>
    <p:extLst>
      <p:ext uri="{BB962C8B-B14F-4D97-AF65-F5344CB8AC3E}">
        <p14:creationId xmlns:p14="http://schemas.microsoft.com/office/powerpoint/2010/main" val="80828877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4845"/>
            <a:ext cx="8229600" cy="990600"/>
          </a:xfrm>
        </p:spPr>
        <p:txBody>
          <a:bodyPr>
            <a:normAutofit/>
          </a:bodyPr>
          <a:lstStyle/>
          <a:p>
            <a:pPr algn="ctr"/>
            <a:r>
              <a:rPr lang="en-US" dirty="0" smtClean="0"/>
              <a:t>Intergenerational Learning</a:t>
            </a:r>
            <a:endParaRPr lang="en-US" dirty="0"/>
          </a:p>
        </p:txBody>
      </p:sp>
      <p:sp>
        <p:nvSpPr>
          <p:cNvPr id="5" name="Content Placeholder 4"/>
          <p:cNvSpPr>
            <a:spLocks noGrp="1"/>
          </p:cNvSpPr>
          <p:nvPr>
            <p:ph idx="1"/>
          </p:nvPr>
        </p:nvSpPr>
        <p:spPr>
          <a:xfrm>
            <a:off x="457200" y="2203678"/>
            <a:ext cx="2971800" cy="4273321"/>
          </a:xfrm>
        </p:spPr>
        <p:txBody>
          <a:bodyPr>
            <a:noAutofit/>
          </a:bodyPr>
          <a:lstStyle/>
          <a:p>
            <a:pPr marL="457200" indent="-457200">
              <a:spcBef>
                <a:spcPts val="0"/>
              </a:spcBef>
              <a:buFont typeface="+mj-lt"/>
              <a:buAutoNum type="arabicPeriod"/>
            </a:pPr>
            <a:r>
              <a:rPr lang="en-US" sz="2800" dirty="0" smtClean="0">
                <a:solidFill>
                  <a:srgbClr val="000000"/>
                </a:solidFill>
              </a:rPr>
              <a:t>Bible Study</a:t>
            </a:r>
          </a:p>
          <a:p>
            <a:pPr marL="457200" indent="-457200">
              <a:spcBef>
                <a:spcPts val="0"/>
              </a:spcBef>
              <a:buFont typeface="+mj-lt"/>
              <a:buAutoNum type="arabicPeriod"/>
            </a:pPr>
            <a:r>
              <a:rPr lang="en-US" sz="2800" dirty="0" smtClean="0">
                <a:solidFill>
                  <a:srgbClr val="000000"/>
                </a:solidFill>
              </a:rPr>
              <a:t>Family Time</a:t>
            </a:r>
          </a:p>
          <a:p>
            <a:pPr marL="457200" indent="-457200">
              <a:spcBef>
                <a:spcPts val="0"/>
              </a:spcBef>
              <a:buFont typeface="+mj-lt"/>
              <a:buAutoNum type="arabicPeriod"/>
            </a:pPr>
            <a:r>
              <a:rPr lang="en-US" sz="2800" dirty="0" smtClean="0">
                <a:solidFill>
                  <a:srgbClr val="000000"/>
                </a:solidFill>
              </a:rPr>
              <a:t>Worship Skills</a:t>
            </a:r>
          </a:p>
          <a:p>
            <a:pPr marL="457200" indent="-457200">
              <a:spcBef>
                <a:spcPts val="0"/>
              </a:spcBef>
              <a:buFont typeface="+mj-lt"/>
              <a:buAutoNum type="arabicPeriod"/>
            </a:pPr>
            <a:r>
              <a:rPr lang="en-US" sz="2800" dirty="0" smtClean="0">
                <a:solidFill>
                  <a:srgbClr val="000000"/>
                </a:solidFill>
              </a:rPr>
              <a:t>Recreation</a:t>
            </a:r>
          </a:p>
          <a:p>
            <a:pPr marL="0" indent="0">
              <a:spcBef>
                <a:spcPts val="0"/>
              </a:spcBef>
              <a:buNone/>
            </a:pPr>
            <a:endParaRPr lang="en-US" sz="2800" dirty="0" smtClean="0">
              <a:solidFill>
                <a:srgbClr val="000000"/>
              </a:solidFill>
            </a:endParaRPr>
          </a:p>
          <a:p>
            <a:pPr marL="0" indent="0" algn="ctr">
              <a:spcBef>
                <a:spcPts val="0"/>
              </a:spcBef>
              <a:buNone/>
            </a:pPr>
            <a:r>
              <a:rPr lang="en-US" sz="2800" dirty="0" smtClean="0">
                <a:solidFill>
                  <a:srgbClr val="000000"/>
                </a:solidFill>
              </a:rPr>
              <a:t>GenOn Ministries</a:t>
            </a:r>
          </a:p>
          <a:p>
            <a:pPr marL="0" indent="0">
              <a:spcBef>
                <a:spcPts val="0"/>
              </a:spcBef>
              <a:buNone/>
            </a:pPr>
            <a:endParaRPr lang="en-US" sz="2800" dirty="0">
              <a:solidFill>
                <a:srgbClr val="000000"/>
              </a:solidFill>
            </a:endParaRPr>
          </a:p>
        </p:txBody>
      </p:sp>
      <p:pic>
        <p:nvPicPr>
          <p:cNvPr id="4" name="Picture 3" descr="GenOn Ministri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77840" y="1600201"/>
            <a:ext cx="4495800" cy="50744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282802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6" y="336523"/>
            <a:ext cx="8011862" cy="1183256"/>
          </a:xfrm>
        </p:spPr>
        <p:txBody>
          <a:bodyPr>
            <a:normAutofit/>
          </a:bodyPr>
          <a:lstStyle/>
          <a:p>
            <a:pPr algn="ctr"/>
            <a:r>
              <a:rPr lang="en-US" dirty="0" smtClean="0"/>
              <a:t>Intergenerationally</a:t>
            </a:r>
            <a:r>
              <a:rPr lang="en-US" dirty="0"/>
              <a:t>: Learning</a:t>
            </a:r>
          </a:p>
        </p:txBody>
      </p:sp>
      <p:sp>
        <p:nvSpPr>
          <p:cNvPr id="3" name="Content Placeholder 2"/>
          <p:cNvSpPr>
            <a:spLocks noGrp="1"/>
          </p:cNvSpPr>
          <p:nvPr>
            <p:ph idx="4294967295"/>
          </p:nvPr>
        </p:nvSpPr>
        <p:spPr>
          <a:xfrm>
            <a:off x="3750405" y="1432934"/>
            <a:ext cx="4987889" cy="5199813"/>
          </a:xfrm>
        </p:spPr>
        <p:txBody>
          <a:bodyPr>
            <a:normAutofit fontScale="92500" lnSpcReduction="20000"/>
          </a:bodyPr>
          <a:lstStyle/>
          <a:p>
            <a:pPr marL="457200" lvl="0" indent="-457200">
              <a:lnSpc>
                <a:spcPct val="110000"/>
              </a:lnSpc>
              <a:spcBef>
                <a:spcPts val="0"/>
              </a:spcBef>
            </a:pPr>
            <a:r>
              <a:rPr lang="en-US" dirty="0">
                <a:solidFill>
                  <a:srgbClr val="000000"/>
                </a:solidFill>
              </a:rPr>
              <a:t>A flexible, relaxed arrival time with drinks and snacks</a:t>
            </a:r>
          </a:p>
          <a:p>
            <a:pPr marL="457200" lvl="0" indent="-457200" hangingPunct="0">
              <a:lnSpc>
                <a:spcPct val="110000"/>
              </a:lnSpc>
              <a:spcBef>
                <a:spcPts val="0"/>
              </a:spcBef>
            </a:pPr>
            <a:r>
              <a:rPr lang="en-US" dirty="0">
                <a:solidFill>
                  <a:srgbClr val="000000"/>
                </a:solidFill>
              </a:rPr>
              <a:t>Creative exploration of a Bible </a:t>
            </a:r>
            <a:r>
              <a:rPr lang="en-US" dirty="0" smtClean="0">
                <a:solidFill>
                  <a:srgbClr val="000000"/>
                </a:solidFill>
              </a:rPr>
              <a:t>story/theme </a:t>
            </a:r>
            <a:r>
              <a:rPr lang="en-US" dirty="0">
                <a:solidFill>
                  <a:srgbClr val="000000"/>
                </a:solidFill>
              </a:rPr>
              <a:t>through </a:t>
            </a:r>
            <a:r>
              <a:rPr lang="en-US" dirty="0" smtClean="0">
                <a:solidFill>
                  <a:srgbClr val="000000"/>
                </a:solidFill>
              </a:rPr>
              <a:t>creative </a:t>
            </a:r>
            <a:r>
              <a:rPr lang="en-US" dirty="0">
                <a:solidFill>
                  <a:srgbClr val="000000"/>
                </a:solidFill>
              </a:rPr>
              <a:t>experiences for people of different learning styles and of all ages. Children and adults are not separated and are encouraged to explore the </a:t>
            </a:r>
            <a:r>
              <a:rPr lang="en-US" dirty="0" smtClean="0">
                <a:solidFill>
                  <a:srgbClr val="000000"/>
                </a:solidFill>
              </a:rPr>
              <a:t>story/theme </a:t>
            </a:r>
            <a:r>
              <a:rPr lang="en-US" dirty="0">
                <a:solidFill>
                  <a:srgbClr val="000000"/>
                </a:solidFill>
              </a:rPr>
              <a:t>together</a:t>
            </a:r>
          </a:p>
          <a:p>
            <a:pPr marL="457200" lvl="0" indent="-457200">
              <a:lnSpc>
                <a:spcPct val="110000"/>
              </a:lnSpc>
              <a:spcBef>
                <a:spcPts val="0"/>
              </a:spcBef>
            </a:pPr>
            <a:r>
              <a:rPr lang="en-US" dirty="0">
                <a:solidFill>
                  <a:srgbClr val="000000"/>
                </a:solidFill>
              </a:rPr>
              <a:t>A short but explicit time of worship with story, music and prayers that builds on the creative </a:t>
            </a:r>
            <a:r>
              <a:rPr lang="en-US" dirty="0" smtClean="0">
                <a:solidFill>
                  <a:srgbClr val="000000"/>
                </a:solidFill>
              </a:rPr>
              <a:t>exploration. </a:t>
            </a:r>
            <a:endParaRPr lang="en-US" dirty="0">
              <a:solidFill>
                <a:srgbClr val="000000"/>
              </a:solidFill>
            </a:endParaRPr>
          </a:p>
          <a:p>
            <a:pPr marL="457200" lvl="0" indent="-457200">
              <a:lnSpc>
                <a:spcPct val="110000"/>
              </a:lnSpc>
              <a:spcBef>
                <a:spcPts val="0"/>
              </a:spcBef>
            </a:pPr>
            <a:r>
              <a:rPr lang="en-US" dirty="0">
                <a:solidFill>
                  <a:srgbClr val="000000"/>
                </a:solidFill>
              </a:rPr>
              <a:t>A generous welcome and hospitality is expressed through </a:t>
            </a:r>
            <a:r>
              <a:rPr lang="en-US" dirty="0" smtClean="0">
                <a:solidFill>
                  <a:srgbClr val="000000"/>
                </a:solidFill>
              </a:rPr>
              <a:t>a </a:t>
            </a:r>
            <a:r>
              <a:rPr lang="en-US" dirty="0">
                <a:solidFill>
                  <a:srgbClr val="000000"/>
                </a:solidFill>
              </a:rPr>
              <a:t>delicious home-cooked, sit-down meal with </a:t>
            </a:r>
            <a:r>
              <a:rPr lang="en-US" dirty="0" smtClean="0">
                <a:solidFill>
                  <a:srgbClr val="000000"/>
                </a:solidFill>
              </a:rPr>
              <a:t>others</a:t>
            </a:r>
            <a:endParaRPr lang="en-US" dirty="0">
              <a:solidFill>
                <a:srgbClr val="000000"/>
              </a:solidFill>
            </a:endParaRPr>
          </a:p>
          <a:p>
            <a:pPr marL="457200" indent="-457200">
              <a:lnSpc>
                <a:spcPct val="110000"/>
              </a:lnSpc>
              <a:spcBef>
                <a:spcPts val="0"/>
              </a:spcBef>
              <a:buNone/>
            </a:pPr>
            <a:endParaRPr lang="en-US" dirty="0">
              <a:solidFill>
                <a:srgbClr val="000000"/>
              </a:solidFill>
            </a:endParaRPr>
          </a:p>
        </p:txBody>
      </p:sp>
      <p:pic>
        <p:nvPicPr>
          <p:cNvPr id="4" name="Picture 3" descr="Messy-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8216" y="2144805"/>
            <a:ext cx="3111500" cy="17282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047457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Screen Shot 2017-04-04 at 6.33.06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2551" y="1637566"/>
            <a:ext cx="8823695" cy="5057066"/>
          </a:xfrm>
          <a:prstGeom prst="rect">
            <a:avLst/>
          </a:prstGeom>
        </p:spPr>
      </p:pic>
      <p:sp>
        <p:nvSpPr>
          <p:cNvPr id="4" name="Title 3"/>
          <p:cNvSpPr>
            <a:spLocks noGrp="1"/>
          </p:cNvSpPr>
          <p:nvPr>
            <p:ph type="title"/>
          </p:nvPr>
        </p:nvSpPr>
        <p:spPr/>
        <p:txBody>
          <a:bodyPr/>
          <a:lstStyle/>
          <a:p>
            <a:pPr algn="ctr"/>
            <a:r>
              <a:rPr lang="en-US" dirty="0" smtClean="0"/>
              <a:t>www.ReimagineFaithFormation.com</a:t>
            </a:r>
            <a:endParaRPr lang="en-US" dirty="0"/>
          </a:p>
        </p:txBody>
      </p:sp>
    </p:spTree>
    <p:extLst>
      <p:ext uri="{BB962C8B-B14F-4D97-AF65-F5344CB8AC3E}">
        <p14:creationId xmlns:p14="http://schemas.microsoft.com/office/powerpoint/2010/main" val="1431986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5161" y="402015"/>
            <a:ext cx="8747149" cy="990600"/>
          </a:xfrm>
        </p:spPr>
        <p:txBody>
          <a:bodyPr>
            <a:normAutofit/>
          </a:bodyPr>
          <a:lstStyle/>
          <a:p>
            <a:pPr algn="ctr"/>
            <a:r>
              <a:rPr lang="en-US" dirty="0" smtClean="0"/>
              <a:t>Connect Intergeneration &amp; Age-Specific</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57325881"/>
              </p:ext>
            </p:extLst>
          </p:nvPr>
        </p:nvGraphicFramePr>
        <p:xfrm>
          <a:off x="487526" y="1784124"/>
          <a:ext cx="8095407" cy="46208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144677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43" y="533400"/>
            <a:ext cx="8703358" cy="990600"/>
          </a:xfrm>
        </p:spPr>
        <p:txBody>
          <a:bodyPr>
            <a:normAutofit/>
          </a:bodyPr>
          <a:lstStyle/>
          <a:p>
            <a:pPr algn="ctr"/>
            <a:r>
              <a:rPr lang="en-US" dirty="0" smtClean="0"/>
              <a:t>Connect Intergenerational &amp; Age-Specific</a:t>
            </a:r>
            <a:endParaRPr lang="en-US" dirty="0"/>
          </a:p>
        </p:txBody>
      </p:sp>
      <p:sp>
        <p:nvSpPr>
          <p:cNvPr id="3" name="Content Placeholder 2"/>
          <p:cNvSpPr>
            <a:spLocks noGrp="1"/>
          </p:cNvSpPr>
          <p:nvPr>
            <p:ph idx="1"/>
          </p:nvPr>
        </p:nvSpPr>
        <p:spPr/>
        <p:txBody>
          <a:bodyPr>
            <a:noAutofit/>
          </a:bodyPr>
          <a:lstStyle/>
          <a:p>
            <a:pPr marL="0" lvl="0" indent="0">
              <a:spcBef>
                <a:spcPts val="0"/>
              </a:spcBef>
              <a:buNone/>
            </a:pPr>
            <a:r>
              <a:rPr lang="en-US" dirty="0" smtClean="0"/>
              <a:t>Worship</a:t>
            </a:r>
          </a:p>
          <a:p>
            <a:pPr marL="731520" lvl="1" indent="-457200">
              <a:spcBef>
                <a:spcPts val="0"/>
              </a:spcBef>
              <a:buFont typeface="+mj-lt"/>
              <a:buAutoNum type="arabicPeriod"/>
            </a:pPr>
            <a:r>
              <a:rPr lang="en-US" sz="2400" dirty="0" smtClean="0"/>
              <a:t>Learn </a:t>
            </a:r>
            <a:r>
              <a:rPr lang="en-US" sz="2400" dirty="0"/>
              <a:t>about worship and how to </a:t>
            </a:r>
            <a:r>
              <a:rPr lang="en-US" sz="2400" dirty="0" smtClean="0"/>
              <a:t>worship</a:t>
            </a:r>
          </a:p>
          <a:p>
            <a:pPr marL="731520" lvl="1" indent="-457200">
              <a:spcBef>
                <a:spcPts val="0"/>
              </a:spcBef>
              <a:buFont typeface="+mj-lt"/>
              <a:buAutoNum type="arabicPeriod"/>
            </a:pPr>
            <a:r>
              <a:rPr lang="en-US" sz="2400" dirty="0" smtClean="0"/>
              <a:t>Experience </a:t>
            </a:r>
            <a:r>
              <a:rPr lang="en-US" sz="2400" dirty="0"/>
              <a:t>Sunday worship with the faith community </a:t>
            </a:r>
            <a:endParaRPr lang="en-US" sz="2400" dirty="0" smtClean="0"/>
          </a:p>
          <a:p>
            <a:pPr marL="731520" lvl="1" indent="-457200">
              <a:spcBef>
                <a:spcPts val="0"/>
              </a:spcBef>
              <a:buFont typeface="+mj-lt"/>
              <a:buAutoNum type="arabicPeriod"/>
            </a:pPr>
            <a:r>
              <a:rPr lang="en-US" sz="2400" dirty="0" smtClean="0"/>
              <a:t>Live </a:t>
            </a:r>
            <a:r>
              <a:rPr lang="en-US" sz="2400" dirty="0"/>
              <a:t>the Sunday worship experience at home and in </a:t>
            </a:r>
            <a:r>
              <a:rPr lang="en-US" sz="2400" dirty="0" smtClean="0"/>
              <a:t>daily life</a:t>
            </a:r>
            <a:endParaRPr lang="en-US" sz="2400" dirty="0"/>
          </a:p>
          <a:p>
            <a:pPr marL="0" lvl="0" indent="0">
              <a:spcBef>
                <a:spcPts val="0"/>
              </a:spcBef>
              <a:buNone/>
            </a:pPr>
            <a:r>
              <a:rPr lang="en-US" dirty="0" smtClean="0"/>
              <a:t>Bible</a:t>
            </a:r>
          </a:p>
          <a:p>
            <a:pPr marL="731520" lvl="1" indent="-457200">
              <a:spcBef>
                <a:spcPts val="0"/>
              </a:spcBef>
              <a:buFont typeface="+mj-lt"/>
              <a:buAutoNum type="arabicPeriod"/>
            </a:pPr>
            <a:r>
              <a:rPr lang="en-US" sz="2400" dirty="0" smtClean="0"/>
              <a:t>Learn </a:t>
            </a:r>
            <a:r>
              <a:rPr lang="en-US" sz="2400" dirty="0"/>
              <a:t>about the Bible and how to read it, interpret it, and apply </a:t>
            </a:r>
            <a:r>
              <a:rPr lang="en-US" sz="2400" dirty="0" smtClean="0"/>
              <a:t>it</a:t>
            </a:r>
          </a:p>
          <a:p>
            <a:pPr marL="731520" lvl="1" indent="-457200">
              <a:spcBef>
                <a:spcPts val="0"/>
              </a:spcBef>
              <a:buFont typeface="+mj-lt"/>
              <a:buAutoNum type="arabicPeriod"/>
            </a:pPr>
            <a:r>
              <a:rPr lang="en-US" sz="2400" dirty="0" smtClean="0"/>
              <a:t>Experience </a:t>
            </a:r>
            <a:r>
              <a:rPr lang="en-US" sz="2400" dirty="0"/>
              <a:t>the Bible at Sunday worship and at </a:t>
            </a:r>
            <a:r>
              <a:rPr lang="en-US" sz="2400" dirty="0" smtClean="0"/>
              <a:t>home</a:t>
            </a:r>
          </a:p>
          <a:p>
            <a:pPr marL="731520" lvl="1" indent="-457200">
              <a:spcBef>
                <a:spcPts val="0"/>
              </a:spcBef>
              <a:buFont typeface="+mj-lt"/>
              <a:buAutoNum type="arabicPeriod"/>
            </a:pPr>
            <a:r>
              <a:rPr lang="en-US" sz="2400" dirty="0" smtClean="0"/>
              <a:t>Develop </a:t>
            </a:r>
            <a:r>
              <a:rPr lang="en-US" sz="2400" dirty="0"/>
              <a:t>their own practice of Bible study and reading. </a:t>
            </a:r>
          </a:p>
        </p:txBody>
      </p:sp>
    </p:spTree>
    <p:extLst>
      <p:ext uri="{BB962C8B-B14F-4D97-AF65-F5344CB8AC3E}">
        <p14:creationId xmlns:p14="http://schemas.microsoft.com/office/powerpoint/2010/main" val="1995030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214" y="412964"/>
            <a:ext cx="8779992" cy="990600"/>
          </a:xfrm>
        </p:spPr>
        <p:txBody>
          <a:bodyPr>
            <a:normAutofit/>
          </a:bodyPr>
          <a:lstStyle/>
          <a:p>
            <a:pPr algn="ctr"/>
            <a:r>
              <a:rPr lang="en-US" dirty="0" smtClean="0"/>
              <a:t>Connect Intergenerational &amp; Age-Specific</a:t>
            </a:r>
            <a:endParaRPr lang="en-US" dirty="0"/>
          </a:p>
        </p:txBody>
      </p:sp>
      <p:sp>
        <p:nvSpPr>
          <p:cNvPr id="3" name="Content Placeholder 2"/>
          <p:cNvSpPr>
            <a:spLocks noGrp="1"/>
          </p:cNvSpPr>
          <p:nvPr>
            <p:ph idx="1"/>
          </p:nvPr>
        </p:nvSpPr>
        <p:spPr>
          <a:xfrm>
            <a:off x="457200" y="1403565"/>
            <a:ext cx="8229600" cy="5220406"/>
          </a:xfrm>
        </p:spPr>
        <p:txBody>
          <a:bodyPr>
            <a:noAutofit/>
          </a:bodyPr>
          <a:lstStyle/>
          <a:p>
            <a:pPr marL="0" lvl="0" indent="0">
              <a:spcBef>
                <a:spcPts val="0"/>
              </a:spcBef>
              <a:buNone/>
            </a:pPr>
            <a:r>
              <a:rPr lang="en-US" dirty="0"/>
              <a:t>Christian Tradition</a:t>
            </a:r>
          </a:p>
          <a:p>
            <a:pPr marL="731520" lvl="1" indent="-457200">
              <a:spcBef>
                <a:spcPts val="0"/>
              </a:spcBef>
              <a:buFont typeface="+mj-lt"/>
              <a:buAutoNum type="arabicPeriod"/>
            </a:pPr>
            <a:r>
              <a:rPr lang="en-US" sz="2400" dirty="0"/>
              <a:t>Learn about Jesus and the Christian tradition </a:t>
            </a:r>
          </a:p>
          <a:p>
            <a:pPr marL="731520" lvl="1" indent="-457200">
              <a:spcBef>
                <a:spcPts val="0"/>
              </a:spcBef>
              <a:buFont typeface="+mj-lt"/>
              <a:buAutoNum type="arabicPeriod"/>
            </a:pPr>
            <a:r>
              <a:rPr lang="en-US" sz="2400" dirty="0"/>
              <a:t>Experience the life of Jesus and the tradition through participation in the lectionary and church year feasts and seasons</a:t>
            </a:r>
          </a:p>
          <a:p>
            <a:pPr marL="731520" lvl="1" indent="-457200">
              <a:spcBef>
                <a:spcPts val="0"/>
              </a:spcBef>
              <a:buFont typeface="+mj-lt"/>
              <a:buAutoNum type="arabicPeriod"/>
            </a:pPr>
            <a:r>
              <a:rPr lang="en-US" sz="2400" dirty="0"/>
              <a:t>Live the Christian faith today at home and in daily life </a:t>
            </a:r>
          </a:p>
          <a:p>
            <a:pPr marL="0" lvl="0" indent="0">
              <a:spcBef>
                <a:spcPts val="0"/>
              </a:spcBef>
              <a:buNone/>
            </a:pPr>
            <a:r>
              <a:rPr lang="en-US" dirty="0" smtClean="0"/>
              <a:t>Service &amp; Justice</a:t>
            </a:r>
          </a:p>
          <a:p>
            <a:pPr marL="731520" lvl="1" indent="-457200">
              <a:spcBef>
                <a:spcPts val="0"/>
              </a:spcBef>
              <a:buFont typeface="+mj-lt"/>
              <a:buAutoNum type="arabicPeriod"/>
            </a:pPr>
            <a:r>
              <a:rPr lang="en-US" sz="2400" dirty="0" smtClean="0"/>
              <a:t>Learn </a:t>
            </a:r>
            <a:r>
              <a:rPr lang="en-US" sz="2400" dirty="0"/>
              <a:t>about the justice issues of our day and the biblical and church teachings on justice, service, and care for </a:t>
            </a:r>
            <a:r>
              <a:rPr lang="en-US" sz="2400" dirty="0" smtClean="0"/>
              <a:t>creation</a:t>
            </a:r>
            <a:endParaRPr lang="en-US" sz="2400" dirty="0"/>
          </a:p>
          <a:p>
            <a:pPr marL="731520" lvl="1" indent="-457200">
              <a:spcBef>
                <a:spcPts val="0"/>
              </a:spcBef>
              <a:buFont typeface="+mj-lt"/>
              <a:buAutoNum type="arabicPeriod"/>
            </a:pPr>
            <a:r>
              <a:rPr lang="en-US" sz="2400" dirty="0" smtClean="0"/>
              <a:t>Experience </a:t>
            </a:r>
            <a:r>
              <a:rPr lang="en-US" sz="2400" dirty="0"/>
              <a:t>acts of justice and service with the faith community—locally and </a:t>
            </a:r>
            <a:r>
              <a:rPr lang="en-US" sz="2400" dirty="0" smtClean="0"/>
              <a:t>globally</a:t>
            </a:r>
            <a:endParaRPr lang="en-US" sz="2400" dirty="0"/>
          </a:p>
          <a:p>
            <a:pPr marL="731520" lvl="1" indent="-457200">
              <a:spcBef>
                <a:spcPts val="0"/>
              </a:spcBef>
              <a:buFont typeface="+mj-lt"/>
              <a:buAutoNum type="arabicPeriod"/>
            </a:pPr>
            <a:r>
              <a:rPr lang="en-US" sz="2400" dirty="0" smtClean="0"/>
              <a:t>Engage </a:t>
            </a:r>
            <a:r>
              <a:rPr lang="en-US" sz="2400" dirty="0"/>
              <a:t>in the practices of serving those in need, caring for creation, and working for </a:t>
            </a:r>
            <a:r>
              <a:rPr lang="en-US" sz="2400" dirty="0" smtClean="0"/>
              <a:t>justice </a:t>
            </a:r>
            <a:endParaRPr lang="en-US" sz="2400" dirty="0"/>
          </a:p>
        </p:txBody>
      </p:sp>
    </p:spTree>
    <p:extLst>
      <p:ext uri="{BB962C8B-B14F-4D97-AF65-F5344CB8AC3E}">
        <p14:creationId xmlns:p14="http://schemas.microsoft.com/office/powerpoint/2010/main" val="1035354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81" y="533400"/>
            <a:ext cx="8878520" cy="990600"/>
          </a:xfrm>
        </p:spPr>
        <p:txBody>
          <a:bodyPr>
            <a:normAutofit/>
          </a:bodyPr>
          <a:lstStyle/>
          <a:p>
            <a:pPr algn="ctr"/>
            <a:r>
              <a:rPr lang="en-US" dirty="0" smtClean="0"/>
              <a:t>Enhance Intergenerational Relationships </a:t>
            </a:r>
            <a:endParaRPr lang="en-US" dirty="0"/>
          </a:p>
        </p:txBody>
      </p:sp>
      <p:sp>
        <p:nvSpPr>
          <p:cNvPr id="3" name="Content Placeholder 2"/>
          <p:cNvSpPr>
            <a:spLocks noGrp="1"/>
          </p:cNvSpPr>
          <p:nvPr>
            <p:ph idx="1"/>
          </p:nvPr>
        </p:nvSpPr>
        <p:spPr/>
        <p:txBody>
          <a:bodyPr>
            <a:normAutofit lnSpcReduction="10000"/>
          </a:bodyPr>
          <a:lstStyle/>
          <a:p>
            <a:pPr marL="457200" lvl="0" indent="-457200" hangingPunct="0">
              <a:buFont typeface="+mj-lt"/>
              <a:buAutoNum type="arabicPeriod"/>
            </a:pPr>
            <a:r>
              <a:rPr lang="en-US" dirty="0" smtClean="0"/>
              <a:t>Incorporate </a:t>
            </a:r>
            <a:r>
              <a:rPr lang="en-US" dirty="0"/>
              <a:t>intergenerational dialogues into </a:t>
            </a:r>
            <a:r>
              <a:rPr lang="en-US" dirty="0" smtClean="0"/>
              <a:t>programming</a:t>
            </a:r>
            <a:endParaRPr lang="en-US" dirty="0"/>
          </a:p>
          <a:p>
            <a:pPr marL="457200" lvl="0" indent="-457200" hangingPunct="0">
              <a:buFont typeface="+mj-lt"/>
              <a:buAutoNum type="arabicPeriod"/>
            </a:pPr>
            <a:r>
              <a:rPr lang="en-US" dirty="0" smtClean="0"/>
              <a:t>Develop </a:t>
            </a:r>
            <a:r>
              <a:rPr lang="en-US" dirty="0"/>
              <a:t>mentoring relationships </a:t>
            </a:r>
            <a:endParaRPr lang="en-US" dirty="0" smtClean="0"/>
          </a:p>
          <a:p>
            <a:pPr marL="457200" lvl="0" indent="-457200" hangingPunct="0">
              <a:buFont typeface="+mj-lt"/>
              <a:buAutoNum type="arabicPeriod"/>
            </a:pPr>
            <a:r>
              <a:rPr lang="en-US" dirty="0" smtClean="0"/>
              <a:t>Involve </a:t>
            </a:r>
            <a:r>
              <a:rPr lang="en-US" dirty="0"/>
              <a:t>the community in praying for each generation, </a:t>
            </a:r>
            <a:endParaRPr lang="en-US" dirty="0" smtClean="0"/>
          </a:p>
          <a:p>
            <a:pPr marL="457200" lvl="0" indent="-457200" hangingPunct="0">
              <a:buFont typeface="+mj-lt"/>
              <a:buAutoNum type="arabicPeriod"/>
            </a:pPr>
            <a:r>
              <a:rPr lang="en-US" dirty="0" smtClean="0"/>
              <a:t>Organize </a:t>
            </a:r>
            <a:r>
              <a:rPr lang="en-US" dirty="0"/>
              <a:t>social and recreational activities that build intergenerational </a:t>
            </a:r>
            <a:r>
              <a:rPr lang="en-US" dirty="0" smtClean="0"/>
              <a:t>relationships </a:t>
            </a:r>
            <a:endParaRPr lang="en-US" dirty="0"/>
          </a:p>
          <a:p>
            <a:pPr marL="457200" lvl="0" indent="-457200" hangingPunct="0">
              <a:buFont typeface="+mj-lt"/>
              <a:buAutoNum type="arabicPeriod"/>
            </a:pPr>
            <a:r>
              <a:rPr lang="en-US" dirty="0"/>
              <a:t>“</a:t>
            </a:r>
            <a:r>
              <a:rPr lang="en-US" dirty="0" smtClean="0"/>
              <a:t>Intergenerationalize” </a:t>
            </a:r>
            <a:r>
              <a:rPr lang="en-US" dirty="0"/>
              <a:t>age-group </a:t>
            </a:r>
            <a:r>
              <a:rPr lang="en-US" dirty="0" smtClean="0"/>
              <a:t>programming</a:t>
            </a:r>
          </a:p>
          <a:p>
            <a:pPr marL="457200" lvl="0" indent="-457200" hangingPunct="0">
              <a:buFont typeface="+mj-lt"/>
              <a:buAutoNum type="arabicPeriod"/>
            </a:pPr>
            <a:r>
              <a:rPr lang="en-US" dirty="0" smtClean="0"/>
              <a:t>Integrate </a:t>
            </a:r>
            <a:r>
              <a:rPr lang="en-US" dirty="0"/>
              <a:t>intergenerational programming into </a:t>
            </a:r>
            <a:r>
              <a:rPr lang="en-US" dirty="0" smtClean="0"/>
              <a:t>an age</a:t>
            </a:r>
            <a:r>
              <a:rPr lang="en-US" dirty="0"/>
              <a:t>-group program plan and </a:t>
            </a:r>
            <a:r>
              <a:rPr lang="en-US" dirty="0" smtClean="0"/>
              <a:t>calendar</a:t>
            </a:r>
            <a:endParaRPr lang="en-US" dirty="0"/>
          </a:p>
          <a:p>
            <a:pPr marL="457200" lvl="0" indent="-457200" hangingPunct="0">
              <a:buFont typeface="+mj-lt"/>
              <a:buAutoNum type="arabicPeriod"/>
            </a:pPr>
            <a:r>
              <a:rPr lang="en-US" dirty="0" smtClean="0"/>
              <a:t>Offer service projects and mission </a:t>
            </a:r>
            <a:r>
              <a:rPr lang="en-US" dirty="0"/>
              <a:t>trips for </a:t>
            </a:r>
            <a:r>
              <a:rPr lang="en-US" dirty="0" smtClean="0"/>
              <a:t>all ages</a:t>
            </a:r>
            <a:endParaRPr lang="en-US" dirty="0"/>
          </a:p>
          <a:p>
            <a:pPr marL="457200" lvl="0" indent="-457200" hangingPunct="0">
              <a:buFont typeface="+mj-lt"/>
              <a:buAutoNum type="arabicPeriod"/>
            </a:pPr>
            <a:r>
              <a:rPr lang="en-US" dirty="0" smtClean="0"/>
              <a:t>Offer simple</a:t>
            </a:r>
            <a:r>
              <a:rPr lang="en-US" dirty="0"/>
              <a:t>, one-time </a:t>
            </a:r>
            <a:r>
              <a:rPr lang="en-US" dirty="0" smtClean="0"/>
              <a:t>intergenerational experiences: arts, music/concerts, drama, social </a:t>
            </a:r>
            <a:r>
              <a:rPr lang="en-US" dirty="0"/>
              <a:t>events</a:t>
            </a:r>
            <a:r>
              <a:rPr lang="en-US" dirty="0" smtClean="0"/>
              <a:t>, service </a:t>
            </a:r>
            <a:r>
              <a:rPr lang="en-US" dirty="0"/>
              <a:t>projects, </a:t>
            </a:r>
            <a:r>
              <a:rPr lang="en-US" dirty="0" smtClean="0"/>
              <a:t> sports, educational experiences </a:t>
            </a:r>
            <a:endParaRPr lang="en-US" dirty="0"/>
          </a:p>
        </p:txBody>
      </p:sp>
    </p:spTree>
    <p:extLst>
      <p:ext uri="{BB962C8B-B14F-4D97-AF65-F5344CB8AC3E}">
        <p14:creationId xmlns:p14="http://schemas.microsoft.com/office/powerpoint/2010/main" val="1479016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8476" y="418837"/>
            <a:ext cx="8455024" cy="777080"/>
          </a:xfrm>
        </p:spPr>
        <p:txBody>
          <a:bodyPr>
            <a:normAutofit/>
          </a:bodyPr>
          <a:lstStyle/>
          <a:p>
            <a:pPr algn="ctr"/>
            <a:r>
              <a:rPr lang="en-US" dirty="0" smtClean="0"/>
              <a:t>Families at the Center</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2938336055"/>
              </p:ext>
            </p:extLst>
          </p:nvPr>
        </p:nvGraphicFramePr>
        <p:xfrm>
          <a:off x="4393164" y="1366647"/>
          <a:ext cx="4750836" cy="47993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p:cNvSpPr>
            <a:spLocks noGrp="1"/>
          </p:cNvSpPr>
          <p:nvPr>
            <p:ph sz="half" idx="2"/>
          </p:nvPr>
        </p:nvSpPr>
        <p:spPr>
          <a:xfrm>
            <a:off x="498476" y="1195917"/>
            <a:ext cx="3819524" cy="5524500"/>
          </a:xfrm>
          <a:prstGeom prst="rect">
            <a:avLst/>
          </a:prstGeom>
        </p:spPr>
        <p:txBody>
          <a:bodyPr>
            <a:normAutofit fontScale="92500" lnSpcReduction="20000"/>
          </a:bodyPr>
          <a:lstStyle/>
          <a:p>
            <a:pPr marL="0" indent="0">
              <a:spcBef>
                <a:spcPts val="0"/>
              </a:spcBef>
              <a:buNone/>
            </a:pPr>
            <a:r>
              <a:rPr lang="en-US" sz="2400" dirty="0"/>
              <a:t>The </a:t>
            </a:r>
            <a:r>
              <a:rPr lang="en-US" sz="2400" i="1" dirty="0"/>
              <a:t>Family-at-the Center Approach</a:t>
            </a:r>
            <a:r>
              <a:rPr lang="en-US" sz="2400" dirty="0"/>
              <a:t> recognizes that parents and the family are the most powerful influence for virtually every child and youth outcome—personal, academic, social, and spiritual-religious; and that parents are </a:t>
            </a:r>
            <a:r>
              <a:rPr lang="en-US" sz="2400" i="1" dirty="0"/>
              <a:t>the</a:t>
            </a:r>
            <a:r>
              <a:rPr lang="en-US" sz="2400" dirty="0"/>
              <a:t> most important influence on the social and religious lives of children, youth, and emerging adults. </a:t>
            </a:r>
            <a:endParaRPr lang="en-US" sz="2400" dirty="0" smtClean="0"/>
          </a:p>
          <a:p>
            <a:pPr marL="0" indent="0">
              <a:spcBef>
                <a:spcPts val="0"/>
              </a:spcBef>
              <a:buNone/>
            </a:pPr>
            <a:endParaRPr lang="en-US" sz="2400" dirty="0"/>
          </a:p>
          <a:p>
            <a:pPr marL="0" indent="0">
              <a:spcBef>
                <a:spcPts val="0"/>
              </a:spcBef>
              <a:buNone/>
            </a:pPr>
            <a:r>
              <a:rPr lang="en-US" sz="2400" dirty="0" smtClean="0"/>
              <a:t>Given </a:t>
            </a:r>
            <a:r>
              <a:rPr lang="en-US" sz="2400" dirty="0"/>
              <a:t>the central role of families in shaping the lives of children and youth, the value of engaging, supporting, and educating families should be self-evident to all of us</a:t>
            </a:r>
            <a:r>
              <a:rPr lang="en-US" sz="2400" dirty="0" smtClean="0"/>
              <a:t>.</a:t>
            </a:r>
            <a:r>
              <a:rPr lang="en-US" sz="2600" dirty="0" smtClean="0">
                <a:solidFill>
                  <a:srgbClr val="000000"/>
                </a:solidFill>
              </a:rPr>
              <a:t> </a:t>
            </a:r>
            <a:endParaRPr lang="en-US" sz="2600" dirty="0">
              <a:solidFill>
                <a:srgbClr val="000000"/>
              </a:solidFill>
            </a:endParaRPr>
          </a:p>
        </p:txBody>
      </p:sp>
    </p:spTree>
    <p:extLst>
      <p:ext uri="{BB962C8B-B14F-4D97-AF65-F5344CB8AC3E}">
        <p14:creationId xmlns:p14="http://schemas.microsoft.com/office/powerpoint/2010/main" val="330108855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4844"/>
            <a:ext cx="9144000" cy="990600"/>
          </a:xfrm>
        </p:spPr>
        <p:txBody>
          <a:bodyPr>
            <a:normAutofit/>
          </a:bodyPr>
          <a:lstStyle/>
          <a:p>
            <a:pPr algn="ctr"/>
            <a:r>
              <a:rPr lang="en-US" dirty="0" smtClean="0"/>
              <a:t>Family Makes </a:t>
            </a:r>
            <a:r>
              <a:rPr lang="en-US" dirty="0"/>
              <a:t>a D</a:t>
            </a:r>
            <a:r>
              <a:rPr lang="en-US" dirty="0" smtClean="0"/>
              <a:t>ifference in Faith </a:t>
            </a:r>
            <a:r>
              <a:rPr lang="en-US" dirty="0" smtClean="0"/>
              <a:t>Growth</a:t>
            </a:r>
            <a:endParaRPr lang="en-US" dirty="0"/>
          </a:p>
        </p:txBody>
      </p:sp>
      <p:sp>
        <p:nvSpPr>
          <p:cNvPr id="3" name="Content Placeholder 2"/>
          <p:cNvSpPr>
            <a:spLocks noGrp="1"/>
          </p:cNvSpPr>
          <p:nvPr>
            <p:ph idx="1"/>
          </p:nvPr>
        </p:nvSpPr>
        <p:spPr/>
        <p:txBody>
          <a:bodyPr>
            <a:normAutofit/>
          </a:bodyPr>
          <a:lstStyle/>
          <a:p>
            <a:pPr marL="514350" indent="-514350">
              <a:spcBef>
                <a:spcPts val="0"/>
              </a:spcBef>
              <a:buFont typeface="+mj-lt"/>
              <a:buAutoNum type="arabicPeriod"/>
            </a:pPr>
            <a:r>
              <a:rPr lang="en-US" sz="2800" dirty="0" smtClean="0">
                <a:solidFill>
                  <a:srgbClr val="000000"/>
                </a:solidFill>
              </a:rPr>
              <a:t>Parents’ personal faith and practice</a:t>
            </a:r>
          </a:p>
          <a:p>
            <a:pPr marL="514350" indent="-514350">
              <a:spcBef>
                <a:spcPts val="0"/>
              </a:spcBef>
              <a:buFont typeface="+mj-lt"/>
              <a:buAutoNum type="arabicPeriod"/>
            </a:pPr>
            <a:r>
              <a:rPr lang="en-US" sz="2800" dirty="0">
                <a:solidFill>
                  <a:srgbClr val="000000"/>
                </a:solidFill>
              </a:rPr>
              <a:t>Parent-child relationship: close, warm</a:t>
            </a:r>
          </a:p>
          <a:p>
            <a:pPr marL="514350" indent="-514350">
              <a:spcBef>
                <a:spcPts val="0"/>
              </a:spcBef>
              <a:buFont typeface="+mj-lt"/>
              <a:buAutoNum type="arabicPeriod"/>
            </a:pPr>
            <a:r>
              <a:rPr lang="en-US" sz="2800" dirty="0" smtClean="0">
                <a:solidFill>
                  <a:srgbClr val="000000"/>
                </a:solidFill>
              </a:rPr>
              <a:t>Parents’ modeling and teaching a religious faith</a:t>
            </a:r>
          </a:p>
          <a:p>
            <a:pPr marL="514350" indent="-514350">
              <a:spcBef>
                <a:spcPts val="0"/>
              </a:spcBef>
              <a:buFont typeface="+mj-lt"/>
              <a:buAutoNum type="arabicPeriod"/>
            </a:pPr>
            <a:r>
              <a:rPr lang="en-US" sz="2800" dirty="0" smtClean="0">
                <a:solidFill>
                  <a:srgbClr val="000000"/>
                </a:solidFill>
              </a:rPr>
              <a:t>Parents’ involvement in church life and Sunday worship</a:t>
            </a:r>
          </a:p>
          <a:p>
            <a:pPr marL="514350" indent="-514350">
              <a:spcBef>
                <a:spcPts val="0"/>
              </a:spcBef>
              <a:buFont typeface="+mj-lt"/>
              <a:buAutoNum type="arabicPeriod"/>
            </a:pPr>
            <a:r>
              <a:rPr lang="en-US" sz="2800" dirty="0" smtClean="0">
                <a:solidFill>
                  <a:srgbClr val="000000"/>
                </a:solidFill>
              </a:rPr>
              <a:t>Grandparents’ religious influence &amp; relationship</a:t>
            </a:r>
          </a:p>
          <a:p>
            <a:pPr marL="514350" indent="-514350">
              <a:spcBef>
                <a:spcPts val="0"/>
              </a:spcBef>
              <a:buFont typeface="+mj-lt"/>
              <a:buAutoNum type="arabicPeriod"/>
            </a:pPr>
            <a:r>
              <a:rPr lang="en-US" sz="2800" dirty="0" smtClean="0">
                <a:solidFill>
                  <a:srgbClr val="000000"/>
                </a:solidFill>
              </a:rPr>
              <a:t>Religious tradition a child is born into</a:t>
            </a:r>
          </a:p>
          <a:p>
            <a:pPr marL="514350" indent="-514350">
              <a:spcBef>
                <a:spcPts val="0"/>
              </a:spcBef>
              <a:buFont typeface="+mj-lt"/>
              <a:buAutoNum type="arabicPeriod"/>
            </a:pPr>
            <a:r>
              <a:rPr lang="en-US" sz="2800" dirty="0" smtClean="0">
                <a:solidFill>
                  <a:srgbClr val="000000"/>
                </a:solidFill>
              </a:rPr>
              <a:t>Parents of the same faith</a:t>
            </a:r>
          </a:p>
          <a:p>
            <a:pPr marL="514350" indent="-514350">
              <a:spcBef>
                <a:spcPts val="0"/>
              </a:spcBef>
              <a:buFont typeface="+mj-lt"/>
              <a:buAutoNum type="arabicPeriod"/>
            </a:pPr>
            <a:r>
              <a:rPr lang="en-US" sz="2800" dirty="0">
                <a:solidFill>
                  <a:srgbClr val="000000"/>
                </a:solidFill>
              </a:rPr>
              <a:t>Family conversations about faith</a:t>
            </a:r>
          </a:p>
          <a:p>
            <a:pPr marL="514350" indent="-514350">
              <a:spcBef>
                <a:spcPts val="0"/>
              </a:spcBef>
              <a:buFont typeface="+mj-lt"/>
              <a:buAutoNum type="arabicPeriod"/>
            </a:pPr>
            <a:r>
              <a:rPr lang="en-US" sz="2800" dirty="0" smtClean="0">
                <a:solidFill>
                  <a:srgbClr val="000000"/>
                </a:solidFill>
              </a:rPr>
              <a:t>Family religious practices: prayer, reading the Bible, service to others, celebrating holidays/rituals</a:t>
            </a:r>
            <a:endParaRPr lang="en-US" sz="2800" dirty="0">
              <a:solidFill>
                <a:srgbClr val="000000"/>
              </a:solidFill>
            </a:endParaRPr>
          </a:p>
        </p:txBody>
      </p:sp>
    </p:spTree>
    <p:extLst>
      <p:ext uri="{BB962C8B-B14F-4D97-AF65-F5344CB8AC3E}">
        <p14:creationId xmlns:p14="http://schemas.microsoft.com/office/powerpoint/2010/main" val="233377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Family Faith Formation</a:t>
            </a:r>
            <a:endParaRPr lang="en-US" dirty="0"/>
          </a:p>
        </p:txBody>
      </p:sp>
      <p:sp>
        <p:nvSpPr>
          <p:cNvPr id="3" name="Content Placeholder 2"/>
          <p:cNvSpPr>
            <a:spLocks noGrp="1"/>
          </p:cNvSpPr>
          <p:nvPr>
            <p:ph idx="1"/>
          </p:nvPr>
        </p:nvSpPr>
        <p:spPr>
          <a:xfrm>
            <a:off x="4241799" y="1912392"/>
            <a:ext cx="4229101" cy="4564608"/>
          </a:xfrm>
        </p:spPr>
        <p:txBody>
          <a:bodyPr>
            <a:normAutofit lnSpcReduction="10000"/>
          </a:bodyPr>
          <a:lstStyle/>
          <a:p>
            <a:pPr marL="514350" indent="-514350">
              <a:spcBef>
                <a:spcPts val="0"/>
              </a:spcBef>
              <a:buFont typeface="+mj-lt"/>
              <a:buAutoNum type="arabicPeriod"/>
            </a:pPr>
            <a:r>
              <a:rPr lang="en-US" sz="2800" dirty="0" smtClean="0">
                <a:solidFill>
                  <a:schemeClr val="tx1"/>
                </a:solidFill>
              </a:rPr>
              <a:t>God in Everyday Life</a:t>
            </a:r>
          </a:p>
          <a:p>
            <a:pPr marL="514350" indent="-514350">
              <a:spcBef>
                <a:spcPts val="0"/>
              </a:spcBef>
              <a:buFont typeface="+mj-lt"/>
              <a:buAutoNum type="arabicPeriod"/>
            </a:pPr>
            <a:r>
              <a:rPr lang="en-US" sz="2800" dirty="0" smtClean="0">
                <a:solidFill>
                  <a:schemeClr val="tx1"/>
                </a:solidFill>
              </a:rPr>
              <a:t>Faith Practices at Home</a:t>
            </a:r>
          </a:p>
          <a:p>
            <a:pPr marL="514350" indent="-514350">
              <a:spcBef>
                <a:spcPts val="0"/>
              </a:spcBef>
              <a:buFont typeface="+mj-lt"/>
              <a:buAutoNum type="arabicPeriod"/>
            </a:pPr>
            <a:r>
              <a:rPr lang="en-US" sz="2800" dirty="0" smtClean="0">
                <a:solidFill>
                  <a:schemeClr val="tx1"/>
                </a:solidFill>
              </a:rPr>
              <a:t>Milestones</a:t>
            </a:r>
          </a:p>
          <a:p>
            <a:pPr marL="514350" indent="-514350">
              <a:spcBef>
                <a:spcPts val="0"/>
              </a:spcBef>
              <a:buFont typeface="+mj-lt"/>
              <a:buAutoNum type="arabicPeriod"/>
            </a:pPr>
            <a:r>
              <a:rPr lang="en-US" sz="2800" dirty="0" smtClean="0">
                <a:solidFill>
                  <a:schemeClr val="tx1"/>
                </a:solidFill>
              </a:rPr>
              <a:t>Seasonal Events</a:t>
            </a:r>
          </a:p>
          <a:p>
            <a:pPr marL="514350" indent="-514350">
              <a:spcBef>
                <a:spcPts val="0"/>
              </a:spcBef>
              <a:buFont typeface="+mj-lt"/>
              <a:buAutoNum type="arabicPeriod"/>
            </a:pPr>
            <a:r>
              <a:rPr lang="en-US" sz="2800" dirty="0" smtClean="0">
                <a:solidFill>
                  <a:schemeClr val="tx1"/>
                </a:solidFill>
              </a:rPr>
              <a:t>Encountering God in the Bible</a:t>
            </a:r>
          </a:p>
          <a:p>
            <a:pPr marL="514350" indent="-514350">
              <a:spcBef>
                <a:spcPts val="0"/>
              </a:spcBef>
              <a:buFont typeface="+mj-lt"/>
              <a:buAutoNum type="arabicPeriod"/>
            </a:pPr>
            <a:r>
              <a:rPr lang="en-US" sz="2800" dirty="0">
                <a:solidFill>
                  <a:schemeClr val="tx1"/>
                </a:solidFill>
              </a:rPr>
              <a:t>Intergenerational </a:t>
            </a:r>
            <a:r>
              <a:rPr lang="en-US" sz="2800" dirty="0" smtClean="0">
                <a:solidFill>
                  <a:schemeClr val="tx1"/>
                </a:solidFill>
              </a:rPr>
              <a:t>Connections</a:t>
            </a:r>
            <a:endParaRPr lang="en-US" sz="2800" dirty="0">
              <a:solidFill>
                <a:schemeClr val="tx1"/>
              </a:solidFill>
            </a:endParaRPr>
          </a:p>
          <a:p>
            <a:pPr marL="514350" indent="-514350">
              <a:spcBef>
                <a:spcPts val="0"/>
              </a:spcBef>
              <a:buFont typeface="+mj-lt"/>
              <a:buAutoNum type="arabicPeriod"/>
            </a:pPr>
            <a:r>
              <a:rPr lang="en-US" sz="2800" dirty="0">
                <a:solidFill>
                  <a:schemeClr val="tx1"/>
                </a:solidFill>
              </a:rPr>
              <a:t>Strong Family Life</a:t>
            </a:r>
          </a:p>
          <a:p>
            <a:pPr marL="514350" indent="-514350">
              <a:spcBef>
                <a:spcPts val="0"/>
              </a:spcBef>
              <a:buFont typeface="+mj-lt"/>
              <a:buAutoNum type="arabicPeriod"/>
            </a:pPr>
            <a:r>
              <a:rPr lang="en-US" sz="2800" dirty="0">
                <a:solidFill>
                  <a:schemeClr val="tx1"/>
                </a:solidFill>
              </a:rPr>
              <a:t>Parents &amp; Grandparents as Faith Formers</a:t>
            </a:r>
          </a:p>
          <a:p>
            <a:pPr marL="0" indent="0" algn="ctr">
              <a:spcBef>
                <a:spcPts val="0"/>
              </a:spcBef>
              <a:buNone/>
            </a:pPr>
            <a:endParaRPr lang="en-US" sz="2800" dirty="0" smtClean="0"/>
          </a:p>
          <a:p>
            <a:pPr marL="0" indent="0" algn="ctr">
              <a:spcBef>
                <a:spcPts val="0"/>
              </a:spcBef>
              <a:buNone/>
            </a:pPr>
            <a:endParaRPr lang="en-US" sz="2800" dirty="0"/>
          </a:p>
        </p:txBody>
      </p:sp>
      <p:pic>
        <p:nvPicPr>
          <p:cNvPr id="5" name="Picture 4" descr="parent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1077" y="1912392"/>
            <a:ext cx="3810000" cy="381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Content Placeholder 2"/>
          <p:cNvSpPr txBox="1">
            <a:spLocks/>
          </p:cNvSpPr>
          <p:nvPr/>
        </p:nvSpPr>
        <p:spPr>
          <a:xfrm>
            <a:off x="4141077" y="4874146"/>
            <a:ext cx="4635095" cy="18020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a:buNone/>
            </a:pPr>
            <a:endParaRPr lang="en-US" sz="2800" dirty="0"/>
          </a:p>
        </p:txBody>
      </p:sp>
    </p:spTree>
    <p:extLst>
      <p:ext uri="{BB962C8B-B14F-4D97-AF65-F5344CB8AC3E}">
        <p14:creationId xmlns:p14="http://schemas.microsoft.com/office/powerpoint/2010/main" val="34909665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Discovering God in </a:t>
            </a:r>
            <a:r>
              <a:rPr lang="en-US" dirty="0" smtClean="0"/>
              <a:t>Everyday Life</a:t>
            </a:r>
            <a:endParaRPr lang="en-US" dirty="0"/>
          </a:p>
        </p:txBody>
      </p:sp>
      <p:pic>
        <p:nvPicPr>
          <p:cNvPr id="4" name="Picture 3" descr="143638959643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43409" y="1524000"/>
            <a:ext cx="3422350" cy="5257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9746109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Forming Faith through Milestones</a:t>
            </a:r>
            <a:endParaRPr lang="en-US" dirty="0"/>
          </a:p>
        </p:txBody>
      </p:sp>
      <p:sp>
        <p:nvSpPr>
          <p:cNvPr id="61443" name="Rectangle 3"/>
          <p:cNvSpPr>
            <a:spLocks noGrp="1" noChangeArrowheads="1"/>
          </p:cNvSpPr>
          <p:nvPr>
            <p:ph idx="1"/>
          </p:nvPr>
        </p:nvSpPr>
        <p:spPr>
          <a:xfrm>
            <a:off x="498476" y="1689100"/>
            <a:ext cx="7556313" cy="4876799"/>
          </a:xfrm>
        </p:spPr>
        <p:txBody>
          <a:bodyPr>
            <a:noAutofit/>
          </a:bodyPr>
          <a:lstStyle/>
          <a:p>
            <a:pPr marL="514350" lvl="1" indent="-514350">
              <a:lnSpc>
                <a:spcPct val="90000"/>
              </a:lnSpc>
              <a:buClr>
                <a:schemeClr val="tx2"/>
              </a:buClr>
              <a:buFont typeface="+mj-lt"/>
              <a:buAutoNum type="arabicPeriod"/>
            </a:pPr>
            <a:r>
              <a:rPr lang="en-US" sz="2800" dirty="0">
                <a:solidFill>
                  <a:schemeClr val="tx1"/>
                </a:solidFill>
              </a:rPr>
              <a:t>Birth / Baptism </a:t>
            </a:r>
            <a:endParaRPr lang="en-US" sz="2800" dirty="0" smtClean="0">
              <a:solidFill>
                <a:schemeClr val="tx1"/>
              </a:solidFill>
            </a:endParaRPr>
          </a:p>
          <a:p>
            <a:pPr marL="514350" lvl="1" indent="-514350">
              <a:lnSpc>
                <a:spcPct val="90000"/>
              </a:lnSpc>
              <a:buClr>
                <a:schemeClr val="tx2"/>
              </a:buClr>
              <a:buFont typeface="+mj-lt"/>
              <a:buAutoNum type="arabicPeriod"/>
            </a:pPr>
            <a:r>
              <a:rPr lang="en-US" sz="2800" dirty="0" smtClean="0">
                <a:solidFill>
                  <a:schemeClr val="tx1"/>
                </a:solidFill>
              </a:rPr>
              <a:t>Starting School Year</a:t>
            </a:r>
            <a:endParaRPr lang="en-US" sz="2800" dirty="0">
              <a:solidFill>
                <a:schemeClr val="tx1"/>
              </a:solidFill>
            </a:endParaRPr>
          </a:p>
          <a:p>
            <a:pPr marL="514350" lvl="1" indent="-514350">
              <a:lnSpc>
                <a:spcPct val="90000"/>
              </a:lnSpc>
              <a:buClr>
                <a:schemeClr val="tx2"/>
              </a:buClr>
              <a:buFont typeface="+mj-lt"/>
              <a:buAutoNum type="arabicPeriod"/>
            </a:pPr>
            <a:r>
              <a:rPr lang="en-US" sz="2800" dirty="0">
                <a:solidFill>
                  <a:schemeClr val="tx1"/>
                </a:solidFill>
              </a:rPr>
              <a:t>First Communion</a:t>
            </a:r>
          </a:p>
          <a:p>
            <a:pPr marL="514350" lvl="1" indent="-514350">
              <a:lnSpc>
                <a:spcPct val="90000"/>
              </a:lnSpc>
              <a:buClr>
                <a:schemeClr val="tx2"/>
              </a:buClr>
              <a:buFont typeface="+mj-lt"/>
              <a:buAutoNum type="arabicPeriod"/>
            </a:pPr>
            <a:r>
              <a:rPr lang="en-US" sz="2800" dirty="0">
                <a:solidFill>
                  <a:schemeClr val="tx1"/>
                </a:solidFill>
              </a:rPr>
              <a:t>Receiving a first </a:t>
            </a:r>
            <a:r>
              <a:rPr lang="en-US" sz="2800" dirty="0" smtClean="0">
                <a:solidFill>
                  <a:schemeClr val="tx1"/>
                </a:solidFill>
              </a:rPr>
              <a:t>Bible</a:t>
            </a:r>
          </a:p>
          <a:p>
            <a:pPr marL="514350" lvl="1" indent="-514350">
              <a:lnSpc>
                <a:spcPct val="80000"/>
              </a:lnSpc>
              <a:buClr>
                <a:schemeClr val="tx2"/>
              </a:buClr>
              <a:buFont typeface="+mj-lt"/>
              <a:buAutoNum type="arabicPeriod"/>
            </a:pPr>
            <a:r>
              <a:rPr lang="en-US" sz="2800" dirty="0">
                <a:solidFill>
                  <a:schemeClr val="tx1"/>
                </a:solidFill>
              </a:rPr>
              <a:t>Confirmation</a:t>
            </a:r>
          </a:p>
          <a:p>
            <a:pPr marL="514350" lvl="1" indent="-514350">
              <a:lnSpc>
                <a:spcPct val="80000"/>
              </a:lnSpc>
              <a:buClr>
                <a:schemeClr val="tx2"/>
              </a:buClr>
              <a:buFont typeface="+mj-lt"/>
              <a:buAutoNum type="arabicPeriod"/>
            </a:pPr>
            <a:r>
              <a:rPr lang="en-US" sz="2800" dirty="0">
                <a:solidFill>
                  <a:schemeClr val="tx1"/>
                </a:solidFill>
              </a:rPr>
              <a:t>Graduation (HS, College)</a:t>
            </a:r>
          </a:p>
          <a:p>
            <a:pPr marL="514350" lvl="1" indent="-514350">
              <a:lnSpc>
                <a:spcPct val="80000"/>
              </a:lnSpc>
              <a:buClr>
                <a:schemeClr val="tx2"/>
              </a:buClr>
              <a:buFont typeface="+mj-lt"/>
              <a:buAutoNum type="arabicPeriod"/>
            </a:pPr>
            <a:r>
              <a:rPr lang="en-US" sz="2800" dirty="0" smtClean="0">
                <a:solidFill>
                  <a:schemeClr val="tx1"/>
                </a:solidFill>
              </a:rPr>
              <a:t>Engagement </a:t>
            </a:r>
            <a:endParaRPr lang="en-US" sz="2800" dirty="0">
              <a:solidFill>
                <a:schemeClr val="tx1"/>
              </a:solidFill>
            </a:endParaRPr>
          </a:p>
          <a:p>
            <a:pPr marL="514350" lvl="1" indent="-514350">
              <a:lnSpc>
                <a:spcPct val="80000"/>
              </a:lnSpc>
              <a:buClr>
                <a:schemeClr val="tx2"/>
              </a:buClr>
              <a:buFont typeface="+mj-lt"/>
              <a:buAutoNum type="arabicPeriod"/>
            </a:pPr>
            <a:r>
              <a:rPr lang="en-US" sz="2800" dirty="0">
                <a:solidFill>
                  <a:schemeClr val="tx1"/>
                </a:solidFill>
              </a:rPr>
              <a:t>Wedding</a:t>
            </a:r>
          </a:p>
          <a:p>
            <a:pPr marL="514350" lvl="1" indent="-514350">
              <a:lnSpc>
                <a:spcPct val="80000"/>
              </a:lnSpc>
              <a:buClr>
                <a:schemeClr val="tx2"/>
              </a:buClr>
              <a:buFont typeface="+mj-lt"/>
              <a:buAutoNum type="arabicPeriod"/>
            </a:pPr>
            <a:r>
              <a:rPr lang="en-US" sz="2800" dirty="0">
                <a:solidFill>
                  <a:schemeClr val="tx1"/>
                </a:solidFill>
              </a:rPr>
              <a:t>Retirement </a:t>
            </a:r>
            <a:endParaRPr lang="en-US" sz="2800" dirty="0" smtClean="0">
              <a:solidFill>
                <a:schemeClr val="tx1"/>
              </a:solidFill>
            </a:endParaRPr>
          </a:p>
          <a:p>
            <a:pPr marL="514350" lvl="1" indent="-514350">
              <a:lnSpc>
                <a:spcPct val="80000"/>
              </a:lnSpc>
              <a:buClr>
                <a:schemeClr val="tx2"/>
              </a:buClr>
              <a:buFont typeface="+mj-lt"/>
              <a:buAutoNum type="arabicPeriod"/>
            </a:pPr>
            <a:r>
              <a:rPr lang="en-US" sz="2800" dirty="0" smtClean="0">
                <a:solidFill>
                  <a:schemeClr val="tx1"/>
                </a:solidFill>
              </a:rPr>
              <a:t>Death </a:t>
            </a:r>
            <a:r>
              <a:rPr lang="en-US" sz="2800" dirty="0">
                <a:solidFill>
                  <a:schemeClr val="tx1"/>
                </a:solidFill>
              </a:rPr>
              <a:t>/ </a:t>
            </a:r>
            <a:r>
              <a:rPr lang="en-US" sz="2800" dirty="0" smtClean="0">
                <a:solidFill>
                  <a:schemeClr val="tx1"/>
                </a:solidFill>
              </a:rPr>
              <a:t>Funeral</a:t>
            </a:r>
            <a:endParaRPr lang="en-US" sz="2800" dirty="0">
              <a:solidFill>
                <a:schemeClr val="tx1"/>
              </a:solidFill>
            </a:endParaRPr>
          </a:p>
        </p:txBody>
      </p:sp>
    </p:spTree>
    <p:extLst>
      <p:ext uri="{BB962C8B-B14F-4D97-AF65-F5344CB8AC3E}">
        <p14:creationId xmlns:p14="http://schemas.microsoft.com/office/powerpoint/2010/main" val="258225521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oted_in_faith_booklet_2013_14_interactive_Page_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7518" y="1914891"/>
            <a:ext cx="2382583" cy="3682175"/>
          </a:xfrm>
          <a:prstGeom prst="rect">
            <a:avLst/>
          </a:prstGeom>
          <a:ln>
            <a:noFill/>
          </a:ln>
          <a:effectLst>
            <a:outerShdw blurRad="292100" dist="139700" dir="2700000" algn="tl" rotWithShape="0">
              <a:srgbClr val="333333">
                <a:alpha val="65000"/>
              </a:srgbClr>
            </a:outerShdw>
          </a:effectLst>
        </p:spPr>
      </p:pic>
      <p:pic>
        <p:nvPicPr>
          <p:cNvPr id="5" name="Picture 4" descr="rooted_in_faith_booklet_2013_14_interactive_Page_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44900" y="1470390"/>
            <a:ext cx="4670047" cy="5322491"/>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normAutofit/>
          </a:bodyPr>
          <a:lstStyle/>
          <a:p>
            <a:pPr algn="ctr"/>
            <a:r>
              <a:rPr lang="en-US" dirty="0" smtClean="0"/>
              <a:t>Forming </a:t>
            </a:r>
            <a:r>
              <a:rPr lang="en-US" dirty="0" smtClean="0"/>
              <a:t>Faith through Milestones</a:t>
            </a:r>
            <a:endParaRPr lang="en-US" dirty="0"/>
          </a:p>
        </p:txBody>
      </p:sp>
    </p:spTree>
    <p:extLst>
      <p:ext uri="{BB962C8B-B14F-4D97-AF65-F5344CB8AC3E}">
        <p14:creationId xmlns:p14="http://schemas.microsoft.com/office/powerpoint/2010/main" val="110895738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7" descr="Reimagining Cover final 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0096" y="1600201"/>
            <a:ext cx="2045348" cy="3090862"/>
          </a:xfrm>
          <a:prstGeom prst="rect">
            <a:avLst/>
          </a:prstGeom>
          <a:ln>
            <a:noFill/>
          </a:ln>
          <a:effectLst>
            <a:outerShdw blurRad="292100" dist="139700" dir="2700000" algn="tl" rotWithShape="0">
              <a:srgbClr val="333333">
                <a:alpha val="65000"/>
              </a:srgbClr>
            </a:outerShdw>
          </a:effectLst>
        </p:spPr>
      </p:pic>
      <p:sp>
        <p:nvSpPr>
          <p:cNvPr id="10" name="Title 9"/>
          <p:cNvSpPr>
            <a:spLocks noGrp="1"/>
          </p:cNvSpPr>
          <p:nvPr>
            <p:ph type="title"/>
          </p:nvPr>
        </p:nvSpPr>
        <p:spPr/>
        <p:txBody>
          <a:bodyPr/>
          <a:lstStyle/>
          <a:p>
            <a:pPr algn="ctr"/>
            <a:r>
              <a:rPr lang="en-US" dirty="0" smtClean="0"/>
              <a:t>Lifelong Faith Books </a:t>
            </a:r>
            <a:endParaRPr lang="en-US" dirty="0"/>
          </a:p>
        </p:txBody>
      </p:sp>
      <p:sp>
        <p:nvSpPr>
          <p:cNvPr id="5" name="Content Placeholder 4"/>
          <p:cNvSpPr>
            <a:spLocks noGrp="1"/>
          </p:cNvSpPr>
          <p:nvPr>
            <p:ph idx="1"/>
          </p:nvPr>
        </p:nvSpPr>
        <p:spPr>
          <a:xfrm>
            <a:off x="4720539" y="1497776"/>
            <a:ext cx="4330656" cy="1006536"/>
          </a:xfrm>
        </p:spPr>
        <p:txBody>
          <a:bodyPr/>
          <a:lstStyle/>
          <a:p>
            <a:pPr marL="0" indent="0" algn="ctr">
              <a:buNone/>
            </a:pPr>
            <a:r>
              <a:rPr lang="en-US" dirty="0" smtClean="0"/>
              <a:t>$6 discount (shipping)</a:t>
            </a:r>
          </a:p>
          <a:p>
            <a:pPr marL="0" indent="0" algn="ctr">
              <a:buNone/>
            </a:pPr>
            <a:r>
              <a:rPr lang="en-US" dirty="0" smtClean="0"/>
              <a:t>Coupon Code: Fordham</a:t>
            </a:r>
            <a:endParaRPr lang="en-US" dirty="0"/>
          </a:p>
        </p:txBody>
      </p:sp>
      <p:pic>
        <p:nvPicPr>
          <p:cNvPr id="2" name="Picture 1" descr="AFF Cove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85295" y="2350520"/>
            <a:ext cx="2057400" cy="3086101"/>
          </a:xfrm>
          <a:prstGeom prst="rect">
            <a:avLst/>
          </a:prstGeom>
          <a:ln>
            <a:noFill/>
          </a:ln>
          <a:effectLst>
            <a:outerShdw blurRad="292100" dist="139700" dir="2700000" algn="tl" rotWithShape="0">
              <a:srgbClr val="333333">
                <a:alpha val="65000"/>
              </a:srgbClr>
            </a:outerShdw>
          </a:effectLst>
        </p:spPr>
      </p:pic>
      <p:pic>
        <p:nvPicPr>
          <p:cNvPr id="3" name="Picture 2" descr="FamiliesCenterCove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36303" y="3366360"/>
            <a:ext cx="1981200" cy="2971800"/>
          </a:xfrm>
          <a:prstGeom prst="rect">
            <a:avLst/>
          </a:prstGeom>
          <a:ln>
            <a:noFill/>
          </a:ln>
          <a:effectLst>
            <a:outerShdw blurRad="292100" dist="139700" dir="2700000" algn="tl" rotWithShape="0">
              <a:srgbClr val="333333">
                <a:alpha val="65000"/>
              </a:srgbClr>
            </a:outerShdw>
          </a:effectLst>
        </p:spPr>
      </p:pic>
      <p:pic>
        <p:nvPicPr>
          <p:cNvPr id="4" name="Picture 3" descr="Generations Cover 2.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20539" y="2873074"/>
            <a:ext cx="2009832" cy="30529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628651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erican_Family_Assets_Study - insert.pdf"/>
          <p:cNvPicPr>
            <a:picLocks noChangeAspect="1"/>
          </p:cNvPicPr>
          <p:nvPr/>
        </p:nvPicPr>
        <p:blipFill rotWithShape="1">
          <a:blip r:embed="rId2" cstate="screen">
            <a:extLst>
              <a:ext uri="{28A0092B-C50C-407E-A947-70E740481C1C}">
                <a14:useLocalDpi xmlns:a14="http://schemas.microsoft.com/office/drawing/2010/main"/>
              </a:ext>
            </a:extLst>
          </a:blip>
          <a:srcRect l="3952" t="30076" r="3435" b="26703"/>
          <a:stretch/>
        </p:blipFill>
        <p:spPr>
          <a:xfrm>
            <a:off x="108551" y="2091021"/>
            <a:ext cx="8948485" cy="3901247"/>
          </a:xfrm>
          <a:prstGeom prst="rect">
            <a:avLst/>
          </a:prstGeom>
          <a:ln>
            <a:noFill/>
          </a:ln>
          <a:effectLst>
            <a:outerShdw blurRad="190500" algn="tl" rotWithShape="0">
              <a:srgbClr val="000000">
                <a:alpha val="70000"/>
              </a:srgbClr>
            </a:outerShdw>
          </a:effectLst>
        </p:spPr>
      </p:pic>
      <p:sp>
        <p:nvSpPr>
          <p:cNvPr id="3" name="Title 2"/>
          <p:cNvSpPr>
            <a:spLocks noGrp="1"/>
          </p:cNvSpPr>
          <p:nvPr>
            <p:ph type="title"/>
          </p:nvPr>
        </p:nvSpPr>
        <p:spPr/>
        <p:txBody>
          <a:bodyPr>
            <a:normAutofit fontScale="90000"/>
          </a:bodyPr>
          <a:lstStyle/>
          <a:p>
            <a:pPr algn="ctr"/>
            <a:r>
              <a:rPr lang="en-US" dirty="0" smtClean="0"/>
              <a:t>Developing </a:t>
            </a:r>
            <a:r>
              <a:rPr lang="en-US" dirty="0"/>
              <a:t>a </a:t>
            </a:r>
            <a:r>
              <a:rPr lang="en-US" dirty="0" smtClean="0"/>
              <a:t>Strong </a:t>
            </a:r>
            <a:r>
              <a:rPr lang="en-US" dirty="0"/>
              <a:t>F</a:t>
            </a:r>
            <a:r>
              <a:rPr lang="en-US" dirty="0" smtClean="0"/>
              <a:t>amily </a:t>
            </a:r>
            <a:r>
              <a:rPr lang="en-US" dirty="0" smtClean="0"/>
              <a:t>Life</a:t>
            </a:r>
            <a:br>
              <a:rPr lang="en-US" dirty="0" smtClean="0"/>
            </a:br>
            <a:r>
              <a:rPr lang="en-US" sz="2700" dirty="0" smtClean="0"/>
              <a:t>Family Assets </a:t>
            </a:r>
            <a:r>
              <a:rPr lang="mr-IN" sz="2700" dirty="0" smtClean="0"/>
              <a:t>–</a:t>
            </a:r>
            <a:r>
              <a:rPr lang="en-US" sz="2700" dirty="0" smtClean="0"/>
              <a:t> Search Institute</a:t>
            </a:r>
            <a:endParaRPr lang="en-US" sz="2700" dirty="0"/>
          </a:p>
        </p:txBody>
      </p:sp>
    </p:spTree>
    <p:extLst>
      <p:ext uri="{BB962C8B-B14F-4D97-AF65-F5344CB8AC3E}">
        <p14:creationId xmlns:p14="http://schemas.microsoft.com/office/powerpoint/2010/main" val="3842549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0" y="533400"/>
            <a:ext cx="9144000" cy="990600"/>
          </a:xfrm>
        </p:spPr>
        <p:txBody>
          <a:bodyPr>
            <a:noAutofit/>
          </a:bodyPr>
          <a:lstStyle/>
          <a:p>
            <a:pPr algn="ctr"/>
            <a:r>
              <a:rPr lang="en-US" dirty="0" smtClean="0"/>
              <a:t>Developing a Strong Family Life</a:t>
            </a:r>
            <a:br>
              <a:rPr lang="en-US" dirty="0" smtClean="0"/>
            </a:br>
            <a:r>
              <a:rPr lang="en-US" sz="2400" dirty="0" smtClean="0"/>
              <a:t>Developmental Relationships </a:t>
            </a:r>
            <a:r>
              <a:rPr lang="mr-IN" sz="2400" dirty="0" smtClean="0"/>
              <a:t>–</a:t>
            </a:r>
            <a:r>
              <a:rPr lang="en-US" sz="2400" dirty="0" smtClean="0"/>
              <a:t> Search Institute </a:t>
            </a:r>
            <a:endParaRPr lang="en-US" sz="2400" dirty="0"/>
          </a:p>
        </p:txBody>
      </p:sp>
      <p:grpSp>
        <p:nvGrpSpPr>
          <p:cNvPr id="24" name="Group 23"/>
          <p:cNvGrpSpPr/>
          <p:nvPr/>
        </p:nvGrpSpPr>
        <p:grpSpPr>
          <a:xfrm>
            <a:off x="3215640" y="4235510"/>
            <a:ext cx="2880360" cy="2286000"/>
            <a:chOff x="3352800" y="3810000"/>
            <a:chExt cx="2880360" cy="2286000"/>
          </a:xfrm>
        </p:grpSpPr>
        <p:pic>
          <p:nvPicPr>
            <p:cNvPr id="8" name="Picture 7" descr="challenge-growth-tr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52800" y="3810000"/>
              <a:ext cx="2286000" cy="2286000"/>
            </a:xfrm>
            <a:prstGeom prst="rect">
              <a:avLst/>
            </a:prstGeom>
          </p:spPr>
        </p:pic>
        <p:sp>
          <p:nvSpPr>
            <p:cNvPr id="9" name="TextBox 8"/>
            <p:cNvSpPr txBox="1"/>
            <p:nvPr/>
          </p:nvSpPr>
          <p:spPr>
            <a:xfrm>
              <a:off x="3581400" y="5410200"/>
              <a:ext cx="2651760" cy="400110"/>
            </a:xfrm>
            <a:prstGeom prst="rect">
              <a:avLst/>
            </a:prstGeom>
            <a:solidFill>
              <a:schemeClr val="accent4"/>
            </a:solidFill>
          </p:spPr>
          <p:txBody>
            <a:bodyPr wrap="square" lIns="91440" rIns="91440" rtlCol="0">
              <a:spAutoFit/>
            </a:bodyPr>
            <a:lstStyle/>
            <a:p>
              <a:r>
                <a:rPr lang="en-US" sz="2000" b="1" dirty="0">
                  <a:solidFill>
                    <a:srgbClr val="FFFFFF"/>
                  </a:solidFill>
                  <a:latin typeface="Calibri"/>
                  <a:ea typeface="ＭＳ Ｐゴシック"/>
                  <a:cs typeface="Calibri"/>
                </a:rPr>
                <a:t>Expand </a:t>
              </a:r>
              <a:r>
                <a:rPr lang="en-US" sz="2000" b="1" dirty="0" smtClean="0">
                  <a:solidFill>
                    <a:srgbClr val="FFFFFF"/>
                  </a:solidFill>
                  <a:latin typeface="Calibri"/>
                  <a:ea typeface="ＭＳ Ｐゴシック"/>
                  <a:cs typeface="Calibri"/>
                </a:rPr>
                <a:t>Possibilities</a:t>
              </a:r>
              <a:endParaRPr lang="en-US" sz="2000" b="1" dirty="0">
                <a:solidFill>
                  <a:srgbClr val="FFFFFF"/>
                </a:solidFill>
                <a:latin typeface="Calibri"/>
                <a:ea typeface="ＭＳ Ｐゴシック"/>
                <a:cs typeface="Calibri"/>
              </a:endParaRPr>
            </a:p>
          </p:txBody>
        </p:sp>
      </p:grpSp>
      <p:grpSp>
        <p:nvGrpSpPr>
          <p:cNvPr id="25" name="Group 24"/>
          <p:cNvGrpSpPr/>
          <p:nvPr/>
        </p:nvGrpSpPr>
        <p:grpSpPr>
          <a:xfrm>
            <a:off x="238866" y="4342556"/>
            <a:ext cx="2891367" cy="2286000"/>
            <a:chOff x="304800" y="3810000"/>
            <a:chExt cx="2891367" cy="2286000"/>
          </a:xfrm>
        </p:grpSpPr>
        <p:pic>
          <p:nvPicPr>
            <p:cNvPr id="6" name="Picture 5" descr="SharePower.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800" y="3810000"/>
              <a:ext cx="2286000" cy="2286000"/>
            </a:xfrm>
            <a:prstGeom prst="rect">
              <a:avLst/>
            </a:prstGeom>
          </p:spPr>
        </p:pic>
        <p:sp>
          <p:nvSpPr>
            <p:cNvPr id="10" name="TextBox 9"/>
            <p:cNvSpPr txBox="1"/>
            <p:nvPr/>
          </p:nvSpPr>
          <p:spPr>
            <a:xfrm>
              <a:off x="544407" y="5427131"/>
              <a:ext cx="2651760" cy="400110"/>
            </a:xfrm>
            <a:prstGeom prst="rect">
              <a:avLst/>
            </a:prstGeom>
            <a:solidFill>
              <a:schemeClr val="accent2"/>
            </a:solidFill>
          </p:spPr>
          <p:txBody>
            <a:bodyPr wrap="square" lIns="91440" rIns="91440" rtlCol="0">
              <a:spAutoFit/>
            </a:bodyPr>
            <a:lstStyle/>
            <a:p>
              <a:r>
                <a:rPr lang="en-US" sz="2000" b="1" dirty="0">
                  <a:solidFill>
                    <a:srgbClr val="FFFFFF"/>
                  </a:solidFill>
                  <a:latin typeface="Calibri"/>
                  <a:ea typeface="ＭＳ Ｐゴシック"/>
                  <a:cs typeface="Calibri"/>
                </a:rPr>
                <a:t>Share </a:t>
              </a:r>
              <a:r>
                <a:rPr lang="en-US" sz="2000" b="1" dirty="0" smtClean="0">
                  <a:solidFill>
                    <a:srgbClr val="FFFFFF"/>
                  </a:solidFill>
                  <a:latin typeface="Calibri"/>
                  <a:ea typeface="ＭＳ Ｐゴシック"/>
                  <a:cs typeface="Calibri"/>
                </a:rPr>
                <a:t>Power</a:t>
              </a:r>
              <a:endParaRPr lang="en-US" sz="2000" b="1" dirty="0">
                <a:solidFill>
                  <a:srgbClr val="FFFFFF"/>
                </a:solidFill>
                <a:latin typeface="Calibri"/>
                <a:ea typeface="ＭＳ Ｐゴシック"/>
                <a:cs typeface="Calibri"/>
              </a:endParaRPr>
            </a:p>
          </p:txBody>
        </p:sp>
      </p:grpSp>
      <p:grpSp>
        <p:nvGrpSpPr>
          <p:cNvPr id="21" name="Group 20"/>
          <p:cNvGrpSpPr/>
          <p:nvPr/>
        </p:nvGrpSpPr>
        <p:grpSpPr>
          <a:xfrm>
            <a:off x="6096000" y="3199556"/>
            <a:ext cx="2880360" cy="2286000"/>
            <a:chOff x="6019800" y="1879600"/>
            <a:chExt cx="2880360" cy="2286000"/>
          </a:xfrm>
        </p:grpSpPr>
        <p:pic>
          <p:nvPicPr>
            <p:cNvPr id="5" name="Picture 4" descr="ExpressCare.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19800" y="1879600"/>
              <a:ext cx="2286000" cy="2286000"/>
            </a:xfrm>
            <a:prstGeom prst="rect">
              <a:avLst/>
            </a:prstGeom>
          </p:spPr>
        </p:pic>
        <p:sp>
          <p:nvSpPr>
            <p:cNvPr id="11" name="TextBox 10"/>
            <p:cNvSpPr txBox="1"/>
            <p:nvPr/>
          </p:nvSpPr>
          <p:spPr>
            <a:xfrm>
              <a:off x="6248400" y="2819400"/>
              <a:ext cx="2651760" cy="400110"/>
            </a:xfrm>
            <a:prstGeom prst="rect">
              <a:avLst/>
            </a:prstGeom>
            <a:solidFill>
              <a:schemeClr val="accent3">
                <a:lumMod val="75000"/>
              </a:schemeClr>
            </a:solidFill>
          </p:spPr>
          <p:txBody>
            <a:bodyPr wrap="square" lIns="91440" rIns="91440" rtlCol="0">
              <a:spAutoFit/>
            </a:bodyPr>
            <a:lstStyle/>
            <a:p>
              <a:r>
                <a:rPr lang="en-US" sz="2000" b="1" dirty="0">
                  <a:solidFill>
                    <a:srgbClr val="FFFFFF"/>
                  </a:solidFill>
                  <a:latin typeface="Calibri"/>
                  <a:ea typeface="ＭＳ Ｐゴシック"/>
                  <a:cs typeface="Calibri"/>
                </a:rPr>
                <a:t>Provide </a:t>
              </a:r>
              <a:r>
                <a:rPr lang="en-US" sz="2000" b="1" dirty="0" smtClean="0">
                  <a:solidFill>
                    <a:srgbClr val="FFFFFF"/>
                  </a:solidFill>
                  <a:latin typeface="Calibri"/>
                  <a:ea typeface="ＭＳ Ｐゴシック"/>
                  <a:cs typeface="Calibri"/>
                </a:rPr>
                <a:t>Support</a:t>
              </a:r>
              <a:endParaRPr lang="en-US" sz="2000" b="1" dirty="0">
                <a:solidFill>
                  <a:srgbClr val="FFFFFF"/>
                </a:solidFill>
                <a:latin typeface="Calibri"/>
                <a:ea typeface="ＭＳ Ｐゴシック"/>
                <a:cs typeface="Calibri"/>
              </a:endParaRPr>
            </a:p>
          </p:txBody>
        </p:sp>
      </p:grpSp>
      <p:grpSp>
        <p:nvGrpSpPr>
          <p:cNvPr id="22" name="Group 21"/>
          <p:cNvGrpSpPr/>
          <p:nvPr/>
        </p:nvGrpSpPr>
        <p:grpSpPr>
          <a:xfrm>
            <a:off x="3215640" y="1850300"/>
            <a:ext cx="2880360" cy="2286000"/>
            <a:chOff x="3124200" y="1219200"/>
            <a:chExt cx="2880360" cy="2286000"/>
          </a:xfrm>
        </p:grpSpPr>
        <p:pic>
          <p:nvPicPr>
            <p:cNvPr id="4" name="Picture 3" descr="ChallengeGrowth.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24200" y="1219200"/>
              <a:ext cx="2286000" cy="2286000"/>
            </a:xfrm>
            <a:prstGeom prst="rect">
              <a:avLst/>
            </a:prstGeom>
          </p:spPr>
        </p:pic>
        <p:sp>
          <p:nvSpPr>
            <p:cNvPr id="12" name="TextBox 11"/>
            <p:cNvSpPr txBox="1"/>
            <p:nvPr/>
          </p:nvSpPr>
          <p:spPr>
            <a:xfrm>
              <a:off x="3352800" y="2819400"/>
              <a:ext cx="2651760" cy="400110"/>
            </a:xfrm>
            <a:prstGeom prst="rect">
              <a:avLst/>
            </a:prstGeom>
            <a:solidFill>
              <a:schemeClr val="bg2">
                <a:lumMod val="50000"/>
              </a:schemeClr>
            </a:solidFill>
          </p:spPr>
          <p:txBody>
            <a:bodyPr wrap="square" lIns="91440" rIns="91440" rtlCol="0">
              <a:spAutoFit/>
            </a:bodyPr>
            <a:lstStyle/>
            <a:p>
              <a:r>
                <a:rPr lang="en-US" sz="2000" b="1" dirty="0" smtClean="0">
                  <a:solidFill>
                    <a:srgbClr val="FFFFFF"/>
                  </a:solidFill>
                  <a:latin typeface="Calibri"/>
                  <a:ea typeface="ＭＳ Ｐゴシック"/>
                  <a:cs typeface="Calibri"/>
                </a:rPr>
                <a:t>Challenge Growth</a:t>
              </a:r>
              <a:endParaRPr lang="en-US" sz="2000" b="1" dirty="0">
                <a:solidFill>
                  <a:srgbClr val="FFFFFF"/>
                </a:solidFill>
                <a:latin typeface="Calibri"/>
                <a:ea typeface="ＭＳ Ｐゴシック"/>
                <a:cs typeface="Calibri"/>
              </a:endParaRPr>
            </a:p>
          </p:txBody>
        </p:sp>
      </p:grpSp>
      <p:grpSp>
        <p:nvGrpSpPr>
          <p:cNvPr id="23" name="Group 22"/>
          <p:cNvGrpSpPr/>
          <p:nvPr/>
        </p:nvGrpSpPr>
        <p:grpSpPr>
          <a:xfrm>
            <a:off x="249873" y="1752600"/>
            <a:ext cx="2880360" cy="2286000"/>
            <a:chOff x="304800" y="1193800"/>
            <a:chExt cx="2880360" cy="2286000"/>
          </a:xfrm>
        </p:grpSpPr>
        <p:pic>
          <p:nvPicPr>
            <p:cNvPr id="7" name="Picture 6" descr="share-power-try.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04800" y="1193800"/>
              <a:ext cx="2286000" cy="2286000"/>
            </a:xfrm>
            <a:prstGeom prst="rect">
              <a:avLst/>
            </a:prstGeom>
          </p:spPr>
        </p:pic>
        <p:sp>
          <p:nvSpPr>
            <p:cNvPr id="13" name="TextBox 12"/>
            <p:cNvSpPr txBox="1"/>
            <p:nvPr/>
          </p:nvSpPr>
          <p:spPr>
            <a:xfrm>
              <a:off x="533400" y="2819400"/>
              <a:ext cx="2651760" cy="400110"/>
            </a:xfrm>
            <a:prstGeom prst="rect">
              <a:avLst/>
            </a:prstGeom>
            <a:solidFill>
              <a:schemeClr val="tx2"/>
            </a:solidFill>
          </p:spPr>
          <p:txBody>
            <a:bodyPr wrap="square" lIns="91440" rIns="91440" rtlCol="0">
              <a:spAutoFit/>
            </a:bodyPr>
            <a:lstStyle/>
            <a:p>
              <a:r>
                <a:rPr lang="en-US" sz="2000" b="1" dirty="0">
                  <a:solidFill>
                    <a:srgbClr val="FFFFFF"/>
                  </a:solidFill>
                  <a:latin typeface="Calibri"/>
                  <a:ea typeface="ＭＳ Ｐゴシック"/>
                  <a:cs typeface="Calibri"/>
                </a:rPr>
                <a:t>Express </a:t>
              </a:r>
              <a:r>
                <a:rPr lang="en-US" sz="2000" b="1" dirty="0" smtClean="0">
                  <a:solidFill>
                    <a:srgbClr val="FFFFFF"/>
                  </a:solidFill>
                  <a:latin typeface="Calibri"/>
                  <a:ea typeface="ＭＳ Ｐゴシック"/>
                  <a:cs typeface="Calibri"/>
                </a:rPr>
                <a:t>Care</a:t>
              </a:r>
              <a:endParaRPr lang="en-US" sz="2000" b="1" dirty="0">
                <a:solidFill>
                  <a:srgbClr val="FFFFFF"/>
                </a:solidFill>
                <a:latin typeface="Calibri"/>
                <a:ea typeface="ＭＳ Ｐゴシック"/>
                <a:cs typeface="Calibri"/>
              </a:endParaRPr>
            </a:p>
          </p:txBody>
        </p:sp>
      </p:grpSp>
    </p:spTree>
    <p:extLst>
      <p:ext uri="{BB962C8B-B14F-4D97-AF65-F5344CB8AC3E}">
        <p14:creationId xmlns:p14="http://schemas.microsoft.com/office/powerpoint/2010/main" val="30952956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v Relationships Chart.pdf"/>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85844" y="434222"/>
            <a:ext cx="6042847" cy="62205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550874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Life</a:t>
            </a:r>
            <a:r>
              <a:rPr lang="en-US" dirty="0"/>
              <a:t> </a:t>
            </a:r>
            <a:r>
              <a:rPr lang="en-US" dirty="0" smtClean="0"/>
              <a:t>Cycle Faith Formation</a:t>
            </a:r>
            <a:endParaRPr lang="en-US" dirty="0"/>
          </a:p>
        </p:txBody>
      </p:sp>
      <p:sp>
        <p:nvSpPr>
          <p:cNvPr id="3" name="Content Placeholder 2"/>
          <p:cNvSpPr>
            <a:spLocks noGrp="1"/>
          </p:cNvSpPr>
          <p:nvPr>
            <p:ph sz="half" idx="4294967295"/>
          </p:nvPr>
        </p:nvSpPr>
        <p:spPr>
          <a:xfrm>
            <a:off x="685800" y="1552869"/>
            <a:ext cx="2726317" cy="4798009"/>
          </a:xfrm>
          <a:prstGeom prst="rect">
            <a:avLst/>
          </a:prstGeom>
        </p:spPr>
        <p:txBody>
          <a:bodyPr>
            <a:normAutofit/>
          </a:bodyPr>
          <a:lstStyle/>
          <a:p>
            <a:pPr marL="0" lvl="0" indent="0">
              <a:buNone/>
            </a:pPr>
            <a:r>
              <a:rPr lang="en-US" sz="2800" dirty="0" smtClean="0">
                <a:solidFill>
                  <a:schemeClr val="tx1"/>
                </a:solidFill>
              </a:rPr>
              <a:t>Age </a:t>
            </a:r>
            <a:r>
              <a:rPr lang="en-US" sz="2800" dirty="0">
                <a:solidFill>
                  <a:schemeClr val="tx1"/>
                </a:solidFill>
              </a:rPr>
              <a:t>group and generational faith formation addresses the unique life tasks, needs, interests, and spiritual journeys of people at each stage of life. </a:t>
            </a:r>
          </a:p>
        </p:txBody>
      </p:sp>
      <p:graphicFrame>
        <p:nvGraphicFramePr>
          <p:cNvPr id="4" name="Diagram 3"/>
          <p:cNvGraphicFramePr/>
          <p:nvPr>
            <p:extLst>
              <p:ext uri="{D42A27DB-BD31-4B8C-83A1-F6EECF244321}">
                <p14:modId xmlns:p14="http://schemas.microsoft.com/office/powerpoint/2010/main" val="1096437478"/>
              </p:ext>
            </p:extLst>
          </p:nvPr>
        </p:nvGraphicFramePr>
        <p:xfrm>
          <a:off x="3032993" y="1552868"/>
          <a:ext cx="5971205" cy="45705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823134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8476" y="314811"/>
            <a:ext cx="7556313" cy="933579"/>
          </a:xfrm>
        </p:spPr>
        <p:txBody>
          <a:bodyPr/>
          <a:lstStyle/>
          <a:p>
            <a:pPr algn="ctr"/>
            <a:r>
              <a:rPr lang="en-US" dirty="0" smtClean="0">
                <a:solidFill>
                  <a:schemeClr val="bg1"/>
                </a:solidFill>
              </a:rPr>
              <a:t>Life Cycle Faith Formation</a:t>
            </a:r>
            <a:endParaRPr lang="en-US" dirty="0">
              <a:solidFill>
                <a:schemeClr val="bg1"/>
              </a:solidFill>
            </a:endParaRPr>
          </a:p>
        </p:txBody>
      </p:sp>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655782835"/>
              </p:ext>
            </p:extLst>
          </p:nvPr>
        </p:nvGraphicFramePr>
        <p:xfrm>
          <a:off x="188913" y="872065"/>
          <a:ext cx="8802687" cy="5565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993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8476" y="314811"/>
            <a:ext cx="7556313" cy="933579"/>
          </a:xfrm>
        </p:spPr>
        <p:txBody>
          <a:bodyPr/>
          <a:lstStyle/>
          <a:p>
            <a:pPr algn="ctr"/>
            <a:r>
              <a:rPr lang="en-US" dirty="0" smtClean="0">
                <a:solidFill>
                  <a:srgbClr val="FFFFFF"/>
                </a:solidFill>
              </a:rPr>
              <a:t>Lifelong Cycle Formation</a:t>
            </a:r>
            <a:endParaRPr lang="en-US" dirty="0">
              <a:solidFill>
                <a:srgbClr val="FFFFFF"/>
              </a:solidFill>
            </a:endParaRPr>
          </a:p>
        </p:txBody>
      </p:sp>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2832094114"/>
              </p:ext>
            </p:extLst>
          </p:nvPr>
        </p:nvGraphicFramePr>
        <p:xfrm>
          <a:off x="188913" y="872065"/>
          <a:ext cx="8802687" cy="5565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52573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Missional Faith Formation</a:t>
            </a:r>
            <a:endParaRPr lang="en-US" dirty="0"/>
          </a:p>
        </p:txBody>
      </p:sp>
      <p:sp>
        <p:nvSpPr>
          <p:cNvPr id="3" name="Content Placeholder 2"/>
          <p:cNvSpPr>
            <a:spLocks noGrp="1"/>
          </p:cNvSpPr>
          <p:nvPr>
            <p:ph idx="1"/>
          </p:nvPr>
        </p:nvSpPr>
        <p:spPr>
          <a:xfrm>
            <a:off x="4197048" y="1608667"/>
            <a:ext cx="4826000" cy="5261428"/>
          </a:xfrm>
        </p:spPr>
        <p:txBody>
          <a:bodyPr>
            <a:noAutofit/>
          </a:bodyPr>
          <a:lstStyle/>
          <a:p>
            <a:pPr marL="457200" indent="-457200">
              <a:spcBef>
                <a:spcPts val="0"/>
              </a:spcBef>
              <a:buFont typeface="Wingdings" charset="2"/>
              <a:buChar char="²"/>
            </a:pPr>
            <a:r>
              <a:rPr lang="en-US" dirty="0" smtClean="0">
                <a:solidFill>
                  <a:schemeClr val="tx1"/>
                </a:solidFill>
              </a:rPr>
              <a:t>Expand </a:t>
            </a:r>
            <a:r>
              <a:rPr lang="en-US" dirty="0">
                <a:solidFill>
                  <a:schemeClr val="tx1"/>
                </a:solidFill>
              </a:rPr>
              <a:t>and </a:t>
            </a:r>
            <a:r>
              <a:rPr lang="en-US" dirty="0" smtClean="0">
                <a:solidFill>
                  <a:schemeClr val="tx1"/>
                </a:solidFill>
              </a:rPr>
              <a:t>extend </a:t>
            </a:r>
            <a:r>
              <a:rPr lang="en-US" dirty="0">
                <a:solidFill>
                  <a:schemeClr val="tx1"/>
                </a:solidFill>
              </a:rPr>
              <a:t>the church’s presence through </a:t>
            </a:r>
            <a:r>
              <a:rPr lang="en-US" i="1" dirty="0">
                <a:solidFill>
                  <a:srgbClr val="B50B1B"/>
                </a:solidFill>
              </a:rPr>
              <a:t>outreach</a:t>
            </a:r>
            <a:r>
              <a:rPr lang="en-US" i="1" dirty="0">
                <a:solidFill>
                  <a:srgbClr val="2C7C9F"/>
                </a:solidFill>
              </a:rPr>
              <a:t>, </a:t>
            </a:r>
            <a:r>
              <a:rPr lang="en-US" i="1" dirty="0">
                <a:solidFill>
                  <a:srgbClr val="B50B1B"/>
                </a:solidFill>
              </a:rPr>
              <a:t>connection</a:t>
            </a:r>
            <a:r>
              <a:rPr lang="en-US" i="1" dirty="0">
                <a:solidFill>
                  <a:srgbClr val="2C7C9F"/>
                </a:solidFill>
              </a:rPr>
              <a:t>, </a:t>
            </a:r>
            <a:r>
              <a:rPr lang="en-US" i="1" dirty="0">
                <a:solidFill>
                  <a:srgbClr val="B50B1B"/>
                </a:solidFill>
              </a:rPr>
              <a:t>relationship building</a:t>
            </a:r>
            <a:r>
              <a:rPr lang="en-US" dirty="0">
                <a:solidFill>
                  <a:schemeClr val="tx1"/>
                </a:solidFill>
              </a:rPr>
              <a:t>, and </a:t>
            </a:r>
            <a:r>
              <a:rPr lang="en-US" i="1" dirty="0">
                <a:solidFill>
                  <a:srgbClr val="B50B1B"/>
                </a:solidFill>
              </a:rPr>
              <a:t>engagement</a:t>
            </a:r>
            <a:r>
              <a:rPr lang="en-US" dirty="0">
                <a:solidFill>
                  <a:schemeClr val="tx1"/>
                </a:solidFill>
              </a:rPr>
              <a:t> with people where they live—moving faith formation out into the community</a:t>
            </a:r>
            <a:r>
              <a:rPr lang="en-US" dirty="0" smtClean="0">
                <a:solidFill>
                  <a:schemeClr val="tx1"/>
                </a:solidFill>
              </a:rPr>
              <a:t>.</a:t>
            </a:r>
          </a:p>
          <a:p>
            <a:pPr marL="457200" indent="-457200">
              <a:spcBef>
                <a:spcPts val="0"/>
              </a:spcBef>
              <a:buFont typeface="Wingdings" charset="2"/>
              <a:buChar char="²"/>
            </a:pPr>
            <a:r>
              <a:rPr lang="en-US" dirty="0" smtClean="0"/>
              <a:t>Provide </a:t>
            </a:r>
            <a:r>
              <a:rPr lang="en-US" i="1" dirty="0">
                <a:solidFill>
                  <a:srgbClr val="B50B1B"/>
                </a:solidFill>
              </a:rPr>
              <a:t>pathways</a:t>
            </a:r>
            <a:r>
              <a:rPr lang="en-US" dirty="0"/>
              <a:t> for people to consider or reconsider the Christian faith, to encounter Jesus and the Good News, and to live as disciples in a supportive faith community. </a:t>
            </a:r>
          </a:p>
          <a:p>
            <a:pPr marL="0" indent="0">
              <a:spcBef>
                <a:spcPts val="0"/>
              </a:spcBef>
              <a:buNone/>
            </a:pPr>
            <a:endParaRPr lang="en-US" dirty="0" smtClean="0">
              <a:solidFill>
                <a:schemeClr val="tx1"/>
              </a:solidFill>
            </a:endParaRPr>
          </a:p>
        </p:txBody>
      </p:sp>
      <p:pic>
        <p:nvPicPr>
          <p:cNvPr id="2" name="Picture 1" descr="1297651779122_ORIGINA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5835" y="2431144"/>
            <a:ext cx="4059836" cy="3048000"/>
          </a:xfrm>
          <a:prstGeom prst="rect">
            <a:avLst/>
          </a:prstGeom>
        </p:spPr>
      </p:pic>
    </p:spTree>
    <p:extLst>
      <p:ext uri="{BB962C8B-B14F-4D97-AF65-F5344CB8AC3E}">
        <p14:creationId xmlns:p14="http://schemas.microsoft.com/office/powerpoint/2010/main" val="1945006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8-21 at 7.44.24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2545" y="1666946"/>
            <a:ext cx="8837850" cy="5002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p:cNvSpPr>
            <a:spLocks noGrp="1"/>
          </p:cNvSpPr>
          <p:nvPr>
            <p:ph type="title"/>
          </p:nvPr>
        </p:nvSpPr>
        <p:spPr/>
        <p:txBody>
          <a:bodyPr/>
          <a:lstStyle/>
          <a:p>
            <a:pPr algn="ctr"/>
            <a:r>
              <a:rPr lang="en-US" dirty="0" smtClean="0"/>
              <a:t>God on Tap</a:t>
            </a:r>
            <a:endParaRPr lang="en-US" dirty="0"/>
          </a:p>
        </p:txBody>
      </p:sp>
    </p:spTree>
    <p:extLst>
      <p:ext uri="{BB962C8B-B14F-4D97-AF65-F5344CB8AC3E}">
        <p14:creationId xmlns:p14="http://schemas.microsoft.com/office/powerpoint/2010/main" val="317195345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8-22 at 3.12.16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3854" y="621983"/>
            <a:ext cx="7720256" cy="58809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1866282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9-02 at 5.40.00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0706" y="1508185"/>
            <a:ext cx="7570461" cy="5137684"/>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lstStyle/>
          <a:p>
            <a:pPr algn="ctr"/>
            <a:r>
              <a:rPr lang="en-US" dirty="0" smtClean="0"/>
              <a:t>Alpha</a:t>
            </a:r>
            <a:r>
              <a:rPr lang="en-US" dirty="0"/>
              <a:t> </a:t>
            </a:r>
            <a:r>
              <a:rPr lang="en-US" dirty="0" smtClean="0"/>
              <a:t>Course</a:t>
            </a:r>
            <a:endParaRPr lang="en-US" dirty="0"/>
          </a:p>
        </p:txBody>
      </p:sp>
    </p:spTree>
    <p:extLst>
      <p:ext uri="{BB962C8B-B14F-4D97-AF65-F5344CB8AC3E}">
        <p14:creationId xmlns:p14="http://schemas.microsoft.com/office/powerpoint/2010/main" val="383692887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609600" y="1761066"/>
            <a:ext cx="7620000" cy="3131080"/>
          </a:xfrm>
        </p:spPr>
        <p:txBody>
          <a:bodyPr>
            <a:noAutofit/>
          </a:bodyPr>
          <a:lstStyle/>
          <a:p>
            <a:pPr algn="ctr"/>
            <a:r>
              <a:rPr lang="en-US" sz="4800" i="1" cap="none" dirty="0" smtClean="0"/>
              <a:t>Not Just an Era of Change</a:t>
            </a:r>
            <a:br>
              <a:rPr lang="en-US" sz="4800" i="1" cap="none" dirty="0" smtClean="0"/>
            </a:br>
            <a:r>
              <a:rPr lang="en-US" sz="4800" i="1" cap="none" dirty="0" smtClean="0"/>
              <a:t>but</a:t>
            </a:r>
            <a:br>
              <a:rPr lang="en-US" sz="4800" i="1" cap="none" dirty="0" smtClean="0"/>
            </a:br>
            <a:r>
              <a:rPr lang="en-US" sz="4800" i="1" cap="none" dirty="0" smtClean="0"/>
              <a:t>a Change of Eras</a:t>
            </a:r>
            <a:endParaRPr lang="en-US" sz="4800" i="1" cap="none" dirty="0"/>
          </a:p>
        </p:txBody>
      </p:sp>
    </p:spTree>
    <p:extLst>
      <p:ext uri="{BB962C8B-B14F-4D97-AF65-F5344CB8AC3E}">
        <p14:creationId xmlns:p14="http://schemas.microsoft.com/office/powerpoint/2010/main" val="32890524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Alpha: Pathways to Christian Faith</a:t>
            </a:r>
            <a:endParaRPr lang="en-US" dirty="0"/>
          </a:p>
        </p:txBody>
      </p:sp>
      <p:sp>
        <p:nvSpPr>
          <p:cNvPr id="8" name="Content Placeholder 7"/>
          <p:cNvSpPr>
            <a:spLocks noGrp="1"/>
          </p:cNvSpPr>
          <p:nvPr>
            <p:ph idx="1"/>
          </p:nvPr>
        </p:nvSpPr>
        <p:spPr/>
        <p:txBody>
          <a:bodyPr>
            <a:normAutofit/>
          </a:bodyPr>
          <a:lstStyle/>
          <a:p>
            <a:pPr marL="0" indent="0">
              <a:lnSpc>
                <a:spcPct val="90000"/>
              </a:lnSpc>
              <a:buNone/>
            </a:pPr>
            <a:r>
              <a:rPr lang="en-US" sz="2400" dirty="0" smtClean="0"/>
              <a:t> Introduction Dinner: Is there more to life than this?</a:t>
            </a:r>
          </a:p>
          <a:p>
            <a:pPr marL="0" indent="0">
              <a:lnSpc>
                <a:spcPct val="90000"/>
              </a:lnSpc>
              <a:buNone/>
            </a:pPr>
            <a:r>
              <a:rPr lang="en-US" sz="2400" dirty="0" smtClean="0"/>
              <a:t> Week 1: Who is Jesus?</a:t>
            </a:r>
          </a:p>
          <a:p>
            <a:pPr marL="0" indent="0">
              <a:lnSpc>
                <a:spcPct val="90000"/>
              </a:lnSpc>
              <a:buNone/>
            </a:pPr>
            <a:r>
              <a:rPr lang="en-US" sz="2400" dirty="0" smtClean="0"/>
              <a:t> Week 2: Why did Jesus die?</a:t>
            </a:r>
          </a:p>
          <a:p>
            <a:pPr marL="0" indent="0">
              <a:lnSpc>
                <a:spcPct val="90000"/>
              </a:lnSpc>
              <a:buNone/>
            </a:pPr>
            <a:r>
              <a:rPr lang="en-US" sz="2400" dirty="0" smtClean="0"/>
              <a:t> Week 3: How can we have faith?</a:t>
            </a:r>
          </a:p>
          <a:p>
            <a:pPr marL="0" indent="0">
              <a:lnSpc>
                <a:spcPct val="90000"/>
              </a:lnSpc>
              <a:buNone/>
            </a:pPr>
            <a:r>
              <a:rPr lang="en-US" sz="2400" dirty="0" smtClean="0"/>
              <a:t> Week 4: Why and how do I pray?</a:t>
            </a:r>
          </a:p>
          <a:p>
            <a:pPr marL="0" indent="0">
              <a:lnSpc>
                <a:spcPct val="90000"/>
              </a:lnSpc>
              <a:buNone/>
            </a:pPr>
            <a:r>
              <a:rPr lang="en-US" sz="2400" dirty="0" smtClean="0"/>
              <a:t> Week 5: Why and how should I read the Bible?</a:t>
            </a:r>
          </a:p>
          <a:p>
            <a:pPr marL="0" indent="0">
              <a:lnSpc>
                <a:spcPct val="90000"/>
              </a:lnSpc>
              <a:buNone/>
            </a:pPr>
            <a:r>
              <a:rPr lang="en-US" sz="2400" dirty="0" smtClean="0"/>
              <a:t> Week 6: How does God guide us?</a:t>
            </a:r>
          </a:p>
          <a:p>
            <a:pPr marL="0" indent="0">
              <a:lnSpc>
                <a:spcPct val="90000"/>
              </a:lnSpc>
              <a:buNone/>
            </a:pPr>
            <a:r>
              <a:rPr lang="en-US" sz="2400" dirty="0" smtClean="0"/>
              <a:t> Week 7: How can I resist evil?</a:t>
            </a:r>
          </a:p>
          <a:p>
            <a:pPr marL="0" indent="0">
              <a:lnSpc>
                <a:spcPct val="90000"/>
              </a:lnSpc>
              <a:buNone/>
            </a:pPr>
            <a:r>
              <a:rPr lang="en-US" sz="2400" dirty="0" smtClean="0"/>
              <a:t> Week 8: Why &amp; how should we tell others?</a:t>
            </a:r>
          </a:p>
          <a:p>
            <a:pPr marL="0" indent="0">
              <a:lnSpc>
                <a:spcPct val="90000"/>
              </a:lnSpc>
              <a:buNone/>
            </a:pPr>
            <a:r>
              <a:rPr lang="en-US" sz="2400" dirty="0" smtClean="0"/>
              <a:t> Week 9: Does God heal today?</a:t>
            </a:r>
          </a:p>
          <a:p>
            <a:pPr marL="0" indent="0">
              <a:lnSpc>
                <a:spcPct val="90000"/>
              </a:lnSpc>
              <a:buNone/>
            </a:pPr>
            <a:r>
              <a:rPr lang="en-US" sz="2400" dirty="0" smtClean="0"/>
              <a:t> Week 10: What about the Church?</a:t>
            </a:r>
          </a:p>
          <a:p>
            <a:pPr marL="0" indent="0">
              <a:lnSpc>
                <a:spcPct val="90000"/>
              </a:lnSpc>
              <a:buNone/>
            </a:pPr>
            <a:r>
              <a:rPr lang="en-US" sz="2400" dirty="0" smtClean="0"/>
              <a:t> Weekend: Who is the Holy Spirit? </a:t>
            </a:r>
            <a:endParaRPr lang="en-US" sz="2400" dirty="0"/>
          </a:p>
        </p:txBody>
      </p:sp>
    </p:spTree>
    <p:extLst>
      <p:ext uri="{BB962C8B-B14F-4D97-AF65-F5344CB8AC3E}">
        <p14:creationId xmlns:p14="http://schemas.microsoft.com/office/powerpoint/2010/main" val="387641328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smtClean="0">
                <a:solidFill>
                  <a:srgbClr val="FFFFFF"/>
                </a:solidFill>
              </a:rPr>
              <a:t>Reimagining. . . </a:t>
            </a:r>
            <a:br>
              <a:rPr lang="en-US" dirty="0" smtClean="0">
                <a:solidFill>
                  <a:srgbClr val="FFFFFF"/>
                </a:solidFill>
              </a:rPr>
            </a:br>
            <a:r>
              <a:rPr lang="en-US" dirty="0" smtClean="0">
                <a:solidFill>
                  <a:srgbClr val="FFFFFF"/>
                </a:solidFill>
              </a:rPr>
              <a:t>	</a:t>
            </a:r>
            <a:r>
              <a:rPr lang="en-US" dirty="0" smtClean="0">
                <a:solidFill>
                  <a:srgbClr val="FFFFFF"/>
                </a:solidFill>
              </a:rPr>
              <a:t>A Network view</a:t>
            </a:r>
            <a:endParaRPr lang="en-US" dirty="0">
              <a:solidFill>
                <a:srgbClr val="FFFFFF"/>
              </a:solidFill>
            </a:endParaRPr>
          </a:p>
        </p:txBody>
      </p:sp>
    </p:spTree>
    <p:extLst>
      <p:ext uri="{BB962C8B-B14F-4D97-AF65-F5344CB8AC3E}">
        <p14:creationId xmlns:p14="http://schemas.microsoft.com/office/powerpoint/2010/main" val="219222650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intMus_038.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18755" y="1524000"/>
            <a:ext cx="4074853" cy="5130611"/>
          </a:xfrm>
          <a:prstGeom prst="rect">
            <a:avLst/>
          </a:prstGeom>
        </p:spPr>
      </p:pic>
      <p:sp>
        <p:nvSpPr>
          <p:cNvPr id="5" name="Title 4"/>
          <p:cNvSpPr>
            <a:spLocks noGrp="1"/>
          </p:cNvSpPr>
          <p:nvPr>
            <p:ph type="title"/>
          </p:nvPr>
        </p:nvSpPr>
        <p:spPr/>
        <p:txBody>
          <a:bodyPr/>
          <a:lstStyle/>
          <a:p>
            <a:pPr algn="ctr"/>
            <a:r>
              <a:rPr lang="en-US" dirty="0" smtClean="0"/>
              <a:t>The Print Era (1500s - )</a:t>
            </a:r>
            <a:endParaRPr lang="en-US" dirty="0"/>
          </a:p>
        </p:txBody>
      </p:sp>
    </p:spTree>
    <p:extLst>
      <p:ext uri="{BB962C8B-B14F-4D97-AF65-F5344CB8AC3E}">
        <p14:creationId xmlns:p14="http://schemas.microsoft.com/office/powerpoint/2010/main" val="11094029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6mm-projector.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03651" y="4441485"/>
            <a:ext cx="2943139" cy="2077857"/>
          </a:xfrm>
          <a:prstGeom prst="rect">
            <a:avLst/>
          </a:prstGeom>
        </p:spPr>
      </p:pic>
      <p:pic>
        <p:nvPicPr>
          <p:cNvPr id="4" name="Picture 3" descr="912370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5085" y="1764061"/>
            <a:ext cx="2359097" cy="2160796"/>
          </a:xfrm>
          <a:prstGeom prst="rect">
            <a:avLst/>
          </a:prstGeom>
        </p:spPr>
      </p:pic>
      <p:pic>
        <p:nvPicPr>
          <p:cNvPr id="5" name="Picture 4" descr="kodak-ektagraphic-slide-projector-with-remote-and-timer-as-is-mechanic-issues-1.40.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53705" y="1764061"/>
            <a:ext cx="3353605" cy="2515203"/>
          </a:xfrm>
          <a:prstGeom prst="rect">
            <a:avLst/>
          </a:prstGeom>
        </p:spPr>
      </p:pic>
      <p:pic>
        <p:nvPicPr>
          <p:cNvPr id="8" name="Picture 7" descr="1286833667_overhead20projector.gi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15176" y="1524000"/>
            <a:ext cx="2693812" cy="2917485"/>
          </a:xfrm>
          <a:prstGeom prst="rect">
            <a:avLst/>
          </a:prstGeom>
        </p:spPr>
      </p:pic>
      <p:pic>
        <p:nvPicPr>
          <p:cNvPr id="9" name="Picture 8" descr="$_35.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65085" y="4550186"/>
            <a:ext cx="2465953" cy="1900091"/>
          </a:xfrm>
          <a:prstGeom prst="rect">
            <a:avLst/>
          </a:prstGeom>
        </p:spPr>
      </p:pic>
      <p:pic>
        <p:nvPicPr>
          <p:cNvPr id="11" name="Picture 10" descr="NEEarGKHMuFDIJ_2_b.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65451" y="4811079"/>
            <a:ext cx="3243537" cy="1708263"/>
          </a:xfrm>
          <a:prstGeom prst="rect">
            <a:avLst/>
          </a:prstGeom>
        </p:spPr>
      </p:pic>
      <p:sp>
        <p:nvSpPr>
          <p:cNvPr id="18" name="Title 17"/>
          <p:cNvSpPr>
            <a:spLocks noGrp="1"/>
          </p:cNvSpPr>
          <p:nvPr>
            <p:ph type="title"/>
          </p:nvPr>
        </p:nvSpPr>
        <p:spPr/>
        <p:txBody>
          <a:bodyPr/>
          <a:lstStyle/>
          <a:p>
            <a:pPr algn="ctr"/>
            <a:r>
              <a:rPr lang="en-US" dirty="0" smtClean="0"/>
              <a:t>The Multimedia Era (1960s - )</a:t>
            </a:r>
            <a:endParaRPr lang="en-US" dirty="0"/>
          </a:p>
        </p:txBody>
      </p:sp>
    </p:spTree>
    <p:extLst>
      <p:ext uri="{BB962C8B-B14F-4D97-AF65-F5344CB8AC3E}">
        <p14:creationId xmlns:p14="http://schemas.microsoft.com/office/powerpoint/2010/main" val="243091016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l="2377" t="12069" r="1743" b="4187"/>
          <a:stretch/>
        </p:blipFill>
        <p:spPr>
          <a:xfrm>
            <a:off x="4135944" y="4339464"/>
            <a:ext cx="4186015" cy="2352471"/>
          </a:xfrm>
          <a:prstGeom prst="rect">
            <a:avLst/>
          </a:prstGeom>
        </p:spPr>
      </p:pic>
      <p:pic>
        <p:nvPicPr>
          <p:cNvPr id="2" name="Picture 1" descr="v_ATIV_170x170_medium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08956" y="2474244"/>
            <a:ext cx="913003" cy="1711934"/>
          </a:xfrm>
          <a:prstGeom prst="rect">
            <a:avLst/>
          </a:prstGeom>
        </p:spPr>
      </p:pic>
      <p:pic>
        <p:nvPicPr>
          <p:cNvPr id="4" name="Picture 3" descr="tabpro10wht_600x600_xlarg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34146" y="464451"/>
            <a:ext cx="2452654" cy="1777249"/>
          </a:xfrm>
          <a:prstGeom prst="rect">
            <a:avLst/>
          </a:prstGeom>
        </p:spPr>
      </p:pic>
      <p:pic>
        <p:nvPicPr>
          <p:cNvPr id="5" name="Picture 4" descr="e995d5b6-d023-4909-be29-af0c57f5f359.png"/>
          <p:cNvPicPr>
            <a:picLocks noChangeAspect="1"/>
          </p:cNvPicPr>
          <p:nvPr/>
        </p:nvPicPr>
        <p:blipFill rotWithShape="1">
          <a:blip r:embed="rId5" cstate="screen">
            <a:extLst>
              <a:ext uri="{28A0092B-C50C-407E-A947-70E740481C1C}">
                <a14:useLocalDpi xmlns:a14="http://schemas.microsoft.com/office/drawing/2010/main"/>
              </a:ext>
            </a:extLst>
          </a:blip>
          <a:srcRect l="24295" t="7263" r="1364" b="11281"/>
          <a:stretch/>
        </p:blipFill>
        <p:spPr>
          <a:xfrm>
            <a:off x="3294148" y="2590776"/>
            <a:ext cx="3640331" cy="2051336"/>
          </a:xfrm>
          <a:prstGeom prst="rect">
            <a:avLst/>
          </a:prstGeom>
        </p:spPr>
      </p:pic>
      <p:pic>
        <p:nvPicPr>
          <p:cNvPr id="3" name="Picture 2" descr="images.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35872" y="2404912"/>
            <a:ext cx="2958276" cy="2237200"/>
          </a:xfrm>
          <a:prstGeom prst="rect">
            <a:avLst/>
          </a:prstGeom>
        </p:spPr>
      </p:pic>
      <p:pic>
        <p:nvPicPr>
          <p:cNvPr id="6" name="Picture 5" descr="VR-1.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35872" y="4941460"/>
            <a:ext cx="3008079" cy="1581037"/>
          </a:xfrm>
          <a:prstGeom prst="rect">
            <a:avLst/>
          </a:prstGeom>
        </p:spPr>
      </p:pic>
      <p:sp>
        <p:nvSpPr>
          <p:cNvPr id="8" name="Title 7"/>
          <p:cNvSpPr>
            <a:spLocks noGrp="1"/>
          </p:cNvSpPr>
          <p:nvPr>
            <p:ph type="title"/>
          </p:nvPr>
        </p:nvSpPr>
        <p:spPr>
          <a:xfrm>
            <a:off x="162825" y="464451"/>
            <a:ext cx="3016407" cy="1471179"/>
          </a:xfrm>
        </p:spPr>
        <p:txBody>
          <a:bodyPr>
            <a:normAutofit/>
          </a:bodyPr>
          <a:lstStyle/>
          <a:p>
            <a:r>
              <a:rPr lang="en-US" dirty="0" smtClean="0"/>
              <a:t>The Digital Era (2000s -)</a:t>
            </a:r>
            <a:endParaRPr lang="en-US" dirty="0"/>
          </a:p>
        </p:txBody>
      </p:sp>
      <p:pic>
        <p:nvPicPr>
          <p:cNvPr id="11" name="Picture 10" descr="smart_boardd-300x268.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517029" y="408751"/>
            <a:ext cx="2312120" cy="2065493"/>
          </a:xfrm>
          <a:prstGeom prst="rect">
            <a:avLst/>
          </a:prstGeom>
        </p:spPr>
      </p:pic>
    </p:spTree>
    <p:extLst>
      <p:ext uri="{BB962C8B-B14F-4D97-AF65-F5344CB8AC3E}">
        <p14:creationId xmlns:p14="http://schemas.microsoft.com/office/powerpoint/2010/main" val="317470000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47" y="0"/>
            <a:ext cx="5061686" cy="2862665"/>
          </a:xfrm>
          <a:prstGeom prst="rect">
            <a:avLst/>
          </a:prstGeom>
        </p:spPr>
      </p:pic>
      <p:pic>
        <p:nvPicPr>
          <p:cNvPr id="3" name="Picture 2" descr="173.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228803"/>
            <a:ext cx="4846697" cy="3210937"/>
          </a:xfrm>
          <a:prstGeom prst="rect">
            <a:avLst/>
          </a:prstGeom>
        </p:spPr>
      </p:pic>
      <p:pic>
        <p:nvPicPr>
          <p:cNvPr id="4" name="Picture 3" descr="13861795-Technological-family-with-a-laptop-and-tablet-computer-at-home--Stock-Phot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27523" y="220134"/>
            <a:ext cx="4516478" cy="3008669"/>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27523" y="3694048"/>
            <a:ext cx="4516477" cy="2932460"/>
          </a:xfrm>
          <a:prstGeom prst="rect">
            <a:avLst/>
          </a:prstGeom>
        </p:spPr>
      </p:pic>
    </p:spTree>
    <p:extLst>
      <p:ext uri="{BB962C8B-B14F-4D97-AF65-F5344CB8AC3E}">
        <p14:creationId xmlns:p14="http://schemas.microsoft.com/office/powerpoint/2010/main" val="298561187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5099169"/>
            <a:ext cx="9130048" cy="1231900"/>
          </a:xfrm>
          <a:prstGeom prst="rect">
            <a:avLst/>
          </a:prstGeom>
        </p:spPr>
        <p:txBody>
          <a:bodyPr>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Tw Cen M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Tw Cen M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Tw Cen M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Tw Cen M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Tw Cen M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ts val="0"/>
              </a:spcBef>
              <a:buClr>
                <a:schemeClr val="accent3"/>
              </a:buClr>
              <a:buNone/>
            </a:pPr>
            <a:r>
              <a:rPr lang="en-US" sz="2400" b="1" dirty="0" smtClean="0">
                <a:latin typeface="+mn-lt"/>
              </a:rPr>
              <a:t>A shift from education to learning anywhere, anytime.</a:t>
            </a:r>
          </a:p>
          <a:p>
            <a:pPr marL="0" indent="0" algn="ctr">
              <a:spcBef>
                <a:spcPts val="0"/>
              </a:spcBef>
              <a:buClr>
                <a:schemeClr val="accent3"/>
              </a:buClr>
              <a:buNone/>
            </a:pPr>
            <a:r>
              <a:rPr lang="en-US" sz="2400" b="1" dirty="0" smtClean="0">
                <a:latin typeface="+mn-lt"/>
              </a:rPr>
              <a:t>A shift from consumption of information </a:t>
            </a:r>
            <a:r>
              <a:rPr lang="en-US" sz="2400" b="1" dirty="0">
                <a:latin typeface="+mn-lt"/>
              </a:rPr>
              <a:t>t</a:t>
            </a:r>
            <a:r>
              <a:rPr lang="en-US" sz="2400" b="1" dirty="0" smtClean="0">
                <a:latin typeface="+mn-lt"/>
              </a:rPr>
              <a:t>o participatory learning.</a:t>
            </a:r>
          </a:p>
          <a:p>
            <a:pPr marL="0" indent="0" algn="ctr">
              <a:spcBef>
                <a:spcPts val="0"/>
              </a:spcBef>
              <a:buClr>
                <a:schemeClr val="accent3"/>
              </a:buClr>
              <a:buNone/>
            </a:pPr>
            <a:r>
              <a:rPr lang="en-US" sz="2400" b="1" dirty="0" smtClean="0">
                <a:latin typeface="+mn-lt"/>
              </a:rPr>
              <a:t>A shift from institutions to networks. </a:t>
            </a:r>
          </a:p>
          <a:p>
            <a:pPr>
              <a:spcBef>
                <a:spcPts val="0"/>
              </a:spcBef>
            </a:pPr>
            <a:endParaRPr lang="en-US" sz="2000" dirty="0">
              <a:latin typeface="+mn-lt"/>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470" y="617022"/>
            <a:ext cx="8441565" cy="4220783"/>
          </a:xfrm>
          <a:prstGeom prst="rect">
            <a:avLst/>
          </a:prstGeom>
        </p:spPr>
      </p:pic>
    </p:spTree>
    <p:extLst>
      <p:ext uri="{BB962C8B-B14F-4D97-AF65-F5344CB8AC3E}">
        <p14:creationId xmlns:p14="http://schemas.microsoft.com/office/powerpoint/2010/main" val="85707794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b="13463"/>
          <a:stretch/>
        </p:blipFill>
        <p:spPr>
          <a:xfrm>
            <a:off x="519452" y="694309"/>
            <a:ext cx="5841218" cy="5819654"/>
          </a:xfrm>
          <a:prstGeom prst="rect">
            <a:avLst/>
          </a:prstGeom>
          <a:ln>
            <a:noFill/>
          </a:ln>
          <a:effectLst>
            <a:outerShdw blurRad="292100" dist="139700" dir="2700000" algn="tl" rotWithShape="0">
              <a:srgbClr val="333333">
                <a:alpha val="65000"/>
              </a:srgbClr>
            </a:outerShdw>
          </a:effectLst>
        </p:spPr>
      </p:pic>
      <p:sp>
        <p:nvSpPr>
          <p:cNvPr id="3" name="Vertical Title 2"/>
          <p:cNvSpPr>
            <a:spLocks noGrp="1"/>
          </p:cNvSpPr>
          <p:nvPr>
            <p:ph type="title" orient="vert"/>
          </p:nvPr>
        </p:nvSpPr>
        <p:spPr>
          <a:xfrm>
            <a:off x="6955051" y="609600"/>
            <a:ext cx="2057400" cy="5867400"/>
          </a:xfrm>
        </p:spPr>
        <p:txBody>
          <a:bodyPr/>
          <a:lstStyle/>
          <a:p>
            <a:r>
              <a:rPr lang="en-US" dirty="0" smtClean="0">
                <a:solidFill>
                  <a:srgbClr val="FFFFFF"/>
                </a:solidFill>
              </a:rPr>
              <a:t>Malcolm </a:t>
            </a:r>
            <a:r>
              <a:rPr lang="en-US" dirty="0">
                <a:solidFill>
                  <a:srgbClr val="FFFFFF"/>
                </a:solidFill>
              </a:rPr>
              <a:t>K</a:t>
            </a:r>
            <a:r>
              <a:rPr lang="en-US" dirty="0" smtClean="0">
                <a:solidFill>
                  <a:srgbClr val="FFFFFF"/>
                </a:solidFill>
              </a:rPr>
              <a:t>nowles</a:t>
            </a:r>
            <a:br>
              <a:rPr lang="en-US" dirty="0" smtClean="0">
                <a:solidFill>
                  <a:srgbClr val="FFFFFF"/>
                </a:solidFill>
              </a:rPr>
            </a:br>
            <a:r>
              <a:rPr lang="en-US" dirty="0" smtClean="0">
                <a:solidFill>
                  <a:srgbClr val="FFFFFF"/>
                </a:solidFill>
              </a:rPr>
              <a:t>Learning </a:t>
            </a:r>
            <a:r>
              <a:rPr lang="en-US" dirty="0">
                <a:solidFill>
                  <a:srgbClr val="FFFFFF"/>
                </a:solidFill>
              </a:rPr>
              <a:t>C</a:t>
            </a:r>
            <a:r>
              <a:rPr lang="en-US" dirty="0" smtClean="0">
                <a:solidFill>
                  <a:srgbClr val="FFFFFF"/>
                </a:solidFill>
              </a:rPr>
              <a:t>ommunity 1970s</a:t>
            </a:r>
            <a:endParaRPr lang="en-US" dirty="0">
              <a:solidFill>
                <a:srgbClr val="FFFFFF"/>
              </a:solidFill>
            </a:endParaRPr>
          </a:p>
        </p:txBody>
      </p:sp>
    </p:spTree>
    <p:extLst>
      <p:ext uri="{BB962C8B-B14F-4D97-AF65-F5344CB8AC3E}">
        <p14:creationId xmlns:p14="http://schemas.microsoft.com/office/powerpoint/2010/main" val="25598473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smtClean="0"/>
              <a:t>Thinking </a:t>
            </a:r>
            <a:r>
              <a:rPr lang="en-US" dirty="0" smtClean="0"/>
              <a:t>Like a Network </a:t>
            </a:r>
            <a:endParaRPr lang="en-US" dirty="0"/>
          </a:p>
        </p:txBody>
      </p:sp>
      <p:sp>
        <p:nvSpPr>
          <p:cNvPr id="5" name="Content Placeholder 4"/>
          <p:cNvSpPr>
            <a:spLocks noGrp="1"/>
          </p:cNvSpPr>
          <p:nvPr>
            <p:ph idx="1"/>
          </p:nvPr>
        </p:nvSpPr>
        <p:spPr/>
        <p:txBody>
          <a:bodyPr>
            <a:normAutofit fontScale="92500"/>
          </a:bodyPr>
          <a:lstStyle/>
          <a:p>
            <a:pPr marL="457200" indent="-457200">
              <a:spcBef>
                <a:spcPts val="50"/>
              </a:spcBef>
              <a:buClr>
                <a:schemeClr val="accent3"/>
              </a:buClr>
              <a:buFont typeface="+mj-lt"/>
              <a:buAutoNum type="arabicPeriod"/>
            </a:pPr>
            <a:r>
              <a:rPr lang="en-US" sz="3000" dirty="0" smtClean="0">
                <a:solidFill>
                  <a:srgbClr val="000000"/>
                </a:solidFill>
              </a:rPr>
              <a:t>A </a:t>
            </a:r>
            <a:r>
              <a:rPr lang="en-US" sz="3000" b="1" dirty="0" smtClean="0">
                <a:solidFill>
                  <a:srgbClr val="B50B1B"/>
                </a:solidFill>
              </a:rPr>
              <a:t>variety</a:t>
            </a:r>
            <a:r>
              <a:rPr lang="en-US" sz="3000" dirty="0" smtClean="0">
                <a:solidFill>
                  <a:srgbClr val="000000"/>
                </a:solidFill>
              </a:rPr>
              <a:t> </a:t>
            </a:r>
            <a:r>
              <a:rPr lang="en-US" sz="3000" dirty="0">
                <a:solidFill>
                  <a:srgbClr val="000000"/>
                </a:solidFill>
              </a:rPr>
              <a:t>of </a:t>
            </a:r>
            <a:r>
              <a:rPr lang="en-US" sz="3000" dirty="0" smtClean="0">
                <a:solidFill>
                  <a:srgbClr val="000000"/>
                </a:solidFill>
              </a:rPr>
              <a:t>relationships, content, experiences, and resources</a:t>
            </a:r>
          </a:p>
          <a:p>
            <a:pPr marL="457200" indent="-457200">
              <a:spcBef>
                <a:spcPts val="50"/>
              </a:spcBef>
              <a:buClr>
                <a:schemeClr val="accent3"/>
              </a:buClr>
              <a:buFont typeface="+mj-lt"/>
              <a:buAutoNum type="arabicPeriod"/>
            </a:pPr>
            <a:r>
              <a:rPr lang="en-US" sz="3000" dirty="0" smtClean="0">
                <a:solidFill>
                  <a:srgbClr val="000000"/>
                </a:solidFill>
              </a:rPr>
              <a:t>New </a:t>
            </a:r>
            <a:r>
              <a:rPr lang="en-US" sz="3000" b="1" dirty="0" smtClean="0">
                <a:solidFill>
                  <a:srgbClr val="B50B1B"/>
                </a:solidFill>
              </a:rPr>
              <a:t>methods</a:t>
            </a:r>
            <a:r>
              <a:rPr lang="en-US" sz="3000" dirty="0" smtClean="0">
                <a:solidFill>
                  <a:srgbClr val="000000"/>
                </a:solidFill>
              </a:rPr>
              <a:t>: immersive, multimedia, multi-sensory, highly visual, participatory, experiential</a:t>
            </a:r>
          </a:p>
          <a:p>
            <a:pPr marL="457200" indent="-457200">
              <a:spcBef>
                <a:spcPts val="50"/>
              </a:spcBef>
              <a:buClr>
                <a:schemeClr val="accent3"/>
              </a:buClr>
              <a:buFont typeface="+mj-lt"/>
              <a:buAutoNum type="arabicPeriod"/>
            </a:pPr>
            <a:r>
              <a:rPr lang="en-US" sz="3000" dirty="0" smtClean="0">
                <a:solidFill>
                  <a:srgbClr val="000000"/>
                </a:solidFill>
              </a:rPr>
              <a:t>New </a:t>
            </a:r>
            <a:r>
              <a:rPr lang="en-US" sz="3000" b="1" dirty="0" smtClean="0">
                <a:solidFill>
                  <a:srgbClr val="B50B1B"/>
                </a:solidFill>
              </a:rPr>
              <a:t>formats</a:t>
            </a:r>
            <a:r>
              <a:rPr lang="en-US" sz="3000" dirty="0" smtClean="0">
                <a:solidFill>
                  <a:srgbClr val="000000"/>
                </a:solidFill>
              </a:rPr>
              <a:t>: episodic, micro-learning, on demand, mobile, 24x7, </a:t>
            </a:r>
          </a:p>
          <a:p>
            <a:pPr marL="457200" indent="-457200">
              <a:spcBef>
                <a:spcPts val="50"/>
              </a:spcBef>
              <a:buClr>
                <a:schemeClr val="accent3"/>
              </a:buClr>
              <a:buFont typeface="+mj-lt"/>
              <a:buAutoNum type="arabicPeriod"/>
            </a:pPr>
            <a:r>
              <a:rPr lang="en-US" sz="3000" dirty="0" smtClean="0">
                <a:solidFill>
                  <a:srgbClr val="000000"/>
                </a:solidFill>
              </a:rPr>
              <a:t>New </a:t>
            </a:r>
            <a:r>
              <a:rPr lang="en-US" sz="3000" b="1" dirty="0" smtClean="0">
                <a:solidFill>
                  <a:srgbClr val="B50B1B"/>
                </a:solidFill>
              </a:rPr>
              <a:t>digital</a:t>
            </a:r>
            <a:r>
              <a:rPr lang="en-US" sz="3000" dirty="0" smtClean="0">
                <a:solidFill>
                  <a:srgbClr val="000000"/>
                </a:solidFill>
              </a:rPr>
              <a:t> media and digital platforms: websites, apps, video, podcasts, social media</a:t>
            </a:r>
          </a:p>
          <a:p>
            <a:pPr marL="457200" indent="-457200">
              <a:spcBef>
                <a:spcPts val="50"/>
              </a:spcBef>
              <a:buClr>
                <a:schemeClr val="accent3"/>
              </a:buClr>
              <a:buFont typeface="+mj-lt"/>
              <a:buAutoNum type="arabicPeriod"/>
            </a:pPr>
            <a:r>
              <a:rPr lang="en-US" sz="3000" dirty="0" smtClean="0">
                <a:solidFill>
                  <a:schemeClr val="tx1"/>
                </a:solidFill>
              </a:rPr>
              <a:t>Multiple</a:t>
            </a:r>
            <a:r>
              <a:rPr lang="en-US" sz="3000" b="1" i="1" dirty="0" smtClean="0">
                <a:solidFill>
                  <a:srgbClr val="E2751D"/>
                </a:solidFill>
              </a:rPr>
              <a:t> </a:t>
            </a:r>
            <a:r>
              <a:rPr lang="en-US" sz="3000" b="1" dirty="0" smtClean="0">
                <a:solidFill>
                  <a:srgbClr val="B50B1B"/>
                </a:solidFill>
              </a:rPr>
              <a:t>environments</a:t>
            </a:r>
            <a:r>
              <a:rPr lang="en-US" sz="3000" dirty="0" smtClean="0">
                <a:solidFill>
                  <a:srgbClr val="000000"/>
                </a:solidFill>
              </a:rPr>
              <a:t>: self</a:t>
            </a:r>
            <a:r>
              <a:rPr lang="en-US" sz="3000" dirty="0">
                <a:solidFill>
                  <a:srgbClr val="000000"/>
                </a:solidFill>
              </a:rPr>
              <a:t>-directed, mentored, at home, in small groups, in large groups, church-wide, in the community, and in the world</a:t>
            </a:r>
            <a:r>
              <a:rPr lang="en-US" sz="3000" dirty="0" smtClean="0">
                <a:solidFill>
                  <a:srgbClr val="000000"/>
                </a:solidFill>
              </a:rPr>
              <a:t>.</a:t>
            </a:r>
          </a:p>
        </p:txBody>
      </p:sp>
    </p:spTree>
    <p:extLst>
      <p:ext uri="{BB962C8B-B14F-4D97-AF65-F5344CB8AC3E}">
        <p14:creationId xmlns:p14="http://schemas.microsoft.com/office/powerpoint/2010/main" val="352513452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rgbClr val="FFFFFF"/>
                </a:solidFill>
              </a:rPr>
              <a:t>Adult Faith Formation Network</a:t>
            </a:r>
            <a:endParaRPr lang="en-US" dirty="0">
              <a:solidFill>
                <a:srgbClr val="FFFFFF"/>
              </a:solidFill>
            </a:endParaRPr>
          </a:p>
        </p:txBody>
      </p:sp>
      <p:pic>
        <p:nvPicPr>
          <p:cNvPr id="4" name="Picture 3" descr="Screen Shot 2016-08-21 at 3.17.46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1115" y="1674556"/>
            <a:ext cx="8879409" cy="46888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879539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 name="Picture 2" descr="iStock_000007010624Medium.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5224" y="0"/>
            <a:ext cx="6617772" cy="6880730"/>
          </a:xfrm>
          <a:prstGeom prst="rect">
            <a:avLst/>
          </a:prstGeom>
        </p:spPr>
      </p:pic>
      <p:sp>
        <p:nvSpPr>
          <p:cNvPr id="6" name="Title 3"/>
          <p:cNvSpPr>
            <a:spLocks noGrp="1"/>
          </p:cNvSpPr>
          <p:nvPr>
            <p:ph type="ctrTitle"/>
          </p:nvPr>
        </p:nvSpPr>
        <p:spPr>
          <a:xfrm>
            <a:off x="838415" y="0"/>
            <a:ext cx="7467600" cy="779793"/>
          </a:xfrm>
        </p:spPr>
        <p:txBody>
          <a:bodyPr>
            <a:normAutofit fontScale="90000"/>
          </a:bodyPr>
          <a:lstStyle/>
          <a:p>
            <a:pPr algn="ctr"/>
            <a:r>
              <a:rPr lang="en-US" sz="4800" dirty="0" smtClean="0">
                <a:solidFill>
                  <a:schemeClr val="bg1"/>
                </a:solidFill>
              </a:rPr>
              <a:t>Exploring Trends</a:t>
            </a:r>
            <a:endParaRPr lang="en-US" sz="4800" dirty="0">
              <a:solidFill>
                <a:schemeClr val="bg1"/>
              </a:solidFill>
            </a:endParaRPr>
          </a:p>
        </p:txBody>
      </p:sp>
    </p:spTree>
    <p:extLst>
      <p:ext uri="{BB962C8B-B14F-4D97-AF65-F5344CB8AC3E}">
        <p14:creationId xmlns:p14="http://schemas.microsoft.com/office/powerpoint/2010/main" val="379599370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6-09-16 at 4.04.25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6249" y="1285168"/>
            <a:ext cx="7401602" cy="5279732"/>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457200" y="294568"/>
            <a:ext cx="8229600" cy="990600"/>
          </a:xfrm>
        </p:spPr>
        <p:txBody>
          <a:bodyPr>
            <a:normAutofit/>
          </a:bodyPr>
          <a:lstStyle/>
          <a:p>
            <a:pPr algn="ctr"/>
            <a:r>
              <a:rPr lang="en-US" dirty="0" smtClean="0">
                <a:solidFill>
                  <a:srgbClr val="FFFFFF"/>
                </a:solidFill>
              </a:rPr>
              <a:t>Playlists of Content &amp; Experiences</a:t>
            </a:r>
            <a:endParaRPr lang="en-US" dirty="0">
              <a:solidFill>
                <a:srgbClr val="FFFFFF"/>
              </a:solidFill>
            </a:endParaRPr>
          </a:p>
        </p:txBody>
      </p:sp>
    </p:spTree>
    <p:extLst>
      <p:ext uri="{BB962C8B-B14F-4D97-AF65-F5344CB8AC3E}">
        <p14:creationId xmlns:p14="http://schemas.microsoft.com/office/powerpoint/2010/main" val="156046748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6-09-16 at 4.04.31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4765" y="563756"/>
            <a:ext cx="7878260" cy="61703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286943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6-09-14 at 10.00.27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3200" y="1522815"/>
            <a:ext cx="8750300" cy="4597400"/>
          </a:xfrm>
          <a:prstGeom prst="rect">
            <a:avLst/>
          </a:prstGeom>
          <a:ln>
            <a:noFill/>
          </a:ln>
          <a:effectLst>
            <a:outerShdw blurRad="292100" dist="139700" dir="2700000" algn="tl" rotWithShape="0">
              <a:srgbClr val="333333">
                <a:alpha val="65000"/>
              </a:srgbClr>
            </a:outerShdw>
          </a:effectLst>
        </p:spPr>
      </p:pic>
      <p:sp>
        <p:nvSpPr>
          <p:cNvPr id="5" name="Title 4"/>
          <p:cNvSpPr>
            <a:spLocks noGrp="1"/>
          </p:cNvSpPr>
          <p:nvPr>
            <p:ph type="title"/>
          </p:nvPr>
        </p:nvSpPr>
        <p:spPr/>
        <p:txBody>
          <a:bodyPr>
            <a:normAutofit/>
          </a:bodyPr>
          <a:lstStyle/>
          <a:p>
            <a:pPr algn="ctr"/>
            <a:r>
              <a:rPr lang="en-US" dirty="0" smtClean="0">
                <a:solidFill>
                  <a:srgbClr val="FFFFFF"/>
                </a:solidFill>
              </a:rPr>
              <a:t>Family Faith Formation Network</a:t>
            </a:r>
            <a:endParaRPr lang="en-US" dirty="0">
              <a:solidFill>
                <a:srgbClr val="FFFFFF"/>
              </a:solidFill>
            </a:endParaRPr>
          </a:p>
        </p:txBody>
      </p:sp>
    </p:spTree>
    <p:extLst>
      <p:ext uri="{BB962C8B-B14F-4D97-AF65-F5344CB8AC3E}">
        <p14:creationId xmlns:p14="http://schemas.microsoft.com/office/powerpoint/2010/main" val="303433143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6-09-14 at 10.13.27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51128" y="365279"/>
            <a:ext cx="5903968" cy="63188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668543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6-09-14 at 10.13.33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11096" y="293101"/>
            <a:ext cx="6454636" cy="63657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004595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6-08-21 at 3.08.03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200" y="1317745"/>
            <a:ext cx="8331806" cy="5329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3"/>
          <p:cNvSpPr>
            <a:spLocks noGrp="1"/>
          </p:cNvSpPr>
          <p:nvPr>
            <p:ph type="title"/>
          </p:nvPr>
        </p:nvSpPr>
        <p:spPr>
          <a:xfrm>
            <a:off x="457200" y="327145"/>
            <a:ext cx="8229600" cy="990600"/>
          </a:xfrm>
        </p:spPr>
        <p:txBody>
          <a:bodyPr/>
          <a:lstStyle/>
          <a:p>
            <a:pPr algn="ctr"/>
            <a:r>
              <a:rPr lang="en-US" dirty="0" smtClean="0">
                <a:solidFill>
                  <a:srgbClr val="FFFFFF"/>
                </a:solidFill>
              </a:rPr>
              <a:t>Whole Community Network</a:t>
            </a:r>
            <a:endParaRPr lang="en-US" dirty="0">
              <a:solidFill>
                <a:srgbClr val="FFFFFF"/>
              </a:solidFill>
            </a:endParaRPr>
          </a:p>
        </p:txBody>
      </p:sp>
    </p:spTree>
    <p:extLst>
      <p:ext uri="{BB962C8B-B14F-4D97-AF65-F5344CB8AC3E}">
        <p14:creationId xmlns:p14="http://schemas.microsoft.com/office/powerpoint/2010/main" val="280631342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smtClean="0"/>
              <a:t>Personalizing Faith Formation</a:t>
            </a:r>
            <a:endParaRPr lang="en-US" dirty="0"/>
          </a:p>
        </p:txBody>
      </p:sp>
      <p:graphicFrame>
        <p:nvGraphicFramePr>
          <p:cNvPr id="6" name="Diagram 5"/>
          <p:cNvGraphicFramePr/>
          <p:nvPr>
            <p:extLst>
              <p:ext uri="{D42A27DB-BD31-4B8C-83A1-F6EECF244321}">
                <p14:modId xmlns:p14="http://schemas.microsoft.com/office/powerpoint/2010/main" val="3255979913"/>
              </p:ext>
            </p:extLst>
          </p:nvPr>
        </p:nvGraphicFramePr>
        <p:xfrm>
          <a:off x="1400298" y="1680200"/>
          <a:ext cx="6350189" cy="4863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498513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Faith Growth Pathway VFU.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841" y="1"/>
            <a:ext cx="9392929" cy="6858000"/>
          </a:xfrm>
          <a:prstGeom prst="rect">
            <a:avLst/>
          </a:prstGeom>
        </p:spPr>
      </p:pic>
    </p:spTree>
    <p:extLst>
      <p:ext uri="{BB962C8B-B14F-4D97-AF65-F5344CB8AC3E}">
        <p14:creationId xmlns:p14="http://schemas.microsoft.com/office/powerpoint/2010/main" val="123306868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Pathways_Assessment.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4437529" cy="6858000"/>
          </a:xfrm>
          <a:prstGeom prst="rect">
            <a:avLst/>
          </a:prstGeom>
        </p:spPr>
      </p:pic>
      <p:pic>
        <p:nvPicPr>
          <p:cNvPr id="4" name="Picture 3" descr="0e942631_pathways-to-spiritual-growth-pdf.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4159" y="0"/>
            <a:ext cx="3643313" cy="6858000"/>
          </a:xfrm>
          <a:prstGeom prst="rect">
            <a:avLst/>
          </a:prstGeom>
        </p:spPr>
      </p:pic>
    </p:spTree>
    <p:extLst>
      <p:ext uri="{BB962C8B-B14F-4D97-AF65-F5344CB8AC3E}">
        <p14:creationId xmlns:p14="http://schemas.microsoft.com/office/powerpoint/2010/main" val="30483222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a:r>
              <a:rPr lang="en-US" dirty="0" smtClean="0"/>
              <a:t>Spiritual-Religious </a:t>
            </a:r>
            <a:r>
              <a:rPr lang="en-US" dirty="0" smtClean="0"/>
              <a:t>Identities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14325489"/>
              </p:ext>
            </p:extLst>
          </p:nvPr>
        </p:nvGraphicFramePr>
        <p:xfrm>
          <a:off x="282232" y="1904155"/>
          <a:ext cx="8608032"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16104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580916222"/>
              </p:ext>
            </p:extLst>
          </p:nvPr>
        </p:nvGraphicFramePr>
        <p:xfrm>
          <a:off x="220129" y="4538133"/>
          <a:ext cx="8823739" cy="19981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pPr algn="ctr"/>
            <a:r>
              <a:rPr lang="en-US" dirty="0" smtClean="0"/>
              <a:t>Life Span Diversity</a:t>
            </a:r>
            <a:endParaRPr lang="en-US" dirty="0"/>
          </a:p>
        </p:txBody>
      </p:sp>
      <p:pic>
        <p:nvPicPr>
          <p:cNvPr id="3" name="Picture 2" descr="group-people_1175px.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1524000"/>
            <a:ext cx="9144000" cy="2700398"/>
          </a:xfrm>
          <a:prstGeom prst="rect">
            <a:avLst/>
          </a:prstGeom>
        </p:spPr>
      </p:pic>
    </p:spTree>
    <p:extLst>
      <p:ext uri="{BB962C8B-B14F-4D97-AF65-F5344CB8AC3E}">
        <p14:creationId xmlns:p14="http://schemas.microsoft.com/office/powerpoint/2010/main" val="339418677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0567"/>
            <a:ext cx="8229600" cy="714989"/>
          </a:xfrm>
        </p:spPr>
        <p:txBody>
          <a:bodyPr/>
          <a:lstStyle/>
          <a:p>
            <a:pPr algn="ctr"/>
            <a:r>
              <a:rPr lang="en-US" dirty="0" smtClean="0"/>
              <a:t>Personalizing - Pathways</a:t>
            </a:r>
            <a:endParaRPr lang="en-US" dirty="0"/>
          </a:p>
        </p:txBody>
      </p:sp>
      <p:graphicFrame>
        <p:nvGraphicFramePr>
          <p:cNvPr id="3" name="Diagram 2"/>
          <p:cNvGraphicFramePr/>
          <p:nvPr>
            <p:extLst>
              <p:ext uri="{D42A27DB-BD31-4B8C-83A1-F6EECF244321}">
                <p14:modId xmlns:p14="http://schemas.microsoft.com/office/powerpoint/2010/main" val="156950649"/>
              </p:ext>
            </p:extLst>
          </p:nvPr>
        </p:nvGraphicFramePr>
        <p:xfrm>
          <a:off x="0" y="1204966"/>
          <a:ext cx="9144000" cy="5653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93789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EF Requirement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7000" y="518353"/>
            <a:ext cx="8876944" cy="617681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4541800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73127337_Larg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2490" y="922723"/>
            <a:ext cx="8384472" cy="5362646"/>
          </a:xfrm>
          <a:prstGeom prst="rect">
            <a:avLst/>
          </a:prstGeom>
        </p:spPr>
      </p:pic>
    </p:spTree>
    <p:extLst>
      <p:ext uri="{BB962C8B-B14F-4D97-AF65-F5344CB8AC3E}">
        <p14:creationId xmlns:p14="http://schemas.microsoft.com/office/powerpoint/2010/main" val="238093217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33399"/>
            <a:ext cx="8229600" cy="1561723"/>
          </a:xfrm>
        </p:spPr>
        <p:txBody>
          <a:bodyPr>
            <a:normAutofit/>
          </a:bodyPr>
          <a:lstStyle/>
          <a:p>
            <a:pPr algn="ctr"/>
            <a:r>
              <a:rPr lang="en-US" dirty="0" smtClean="0"/>
              <a:t>Digitally Enabled &amp; Digitally Connected </a:t>
            </a:r>
            <a:r>
              <a:rPr lang="en-US" dirty="0" smtClean="0"/>
              <a:t>Faith </a:t>
            </a:r>
            <a:r>
              <a:rPr lang="en-US" dirty="0" smtClean="0"/>
              <a:t>Formation </a:t>
            </a:r>
            <a:endParaRPr lang="en-US" dirty="0"/>
          </a:p>
        </p:txBody>
      </p:sp>
      <p:pic>
        <p:nvPicPr>
          <p:cNvPr id="5" name="Picture 4" descr="Untitled.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9700" y="2766933"/>
            <a:ext cx="8928099" cy="2923659"/>
          </a:xfrm>
          <a:prstGeom prst="rect">
            <a:avLst/>
          </a:prstGeom>
        </p:spPr>
      </p:pic>
    </p:spTree>
    <p:extLst>
      <p:ext uri="{BB962C8B-B14F-4D97-AF65-F5344CB8AC3E}">
        <p14:creationId xmlns:p14="http://schemas.microsoft.com/office/powerpoint/2010/main" val="182372382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006943173"/>
              </p:ext>
            </p:extLst>
          </p:nvPr>
        </p:nvGraphicFramePr>
        <p:xfrm>
          <a:off x="677333" y="1506536"/>
          <a:ext cx="7806267" cy="4394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5"/>
          <p:cNvSpPr>
            <a:spLocks noGrp="1"/>
          </p:cNvSpPr>
          <p:nvPr>
            <p:ph type="title"/>
          </p:nvPr>
        </p:nvSpPr>
        <p:spPr/>
        <p:txBody>
          <a:bodyPr/>
          <a:lstStyle/>
          <a:p>
            <a:pPr algn="ctr"/>
            <a:r>
              <a:rPr lang="en-US" dirty="0" smtClean="0">
                <a:solidFill>
                  <a:srgbClr val="FFFFFF"/>
                </a:solidFill>
              </a:rPr>
              <a:t>Extend the Event</a:t>
            </a:r>
            <a:endParaRPr lang="en-US" dirty="0">
              <a:solidFill>
                <a:srgbClr val="FFFFFF"/>
              </a:solidFill>
            </a:endParaRPr>
          </a:p>
        </p:txBody>
      </p:sp>
    </p:spTree>
    <p:extLst>
      <p:ext uri="{BB962C8B-B14F-4D97-AF65-F5344CB8AC3E}">
        <p14:creationId xmlns:p14="http://schemas.microsoft.com/office/powerpoint/2010/main" val="178975296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4-04 at 8.01.24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76954" y="1694991"/>
            <a:ext cx="3234795" cy="5096857"/>
          </a:xfrm>
          <a:prstGeom prst="rect">
            <a:avLst/>
          </a:prstGeom>
        </p:spPr>
      </p:pic>
      <p:pic>
        <p:nvPicPr>
          <p:cNvPr id="3" name="Picture 2" descr="Screen Shot 2017-04-04 at 8.01.4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25207" y="391082"/>
            <a:ext cx="3376037" cy="5392380"/>
          </a:xfrm>
          <a:prstGeom prst="rect">
            <a:avLst/>
          </a:prstGeom>
        </p:spPr>
      </p:pic>
      <p:pic>
        <p:nvPicPr>
          <p:cNvPr id="4" name="Picture 3" descr="Screen Shot 2017-04-04 at 8.01.48 A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25208" y="5604237"/>
            <a:ext cx="3376037" cy="1231035"/>
          </a:xfrm>
          <a:prstGeom prst="rect">
            <a:avLst/>
          </a:prstGeom>
        </p:spPr>
      </p:pic>
      <p:sp>
        <p:nvSpPr>
          <p:cNvPr id="5" name="Title 1"/>
          <p:cNvSpPr txBox="1">
            <a:spLocks/>
          </p:cNvSpPr>
          <p:nvPr/>
        </p:nvSpPr>
        <p:spPr>
          <a:xfrm>
            <a:off x="227955" y="386442"/>
            <a:ext cx="5427511" cy="1111625"/>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600" dirty="0" smtClean="0"/>
              <a:t>Sunday Worship</a:t>
            </a:r>
            <a:br>
              <a:rPr lang="en-US" sz="3600" dirty="0" smtClean="0"/>
            </a:br>
            <a:r>
              <a:rPr lang="en-US" sz="3600" dirty="0" smtClean="0"/>
              <a:t>Tri-Saints Lutheran Church</a:t>
            </a:r>
            <a:endParaRPr lang="en-US" sz="3600" dirty="0"/>
          </a:p>
        </p:txBody>
      </p:sp>
    </p:spTree>
    <p:extLst>
      <p:ext uri="{BB962C8B-B14F-4D97-AF65-F5344CB8AC3E}">
        <p14:creationId xmlns:p14="http://schemas.microsoft.com/office/powerpoint/2010/main" val="23540575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823172632"/>
              </p:ext>
            </p:extLst>
          </p:nvPr>
        </p:nvGraphicFramePr>
        <p:xfrm>
          <a:off x="261809" y="445970"/>
          <a:ext cx="8424143" cy="62956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917084" y="3158320"/>
            <a:ext cx="1568716" cy="584776"/>
          </a:xfrm>
          <a:prstGeom prst="rect">
            <a:avLst/>
          </a:prstGeom>
          <a:noFill/>
        </p:spPr>
        <p:txBody>
          <a:bodyPr wrap="square" rtlCol="0">
            <a:spAutoFit/>
          </a:bodyPr>
          <a:lstStyle/>
          <a:p>
            <a:r>
              <a:rPr lang="en-US" sz="3200" dirty="0" smtClean="0">
                <a:solidFill>
                  <a:schemeClr val="bg1"/>
                </a:solidFill>
              </a:rPr>
              <a:t>Event</a:t>
            </a:r>
            <a:endParaRPr lang="en-US" sz="3200" dirty="0">
              <a:solidFill>
                <a:schemeClr val="bg1"/>
              </a:solidFill>
            </a:endParaRPr>
          </a:p>
        </p:txBody>
      </p:sp>
    </p:spTree>
    <p:extLst>
      <p:ext uri="{BB962C8B-B14F-4D97-AF65-F5344CB8AC3E}">
        <p14:creationId xmlns:p14="http://schemas.microsoft.com/office/powerpoint/2010/main" val="323392511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70565"/>
            <a:ext cx="9144000" cy="1290335"/>
          </a:xfrm>
        </p:spPr>
        <p:txBody>
          <a:bodyPr>
            <a:normAutofit/>
          </a:bodyPr>
          <a:lstStyle/>
          <a:p>
            <a:pPr algn="ctr"/>
            <a:r>
              <a:rPr lang="en-US" dirty="0" smtClean="0">
                <a:solidFill>
                  <a:srgbClr val="FFFFFF"/>
                </a:solidFill>
              </a:rPr>
              <a:t>Build on an Event/Experience </a:t>
            </a:r>
            <a:br>
              <a:rPr lang="en-US" dirty="0" smtClean="0">
                <a:solidFill>
                  <a:srgbClr val="FFFFFF"/>
                </a:solidFill>
              </a:rPr>
            </a:br>
            <a:r>
              <a:rPr lang="en-US" sz="2700" dirty="0" smtClean="0">
                <a:solidFill>
                  <a:srgbClr val="FFFFFF"/>
                </a:solidFill>
              </a:rPr>
              <a:t>(Sacraments, VBS, Mission Trip, and much more)</a:t>
            </a:r>
            <a:endParaRPr lang="en-US" sz="2700" dirty="0">
              <a:solidFill>
                <a:srgbClr val="FFFFFF"/>
              </a:solidFill>
            </a:endParaRPr>
          </a:p>
        </p:txBody>
      </p:sp>
      <p:graphicFrame>
        <p:nvGraphicFramePr>
          <p:cNvPr id="4" name="Diagram 3"/>
          <p:cNvGraphicFramePr/>
          <p:nvPr>
            <p:extLst>
              <p:ext uri="{D42A27DB-BD31-4B8C-83A1-F6EECF244321}">
                <p14:modId xmlns:p14="http://schemas.microsoft.com/office/powerpoint/2010/main" val="684984962"/>
              </p:ext>
            </p:extLst>
          </p:nvPr>
        </p:nvGraphicFramePr>
        <p:xfrm>
          <a:off x="151971" y="2127690"/>
          <a:ext cx="8818348" cy="4249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366678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Celebrating </a:t>
            </a:r>
            <a:r>
              <a:rPr lang="en-US" dirty="0" smtClean="0"/>
              <a:t>Milestones: Baptism</a:t>
            </a:r>
            <a:endParaRPr lang="en-US" dirty="0"/>
          </a:p>
        </p:txBody>
      </p:sp>
      <p:sp>
        <p:nvSpPr>
          <p:cNvPr id="5" name="Text Placeholder 4"/>
          <p:cNvSpPr>
            <a:spLocks noGrp="1"/>
          </p:cNvSpPr>
          <p:nvPr>
            <p:ph type="body" idx="1"/>
          </p:nvPr>
        </p:nvSpPr>
        <p:spPr>
          <a:solidFill>
            <a:schemeClr val="accent2"/>
          </a:solidFill>
        </p:spPr>
        <p:txBody>
          <a:bodyPr>
            <a:normAutofit/>
          </a:bodyPr>
          <a:lstStyle/>
          <a:p>
            <a:pPr algn="ctr"/>
            <a:r>
              <a:rPr lang="en-US" sz="2800" b="1" dirty="0" smtClean="0">
                <a:solidFill>
                  <a:srgbClr val="FFFFFF"/>
                </a:solidFill>
              </a:rPr>
              <a:t>Church</a:t>
            </a:r>
            <a:r>
              <a:rPr lang="en-US" sz="2800" b="1" dirty="0" smtClean="0"/>
              <a:t> </a:t>
            </a:r>
            <a:endParaRPr lang="en-US" sz="2800" b="1" dirty="0"/>
          </a:p>
        </p:txBody>
      </p:sp>
      <p:sp>
        <p:nvSpPr>
          <p:cNvPr id="2" name="Content Placeholder 1"/>
          <p:cNvSpPr>
            <a:spLocks noGrp="1"/>
          </p:cNvSpPr>
          <p:nvPr>
            <p:ph sz="half" idx="2"/>
          </p:nvPr>
        </p:nvSpPr>
        <p:spPr>
          <a:prstGeom prst="rect">
            <a:avLst/>
          </a:prstGeom>
        </p:spPr>
        <p:txBody>
          <a:bodyPr>
            <a:normAutofit/>
          </a:bodyPr>
          <a:lstStyle/>
          <a:p>
            <a:pPr marL="457200" indent="-457200">
              <a:spcBef>
                <a:spcPts val="200"/>
              </a:spcBef>
            </a:pPr>
            <a:r>
              <a:rPr lang="en-US" sz="2400" dirty="0" smtClean="0">
                <a:solidFill>
                  <a:schemeClr val="tx1"/>
                </a:solidFill>
              </a:rPr>
              <a:t>Mentors/Coaches</a:t>
            </a:r>
          </a:p>
          <a:p>
            <a:pPr marL="457200" indent="-457200">
              <a:spcBef>
                <a:spcPts val="200"/>
              </a:spcBef>
            </a:pPr>
            <a:r>
              <a:rPr lang="en-US" sz="2400" dirty="0" smtClean="0">
                <a:solidFill>
                  <a:schemeClr val="tx1"/>
                </a:solidFill>
              </a:rPr>
              <a:t>Parent preparation</a:t>
            </a:r>
          </a:p>
          <a:p>
            <a:pPr marL="457200" indent="-457200">
              <a:spcBef>
                <a:spcPts val="200"/>
              </a:spcBef>
            </a:pPr>
            <a:r>
              <a:rPr lang="en-US" sz="2400" dirty="0" smtClean="0">
                <a:solidFill>
                  <a:schemeClr val="tx1"/>
                </a:solidFill>
              </a:rPr>
              <a:t>Family gathering</a:t>
            </a:r>
          </a:p>
          <a:p>
            <a:pPr marL="457200" indent="-457200">
              <a:spcBef>
                <a:spcPts val="200"/>
              </a:spcBef>
            </a:pPr>
            <a:r>
              <a:rPr lang="en-US" sz="2400" dirty="0" smtClean="0">
                <a:solidFill>
                  <a:schemeClr val="tx1"/>
                </a:solidFill>
              </a:rPr>
              <a:t>Ritual</a:t>
            </a:r>
          </a:p>
          <a:p>
            <a:pPr marL="457200" indent="-457200">
              <a:spcBef>
                <a:spcPts val="200"/>
              </a:spcBef>
            </a:pPr>
            <a:r>
              <a:rPr lang="en-US" sz="2400" dirty="0" smtClean="0">
                <a:solidFill>
                  <a:schemeClr val="tx1"/>
                </a:solidFill>
              </a:rPr>
              <a:t>Intergenerational connection</a:t>
            </a:r>
          </a:p>
          <a:p>
            <a:pPr marL="457200" indent="-457200">
              <a:spcBef>
                <a:spcPts val="200"/>
              </a:spcBef>
            </a:pPr>
            <a:r>
              <a:rPr lang="en-US" sz="2400" dirty="0" smtClean="0">
                <a:solidFill>
                  <a:schemeClr val="tx1"/>
                </a:solidFill>
              </a:rPr>
              <a:t>Celebration of Baptism</a:t>
            </a:r>
          </a:p>
          <a:p>
            <a:pPr marL="457200" indent="-457200">
              <a:spcBef>
                <a:spcPts val="200"/>
              </a:spcBef>
            </a:pPr>
            <a:r>
              <a:rPr lang="en-US" sz="2400" dirty="0" smtClean="0">
                <a:solidFill>
                  <a:schemeClr val="tx1"/>
                </a:solidFill>
              </a:rPr>
              <a:t>Reunion</a:t>
            </a:r>
          </a:p>
          <a:p>
            <a:pPr marL="457200" indent="-457200">
              <a:spcBef>
                <a:spcPts val="200"/>
              </a:spcBef>
            </a:pPr>
            <a:r>
              <a:rPr lang="en-US" sz="2400" dirty="0" smtClean="0">
                <a:solidFill>
                  <a:schemeClr val="tx1"/>
                </a:solidFill>
              </a:rPr>
              <a:t>Baptismal anniversaries </a:t>
            </a:r>
            <a:endParaRPr lang="en-US" sz="2400" dirty="0">
              <a:solidFill>
                <a:schemeClr val="tx1"/>
              </a:solidFill>
            </a:endParaRPr>
          </a:p>
        </p:txBody>
      </p:sp>
      <p:sp>
        <p:nvSpPr>
          <p:cNvPr id="6" name="Text Placeholder 5"/>
          <p:cNvSpPr>
            <a:spLocks noGrp="1"/>
          </p:cNvSpPr>
          <p:nvPr>
            <p:ph type="body" sz="quarter" idx="3"/>
          </p:nvPr>
        </p:nvSpPr>
        <p:spPr>
          <a:solidFill>
            <a:schemeClr val="accent3"/>
          </a:solidFill>
        </p:spPr>
        <p:txBody>
          <a:bodyPr>
            <a:normAutofit/>
          </a:bodyPr>
          <a:lstStyle/>
          <a:p>
            <a:pPr algn="ctr"/>
            <a:r>
              <a:rPr lang="en-US" sz="2800" b="1" dirty="0" smtClean="0">
                <a:solidFill>
                  <a:srgbClr val="FFFFFF"/>
                </a:solidFill>
              </a:rPr>
              <a:t>Home</a:t>
            </a:r>
            <a:endParaRPr lang="en-US" sz="2800" b="1" dirty="0">
              <a:solidFill>
                <a:srgbClr val="FFFFFF"/>
              </a:solidFill>
            </a:endParaRPr>
          </a:p>
        </p:txBody>
      </p:sp>
      <p:sp>
        <p:nvSpPr>
          <p:cNvPr id="7" name="Content Placeholder 6"/>
          <p:cNvSpPr>
            <a:spLocks noGrp="1"/>
          </p:cNvSpPr>
          <p:nvPr>
            <p:ph sz="quarter" idx="4"/>
          </p:nvPr>
        </p:nvSpPr>
        <p:spPr>
          <a:prstGeom prst="rect">
            <a:avLst/>
          </a:prstGeom>
        </p:spPr>
        <p:txBody>
          <a:bodyPr>
            <a:normAutofit/>
          </a:bodyPr>
          <a:lstStyle/>
          <a:p>
            <a:pPr marL="457200" indent="-457200">
              <a:spcBef>
                <a:spcPts val="200"/>
              </a:spcBef>
            </a:pPr>
            <a:r>
              <a:rPr lang="en-US" sz="2400" dirty="0" smtClean="0">
                <a:solidFill>
                  <a:srgbClr val="000000"/>
                </a:solidFill>
              </a:rPr>
              <a:t>Caring conversations and storytelling</a:t>
            </a:r>
          </a:p>
          <a:p>
            <a:pPr marL="457200" indent="-457200">
              <a:spcBef>
                <a:spcPts val="200"/>
              </a:spcBef>
            </a:pPr>
            <a:r>
              <a:rPr lang="en-US" sz="2400" dirty="0" smtClean="0">
                <a:solidFill>
                  <a:srgbClr val="000000"/>
                </a:solidFill>
              </a:rPr>
              <a:t>Celebrating rituals </a:t>
            </a:r>
          </a:p>
          <a:p>
            <a:pPr marL="457200" indent="-457200">
              <a:spcBef>
                <a:spcPts val="200"/>
              </a:spcBef>
            </a:pPr>
            <a:r>
              <a:rPr lang="en-US" sz="2400" dirty="0" smtClean="0">
                <a:solidFill>
                  <a:srgbClr val="000000"/>
                </a:solidFill>
              </a:rPr>
              <a:t>Learning</a:t>
            </a:r>
          </a:p>
          <a:p>
            <a:pPr marL="457200" indent="-457200">
              <a:spcBef>
                <a:spcPts val="200"/>
              </a:spcBef>
            </a:pPr>
            <a:r>
              <a:rPr lang="en-US" sz="2400" dirty="0" smtClean="0">
                <a:solidFill>
                  <a:srgbClr val="000000"/>
                </a:solidFill>
              </a:rPr>
              <a:t>Praying</a:t>
            </a:r>
          </a:p>
          <a:p>
            <a:pPr marL="457200" indent="-457200">
              <a:spcBef>
                <a:spcPts val="200"/>
              </a:spcBef>
            </a:pPr>
            <a:r>
              <a:rPr lang="en-US" sz="2400" dirty="0" smtClean="0">
                <a:solidFill>
                  <a:srgbClr val="000000"/>
                </a:solidFill>
              </a:rPr>
              <a:t>Reading the Bible</a:t>
            </a:r>
          </a:p>
          <a:p>
            <a:pPr marL="457200" indent="-457200">
              <a:spcBef>
                <a:spcPts val="200"/>
              </a:spcBef>
            </a:pPr>
            <a:r>
              <a:rPr lang="en-US" sz="2400" dirty="0" smtClean="0">
                <a:solidFill>
                  <a:srgbClr val="000000"/>
                </a:solidFill>
              </a:rPr>
              <a:t>Serving</a:t>
            </a:r>
          </a:p>
          <a:p>
            <a:pPr marL="457200" indent="-457200">
              <a:spcBef>
                <a:spcPts val="200"/>
              </a:spcBef>
            </a:pPr>
            <a:r>
              <a:rPr lang="en-US" sz="2400" dirty="0" smtClean="0">
                <a:solidFill>
                  <a:srgbClr val="000000"/>
                </a:solidFill>
              </a:rPr>
              <a:t>Worshipping together</a:t>
            </a:r>
            <a:endParaRPr lang="en-US" sz="2400" dirty="0">
              <a:solidFill>
                <a:srgbClr val="000000"/>
              </a:solidFill>
            </a:endParaRPr>
          </a:p>
        </p:txBody>
      </p:sp>
    </p:spTree>
    <p:extLst>
      <p:ext uri="{BB962C8B-B14F-4D97-AF65-F5344CB8AC3E}">
        <p14:creationId xmlns:p14="http://schemas.microsoft.com/office/powerpoint/2010/main" val="3647983398"/>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rgbClr val="FFFFFF"/>
                </a:solidFill>
              </a:rPr>
              <a:t>Flip the Model</a:t>
            </a:r>
            <a:endParaRPr lang="en-US" dirty="0">
              <a:solidFill>
                <a:srgbClr val="FFFFFF"/>
              </a:solidFill>
            </a:endParaRPr>
          </a:p>
        </p:txBody>
      </p:sp>
      <p:graphicFrame>
        <p:nvGraphicFramePr>
          <p:cNvPr id="6" name="Diagram 5"/>
          <p:cNvGraphicFramePr/>
          <p:nvPr>
            <p:extLst>
              <p:ext uri="{D42A27DB-BD31-4B8C-83A1-F6EECF244321}">
                <p14:modId xmlns:p14="http://schemas.microsoft.com/office/powerpoint/2010/main" val="1922129957"/>
              </p:ext>
            </p:extLst>
          </p:nvPr>
        </p:nvGraphicFramePr>
        <p:xfrm>
          <a:off x="379926" y="1768511"/>
          <a:ext cx="8306874" cy="4223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161526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Five Generation Diversity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60850137"/>
              </p:ext>
            </p:extLst>
          </p:nvPr>
        </p:nvGraphicFramePr>
        <p:xfrm>
          <a:off x="-382085" y="1676399"/>
          <a:ext cx="5053183" cy="4995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iStock_000019080135Medium.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67896" y="1676399"/>
            <a:ext cx="4540637" cy="4673599"/>
          </a:xfrm>
          <a:prstGeom prst="rect">
            <a:avLst/>
          </a:prstGeom>
        </p:spPr>
      </p:pic>
    </p:spTree>
    <p:extLst>
      <p:ext uri="{BB962C8B-B14F-4D97-AF65-F5344CB8AC3E}">
        <p14:creationId xmlns:p14="http://schemas.microsoft.com/office/powerpoint/2010/main" val="205739373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4-18 at 8.50.09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5365" y="1524000"/>
            <a:ext cx="8180958" cy="4874067"/>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75985" y="533400"/>
            <a:ext cx="8944539" cy="990600"/>
          </a:xfrm>
        </p:spPr>
        <p:txBody>
          <a:bodyPr>
            <a:normAutofit fontScale="90000"/>
          </a:bodyPr>
          <a:lstStyle/>
          <a:p>
            <a:r>
              <a:rPr lang="en-US" dirty="0" smtClean="0"/>
              <a:t>Christian Initiation &amp; New </a:t>
            </a:r>
            <a:r>
              <a:rPr lang="en-US" dirty="0"/>
              <a:t>M</a:t>
            </a:r>
            <a:r>
              <a:rPr lang="en-US" dirty="0" smtClean="0"/>
              <a:t>ember </a:t>
            </a:r>
            <a:r>
              <a:rPr lang="en-US" dirty="0"/>
              <a:t>F</a:t>
            </a:r>
            <a:r>
              <a:rPr lang="en-US" dirty="0" smtClean="0"/>
              <a:t>ormation</a:t>
            </a:r>
            <a:endParaRPr lang="en-US" dirty="0"/>
          </a:p>
        </p:txBody>
      </p:sp>
    </p:spTree>
    <p:extLst>
      <p:ext uri="{BB962C8B-B14F-4D97-AF65-F5344CB8AC3E}">
        <p14:creationId xmlns:p14="http://schemas.microsoft.com/office/powerpoint/2010/main" val="3098843170"/>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capture-2.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98475" y="1630326"/>
            <a:ext cx="4222450" cy="5116474"/>
          </a:xfrm>
          <a:prstGeom prst="rect">
            <a:avLst/>
          </a:prstGeom>
          <a:noFill/>
          <a:ln>
            <a:noFill/>
          </a:ln>
        </p:spPr>
      </p:pic>
      <p:sp>
        <p:nvSpPr>
          <p:cNvPr id="3" name="Title 2"/>
          <p:cNvSpPr>
            <a:spLocks noGrp="1"/>
          </p:cNvSpPr>
          <p:nvPr>
            <p:ph type="title"/>
          </p:nvPr>
        </p:nvSpPr>
        <p:spPr/>
        <p:txBody>
          <a:bodyPr/>
          <a:lstStyle/>
          <a:p>
            <a:pPr algn="ctr"/>
            <a:r>
              <a:rPr lang="en-US" dirty="0" smtClean="0"/>
              <a:t>Confirmation</a:t>
            </a:r>
            <a:endParaRPr lang="en-US" dirty="0"/>
          </a:p>
        </p:txBody>
      </p:sp>
      <p:pic>
        <p:nvPicPr>
          <p:cNvPr id="5" name="Picture 4" descr="screen-capture-3.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92409" y="2413944"/>
            <a:ext cx="3694391" cy="3536333"/>
          </a:xfrm>
          <a:prstGeom prst="rect">
            <a:avLst/>
          </a:prstGeom>
          <a:noFill/>
          <a:ln>
            <a:noFill/>
          </a:ln>
        </p:spPr>
      </p:pic>
    </p:spTree>
    <p:extLst>
      <p:ext uri="{BB962C8B-B14F-4D97-AF65-F5344CB8AC3E}">
        <p14:creationId xmlns:p14="http://schemas.microsoft.com/office/powerpoint/2010/main" val="1381614410"/>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rgbClr val="FFFFFF"/>
                </a:solidFill>
              </a:rPr>
              <a:t>Integrate Online and Gathered</a:t>
            </a:r>
            <a:endParaRPr lang="en-US" dirty="0">
              <a:solidFill>
                <a:srgbClr val="FFFFFF"/>
              </a:solidFill>
            </a:endParaRPr>
          </a:p>
        </p:txBody>
      </p:sp>
      <p:pic>
        <p:nvPicPr>
          <p:cNvPr id="3" name="Picture 2" descr="Screen Shot 2017-01-19 at 5.02.52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1115" y="1726037"/>
            <a:ext cx="8686800" cy="49960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9723722"/>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rgbClr val="FFFFFF"/>
                </a:solidFill>
              </a:rPr>
              <a:t>Online 40-Day Lent Curriculum</a:t>
            </a:r>
            <a:endParaRPr lang="en-US" dirty="0">
              <a:solidFill>
                <a:srgbClr val="FFFFFF"/>
              </a:solidFill>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379820779"/>
              </p:ext>
            </p:extLst>
          </p:nvPr>
        </p:nvGraphicFramePr>
        <p:xfrm>
          <a:off x="457199" y="1555677"/>
          <a:ext cx="8229600" cy="5066215"/>
        </p:xfrm>
        <a:graphic>
          <a:graphicData uri="http://schemas.openxmlformats.org/drawingml/2006/table">
            <a:tbl>
              <a:tblPr firstRow="1" bandRow="1">
                <a:tableStyleId>{1FECB4D8-DB02-4DC6-A0A2-4F2EBAE1DC90}</a:tableStyleId>
              </a:tblPr>
              <a:tblGrid>
                <a:gridCol w="2853583"/>
                <a:gridCol w="2632817"/>
                <a:gridCol w="2743200"/>
              </a:tblGrid>
              <a:tr h="482977">
                <a:tc>
                  <a:txBody>
                    <a:bodyPr/>
                    <a:lstStyle/>
                    <a:p>
                      <a:pPr algn="r"/>
                      <a:r>
                        <a:rPr lang="en-US" sz="2400" dirty="0" smtClean="0"/>
                        <a:t>Church     </a:t>
                      </a:r>
                      <a:r>
                        <a:rPr lang="en-US" sz="2400" dirty="0" smtClean="0">
                          <a:sym typeface="Wingdings"/>
                        </a:rPr>
                        <a:t></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400" dirty="0" smtClean="0"/>
                        <a:t>Daily &amp; Home</a:t>
                      </a:r>
                      <a:r>
                        <a:rPr lang="en-US" sz="2400" baseline="0" dirty="0" smtClean="0"/>
                        <a:t> </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400" dirty="0" smtClean="0">
                          <a:sym typeface="Wingdings"/>
                        </a:rPr>
                        <a:t>      </a:t>
                      </a:r>
                      <a:r>
                        <a:rPr lang="en-US" sz="2400" dirty="0" smtClean="0"/>
                        <a:t>Online </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583238">
                <a:tc>
                  <a:txBody>
                    <a:bodyPr/>
                    <a:lstStyle/>
                    <a:p>
                      <a:pPr marL="342900" indent="-342900">
                        <a:buFont typeface="Arial"/>
                        <a:buChar char="•"/>
                      </a:pPr>
                      <a:r>
                        <a:rPr lang="en-US" sz="2400" kern="1200" dirty="0" smtClean="0">
                          <a:effectLst/>
                        </a:rPr>
                        <a:t>Ash Wednesday</a:t>
                      </a:r>
                    </a:p>
                    <a:p>
                      <a:pPr marL="342900" indent="-342900">
                        <a:buFont typeface="Arial"/>
                        <a:buChar char="•"/>
                      </a:pPr>
                      <a:r>
                        <a:rPr lang="en-US" sz="2400" kern="1200" dirty="0" smtClean="0">
                          <a:effectLst/>
                        </a:rPr>
                        <a:t>Lenten Sunday</a:t>
                      </a:r>
                      <a:r>
                        <a:rPr lang="en-US" sz="2400" kern="1200" baseline="0" dirty="0" smtClean="0">
                          <a:effectLst/>
                        </a:rPr>
                        <a:t> liturgies</a:t>
                      </a:r>
                    </a:p>
                    <a:p>
                      <a:pPr marL="342900" indent="-342900">
                        <a:buFont typeface="Arial"/>
                        <a:buChar char="•"/>
                      </a:pPr>
                      <a:r>
                        <a:rPr lang="en-US" sz="2400" kern="1200" baseline="0" dirty="0" smtClean="0">
                          <a:effectLst/>
                        </a:rPr>
                        <a:t>Stations of the Cross</a:t>
                      </a:r>
                      <a:endParaRPr lang="en-US" sz="2400" kern="1200" dirty="0" smtClean="0">
                        <a:effectLst/>
                      </a:endParaRPr>
                    </a:p>
                    <a:p>
                      <a:pPr marL="342900" indent="-342900">
                        <a:buFont typeface="Arial"/>
                        <a:buChar char="•"/>
                      </a:pPr>
                      <a:r>
                        <a:rPr lang="en-US" sz="2400" kern="1200" dirty="0" smtClean="0">
                          <a:effectLst/>
                        </a:rPr>
                        <a:t>Lenten prayer </a:t>
                      </a:r>
                    </a:p>
                    <a:p>
                      <a:pPr marL="342900" indent="-342900">
                        <a:buFont typeface="Arial"/>
                        <a:buChar char="•"/>
                      </a:pPr>
                      <a:r>
                        <a:rPr lang="en-US" sz="2400" kern="1200" dirty="0" smtClean="0">
                          <a:effectLst/>
                        </a:rPr>
                        <a:t>Lenten retreat</a:t>
                      </a:r>
                    </a:p>
                    <a:p>
                      <a:pPr marL="342900" indent="-342900">
                        <a:buFont typeface="Arial"/>
                        <a:buChar char="•"/>
                      </a:pPr>
                      <a:r>
                        <a:rPr lang="en-US" sz="2400" kern="1200" dirty="0" smtClean="0">
                          <a:effectLst/>
                        </a:rPr>
                        <a:t>Lenten</a:t>
                      </a:r>
                      <a:r>
                        <a:rPr lang="en-US" sz="2400" kern="1200" baseline="0" dirty="0" smtClean="0">
                          <a:effectLst/>
                        </a:rPr>
                        <a:t> service</a:t>
                      </a:r>
                    </a:p>
                    <a:p>
                      <a:pPr marL="342900" indent="-342900">
                        <a:buFont typeface="Arial"/>
                        <a:buChar char="•"/>
                      </a:pPr>
                      <a:r>
                        <a:rPr lang="en-US" sz="2400" kern="1200" baseline="0" dirty="0" smtClean="0">
                          <a:effectLst/>
                        </a:rPr>
                        <a:t>Lenten soup suppers</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smtClean="0">
                          <a:effectLst/>
                        </a:rPr>
                        <a:t>Fasting</a:t>
                      </a:r>
                    </a:p>
                    <a:p>
                      <a:pPr marL="342900" indent="-342900">
                        <a:buFont typeface="Arial"/>
                        <a:buChar char="•"/>
                      </a:pPr>
                      <a:r>
                        <a:rPr lang="en-US" sz="2400" kern="1200" dirty="0" smtClean="0">
                          <a:effectLst/>
                        </a:rPr>
                        <a:t>Praying</a:t>
                      </a:r>
                    </a:p>
                    <a:p>
                      <a:pPr marL="342900" indent="-342900">
                        <a:buFont typeface="Arial"/>
                        <a:buChar char="•"/>
                      </a:pPr>
                      <a:r>
                        <a:rPr lang="en-US" sz="2400" kern="1200" baseline="0" dirty="0" smtClean="0">
                          <a:effectLst/>
                        </a:rPr>
                        <a:t>Service/Almsgiving</a:t>
                      </a:r>
                    </a:p>
                    <a:p>
                      <a:pPr marL="342900" indent="-342900">
                        <a:buFont typeface="Arial"/>
                        <a:buChar char="•"/>
                      </a:pPr>
                      <a:r>
                        <a:rPr lang="en-US" sz="2400" kern="1200" baseline="0" dirty="0" smtClean="0">
                          <a:effectLst/>
                        </a:rPr>
                        <a:t>Lectionary reflection</a:t>
                      </a:r>
                    </a:p>
                    <a:p>
                      <a:pPr marL="342900" indent="-342900">
                        <a:buFont typeface="Arial"/>
                        <a:buChar char="•"/>
                      </a:pPr>
                      <a:r>
                        <a:rPr lang="en-US" sz="2400" kern="1200" baseline="0" dirty="0" smtClean="0">
                          <a:effectLst/>
                        </a:rPr>
                        <a:t>Family Lenten activities </a:t>
                      </a:r>
                      <a:endParaRPr lang="en-US" sz="2400" kern="1200" dirty="0" smtClean="0">
                        <a:effectLst/>
                      </a:endParaRPr>
                    </a:p>
                    <a:p>
                      <a:pPr marL="342900" indent="-342900">
                        <a:buFont typeface="Arial"/>
                        <a:buChar char="•"/>
                      </a:pPr>
                      <a:endParaRPr lang="en-US" sz="2400" kern="1200" dirty="0" smtClean="0">
                        <a:effectLst/>
                      </a:endParaRPr>
                    </a:p>
                    <a:p>
                      <a:r>
                        <a:rPr lang="en-US" sz="2400" kern="1200" dirty="0" smtClean="0">
                          <a:effectLst/>
                        </a:rPr>
                        <a:t> </a:t>
                      </a:r>
                      <a:endParaRPr lang="en-US" sz="2400" kern="1200" dirty="0" smtClean="0">
                        <a:effectLst/>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smtClean="0">
                          <a:effectLst/>
                        </a:rPr>
                        <a:t>Lenten learning resources</a:t>
                      </a:r>
                    </a:p>
                    <a:p>
                      <a:pPr marL="342900" indent="-342900">
                        <a:buFont typeface="Arial"/>
                        <a:buChar char="•"/>
                      </a:pPr>
                      <a:r>
                        <a:rPr lang="en-US" sz="2400" kern="1200" dirty="0" smtClean="0">
                          <a:effectLst/>
                        </a:rPr>
                        <a:t>Lenten calendar</a:t>
                      </a:r>
                    </a:p>
                    <a:p>
                      <a:pPr marL="342900" indent="-342900">
                        <a:buFont typeface="Arial"/>
                        <a:buChar char="•"/>
                      </a:pPr>
                      <a:r>
                        <a:rPr lang="en-US" sz="2400" kern="1200" dirty="0" smtClean="0">
                          <a:effectLst/>
                        </a:rPr>
                        <a:t>Daily Lenten prayer</a:t>
                      </a:r>
                    </a:p>
                    <a:p>
                      <a:pPr marL="342900" indent="-342900">
                        <a:buFont typeface="Arial"/>
                        <a:buChar char="•"/>
                      </a:pPr>
                      <a:r>
                        <a:rPr lang="en-US" sz="2400" kern="1200" dirty="0" smtClean="0">
                          <a:effectLst/>
                        </a:rPr>
                        <a:t>Weekly table prayer</a:t>
                      </a:r>
                    </a:p>
                    <a:p>
                      <a:pPr marL="342900" indent="-342900">
                        <a:buFont typeface="Arial"/>
                        <a:buChar char="•"/>
                      </a:pPr>
                      <a:r>
                        <a:rPr lang="en-US" sz="2400" kern="1200" dirty="0" smtClean="0">
                          <a:effectLst/>
                        </a:rPr>
                        <a:t>Video resources</a:t>
                      </a:r>
                    </a:p>
                    <a:p>
                      <a:pPr marL="342900" indent="-342900">
                        <a:buFont typeface="Arial"/>
                        <a:buChar char="•"/>
                      </a:pPr>
                      <a:r>
                        <a:rPr lang="en-US" sz="2400" kern="1200" dirty="0" smtClean="0">
                          <a:effectLst/>
                        </a:rPr>
                        <a:t>Online retreat experience</a:t>
                      </a:r>
                      <a:r>
                        <a:rPr lang="en-US" sz="2400" dirty="0" smtClean="0">
                          <a:effectLst/>
                        </a:rPr>
                        <a:t> </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51242897"/>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018" y="696233"/>
            <a:ext cx="4154686" cy="990600"/>
          </a:xfrm>
        </p:spPr>
        <p:txBody>
          <a:bodyPr>
            <a:normAutofit/>
          </a:bodyPr>
          <a:lstStyle/>
          <a:p>
            <a:r>
              <a:rPr lang="en-US" dirty="0" smtClean="0">
                <a:solidFill>
                  <a:srgbClr val="FFFFFF"/>
                </a:solidFill>
              </a:rPr>
              <a:t>Online Prayer</a:t>
            </a:r>
            <a:endParaRPr lang="en-US" dirty="0">
              <a:solidFill>
                <a:srgbClr val="FFFFFF"/>
              </a:solidFill>
            </a:endParaRPr>
          </a:p>
        </p:txBody>
      </p:sp>
      <p:pic>
        <p:nvPicPr>
          <p:cNvPr id="4" name="Picture 3" descr="Screen Shot 2017-01-19 at 4.39.28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7323" y="2295950"/>
            <a:ext cx="4336647" cy="3055841"/>
          </a:xfrm>
          <a:prstGeom prst="rect">
            <a:avLst/>
          </a:prstGeom>
        </p:spPr>
      </p:pic>
      <p:pic>
        <p:nvPicPr>
          <p:cNvPr id="5" name="Picture 4" descr="Screen Shot 2017-01-19 at 4.42.24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05171" y="3495496"/>
            <a:ext cx="4097375" cy="3064086"/>
          </a:xfrm>
          <a:prstGeom prst="rect">
            <a:avLst/>
          </a:prstGeom>
        </p:spPr>
      </p:pic>
      <p:pic>
        <p:nvPicPr>
          <p:cNvPr id="6" name="Picture 5" descr="Screen Shot 2017-01-19 at 4.42.12 A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05171" y="493194"/>
            <a:ext cx="4097375" cy="2955520"/>
          </a:xfrm>
          <a:prstGeom prst="rect">
            <a:avLst/>
          </a:prstGeom>
        </p:spPr>
      </p:pic>
    </p:spTree>
    <p:extLst>
      <p:ext uri="{BB962C8B-B14F-4D97-AF65-F5344CB8AC3E}">
        <p14:creationId xmlns:p14="http://schemas.microsoft.com/office/powerpoint/2010/main" val="35110377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FFFF"/>
                </a:solidFill>
              </a:rPr>
              <a:t>Pastoral Care</a:t>
            </a:r>
            <a:endParaRPr lang="en-US" dirty="0">
              <a:solidFill>
                <a:srgbClr val="FFFFFF"/>
              </a:solidFill>
            </a:endParaRPr>
          </a:p>
        </p:txBody>
      </p:sp>
      <p:pic>
        <p:nvPicPr>
          <p:cNvPr id="5" name="Picture 4" descr="Screen Shot 2017-01-19 at 5.28.38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87806" y="1524000"/>
            <a:ext cx="7282475" cy="5069547"/>
          </a:xfrm>
          <a:prstGeom prst="rect">
            <a:avLst/>
          </a:prstGeom>
        </p:spPr>
      </p:pic>
    </p:spTree>
    <p:extLst>
      <p:ext uri="{BB962C8B-B14F-4D97-AF65-F5344CB8AC3E}">
        <p14:creationId xmlns:p14="http://schemas.microsoft.com/office/powerpoint/2010/main" val="31737268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403133"/>
            <a:ext cx="8229600" cy="990600"/>
          </a:xfrm>
        </p:spPr>
        <p:txBody>
          <a:bodyPr/>
          <a:lstStyle/>
          <a:p>
            <a:pPr algn="ctr"/>
            <a:r>
              <a:rPr lang="en-US" dirty="0" smtClean="0">
                <a:solidFill>
                  <a:srgbClr val="FFFFFF"/>
                </a:solidFill>
              </a:rPr>
              <a:t>Online Learning</a:t>
            </a:r>
            <a:endParaRPr lang="en-US" dirty="0">
              <a:solidFill>
                <a:srgbClr val="FFFFFF"/>
              </a:solidFill>
            </a:endParaRPr>
          </a:p>
        </p:txBody>
      </p:sp>
      <p:pic>
        <p:nvPicPr>
          <p:cNvPr id="5" name="Picture 4" descr="Screen Shot 2017-01-19 at 5.37.02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0520" y="3119766"/>
            <a:ext cx="4119144" cy="3371857"/>
          </a:xfrm>
          <a:prstGeom prst="rect">
            <a:avLst/>
          </a:prstGeom>
        </p:spPr>
      </p:pic>
      <p:pic>
        <p:nvPicPr>
          <p:cNvPr id="6" name="Picture 5" descr="Screen Shot 2017-01-19 at 5.36.53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 y="2240467"/>
            <a:ext cx="3202233" cy="629623"/>
          </a:xfrm>
          <a:prstGeom prst="rect">
            <a:avLst/>
          </a:prstGeom>
        </p:spPr>
      </p:pic>
      <p:pic>
        <p:nvPicPr>
          <p:cNvPr id="7" name="Picture 6" descr="Screen Shot 2017-01-19 at 5.35.11 A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51530" y="1487210"/>
            <a:ext cx="4092343" cy="2493713"/>
          </a:xfrm>
          <a:prstGeom prst="rect">
            <a:avLst/>
          </a:prstGeom>
        </p:spPr>
      </p:pic>
      <p:pic>
        <p:nvPicPr>
          <p:cNvPr id="8" name="Picture 7" descr="Screen Shot 2017-01-19 at 5.22.24 A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51531" y="4080209"/>
            <a:ext cx="4092343" cy="26502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59344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38822"/>
            <a:ext cx="9144000" cy="998712"/>
          </a:xfrm>
        </p:spPr>
        <p:txBody>
          <a:bodyPr>
            <a:normAutofit/>
          </a:bodyPr>
          <a:lstStyle/>
          <a:p>
            <a:pPr algn="ctr"/>
            <a:r>
              <a:rPr lang="en-US" dirty="0" smtClean="0"/>
              <a:t>Emerging Roles of Faith Formation </a:t>
            </a:r>
            <a:r>
              <a:rPr lang="en-US" dirty="0" smtClean="0"/>
              <a:t>Leaders</a:t>
            </a:r>
            <a:endParaRPr lang="en-US" dirty="0"/>
          </a:p>
        </p:txBody>
      </p:sp>
      <p:sp>
        <p:nvSpPr>
          <p:cNvPr id="2" name="Text Placeholder 1"/>
          <p:cNvSpPr>
            <a:spLocks noGrp="1"/>
          </p:cNvSpPr>
          <p:nvPr>
            <p:ph type="body" idx="1"/>
          </p:nvPr>
        </p:nvSpPr>
        <p:spPr>
          <a:xfrm>
            <a:off x="457200" y="1803282"/>
            <a:ext cx="3931920" cy="639762"/>
          </a:xfrm>
          <a:solidFill>
            <a:srgbClr val="000090"/>
          </a:solidFill>
        </p:spPr>
        <p:txBody>
          <a:bodyPr/>
          <a:lstStyle/>
          <a:p>
            <a:pPr algn="ctr"/>
            <a:r>
              <a:rPr lang="en-US" sz="3200" dirty="0" smtClean="0">
                <a:solidFill>
                  <a:schemeClr val="bg1"/>
                </a:solidFill>
              </a:rPr>
              <a:t>Current Roles</a:t>
            </a:r>
            <a:endParaRPr lang="en-US" sz="3200" dirty="0">
              <a:solidFill>
                <a:schemeClr val="bg1"/>
              </a:solidFill>
            </a:endParaRPr>
          </a:p>
        </p:txBody>
      </p:sp>
      <p:sp>
        <p:nvSpPr>
          <p:cNvPr id="3" name="Content Placeholder 2"/>
          <p:cNvSpPr>
            <a:spLocks noGrp="1"/>
          </p:cNvSpPr>
          <p:nvPr>
            <p:ph sz="half" idx="2"/>
          </p:nvPr>
        </p:nvSpPr>
        <p:spPr>
          <a:xfrm>
            <a:off x="457200" y="2601233"/>
            <a:ext cx="3931920" cy="3951288"/>
          </a:xfrm>
          <a:prstGeom prst="rect">
            <a:avLst/>
          </a:prstGeom>
        </p:spPr>
        <p:txBody>
          <a:bodyPr>
            <a:normAutofit/>
          </a:bodyPr>
          <a:lstStyle/>
          <a:p>
            <a:pPr marL="457200" indent="-457200">
              <a:lnSpc>
                <a:spcPct val="110000"/>
              </a:lnSpc>
              <a:spcBef>
                <a:spcPts val="0"/>
              </a:spcBef>
              <a:buClr>
                <a:schemeClr val="accent3"/>
              </a:buClr>
              <a:buSzPct val="100000"/>
            </a:pPr>
            <a:r>
              <a:rPr lang="en-US" sz="2800" dirty="0" smtClean="0">
                <a:solidFill>
                  <a:srgbClr val="000000"/>
                </a:solidFill>
              </a:rPr>
              <a:t>Developing religious content</a:t>
            </a:r>
          </a:p>
          <a:p>
            <a:pPr marL="457200" indent="-457200">
              <a:lnSpc>
                <a:spcPct val="110000"/>
              </a:lnSpc>
              <a:spcBef>
                <a:spcPts val="0"/>
              </a:spcBef>
              <a:buClr>
                <a:schemeClr val="accent3"/>
              </a:buClr>
              <a:buSzPct val="100000"/>
            </a:pPr>
            <a:r>
              <a:rPr lang="en-US" sz="2800" dirty="0" smtClean="0">
                <a:solidFill>
                  <a:srgbClr val="000000"/>
                </a:solidFill>
              </a:rPr>
              <a:t>Designing programming </a:t>
            </a:r>
          </a:p>
          <a:p>
            <a:pPr marL="457200" indent="-457200">
              <a:lnSpc>
                <a:spcPct val="110000"/>
              </a:lnSpc>
              <a:spcBef>
                <a:spcPts val="0"/>
              </a:spcBef>
              <a:buClr>
                <a:schemeClr val="accent3"/>
              </a:buClr>
              <a:buSzPct val="100000"/>
            </a:pPr>
            <a:r>
              <a:rPr lang="en-US" sz="2800" dirty="0" smtClean="0">
                <a:solidFill>
                  <a:srgbClr val="000000"/>
                </a:solidFill>
              </a:rPr>
              <a:t>Managing programming</a:t>
            </a:r>
          </a:p>
          <a:p>
            <a:pPr marL="457200" indent="-457200">
              <a:lnSpc>
                <a:spcPct val="110000"/>
              </a:lnSpc>
              <a:spcBef>
                <a:spcPts val="0"/>
              </a:spcBef>
              <a:buClr>
                <a:schemeClr val="accent3"/>
              </a:buClr>
              <a:buSzPct val="100000"/>
            </a:pPr>
            <a:r>
              <a:rPr lang="en-US" sz="2800" dirty="0" smtClean="0">
                <a:solidFill>
                  <a:srgbClr val="000000"/>
                </a:solidFill>
              </a:rPr>
              <a:t>Teaching/Facilitating programming </a:t>
            </a:r>
          </a:p>
        </p:txBody>
      </p:sp>
      <p:sp>
        <p:nvSpPr>
          <p:cNvPr id="8" name="Text Placeholder 7"/>
          <p:cNvSpPr>
            <a:spLocks noGrp="1"/>
          </p:cNvSpPr>
          <p:nvPr>
            <p:ph type="body" sz="quarter" idx="3"/>
          </p:nvPr>
        </p:nvSpPr>
        <p:spPr>
          <a:xfrm>
            <a:off x="4754880" y="1803282"/>
            <a:ext cx="3931920" cy="639762"/>
          </a:xfrm>
          <a:solidFill>
            <a:schemeClr val="accent1"/>
          </a:solidFill>
        </p:spPr>
        <p:txBody>
          <a:bodyPr/>
          <a:lstStyle/>
          <a:p>
            <a:pPr algn="ctr"/>
            <a:r>
              <a:rPr lang="en-US" sz="3200" dirty="0" smtClean="0">
                <a:solidFill>
                  <a:schemeClr val="bg1"/>
                </a:solidFill>
              </a:rPr>
              <a:t>Emerging Roles</a:t>
            </a:r>
            <a:endParaRPr lang="en-US" sz="3200" dirty="0">
              <a:solidFill>
                <a:schemeClr val="bg1"/>
              </a:solidFill>
            </a:endParaRPr>
          </a:p>
        </p:txBody>
      </p:sp>
      <p:sp>
        <p:nvSpPr>
          <p:cNvPr id="6" name="Content Placeholder 5"/>
          <p:cNvSpPr>
            <a:spLocks noGrp="1"/>
          </p:cNvSpPr>
          <p:nvPr>
            <p:ph sz="quarter" idx="4"/>
          </p:nvPr>
        </p:nvSpPr>
        <p:spPr>
          <a:xfrm>
            <a:off x="4754880" y="2601233"/>
            <a:ext cx="3931920" cy="3951288"/>
          </a:xfrm>
          <a:prstGeom prst="rect">
            <a:avLst/>
          </a:prstGeom>
        </p:spPr>
        <p:txBody>
          <a:bodyPr>
            <a:normAutofit lnSpcReduction="10000"/>
          </a:bodyPr>
          <a:lstStyle/>
          <a:p>
            <a:pPr marL="457200" indent="-457200">
              <a:buClr>
                <a:schemeClr val="accent3"/>
              </a:buClr>
              <a:buSzPct val="100000"/>
            </a:pPr>
            <a:r>
              <a:rPr lang="en-US" sz="2800" i="1" dirty="0" smtClean="0">
                <a:solidFill>
                  <a:srgbClr val="000000"/>
                </a:solidFill>
              </a:rPr>
              <a:t>Designing</a:t>
            </a:r>
            <a:r>
              <a:rPr lang="en-US" sz="2800" dirty="0" smtClean="0">
                <a:solidFill>
                  <a:srgbClr val="000000"/>
                </a:solidFill>
              </a:rPr>
              <a:t> faith forming </a:t>
            </a:r>
            <a:r>
              <a:rPr lang="en-US" sz="2800" dirty="0">
                <a:solidFill>
                  <a:srgbClr val="000000"/>
                </a:solidFill>
              </a:rPr>
              <a:t>environments—</a:t>
            </a:r>
            <a:r>
              <a:rPr lang="en-US" sz="2800" i="1" dirty="0">
                <a:solidFill>
                  <a:srgbClr val="000000"/>
                </a:solidFill>
              </a:rPr>
              <a:t>architecture</a:t>
            </a:r>
            <a:r>
              <a:rPr lang="en-US" sz="2800" dirty="0">
                <a:solidFill>
                  <a:srgbClr val="000000"/>
                </a:solidFill>
              </a:rPr>
              <a:t> </a:t>
            </a:r>
            <a:endParaRPr lang="en-US" sz="2800" dirty="0" smtClean="0">
              <a:solidFill>
                <a:srgbClr val="000000"/>
              </a:solidFill>
            </a:endParaRPr>
          </a:p>
          <a:p>
            <a:pPr marL="457200" indent="-457200">
              <a:buClr>
                <a:schemeClr val="accent3"/>
              </a:buClr>
              <a:buSzPct val="100000"/>
            </a:pPr>
            <a:r>
              <a:rPr lang="en-US" sz="2800" i="1" dirty="0">
                <a:solidFill>
                  <a:srgbClr val="000000"/>
                </a:solidFill>
              </a:rPr>
              <a:t>Designing Digital Platforms</a:t>
            </a:r>
            <a:r>
              <a:rPr lang="en-US" sz="2800" dirty="0">
                <a:solidFill>
                  <a:srgbClr val="000000"/>
                </a:solidFill>
              </a:rPr>
              <a:t> for faith forming </a:t>
            </a:r>
            <a:r>
              <a:rPr lang="en-US" sz="2800" dirty="0" smtClean="0">
                <a:solidFill>
                  <a:srgbClr val="000000"/>
                </a:solidFill>
              </a:rPr>
              <a:t>content</a:t>
            </a:r>
            <a:endParaRPr lang="en-US" sz="2800" dirty="0">
              <a:solidFill>
                <a:srgbClr val="000000"/>
              </a:solidFill>
            </a:endParaRPr>
          </a:p>
          <a:p>
            <a:pPr marL="457200" indent="-457200">
              <a:buClr>
                <a:schemeClr val="accent3"/>
              </a:buClr>
              <a:buSzPct val="100000"/>
            </a:pPr>
            <a:r>
              <a:rPr lang="en-US" sz="2800" i="1" dirty="0">
                <a:solidFill>
                  <a:srgbClr val="000000"/>
                </a:solidFill>
              </a:rPr>
              <a:t>Curating</a:t>
            </a:r>
            <a:r>
              <a:rPr lang="en-US" sz="2800" dirty="0">
                <a:solidFill>
                  <a:srgbClr val="000000"/>
                </a:solidFill>
              </a:rPr>
              <a:t> religious content and </a:t>
            </a:r>
            <a:r>
              <a:rPr lang="en-US" sz="2800" dirty="0" smtClean="0">
                <a:solidFill>
                  <a:srgbClr val="000000"/>
                </a:solidFill>
              </a:rPr>
              <a:t>experiences</a:t>
            </a:r>
            <a:endParaRPr lang="en-US" sz="3200" dirty="0">
              <a:solidFill>
                <a:srgbClr val="000000"/>
              </a:solidFill>
            </a:endParaRPr>
          </a:p>
        </p:txBody>
      </p:sp>
      <p:sp>
        <p:nvSpPr>
          <p:cNvPr id="5" name="TextBox 4"/>
          <p:cNvSpPr txBox="1"/>
          <p:nvPr/>
        </p:nvSpPr>
        <p:spPr>
          <a:xfrm>
            <a:off x="457201" y="1064618"/>
            <a:ext cx="8229600" cy="738664"/>
          </a:xfrm>
          <a:prstGeom prst="rect">
            <a:avLst/>
          </a:prstGeom>
          <a:noFill/>
        </p:spPr>
        <p:txBody>
          <a:bodyPr wrap="square" rtlCol="0">
            <a:spAutoFit/>
          </a:bodyPr>
          <a:lstStyle/>
          <a:p>
            <a:pPr algn="ctr"/>
            <a:r>
              <a:rPr lang="en-US" sz="2400" i="1" dirty="0" smtClean="0"/>
              <a:t>Balancing Both Roles</a:t>
            </a:r>
          </a:p>
          <a:p>
            <a:pPr algn="ctr"/>
            <a:r>
              <a:rPr lang="en-US" dirty="0" smtClean="0"/>
              <a:t>|---------------------------------------------------------------------------------------------------------|</a:t>
            </a:r>
            <a:endParaRPr lang="en-US" dirty="0"/>
          </a:p>
        </p:txBody>
      </p:sp>
    </p:spTree>
    <p:extLst>
      <p:ext uri="{BB962C8B-B14F-4D97-AF65-F5344CB8AC3E}">
        <p14:creationId xmlns:p14="http://schemas.microsoft.com/office/powerpoint/2010/main" val="2365058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45535"/>
            <a:ext cx="8229600" cy="990600"/>
          </a:xfrm>
        </p:spPr>
        <p:txBody>
          <a:bodyPr/>
          <a:lstStyle/>
          <a:p>
            <a:pPr algn="ctr"/>
            <a:r>
              <a:rPr lang="en-US" dirty="0" smtClean="0"/>
              <a:t>Family Diversity</a:t>
            </a:r>
            <a:endParaRPr lang="en-US" dirty="0"/>
          </a:p>
        </p:txBody>
      </p:sp>
      <p:sp>
        <p:nvSpPr>
          <p:cNvPr id="2" name="Content Placeholder 1"/>
          <p:cNvSpPr>
            <a:spLocks noGrp="1"/>
          </p:cNvSpPr>
          <p:nvPr>
            <p:ph sz="half" idx="1"/>
          </p:nvPr>
        </p:nvSpPr>
        <p:spPr>
          <a:xfrm>
            <a:off x="-1" y="4188630"/>
            <a:ext cx="9144001" cy="2669369"/>
          </a:xfrm>
        </p:spPr>
        <p:txBody>
          <a:bodyPr>
            <a:noAutofit/>
          </a:bodyPr>
          <a:lstStyle/>
          <a:p>
            <a:pPr marL="0" indent="0" algn="ctr">
              <a:spcBef>
                <a:spcPts val="0"/>
              </a:spcBef>
              <a:buClr>
                <a:schemeClr val="accent3"/>
              </a:buClr>
              <a:buSzPct val="90000"/>
              <a:buNone/>
            </a:pPr>
            <a:r>
              <a:rPr lang="en-US" sz="2400" dirty="0"/>
              <a:t>Married </a:t>
            </a:r>
            <a:r>
              <a:rPr lang="en-US" sz="2400" dirty="0" smtClean="0"/>
              <a:t>Couple + No </a:t>
            </a:r>
            <a:r>
              <a:rPr lang="en-US" sz="2400" dirty="0"/>
              <a:t>Children</a:t>
            </a:r>
          </a:p>
          <a:p>
            <a:pPr marL="0" indent="0" algn="ctr">
              <a:spcBef>
                <a:spcPts val="0"/>
              </a:spcBef>
              <a:buClr>
                <a:schemeClr val="accent3"/>
              </a:buClr>
              <a:buSzPct val="90000"/>
              <a:buNone/>
            </a:pPr>
            <a:r>
              <a:rPr lang="en-US" sz="2400" dirty="0"/>
              <a:t>Married Couple +</a:t>
            </a:r>
            <a:r>
              <a:rPr lang="en-US" sz="2400" dirty="0" smtClean="0"/>
              <a:t> Children </a:t>
            </a:r>
            <a:r>
              <a:rPr lang="en-US" sz="2400" dirty="0"/>
              <a:t>(</a:t>
            </a:r>
            <a:r>
              <a:rPr lang="en-US" sz="2400" dirty="0" smtClean="0"/>
              <a:t>biological or blended)</a:t>
            </a:r>
            <a:endParaRPr lang="en-US" sz="2400" dirty="0"/>
          </a:p>
          <a:p>
            <a:pPr marL="0" indent="0" algn="ctr">
              <a:spcBef>
                <a:spcPts val="0"/>
              </a:spcBef>
              <a:buClr>
                <a:schemeClr val="accent3"/>
              </a:buClr>
              <a:buSzPct val="90000"/>
              <a:buNone/>
            </a:pPr>
            <a:r>
              <a:rPr lang="en-US" sz="2400" dirty="0"/>
              <a:t>Single Parent </a:t>
            </a:r>
            <a:r>
              <a:rPr lang="en-US" sz="2400" dirty="0" smtClean="0"/>
              <a:t>+ Children</a:t>
            </a:r>
            <a:endParaRPr lang="en-US" sz="2400" dirty="0"/>
          </a:p>
          <a:p>
            <a:pPr marL="0" indent="0" algn="ctr">
              <a:spcBef>
                <a:spcPts val="0"/>
              </a:spcBef>
              <a:buClr>
                <a:schemeClr val="accent3"/>
              </a:buClr>
              <a:buSzPct val="90000"/>
              <a:buNone/>
            </a:pPr>
            <a:r>
              <a:rPr lang="en-US" sz="2400" dirty="0"/>
              <a:t>Unmarried Couple </a:t>
            </a:r>
            <a:r>
              <a:rPr lang="en-US" sz="2400" dirty="0" smtClean="0"/>
              <a:t>+ </a:t>
            </a:r>
            <a:r>
              <a:rPr lang="en-US" sz="2400" dirty="0" smtClean="0"/>
              <a:t>Children or No Children</a:t>
            </a:r>
          </a:p>
          <a:p>
            <a:pPr marL="0" indent="0" algn="ctr">
              <a:spcBef>
                <a:spcPts val="0"/>
              </a:spcBef>
              <a:buClr>
                <a:schemeClr val="accent3"/>
              </a:buClr>
              <a:buSzPct val="90000"/>
              <a:buNone/>
            </a:pPr>
            <a:r>
              <a:rPr lang="en-US" sz="2400" dirty="0"/>
              <a:t>Same Sex Couple + </a:t>
            </a:r>
            <a:r>
              <a:rPr lang="en-US" sz="2400" dirty="0" smtClean="0"/>
              <a:t>Children or No </a:t>
            </a:r>
            <a:r>
              <a:rPr lang="en-US" sz="2400" dirty="0"/>
              <a:t>Children</a:t>
            </a:r>
          </a:p>
          <a:p>
            <a:pPr marL="0" indent="0" algn="ctr">
              <a:spcBef>
                <a:spcPts val="0"/>
              </a:spcBef>
              <a:buClr>
                <a:schemeClr val="accent3"/>
              </a:buClr>
              <a:buSzPct val="90000"/>
              <a:buNone/>
            </a:pPr>
            <a:r>
              <a:rPr lang="en-US" sz="2400" dirty="0" smtClean="0"/>
              <a:t>Multigenerational Family (young adult, grandparents)</a:t>
            </a:r>
          </a:p>
          <a:p>
            <a:pPr marL="0" indent="0" algn="ctr">
              <a:spcBef>
                <a:spcPts val="0"/>
              </a:spcBef>
              <a:buClr>
                <a:schemeClr val="accent3"/>
              </a:buClr>
              <a:buSzPct val="90000"/>
              <a:buNone/>
            </a:pPr>
            <a:r>
              <a:rPr lang="en-US" sz="2400" dirty="0" smtClean="0"/>
              <a:t>Grandparents </a:t>
            </a:r>
            <a:r>
              <a:rPr lang="en-US" sz="2400" dirty="0"/>
              <a:t>as Primary </a:t>
            </a:r>
            <a:r>
              <a:rPr lang="en-US" sz="2400" dirty="0" smtClean="0"/>
              <a:t>Caregivers</a:t>
            </a:r>
            <a:endParaRPr lang="en-US" sz="2400" dirty="0"/>
          </a:p>
        </p:txBody>
      </p:sp>
      <p:pic>
        <p:nvPicPr>
          <p:cNvPr id="4" name="Picture 3" descr="shutterstock_21892759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17601"/>
            <a:ext cx="9144000" cy="3054096"/>
          </a:xfrm>
          <a:prstGeom prst="rect">
            <a:avLst/>
          </a:prstGeom>
        </p:spPr>
      </p:pic>
    </p:spTree>
    <p:extLst>
      <p:ext uri="{BB962C8B-B14F-4D97-AF65-F5344CB8AC3E}">
        <p14:creationId xmlns:p14="http://schemas.microsoft.com/office/powerpoint/2010/main" val="303390083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42">
      <a:dk1>
        <a:sysClr val="windowText" lastClr="000000"/>
      </a:dk1>
      <a:lt1>
        <a:sysClr val="window" lastClr="FFFFFF"/>
      </a:lt1>
      <a:dk2>
        <a:srgbClr val="212121"/>
      </a:dk2>
      <a:lt2>
        <a:srgbClr val="CDD4D7"/>
      </a:lt2>
      <a:accent1>
        <a:srgbClr val="9B0101"/>
      </a:accent1>
      <a:accent2>
        <a:srgbClr val="008040"/>
      </a:accent2>
      <a:accent3>
        <a:srgbClr val="B50B1B"/>
      </a:accent3>
      <a:accent4>
        <a:srgbClr val="E8950E"/>
      </a:accent4>
      <a:accent5>
        <a:srgbClr val="55992B"/>
      </a:accent5>
      <a:accent6>
        <a:srgbClr val="2C9C89"/>
      </a:accent6>
      <a:hlink>
        <a:srgbClr val="EC4D4D"/>
      </a:hlink>
      <a:folHlink>
        <a:srgbClr val="F8CE8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4866</TotalTime>
  <Words>2410</Words>
  <Application>Microsoft Macintosh PowerPoint</Application>
  <PresentationFormat>On-screen Show (4:3)</PresentationFormat>
  <Paragraphs>409</Paragraphs>
  <Slides>87</Slides>
  <Notes>2</Notes>
  <HiddenSlides>0</HiddenSlides>
  <MMClips>0</MMClips>
  <ScaleCrop>false</ScaleCrop>
  <HeadingPairs>
    <vt:vector size="4" baseType="variant">
      <vt:variant>
        <vt:lpstr>Theme</vt:lpstr>
      </vt:variant>
      <vt:variant>
        <vt:i4>1</vt:i4>
      </vt:variant>
      <vt:variant>
        <vt:lpstr>Slide Titles</vt:lpstr>
      </vt:variant>
      <vt:variant>
        <vt:i4>87</vt:i4>
      </vt:variant>
    </vt:vector>
  </HeadingPairs>
  <TitlesOfParts>
    <vt:vector size="88" baseType="lpstr">
      <vt:lpstr>Clarity</vt:lpstr>
      <vt:lpstr>PowerPoint Presentation</vt:lpstr>
      <vt:lpstr>John Roberto LifelongFaith Associates jroberto@lifelongfaith.com  www.LifelongFaith.com www.ReimagineFaithFormation.com SeasonsofAdultFaith.com FamiliesattheCenter.com </vt:lpstr>
      <vt:lpstr>www.ReimagineFaithFormation.com</vt:lpstr>
      <vt:lpstr>Lifelong Faith Books </vt:lpstr>
      <vt:lpstr>Not Just an Era of Change but a Change of Eras</vt:lpstr>
      <vt:lpstr>Exploring Trends</vt:lpstr>
      <vt:lpstr>Life Span Diversity</vt:lpstr>
      <vt:lpstr>Five Generation Diversity </vt:lpstr>
      <vt:lpstr>Family Diversity</vt:lpstr>
      <vt:lpstr>Spiritual-Religious Diversity</vt:lpstr>
      <vt:lpstr>Spiritual-Religious Diversity</vt:lpstr>
      <vt:lpstr>Spiritual-Religious Diversity</vt:lpstr>
      <vt:lpstr>Decline in Religious Socialization</vt:lpstr>
      <vt:lpstr>Decline in Religious Practice</vt:lpstr>
      <vt:lpstr>The Adaptive Challenges of  21st Century Faith Formation</vt:lpstr>
      <vt:lpstr>Reimaging. . . .   An Ecological View</vt:lpstr>
      <vt:lpstr>An Ecological View of Faith Formation 1900s-1970s</vt:lpstr>
      <vt:lpstr>Faith Forming Ecosystem</vt:lpstr>
      <vt:lpstr>Holistic Vision of Faith Formation</vt:lpstr>
      <vt:lpstr>Episcopal Church (The Charter for Lifelong Christian Formation) </vt:lpstr>
      <vt:lpstr>Roman Catholic National Directory for Catechesis</vt:lpstr>
      <vt:lpstr>A Comprehensive View:  Eight Faith Forming Processes</vt:lpstr>
      <vt:lpstr>Several Key Research Studies</vt:lpstr>
      <vt:lpstr>Intergenerational</vt:lpstr>
      <vt:lpstr>Communities of Practice</vt:lpstr>
      <vt:lpstr>Communities of Practice</vt:lpstr>
      <vt:lpstr>Intergenerational Learning</vt:lpstr>
      <vt:lpstr>Intergenerational Learning</vt:lpstr>
      <vt:lpstr>Intergenerationally: Learning</vt:lpstr>
      <vt:lpstr>Connect Intergeneration &amp; Age-Specific</vt:lpstr>
      <vt:lpstr>Connect Intergenerational &amp; Age-Specific</vt:lpstr>
      <vt:lpstr>Connect Intergenerational &amp; Age-Specific</vt:lpstr>
      <vt:lpstr>Enhance Intergenerational Relationships </vt:lpstr>
      <vt:lpstr>Families at the Center</vt:lpstr>
      <vt:lpstr>Family Makes a Difference in Faith Growth</vt:lpstr>
      <vt:lpstr>Family Faith Formation</vt:lpstr>
      <vt:lpstr>Discovering God in Everyday Life</vt:lpstr>
      <vt:lpstr>Forming Faith through Milestones</vt:lpstr>
      <vt:lpstr>Forming Faith through Milestones</vt:lpstr>
      <vt:lpstr>Developing a Strong Family Life Family Assets – Search Institute</vt:lpstr>
      <vt:lpstr>Developing a Strong Family Life Developmental Relationships – Search Institute </vt:lpstr>
      <vt:lpstr>PowerPoint Presentation</vt:lpstr>
      <vt:lpstr>Life Cycle Faith Formation</vt:lpstr>
      <vt:lpstr>Life Cycle Faith Formation</vt:lpstr>
      <vt:lpstr>Lifelong Cycle Formation</vt:lpstr>
      <vt:lpstr>Missional Faith Formation</vt:lpstr>
      <vt:lpstr>God on Tap</vt:lpstr>
      <vt:lpstr>PowerPoint Presentation</vt:lpstr>
      <vt:lpstr>Alpha Course</vt:lpstr>
      <vt:lpstr>Alpha: Pathways to Christian Faith</vt:lpstr>
      <vt:lpstr>Reimagining. . .   A Network view</vt:lpstr>
      <vt:lpstr>The Print Era (1500s - )</vt:lpstr>
      <vt:lpstr>The Multimedia Era (1960s - )</vt:lpstr>
      <vt:lpstr>The Digital Era (2000s -)</vt:lpstr>
      <vt:lpstr>PowerPoint Presentation</vt:lpstr>
      <vt:lpstr>PowerPoint Presentation</vt:lpstr>
      <vt:lpstr>Malcolm Knowles Learning Community 1970s</vt:lpstr>
      <vt:lpstr>Thinking Like a Network </vt:lpstr>
      <vt:lpstr>Adult Faith Formation Network</vt:lpstr>
      <vt:lpstr>Playlists of Content &amp; Experiences</vt:lpstr>
      <vt:lpstr>PowerPoint Presentation</vt:lpstr>
      <vt:lpstr>Family Faith Formation Network</vt:lpstr>
      <vt:lpstr>PowerPoint Presentation</vt:lpstr>
      <vt:lpstr>PowerPoint Presentation</vt:lpstr>
      <vt:lpstr>Whole Community Network</vt:lpstr>
      <vt:lpstr>Personalizing Faith Formation</vt:lpstr>
      <vt:lpstr>PowerPoint Presentation</vt:lpstr>
      <vt:lpstr>PowerPoint Presentation</vt:lpstr>
      <vt:lpstr>Spiritual-Religious Identities</vt:lpstr>
      <vt:lpstr>Personalizing - Pathways</vt:lpstr>
      <vt:lpstr>PowerPoint Presentation</vt:lpstr>
      <vt:lpstr>PowerPoint Presentation</vt:lpstr>
      <vt:lpstr>Digitally Enabled &amp; Digitally Connected Faith Formation </vt:lpstr>
      <vt:lpstr>Extend the Event</vt:lpstr>
      <vt:lpstr>PowerPoint Presentation</vt:lpstr>
      <vt:lpstr>PowerPoint Presentation</vt:lpstr>
      <vt:lpstr>Build on an Event/Experience  (Sacraments, VBS, Mission Trip, and much more)</vt:lpstr>
      <vt:lpstr>Celebrating Milestones: Baptism</vt:lpstr>
      <vt:lpstr>Flip the Model</vt:lpstr>
      <vt:lpstr>Christian Initiation &amp; New Member Formation</vt:lpstr>
      <vt:lpstr>Confirmation</vt:lpstr>
      <vt:lpstr>Integrate Online and Gathered</vt:lpstr>
      <vt:lpstr>Online 40-Day Lent Curriculum</vt:lpstr>
      <vt:lpstr>Online Prayer</vt:lpstr>
      <vt:lpstr>Pastoral Care</vt:lpstr>
      <vt:lpstr>Online Learning</vt:lpstr>
      <vt:lpstr>Emerging Roles of Faith Formation Leaders</vt:lpstr>
    </vt:vector>
  </TitlesOfParts>
  <Company>Lifelong Faith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Roberto</dc:creator>
  <cp:lastModifiedBy>John Roberto</cp:lastModifiedBy>
  <cp:revision>293</cp:revision>
  <cp:lastPrinted>2017-04-04T12:09:48Z</cp:lastPrinted>
  <dcterms:created xsi:type="dcterms:W3CDTF">2017-03-04T16:22:15Z</dcterms:created>
  <dcterms:modified xsi:type="dcterms:W3CDTF">2017-04-04T12:11:00Z</dcterms:modified>
</cp:coreProperties>
</file>