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48"/>
  </p:notesMasterIdLst>
  <p:handoutMasterIdLst>
    <p:handoutMasterId r:id="rId49"/>
  </p:handoutMasterIdLst>
  <p:sldIdLst>
    <p:sldId id="256" r:id="rId2"/>
    <p:sldId id="448" r:id="rId3"/>
    <p:sldId id="383" r:id="rId4"/>
    <p:sldId id="446" r:id="rId5"/>
    <p:sldId id="363" r:id="rId6"/>
    <p:sldId id="364" r:id="rId7"/>
    <p:sldId id="457" r:id="rId8"/>
    <p:sldId id="460" r:id="rId9"/>
    <p:sldId id="362" r:id="rId10"/>
    <p:sldId id="427" r:id="rId11"/>
    <p:sldId id="447" r:id="rId12"/>
    <p:sldId id="449" r:id="rId13"/>
    <p:sldId id="443" r:id="rId14"/>
    <p:sldId id="429" r:id="rId15"/>
    <p:sldId id="391" r:id="rId16"/>
    <p:sldId id="367" r:id="rId17"/>
    <p:sldId id="407" r:id="rId18"/>
    <p:sldId id="422" r:id="rId19"/>
    <p:sldId id="425" r:id="rId20"/>
    <p:sldId id="432" r:id="rId21"/>
    <p:sldId id="433" r:id="rId22"/>
    <p:sldId id="434" r:id="rId23"/>
    <p:sldId id="430" r:id="rId24"/>
    <p:sldId id="431" r:id="rId25"/>
    <p:sldId id="435" r:id="rId26"/>
    <p:sldId id="454" r:id="rId27"/>
    <p:sldId id="405" r:id="rId28"/>
    <p:sldId id="444" r:id="rId29"/>
    <p:sldId id="436" r:id="rId30"/>
    <p:sldId id="412" r:id="rId31"/>
    <p:sldId id="409" r:id="rId32"/>
    <p:sldId id="439" r:id="rId33"/>
    <p:sldId id="440" r:id="rId34"/>
    <p:sldId id="441" r:id="rId35"/>
    <p:sldId id="467" r:id="rId36"/>
    <p:sldId id="466" r:id="rId37"/>
    <p:sldId id="414" r:id="rId38"/>
    <p:sldId id="415" r:id="rId39"/>
    <p:sldId id="416" r:id="rId40"/>
    <p:sldId id="417" r:id="rId41"/>
    <p:sldId id="420" r:id="rId42"/>
    <p:sldId id="452" r:id="rId43"/>
    <p:sldId id="462" r:id="rId44"/>
    <p:sldId id="464" r:id="rId45"/>
    <p:sldId id="465" r:id="rId46"/>
    <p:sldId id="45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1960" autoAdjust="0"/>
    <p:restoredTop sz="92085" autoAdjust="0"/>
  </p:normalViewPr>
  <p:slideViewPr>
    <p:cSldViewPr snapToGrid="0" snapToObjects="1">
      <p:cViewPr varScale="1">
        <p:scale>
          <a:sx n="131" d="100"/>
          <a:sy n="131" d="100"/>
        </p:scale>
        <p:origin x="-1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FA070-DC5F-D642-9D32-55C74DBE9193}" type="doc">
      <dgm:prSet loTypeId="urn:microsoft.com/office/officeart/2005/8/layout/cycle8" loCatId="" qsTypeId="urn:microsoft.com/office/officeart/2005/8/quickstyle/simple5" qsCatId="simple" csTypeId="urn:microsoft.com/office/officeart/2005/8/colors/colorful2" csCatId="colorful" phldr="1"/>
      <dgm:spPr/>
    </dgm:pt>
    <dgm:pt modelId="{A3043B41-F417-9A47-9E20-E2A7BFA9D702}">
      <dgm:prSet phldrT="[Text]"/>
      <dgm:spPr/>
      <dgm:t>
        <a:bodyPr/>
        <a:lstStyle/>
        <a:p>
          <a:r>
            <a:rPr lang="en-US" dirty="0" smtClean="0"/>
            <a:t>Fall</a:t>
          </a:r>
          <a:endParaRPr lang="en-US" dirty="0"/>
        </a:p>
      </dgm:t>
    </dgm:pt>
    <dgm:pt modelId="{F5D1ECDC-A90D-3B4E-8C13-141FF1997556}" type="parTrans" cxnId="{7DE12622-F110-184A-8BDB-C23AEB3999FD}">
      <dgm:prSet/>
      <dgm:spPr/>
      <dgm:t>
        <a:bodyPr/>
        <a:lstStyle/>
        <a:p>
          <a:endParaRPr lang="en-US"/>
        </a:p>
      </dgm:t>
    </dgm:pt>
    <dgm:pt modelId="{B8E7E9EA-02C2-AE45-9BA3-D7116A955B91}" type="sibTrans" cxnId="{7DE12622-F110-184A-8BDB-C23AEB3999FD}">
      <dgm:prSet/>
      <dgm:spPr/>
      <dgm:t>
        <a:bodyPr/>
        <a:lstStyle/>
        <a:p>
          <a:endParaRPr lang="en-US"/>
        </a:p>
      </dgm:t>
    </dgm:pt>
    <dgm:pt modelId="{54819F04-8F48-D647-B6B0-192EC1483933}">
      <dgm:prSet phldrT="[Text]"/>
      <dgm:spPr/>
      <dgm:t>
        <a:bodyPr/>
        <a:lstStyle/>
        <a:p>
          <a:r>
            <a:rPr lang="en-US" dirty="0" smtClean="0"/>
            <a:t>Winter-Spring</a:t>
          </a:r>
          <a:endParaRPr lang="en-US" dirty="0"/>
        </a:p>
      </dgm:t>
    </dgm:pt>
    <dgm:pt modelId="{65A03160-F03B-9745-8020-D61256CEC32E}" type="parTrans" cxnId="{58C6ACE7-896F-B54F-843E-D4C1C0B2364E}">
      <dgm:prSet/>
      <dgm:spPr/>
      <dgm:t>
        <a:bodyPr/>
        <a:lstStyle/>
        <a:p>
          <a:endParaRPr lang="en-US"/>
        </a:p>
      </dgm:t>
    </dgm:pt>
    <dgm:pt modelId="{78E46D49-ABF3-DD4C-8632-6E9D31334A26}" type="sibTrans" cxnId="{58C6ACE7-896F-B54F-843E-D4C1C0B2364E}">
      <dgm:prSet/>
      <dgm:spPr/>
      <dgm:t>
        <a:bodyPr/>
        <a:lstStyle/>
        <a:p>
          <a:endParaRPr lang="en-US"/>
        </a:p>
      </dgm:t>
    </dgm:pt>
    <dgm:pt modelId="{20F7B7D0-318F-ED41-AACD-C5B781855C08}">
      <dgm:prSet phldrT="[Text]"/>
      <dgm:spPr/>
      <dgm:t>
        <a:bodyPr/>
        <a:lstStyle/>
        <a:p>
          <a:r>
            <a:rPr lang="en-US" dirty="0" smtClean="0"/>
            <a:t>Summer</a:t>
          </a:r>
          <a:endParaRPr lang="en-US" dirty="0"/>
        </a:p>
      </dgm:t>
    </dgm:pt>
    <dgm:pt modelId="{288AB2FD-F22B-0648-A674-1C31292C9E61}" type="parTrans" cxnId="{611D38A4-FD47-F143-AECB-3A337AABE627}">
      <dgm:prSet/>
      <dgm:spPr/>
      <dgm:t>
        <a:bodyPr/>
        <a:lstStyle/>
        <a:p>
          <a:endParaRPr lang="en-US"/>
        </a:p>
      </dgm:t>
    </dgm:pt>
    <dgm:pt modelId="{63AB9206-E069-E84A-9DCA-D0E3CB06BC81}" type="sibTrans" cxnId="{611D38A4-FD47-F143-AECB-3A337AABE627}">
      <dgm:prSet/>
      <dgm:spPr/>
      <dgm:t>
        <a:bodyPr/>
        <a:lstStyle/>
        <a:p>
          <a:endParaRPr lang="en-US"/>
        </a:p>
      </dgm:t>
    </dgm:pt>
    <dgm:pt modelId="{091F22CC-0253-0B42-86A8-E4F59E8065AE}" type="pres">
      <dgm:prSet presAssocID="{E8DFA070-DC5F-D642-9D32-55C74DBE9193}" presName="compositeShape" presStyleCnt="0">
        <dgm:presLayoutVars>
          <dgm:chMax val="7"/>
          <dgm:dir/>
          <dgm:resizeHandles val="exact"/>
        </dgm:presLayoutVars>
      </dgm:prSet>
      <dgm:spPr/>
    </dgm:pt>
    <dgm:pt modelId="{9BC6C76A-0606-8049-8B83-6503ABA222E2}" type="pres">
      <dgm:prSet presAssocID="{E8DFA070-DC5F-D642-9D32-55C74DBE9193}" presName="wedge1" presStyleLbl="node1" presStyleIdx="0" presStyleCnt="3"/>
      <dgm:spPr/>
      <dgm:t>
        <a:bodyPr/>
        <a:lstStyle/>
        <a:p>
          <a:endParaRPr lang="en-US"/>
        </a:p>
      </dgm:t>
    </dgm:pt>
    <dgm:pt modelId="{483B2915-71DD-0C4F-8B4C-9AAF47E4B1FA}" type="pres">
      <dgm:prSet presAssocID="{E8DFA070-DC5F-D642-9D32-55C74DBE9193}" presName="dummy1a" presStyleCnt="0"/>
      <dgm:spPr/>
    </dgm:pt>
    <dgm:pt modelId="{DC96C939-139D-0643-9E28-6A2F80FA477D}" type="pres">
      <dgm:prSet presAssocID="{E8DFA070-DC5F-D642-9D32-55C74DBE9193}" presName="dummy1b" presStyleCnt="0"/>
      <dgm:spPr/>
    </dgm:pt>
    <dgm:pt modelId="{2B4FE038-2C64-274B-8331-6CFEB4F13BD9}" type="pres">
      <dgm:prSet presAssocID="{E8DFA070-DC5F-D642-9D32-55C74DBE919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3E6FC-39D2-384F-B23E-F8D1633C9CDE}" type="pres">
      <dgm:prSet presAssocID="{E8DFA070-DC5F-D642-9D32-55C74DBE9193}" presName="wedge2" presStyleLbl="node1" presStyleIdx="1" presStyleCnt="3"/>
      <dgm:spPr/>
      <dgm:t>
        <a:bodyPr/>
        <a:lstStyle/>
        <a:p>
          <a:endParaRPr lang="en-US"/>
        </a:p>
      </dgm:t>
    </dgm:pt>
    <dgm:pt modelId="{5FC38D96-B94C-DF46-B520-510C3176FC8A}" type="pres">
      <dgm:prSet presAssocID="{E8DFA070-DC5F-D642-9D32-55C74DBE9193}" presName="dummy2a" presStyleCnt="0"/>
      <dgm:spPr/>
    </dgm:pt>
    <dgm:pt modelId="{945835E2-8659-B149-B824-CF68B9A8D9B1}" type="pres">
      <dgm:prSet presAssocID="{E8DFA070-DC5F-D642-9D32-55C74DBE9193}" presName="dummy2b" presStyleCnt="0"/>
      <dgm:spPr/>
    </dgm:pt>
    <dgm:pt modelId="{958911A2-ED26-4748-9726-3370C1EEC463}" type="pres">
      <dgm:prSet presAssocID="{E8DFA070-DC5F-D642-9D32-55C74DBE919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A8338-CC05-2940-A05E-BD3D2B0EE1F4}" type="pres">
      <dgm:prSet presAssocID="{E8DFA070-DC5F-D642-9D32-55C74DBE9193}" presName="wedge3" presStyleLbl="node1" presStyleIdx="2" presStyleCnt="3"/>
      <dgm:spPr/>
      <dgm:t>
        <a:bodyPr/>
        <a:lstStyle/>
        <a:p>
          <a:endParaRPr lang="en-US"/>
        </a:p>
      </dgm:t>
    </dgm:pt>
    <dgm:pt modelId="{C1DC825D-4562-DD4A-8E22-1F6196F2950E}" type="pres">
      <dgm:prSet presAssocID="{E8DFA070-DC5F-D642-9D32-55C74DBE9193}" presName="dummy3a" presStyleCnt="0"/>
      <dgm:spPr/>
    </dgm:pt>
    <dgm:pt modelId="{986A548C-31A7-8049-AB05-6BF00D1B2DCA}" type="pres">
      <dgm:prSet presAssocID="{E8DFA070-DC5F-D642-9D32-55C74DBE9193}" presName="dummy3b" presStyleCnt="0"/>
      <dgm:spPr/>
    </dgm:pt>
    <dgm:pt modelId="{F5CE888E-1085-C846-8CD3-5BFC2039CED1}" type="pres">
      <dgm:prSet presAssocID="{E8DFA070-DC5F-D642-9D32-55C74DBE919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F2737-653F-6843-AF58-FFBC079C1985}" type="pres">
      <dgm:prSet presAssocID="{B8E7E9EA-02C2-AE45-9BA3-D7116A955B91}" presName="arrowWedge1" presStyleLbl="fgSibTrans2D1" presStyleIdx="0" presStyleCnt="3"/>
      <dgm:spPr/>
    </dgm:pt>
    <dgm:pt modelId="{52285EB1-1A71-9D4C-A1EB-7F3C5A2DEEC5}" type="pres">
      <dgm:prSet presAssocID="{78E46D49-ABF3-DD4C-8632-6E9D31334A26}" presName="arrowWedge2" presStyleLbl="fgSibTrans2D1" presStyleIdx="1" presStyleCnt="3"/>
      <dgm:spPr/>
    </dgm:pt>
    <dgm:pt modelId="{B3DC0718-70FD-9F43-AB24-2A1A336A3636}" type="pres">
      <dgm:prSet presAssocID="{63AB9206-E069-E84A-9DCA-D0E3CB06BC81}" presName="arrowWedge3" presStyleLbl="fgSibTrans2D1" presStyleIdx="2" presStyleCnt="3"/>
      <dgm:spPr/>
    </dgm:pt>
  </dgm:ptLst>
  <dgm:cxnLst>
    <dgm:cxn modelId="{3C3C5447-0E54-194B-8751-36A864FD8722}" type="presOf" srcId="{E8DFA070-DC5F-D642-9D32-55C74DBE9193}" destId="{091F22CC-0253-0B42-86A8-E4F59E8065AE}" srcOrd="0" destOrd="0" presId="urn:microsoft.com/office/officeart/2005/8/layout/cycle8"/>
    <dgm:cxn modelId="{759FB244-2720-AD41-9274-0145E041FBBF}" type="presOf" srcId="{54819F04-8F48-D647-B6B0-192EC1483933}" destId="{B693E6FC-39D2-384F-B23E-F8D1633C9CDE}" srcOrd="0" destOrd="0" presId="urn:microsoft.com/office/officeart/2005/8/layout/cycle8"/>
    <dgm:cxn modelId="{58C6ACE7-896F-B54F-843E-D4C1C0B2364E}" srcId="{E8DFA070-DC5F-D642-9D32-55C74DBE9193}" destId="{54819F04-8F48-D647-B6B0-192EC1483933}" srcOrd="1" destOrd="0" parTransId="{65A03160-F03B-9745-8020-D61256CEC32E}" sibTransId="{78E46D49-ABF3-DD4C-8632-6E9D31334A26}"/>
    <dgm:cxn modelId="{3E66798B-98CB-A046-8CEC-5CE6705999FE}" type="presOf" srcId="{54819F04-8F48-D647-B6B0-192EC1483933}" destId="{958911A2-ED26-4748-9726-3370C1EEC463}" srcOrd="1" destOrd="0" presId="urn:microsoft.com/office/officeart/2005/8/layout/cycle8"/>
    <dgm:cxn modelId="{66FE7E4F-5C7B-C842-A684-3ED9607624A3}" type="presOf" srcId="{20F7B7D0-318F-ED41-AACD-C5B781855C08}" destId="{DBFA8338-CC05-2940-A05E-BD3D2B0EE1F4}" srcOrd="0" destOrd="0" presId="urn:microsoft.com/office/officeart/2005/8/layout/cycle8"/>
    <dgm:cxn modelId="{7DE12622-F110-184A-8BDB-C23AEB3999FD}" srcId="{E8DFA070-DC5F-D642-9D32-55C74DBE9193}" destId="{A3043B41-F417-9A47-9E20-E2A7BFA9D702}" srcOrd="0" destOrd="0" parTransId="{F5D1ECDC-A90D-3B4E-8C13-141FF1997556}" sibTransId="{B8E7E9EA-02C2-AE45-9BA3-D7116A955B91}"/>
    <dgm:cxn modelId="{34F31171-3A3A-3441-85CC-DEF7D0D82C8C}" type="presOf" srcId="{A3043B41-F417-9A47-9E20-E2A7BFA9D702}" destId="{2B4FE038-2C64-274B-8331-6CFEB4F13BD9}" srcOrd="1" destOrd="0" presId="urn:microsoft.com/office/officeart/2005/8/layout/cycle8"/>
    <dgm:cxn modelId="{35F435BE-1022-3944-A008-DCAAF9E60FC7}" type="presOf" srcId="{A3043B41-F417-9A47-9E20-E2A7BFA9D702}" destId="{9BC6C76A-0606-8049-8B83-6503ABA222E2}" srcOrd="0" destOrd="0" presId="urn:microsoft.com/office/officeart/2005/8/layout/cycle8"/>
    <dgm:cxn modelId="{B15A6300-4AED-1B47-A7BD-E942407058FC}" type="presOf" srcId="{20F7B7D0-318F-ED41-AACD-C5B781855C08}" destId="{F5CE888E-1085-C846-8CD3-5BFC2039CED1}" srcOrd="1" destOrd="0" presId="urn:microsoft.com/office/officeart/2005/8/layout/cycle8"/>
    <dgm:cxn modelId="{611D38A4-FD47-F143-AECB-3A337AABE627}" srcId="{E8DFA070-DC5F-D642-9D32-55C74DBE9193}" destId="{20F7B7D0-318F-ED41-AACD-C5B781855C08}" srcOrd="2" destOrd="0" parTransId="{288AB2FD-F22B-0648-A674-1C31292C9E61}" sibTransId="{63AB9206-E069-E84A-9DCA-D0E3CB06BC81}"/>
    <dgm:cxn modelId="{3FE582B0-2F66-B243-B120-8C54BE16FF5A}" type="presParOf" srcId="{091F22CC-0253-0B42-86A8-E4F59E8065AE}" destId="{9BC6C76A-0606-8049-8B83-6503ABA222E2}" srcOrd="0" destOrd="0" presId="urn:microsoft.com/office/officeart/2005/8/layout/cycle8"/>
    <dgm:cxn modelId="{9A2BB1A8-5349-EB4F-A605-676C379E3B39}" type="presParOf" srcId="{091F22CC-0253-0B42-86A8-E4F59E8065AE}" destId="{483B2915-71DD-0C4F-8B4C-9AAF47E4B1FA}" srcOrd="1" destOrd="0" presId="urn:microsoft.com/office/officeart/2005/8/layout/cycle8"/>
    <dgm:cxn modelId="{FBE216C9-9777-4A47-8918-9E1009FDA828}" type="presParOf" srcId="{091F22CC-0253-0B42-86A8-E4F59E8065AE}" destId="{DC96C939-139D-0643-9E28-6A2F80FA477D}" srcOrd="2" destOrd="0" presId="urn:microsoft.com/office/officeart/2005/8/layout/cycle8"/>
    <dgm:cxn modelId="{8FC9BAD8-51AA-6648-9992-57B7C2612D06}" type="presParOf" srcId="{091F22CC-0253-0B42-86A8-E4F59E8065AE}" destId="{2B4FE038-2C64-274B-8331-6CFEB4F13BD9}" srcOrd="3" destOrd="0" presId="urn:microsoft.com/office/officeart/2005/8/layout/cycle8"/>
    <dgm:cxn modelId="{F3E2B643-590B-FF43-92F5-798114D562CF}" type="presParOf" srcId="{091F22CC-0253-0B42-86A8-E4F59E8065AE}" destId="{B693E6FC-39D2-384F-B23E-F8D1633C9CDE}" srcOrd="4" destOrd="0" presId="urn:microsoft.com/office/officeart/2005/8/layout/cycle8"/>
    <dgm:cxn modelId="{2ED285CA-3764-8648-B151-FEE121A1C15B}" type="presParOf" srcId="{091F22CC-0253-0B42-86A8-E4F59E8065AE}" destId="{5FC38D96-B94C-DF46-B520-510C3176FC8A}" srcOrd="5" destOrd="0" presId="urn:microsoft.com/office/officeart/2005/8/layout/cycle8"/>
    <dgm:cxn modelId="{E169D037-3601-3A4E-91D6-31EB6B674628}" type="presParOf" srcId="{091F22CC-0253-0B42-86A8-E4F59E8065AE}" destId="{945835E2-8659-B149-B824-CF68B9A8D9B1}" srcOrd="6" destOrd="0" presId="urn:microsoft.com/office/officeart/2005/8/layout/cycle8"/>
    <dgm:cxn modelId="{4360D081-FF07-0D41-BA99-A77D91048528}" type="presParOf" srcId="{091F22CC-0253-0B42-86A8-E4F59E8065AE}" destId="{958911A2-ED26-4748-9726-3370C1EEC463}" srcOrd="7" destOrd="0" presId="urn:microsoft.com/office/officeart/2005/8/layout/cycle8"/>
    <dgm:cxn modelId="{91448180-C93D-0E4C-8022-825EE7BBABC6}" type="presParOf" srcId="{091F22CC-0253-0B42-86A8-E4F59E8065AE}" destId="{DBFA8338-CC05-2940-A05E-BD3D2B0EE1F4}" srcOrd="8" destOrd="0" presId="urn:microsoft.com/office/officeart/2005/8/layout/cycle8"/>
    <dgm:cxn modelId="{E5A19E26-6A5E-BD4A-B600-FE878F4E2B96}" type="presParOf" srcId="{091F22CC-0253-0B42-86A8-E4F59E8065AE}" destId="{C1DC825D-4562-DD4A-8E22-1F6196F2950E}" srcOrd="9" destOrd="0" presId="urn:microsoft.com/office/officeart/2005/8/layout/cycle8"/>
    <dgm:cxn modelId="{EF151F6A-FA2F-EE4A-A209-F9D72947D7B7}" type="presParOf" srcId="{091F22CC-0253-0B42-86A8-E4F59E8065AE}" destId="{986A548C-31A7-8049-AB05-6BF00D1B2DCA}" srcOrd="10" destOrd="0" presId="urn:microsoft.com/office/officeart/2005/8/layout/cycle8"/>
    <dgm:cxn modelId="{5486BDD6-E74C-834F-A417-28DC07C5E4AF}" type="presParOf" srcId="{091F22CC-0253-0B42-86A8-E4F59E8065AE}" destId="{F5CE888E-1085-C846-8CD3-5BFC2039CED1}" srcOrd="11" destOrd="0" presId="urn:microsoft.com/office/officeart/2005/8/layout/cycle8"/>
    <dgm:cxn modelId="{19042F7B-4484-754F-BA17-2D8DFD0BF19B}" type="presParOf" srcId="{091F22CC-0253-0B42-86A8-E4F59E8065AE}" destId="{227F2737-653F-6843-AF58-FFBC079C1985}" srcOrd="12" destOrd="0" presId="urn:microsoft.com/office/officeart/2005/8/layout/cycle8"/>
    <dgm:cxn modelId="{ADCC61FD-BBB3-544B-AAC1-4A30C4C06BFF}" type="presParOf" srcId="{091F22CC-0253-0B42-86A8-E4F59E8065AE}" destId="{52285EB1-1A71-9D4C-A1EB-7F3C5A2DEEC5}" srcOrd="13" destOrd="0" presId="urn:microsoft.com/office/officeart/2005/8/layout/cycle8"/>
    <dgm:cxn modelId="{F50E9D7B-B419-604F-BAF5-A78E8F623127}" type="presParOf" srcId="{091F22CC-0253-0B42-86A8-E4F59E8065AE}" destId="{B3DC0718-70FD-9F43-AB24-2A1A336A363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26F6B0-99AD-914D-A71F-476C3D045E9C}" type="doc">
      <dgm:prSet loTypeId="urn:microsoft.com/office/officeart/2005/8/layout/target1" loCatId="" qsTypeId="urn:microsoft.com/office/officeart/2005/8/quickstyle/simple4" qsCatId="simple" csTypeId="urn:microsoft.com/office/officeart/2005/8/colors/colorful2" csCatId="colorful" phldr="1"/>
      <dgm:spPr/>
    </dgm:pt>
    <dgm:pt modelId="{99208A2C-55F9-0A48-9664-4472CC91E9B9}">
      <dgm:prSet phldrT="[Text]" custT="1"/>
      <dgm:spPr/>
      <dgm:t>
        <a:bodyPr/>
        <a:lstStyle/>
        <a:p>
          <a:r>
            <a:rPr lang="en-US" sz="2400" dirty="0" smtClean="0"/>
            <a:t>Website</a:t>
          </a:r>
          <a:endParaRPr lang="en-US" sz="2400" dirty="0"/>
        </a:p>
      </dgm:t>
    </dgm:pt>
    <dgm:pt modelId="{E1E600FF-8197-C84A-8F7B-7F2AEF04F6D1}" type="parTrans" cxnId="{EEF9501C-8324-CC4C-B488-A748EDDBE5F0}">
      <dgm:prSet/>
      <dgm:spPr/>
      <dgm:t>
        <a:bodyPr/>
        <a:lstStyle/>
        <a:p>
          <a:endParaRPr lang="en-US"/>
        </a:p>
      </dgm:t>
    </dgm:pt>
    <dgm:pt modelId="{49750DC7-A8B4-7845-AE90-E004F41C4015}" type="sibTrans" cxnId="{EEF9501C-8324-CC4C-B488-A748EDDBE5F0}">
      <dgm:prSet/>
      <dgm:spPr/>
      <dgm:t>
        <a:bodyPr/>
        <a:lstStyle/>
        <a:p>
          <a:endParaRPr lang="en-US"/>
        </a:p>
      </dgm:t>
    </dgm:pt>
    <dgm:pt modelId="{7A1F2990-1D2E-934F-AF96-0D52E69B680A}">
      <dgm:prSet phldrT="[Text]" custT="1"/>
      <dgm:spPr/>
      <dgm:t>
        <a:bodyPr/>
        <a:lstStyle/>
        <a:p>
          <a:r>
            <a:rPr lang="en-US" sz="2400" dirty="0" smtClean="0"/>
            <a:t>Social Media</a:t>
          </a:r>
          <a:endParaRPr lang="en-US" sz="2400" dirty="0"/>
        </a:p>
      </dgm:t>
    </dgm:pt>
    <dgm:pt modelId="{56C3BBC9-3FE7-7048-B1B7-47A3309A750C}" type="parTrans" cxnId="{0A0CC8DE-6379-524E-A18E-B67BFE3C4984}">
      <dgm:prSet/>
      <dgm:spPr/>
      <dgm:t>
        <a:bodyPr/>
        <a:lstStyle/>
        <a:p>
          <a:endParaRPr lang="en-US"/>
        </a:p>
      </dgm:t>
    </dgm:pt>
    <dgm:pt modelId="{95C7A1B6-9584-8A4A-858B-8182AD0FD96E}" type="sibTrans" cxnId="{0A0CC8DE-6379-524E-A18E-B67BFE3C4984}">
      <dgm:prSet/>
      <dgm:spPr/>
      <dgm:t>
        <a:bodyPr/>
        <a:lstStyle/>
        <a:p>
          <a:endParaRPr lang="en-US"/>
        </a:p>
      </dgm:t>
    </dgm:pt>
    <dgm:pt modelId="{436ACF27-3EE6-F748-A431-D80956E59E56}">
      <dgm:prSet phldrT="[Text]" custT="1"/>
      <dgm:spPr/>
      <dgm:t>
        <a:bodyPr/>
        <a:lstStyle/>
        <a:p>
          <a:r>
            <a:rPr lang="en-US" sz="2400" dirty="0" smtClean="0"/>
            <a:t>Communication</a:t>
          </a:r>
          <a:endParaRPr lang="en-US" sz="2400" dirty="0"/>
        </a:p>
      </dgm:t>
    </dgm:pt>
    <dgm:pt modelId="{A5FF14C3-33A6-DC48-98D0-D6EEAFC674E0}" type="parTrans" cxnId="{C324F2F1-8CF6-FE45-9729-AB4593B4A91B}">
      <dgm:prSet/>
      <dgm:spPr/>
      <dgm:t>
        <a:bodyPr/>
        <a:lstStyle/>
        <a:p>
          <a:endParaRPr lang="en-US"/>
        </a:p>
      </dgm:t>
    </dgm:pt>
    <dgm:pt modelId="{5F54E700-2F22-0F4A-AEFC-6DE18C28A272}" type="sibTrans" cxnId="{C324F2F1-8CF6-FE45-9729-AB4593B4A91B}">
      <dgm:prSet/>
      <dgm:spPr/>
      <dgm:t>
        <a:bodyPr/>
        <a:lstStyle/>
        <a:p>
          <a:endParaRPr lang="en-US"/>
        </a:p>
      </dgm:t>
    </dgm:pt>
    <dgm:pt modelId="{38675BB7-DA37-5241-9026-1F98211F9B9D}" type="pres">
      <dgm:prSet presAssocID="{E626F6B0-99AD-914D-A71F-476C3D045E9C}" presName="composite" presStyleCnt="0">
        <dgm:presLayoutVars>
          <dgm:chMax val="5"/>
          <dgm:dir/>
          <dgm:resizeHandles val="exact"/>
        </dgm:presLayoutVars>
      </dgm:prSet>
      <dgm:spPr/>
    </dgm:pt>
    <dgm:pt modelId="{EC156467-FEC8-C94F-B4E6-8887CAF0C39F}" type="pres">
      <dgm:prSet presAssocID="{99208A2C-55F9-0A48-9664-4472CC91E9B9}" presName="circle1" presStyleLbl="lnNode1" presStyleIdx="0" presStyleCnt="3" custScaleX="173310" custScaleY="167490"/>
      <dgm:spPr/>
    </dgm:pt>
    <dgm:pt modelId="{6CED93A1-7485-0E41-A870-7A7B5E748393}" type="pres">
      <dgm:prSet presAssocID="{99208A2C-55F9-0A48-9664-4472CC91E9B9}" presName="text1" presStyleLbl="revTx" presStyleIdx="0" presStyleCnt="3" custScaleX="128921" custLinFactNeighborX="9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DF4C0-8406-BF47-BE82-2DDB8F064D8F}" type="pres">
      <dgm:prSet presAssocID="{99208A2C-55F9-0A48-9664-4472CC91E9B9}" presName="line1" presStyleLbl="callout" presStyleIdx="0" presStyleCnt="6"/>
      <dgm:spPr/>
    </dgm:pt>
    <dgm:pt modelId="{5ADAD25B-C95F-9F45-BF64-28EE8AD4B918}" type="pres">
      <dgm:prSet presAssocID="{99208A2C-55F9-0A48-9664-4472CC91E9B9}" presName="d1" presStyleLbl="callout" presStyleIdx="1" presStyleCnt="6"/>
      <dgm:spPr/>
    </dgm:pt>
    <dgm:pt modelId="{1232C592-804F-2240-AAC8-8859B033E579}" type="pres">
      <dgm:prSet presAssocID="{7A1F2990-1D2E-934F-AF96-0D52E69B680A}" presName="circle2" presStyleLbl="lnNode1" presStyleIdx="1" presStyleCnt="3" custScaleX="110600" custScaleY="109507"/>
      <dgm:spPr/>
    </dgm:pt>
    <dgm:pt modelId="{85D28564-DD9C-2248-B18E-95003FCA29A5}" type="pres">
      <dgm:prSet presAssocID="{7A1F2990-1D2E-934F-AF96-0D52E69B680A}" presName="text2" presStyleLbl="revTx" presStyleIdx="1" presStyleCnt="3" custScaleX="128921" custLinFactNeighborX="9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55740-0842-8444-80FD-E4468E8CEAE5}" type="pres">
      <dgm:prSet presAssocID="{7A1F2990-1D2E-934F-AF96-0D52E69B680A}" presName="line2" presStyleLbl="callout" presStyleIdx="2" presStyleCnt="6"/>
      <dgm:spPr/>
    </dgm:pt>
    <dgm:pt modelId="{D1A4501C-4E3D-3746-A92D-00F430410CDA}" type="pres">
      <dgm:prSet presAssocID="{7A1F2990-1D2E-934F-AF96-0D52E69B680A}" presName="d2" presStyleLbl="callout" presStyleIdx="3" presStyleCnt="6"/>
      <dgm:spPr/>
    </dgm:pt>
    <dgm:pt modelId="{46A83287-1FBD-B444-A494-D4DA83D178E0}" type="pres">
      <dgm:prSet presAssocID="{436ACF27-3EE6-F748-A431-D80956E59E56}" presName="circle3" presStyleLbl="lnNode1" presStyleIdx="2" presStyleCnt="3"/>
      <dgm:spPr/>
    </dgm:pt>
    <dgm:pt modelId="{822BBE27-8CDD-6748-A3EB-5BE68C408140}" type="pres">
      <dgm:prSet presAssocID="{436ACF27-3EE6-F748-A431-D80956E59E56}" presName="text3" presStyleLbl="revTx" presStyleIdx="2" presStyleCnt="3" custScaleX="122998" custLinFactNeighborX="8633" custLinFactNeighborY="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76A7B-43F9-B845-92E2-E7C3665C9DC8}" type="pres">
      <dgm:prSet presAssocID="{436ACF27-3EE6-F748-A431-D80956E59E56}" presName="line3" presStyleLbl="callout" presStyleIdx="4" presStyleCnt="6"/>
      <dgm:spPr/>
    </dgm:pt>
    <dgm:pt modelId="{3AC626D7-0D01-5946-83DF-22F3D4703610}" type="pres">
      <dgm:prSet presAssocID="{436ACF27-3EE6-F748-A431-D80956E59E56}" presName="d3" presStyleLbl="callout" presStyleIdx="5" presStyleCnt="6"/>
      <dgm:spPr/>
    </dgm:pt>
  </dgm:ptLst>
  <dgm:cxnLst>
    <dgm:cxn modelId="{0A0CC8DE-6379-524E-A18E-B67BFE3C4984}" srcId="{E626F6B0-99AD-914D-A71F-476C3D045E9C}" destId="{7A1F2990-1D2E-934F-AF96-0D52E69B680A}" srcOrd="1" destOrd="0" parTransId="{56C3BBC9-3FE7-7048-B1B7-47A3309A750C}" sibTransId="{95C7A1B6-9584-8A4A-858B-8182AD0FD96E}"/>
    <dgm:cxn modelId="{C324F2F1-8CF6-FE45-9729-AB4593B4A91B}" srcId="{E626F6B0-99AD-914D-A71F-476C3D045E9C}" destId="{436ACF27-3EE6-F748-A431-D80956E59E56}" srcOrd="2" destOrd="0" parTransId="{A5FF14C3-33A6-DC48-98D0-D6EEAFC674E0}" sibTransId="{5F54E700-2F22-0F4A-AEFC-6DE18C28A272}"/>
    <dgm:cxn modelId="{6171415C-7F91-9E45-AA52-F853517DD96E}" type="presOf" srcId="{E626F6B0-99AD-914D-A71F-476C3D045E9C}" destId="{38675BB7-DA37-5241-9026-1F98211F9B9D}" srcOrd="0" destOrd="0" presId="urn:microsoft.com/office/officeart/2005/8/layout/target1"/>
    <dgm:cxn modelId="{D46D294D-6AB7-AB45-A758-9BC59BFB1FCC}" type="presOf" srcId="{99208A2C-55F9-0A48-9664-4472CC91E9B9}" destId="{6CED93A1-7485-0E41-A870-7A7B5E748393}" srcOrd="0" destOrd="0" presId="urn:microsoft.com/office/officeart/2005/8/layout/target1"/>
    <dgm:cxn modelId="{0AC17E92-805E-6149-9927-1A4E323D8EF9}" type="presOf" srcId="{436ACF27-3EE6-F748-A431-D80956E59E56}" destId="{822BBE27-8CDD-6748-A3EB-5BE68C408140}" srcOrd="0" destOrd="0" presId="urn:microsoft.com/office/officeart/2005/8/layout/target1"/>
    <dgm:cxn modelId="{EEF9501C-8324-CC4C-B488-A748EDDBE5F0}" srcId="{E626F6B0-99AD-914D-A71F-476C3D045E9C}" destId="{99208A2C-55F9-0A48-9664-4472CC91E9B9}" srcOrd="0" destOrd="0" parTransId="{E1E600FF-8197-C84A-8F7B-7F2AEF04F6D1}" sibTransId="{49750DC7-A8B4-7845-AE90-E004F41C4015}"/>
    <dgm:cxn modelId="{2C8E5904-33A5-A049-820D-EDDA786B2463}" type="presOf" srcId="{7A1F2990-1D2E-934F-AF96-0D52E69B680A}" destId="{85D28564-DD9C-2248-B18E-95003FCA29A5}" srcOrd="0" destOrd="0" presId="urn:microsoft.com/office/officeart/2005/8/layout/target1"/>
    <dgm:cxn modelId="{7C14FAF2-83BC-E240-9644-10DD6E372545}" type="presParOf" srcId="{38675BB7-DA37-5241-9026-1F98211F9B9D}" destId="{EC156467-FEC8-C94F-B4E6-8887CAF0C39F}" srcOrd="0" destOrd="0" presId="urn:microsoft.com/office/officeart/2005/8/layout/target1"/>
    <dgm:cxn modelId="{3B449813-F460-9E48-951E-4899AC2FE609}" type="presParOf" srcId="{38675BB7-DA37-5241-9026-1F98211F9B9D}" destId="{6CED93A1-7485-0E41-A870-7A7B5E748393}" srcOrd="1" destOrd="0" presId="urn:microsoft.com/office/officeart/2005/8/layout/target1"/>
    <dgm:cxn modelId="{D564CC15-28A2-F649-83D3-2E7E1B7F241D}" type="presParOf" srcId="{38675BB7-DA37-5241-9026-1F98211F9B9D}" destId="{9E3DF4C0-8406-BF47-BE82-2DDB8F064D8F}" srcOrd="2" destOrd="0" presId="urn:microsoft.com/office/officeart/2005/8/layout/target1"/>
    <dgm:cxn modelId="{4E4A1839-6906-0443-A723-8915BA89D359}" type="presParOf" srcId="{38675BB7-DA37-5241-9026-1F98211F9B9D}" destId="{5ADAD25B-C95F-9F45-BF64-28EE8AD4B918}" srcOrd="3" destOrd="0" presId="urn:microsoft.com/office/officeart/2005/8/layout/target1"/>
    <dgm:cxn modelId="{7BB5417F-CEC6-C745-90D3-F8381D25C07A}" type="presParOf" srcId="{38675BB7-DA37-5241-9026-1F98211F9B9D}" destId="{1232C592-804F-2240-AAC8-8859B033E579}" srcOrd="4" destOrd="0" presId="urn:microsoft.com/office/officeart/2005/8/layout/target1"/>
    <dgm:cxn modelId="{3AF03769-BCD3-A747-B771-F8D55BE47FD2}" type="presParOf" srcId="{38675BB7-DA37-5241-9026-1F98211F9B9D}" destId="{85D28564-DD9C-2248-B18E-95003FCA29A5}" srcOrd="5" destOrd="0" presId="urn:microsoft.com/office/officeart/2005/8/layout/target1"/>
    <dgm:cxn modelId="{C435E84E-8E6F-E84B-8CFC-46792D5FF955}" type="presParOf" srcId="{38675BB7-DA37-5241-9026-1F98211F9B9D}" destId="{B2055740-0842-8444-80FD-E4468E8CEAE5}" srcOrd="6" destOrd="0" presId="urn:microsoft.com/office/officeart/2005/8/layout/target1"/>
    <dgm:cxn modelId="{015AADB7-C228-754A-A5DF-1AA9533C6B34}" type="presParOf" srcId="{38675BB7-DA37-5241-9026-1F98211F9B9D}" destId="{D1A4501C-4E3D-3746-A92D-00F430410CDA}" srcOrd="7" destOrd="0" presId="urn:microsoft.com/office/officeart/2005/8/layout/target1"/>
    <dgm:cxn modelId="{F7D998F8-5C41-6B4B-BEAF-3F35538400BA}" type="presParOf" srcId="{38675BB7-DA37-5241-9026-1F98211F9B9D}" destId="{46A83287-1FBD-B444-A494-D4DA83D178E0}" srcOrd="8" destOrd="0" presId="urn:microsoft.com/office/officeart/2005/8/layout/target1"/>
    <dgm:cxn modelId="{385D8A39-0FF1-F04A-903C-88C3ED3A2C45}" type="presParOf" srcId="{38675BB7-DA37-5241-9026-1F98211F9B9D}" destId="{822BBE27-8CDD-6748-A3EB-5BE68C408140}" srcOrd="9" destOrd="0" presId="urn:microsoft.com/office/officeart/2005/8/layout/target1"/>
    <dgm:cxn modelId="{4AAF24E6-6184-434D-8DD9-56768EC12574}" type="presParOf" srcId="{38675BB7-DA37-5241-9026-1F98211F9B9D}" destId="{B7676A7B-43F9-B845-92E2-E7C3665C9DC8}" srcOrd="10" destOrd="0" presId="urn:microsoft.com/office/officeart/2005/8/layout/target1"/>
    <dgm:cxn modelId="{707354AD-38A8-2145-AF20-2F22BA006842}" type="presParOf" srcId="{38675BB7-DA37-5241-9026-1F98211F9B9D}" destId="{3AC626D7-0D01-5946-83DF-22F3D4703610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040DD4-D994-454F-A215-BEECEFE29957}" type="doc">
      <dgm:prSet loTypeId="urn:microsoft.com/office/officeart/2005/8/layout/cycle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1FA1D7-AB08-7742-8E48-A8BD284D8D3B}">
      <dgm:prSet phldrT="[Text]"/>
      <dgm:spPr/>
      <dgm:t>
        <a:bodyPr/>
        <a:lstStyle/>
        <a:p>
          <a:r>
            <a:rPr lang="en-US" dirty="0" smtClean="0"/>
            <a:t>Church Event or Program</a:t>
          </a:r>
          <a:endParaRPr lang="en-US" dirty="0"/>
        </a:p>
      </dgm:t>
    </dgm:pt>
    <dgm:pt modelId="{B42B7411-39A4-314D-AA9D-9DDDCDC9081F}" type="parTrans" cxnId="{C19F5A37-371C-6D4F-9ED6-02501699CE3E}">
      <dgm:prSet/>
      <dgm:spPr/>
      <dgm:t>
        <a:bodyPr/>
        <a:lstStyle/>
        <a:p>
          <a:endParaRPr lang="en-US"/>
        </a:p>
      </dgm:t>
    </dgm:pt>
    <dgm:pt modelId="{72F0142E-B0D5-7847-8C48-119D007AC5D5}" type="sibTrans" cxnId="{C19F5A37-371C-6D4F-9ED6-02501699CE3E}">
      <dgm:prSet/>
      <dgm:spPr/>
      <dgm:t>
        <a:bodyPr/>
        <a:lstStyle/>
        <a:p>
          <a:endParaRPr lang="en-US"/>
        </a:p>
      </dgm:t>
    </dgm:pt>
    <dgm:pt modelId="{9635CC47-DFF6-D34E-B8E8-F3EF9198353E}">
      <dgm:prSet phldrT="[Text]"/>
      <dgm:spPr/>
      <dgm:t>
        <a:bodyPr/>
        <a:lstStyle/>
        <a:p>
          <a:r>
            <a:rPr lang="en-US" dirty="0" smtClean="0"/>
            <a:t>At Home &amp; Daily Life</a:t>
          </a:r>
          <a:endParaRPr lang="en-US" dirty="0"/>
        </a:p>
      </dgm:t>
    </dgm:pt>
    <dgm:pt modelId="{C41DC4A1-7887-5A4F-97B4-89F289591FEB}" type="parTrans" cxnId="{5E5278C1-ADCA-C443-9765-AE9F9B49EBE7}">
      <dgm:prSet/>
      <dgm:spPr/>
      <dgm:t>
        <a:bodyPr/>
        <a:lstStyle/>
        <a:p>
          <a:endParaRPr lang="en-US"/>
        </a:p>
      </dgm:t>
    </dgm:pt>
    <dgm:pt modelId="{56E4FD25-5B13-F14E-B32D-CEC638388AB3}" type="sibTrans" cxnId="{5E5278C1-ADCA-C443-9765-AE9F9B49EBE7}">
      <dgm:prSet/>
      <dgm:spPr/>
      <dgm:t>
        <a:bodyPr/>
        <a:lstStyle/>
        <a:p>
          <a:endParaRPr lang="en-US"/>
        </a:p>
      </dgm:t>
    </dgm:pt>
    <dgm:pt modelId="{D5597B3F-382C-9C44-8C07-33DAD7B2B740}" type="pres">
      <dgm:prSet presAssocID="{E4040DD4-D994-454F-A215-BEECEFE2995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9E39C2-CF50-3B4F-B15E-D406653347A6}" type="pres">
      <dgm:prSet presAssocID="{251FA1D7-AB08-7742-8E48-A8BD284D8D3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8E096-D40D-3644-8AEE-E8A8BC5739D5}" type="pres">
      <dgm:prSet presAssocID="{251FA1D7-AB08-7742-8E48-A8BD284D8D3B}" presName="spNode" presStyleCnt="0"/>
      <dgm:spPr/>
    </dgm:pt>
    <dgm:pt modelId="{31DC290B-682D-1043-9D0B-FF7D1D01507D}" type="pres">
      <dgm:prSet presAssocID="{72F0142E-B0D5-7847-8C48-119D007AC5D5}" presName="sibTrans" presStyleLbl="sibTrans1D1" presStyleIdx="0" presStyleCnt="2"/>
      <dgm:spPr/>
      <dgm:t>
        <a:bodyPr/>
        <a:lstStyle/>
        <a:p>
          <a:endParaRPr lang="en-US"/>
        </a:p>
      </dgm:t>
    </dgm:pt>
    <dgm:pt modelId="{B0F5E84D-B20D-CD4B-9D7C-D6EBDAC998CE}" type="pres">
      <dgm:prSet presAssocID="{9635CC47-DFF6-D34E-B8E8-F3EF9198353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50F8F-74B2-9849-AA82-FD2F97010006}" type="pres">
      <dgm:prSet presAssocID="{9635CC47-DFF6-D34E-B8E8-F3EF9198353E}" presName="spNode" presStyleCnt="0"/>
      <dgm:spPr/>
    </dgm:pt>
    <dgm:pt modelId="{1138D245-F243-A94A-B194-3A5DB00C9C45}" type="pres">
      <dgm:prSet presAssocID="{56E4FD25-5B13-F14E-B32D-CEC638388AB3}" presName="sibTrans" presStyleLbl="sibTrans1D1" presStyleIdx="1" presStyleCnt="2"/>
      <dgm:spPr/>
      <dgm:t>
        <a:bodyPr/>
        <a:lstStyle/>
        <a:p>
          <a:endParaRPr lang="en-US"/>
        </a:p>
      </dgm:t>
    </dgm:pt>
  </dgm:ptLst>
  <dgm:cxnLst>
    <dgm:cxn modelId="{E08429AC-2A77-2B42-A29B-336E6EBFB3B1}" type="presOf" srcId="{251FA1D7-AB08-7742-8E48-A8BD284D8D3B}" destId="{519E39C2-CF50-3B4F-B15E-D406653347A6}" srcOrd="0" destOrd="0" presId="urn:microsoft.com/office/officeart/2005/8/layout/cycle5"/>
    <dgm:cxn modelId="{6957844B-A016-7C4D-BF6E-4F3EF5534EAC}" type="presOf" srcId="{E4040DD4-D994-454F-A215-BEECEFE29957}" destId="{D5597B3F-382C-9C44-8C07-33DAD7B2B740}" srcOrd="0" destOrd="0" presId="urn:microsoft.com/office/officeart/2005/8/layout/cycle5"/>
    <dgm:cxn modelId="{5E5278C1-ADCA-C443-9765-AE9F9B49EBE7}" srcId="{E4040DD4-D994-454F-A215-BEECEFE29957}" destId="{9635CC47-DFF6-D34E-B8E8-F3EF9198353E}" srcOrd="1" destOrd="0" parTransId="{C41DC4A1-7887-5A4F-97B4-89F289591FEB}" sibTransId="{56E4FD25-5B13-F14E-B32D-CEC638388AB3}"/>
    <dgm:cxn modelId="{C19F5A37-371C-6D4F-9ED6-02501699CE3E}" srcId="{E4040DD4-D994-454F-A215-BEECEFE29957}" destId="{251FA1D7-AB08-7742-8E48-A8BD284D8D3B}" srcOrd="0" destOrd="0" parTransId="{B42B7411-39A4-314D-AA9D-9DDDCDC9081F}" sibTransId="{72F0142E-B0D5-7847-8C48-119D007AC5D5}"/>
    <dgm:cxn modelId="{75BC2F5B-63B0-9242-A1AA-A7BF8861D5DB}" type="presOf" srcId="{9635CC47-DFF6-D34E-B8E8-F3EF9198353E}" destId="{B0F5E84D-B20D-CD4B-9D7C-D6EBDAC998CE}" srcOrd="0" destOrd="0" presId="urn:microsoft.com/office/officeart/2005/8/layout/cycle5"/>
    <dgm:cxn modelId="{B9A6D602-204A-E845-BADB-CCBF43D66498}" type="presOf" srcId="{56E4FD25-5B13-F14E-B32D-CEC638388AB3}" destId="{1138D245-F243-A94A-B194-3A5DB00C9C45}" srcOrd="0" destOrd="0" presId="urn:microsoft.com/office/officeart/2005/8/layout/cycle5"/>
    <dgm:cxn modelId="{C50E9E25-F402-6542-9AD6-7876779190E5}" type="presOf" srcId="{72F0142E-B0D5-7847-8C48-119D007AC5D5}" destId="{31DC290B-682D-1043-9D0B-FF7D1D01507D}" srcOrd="0" destOrd="0" presId="urn:microsoft.com/office/officeart/2005/8/layout/cycle5"/>
    <dgm:cxn modelId="{16291096-B658-6740-B27E-AE1D685CCDCD}" type="presParOf" srcId="{D5597B3F-382C-9C44-8C07-33DAD7B2B740}" destId="{519E39C2-CF50-3B4F-B15E-D406653347A6}" srcOrd="0" destOrd="0" presId="urn:microsoft.com/office/officeart/2005/8/layout/cycle5"/>
    <dgm:cxn modelId="{29EADAFD-E001-F042-A002-825397297466}" type="presParOf" srcId="{D5597B3F-382C-9C44-8C07-33DAD7B2B740}" destId="{BC08E096-D40D-3644-8AEE-E8A8BC5739D5}" srcOrd="1" destOrd="0" presId="urn:microsoft.com/office/officeart/2005/8/layout/cycle5"/>
    <dgm:cxn modelId="{A96F4D85-7B3C-DB4C-8619-F0E4B0883762}" type="presParOf" srcId="{D5597B3F-382C-9C44-8C07-33DAD7B2B740}" destId="{31DC290B-682D-1043-9D0B-FF7D1D01507D}" srcOrd="2" destOrd="0" presId="urn:microsoft.com/office/officeart/2005/8/layout/cycle5"/>
    <dgm:cxn modelId="{6ECF3A29-85B9-0042-90E8-A34AAABF728D}" type="presParOf" srcId="{D5597B3F-382C-9C44-8C07-33DAD7B2B740}" destId="{B0F5E84D-B20D-CD4B-9D7C-D6EBDAC998CE}" srcOrd="3" destOrd="0" presId="urn:microsoft.com/office/officeart/2005/8/layout/cycle5"/>
    <dgm:cxn modelId="{AE177D68-8940-0C42-87F5-18A9AB00EC0B}" type="presParOf" srcId="{D5597B3F-382C-9C44-8C07-33DAD7B2B740}" destId="{48050F8F-74B2-9849-AA82-FD2F97010006}" srcOrd="4" destOrd="0" presId="urn:microsoft.com/office/officeart/2005/8/layout/cycle5"/>
    <dgm:cxn modelId="{A7B3161B-F9E9-8246-92AF-1C81E5B72ED4}" type="presParOf" srcId="{D5597B3F-382C-9C44-8C07-33DAD7B2B740}" destId="{1138D245-F243-A94A-B194-3A5DB00C9C45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CC515D-72C8-104D-A9BC-BD3B8323CBC5}" type="doc">
      <dgm:prSet loTypeId="urn:microsoft.com/office/officeart/2005/8/layout/radial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3D9D386-39D0-204E-9FD6-2D1CA4F7689A}">
      <dgm:prSet phldrT="[Text]"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52354E6A-2F9E-B348-BB9C-934406A2AA6A}" type="parTrans" cxnId="{166F2202-0706-5546-899F-997DB5716AFE}">
      <dgm:prSet/>
      <dgm:spPr/>
      <dgm:t>
        <a:bodyPr/>
        <a:lstStyle/>
        <a:p>
          <a:endParaRPr lang="en-US"/>
        </a:p>
      </dgm:t>
    </dgm:pt>
    <dgm:pt modelId="{43F1A507-4691-6F44-ADB9-B7506F6878F7}" type="sibTrans" cxnId="{166F2202-0706-5546-899F-997DB5716AFE}">
      <dgm:prSet/>
      <dgm:spPr/>
      <dgm:t>
        <a:bodyPr/>
        <a:lstStyle/>
        <a:p>
          <a:endParaRPr lang="en-US"/>
        </a:p>
      </dgm:t>
    </dgm:pt>
    <dgm:pt modelId="{B56F7E0F-9D57-6E4A-9708-763876C9FD7C}">
      <dgm:prSet phldrT="[Text]"/>
      <dgm:spPr/>
      <dgm:t>
        <a:bodyPr/>
        <a:lstStyle/>
        <a:p>
          <a:r>
            <a:rPr lang="en-US" dirty="0" smtClean="0"/>
            <a:t>Digital Content to Extend &amp; Deepen Event</a:t>
          </a:r>
          <a:endParaRPr lang="en-US" dirty="0"/>
        </a:p>
      </dgm:t>
    </dgm:pt>
    <dgm:pt modelId="{C201D2C5-945B-A546-9E44-F6C0DD5184E3}" type="parTrans" cxnId="{F6EEBAE9-417F-5B49-B164-750A788E6285}">
      <dgm:prSet/>
      <dgm:spPr/>
      <dgm:t>
        <a:bodyPr/>
        <a:lstStyle/>
        <a:p>
          <a:endParaRPr lang="en-US"/>
        </a:p>
      </dgm:t>
    </dgm:pt>
    <dgm:pt modelId="{469F2ACA-7CE7-BD4C-9F8A-BA03984B95FF}" type="sibTrans" cxnId="{F6EEBAE9-417F-5B49-B164-750A788E6285}">
      <dgm:prSet/>
      <dgm:spPr/>
      <dgm:t>
        <a:bodyPr/>
        <a:lstStyle/>
        <a:p>
          <a:endParaRPr lang="en-US"/>
        </a:p>
      </dgm:t>
    </dgm:pt>
    <dgm:pt modelId="{6E36AF57-C5AF-5C4D-8F02-F066E57BE3EE}">
      <dgm:prSet phldrT="[Text]"/>
      <dgm:spPr/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F223E1B1-A474-8F49-A01A-07CD9AE5148E}" type="parTrans" cxnId="{BF501475-D300-6642-96D6-E60BD4446850}">
      <dgm:prSet/>
      <dgm:spPr/>
      <dgm:t>
        <a:bodyPr/>
        <a:lstStyle/>
        <a:p>
          <a:endParaRPr lang="en-US"/>
        </a:p>
      </dgm:t>
    </dgm:pt>
    <dgm:pt modelId="{2387333A-0BC9-F541-A249-A0148110D799}" type="sibTrans" cxnId="{BF501475-D300-6642-96D6-E60BD4446850}">
      <dgm:prSet/>
      <dgm:spPr/>
      <dgm:t>
        <a:bodyPr/>
        <a:lstStyle/>
        <a:p>
          <a:endParaRPr lang="en-US"/>
        </a:p>
      </dgm:t>
    </dgm:pt>
    <dgm:pt modelId="{B8D0522F-A2AA-514C-AB0B-7DACA299DBE1}">
      <dgm:prSet phldrT="[Text]"/>
      <dgm:spPr/>
      <dgm:t>
        <a:bodyPr/>
        <a:lstStyle/>
        <a:p>
          <a:r>
            <a:rPr lang="en-US" dirty="0" smtClean="0"/>
            <a:t>Interaction</a:t>
          </a:r>
          <a:endParaRPr lang="en-US" dirty="0"/>
        </a:p>
      </dgm:t>
    </dgm:pt>
    <dgm:pt modelId="{99A0EEA0-1B6B-1348-8DF1-3CE3E6E81157}" type="parTrans" cxnId="{27F17611-2976-8945-B205-A4BCA17AA14A}">
      <dgm:prSet/>
      <dgm:spPr/>
      <dgm:t>
        <a:bodyPr/>
        <a:lstStyle/>
        <a:p>
          <a:endParaRPr lang="en-US"/>
        </a:p>
      </dgm:t>
    </dgm:pt>
    <dgm:pt modelId="{7D57775B-0660-BD48-862E-1EE9102CF3D7}" type="sibTrans" cxnId="{27F17611-2976-8945-B205-A4BCA17AA14A}">
      <dgm:prSet/>
      <dgm:spPr/>
      <dgm:t>
        <a:bodyPr/>
        <a:lstStyle/>
        <a:p>
          <a:endParaRPr lang="en-US"/>
        </a:p>
      </dgm:t>
    </dgm:pt>
    <dgm:pt modelId="{349EC0C2-7949-B545-AE70-5C2C1F19CC3C}">
      <dgm:prSet phldrT="[Text]"/>
      <dgm:spPr/>
      <dgm:t>
        <a:bodyPr/>
        <a:lstStyle/>
        <a:p>
          <a:r>
            <a:rPr lang="en-US" dirty="0" smtClean="0"/>
            <a:t>Multiple Formats </a:t>
          </a:r>
          <a:endParaRPr lang="en-US" dirty="0"/>
        </a:p>
      </dgm:t>
    </dgm:pt>
    <dgm:pt modelId="{79D8621E-578C-0C44-92BF-50BC1AA1949E}" type="parTrans" cxnId="{E6526B20-BCE3-E849-9EE3-2D8B80022FB1}">
      <dgm:prSet/>
      <dgm:spPr/>
      <dgm:t>
        <a:bodyPr/>
        <a:lstStyle/>
        <a:p>
          <a:endParaRPr lang="en-US"/>
        </a:p>
      </dgm:t>
    </dgm:pt>
    <dgm:pt modelId="{5D86990A-8E91-F44C-BCB6-22329E548C76}" type="sibTrans" cxnId="{E6526B20-BCE3-E849-9EE3-2D8B80022FB1}">
      <dgm:prSet/>
      <dgm:spPr/>
      <dgm:t>
        <a:bodyPr/>
        <a:lstStyle/>
        <a:p>
          <a:endParaRPr lang="en-US"/>
        </a:p>
      </dgm:t>
    </dgm:pt>
    <dgm:pt modelId="{7DD032AA-8160-EB4F-B4B9-28F20F8DD988}">
      <dgm:prSet phldrT="[Text]"/>
      <dgm:spPr/>
      <dgm:t>
        <a:bodyPr/>
        <a:lstStyle/>
        <a:p>
          <a:r>
            <a:rPr lang="en-US" dirty="0" smtClean="0"/>
            <a:t>Offering the Event in New Formats</a:t>
          </a:r>
          <a:endParaRPr lang="en-US" dirty="0"/>
        </a:p>
      </dgm:t>
    </dgm:pt>
    <dgm:pt modelId="{2460123E-D5EA-A248-809F-053E670FEBE0}" type="parTrans" cxnId="{5245BCFF-D2EA-EF4D-820B-C50B3023F7CC}">
      <dgm:prSet/>
      <dgm:spPr/>
      <dgm:t>
        <a:bodyPr/>
        <a:lstStyle/>
        <a:p>
          <a:endParaRPr lang="en-US"/>
        </a:p>
      </dgm:t>
    </dgm:pt>
    <dgm:pt modelId="{8166B85F-FE06-2D4B-B94D-3B1D3EF881CE}" type="sibTrans" cxnId="{5245BCFF-D2EA-EF4D-820B-C50B3023F7CC}">
      <dgm:prSet/>
      <dgm:spPr/>
      <dgm:t>
        <a:bodyPr/>
        <a:lstStyle/>
        <a:p>
          <a:endParaRPr lang="en-US"/>
        </a:p>
      </dgm:t>
    </dgm:pt>
    <dgm:pt modelId="{7204E99C-B93B-4646-8E09-231459BD072D}">
      <dgm:prSet phldrT="[Text]"/>
      <dgm:spPr/>
      <dgm:t>
        <a:bodyPr/>
        <a:lstStyle/>
        <a:p>
          <a:r>
            <a:rPr lang="en-US" dirty="0" smtClean="0"/>
            <a:t>Communication</a:t>
          </a:r>
          <a:endParaRPr lang="en-US" dirty="0"/>
        </a:p>
      </dgm:t>
    </dgm:pt>
    <dgm:pt modelId="{2D352D72-114E-D644-A6F1-4C7858396BF9}" type="parTrans" cxnId="{ED931B7B-8900-BA45-8621-41719B3C7797}">
      <dgm:prSet/>
      <dgm:spPr/>
      <dgm:t>
        <a:bodyPr/>
        <a:lstStyle/>
        <a:p>
          <a:endParaRPr lang="en-US"/>
        </a:p>
      </dgm:t>
    </dgm:pt>
    <dgm:pt modelId="{A1EB8ABF-76A6-0F4E-A050-4797A0293A26}" type="sibTrans" cxnId="{ED931B7B-8900-BA45-8621-41719B3C7797}">
      <dgm:prSet/>
      <dgm:spPr/>
      <dgm:t>
        <a:bodyPr/>
        <a:lstStyle/>
        <a:p>
          <a:endParaRPr lang="en-US"/>
        </a:p>
      </dgm:t>
    </dgm:pt>
    <dgm:pt modelId="{CCDE37DF-EEB0-7040-B5C8-EAA0A733F7E1}">
      <dgm:prSet phldrT="[Text]"/>
      <dgm:spPr/>
      <dgm:t>
        <a:bodyPr/>
        <a:lstStyle/>
        <a:p>
          <a:r>
            <a:rPr lang="en-US" dirty="0" smtClean="0"/>
            <a:t>Demonstration </a:t>
          </a:r>
          <a:endParaRPr lang="en-US" dirty="0"/>
        </a:p>
      </dgm:t>
    </dgm:pt>
    <dgm:pt modelId="{A0BB58C4-9B91-C64C-AB6D-CECBEB463951}" type="parTrans" cxnId="{3A1666B9-E232-084E-AFCB-C60E9924C566}">
      <dgm:prSet/>
      <dgm:spPr/>
      <dgm:t>
        <a:bodyPr/>
        <a:lstStyle/>
        <a:p>
          <a:endParaRPr lang="en-US"/>
        </a:p>
      </dgm:t>
    </dgm:pt>
    <dgm:pt modelId="{AB9C1622-B252-1846-9F3F-383CF9E6F52F}" type="sibTrans" cxnId="{3A1666B9-E232-084E-AFCB-C60E9924C566}">
      <dgm:prSet/>
      <dgm:spPr/>
      <dgm:t>
        <a:bodyPr/>
        <a:lstStyle/>
        <a:p>
          <a:endParaRPr lang="en-US"/>
        </a:p>
      </dgm:t>
    </dgm:pt>
    <dgm:pt modelId="{09B7D6A9-8EF9-BC42-99F8-EFC0FD71C09D}">
      <dgm:prSet phldrT="[Text]"/>
      <dgm:spPr/>
      <dgm:t>
        <a:bodyPr/>
        <a:lstStyle/>
        <a:p>
          <a:r>
            <a:rPr lang="en-US" dirty="0" smtClean="0"/>
            <a:t>Connection </a:t>
          </a:r>
          <a:endParaRPr lang="en-US" dirty="0"/>
        </a:p>
      </dgm:t>
    </dgm:pt>
    <dgm:pt modelId="{6E475245-6161-124A-B6C7-E5682D1D96ED}" type="parTrans" cxnId="{AFC1E85F-09BC-274F-9D5C-260CD35AAB4F}">
      <dgm:prSet/>
      <dgm:spPr/>
      <dgm:t>
        <a:bodyPr/>
        <a:lstStyle/>
        <a:p>
          <a:endParaRPr lang="en-US"/>
        </a:p>
      </dgm:t>
    </dgm:pt>
    <dgm:pt modelId="{8ACFE555-FA26-FD44-846E-6254428F2FC7}" type="sibTrans" cxnId="{AFC1E85F-09BC-274F-9D5C-260CD35AAB4F}">
      <dgm:prSet/>
      <dgm:spPr/>
      <dgm:t>
        <a:bodyPr/>
        <a:lstStyle/>
        <a:p>
          <a:endParaRPr lang="en-US"/>
        </a:p>
      </dgm:t>
    </dgm:pt>
    <dgm:pt modelId="{CDEE20BC-877F-BA41-9BFA-7327A34256FF}" type="pres">
      <dgm:prSet presAssocID="{36CC515D-72C8-104D-A9BC-BD3B8323CBC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C6EF71-7DEC-5F4B-A78F-9A311155C547}" type="pres">
      <dgm:prSet presAssocID="{36CC515D-72C8-104D-A9BC-BD3B8323CBC5}" presName="cycle" presStyleCnt="0"/>
      <dgm:spPr/>
      <dgm:t>
        <a:bodyPr/>
        <a:lstStyle/>
        <a:p>
          <a:endParaRPr lang="en-US"/>
        </a:p>
      </dgm:t>
    </dgm:pt>
    <dgm:pt modelId="{2CAC7725-43DE-6041-8DFE-DDE68B660D78}" type="pres">
      <dgm:prSet presAssocID="{36CC515D-72C8-104D-A9BC-BD3B8323CBC5}" presName="centerShape" presStyleCnt="0"/>
      <dgm:spPr/>
      <dgm:t>
        <a:bodyPr/>
        <a:lstStyle/>
        <a:p>
          <a:endParaRPr lang="en-US"/>
        </a:p>
      </dgm:t>
    </dgm:pt>
    <dgm:pt modelId="{7FC8E825-FF77-8642-BB40-1375C55C3C0D}" type="pres">
      <dgm:prSet presAssocID="{36CC515D-72C8-104D-A9BC-BD3B8323CBC5}" presName="connSite" presStyleLbl="node1" presStyleIdx="0" presStyleCnt="4"/>
      <dgm:spPr/>
      <dgm:t>
        <a:bodyPr/>
        <a:lstStyle/>
        <a:p>
          <a:endParaRPr lang="en-US"/>
        </a:p>
      </dgm:t>
    </dgm:pt>
    <dgm:pt modelId="{5BB586AE-F6D0-964A-A481-384F2DE87619}" type="pres">
      <dgm:prSet presAssocID="{36CC515D-72C8-104D-A9BC-BD3B8323CBC5}" presName="visible" presStyleLbl="node1" presStyleIdx="0" presStyleCnt="4" custScaleX="76913" custScaleY="76545"/>
      <dgm:spPr/>
      <dgm:t>
        <a:bodyPr/>
        <a:lstStyle/>
        <a:p>
          <a:endParaRPr lang="en-US"/>
        </a:p>
      </dgm:t>
    </dgm:pt>
    <dgm:pt modelId="{A0313E5D-B2DC-B448-90DD-89C3614DEA46}" type="pres">
      <dgm:prSet presAssocID="{52354E6A-2F9E-B348-BB9C-934406A2AA6A}" presName="Name25" presStyleLbl="parChTrans1D1" presStyleIdx="0" presStyleCnt="3"/>
      <dgm:spPr/>
      <dgm:t>
        <a:bodyPr/>
        <a:lstStyle/>
        <a:p>
          <a:endParaRPr lang="en-US"/>
        </a:p>
      </dgm:t>
    </dgm:pt>
    <dgm:pt modelId="{90CB3FA7-CFAC-B94C-B679-6A4DC4E3681A}" type="pres">
      <dgm:prSet presAssocID="{03D9D386-39D0-204E-9FD6-2D1CA4F7689A}" presName="node" presStyleCnt="0"/>
      <dgm:spPr/>
      <dgm:t>
        <a:bodyPr/>
        <a:lstStyle/>
        <a:p>
          <a:endParaRPr lang="en-US"/>
        </a:p>
      </dgm:t>
    </dgm:pt>
    <dgm:pt modelId="{7AE7AC6D-4150-EA45-9046-45F4E2636CD3}" type="pres">
      <dgm:prSet presAssocID="{03D9D386-39D0-204E-9FD6-2D1CA4F7689A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5F312-F77A-F841-B4F4-32AA0CD72FED}" type="pres">
      <dgm:prSet presAssocID="{03D9D386-39D0-204E-9FD6-2D1CA4F7689A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20DEB-85B2-F447-B878-1576736E3FAF}" type="pres">
      <dgm:prSet presAssocID="{F223E1B1-A474-8F49-A01A-07CD9AE5148E}" presName="Name25" presStyleLbl="parChTrans1D1" presStyleIdx="1" presStyleCnt="3"/>
      <dgm:spPr/>
      <dgm:t>
        <a:bodyPr/>
        <a:lstStyle/>
        <a:p>
          <a:endParaRPr lang="en-US"/>
        </a:p>
      </dgm:t>
    </dgm:pt>
    <dgm:pt modelId="{59227884-0BBB-0F48-8573-D6CA7C7D9EBB}" type="pres">
      <dgm:prSet presAssocID="{6E36AF57-C5AF-5C4D-8F02-F066E57BE3EE}" presName="node" presStyleCnt="0"/>
      <dgm:spPr/>
      <dgm:t>
        <a:bodyPr/>
        <a:lstStyle/>
        <a:p>
          <a:endParaRPr lang="en-US"/>
        </a:p>
      </dgm:t>
    </dgm:pt>
    <dgm:pt modelId="{CF2A862B-328E-9448-8628-100254D5AECD}" type="pres">
      <dgm:prSet presAssocID="{6E36AF57-C5AF-5C4D-8F02-F066E57BE3EE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996B5-4385-EB47-AE6E-3E8988DE52BB}" type="pres">
      <dgm:prSet presAssocID="{6E36AF57-C5AF-5C4D-8F02-F066E57BE3EE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AADC2-A480-4748-A1EE-9BC981F4ED11}" type="pres">
      <dgm:prSet presAssocID="{79D8621E-578C-0C44-92BF-50BC1AA1949E}" presName="Name25" presStyleLbl="parChTrans1D1" presStyleIdx="2" presStyleCnt="3"/>
      <dgm:spPr/>
      <dgm:t>
        <a:bodyPr/>
        <a:lstStyle/>
        <a:p>
          <a:endParaRPr lang="en-US"/>
        </a:p>
      </dgm:t>
    </dgm:pt>
    <dgm:pt modelId="{0F76B03C-0FB2-8E4F-AA38-127379E5092E}" type="pres">
      <dgm:prSet presAssocID="{349EC0C2-7949-B545-AE70-5C2C1F19CC3C}" presName="node" presStyleCnt="0"/>
      <dgm:spPr/>
      <dgm:t>
        <a:bodyPr/>
        <a:lstStyle/>
        <a:p>
          <a:endParaRPr lang="en-US"/>
        </a:p>
      </dgm:t>
    </dgm:pt>
    <dgm:pt modelId="{F269F9F6-E450-8748-A3BB-CEB00436FBD1}" type="pres">
      <dgm:prSet presAssocID="{349EC0C2-7949-B545-AE70-5C2C1F19CC3C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7EEA0-4A4A-9649-BF6F-F561A1F5A148}" type="pres">
      <dgm:prSet presAssocID="{349EC0C2-7949-B545-AE70-5C2C1F19CC3C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8023F-7431-B641-815B-702C2615DA18}" type="presOf" srcId="{7DD032AA-8160-EB4F-B4B9-28F20F8DD988}" destId="{DCB7EEA0-4A4A-9649-BF6F-F561A1F5A148}" srcOrd="0" destOrd="0" presId="urn:microsoft.com/office/officeart/2005/8/layout/radial2"/>
    <dgm:cxn modelId="{BF501475-D300-6642-96D6-E60BD4446850}" srcId="{36CC515D-72C8-104D-A9BC-BD3B8323CBC5}" destId="{6E36AF57-C5AF-5C4D-8F02-F066E57BE3EE}" srcOrd="1" destOrd="0" parTransId="{F223E1B1-A474-8F49-A01A-07CD9AE5148E}" sibTransId="{2387333A-0BC9-F541-A249-A0148110D799}"/>
    <dgm:cxn modelId="{4937EF24-34CB-CB46-8E8D-9301281DB87A}" type="presOf" srcId="{6E36AF57-C5AF-5C4D-8F02-F066E57BE3EE}" destId="{CF2A862B-328E-9448-8628-100254D5AECD}" srcOrd="0" destOrd="0" presId="urn:microsoft.com/office/officeart/2005/8/layout/radial2"/>
    <dgm:cxn modelId="{166F2202-0706-5546-899F-997DB5716AFE}" srcId="{36CC515D-72C8-104D-A9BC-BD3B8323CBC5}" destId="{03D9D386-39D0-204E-9FD6-2D1CA4F7689A}" srcOrd="0" destOrd="0" parTransId="{52354E6A-2F9E-B348-BB9C-934406A2AA6A}" sibTransId="{43F1A507-4691-6F44-ADB9-B7506F6878F7}"/>
    <dgm:cxn modelId="{5245BCFF-D2EA-EF4D-820B-C50B3023F7CC}" srcId="{349EC0C2-7949-B545-AE70-5C2C1F19CC3C}" destId="{7DD032AA-8160-EB4F-B4B9-28F20F8DD988}" srcOrd="0" destOrd="0" parTransId="{2460123E-D5EA-A248-809F-053E670FEBE0}" sibTransId="{8166B85F-FE06-2D4B-B94D-3B1D3EF881CE}"/>
    <dgm:cxn modelId="{9D269207-C412-DA4E-A4EB-561BFD7F2EC3}" type="presOf" srcId="{36CC515D-72C8-104D-A9BC-BD3B8323CBC5}" destId="{CDEE20BC-877F-BA41-9BFA-7327A34256FF}" srcOrd="0" destOrd="0" presId="urn:microsoft.com/office/officeart/2005/8/layout/radial2"/>
    <dgm:cxn modelId="{1DE6FCA8-079F-9D4D-B355-251F4E6C2F56}" type="presOf" srcId="{F223E1B1-A474-8F49-A01A-07CD9AE5148E}" destId="{37220DEB-85B2-F447-B878-1576736E3FAF}" srcOrd="0" destOrd="0" presId="urn:microsoft.com/office/officeart/2005/8/layout/radial2"/>
    <dgm:cxn modelId="{2A625B84-6B2B-4B44-B29E-44C0BF8C71F2}" type="presOf" srcId="{52354E6A-2F9E-B348-BB9C-934406A2AA6A}" destId="{A0313E5D-B2DC-B448-90DD-89C3614DEA46}" srcOrd="0" destOrd="0" presId="urn:microsoft.com/office/officeart/2005/8/layout/radial2"/>
    <dgm:cxn modelId="{B69E540E-63A4-5C4E-977D-4FBE3CE245F7}" type="presOf" srcId="{09B7D6A9-8EF9-BC42-99F8-EFC0FD71C09D}" destId="{2EC996B5-4385-EB47-AE6E-3E8988DE52BB}" srcOrd="0" destOrd="1" presId="urn:microsoft.com/office/officeart/2005/8/layout/radial2"/>
    <dgm:cxn modelId="{6DED6DF0-EE82-A04E-960E-8D1FAACB7294}" type="presOf" srcId="{79D8621E-578C-0C44-92BF-50BC1AA1949E}" destId="{937AADC2-A480-4748-A1EE-9BC981F4ED11}" srcOrd="0" destOrd="0" presId="urn:microsoft.com/office/officeart/2005/8/layout/radial2"/>
    <dgm:cxn modelId="{441042A8-3C5D-2645-98E5-36FCA3174B4D}" type="presOf" srcId="{B56F7E0F-9D57-6E4A-9708-763876C9FD7C}" destId="{9985F312-F77A-F841-B4F4-32AA0CD72FED}" srcOrd="0" destOrd="0" presId="urn:microsoft.com/office/officeart/2005/8/layout/radial2"/>
    <dgm:cxn modelId="{D0917197-F67C-3548-8332-0CE174DB30A8}" type="presOf" srcId="{CCDE37DF-EEB0-7040-B5C8-EAA0A733F7E1}" destId="{2EC996B5-4385-EB47-AE6E-3E8988DE52BB}" srcOrd="0" destOrd="3" presId="urn:microsoft.com/office/officeart/2005/8/layout/radial2"/>
    <dgm:cxn modelId="{E6526B20-BCE3-E849-9EE3-2D8B80022FB1}" srcId="{36CC515D-72C8-104D-A9BC-BD3B8323CBC5}" destId="{349EC0C2-7949-B545-AE70-5C2C1F19CC3C}" srcOrd="2" destOrd="0" parTransId="{79D8621E-578C-0C44-92BF-50BC1AA1949E}" sibTransId="{5D86990A-8E91-F44C-BCB6-22329E548C76}"/>
    <dgm:cxn modelId="{16BF4C27-CF6D-9C41-A38B-A77DF04614F9}" type="presOf" srcId="{7204E99C-B93B-4646-8E09-231459BD072D}" destId="{2EC996B5-4385-EB47-AE6E-3E8988DE52BB}" srcOrd="0" destOrd="2" presId="urn:microsoft.com/office/officeart/2005/8/layout/radial2"/>
    <dgm:cxn modelId="{D5A9BE22-5085-A345-AFF5-735CBD21B634}" type="presOf" srcId="{B8D0522F-A2AA-514C-AB0B-7DACA299DBE1}" destId="{2EC996B5-4385-EB47-AE6E-3E8988DE52BB}" srcOrd="0" destOrd="0" presId="urn:microsoft.com/office/officeart/2005/8/layout/radial2"/>
    <dgm:cxn modelId="{3A1666B9-E232-084E-AFCB-C60E9924C566}" srcId="{6E36AF57-C5AF-5C4D-8F02-F066E57BE3EE}" destId="{CCDE37DF-EEB0-7040-B5C8-EAA0A733F7E1}" srcOrd="3" destOrd="0" parTransId="{A0BB58C4-9B91-C64C-AB6D-CECBEB463951}" sibTransId="{AB9C1622-B252-1846-9F3F-383CF9E6F52F}"/>
    <dgm:cxn modelId="{2DEF4FD7-DA5E-2947-8411-79FC5781BA05}" type="presOf" srcId="{03D9D386-39D0-204E-9FD6-2D1CA4F7689A}" destId="{7AE7AC6D-4150-EA45-9046-45F4E2636CD3}" srcOrd="0" destOrd="0" presId="urn:microsoft.com/office/officeart/2005/8/layout/radial2"/>
    <dgm:cxn modelId="{27F17611-2976-8945-B205-A4BCA17AA14A}" srcId="{6E36AF57-C5AF-5C4D-8F02-F066E57BE3EE}" destId="{B8D0522F-A2AA-514C-AB0B-7DACA299DBE1}" srcOrd="0" destOrd="0" parTransId="{99A0EEA0-1B6B-1348-8DF1-3CE3E6E81157}" sibTransId="{7D57775B-0660-BD48-862E-1EE9102CF3D7}"/>
    <dgm:cxn modelId="{8AD9CFB4-8A29-FE4B-B4BB-F669D296DC98}" type="presOf" srcId="{349EC0C2-7949-B545-AE70-5C2C1F19CC3C}" destId="{F269F9F6-E450-8748-A3BB-CEB00436FBD1}" srcOrd="0" destOrd="0" presId="urn:microsoft.com/office/officeart/2005/8/layout/radial2"/>
    <dgm:cxn modelId="{ED931B7B-8900-BA45-8621-41719B3C7797}" srcId="{6E36AF57-C5AF-5C4D-8F02-F066E57BE3EE}" destId="{7204E99C-B93B-4646-8E09-231459BD072D}" srcOrd="2" destOrd="0" parTransId="{2D352D72-114E-D644-A6F1-4C7858396BF9}" sibTransId="{A1EB8ABF-76A6-0F4E-A050-4797A0293A26}"/>
    <dgm:cxn modelId="{F6EEBAE9-417F-5B49-B164-750A788E6285}" srcId="{03D9D386-39D0-204E-9FD6-2D1CA4F7689A}" destId="{B56F7E0F-9D57-6E4A-9708-763876C9FD7C}" srcOrd="0" destOrd="0" parTransId="{C201D2C5-945B-A546-9E44-F6C0DD5184E3}" sibTransId="{469F2ACA-7CE7-BD4C-9F8A-BA03984B95FF}"/>
    <dgm:cxn modelId="{AFC1E85F-09BC-274F-9D5C-260CD35AAB4F}" srcId="{6E36AF57-C5AF-5C4D-8F02-F066E57BE3EE}" destId="{09B7D6A9-8EF9-BC42-99F8-EFC0FD71C09D}" srcOrd="1" destOrd="0" parTransId="{6E475245-6161-124A-B6C7-E5682D1D96ED}" sibTransId="{8ACFE555-FA26-FD44-846E-6254428F2FC7}"/>
    <dgm:cxn modelId="{B778450D-4300-1A4E-86EE-382DFBBF3B43}" type="presParOf" srcId="{CDEE20BC-877F-BA41-9BFA-7327A34256FF}" destId="{E8C6EF71-7DEC-5F4B-A78F-9A311155C547}" srcOrd="0" destOrd="0" presId="urn:microsoft.com/office/officeart/2005/8/layout/radial2"/>
    <dgm:cxn modelId="{F88810A6-4B61-2A4A-A750-6AFAB0E5B2C7}" type="presParOf" srcId="{E8C6EF71-7DEC-5F4B-A78F-9A311155C547}" destId="{2CAC7725-43DE-6041-8DFE-DDE68B660D78}" srcOrd="0" destOrd="0" presId="urn:microsoft.com/office/officeart/2005/8/layout/radial2"/>
    <dgm:cxn modelId="{3150D61C-F140-8F4D-9F70-3D6D8E1D6566}" type="presParOf" srcId="{2CAC7725-43DE-6041-8DFE-DDE68B660D78}" destId="{7FC8E825-FF77-8642-BB40-1375C55C3C0D}" srcOrd="0" destOrd="0" presId="urn:microsoft.com/office/officeart/2005/8/layout/radial2"/>
    <dgm:cxn modelId="{FE11317B-2FC9-304A-ABF8-D6BB2D8EB66C}" type="presParOf" srcId="{2CAC7725-43DE-6041-8DFE-DDE68B660D78}" destId="{5BB586AE-F6D0-964A-A481-384F2DE87619}" srcOrd="1" destOrd="0" presId="urn:microsoft.com/office/officeart/2005/8/layout/radial2"/>
    <dgm:cxn modelId="{F4BC4E87-41D6-4344-94F4-67DA04EEB88B}" type="presParOf" srcId="{E8C6EF71-7DEC-5F4B-A78F-9A311155C547}" destId="{A0313E5D-B2DC-B448-90DD-89C3614DEA46}" srcOrd="1" destOrd="0" presId="urn:microsoft.com/office/officeart/2005/8/layout/radial2"/>
    <dgm:cxn modelId="{22A85CF9-D6E1-3A43-BE20-3690000796D4}" type="presParOf" srcId="{E8C6EF71-7DEC-5F4B-A78F-9A311155C547}" destId="{90CB3FA7-CFAC-B94C-B679-6A4DC4E3681A}" srcOrd="2" destOrd="0" presId="urn:microsoft.com/office/officeart/2005/8/layout/radial2"/>
    <dgm:cxn modelId="{29C1B064-B91A-9B47-BCDA-229826CAA309}" type="presParOf" srcId="{90CB3FA7-CFAC-B94C-B679-6A4DC4E3681A}" destId="{7AE7AC6D-4150-EA45-9046-45F4E2636CD3}" srcOrd="0" destOrd="0" presId="urn:microsoft.com/office/officeart/2005/8/layout/radial2"/>
    <dgm:cxn modelId="{75AA7123-3E78-3148-B6F1-791EFDC41080}" type="presParOf" srcId="{90CB3FA7-CFAC-B94C-B679-6A4DC4E3681A}" destId="{9985F312-F77A-F841-B4F4-32AA0CD72FED}" srcOrd="1" destOrd="0" presId="urn:microsoft.com/office/officeart/2005/8/layout/radial2"/>
    <dgm:cxn modelId="{906BDDF8-5346-E14F-8FCB-57B90B12F908}" type="presParOf" srcId="{E8C6EF71-7DEC-5F4B-A78F-9A311155C547}" destId="{37220DEB-85B2-F447-B878-1576736E3FAF}" srcOrd="3" destOrd="0" presId="urn:microsoft.com/office/officeart/2005/8/layout/radial2"/>
    <dgm:cxn modelId="{3A120469-DF68-6045-AAF2-2739FB5B2F78}" type="presParOf" srcId="{E8C6EF71-7DEC-5F4B-A78F-9A311155C547}" destId="{59227884-0BBB-0F48-8573-D6CA7C7D9EBB}" srcOrd="4" destOrd="0" presId="urn:microsoft.com/office/officeart/2005/8/layout/radial2"/>
    <dgm:cxn modelId="{ACE72C1C-0096-E545-A604-6FF55D7D1829}" type="presParOf" srcId="{59227884-0BBB-0F48-8573-D6CA7C7D9EBB}" destId="{CF2A862B-328E-9448-8628-100254D5AECD}" srcOrd="0" destOrd="0" presId="urn:microsoft.com/office/officeart/2005/8/layout/radial2"/>
    <dgm:cxn modelId="{6144BDD0-BC64-1B4C-AA1C-79F1BDD54504}" type="presParOf" srcId="{59227884-0BBB-0F48-8573-D6CA7C7D9EBB}" destId="{2EC996B5-4385-EB47-AE6E-3E8988DE52BB}" srcOrd="1" destOrd="0" presId="urn:microsoft.com/office/officeart/2005/8/layout/radial2"/>
    <dgm:cxn modelId="{B25767FF-1844-3E47-A717-5FF62DEC0DAF}" type="presParOf" srcId="{E8C6EF71-7DEC-5F4B-A78F-9A311155C547}" destId="{937AADC2-A480-4748-A1EE-9BC981F4ED11}" srcOrd="5" destOrd="0" presId="urn:microsoft.com/office/officeart/2005/8/layout/radial2"/>
    <dgm:cxn modelId="{8B4FAB4E-99C2-5B4E-8FB6-6FB80FE45DEA}" type="presParOf" srcId="{E8C6EF71-7DEC-5F4B-A78F-9A311155C547}" destId="{0F76B03C-0FB2-8E4F-AA38-127379E5092E}" srcOrd="6" destOrd="0" presId="urn:microsoft.com/office/officeart/2005/8/layout/radial2"/>
    <dgm:cxn modelId="{264352DF-FB1A-F445-86D9-6635BE3BBA53}" type="presParOf" srcId="{0F76B03C-0FB2-8E4F-AA38-127379E5092E}" destId="{F269F9F6-E450-8748-A3BB-CEB00436FBD1}" srcOrd="0" destOrd="0" presId="urn:microsoft.com/office/officeart/2005/8/layout/radial2"/>
    <dgm:cxn modelId="{0615090F-5F8D-DF4C-870B-9553A8C58365}" type="presParOf" srcId="{0F76B03C-0FB2-8E4F-AA38-127379E5092E}" destId="{DCB7EEA0-4A4A-9649-BF6F-F561A1F5A14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43C2A2-1619-044E-8D08-1A32A9C97F3B}" type="doc">
      <dgm:prSet loTypeId="urn:microsoft.com/office/officeart/2005/8/layout/process3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C7FEF7-8F8A-7C4D-8BFB-070F7ACBA580}">
      <dgm:prSet phldrT="[Text]" custT="1"/>
      <dgm:spPr/>
      <dgm:t>
        <a:bodyPr/>
        <a:lstStyle/>
        <a:p>
          <a:r>
            <a:rPr lang="en-US" sz="2400" b="1" dirty="0" smtClean="0"/>
            <a:t>Preparing</a:t>
          </a:r>
          <a:endParaRPr lang="en-US" sz="2400" b="1" dirty="0"/>
        </a:p>
      </dgm:t>
    </dgm:pt>
    <dgm:pt modelId="{CE6C1A86-C8A5-5347-8291-80CE6D5410B2}" type="parTrans" cxnId="{3481FAAB-64C0-F24A-93AD-80F25BCEB175}">
      <dgm:prSet/>
      <dgm:spPr/>
      <dgm:t>
        <a:bodyPr/>
        <a:lstStyle/>
        <a:p>
          <a:endParaRPr lang="en-US"/>
        </a:p>
      </dgm:t>
    </dgm:pt>
    <dgm:pt modelId="{FB99DB24-F9FD-8443-AFB1-9D55C94FF58B}" type="sibTrans" cxnId="{3481FAAB-64C0-F24A-93AD-80F25BCEB175}">
      <dgm:prSet/>
      <dgm:spPr/>
      <dgm:t>
        <a:bodyPr/>
        <a:lstStyle/>
        <a:p>
          <a:endParaRPr lang="en-US"/>
        </a:p>
      </dgm:t>
    </dgm:pt>
    <dgm:pt modelId="{12F885F3-B605-8A48-917A-2C3540EC454C}">
      <dgm:prSet phldrT="[Text]" custT="1"/>
      <dgm:spPr/>
      <dgm:t>
        <a:bodyPr/>
        <a:lstStyle/>
        <a:p>
          <a:r>
            <a:rPr lang="en-US" sz="2400" b="1" dirty="0" smtClean="0"/>
            <a:t>Experiencing</a:t>
          </a:r>
          <a:endParaRPr lang="en-US" sz="2400" b="1" dirty="0"/>
        </a:p>
      </dgm:t>
    </dgm:pt>
    <dgm:pt modelId="{5DC497C2-2423-F041-A952-DD98741A9871}" type="parTrans" cxnId="{16D69E4D-2CC4-9849-8B27-9462717A8A38}">
      <dgm:prSet/>
      <dgm:spPr/>
      <dgm:t>
        <a:bodyPr/>
        <a:lstStyle/>
        <a:p>
          <a:endParaRPr lang="en-US"/>
        </a:p>
      </dgm:t>
    </dgm:pt>
    <dgm:pt modelId="{40F5F970-D0A1-0E46-A4A0-D3C3E9C3669F}" type="sibTrans" cxnId="{16D69E4D-2CC4-9849-8B27-9462717A8A38}">
      <dgm:prSet/>
      <dgm:spPr/>
      <dgm:t>
        <a:bodyPr/>
        <a:lstStyle/>
        <a:p>
          <a:endParaRPr lang="en-US"/>
        </a:p>
      </dgm:t>
    </dgm:pt>
    <dgm:pt modelId="{18DC11E8-0163-8E46-AFCC-240CCA20B620}">
      <dgm:prSet phldrT="[Text]" custT="1"/>
      <dgm:spPr/>
      <dgm:t>
        <a:bodyPr/>
        <a:lstStyle/>
        <a:p>
          <a:r>
            <a:rPr lang="en-US" sz="2400" b="1" dirty="0" smtClean="0"/>
            <a:t>Living</a:t>
          </a:r>
          <a:endParaRPr lang="en-US" sz="2400" b="1" dirty="0"/>
        </a:p>
      </dgm:t>
    </dgm:pt>
    <dgm:pt modelId="{A0FA67A9-2737-DD4F-8A3C-4D5C23FFBEC8}" type="parTrans" cxnId="{82D714D4-FD24-C749-B863-96EE33B4C1AE}">
      <dgm:prSet/>
      <dgm:spPr/>
      <dgm:t>
        <a:bodyPr/>
        <a:lstStyle/>
        <a:p>
          <a:endParaRPr lang="en-US"/>
        </a:p>
      </dgm:t>
    </dgm:pt>
    <dgm:pt modelId="{AA5ED947-795E-6047-92D8-A38FD9D471D2}" type="sibTrans" cxnId="{82D714D4-FD24-C749-B863-96EE33B4C1AE}">
      <dgm:prSet/>
      <dgm:spPr/>
      <dgm:t>
        <a:bodyPr/>
        <a:lstStyle/>
        <a:p>
          <a:endParaRPr lang="en-US"/>
        </a:p>
      </dgm:t>
    </dgm:pt>
    <dgm:pt modelId="{0E4303F2-4C95-374A-9382-C7B208F63610}">
      <dgm:prSet phldrT="[Text]"/>
      <dgm:spPr/>
      <dgm:t>
        <a:bodyPr/>
        <a:lstStyle/>
        <a:p>
          <a:r>
            <a:rPr lang="en-US" dirty="0" smtClean="0"/>
            <a:t>Forming faith in the young family:</a:t>
          </a:r>
          <a:endParaRPr lang="en-US" dirty="0"/>
        </a:p>
      </dgm:t>
    </dgm:pt>
    <dgm:pt modelId="{89F1FA9F-3667-0941-8ED6-4B7F62606ED9}" type="sibTrans" cxnId="{14621F71-2585-4846-84BF-4B4630DA868A}">
      <dgm:prSet/>
      <dgm:spPr/>
      <dgm:t>
        <a:bodyPr/>
        <a:lstStyle/>
        <a:p>
          <a:endParaRPr lang="en-US"/>
        </a:p>
      </dgm:t>
    </dgm:pt>
    <dgm:pt modelId="{5CA0AC57-9D4D-5845-A576-241680D24032}" type="parTrans" cxnId="{14621F71-2585-4846-84BF-4B4630DA868A}">
      <dgm:prSet/>
      <dgm:spPr/>
      <dgm:t>
        <a:bodyPr/>
        <a:lstStyle/>
        <a:p>
          <a:endParaRPr lang="en-US"/>
        </a:p>
      </dgm:t>
    </dgm:pt>
    <dgm:pt modelId="{82CFD787-7BCE-CA41-A00E-5E986041FCB4}">
      <dgm:prSet phldrT="[Text]"/>
      <dgm:spPr/>
      <dgm:t>
        <a:bodyPr/>
        <a:lstStyle/>
        <a:p>
          <a:r>
            <a:rPr lang="en-US" dirty="0" smtClean="0"/>
            <a:t>Celebration of Baptism</a:t>
          </a:r>
          <a:endParaRPr lang="en-US" dirty="0"/>
        </a:p>
      </dgm:t>
    </dgm:pt>
    <dgm:pt modelId="{128B4C18-E027-3344-9A44-F5E9572D9455}" type="sibTrans" cxnId="{611D575E-CB39-944D-B4FD-B060068FB7A1}">
      <dgm:prSet/>
      <dgm:spPr/>
      <dgm:t>
        <a:bodyPr/>
        <a:lstStyle/>
        <a:p>
          <a:endParaRPr lang="en-US"/>
        </a:p>
      </dgm:t>
    </dgm:pt>
    <dgm:pt modelId="{24674CFE-53E8-E341-87F9-61438DC87201}" type="parTrans" cxnId="{611D575E-CB39-944D-B4FD-B060068FB7A1}">
      <dgm:prSet/>
      <dgm:spPr/>
      <dgm:t>
        <a:bodyPr/>
        <a:lstStyle/>
        <a:p>
          <a:endParaRPr lang="en-US"/>
        </a:p>
      </dgm:t>
    </dgm:pt>
    <dgm:pt modelId="{9547B376-E454-B646-A430-BE0C56696F92}">
      <dgm:prSet phldrT="[Text]"/>
      <dgm:spPr/>
      <dgm:t>
        <a:bodyPr/>
        <a:lstStyle/>
        <a:p>
          <a:r>
            <a:rPr lang="en-US" dirty="0" smtClean="0"/>
            <a:t>Learning</a:t>
          </a:r>
          <a:endParaRPr lang="en-US" dirty="0"/>
        </a:p>
      </dgm:t>
    </dgm:pt>
    <dgm:pt modelId="{3CE8536A-9CC0-0046-B763-147EB8BBAB6F}" type="sibTrans" cxnId="{B632E316-A391-914A-B296-5AFE923896E0}">
      <dgm:prSet/>
      <dgm:spPr/>
      <dgm:t>
        <a:bodyPr/>
        <a:lstStyle/>
        <a:p>
          <a:endParaRPr lang="en-US"/>
        </a:p>
      </dgm:t>
    </dgm:pt>
    <dgm:pt modelId="{0547FA50-FE50-464C-9BE3-334DEFFAE586}" type="parTrans" cxnId="{B632E316-A391-914A-B296-5AFE923896E0}">
      <dgm:prSet/>
      <dgm:spPr/>
      <dgm:t>
        <a:bodyPr/>
        <a:lstStyle/>
        <a:p>
          <a:endParaRPr lang="en-US"/>
        </a:p>
      </dgm:t>
    </dgm:pt>
    <dgm:pt modelId="{62CBD079-10D8-BE44-B3FD-A8D91629F590}">
      <dgm:prSet phldrT="[Text]"/>
      <dgm:spPr/>
      <dgm:t>
        <a:bodyPr/>
        <a:lstStyle/>
        <a:p>
          <a:r>
            <a:rPr lang="en-US" dirty="0" smtClean="0"/>
            <a:t>Mentor/coach</a:t>
          </a:r>
          <a:endParaRPr lang="en-US" dirty="0"/>
        </a:p>
      </dgm:t>
    </dgm:pt>
    <dgm:pt modelId="{FCA58C54-5D9F-6D4C-BF8A-A86FF7B480D9}" type="parTrans" cxnId="{1CF13B38-359A-D84C-BADE-A3CD085143C8}">
      <dgm:prSet/>
      <dgm:spPr/>
      <dgm:t>
        <a:bodyPr/>
        <a:lstStyle/>
        <a:p>
          <a:endParaRPr lang="en-US"/>
        </a:p>
      </dgm:t>
    </dgm:pt>
    <dgm:pt modelId="{227548DE-4F9B-E14A-A270-B30EFBE73869}" type="sibTrans" cxnId="{1CF13B38-359A-D84C-BADE-A3CD085143C8}">
      <dgm:prSet/>
      <dgm:spPr/>
      <dgm:t>
        <a:bodyPr/>
        <a:lstStyle/>
        <a:p>
          <a:endParaRPr lang="en-US"/>
        </a:p>
      </dgm:t>
    </dgm:pt>
    <dgm:pt modelId="{8DCDF294-1BD0-6D45-93A6-861D84180BBB}">
      <dgm:prSet phldrT="[Text]"/>
      <dgm:spPr/>
      <dgm:t>
        <a:bodyPr/>
        <a:lstStyle/>
        <a:p>
          <a:r>
            <a:rPr lang="en-US" dirty="0" smtClean="0"/>
            <a:t>Rituals </a:t>
          </a:r>
          <a:endParaRPr lang="en-US" dirty="0"/>
        </a:p>
      </dgm:t>
    </dgm:pt>
    <dgm:pt modelId="{F2E08DFF-8564-FD49-A45F-EEC5DE45B03B}" type="parTrans" cxnId="{7400FE44-F1D1-9344-9A74-5D7E369712D3}">
      <dgm:prSet/>
      <dgm:spPr/>
      <dgm:t>
        <a:bodyPr/>
        <a:lstStyle/>
        <a:p>
          <a:endParaRPr lang="en-US"/>
        </a:p>
      </dgm:t>
    </dgm:pt>
    <dgm:pt modelId="{F064DBC3-498D-D349-B8B6-3FC834A3E3C9}" type="sibTrans" cxnId="{7400FE44-F1D1-9344-9A74-5D7E369712D3}">
      <dgm:prSet/>
      <dgm:spPr/>
      <dgm:t>
        <a:bodyPr/>
        <a:lstStyle/>
        <a:p>
          <a:endParaRPr lang="en-US"/>
        </a:p>
      </dgm:t>
    </dgm:pt>
    <dgm:pt modelId="{EE2F7656-0224-3D42-9054-B94191647740}">
      <dgm:prSet phldrT="[Text]"/>
      <dgm:spPr/>
      <dgm:t>
        <a:bodyPr/>
        <a:lstStyle/>
        <a:p>
          <a:r>
            <a:rPr lang="en-US" dirty="0" smtClean="0"/>
            <a:t>Family gatherings</a:t>
          </a:r>
          <a:endParaRPr lang="en-US" dirty="0"/>
        </a:p>
      </dgm:t>
    </dgm:pt>
    <dgm:pt modelId="{25EF4F41-152F-604A-95FC-1CE6FC3AB365}" type="parTrans" cxnId="{2ADC4FF6-86FA-1F4B-81BC-5CF22E953DA8}">
      <dgm:prSet/>
      <dgm:spPr/>
      <dgm:t>
        <a:bodyPr/>
        <a:lstStyle/>
        <a:p>
          <a:endParaRPr lang="en-US"/>
        </a:p>
      </dgm:t>
    </dgm:pt>
    <dgm:pt modelId="{7AADFC23-D055-B947-ADDC-98649F8DDC2C}" type="sibTrans" cxnId="{2ADC4FF6-86FA-1F4B-81BC-5CF22E953DA8}">
      <dgm:prSet/>
      <dgm:spPr/>
      <dgm:t>
        <a:bodyPr/>
        <a:lstStyle/>
        <a:p>
          <a:endParaRPr lang="en-US"/>
        </a:p>
      </dgm:t>
    </dgm:pt>
    <dgm:pt modelId="{3FB86AAB-A2E8-EB4C-A659-31DC125A8E69}">
      <dgm:prSet phldrT="[Text]"/>
      <dgm:spPr/>
      <dgm:t>
        <a:bodyPr/>
        <a:lstStyle/>
        <a:p>
          <a:r>
            <a:rPr lang="en-US" dirty="0" smtClean="0"/>
            <a:t>Reading Bible</a:t>
          </a:r>
          <a:endParaRPr lang="en-US" dirty="0"/>
        </a:p>
      </dgm:t>
    </dgm:pt>
    <dgm:pt modelId="{AD7A7B1C-19F0-8D44-B83F-0671E0D9AE20}" type="parTrans" cxnId="{FAF419F3-318E-FF4D-BC37-62505B8D9057}">
      <dgm:prSet/>
      <dgm:spPr/>
      <dgm:t>
        <a:bodyPr/>
        <a:lstStyle/>
        <a:p>
          <a:endParaRPr lang="en-US"/>
        </a:p>
      </dgm:t>
    </dgm:pt>
    <dgm:pt modelId="{945C4B1B-703B-D644-9470-621695EBCDE3}" type="sibTrans" cxnId="{FAF419F3-318E-FF4D-BC37-62505B8D9057}">
      <dgm:prSet/>
      <dgm:spPr/>
      <dgm:t>
        <a:bodyPr/>
        <a:lstStyle/>
        <a:p>
          <a:endParaRPr lang="en-US"/>
        </a:p>
      </dgm:t>
    </dgm:pt>
    <dgm:pt modelId="{5C3744B6-0146-5541-974D-95031B26216D}">
      <dgm:prSet phldrT="[Text]"/>
      <dgm:spPr/>
      <dgm:t>
        <a:bodyPr/>
        <a:lstStyle/>
        <a:p>
          <a:r>
            <a:rPr lang="en-US" dirty="0" smtClean="0"/>
            <a:t>Prayer</a:t>
          </a:r>
          <a:endParaRPr lang="en-US" dirty="0"/>
        </a:p>
      </dgm:t>
    </dgm:pt>
    <dgm:pt modelId="{B5504FCD-3D4A-624A-9298-3ED8D6AE8456}" type="parTrans" cxnId="{6228C3D4-188C-A848-ACE6-E809DB162137}">
      <dgm:prSet/>
      <dgm:spPr/>
      <dgm:t>
        <a:bodyPr/>
        <a:lstStyle/>
        <a:p>
          <a:endParaRPr lang="en-US"/>
        </a:p>
      </dgm:t>
    </dgm:pt>
    <dgm:pt modelId="{AA96CC00-5C5E-EF4F-B449-F5EA6118C5DC}" type="sibTrans" cxnId="{6228C3D4-188C-A848-ACE6-E809DB162137}">
      <dgm:prSet/>
      <dgm:spPr/>
      <dgm:t>
        <a:bodyPr/>
        <a:lstStyle/>
        <a:p>
          <a:endParaRPr lang="en-US"/>
        </a:p>
      </dgm:t>
    </dgm:pt>
    <dgm:pt modelId="{AB04F879-DACD-0445-9B23-28EF0A620B90}">
      <dgm:prSet phldrT="[Text]"/>
      <dgm:spPr/>
      <dgm:t>
        <a:bodyPr/>
        <a:lstStyle/>
        <a:p>
          <a:r>
            <a:rPr lang="en-US" dirty="0" smtClean="0"/>
            <a:t>Rituals and milestones</a:t>
          </a:r>
          <a:endParaRPr lang="en-US" dirty="0"/>
        </a:p>
      </dgm:t>
    </dgm:pt>
    <dgm:pt modelId="{31E99BC2-176A-964A-A05A-78D60BFEA548}" type="parTrans" cxnId="{F55814E9-9340-8844-8154-621BFD5D72B5}">
      <dgm:prSet/>
      <dgm:spPr/>
      <dgm:t>
        <a:bodyPr/>
        <a:lstStyle/>
        <a:p>
          <a:endParaRPr lang="en-US"/>
        </a:p>
      </dgm:t>
    </dgm:pt>
    <dgm:pt modelId="{366F64F3-3CD6-7E4A-AB09-0F1FBA4F3AC7}" type="sibTrans" cxnId="{F55814E9-9340-8844-8154-621BFD5D72B5}">
      <dgm:prSet/>
      <dgm:spPr/>
      <dgm:t>
        <a:bodyPr/>
        <a:lstStyle/>
        <a:p>
          <a:endParaRPr lang="en-US"/>
        </a:p>
      </dgm:t>
    </dgm:pt>
    <dgm:pt modelId="{97F380BC-CDD8-CC4F-9090-DC38EC6037E7}">
      <dgm:prSet phldrT="[Text]"/>
      <dgm:spPr/>
      <dgm:t>
        <a:bodyPr/>
        <a:lstStyle/>
        <a:p>
          <a:r>
            <a:rPr lang="en-US" dirty="0" smtClean="0"/>
            <a:t>Learning</a:t>
          </a:r>
          <a:endParaRPr lang="en-US" dirty="0"/>
        </a:p>
      </dgm:t>
    </dgm:pt>
    <dgm:pt modelId="{643236B5-9622-C74B-A000-832F7802D7B9}" type="parTrans" cxnId="{19215712-C78E-C24D-8C39-70AFEA1FF0B0}">
      <dgm:prSet/>
      <dgm:spPr/>
      <dgm:t>
        <a:bodyPr/>
        <a:lstStyle/>
        <a:p>
          <a:endParaRPr lang="en-US"/>
        </a:p>
      </dgm:t>
    </dgm:pt>
    <dgm:pt modelId="{518AA792-5F84-624E-B8AE-0662408DD954}" type="sibTrans" cxnId="{19215712-C78E-C24D-8C39-70AFEA1FF0B0}">
      <dgm:prSet/>
      <dgm:spPr/>
      <dgm:t>
        <a:bodyPr/>
        <a:lstStyle/>
        <a:p>
          <a:endParaRPr lang="en-US"/>
        </a:p>
      </dgm:t>
    </dgm:pt>
    <dgm:pt modelId="{06CA5492-B859-8743-99AA-0F679E6B196C}">
      <dgm:prSet phldrT="[Text]"/>
      <dgm:spPr/>
      <dgm:t>
        <a:bodyPr/>
        <a:lstStyle/>
        <a:p>
          <a:r>
            <a:rPr lang="en-US" dirty="0" smtClean="0"/>
            <a:t>Caring conversations</a:t>
          </a:r>
          <a:endParaRPr lang="en-US" dirty="0"/>
        </a:p>
      </dgm:t>
    </dgm:pt>
    <dgm:pt modelId="{360F16AE-8A41-FB4A-9E9F-069247978AC6}" type="parTrans" cxnId="{B539ECAB-08D9-F14A-ABB9-1AB74297E803}">
      <dgm:prSet/>
      <dgm:spPr/>
      <dgm:t>
        <a:bodyPr/>
        <a:lstStyle/>
        <a:p>
          <a:endParaRPr lang="en-US"/>
        </a:p>
      </dgm:t>
    </dgm:pt>
    <dgm:pt modelId="{694F376A-183C-B34B-BECC-D0B9804ED95C}" type="sibTrans" cxnId="{B539ECAB-08D9-F14A-ABB9-1AB74297E803}">
      <dgm:prSet/>
      <dgm:spPr/>
      <dgm:t>
        <a:bodyPr/>
        <a:lstStyle/>
        <a:p>
          <a:endParaRPr lang="en-US"/>
        </a:p>
      </dgm:t>
    </dgm:pt>
    <dgm:pt modelId="{27D5F86A-7C55-7E4E-89B2-E882E86C4044}">
      <dgm:prSet phldrT="[Text]"/>
      <dgm:spPr/>
      <dgm:t>
        <a:bodyPr/>
        <a:lstStyle/>
        <a:p>
          <a:r>
            <a:rPr lang="en-US" dirty="0" smtClean="0"/>
            <a:t>Parent formation</a:t>
          </a:r>
          <a:endParaRPr lang="en-US" dirty="0"/>
        </a:p>
      </dgm:t>
    </dgm:pt>
    <dgm:pt modelId="{4E732D3F-FD98-864E-ADA1-24D9FB504BE1}" type="parTrans" cxnId="{39B0C35B-2FDA-6B46-8EFB-7264E39E1DF8}">
      <dgm:prSet/>
      <dgm:spPr/>
      <dgm:t>
        <a:bodyPr/>
        <a:lstStyle/>
        <a:p>
          <a:endParaRPr lang="en-US"/>
        </a:p>
      </dgm:t>
    </dgm:pt>
    <dgm:pt modelId="{DB1C3FCE-144E-EC4F-8F20-AC9BC0379F9E}" type="sibTrans" cxnId="{39B0C35B-2FDA-6B46-8EFB-7264E39E1DF8}">
      <dgm:prSet/>
      <dgm:spPr/>
      <dgm:t>
        <a:bodyPr/>
        <a:lstStyle/>
        <a:p>
          <a:endParaRPr lang="en-US"/>
        </a:p>
      </dgm:t>
    </dgm:pt>
    <dgm:pt modelId="{FAA1F284-8771-E349-8B5B-26252A689B1A}">
      <dgm:prSet phldrT="[Text]"/>
      <dgm:spPr/>
      <dgm:t>
        <a:bodyPr/>
        <a:lstStyle/>
        <a:p>
          <a:r>
            <a:rPr lang="en-US" dirty="0" smtClean="0"/>
            <a:t>Prayers from the Community</a:t>
          </a:r>
          <a:endParaRPr lang="en-US" dirty="0"/>
        </a:p>
      </dgm:t>
    </dgm:pt>
    <dgm:pt modelId="{5EEA13EB-E5E2-7945-8804-8F2D35850B34}" type="parTrans" cxnId="{0AE739E7-347F-AC45-AFF8-DFD71A458CC2}">
      <dgm:prSet/>
      <dgm:spPr/>
      <dgm:t>
        <a:bodyPr/>
        <a:lstStyle/>
        <a:p>
          <a:endParaRPr lang="en-US"/>
        </a:p>
      </dgm:t>
    </dgm:pt>
    <dgm:pt modelId="{DC88E3E3-18A1-D54E-8E17-CA8A25AB582A}" type="sibTrans" cxnId="{0AE739E7-347F-AC45-AFF8-DFD71A458CC2}">
      <dgm:prSet/>
      <dgm:spPr/>
      <dgm:t>
        <a:bodyPr/>
        <a:lstStyle/>
        <a:p>
          <a:endParaRPr lang="en-US"/>
        </a:p>
      </dgm:t>
    </dgm:pt>
    <dgm:pt modelId="{41746093-A2FA-2D46-8D96-3F9DB9B15AE8}">
      <dgm:prSet phldrT="[Text]"/>
      <dgm:spPr/>
      <dgm:t>
        <a:bodyPr/>
        <a:lstStyle/>
        <a:p>
          <a:r>
            <a:rPr lang="en-US" dirty="0" smtClean="0"/>
            <a:t>Parent faith forming skills </a:t>
          </a:r>
          <a:endParaRPr lang="en-US" dirty="0"/>
        </a:p>
      </dgm:t>
    </dgm:pt>
    <dgm:pt modelId="{B384D5AA-810A-964E-A43B-BE6272A01B9B}" type="parTrans" cxnId="{43B03FFF-B09A-BD4C-AE35-BE65171AD170}">
      <dgm:prSet/>
      <dgm:spPr/>
      <dgm:t>
        <a:bodyPr/>
        <a:lstStyle/>
        <a:p>
          <a:endParaRPr lang="en-US"/>
        </a:p>
      </dgm:t>
    </dgm:pt>
    <dgm:pt modelId="{CC578B17-FBFE-6946-8F70-CBAD2DCD7FC6}" type="sibTrans" cxnId="{43B03FFF-B09A-BD4C-AE35-BE65171AD170}">
      <dgm:prSet/>
      <dgm:spPr/>
      <dgm:t>
        <a:bodyPr/>
        <a:lstStyle/>
        <a:p>
          <a:endParaRPr lang="en-US"/>
        </a:p>
      </dgm:t>
    </dgm:pt>
    <dgm:pt modelId="{80770A7A-D614-F443-99F2-6C8A7E08AA6B}" type="pres">
      <dgm:prSet presAssocID="{2143C2A2-1619-044E-8D08-1A32A9C97F3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337A43-1805-EB47-85E3-04FF85E15B98}" type="pres">
      <dgm:prSet presAssocID="{A3C7FEF7-8F8A-7C4D-8BFB-070F7ACBA580}" presName="composite" presStyleCnt="0"/>
      <dgm:spPr/>
    </dgm:pt>
    <dgm:pt modelId="{2ECC7103-EEF1-0C41-B0A4-113F143DCFF2}" type="pres">
      <dgm:prSet presAssocID="{A3C7FEF7-8F8A-7C4D-8BFB-070F7ACBA58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59EA6-4FD0-304A-965E-725B92410C8C}" type="pres">
      <dgm:prSet presAssocID="{A3C7FEF7-8F8A-7C4D-8BFB-070F7ACBA580}" presName="parSh" presStyleLbl="node1" presStyleIdx="0" presStyleCnt="3" custScaleY="152770"/>
      <dgm:spPr/>
      <dgm:t>
        <a:bodyPr/>
        <a:lstStyle/>
        <a:p>
          <a:endParaRPr lang="en-US"/>
        </a:p>
      </dgm:t>
    </dgm:pt>
    <dgm:pt modelId="{F652A58A-4EA8-794D-8910-C5E1F4F143AD}" type="pres">
      <dgm:prSet presAssocID="{A3C7FEF7-8F8A-7C4D-8BFB-070F7ACBA580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0BEAF-9C17-6F4E-81D7-F30B24694092}" type="pres">
      <dgm:prSet presAssocID="{FB99DB24-F9FD-8443-AFB1-9D55C94FF58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50071E5-6347-2A4F-B8E5-347043A3364F}" type="pres">
      <dgm:prSet presAssocID="{FB99DB24-F9FD-8443-AFB1-9D55C94FF58B}" presName="connTx" presStyleLbl="sibTrans2D1" presStyleIdx="0" presStyleCnt="2"/>
      <dgm:spPr/>
      <dgm:t>
        <a:bodyPr/>
        <a:lstStyle/>
        <a:p>
          <a:endParaRPr lang="en-US"/>
        </a:p>
      </dgm:t>
    </dgm:pt>
    <dgm:pt modelId="{2E4F5387-FBA6-9347-9DC3-C5102D518AD2}" type="pres">
      <dgm:prSet presAssocID="{12F885F3-B605-8A48-917A-2C3540EC454C}" presName="composite" presStyleCnt="0"/>
      <dgm:spPr/>
    </dgm:pt>
    <dgm:pt modelId="{38EE305E-5515-CE41-B9A5-F488F183923D}" type="pres">
      <dgm:prSet presAssocID="{12F885F3-B605-8A48-917A-2C3540EC454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BB4D4-035A-8A4B-BCC4-387AA4BB252F}" type="pres">
      <dgm:prSet presAssocID="{12F885F3-B605-8A48-917A-2C3540EC454C}" presName="parSh" presStyleLbl="node1" presStyleIdx="1" presStyleCnt="3" custScaleY="148352"/>
      <dgm:spPr/>
      <dgm:t>
        <a:bodyPr/>
        <a:lstStyle/>
        <a:p>
          <a:endParaRPr lang="en-US"/>
        </a:p>
      </dgm:t>
    </dgm:pt>
    <dgm:pt modelId="{81B9E74A-693A-B141-992F-B5BC49893346}" type="pres">
      <dgm:prSet presAssocID="{12F885F3-B605-8A48-917A-2C3540EC454C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0B9F8-CA94-9546-A7D8-48A8F737FF7D}" type="pres">
      <dgm:prSet presAssocID="{40F5F970-D0A1-0E46-A4A0-D3C3E9C3669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F6F322F-43C0-F94B-AC44-82C4F65BC190}" type="pres">
      <dgm:prSet presAssocID="{40F5F970-D0A1-0E46-A4A0-D3C3E9C3669F}" presName="connTx" presStyleLbl="sibTrans2D1" presStyleIdx="1" presStyleCnt="2"/>
      <dgm:spPr/>
      <dgm:t>
        <a:bodyPr/>
        <a:lstStyle/>
        <a:p>
          <a:endParaRPr lang="en-US"/>
        </a:p>
      </dgm:t>
    </dgm:pt>
    <dgm:pt modelId="{AD437123-DDF2-2945-88B7-B19DCC1E6010}" type="pres">
      <dgm:prSet presAssocID="{18DC11E8-0163-8E46-AFCC-240CCA20B620}" presName="composite" presStyleCnt="0"/>
      <dgm:spPr/>
    </dgm:pt>
    <dgm:pt modelId="{3E5FDC1D-3402-4B40-9CA5-6E6488274921}" type="pres">
      <dgm:prSet presAssocID="{18DC11E8-0163-8E46-AFCC-240CCA20B62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B8B83-CB94-D643-BAB2-B20E1634AECF}" type="pres">
      <dgm:prSet presAssocID="{18DC11E8-0163-8E46-AFCC-240CCA20B620}" presName="parSh" presStyleLbl="node1" presStyleIdx="2" presStyleCnt="3" custScaleY="145540"/>
      <dgm:spPr/>
      <dgm:t>
        <a:bodyPr/>
        <a:lstStyle/>
        <a:p>
          <a:endParaRPr lang="en-US"/>
        </a:p>
      </dgm:t>
    </dgm:pt>
    <dgm:pt modelId="{BBBF81FD-88E1-C04F-947E-06BE49D30EB7}" type="pres">
      <dgm:prSet presAssocID="{18DC11E8-0163-8E46-AFCC-240CCA20B620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3C2D3-7598-B64F-A432-B68BAA801873}" type="presOf" srcId="{27D5F86A-7C55-7E4E-89B2-E882E86C4044}" destId="{BBBF81FD-88E1-C04F-947E-06BE49D30EB7}" srcOrd="0" destOrd="6" presId="urn:microsoft.com/office/officeart/2005/8/layout/process3"/>
    <dgm:cxn modelId="{43F4F764-72BA-754B-B78A-ED0A698D5C50}" type="presOf" srcId="{3FB86AAB-A2E8-EB4C-A659-31DC125A8E69}" destId="{BBBF81FD-88E1-C04F-947E-06BE49D30EB7}" srcOrd="0" destOrd="1" presId="urn:microsoft.com/office/officeart/2005/8/layout/process3"/>
    <dgm:cxn modelId="{E3C54AF6-2669-9546-9A40-78B8597C6F28}" type="presOf" srcId="{62CBD079-10D8-BE44-B3FD-A8D91629F590}" destId="{F652A58A-4EA8-794D-8910-C5E1F4F143AD}" srcOrd="0" destOrd="1" presId="urn:microsoft.com/office/officeart/2005/8/layout/process3"/>
    <dgm:cxn modelId="{724A4BF1-5C6D-CA42-A4E8-0C2D038275AD}" type="presOf" srcId="{5C3744B6-0146-5541-974D-95031B26216D}" destId="{BBBF81FD-88E1-C04F-947E-06BE49D30EB7}" srcOrd="0" destOrd="2" presId="urn:microsoft.com/office/officeart/2005/8/layout/process3"/>
    <dgm:cxn modelId="{B61261CF-4D0F-D940-BB9F-5A27F6A22D6D}" type="presOf" srcId="{18DC11E8-0163-8E46-AFCC-240CCA20B620}" destId="{D7CB8B83-CB94-D643-BAB2-B20E1634AECF}" srcOrd="1" destOrd="0" presId="urn:microsoft.com/office/officeart/2005/8/layout/process3"/>
    <dgm:cxn modelId="{FAF419F3-318E-FF4D-BC37-62505B8D9057}" srcId="{0E4303F2-4C95-374A-9382-C7B208F63610}" destId="{3FB86AAB-A2E8-EB4C-A659-31DC125A8E69}" srcOrd="0" destOrd="0" parTransId="{AD7A7B1C-19F0-8D44-B83F-0671E0D9AE20}" sibTransId="{945C4B1B-703B-D644-9470-621695EBCDE3}"/>
    <dgm:cxn modelId="{AD7C06D1-F476-864E-BB86-DAD43A409CA9}" type="presOf" srcId="{82CFD787-7BCE-CA41-A00E-5E986041FCB4}" destId="{81B9E74A-693A-B141-992F-B5BC49893346}" srcOrd="0" destOrd="0" presId="urn:microsoft.com/office/officeart/2005/8/layout/process3"/>
    <dgm:cxn modelId="{5F44D4A8-CDD2-714E-9096-909C91F5D2BB}" type="presOf" srcId="{18DC11E8-0163-8E46-AFCC-240CCA20B620}" destId="{3E5FDC1D-3402-4B40-9CA5-6E6488274921}" srcOrd="0" destOrd="0" presId="urn:microsoft.com/office/officeart/2005/8/layout/process3"/>
    <dgm:cxn modelId="{F55814E9-9340-8844-8154-621BFD5D72B5}" srcId="{0E4303F2-4C95-374A-9382-C7B208F63610}" destId="{AB04F879-DACD-0445-9B23-28EF0A620B90}" srcOrd="2" destOrd="0" parTransId="{31E99BC2-176A-964A-A05A-78D60BFEA548}" sibTransId="{366F64F3-3CD6-7E4A-AB09-0F1FBA4F3AC7}"/>
    <dgm:cxn modelId="{2724CE51-BF50-6844-8FDE-B58F4FC9F891}" type="presOf" srcId="{FAA1F284-8771-E349-8B5B-26252A689B1A}" destId="{81B9E74A-693A-B141-992F-B5BC49893346}" srcOrd="0" destOrd="1" presId="urn:microsoft.com/office/officeart/2005/8/layout/process3"/>
    <dgm:cxn modelId="{3ED29760-EDAB-AC47-A259-0787857730C3}" type="presOf" srcId="{0E4303F2-4C95-374A-9382-C7B208F63610}" destId="{BBBF81FD-88E1-C04F-947E-06BE49D30EB7}" srcOrd="0" destOrd="0" presId="urn:microsoft.com/office/officeart/2005/8/layout/process3"/>
    <dgm:cxn modelId="{39B0C35B-2FDA-6B46-8EFB-7264E39E1DF8}" srcId="{18DC11E8-0163-8E46-AFCC-240CCA20B620}" destId="{27D5F86A-7C55-7E4E-89B2-E882E86C4044}" srcOrd="1" destOrd="0" parTransId="{4E732D3F-FD98-864E-ADA1-24D9FB504BE1}" sibTransId="{DB1C3FCE-144E-EC4F-8F20-AC9BC0379F9E}"/>
    <dgm:cxn modelId="{82D714D4-FD24-C749-B863-96EE33B4C1AE}" srcId="{2143C2A2-1619-044E-8D08-1A32A9C97F3B}" destId="{18DC11E8-0163-8E46-AFCC-240CCA20B620}" srcOrd="2" destOrd="0" parTransId="{A0FA67A9-2737-DD4F-8A3C-4D5C23FFBEC8}" sibTransId="{AA5ED947-795E-6047-92D8-A38FD9D471D2}"/>
    <dgm:cxn modelId="{BD46B565-2F8C-4E4C-9EE1-F2466D6DE929}" type="presOf" srcId="{06CA5492-B859-8743-99AA-0F679E6B196C}" destId="{BBBF81FD-88E1-C04F-947E-06BE49D30EB7}" srcOrd="0" destOrd="5" presId="urn:microsoft.com/office/officeart/2005/8/layout/process3"/>
    <dgm:cxn modelId="{A2CD6323-6C1A-2E43-A9CF-FE1E2170FBB1}" type="presOf" srcId="{A3C7FEF7-8F8A-7C4D-8BFB-070F7ACBA580}" destId="{B9A59EA6-4FD0-304A-965E-725B92410C8C}" srcOrd="1" destOrd="0" presId="urn:microsoft.com/office/officeart/2005/8/layout/process3"/>
    <dgm:cxn modelId="{B1CB1B8A-B650-B140-9996-A9A7F17C2536}" type="presOf" srcId="{9547B376-E454-B646-A430-BE0C56696F92}" destId="{F652A58A-4EA8-794D-8910-C5E1F4F143AD}" srcOrd="0" destOrd="0" presId="urn:microsoft.com/office/officeart/2005/8/layout/process3"/>
    <dgm:cxn modelId="{582627A8-FB31-C240-AA98-094DB5A66BC0}" type="presOf" srcId="{41746093-A2FA-2D46-8D96-3F9DB9B15AE8}" destId="{F652A58A-4EA8-794D-8910-C5E1F4F143AD}" srcOrd="0" destOrd="4" presId="urn:microsoft.com/office/officeart/2005/8/layout/process3"/>
    <dgm:cxn modelId="{611D575E-CB39-944D-B4FD-B060068FB7A1}" srcId="{12F885F3-B605-8A48-917A-2C3540EC454C}" destId="{82CFD787-7BCE-CA41-A00E-5E986041FCB4}" srcOrd="0" destOrd="0" parTransId="{24674CFE-53E8-E341-87F9-61438DC87201}" sibTransId="{128B4C18-E027-3344-9A44-F5E9572D9455}"/>
    <dgm:cxn modelId="{76158DC9-8BD3-904E-9DFB-5ED594A50782}" type="presOf" srcId="{12F885F3-B605-8A48-917A-2C3540EC454C}" destId="{38EE305E-5515-CE41-B9A5-F488F183923D}" srcOrd="0" destOrd="0" presId="urn:microsoft.com/office/officeart/2005/8/layout/process3"/>
    <dgm:cxn modelId="{02EE4A47-8B86-E444-8D6C-E776914EEC32}" type="presOf" srcId="{8DCDF294-1BD0-6D45-93A6-861D84180BBB}" destId="{F652A58A-4EA8-794D-8910-C5E1F4F143AD}" srcOrd="0" destOrd="2" presId="urn:microsoft.com/office/officeart/2005/8/layout/process3"/>
    <dgm:cxn modelId="{7400FE44-F1D1-9344-9A74-5D7E369712D3}" srcId="{A3C7FEF7-8F8A-7C4D-8BFB-070F7ACBA580}" destId="{8DCDF294-1BD0-6D45-93A6-861D84180BBB}" srcOrd="2" destOrd="0" parTransId="{F2E08DFF-8564-FD49-A45F-EEC5DE45B03B}" sibTransId="{F064DBC3-498D-D349-B8B6-3FC834A3E3C9}"/>
    <dgm:cxn modelId="{B632E316-A391-914A-B296-5AFE923896E0}" srcId="{A3C7FEF7-8F8A-7C4D-8BFB-070F7ACBA580}" destId="{9547B376-E454-B646-A430-BE0C56696F92}" srcOrd="0" destOrd="0" parTransId="{0547FA50-FE50-464C-9BE3-334DEFFAE586}" sibTransId="{3CE8536A-9CC0-0046-B763-147EB8BBAB6F}"/>
    <dgm:cxn modelId="{1CF13B38-359A-D84C-BADE-A3CD085143C8}" srcId="{A3C7FEF7-8F8A-7C4D-8BFB-070F7ACBA580}" destId="{62CBD079-10D8-BE44-B3FD-A8D91629F590}" srcOrd="1" destOrd="0" parTransId="{FCA58C54-5D9F-6D4C-BF8A-A86FF7B480D9}" sibTransId="{227548DE-4F9B-E14A-A270-B30EFBE73869}"/>
    <dgm:cxn modelId="{00DDE645-51B9-0A4E-AA0D-79D5DBEBEEFF}" type="presOf" srcId="{40F5F970-D0A1-0E46-A4A0-D3C3E9C3669F}" destId="{DF6F322F-43C0-F94B-AC44-82C4F65BC190}" srcOrd="1" destOrd="0" presId="urn:microsoft.com/office/officeart/2005/8/layout/process3"/>
    <dgm:cxn modelId="{B539ECAB-08D9-F14A-ABB9-1AB74297E803}" srcId="{0E4303F2-4C95-374A-9382-C7B208F63610}" destId="{06CA5492-B859-8743-99AA-0F679E6B196C}" srcOrd="4" destOrd="0" parTransId="{360F16AE-8A41-FB4A-9E9F-069247978AC6}" sibTransId="{694F376A-183C-B34B-BECC-D0B9804ED95C}"/>
    <dgm:cxn modelId="{0B08CAD5-FA94-EC43-BBD9-2E2849BEE587}" type="presOf" srcId="{FB99DB24-F9FD-8443-AFB1-9D55C94FF58B}" destId="{750071E5-6347-2A4F-B8E5-347043A3364F}" srcOrd="1" destOrd="0" presId="urn:microsoft.com/office/officeart/2005/8/layout/process3"/>
    <dgm:cxn modelId="{9D4FAD5D-32F4-3849-ACB7-2434964A83F7}" type="presOf" srcId="{AB04F879-DACD-0445-9B23-28EF0A620B90}" destId="{BBBF81FD-88E1-C04F-947E-06BE49D30EB7}" srcOrd="0" destOrd="3" presId="urn:microsoft.com/office/officeart/2005/8/layout/process3"/>
    <dgm:cxn modelId="{0AE739E7-347F-AC45-AFF8-DFD71A458CC2}" srcId="{12F885F3-B605-8A48-917A-2C3540EC454C}" destId="{FAA1F284-8771-E349-8B5B-26252A689B1A}" srcOrd="1" destOrd="0" parTransId="{5EEA13EB-E5E2-7945-8804-8F2D35850B34}" sibTransId="{DC88E3E3-18A1-D54E-8E17-CA8A25AB582A}"/>
    <dgm:cxn modelId="{CBADBBEE-AE31-574A-8E82-A97FFB8332E2}" type="presOf" srcId="{FB99DB24-F9FD-8443-AFB1-9D55C94FF58B}" destId="{D4D0BEAF-9C17-6F4E-81D7-F30B24694092}" srcOrd="0" destOrd="0" presId="urn:microsoft.com/office/officeart/2005/8/layout/process3"/>
    <dgm:cxn modelId="{3481FAAB-64C0-F24A-93AD-80F25BCEB175}" srcId="{2143C2A2-1619-044E-8D08-1A32A9C97F3B}" destId="{A3C7FEF7-8F8A-7C4D-8BFB-070F7ACBA580}" srcOrd="0" destOrd="0" parTransId="{CE6C1A86-C8A5-5347-8291-80CE6D5410B2}" sibTransId="{FB99DB24-F9FD-8443-AFB1-9D55C94FF58B}"/>
    <dgm:cxn modelId="{19215712-C78E-C24D-8C39-70AFEA1FF0B0}" srcId="{0E4303F2-4C95-374A-9382-C7B208F63610}" destId="{97F380BC-CDD8-CC4F-9090-DC38EC6037E7}" srcOrd="3" destOrd="0" parTransId="{643236B5-9622-C74B-A000-832F7802D7B9}" sibTransId="{518AA792-5F84-624E-B8AE-0662408DD954}"/>
    <dgm:cxn modelId="{A20F3CAF-D10C-3C4D-A9F2-186ADF832A79}" type="presOf" srcId="{97F380BC-CDD8-CC4F-9090-DC38EC6037E7}" destId="{BBBF81FD-88E1-C04F-947E-06BE49D30EB7}" srcOrd="0" destOrd="4" presId="urn:microsoft.com/office/officeart/2005/8/layout/process3"/>
    <dgm:cxn modelId="{4A98A80B-46AB-C740-AA2C-D16CA4F72597}" type="presOf" srcId="{12F885F3-B605-8A48-917A-2C3540EC454C}" destId="{903BB4D4-035A-8A4B-BCC4-387AA4BB252F}" srcOrd="1" destOrd="0" presId="urn:microsoft.com/office/officeart/2005/8/layout/process3"/>
    <dgm:cxn modelId="{D8B071AF-D124-7C42-9D99-6B7F7BEE4704}" type="presOf" srcId="{A3C7FEF7-8F8A-7C4D-8BFB-070F7ACBA580}" destId="{2ECC7103-EEF1-0C41-B0A4-113F143DCFF2}" srcOrd="0" destOrd="0" presId="urn:microsoft.com/office/officeart/2005/8/layout/process3"/>
    <dgm:cxn modelId="{16D69E4D-2CC4-9849-8B27-9462717A8A38}" srcId="{2143C2A2-1619-044E-8D08-1A32A9C97F3B}" destId="{12F885F3-B605-8A48-917A-2C3540EC454C}" srcOrd="1" destOrd="0" parTransId="{5DC497C2-2423-F041-A952-DD98741A9871}" sibTransId="{40F5F970-D0A1-0E46-A4A0-D3C3E9C3669F}"/>
    <dgm:cxn modelId="{2B2DC0B2-DBA7-BA48-BAA3-6C048807944E}" type="presOf" srcId="{40F5F970-D0A1-0E46-A4A0-D3C3E9C3669F}" destId="{F330B9F8-CA94-9546-A7D8-48A8F737FF7D}" srcOrd="0" destOrd="0" presId="urn:microsoft.com/office/officeart/2005/8/layout/process3"/>
    <dgm:cxn modelId="{6228C3D4-188C-A848-ACE6-E809DB162137}" srcId="{0E4303F2-4C95-374A-9382-C7B208F63610}" destId="{5C3744B6-0146-5541-974D-95031B26216D}" srcOrd="1" destOrd="0" parTransId="{B5504FCD-3D4A-624A-9298-3ED8D6AE8456}" sibTransId="{AA96CC00-5C5E-EF4F-B449-F5EA6118C5DC}"/>
    <dgm:cxn modelId="{14621F71-2585-4846-84BF-4B4630DA868A}" srcId="{18DC11E8-0163-8E46-AFCC-240CCA20B620}" destId="{0E4303F2-4C95-374A-9382-C7B208F63610}" srcOrd="0" destOrd="0" parTransId="{5CA0AC57-9D4D-5845-A576-241680D24032}" sibTransId="{89F1FA9F-3667-0941-8ED6-4B7F62606ED9}"/>
    <dgm:cxn modelId="{AA28B769-8D05-E441-BD45-5A7004C6B21B}" type="presOf" srcId="{2143C2A2-1619-044E-8D08-1A32A9C97F3B}" destId="{80770A7A-D614-F443-99F2-6C8A7E08AA6B}" srcOrd="0" destOrd="0" presId="urn:microsoft.com/office/officeart/2005/8/layout/process3"/>
    <dgm:cxn modelId="{2ADC4FF6-86FA-1F4B-81BC-5CF22E953DA8}" srcId="{A3C7FEF7-8F8A-7C4D-8BFB-070F7ACBA580}" destId="{EE2F7656-0224-3D42-9054-B94191647740}" srcOrd="3" destOrd="0" parTransId="{25EF4F41-152F-604A-95FC-1CE6FC3AB365}" sibTransId="{7AADFC23-D055-B947-ADDC-98649F8DDC2C}"/>
    <dgm:cxn modelId="{43B03FFF-B09A-BD4C-AE35-BE65171AD170}" srcId="{A3C7FEF7-8F8A-7C4D-8BFB-070F7ACBA580}" destId="{41746093-A2FA-2D46-8D96-3F9DB9B15AE8}" srcOrd="4" destOrd="0" parTransId="{B384D5AA-810A-964E-A43B-BE6272A01B9B}" sibTransId="{CC578B17-FBFE-6946-8F70-CBAD2DCD7FC6}"/>
    <dgm:cxn modelId="{C0D7D2C8-9FCF-CA48-8D86-86A2025B636B}" type="presOf" srcId="{EE2F7656-0224-3D42-9054-B94191647740}" destId="{F652A58A-4EA8-794D-8910-C5E1F4F143AD}" srcOrd="0" destOrd="3" presId="urn:microsoft.com/office/officeart/2005/8/layout/process3"/>
    <dgm:cxn modelId="{C7A3092B-B734-7B4A-880E-7449D7783759}" type="presParOf" srcId="{80770A7A-D614-F443-99F2-6C8A7E08AA6B}" destId="{73337A43-1805-EB47-85E3-04FF85E15B98}" srcOrd="0" destOrd="0" presId="urn:microsoft.com/office/officeart/2005/8/layout/process3"/>
    <dgm:cxn modelId="{3BB84596-8FB9-7341-9A28-ED91706E3DC7}" type="presParOf" srcId="{73337A43-1805-EB47-85E3-04FF85E15B98}" destId="{2ECC7103-EEF1-0C41-B0A4-113F143DCFF2}" srcOrd="0" destOrd="0" presId="urn:microsoft.com/office/officeart/2005/8/layout/process3"/>
    <dgm:cxn modelId="{B2B6A04C-6094-0F48-AE64-8EEAFDE927C8}" type="presParOf" srcId="{73337A43-1805-EB47-85E3-04FF85E15B98}" destId="{B9A59EA6-4FD0-304A-965E-725B92410C8C}" srcOrd="1" destOrd="0" presId="urn:microsoft.com/office/officeart/2005/8/layout/process3"/>
    <dgm:cxn modelId="{52C3B5F3-65F5-3B4E-8D0F-3B421E727995}" type="presParOf" srcId="{73337A43-1805-EB47-85E3-04FF85E15B98}" destId="{F652A58A-4EA8-794D-8910-C5E1F4F143AD}" srcOrd="2" destOrd="0" presId="urn:microsoft.com/office/officeart/2005/8/layout/process3"/>
    <dgm:cxn modelId="{C5500FBD-FA7D-8D4C-942B-3DA02A66C122}" type="presParOf" srcId="{80770A7A-D614-F443-99F2-6C8A7E08AA6B}" destId="{D4D0BEAF-9C17-6F4E-81D7-F30B24694092}" srcOrd="1" destOrd="0" presId="urn:microsoft.com/office/officeart/2005/8/layout/process3"/>
    <dgm:cxn modelId="{E6B5D6DE-F35A-D842-B444-801BA76EE358}" type="presParOf" srcId="{D4D0BEAF-9C17-6F4E-81D7-F30B24694092}" destId="{750071E5-6347-2A4F-B8E5-347043A3364F}" srcOrd="0" destOrd="0" presId="urn:microsoft.com/office/officeart/2005/8/layout/process3"/>
    <dgm:cxn modelId="{2852F35C-A081-B741-BBF5-15E3686255BD}" type="presParOf" srcId="{80770A7A-D614-F443-99F2-6C8A7E08AA6B}" destId="{2E4F5387-FBA6-9347-9DC3-C5102D518AD2}" srcOrd="2" destOrd="0" presId="urn:microsoft.com/office/officeart/2005/8/layout/process3"/>
    <dgm:cxn modelId="{A517BCD3-B9AA-7544-B366-074887398EBB}" type="presParOf" srcId="{2E4F5387-FBA6-9347-9DC3-C5102D518AD2}" destId="{38EE305E-5515-CE41-B9A5-F488F183923D}" srcOrd="0" destOrd="0" presId="urn:microsoft.com/office/officeart/2005/8/layout/process3"/>
    <dgm:cxn modelId="{E37F6DF4-D0E5-784B-8CE2-2B5AE752E2CD}" type="presParOf" srcId="{2E4F5387-FBA6-9347-9DC3-C5102D518AD2}" destId="{903BB4D4-035A-8A4B-BCC4-387AA4BB252F}" srcOrd="1" destOrd="0" presId="urn:microsoft.com/office/officeart/2005/8/layout/process3"/>
    <dgm:cxn modelId="{9E1C8E21-9B33-F94D-BBB4-A6C256C0C309}" type="presParOf" srcId="{2E4F5387-FBA6-9347-9DC3-C5102D518AD2}" destId="{81B9E74A-693A-B141-992F-B5BC49893346}" srcOrd="2" destOrd="0" presId="urn:microsoft.com/office/officeart/2005/8/layout/process3"/>
    <dgm:cxn modelId="{91856518-406D-B94F-904A-762171840240}" type="presParOf" srcId="{80770A7A-D614-F443-99F2-6C8A7E08AA6B}" destId="{F330B9F8-CA94-9546-A7D8-48A8F737FF7D}" srcOrd="3" destOrd="0" presId="urn:microsoft.com/office/officeart/2005/8/layout/process3"/>
    <dgm:cxn modelId="{95060D86-C933-C248-8F66-6120BD408782}" type="presParOf" srcId="{F330B9F8-CA94-9546-A7D8-48A8F737FF7D}" destId="{DF6F322F-43C0-F94B-AC44-82C4F65BC190}" srcOrd="0" destOrd="0" presId="urn:microsoft.com/office/officeart/2005/8/layout/process3"/>
    <dgm:cxn modelId="{0A48C724-A3AA-B242-BCE2-F5C8A7CF4BA1}" type="presParOf" srcId="{80770A7A-D614-F443-99F2-6C8A7E08AA6B}" destId="{AD437123-DDF2-2945-88B7-B19DCC1E6010}" srcOrd="4" destOrd="0" presId="urn:microsoft.com/office/officeart/2005/8/layout/process3"/>
    <dgm:cxn modelId="{36BF9680-BD98-CB4C-90D8-E826FC5C665C}" type="presParOf" srcId="{AD437123-DDF2-2945-88B7-B19DCC1E6010}" destId="{3E5FDC1D-3402-4B40-9CA5-6E6488274921}" srcOrd="0" destOrd="0" presId="urn:microsoft.com/office/officeart/2005/8/layout/process3"/>
    <dgm:cxn modelId="{0F3AF4D6-AC72-9A4C-96DF-04E5E9BB68A4}" type="presParOf" srcId="{AD437123-DDF2-2945-88B7-B19DCC1E6010}" destId="{D7CB8B83-CB94-D643-BAB2-B20E1634AECF}" srcOrd="1" destOrd="0" presId="urn:microsoft.com/office/officeart/2005/8/layout/process3"/>
    <dgm:cxn modelId="{40126CD0-E3EB-BD4E-9C85-0075F20E7D69}" type="presParOf" srcId="{AD437123-DDF2-2945-88B7-B19DCC1E6010}" destId="{BBBF81FD-88E1-C04F-947E-06BE49D30EB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9705C0-F867-3947-B89E-158A25285672}" type="doc">
      <dgm:prSet loTypeId="urn:microsoft.com/office/officeart/2005/8/layout/cycle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F86374-1AD7-9242-9854-BB7CD685A7CC}">
      <dgm:prSet phldrT="[Text]"/>
      <dgm:spPr/>
      <dgm:t>
        <a:bodyPr/>
        <a:lstStyle/>
        <a:p>
          <a:r>
            <a:rPr lang="en-US" dirty="0" smtClean="0"/>
            <a:t>@ Home / Daily Life</a:t>
          </a:r>
        </a:p>
        <a:p>
          <a:r>
            <a:rPr lang="en-US" dirty="0" smtClean="0"/>
            <a:t>Exploring the Content</a:t>
          </a:r>
          <a:br>
            <a:rPr lang="en-US" dirty="0" smtClean="0"/>
          </a:br>
          <a:r>
            <a:rPr lang="en-US" dirty="0" smtClean="0"/>
            <a:t>- print, audio, video, activities</a:t>
          </a:r>
          <a:endParaRPr lang="en-US" dirty="0"/>
        </a:p>
      </dgm:t>
    </dgm:pt>
    <dgm:pt modelId="{2FDE7D1C-BE2D-7542-8AE7-1C9D1E75B5FF}" type="parTrans" cxnId="{797C3727-CF2D-9D4D-AC27-0692CD0A7532}">
      <dgm:prSet/>
      <dgm:spPr/>
      <dgm:t>
        <a:bodyPr/>
        <a:lstStyle/>
        <a:p>
          <a:endParaRPr lang="en-US"/>
        </a:p>
      </dgm:t>
    </dgm:pt>
    <dgm:pt modelId="{0E77AF55-AF9E-724D-960D-9572FE53932D}" type="sibTrans" cxnId="{797C3727-CF2D-9D4D-AC27-0692CD0A7532}">
      <dgm:prSet/>
      <dgm:spPr/>
      <dgm:t>
        <a:bodyPr/>
        <a:lstStyle/>
        <a:p>
          <a:endParaRPr lang="en-US"/>
        </a:p>
      </dgm:t>
    </dgm:pt>
    <dgm:pt modelId="{D07829D4-3C51-CC45-981F-11EC6D521DD9}">
      <dgm:prSet phldrT="[Text]"/>
      <dgm:spPr/>
      <dgm:t>
        <a:bodyPr/>
        <a:lstStyle/>
        <a:p>
          <a:r>
            <a:rPr lang="en-US" dirty="0" smtClean="0"/>
            <a:t>@ The Program</a:t>
          </a:r>
        </a:p>
        <a:p>
          <a:r>
            <a:rPr lang="en-US" dirty="0" smtClean="0"/>
            <a:t>Applying the Content: </a:t>
          </a:r>
          <a:br>
            <a:rPr lang="en-US" dirty="0" smtClean="0"/>
          </a:br>
          <a:r>
            <a:rPr lang="en-US" dirty="0" smtClean="0"/>
            <a:t>Create – Practice -  Perform - Participate</a:t>
          </a:r>
          <a:endParaRPr lang="en-US" dirty="0"/>
        </a:p>
      </dgm:t>
    </dgm:pt>
    <dgm:pt modelId="{6F8C908F-AFCA-7C4F-A283-3A89DE24001A}" type="parTrans" cxnId="{2F973709-1D11-8F47-811D-1B85EF912218}">
      <dgm:prSet/>
      <dgm:spPr/>
      <dgm:t>
        <a:bodyPr/>
        <a:lstStyle/>
        <a:p>
          <a:endParaRPr lang="en-US"/>
        </a:p>
      </dgm:t>
    </dgm:pt>
    <dgm:pt modelId="{A9ABC4F9-DF65-0241-BDC2-E4D1980591B9}" type="sibTrans" cxnId="{2F973709-1D11-8F47-811D-1B85EF912218}">
      <dgm:prSet/>
      <dgm:spPr/>
      <dgm:t>
        <a:bodyPr/>
        <a:lstStyle/>
        <a:p>
          <a:endParaRPr lang="en-US"/>
        </a:p>
      </dgm:t>
    </dgm:pt>
    <dgm:pt modelId="{BDFF630D-C35E-AB45-B67C-B9E983F60C04}" type="pres">
      <dgm:prSet presAssocID="{979705C0-F867-3947-B89E-158A252856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B3DEE2-BEC3-6847-B62C-986B125442CA}" type="pres">
      <dgm:prSet presAssocID="{F8F86374-1AD7-9242-9854-BB7CD685A7CC}" presName="node" presStyleLbl="node1" presStyleIdx="0" presStyleCnt="2" custRadScaleRad="107306" custRadScaleInc="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3C3C1-7C31-FB42-86A7-C452B8F0398C}" type="pres">
      <dgm:prSet presAssocID="{F8F86374-1AD7-9242-9854-BB7CD685A7CC}" presName="spNode" presStyleCnt="0"/>
      <dgm:spPr/>
    </dgm:pt>
    <dgm:pt modelId="{F412FCA1-17A7-844E-BE6A-C659FA606E73}" type="pres">
      <dgm:prSet presAssocID="{0E77AF55-AF9E-724D-960D-9572FE53932D}" presName="sibTrans" presStyleLbl="sibTrans1D1" presStyleIdx="0" presStyleCnt="2"/>
      <dgm:spPr/>
      <dgm:t>
        <a:bodyPr/>
        <a:lstStyle/>
        <a:p>
          <a:endParaRPr lang="en-US"/>
        </a:p>
      </dgm:t>
    </dgm:pt>
    <dgm:pt modelId="{309E451E-E412-AE4B-81DE-46C2D9E4B0B6}" type="pres">
      <dgm:prSet presAssocID="{D07829D4-3C51-CC45-981F-11EC6D521DD9}" presName="node" presStyleLbl="node1" presStyleIdx="1" presStyleCnt="2" custRadScaleRad="112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0F3AF-B02B-7944-BB75-B0D073442E5A}" type="pres">
      <dgm:prSet presAssocID="{D07829D4-3C51-CC45-981F-11EC6D521DD9}" presName="spNode" presStyleCnt="0"/>
      <dgm:spPr/>
    </dgm:pt>
    <dgm:pt modelId="{5A727AB2-97F7-EE47-BA22-29395789BCB9}" type="pres">
      <dgm:prSet presAssocID="{A9ABC4F9-DF65-0241-BDC2-E4D1980591B9}" presName="sibTrans" presStyleLbl="sibTrans1D1" presStyleIdx="1" presStyleCnt="2"/>
      <dgm:spPr/>
      <dgm:t>
        <a:bodyPr/>
        <a:lstStyle/>
        <a:p>
          <a:endParaRPr lang="en-US"/>
        </a:p>
      </dgm:t>
    </dgm:pt>
  </dgm:ptLst>
  <dgm:cxnLst>
    <dgm:cxn modelId="{33C45FB6-1D15-654F-8689-4B94DCE03FE2}" type="presOf" srcId="{D07829D4-3C51-CC45-981F-11EC6D521DD9}" destId="{309E451E-E412-AE4B-81DE-46C2D9E4B0B6}" srcOrd="0" destOrd="0" presId="urn:microsoft.com/office/officeart/2005/8/layout/cycle5"/>
    <dgm:cxn modelId="{797C3727-CF2D-9D4D-AC27-0692CD0A7532}" srcId="{979705C0-F867-3947-B89E-158A25285672}" destId="{F8F86374-1AD7-9242-9854-BB7CD685A7CC}" srcOrd="0" destOrd="0" parTransId="{2FDE7D1C-BE2D-7542-8AE7-1C9D1E75B5FF}" sibTransId="{0E77AF55-AF9E-724D-960D-9572FE53932D}"/>
    <dgm:cxn modelId="{5EBBFF05-7E6F-2F4E-890D-05785E14DC4F}" type="presOf" srcId="{0E77AF55-AF9E-724D-960D-9572FE53932D}" destId="{F412FCA1-17A7-844E-BE6A-C659FA606E73}" srcOrd="0" destOrd="0" presId="urn:microsoft.com/office/officeart/2005/8/layout/cycle5"/>
    <dgm:cxn modelId="{2F973709-1D11-8F47-811D-1B85EF912218}" srcId="{979705C0-F867-3947-B89E-158A25285672}" destId="{D07829D4-3C51-CC45-981F-11EC6D521DD9}" srcOrd="1" destOrd="0" parTransId="{6F8C908F-AFCA-7C4F-A283-3A89DE24001A}" sibTransId="{A9ABC4F9-DF65-0241-BDC2-E4D1980591B9}"/>
    <dgm:cxn modelId="{4CF23368-4094-224E-9D57-E68B66613171}" type="presOf" srcId="{979705C0-F867-3947-B89E-158A25285672}" destId="{BDFF630D-C35E-AB45-B67C-B9E983F60C04}" srcOrd="0" destOrd="0" presId="urn:microsoft.com/office/officeart/2005/8/layout/cycle5"/>
    <dgm:cxn modelId="{93C3B510-2E54-DF4D-A523-0BA4B1BA1313}" type="presOf" srcId="{A9ABC4F9-DF65-0241-BDC2-E4D1980591B9}" destId="{5A727AB2-97F7-EE47-BA22-29395789BCB9}" srcOrd="0" destOrd="0" presId="urn:microsoft.com/office/officeart/2005/8/layout/cycle5"/>
    <dgm:cxn modelId="{3887E0D9-621D-D44D-A81B-E5664B237BB0}" type="presOf" srcId="{F8F86374-1AD7-9242-9854-BB7CD685A7CC}" destId="{8AB3DEE2-BEC3-6847-B62C-986B125442CA}" srcOrd="0" destOrd="0" presId="urn:microsoft.com/office/officeart/2005/8/layout/cycle5"/>
    <dgm:cxn modelId="{940B64B9-B808-014B-9016-614FC08CAEB2}" type="presParOf" srcId="{BDFF630D-C35E-AB45-B67C-B9E983F60C04}" destId="{8AB3DEE2-BEC3-6847-B62C-986B125442CA}" srcOrd="0" destOrd="0" presId="urn:microsoft.com/office/officeart/2005/8/layout/cycle5"/>
    <dgm:cxn modelId="{E725F00D-F72F-4C45-B893-DAFC4EE26655}" type="presParOf" srcId="{BDFF630D-C35E-AB45-B67C-B9E983F60C04}" destId="{8AF3C3C1-7C31-FB42-86A7-C452B8F0398C}" srcOrd="1" destOrd="0" presId="urn:microsoft.com/office/officeart/2005/8/layout/cycle5"/>
    <dgm:cxn modelId="{6B9FCDFF-C7BF-374E-BFF5-3563414697D9}" type="presParOf" srcId="{BDFF630D-C35E-AB45-B67C-B9E983F60C04}" destId="{F412FCA1-17A7-844E-BE6A-C659FA606E73}" srcOrd="2" destOrd="0" presId="urn:microsoft.com/office/officeart/2005/8/layout/cycle5"/>
    <dgm:cxn modelId="{E2FE2837-61DC-D443-B0CF-E7A798B4BC7D}" type="presParOf" srcId="{BDFF630D-C35E-AB45-B67C-B9E983F60C04}" destId="{309E451E-E412-AE4B-81DE-46C2D9E4B0B6}" srcOrd="3" destOrd="0" presId="urn:microsoft.com/office/officeart/2005/8/layout/cycle5"/>
    <dgm:cxn modelId="{3B6AC76A-5343-EC49-9356-9D11C24F3092}" type="presParOf" srcId="{BDFF630D-C35E-AB45-B67C-B9E983F60C04}" destId="{24F0F3AF-B02B-7944-BB75-B0D073442E5A}" srcOrd="4" destOrd="0" presId="urn:microsoft.com/office/officeart/2005/8/layout/cycle5"/>
    <dgm:cxn modelId="{7B6DC753-F945-AE46-88D3-38B43DB329BF}" type="presParOf" srcId="{BDFF630D-C35E-AB45-B67C-B9E983F60C04}" destId="{5A727AB2-97F7-EE47-BA22-29395789BCB9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6C76A-0606-8049-8B83-6503ABA222E2}">
      <dsp:nvSpPr>
        <dsp:cNvPr id="0" name=""/>
        <dsp:cNvSpPr/>
      </dsp:nvSpPr>
      <dsp:spPr>
        <a:xfrm>
          <a:off x="88437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Fall</a:t>
          </a:r>
          <a:endParaRPr lang="en-US" sz="2600" kern="1200" dirty="0"/>
        </a:p>
      </dsp:txBody>
      <dsp:txXfrm>
        <a:off x="2683510" y="987551"/>
        <a:ext cx="1219200" cy="1016000"/>
      </dsp:txXfrm>
    </dsp:sp>
    <dsp:sp modelId="{B693E6FC-39D2-384F-B23E-F8D1633C9CDE}">
      <dsp:nvSpPr>
        <dsp:cNvPr id="0" name=""/>
        <dsp:cNvSpPr/>
      </dsp:nvSpPr>
      <dsp:spPr>
        <a:xfrm>
          <a:off x="81407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hueOff val="6130687"/>
                <a:satOff val="-5735"/>
                <a:lumOff val="6276"/>
                <a:alphaOff val="0"/>
                <a:shade val="70000"/>
                <a:satMod val="150000"/>
              </a:schemeClr>
            </a:gs>
            <a:gs pos="34000">
              <a:schemeClr val="accent2">
                <a:hueOff val="6130687"/>
                <a:satOff val="-5735"/>
                <a:lumOff val="6276"/>
                <a:alphaOff val="0"/>
                <a:shade val="70000"/>
                <a:satMod val="140000"/>
              </a:schemeClr>
            </a:gs>
            <a:gs pos="70000">
              <a:schemeClr val="accent2">
                <a:hueOff val="6130687"/>
                <a:satOff val="-5735"/>
                <a:lumOff val="627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6130687"/>
                <a:satOff val="-5735"/>
                <a:lumOff val="627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6130687"/>
              <a:satOff val="-5735"/>
              <a:lumOff val="6276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Winter-Spring</a:t>
          </a:r>
          <a:endParaRPr lang="en-US" sz="2600" kern="1200" dirty="0"/>
        </a:p>
      </dsp:txBody>
      <dsp:txXfrm>
        <a:off x="1626870" y="2600960"/>
        <a:ext cx="1828800" cy="894080"/>
      </dsp:txXfrm>
    </dsp:sp>
    <dsp:sp modelId="{DBFA8338-CC05-2940-A05E-BD3D2B0EE1F4}">
      <dsp:nvSpPr>
        <dsp:cNvPr id="0" name=""/>
        <dsp:cNvSpPr/>
      </dsp:nvSpPr>
      <dsp:spPr>
        <a:xfrm>
          <a:off x="74376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12261375"/>
                <a:satOff val="-11469"/>
                <a:lumOff val="12551"/>
                <a:alphaOff val="0"/>
                <a:shade val="70000"/>
                <a:satMod val="150000"/>
              </a:schemeClr>
            </a:gs>
            <a:gs pos="34000">
              <a:schemeClr val="accent2">
                <a:hueOff val="12261375"/>
                <a:satOff val="-11469"/>
                <a:lumOff val="12551"/>
                <a:alphaOff val="0"/>
                <a:shade val="70000"/>
                <a:satMod val="140000"/>
              </a:schemeClr>
            </a:gs>
            <a:gs pos="7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12261375"/>
              <a:satOff val="-11469"/>
              <a:lumOff val="12551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Summer</a:t>
          </a:r>
          <a:endParaRPr lang="en-US" sz="2600" kern="1200" dirty="0"/>
        </a:p>
      </dsp:txBody>
      <dsp:txXfrm>
        <a:off x="1139189" y="987551"/>
        <a:ext cx="1219200" cy="1016000"/>
      </dsp:txXfrm>
    </dsp:sp>
    <dsp:sp modelId="{227F2737-653F-6843-AF58-FFBC079C1985}">
      <dsp:nvSpPr>
        <dsp:cNvPr id="0" name=""/>
        <dsp:cNvSpPr/>
      </dsp:nvSpPr>
      <dsp:spPr>
        <a:xfrm>
          <a:off x="67333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285EB1-1A71-9D4C-A1EB-7F3C5A2DEEC5}">
      <dsp:nvSpPr>
        <dsp:cNvPr id="0" name=""/>
        <dsp:cNvSpPr/>
      </dsp:nvSpPr>
      <dsp:spPr>
        <a:xfrm>
          <a:off x="60274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2">
                <a:hueOff val="6130687"/>
                <a:satOff val="-5735"/>
                <a:lumOff val="6276"/>
                <a:alphaOff val="0"/>
                <a:shade val="70000"/>
                <a:satMod val="150000"/>
              </a:schemeClr>
            </a:gs>
            <a:gs pos="34000">
              <a:schemeClr val="accent2">
                <a:hueOff val="6130687"/>
                <a:satOff val="-5735"/>
                <a:lumOff val="6276"/>
                <a:alphaOff val="0"/>
                <a:shade val="70000"/>
                <a:satMod val="140000"/>
              </a:schemeClr>
            </a:gs>
            <a:gs pos="70000">
              <a:schemeClr val="accent2">
                <a:hueOff val="6130687"/>
                <a:satOff val="-5735"/>
                <a:lumOff val="627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6130687"/>
                <a:satOff val="-5735"/>
                <a:lumOff val="627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6130687"/>
              <a:satOff val="-5735"/>
              <a:lumOff val="6276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DC0718-70FD-9F43-AB24-2A1A336A3636}">
      <dsp:nvSpPr>
        <dsp:cNvPr id="0" name=""/>
        <dsp:cNvSpPr/>
      </dsp:nvSpPr>
      <dsp:spPr>
        <a:xfrm>
          <a:off x="53215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2">
                <a:hueOff val="12261375"/>
                <a:satOff val="-11469"/>
                <a:lumOff val="12551"/>
                <a:alphaOff val="0"/>
                <a:shade val="70000"/>
                <a:satMod val="150000"/>
              </a:schemeClr>
            </a:gs>
            <a:gs pos="34000">
              <a:schemeClr val="accent2">
                <a:hueOff val="12261375"/>
                <a:satOff val="-11469"/>
                <a:lumOff val="12551"/>
                <a:alphaOff val="0"/>
                <a:shade val="70000"/>
                <a:satMod val="140000"/>
              </a:schemeClr>
            </a:gs>
            <a:gs pos="7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12261375"/>
              <a:satOff val="-11469"/>
              <a:lumOff val="12551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83287-1FBD-B444-A494-D4DA83D178E0}">
      <dsp:nvSpPr>
        <dsp:cNvPr id="0" name=""/>
        <dsp:cNvSpPr/>
      </dsp:nvSpPr>
      <dsp:spPr>
        <a:xfrm>
          <a:off x="541169" y="1257372"/>
          <a:ext cx="3772118" cy="3772118"/>
        </a:xfrm>
        <a:prstGeom prst="ellipse">
          <a:avLst/>
        </a:prstGeom>
        <a:gradFill rotWithShape="0">
          <a:gsLst>
            <a:gs pos="0">
              <a:schemeClr val="accent2">
                <a:hueOff val="12261375"/>
                <a:satOff val="-11469"/>
                <a:lumOff val="12551"/>
                <a:alphaOff val="0"/>
                <a:shade val="70000"/>
                <a:satMod val="150000"/>
              </a:schemeClr>
            </a:gs>
            <a:gs pos="34000">
              <a:schemeClr val="accent2">
                <a:hueOff val="12261375"/>
                <a:satOff val="-11469"/>
                <a:lumOff val="12551"/>
                <a:alphaOff val="0"/>
                <a:shade val="70000"/>
                <a:satMod val="140000"/>
              </a:schemeClr>
            </a:gs>
            <a:gs pos="7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2C592-804F-2240-AAC8-8859B033E579}">
      <dsp:nvSpPr>
        <dsp:cNvPr id="0" name=""/>
        <dsp:cNvSpPr/>
      </dsp:nvSpPr>
      <dsp:spPr>
        <a:xfrm>
          <a:off x="1175639" y="1904211"/>
          <a:ext cx="2503177" cy="2478440"/>
        </a:xfrm>
        <a:prstGeom prst="ellipse">
          <a:avLst/>
        </a:prstGeom>
        <a:gradFill rotWithShape="0">
          <a:gsLst>
            <a:gs pos="0">
              <a:schemeClr val="accent2">
                <a:hueOff val="6130687"/>
                <a:satOff val="-5735"/>
                <a:lumOff val="6276"/>
                <a:alphaOff val="0"/>
                <a:shade val="70000"/>
                <a:satMod val="150000"/>
              </a:schemeClr>
            </a:gs>
            <a:gs pos="34000">
              <a:schemeClr val="accent2">
                <a:hueOff val="6130687"/>
                <a:satOff val="-5735"/>
                <a:lumOff val="6276"/>
                <a:alphaOff val="0"/>
                <a:shade val="70000"/>
                <a:satMod val="140000"/>
              </a:schemeClr>
            </a:gs>
            <a:gs pos="70000">
              <a:schemeClr val="accent2">
                <a:hueOff val="6130687"/>
                <a:satOff val="-5735"/>
                <a:lumOff val="627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6130687"/>
                <a:satOff val="-5735"/>
                <a:lumOff val="627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156467-FEC8-C94F-B4E6-8887CAF0C39F}">
      <dsp:nvSpPr>
        <dsp:cNvPr id="0" name=""/>
        <dsp:cNvSpPr/>
      </dsp:nvSpPr>
      <dsp:spPr>
        <a:xfrm>
          <a:off x="1773482" y="2511639"/>
          <a:ext cx="1307491" cy="12635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ED93A1-7485-0E41-A870-7A7B5E748393}">
      <dsp:nvSpPr>
        <dsp:cNvPr id="0" name=""/>
        <dsp:cNvSpPr/>
      </dsp:nvSpPr>
      <dsp:spPr>
        <a:xfrm>
          <a:off x="4853772" y="0"/>
          <a:ext cx="2431526" cy="1100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Website</a:t>
          </a:r>
          <a:endParaRPr lang="en-US" sz="2400" kern="1200" dirty="0"/>
        </a:p>
      </dsp:txBody>
      <dsp:txXfrm>
        <a:off x="4853772" y="0"/>
        <a:ext cx="2431526" cy="1100201"/>
      </dsp:txXfrm>
    </dsp:sp>
    <dsp:sp modelId="{9E3DF4C0-8406-BF47-BE82-2DDB8F064D8F}">
      <dsp:nvSpPr>
        <dsp:cNvPr id="0" name=""/>
        <dsp:cNvSpPr/>
      </dsp:nvSpPr>
      <dsp:spPr>
        <a:xfrm>
          <a:off x="4470459" y="550100"/>
          <a:ext cx="4715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DAD25B-C95F-9F45-BF64-28EE8AD4B918}">
      <dsp:nvSpPr>
        <dsp:cNvPr id="0" name=""/>
        <dsp:cNvSpPr/>
      </dsp:nvSpPr>
      <dsp:spPr>
        <a:xfrm rot="5400000">
          <a:off x="2151549" y="826408"/>
          <a:ext cx="2592702" cy="204134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D28564-DD9C-2248-B18E-95003FCA29A5}">
      <dsp:nvSpPr>
        <dsp:cNvPr id="0" name=""/>
        <dsp:cNvSpPr/>
      </dsp:nvSpPr>
      <dsp:spPr>
        <a:xfrm>
          <a:off x="4853772" y="1100201"/>
          <a:ext cx="2431526" cy="1100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Social Media</a:t>
          </a:r>
          <a:endParaRPr lang="en-US" sz="2400" kern="1200" dirty="0"/>
        </a:p>
      </dsp:txBody>
      <dsp:txXfrm>
        <a:off x="4853772" y="1100201"/>
        <a:ext cx="2431526" cy="1100201"/>
      </dsp:txXfrm>
    </dsp:sp>
    <dsp:sp modelId="{B2055740-0842-8444-80FD-E4468E8CEAE5}">
      <dsp:nvSpPr>
        <dsp:cNvPr id="0" name=""/>
        <dsp:cNvSpPr/>
      </dsp:nvSpPr>
      <dsp:spPr>
        <a:xfrm>
          <a:off x="4470459" y="1650301"/>
          <a:ext cx="4715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A4501C-4E3D-3746-A92D-00F430410CDA}">
      <dsp:nvSpPr>
        <dsp:cNvPr id="0" name=""/>
        <dsp:cNvSpPr/>
      </dsp:nvSpPr>
      <dsp:spPr>
        <a:xfrm rot="5400000">
          <a:off x="2708062" y="1909446"/>
          <a:ext cx="2020346" cy="150067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2BBE27-8CDD-6748-A3EB-5BE68C408140}">
      <dsp:nvSpPr>
        <dsp:cNvPr id="0" name=""/>
        <dsp:cNvSpPr/>
      </dsp:nvSpPr>
      <dsp:spPr>
        <a:xfrm>
          <a:off x="4887919" y="2211261"/>
          <a:ext cx="2319815" cy="1100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Communication</a:t>
          </a:r>
          <a:endParaRPr lang="en-US" sz="2400" kern="1200" dirty="0"/>
        </a:p>
      </dsp:txBody>
      <dsp:txXfrm>
        <a:off x="4887919" y="2211261"/>
        <a:ext cx="2319815" cy="1100201"/>
      </dsp:txXfrm>
    </dsp:sp>
    <dsp:sp modelId="{B7676A7B-43F9-B845-92E2-E7C3665C9DC8}">
      <dsp:nvSpPr>
        <dsp:cNvPr id="0" name=""/>
        <dsp:cNvSpPr/>
      </dsp:nvSpPr>
      <dsp:spPr>
        <a:xfrm>
          <a:off x="4470459" y="2750502"/>
          <a:ext cx="4715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C626D7-0D01-5946-83DF-22F3D4703610}">
      <dsp:nvSpPr>
        <dsp:cNvPr id="0" name=""/>
        <dsp:cNvSpPr/>
      </dsp:nvSpPr>
      <dsp:spPr>
        <a:xfrm rot="5400000">
          <a:off x="3265267" y="2991604"/>
          <a:ext cx="1443463" cy="96000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E39C2-CF50-3B4F-B15E-D406653347A6}">
      <dsp:nvSpPr>
        <dsp:cNvPr id="0" name=""/>
        <dsp:cNvSpPr/>
      </dsp:nvSpPr>
      <dsp:spPr>
        <a:xfrm>
          <a:off x="464875" y="1134220"/>
          <a:ext cx="3270398" cy="212575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Church Event or Program</a:t>
          </a:r>
          <a:endParaRPr lang="en-US" sz="4000" kern="1200" dirty="0"/>
        </a:p>
      </dsp:txBody>
      <dsp:txXfrm>
        <a:off x="568646" y="1237991"/>
        <a:ext cx="3062856" cy="1918217"/>
      </dsp:txXfrm>
    </dsp:sp>
    <dsp:sp modelId="{31DC290B-682D-1043-9D0B-FF7D1D01507D}">
      <dsp:nvSpPr>
        <dsp:cNvPr id="0" name=""/>
        <dsp:cNvSpPr/>
      </dsp:nvSpPr>
      <dsp:spPr>
        <a:xfrm>
          <a:off x="2100074" y="394041"/>
          <a:ext cx="3606117" cy="3606117"/>
        </a:xfrm>
        <a:custGeom>
          <a:avLst/>
          <a:gdLst/>
          <a:ahLst/>
          <a:cxnLst/>
          <a:rect l="0" t="0" r="0" b="0"/>
          <a:pathLst>
            <a:path>
              <a:moveTo>
                <a:pt x="759440" y="332724"/>
              </a:moveTo>
              <a:arcTo wR="1803058" hR="1803058" stAng="14078011" swAng="424397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5E84D-B20D-CD4B-9D7C-D6EBDAC998CE}">
      <dsp:nvSpPr>
        <dsp:cNvPr id="0" name=""/>
        <dsp:cNvSpPr/>
      </dsp:nvSpPr>
      <dsp:spPr>
        <a:xfrm>
          <a:off x="4070992" y="1134220"/>
          <a:ext cx="3270398" cy="2125759"/>
        </a:xfrm>
        <a:prstGeom prst="roundRect">
          <a:avLst/>
        </a:prstGeom>
        <a:gradFill rotWithShape="0">
          <a:gsLst>
            <a:gs pos="0">
              <a:schemeClr val="accent3">
                <a:hueOff val="-19032015"/>
                <a:satOff val="90"/>
                <a:lumOff val="10585"/>
                <a:alphaOff val="0"/>
                <a:shade val="70000"/>
                <a:satMod val="150000"/>
              </a:schemeClr>
            </a:gs>
            <a:gs pos="34000">
              <a:schemeClr val="accent3">
                <a:hueOff val="-19032015"/>
                <a:satOff val="90"/>
                <a:lumOff val="10585"/>
                <a:alphaOff val="0"/>
                <a:shade val="70000"/>
                <a:satMod val="140000"/>
              </a:schemeClr>
            </a:gs>
            <a:gs pos="70000">
              <a:schemeClr val="accent3">
                <a:hueOff val="-19032015"/>
                <a:satOff val="90"/>
                <a:lumOff val="1058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19032015"/>
                <a:satOff val="90"/>
                <a:lumOff val="1058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At Home &amp; Daily Life</a:t>
          </a:r>
          <a:endParaRPr lang="en-US" sz="4000" kern="1200" dirty="0"/>
        </a:p>
      </dsp:txBody>
      <dsp:txXfrm>
        <a:off x="4174763" y="1237991"/>
        <a:ext cx="3062856" cy="1918217"/>
      </dsp:txXfrm>
    </dsp:sp>
    <dsp:sp modelId="{1138D245-F243-A94A-B194-3A5DB00C9C45}">
      <dsp:nvSpPr>
        <dsp:cNvPr id="0" name=""/>
        <dsp:cNvSpPr/>
      </dsp:nvSpPr>
      <dsp:spPr>
        <a:xfrm>
          <a:off x="2100074" y="394041"/>
          <a:ext cx="3606117" cy="3606117"/>
        </a:xfrm>
        <a:custGeom>
          <a:avLst/>
          <a:gdLst/>
          <a:ahLst/>
          <a:cxnLst/>
          <a:rect l="0" t="0" r="0" b="0"/>
          <a:pathLst>
            <a:path>
              <a:moveTo>
                <a:pt x="2846676" y="3273392"/>
              </a:moveTo>
              <a:arcTo wR="1803058" hR="1803058" stAng="3278011" swAng="4243978"/>
            </a:path>
          </a:pathLst>
        </a:custGeom>
        <a:noFill/>
        <a:ln w="9525" cap="flat" cmpd="sng" algn="ctr">
          <a:solidFill>
            <a:schemeClr val="accent3">
              <a:hueOff val="-19032015"/>
              <a:satOff val="90"/>
              <a:lumOff val="1058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AADC2-A480-4748-A1EE-9BC981F4ED11}">
      <dsp:nvSpPr>
        <dsp:cNvPr id="0" name=""/>
        <dsp:cNvSpPr/>
      </dsp:nvSpPr>
      <dsp:spPr>
        <a:xfrm rot="2563666">
          <a:off x="2309742" y="4415565"/>
          <a:ext cx="947193" cy="64687"/>
        </a:xfrm>
        <a:custGeom>
          <a:avLst/>
          <a:gdLst/>
          <a:ahLst/>
          <a:cxnLst/>
          <a:rect l="0" t="0" r="0" b="0"/>
          <a:pathLst>
            <a:path>
              <a:moveTo>
                <a:pt x="0" y="32343"/>
              </a:moveTo>
              <a:lnTo>
                <a:pt x="947193" y="3234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20DEB-85B2-F447-B878-1576736E3FAF}">
      <dsp:nvSpPr>
        <dsp:cNvPr id="0" name=""/>
        <dsp:cNvSpPr/>
      </dsp:nvSpPr>
      <dsp:spPr>
        <a:xfrm>
          <a:off x="2435441" y="3115501"/>
          <a:ext cx="1054315" cy="64687"/>
        </a:xfrm>
        <a:custGeom>
          <a:avLst/>
          <a:gdLst/>
          <a:ahLst/>
          <a:cxnLst/>
          <a:rect l="0" t="0" r="0" b="0"/>
          <a:pathLst>
            <a:path>
              <a:moveTo>
                <a:pt x="0" y="32343"/>
              </a:moveTo>
              <a:lnTo>
                <a:pt x="1054315" y="3234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13E5D-B2DC-B448-90DD-89C3614DEA46}">
      <dsp:nvSpPr>
        <dsp:cNvPr id="0" name=""/>
        <dsp:cNvSpPr/>
      </dsp:nvSpPr>
      <dsp:spPr>
        <a:xfrm rot="19036334">
          <a:off x="2309742" y="1815437"/>
          <a:ext cx="947193" cy="64687"/>
        </a:xfrm>
        <a:custGeom>
          <a:avLst/>
          <a:gdLst/>
          <a:ahLst/>
          <a:cxnLst/>
          <a:rect l="0" t="0" r="0" b="0"/>
          <a:pathLst>
            <a:path>
              <a:moveTo>
                <a:pt x="0" y="32343"/>
              </a:moveTo>
              <a:lnTo>
                <a:pt x="947193" y="3234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586AE-F6D0-964A-A481-384F2DE87619}">
      <dsp:nvSpPr>
        <dsp:cNvPr id="0" name=""/>
        <dsp:cNvSpPr/>
      </dsp:nvSpPr>
      <dsp:spPr>
        <a:xfrm>
          <a:off x="211600" y="1989173"/>
          <a:ext cx="2328484" cy="231734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7AC6D-4150-EA45-9046-45F4E2636CD3}">
      <dsp:nvSpPr>
        <dsp:cNvPr id="0" name=""/>
        <dsp:cNvSpPr/>
      </dsp:nvSpPr>
      <dsp:spPr>
        <a:xfrm>
          <a:off x="2890179" y="1963"/>
          <a:ext cx="1816455" cy="1816455"/>
        </a:xfrm>
        <a:prstGeom prst="ellipse">
          <a:avLst/>
        </a:prstGeom>
        <a:gradFill rotWithShape="0">
          <a:gsLst>
            <a:gs pos="0">
              <a:schemeClr val="accent3">
                <a:hueOff val="-6344005"/>
                <a:satOff val="30"/>
                <a:lumOff val="3528"/>
                <a:alphaOff val="0"/>
                <a:shade val="70000"/>
                <a:satMod val="150000"/>
              </a:schemeClr>
            </a:gs>
            <a:gs pos="34000">
              <a:schemeClr val="accent3">
                <a:hueOff val="-6344005"/>
                <a:satOff val="30"/>
                <a:lumOff val="3528"/>
                <a:alphaOff val="0"/>
                <a:shade val="70000"/>
                <a:satMod val="140000"/>
              </a:schemeClr>
            </a:gs>
            <a:gs pos="70000">
              <a:schemeClr val="accent3">
                <a:hueOff val="-6344005"/>
                <a:satOff val="30"/>
                <a:lumOff val="352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6344005"/>
                <a:satOff val="30"/>
                <a:lumOff val="352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Website</a:t>
          </a:r>
          <a:endParaRPr lang="en-US" sz="2800" kern="1200" dirty="0"/>
        </a:p>
      </dsp:txBody>
      <dsp:txXfrm>
        <a:off x="3156193" y="267977"/>
        <a:ext cx="1284427" cy="1284427"/>
      </dsp:txXfrm>
    </dsp:sp>
    <dsp:sp modelId="{9985F312-F77A-F841-B4F4-32AA0CD72FED}">
      <dsp:nvSpPr>
        <dsp:cNvPr id="0" name=""/>
        <dsp:cNvSpPr/>
      </dsp:nvSpPr>
      <dsp:spPr>
        <a:xfrm>
          <a:off x="4888281" y="1963"/>
          <a:ext cx="2724683" cy="1816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Digital Content to Extend &amp; Deepen Event</a:t>
          </a:r>
          <a:endParaRPr lang="en-US" sz="2900" kern="1200" dirty="0"/>
        </a:p>
      </dsp:txBody>
      <dsp:txXfrm>
        <a:off x="4888281" y="1963"/>
        <a:ext cx="2724683" cy="1816455"/>
      </dsp:txXfrm>
    </dsp:sp>
    <dsp:sp modelId="{CF2A862B-328E-9448-8628-100254D5AECD}">
      <dsp:nvSpPr>
        <dsp:cNvPr id="0" name=""/>
        <dsp:cNvSpPr/>
      </dsp:nvSpPr>
      <dsp:spPr>
        <a:xfrm>
          <a:off x="3489757" y="2239617"/>
          <a:ext cx="1816455" cy="1816455"/>
        </a:xfrm>
        <a:prstGeom prst="ellipse">
          <a:avLst/>
        </a:prstGeom>
        <a:gradFill rotWithShape="0">
          <a:gsLst>
            <a:gs pos="0">
              <a:schemeClr val="accent3">
                <a:hueOff val="-12688011"/>
                <a:satOff val="60"/>
                <a:lumOff val="7057"/>
                <a:alphaOff val="0"/>
                <a:shade val="70000"/>
                <a:satMod val="150000"/>
              </a:schemeClr>
            </a:gs>
            <a:gs pos="34000">
              <a:schemeClr val="accent3">
                <a:hueOff val="-12688011"/>
                <a:satOff val="60"/>
                <a:lumOff val="7057"/>
                <a:alphaOff val="0"/>
                <a:shade val="70000"/>
                <a:satMod val="140000"/>
              </a:schemeClr>
            </a:gs>
            <a:gs pos="70000">
              <a:schemeClr val="accent3">
                <a:hueOff val="-12688011"/>
                <a:satOff val="60"/>
                <a:lumOff val="705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12688011"/>
                <a:satOff val="60"/>
                <a:lumOff val="705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Social Media</a:t>
          </a:r>
          <a:endParaRPr lang="en-US" sz="2800" kern="1200" dirty="0"/>
        </a:p>
      </dsp:txBody>
      <dsp:txXfrm>
        <a:off x="3755771" y="2505631"/>
        <a:ext cx="1284427" cy="1284427"/>
      </dsp:txXfrm>
    </dsp:sp>
    <dsp:sp modelId="{2EC996B5-4385-EB47-AE6E-3E8988DE52BB}">
      <dsp:nvSpPr>
        <dsp:cNvPr id="0" name=""/>
        <dsp:cNvSpPr/>
      </dsp:nvSpPr>
      <dsp:spPr>
        <a:xfrm>
          <a:off x="5487858" y="2239617"/>
          <a:ext cx="2724683" cy="1816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Interaction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Connection 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Communication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Demonstration </a:t>
          </a:r>
          <a:endParaRPr lang="en-US" sz="2900" kern="1200" dirty="0"/>
        </a:p>
      </dsp:txBody>
      <dsp:txXfrm>
        <a:off x="5487858" y="2239617"/>
        <a:ext cx="2724683" cy="1816455"/>
      </dsp:txXfrm>
    </dsp:sp>
    <dsp:sp modelId="{F269F9F6-E450-8748-A3BB-CEB00436FBD1}">
      <dsp:nvSpPr>
        <dsp:cNvPr id="0" name=""/>
        <dsp:cNvSpPr/>
      </dsp:nvSpPr>
      <dsp:spPr>
        <a:xfrm>
          <a:off x="2890179" y="4477270"/>
          <a:ext cx="1816455" cy="1816455"/>
        </a:xfrm>
        <a:prstGeom prst="ellipse">
          <a:avLst/>
        </a:prstGeom>
        <a:gradFill rotWithShape="0">
          <a:gsLst>
            <a:gs pos="0">
              <a:schemeClr val="accent3">
                <a:hueOff val="-19032015"/>
                <a:satOff val="90"/>
                <a:lumOff val="10585"/>
                <a:alphaOff val="0"/>
                <a:shade val="70000"/>
                <a:satMod val="150000"/>
              </a:schemeClr>
            </a:gs>
            <a:gs pos="34000">
              <a:schemeClr val="accent3">
                <a:hueOff val="-19032015"/>
                <a:satOff val="90"/>
                <a:lumOff val="10585"/>
                <a:alphaOff val="0"/>
                <a:shade val="70000"/>
                <a:satMod val="140000"/>
              </a:schemeClr>
            </a:gs>
            <a:gs pos="70000">
              <a:schemeClr val="accent3">
                <a:hueOff val="-19032015"/>
                <a:satOff val="90"/>
                <a:lumOff val="1058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19032015"/>
                <a:satOff val="90"/>
                <a:lumOff val="1058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Multiple Formats </a:t>
          </a:r>
          <a:endParaRPr lang="en-US" sz="2800" kern="1200" dirty="0"/>
        </a:p>
      </dsp:txBody>
      <dsp:txXfrm>
        <a:off x="3156193" y="4743284"/>
        <a:ext cx="1284427" cy="1284427"/>
      </dsp:txXfrm>
    </dsp:sp>
    <dsp:sp modelId="{DCB7EEA0-4A4A-9649-BF6F-F561A1F5A148}">
      <dsp:nvSpPr>
        <dsp:cNvPr id="0" name=""/>
        <dsp:cNvSpPr/>
      </dsp:nvSpPr>
      <dsp:spPr>
        <a:xfrm>
          <a:off x="4888281" y="4477270"/>
          <a:ext cx="2724683" cy="1816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Offering the Event in New Formats</a:t>
          </a:r>
          <a:endParaRPr lang="en-US" sz="2900" kern="1200" dirty="0"/>
        </a:p>
      </dsp:txBody>
      <dsp:txXfrm>
        <a:off x="4888281" y="4477270"/>
        <a:ext cx="2724683" cy="18164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59EA6-4FD0-304A-965E-725B92410C8C}">
      <dsp:nvSpPr>
        <dsp:cNvPr id="0" name=""/>
        <dsp:cNvSpPr/>
      </dsp:nvSpPr>
      <dsp:spPr>
        <a:xfrm>
          <a:off x="4504" y="120648"/>
          <a:ext cx="2048209" cy="1381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Preparing</a:t>
          </a:r>
          <a:endParaRPr lang="en-US" sz="2400" b="1" kern="1200" dirty="0"/>
        </a:p>
      </dsp:txBody>
      <dsp:txXfrm>
        <a:off x="4504" y="120648"/>
        <a:ext cx="2048209" cy="921094"/>
      </dsp:txXfrm>
    </dsp:sp>
    <dsp:sp modelId="{F652A58A-4EA8-794D-8910-C5E1F4F143AD}">
      <dsp:nvSpPr>
        <dsp:cNvPr id="0" name=""/>
        <dsp:cNvSpPr/>
      </dsp:nvSpPr>
      <dsp:spPr>
        <a:xfrm>
          <a:off x="424017" y="962201"/>
          <a:ext cx="2048209" cy="3167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Learning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Mentor/coach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Rituals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Family gatherings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Parent faith forming skills </a:t>
          </a:r>
          <a:endParaRPr lang="en-US" sz="1700" kern="1200" dirty="0"/>
        </a:p>
      </dsp:txBody>
      <dsp:txXfrm>
        <a:off x="484007" y="1022191"/>
        <a:ext cx="1928229" cy="3047120"/>
      </dsp:txXfrm>
    </dsp:sp>
    <dsp:sp modelId="{D4D0BEAF-9C17-6F4E-81D7-F30B24694092}">
      <dsp:nvSpPr>
        <dsp:cNvPr id="0" name=""/>
        <dsp:cNvSpPr/>
      </dsp:nvSpPr>
      <dsp:spPr>
        <a:xfrm rot="21596521">
          <a:off x="2363215" y="324539"/>
          <a:ext cx="658262" cy="5099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363215" y="426605"/>
        <a:ext cx="505279" cy="305966"/>
      </dsp:txXfrm>
    </dsp:sp>
    <dsp:sp modelId="{903BB4D4-035A-8A4B-BCC4-387AA4BB252F}">
      <dsp:nvSpPr>
        <dsp:cNvPr id="0" name=""/>
        <dsp:cNvSpPr/>
      </dsp:nvSpPr>
      <dsp:spPr>
        <a:xfrm>
          <a:off x="3294718" y="130637"/>
          <a:ext cx="2048209" cy="1341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130687"/>
                <a:satOff val="-5735"/>
                <a:lumOff val="6276"/>
                <a:alphaOff val="0"/>
                <a:shade val="70000"/>
                <a:satMod val="150000"/>
              </a:schemeClr>
            </a:gs>
            <a:gs pos="34000">
              <a:schemeClr val="accent2">
                <a:hueOff val="6130687"/>
                <a:satOff val="-5735"/>
                <a:lumOff val="6276"/>
                <a:alphaOff val="0"/>
                <a:shade val="70000"/>
                <a:satMod val="140000"/>
              </a:schemeClr>
            </a:gs>
            <a:gs pos="70000">
              <a:schemeClr val="accent2">
                <a:hueOff val="6130687"/>
                <a:satOff val="-5735"/>
                <a:lumOff val="627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6130687"/>
                <a:satOff val="-5735"/>
                <a:lumOff val="627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Experiencing</a:t>
          </a:r>
          <a:endParaRPr lang="en-US" sz="2400" b="1" kern="1200" dirty="0"/>
        </a:p>
      </dsp:txBody>
      <dsp:txXfrm>
        <a:off x="3294718" y="130637"/>
        <a:ext cx="2048209" cy="894456"/>
      </dsp:txXfrm>
    </dsp:sp>
    <dsp:sp modelId="{81B9E74A-693A-B141-992F-B5BC49893346}">
      <dsp:nvSpPr>
        <dsp:cNvPr id="0" name=""/>
        <dsp:cNvSpPr/>
      </dsp:nvSpPr>
      <dsp:spPr>
        <a:xfrm>
          <a:off x="3714231" y="952212"/>
          <a:ext cx="2048209" cy="3167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130687"/>
              <a:satOff val="-5735"/>
              <a:lumOff val="62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Celebration of Baptism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Prayers from the Community</a:t>
          </a:r>
          <a:endParaRPr lang="en-US" sz="1700" kern="1200" dirty="0"/>
        </a:p>
      </dsp:txBody>
      <dsp:txXfrm>
        <a:off x="3774221" y="1012202"/>
        <a:ext cx="1928229" cy="3047120"/>
      </dsp:txXfrm>
    </dsp:sp>
    <dsp:sp modelId="{F330B9F8-CA94-9546-A7D8-48A8F737FF7D}">
      <dsp:nvSpPr>
        <dsp:cNvPr id="0" name=""/>
        <dsp:cNvSpPr/>
      </dsp:nvSpPr>
      <dsp:spPr>
        <a:xfrm rot="21597786">
          <a:off x="5653429" y="321821"/>
          <a:ext cx="658262" cy="5099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2261375"/>
                <a:satOff val="-11469"/>
                <a:lumOff val="12551"/>
                <a:alphaOff val="0"/>
                <a:shade val="70000"/>
                <a:satMod val="150000"/>
              </a:schemeClr>
            </a:gs>
            <a:gs pos="34000">
              <a:schemeClr val="accent2">
                <a:hueOff val="12261375"/>
                <a:satOff val="-11469"/>
                <a:lumOff val="12551"/>
                <a:alphaOff val="0"/>
                <a:shade val="70000"/>
                <a:satMod val="140000"/>
              </a:schemeClr>
            </a:gs>
            <a:gs pos="7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653429" y="423859"/>
        <a:ext cx="505279" cy="305966"/>
      </dsp:txXfrm>
    </dsp:sp>
    <dsp:sp modelId="{D7CB8B83-CB94-D643-BAB2-B20E1634AECF}">
      <dsp:nvSpPr>
        <dsp:cNvPr id="0" name=""/>
        <dsp:cNvSpPr/>
      </dsp:nvSpPr>
      <dsp:spPr>
        <a:xfrm>
          <a:off x="6584932" y="136995"/>
          <a:ext cx="2048209" cy="1316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261375"/>
                <a:satOff val="-11469"/>
                <a:lumOff val="12551"/>
                <a:alphaOff val="0"/>
                <a:shade val="70000"/>
                <a:satMod val="150000"/>
              </a:schemeClr>
            </a:gs>
            <a:gs pos="34000">
              <a:schemeClr val="accent2">
                <a:hueOff val="12261375"/>
                <a:satOff val="-11469"/>
                <a:lumOff val="12551"/>
                <a:alphaOff val="0"/>
                <a:shade val="70000"/>
                <a:satMod val="140000"/>
              </a:schemeClr>
            </a:gs>
            <a:gs pos="7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12261375"/>
                <a:satOff val="-11469"/>
                <a:lumOff val="1255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Living</a:t>
          </a:r>
          <a:endParaRPr lang="en-US" sz="2400" b="1" kern="1200" dirty="0"/>
        </a:p>
      </dsp:txBody>
      <dsp:txXfrm>
        <a:off x="6584932" y="136995"/>
        <a:ext cx="2048209" cy="877502"/>
      </dsp:txXfrm>
    </dsp:sp>
    <dsp:sp modelId="{BBBF81FD-88E1-C04F-947E-06BE49D30EB7}">
      <dsp:nvSpPr>
        <dsp:cNvPr id="0" name=""/>
        <dsp:cNvSpPr/>
      </dsp:nvSpPr>
      <dsp:spPr>
        <a:xfrm>
          <a:off x="7004445" y="945854"/>
          <a:ext cx="2048209" cy="3167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2261375"/>
              <a:satOff val="-11469"/>
              <a:lumOff val="125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Forming faith in the young family: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Reading Bible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Prayer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Rituals and milestones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Learning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Caring conversations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Parent formation</a:t>
          </a:r>
          <a:endParaRPr lang="en-US" sz="1700" kern="1200" dirty="0"/>
        </a:p>
      </dsp:txBody>
      <dsp:txXfrm>
        <a:off x="7064435" y="1005844"/>
        <a:ext cx="1928229" cy="3047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3DEE2-BEC3-6847-B62C-986B125442CA}">
      <dsp:nvSpPr>
        <dsp:cNvPr id="0" name=""/>
        <dsp:cNvSpPr/>
      </dsp:nvSpPr>
      <dsp:spPr>
        <a:xfrm>
          <a:off x="723663" y="1081011"/>
          <a:ext cx="3139414" cy="20406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@ Home / Daily Life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Exploring the Content</a:t>
          </a:r>
          <a:br>
            <a:rPr lang="en-US" sz="2400" kern="1200" dirty="0" smtClean="0"/>
          </a:br>
          <a:r>
            <a:rPr lang="en-US" sz="2400" kern="1200" dirty="0" smtClean="0"/>
            <a:t>- print, audio, video, activities</a:t>
          </a:r>
          <a:endParaRPr lang="en-US" sz="2400" kern="1200" dirty="0"/>
        </a:p>
      </dsp:txBody>
      <dsp:txXfrm>
        <a:off x="823278" y="1180626"/>
        <a:ext cx="2940184" cy="1841389"/>
      </dsp:txXfrm>
    </dsp:sp>
    <dsp:sp modelId="{F412FCA1-17A7-844E-BE6A-C659FA606E73}">
      <dsp:nvSpPr>
        <dsp:cNvPr id="0" name=""/>
        <dsp:cNvSpPr/>
      </dsp:nvSpPr>
      <dsp:spPr>
        <a:xfrm>
          <a:off x="2477531" y="301"/>
          <a:ext cx="3466901" cy="3466901"/>
        </a:xfrm>
        <a:custGeom>
          <a:avLst/>
          <a:gdLst/>
          <a:ahLst/>
          <a:cxnLst/>
          <a:rect l="0" t="0" r="0" b="0"/>
          <a:pathLst>
            <a:path>
              <a:moveTo>
                <a:pt x="473555" y="542855"/>
              </a:moveTo>
              <a:arcTo wR="1733450" hR="1733450" stAng="13402806" swAng="561695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E451E-E412-AE4B-81DE-46C2D9E4B0B6}">
      <dsp:nvSpPr>
        <dsp:cNvPr id="0" name=""/>
        <dsp:cNvSpPr/>
      </dsp:nvSpPr>
      <dsp:spPr>
        <a:xfrm>
          <a:off x="4538750" y="1091568"/>
          <a:ext cx="3139414" cy="20406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@ The Program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Applying the Content: </a:t>
          </a:r>
          <a:br>
            <a:rPr lang="en-US" sz="2400" kern="1200" dirty="0" smtClean="0"/>
          </a:br>
          <a:r>
            <a:rPr lang="en-US" sz="2400" kern="1200" dirty="0" smtClean="0"/>
            <a:t>Create – Practice -  Perform - Participate</a:t>
          </a:r>
          <a:endParaRPr lang="en-US" sz="2400" kern="1200" dirty="0"/>
        </a:p>
      </dsp:txBody>
      <dsp:txXfrm>
        <a:off x="4638365" y="1191183"/>
        <a:ext cx="2940184" cy="1841389"/>
      </dsp:txXfrm>
    </dsp:sp>
    <dsp:sp modelId="{5A727AB2-97F7-EE47-BA22-29395789BCB9}">
      <dsp:nvSpPr>
        <dsp:cNvPr id="0" name=""/>
        <dsp:cNvSpPr/>
      </dsp:nvSpPr>
      <dsp:spPr>
        <a:xfrm>
          <a:off x="2474790" y="763470"/>
          <a:ext cx="3466901" cy="3466901"/>
        </a:xfrm>
        <a:custGeom>
          <a:avLst/>
          <a:gdLst/>
          <a:ahLst/>
          <a:cxnLst/>
          <a:rect l="0" t="0" r="0" b="0"/>
          <a:pathLst>
            <a:path>
              <a:moveTo>
                <a:pt x="3004315" y="2912328"/>
              </a:moveTo>
              <a:arcTo wR="1733450" hR="1733450" stAng="2570974" swAng="568052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4AF30-42C3-A14B-9AC1-0FD80DE15975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2A8A-E70F-3A43-9C14-73AF1B87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27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B05FC-CE2D-ED4A-900E-5B5E1DA3CA5E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3AAB4-7106-FF43-9F36-DD53BCA2C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6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B6B8-1CFA-F34A-8BCE-5B679FD3C73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69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76103F5-C22C-7542-A834-FF758B049EB9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6F26154-10A7-9C47-A45E-FB648EED7E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gif"/><Relationship Id="rId6" Type="http://schemas.openxmlformats.org/officeDocument/2006/relationships/image" Target="../media/image8.jpe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jpe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7673"/>
            <a:ext cx="9144000" cy="132579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Reimaging Ministry &amp; Faith Formation 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in a Digital World 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 descr="shutterstock_2534667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64" y="1693468"/>
            <a:ext cx="7304641" cy="49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4840"/>
            <a:ext cx="8229600" cy="990600"/>
          </a:xfrm>
        </p:spPr>
        <p:txBody>
          <a:bodyPr/>
          <a:lstStyle/>
          <a:p>
            <a:r>
              <a:rPr lang="en-US" dirty="0" smtClean="0"/>
              <a:t>If you know that .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68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>
                <a:solidFill>
                  <a:srgbClr val="000000"/>
                </a:solidFill>
              </a:rPr>
              <a:t>P</a:t>
            </a:r>
            <a:r>
              <a:rPr lang="en-US" sz="2800" dirty="0" smtClean="0">
                <a:solidFill>
                  <a:srgbClr val="000000"/>
                </a:solidFill>
              </a:rPr>
              <a:t>eople have the technology and know how to use it.</a:t>
            </a:r>
          </a:p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 smtClean="0">
                <a:solidFill>
                  <a:srgbClr val="000000"/>
                </a:solidFill>
              </a:rPr>
              <a:t>People are connected with each other and reachable. </a:t>
            </a:r>
          </a:p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 smtClean="0">
                <a:solidFill>
                  <a:srgbClr val="000000"/>
                </a:solidFill>
              </a:rPr>
              <a:t>People have time in their busy lives to connect, participate, and interact in online experiences and communities. </a:t>
            </a:r>
          </a:p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 smtClean="0">
                <a:solidFill>
                  <a:srgbClr val="000000"/>
                </a:solidFill>
              </a:rPr>
              <a:t>People are already engaged in learning online.</a:t>
            </a:r>
          </a:p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 smtClean="0">
                <a:solidFill>
                  <a:srgbClr val="000000"/>
                </a:solidFill>
              </a:rPr>
              <a:t>People are already engaged with others online in spiritual experiences. </a:t>
            </a:r>
          </a:p>
          <a:p>
            <a:pPr marL="457200" indent="-457200">
              <a:spcBef>
                <a:spcPts val="0"/>
              </a:spcBef>
              <a:buClr>
                <a:schemeClr val="accent3"/>
              </a:buClr>
              <a:buFont typeface="Wingdings" charset="2"/>
              <a:buChar char=""/>
            </a:pPr>
            <a:r>
              <a:rPr lang="en-US" sz="2800" dirty="0" smtClean="0">
                <a:solidFill>
                  <a:srgbClr val="000000"/>
                </a:solidFill>
              </a:rPr>
              <a:t>People have access to an abundance of content – in all types of media formats – on demand, just in time, available 24x7, and often free!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None/>
            </a:pPr>
            <a:endParaRPr lang="en-US" sz="28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i="1" dirty="0">
                <a:solidFill>
                  <a:srgbClr val="9C0001"/>
                </a:solidFill>
              </a:rPr>
              <a:t>H</a:t>
            </a:r>
            <a:r>
              <a:rPr lang="en-US" sz="3000" b="1" i="1" dirty="0" smtClean="0">
                <a:solidFill>
                  <a:srgbClr val="9C0001"/>
                </a:solidFill>
              </a:rPr>
              <a:t>ow would you do ministry and faith formation? </a:t>
            </a:r>
            <a:endParaRPr lang="en-US" sz="3000" b="1" i="1" dirty="0">
              <a:solidFill>
                <a:srgbClr val="9C0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7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Transformation of Learning &amp; Faith Formation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5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5099169"/>
            <a:ext cx="9130048" cy="123190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Tw Cen M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Tw Cen M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Tw Cen M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Tw Cen M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Tw Cen M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accent3"/>
              </a:buClr>
              <a:buNone/>
            </a:pPr>
            <a:r>
              <a:rPr lang="en-US" sz="2400" b="1" dirty="0" smtClean="0">
                <a:latin typeface="+mn-lt"/>
              </a:rPr>
              <a:t>A shift from education to learning anywhere, anytime.</a:t>
            </a:r>
          </a:p>
          <a:p>
            <a:pPr marL="0" indent="0" algn="ctr">
              <a:spcBef>
                <a:spcPts val="0"/>
              </a:spcBef>
              <a:buClr>
                <a:schemeClr val="accent3"/>
              </a:buClr>
              <a:buNone/>
            </a:pPr>
            <a:r>
              <a:rPr lang="en-US" sz="2400" b="1" dirty="0" smtClean="0">
                <a:latin typeface="+mn-lt"/>
              </a:rPr>
              <a:t>A shift from consumption of information </a:t>
            </a:r>
            <a:r>
              <a:rPr lang="en-US" sz="2400" b="1" dirty="0">
                <a:latin typeface="+mn-lt"/>
              </a:rPr>
              <a:t>t</a:t>
            </a:r>
            <a:r>
              <a:rPr lang="en-US" sz="2400" b="1" dirty="0" smtClean="0">
                <a:latin typeface="+mn-lt"/>
              </a:rPr>
              <a:t>o participatory learning.</a:t>
            </a:r>
          </a:p>
          <a:p>
            <a:pPr marL="0" indent="0" algn="ctr">
              <a:spcBef>
                <a:spcPts val="0"/>
              </a:spcBef>
              <a:buClr>
                <a:schemeClr val="accent3"/>
              </a:buClr>
              <a:buNone/>
            </a:pPr>
            <a:r>
              <a:rPr lang="en-US" sz="2400" b="1" dirty="0" smtClean="0">
                <a:latin typeface="+mn-lt"/>
              </a:rPr>
              <a:t>A shift from institutions to networks.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70" y="617022"/>
            <a:ext cx="8441565" cy="42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63"/>
          <a:stretch/>
        </p:blipFill>
        <p:spPr>
          <a:xfrm>
            <a:off x="519452" y="694309"/>
            <a:ext cx="5841218" cy="581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>
          <a:xfrm>
            <a:off x="6955051" y="609600"/>
            <a:ext cx="2057400" cy="5867400"/>
          </a:xfrm>
        </p:spPr>
        <p:txBody>
          <a:bodyPr/>
          <a:lstStyle/>
          <a:p>
            <a:r>
              <a:rPr lang="en-US" dirty="0" smtClean="0"/>
              <a:t>Malcolm </a:t>
            </a:r>
            <a:r>
              <a:rPr lang="en-US" dirty="0"/>
              <a:t>K</a:t>
            </a:r>
            <a:r>
              <a:rPr lang="en-US" dirty="0" smtClean="0"/>
              <a:t>nowles</a:t>
            </a:r>
            <a:br>
              <a:rPr lang="en-US" dirty="0" smtClean="0"/>
            </a:br>
            <a:r>
              <a:rPr lang="en-US" dirty="0" smtClean="0"/>
              <a:t>Learning </a:t>
            </a:r>
            <a:r>
              <a:rPr lang="en-US" dirty="0"/>
              <a:t>C</a:t>
            </a:r>
            <a:r>
              <a:rPr lang="en-US" dirty="0" smtClean="0"/>
              <a:t>ommunity 1970s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3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14 at 9.59.17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34" y="521070"/>
            <a:ext cx="7594738" cy="627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16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0745"/>
            <a:ext cx="8229600" cy="5706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+mj-lt"/>
              </a:rPr>
              <a:t>“Teachers, books, movies, music, journals…</a:t>
            </a:r>
            <a:r>
              <a:rPr lang="en-US" sz="2800" dirty="0" smtClean="0">
                <a:latin typeface="+mj-lt"/>
              </a:rPr>
              <a:t>and the </a:t>
            </a:r>
            <a:r>
              <a:rPr lang="en-US" sz="2800" dirty="0">
                <a:latin typeface="+mj-lt"/>
              </a:rPr>
              <a:t>like that are valuable across loose </a:t>
            </a:r>
            <a:r>
              <a:rPr lang="en-US" sz="2800" dirty="0" smtClean="0">
                <a:latin typeface="+mj-lt"/>
              </a:rPr>
              <a:t>networks of </a:t>
            </a:r>
            <a:r>
              <a:rPr lang="en-US" sz="2800" dirty="0">
                <a:latin typeface="+mj-lt"/>
              </a:rPr>
              <a:t>spiritual affiliation not only provide </a:t>
            </a:r>
            <a:r>
              <a:rPr lang="en-US" sz="2800" dirty="0" smtClean="0">
                <a:latin typeface="+mj-lt"/>
              </a:rPr>
              <a:t>Nones with </a:t>
            </a:r>
            <a:r>
              <a:rPr lang="en-US" sz="2800" dirty="0">
                <a:latin typeface="+mj-lt"/>
              </a:rPr>
              <a:t>content—ideas, inspirations, </a:t>
            </a:r>
            <a:r>
              <a:rPr lang="en-US" sz="2800" dirty="0" smtClean="0">
                <a:latin typeface="+mj-lt"/>
              </a:rPr>
              <a:t>and suggestions </a:t>
            </a:r>
            <a:r>
              <a:rPr lang="en-US" sz="2800" dirty="0">
                <a:latin typeface="+mj-lt"/>
              </a:rPr>
              <a:t>for more authentic living. They </a:t>
            </a:r>
            <a:r>
              <a:rPr lang="en-US" sz="2800" dirty="0" smtClean="0">
                <a:latin typeface="+mj-lt"/>
              </a:rPr>
              <a:t>also allow </a:t>
            </a:r>
            <a:r>
              <a:rPr lang="en-US" sz="2800" dirty="0">
                <a:latin typeface="+mj-lt"/>
              </a:rPr>
              <a:t>Nones to </a:t>
            </a:r>
            <a:r>
              <a:rPr lang="en-US" sz="2800" dirty="0" smtClean="0">
                <a:latin typeface="+mj-lt"/>
              </a:rPr>
              <a:t>imagine </a:t>
            </a:r>
            <a:r>
              <a:rPr lang="en-US" sz="2800" dirty="0">
                <a:latin typeface="+mj-lt"/>
              </a:rPr>
              <a:t>a wider community </a:t>
            </a:r>
            <a:r>
              <a:rPr lang="en-US" sz="2800" dirty="0" smtClean="0">
                <a:latin typeface="+mj-lt"/>
              </a:rPr>
              <a:t>of like</a:t>
            </a:r>
            <a:r>
              <a:rPr lang="en-US" sz="2800" dirty="0">
                <a:latin typeface="+mj-lt"/>
              </a:rPr>
              <a:t>-minded people and, through digital </a:t>
            </a:r>
            <a:r>
              <a:rPr lang="en-US" sz="2800" dirty="0" smtClean="0">
                <a:latin typeface="+mj-lt"/>
              </a:rPr>
              <a:t>social networking </a:t>
            </a:r>
            <a:r>
              <a:rPr lang="en-US" sz="2800" dirty="0">
                <a:latin typeface="+mj-lt"/>
              </a:rPr>
              <a:t>especially, to connect with </a:t>
            </a:r>
            <a:r>
              <a:rPr lang="en-US" sz="2800" dirty="0" smtClean="0">
                <a:latin typeface="+mj-lt"/>
              </a:rPr>
              <a:t>them with </a:t>
            </a:r>
            <a:r>
              <a:rPr lang="en-US" sz="2800" dirty="0">
                <a:latin typeface="+mj-lt"/>
              </a:rPr>
              <a:t>greater ease and regularity than </a:t>
            </a:r>
            <a:r>
              <a:rPr lang="en-US" sz="2800" dirty="0" smtClean="0">
                <a:latin typeface="+mj-lt"/>
              </a:rPr>
              <a:t>would have </a:t>
            </a:r>
            <a:r>
              <a:rPr lang="en-US" sz="2800" dirty="0">
                <a:latin typeface="+mj-lt"/>
              </a:rPr>
              <a:t>been possible in the past.</a:t>
            </a:r>
            <a:r>
              <a:rPr lang="en-US" sz="2800" dirty="0" smtClean="0">
                <a:latin typeface="+mj-lt"/>
              </a:rPr>
              <a:t>”</a:t>
            </a:r>
          </a:p>
          <a:p>
            <a:pPr marL="0" indent="0" algn="ctr">
              <a:buNone/>
            </a:pP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dirty="0" smtClean="0">
                <a:latin typeface="+mj-lt"/>
              </a:rPr>
              <a:t>Elizabeth Drescher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i="1" dirty="0" smtClean="0">
                <a:latin typeface="+mj-lt"/>
              </a:rPr>
              <a:t>Choosing </a:t>
            </a:r>
            <a:r>
              <a:rPr lang="en-US" i="1" dirty="0">
                <a:latin typeface="+mj-lt"/>
              </a:rPr>
              <a:t>Our Religion: The Spiritual Lives of America’s Nones</a:t>
            </a:r>
          </a:p>
        </p:txBody>
      </p:sp>
    </p:spTree>
    <p:extLst>
      <p:ext uri="{BB962C8B-B14F-4D97-AF65-F5344CB8AC3E}">
        <p14:creationId xmlns:p14="http://schemas.microsoft.com/office/powerpoint/2010/main" val="18497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367"/>
            <a:ext cx="8229600" cy="11006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Transformation of Learning &amp; Faith Formation &amp; Parish Life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7156"/>
            <a:ext cx="8229600" cy="460984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Person-centered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Immersive Environments </a:t>
            </a:r>
            <a:endParaRPr lang="en-US" sz="3200" dirty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/>
              <a:t>Participatory </a:t>
            </a:r>
            <a:r>
              <a:rPr lang="en-US" sz="3200" dirty="0" smtClean="0"/>
              <a:t>&amp; Experiential</a:t>
            </a:r>
            <a:endParaRPr lang="en-US" sz="3200" dirty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Visual &amp; Multi</a:t>
            </a:r>
            <a:r>
              <a:rPr lang="en-US" sz="3200" dirty="0"/>
              <a:t>-</a:t>
            </a:r>
            <a:r>
              <a:rPr lang="en-US" sz="3200" dirty="0" smtClean="0"/>
              <a:t>Media &amp; Multi</a:t>
            </a:r>
            <a:r>
              <a:rPr lang="en-US" sz="3200" dirty="0"/>
              <a:t>-Sensory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Abundant Content, Accessible On Demand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Digitally</a:t>
            </a:r>
            <a:r>
              <a:rPr lang="en-US" sz="3200" dirty="0"/>
              <a:t>-Enabled &amp; </a:t>
            </a:r>
            <a:r>
              <a:rPr lang="en-US" sz="3200" dirty="0" smtClean="0"/>
              <a:t>Digitally Connected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Episodic Engagements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Micro-Learning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Personalized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200" dirty="0" smtClean="0"/>
              <a:t>Seamless Learning across Multiple Platforms</a:t>
            </a:r>
            <a:endParaRPr lang="en-US" sz="3200" dirty="0"/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5238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700" y="533400"/>
            <a:ext cx="8815694" cy="133375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Digitally Enabled &amp; Digitally Connected Parish Life, Ministry, &amp; Faith Formation </a:t>
            </a:r>
            <a:endParaRPr lang="en-US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2766933"/>
            <a:ext cx="8928099" cy="29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7378"/>
            <a:ext cx="8229600" cy="8033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Emerging Roles of Faith Formation Leader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803282"/>
            <a:ext cx="3931920" cy="639762"/>
          </a:xfrm>
          <a:solidFill>
            <a:srgbClr val="000090"/>
          </a:solidFill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Current Roles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601233"/>
            <a:ext cx="3931920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</a:pPr>
            <a:r>
              <a:rPr lang="en-US" sz="2800" dirty="0" smtClean="0">
                <a:solidFill>
                  <a:srgbClr val="000000"/>
                </a:solidFill>
              </a:rPr>
              <a:t>Developing religious content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</a:pPr>
            <a:r>
              <a:rPr lang="en-US" sz="2800" dirty="0" smtClean="0">
                <a:solidFill>
                  <a:srgbClr val="000000"/>
                </a:solidFill>
              </a:rPr>
              <a:t>Designing programming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</a:pPr>
            <a:r>
              <a:rPr lang="en-US" sz="2800" dirty="0" smtClean="0">
                <a:solidFill>
                  <a:srgbClr val="000000"/>
                </a:solidFill>
              </a:rPr>
              <a:t>Managing programming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</a:pPr>
            <a:r>
              <a:rPr lang="en-US" sz="2800" dirty="0" smtClean="0">
                <a:solidFill>
                  <a:srgbClr val="000000"/>
                </a:solidFill>
              </a:rPr>
              <a:t>Teaching/Facilitating programming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54880" y="1803282"/>
            <a:ext cx="3931920" cy="639762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Emerging Roles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601233"/>
            <a:ext cx="3931920" cy="39512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>
              <a:buClr>
                <a:schemeClr val="accent3"/>
              </a:buClr>
              <a:buSzPct val="100000"/>
            </a:pPr>
            <a:r>
              <a:rPr lang="en-US" sz="2800" i="1" dirty="0" smtClean="0">
                <a:solidFill>
                  <a:srgbClr val="000000"/>
                </a:solidFill>
              </a:rPr>
              <a:t>Designing</a:t>
            </a:r>
            <a:r>
              <a:rPr lang="en-US" sz="2800" dirty="0" smtClean="0">
                <a:solidFill>
                  <a:srgbClr val="000000"/>
                </a:solidFill>
              </a:rPr>
              <a:t> faith forming </a:t>
            </a:r>
            <a:r>
              <a:rPr lang="en-US" sz="2800" dirty="0">
                <a:solidFill>
                  <a:srgbClr val="000000"/>
                </a:solidFill>
              </a:rPr>
              <a:t>environments—</a:t>
            </a:r>
            <a:r>
              <a:rPr lang="en-US" sz="2800" i="1" dirty="0">
                <a:solidFill>
                  <a:srgbClr val="000000"/>
                </a:solidFill>
              </a:rPr>
              <a:t>architecture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chemeClr val="accent3"/>
              </a:buClr>
              <a:buSzPct val="100000"/>
            </a:pPr>
            <a:r>
              <a:rPr lang="en-US" sz="2800" i="1" dirty="0">
                <a:solidFill>
                  <a:srgbClr val="000000"/>
                </a:solidFill>
              </a:rPr>
              <a:t>Designing Digital Platforms</a:t>
            </a:r>
            <a:r>
              <a:rPr lang="en-US" sz="2800" dirty="0">
                <a:solidFill>
                  <a:srgbClr val="000000"/>
                </a:solidFill>
              </a:rPr>
              <a:t> for faith forming </a:t>
            </a:r>
            <a:r>
              <a:rPr lang="en-US" sz="2800" dirty="0" smtClean="0">
                <a:solidFill>
                  <a:srgbClr val="000000"/>
                </a:solidFill>
              </a:rPr>
              <a:t>content</a:t>
            </a:r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accent3"/>
              </a:buClr>
              <a:buSzPct val="100000"/>
            </a:pPr>
            <a:r>
              <a:rPr lang="en-US" sz="2800" i="1" dirty="0">
                <a:solidFill>
                  <a:srgbClr val="000000"/>
                </a:solidFill>
              </a:rPr>
              <a:t>Curating</a:t>
            </a:r>
            <a:r>
              <a:rPr lang="en-US" sz="2800" dirty="0">
                <a:solidFill>
                  <a:srgbClr val="000000"/>
                </a:solidFill>
              </a:rPr>
              <a:t> religious content and </a:t>
            </a:r>
            <a:r>
              <a:rPr lang="en-US" sz="2800" dirty="0" smtClean="0">
                <a:solidFill>
                  <a:srgbClr val="000000"/>
                </a:solidFill>
              </a:rPr>
              <a:t>experiences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1064618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Balancing Both Roles</a:t>
            </a:r>
          </a:p>
          <a:p>
            <a:pPr algn="ctr"/>
            <a:r>
              <a:rPr lang="en-US" dirty="0" smtClean="0"/>
              <a:t>|---------------------------------------------------------------------------------------------------------|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73127337_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90" y="922723"/>
            <a:ext cx="8384472" cy="53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Technologies Create </a:t>
            </a:r>
            <a:r>
              <a:rPr lang="en-US" sz="3600" dirty="0" smtClean="0"/>
              <a:t>transformation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8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#1. Networks of Faith Formation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6-08-21 at 3.17.4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15" y="1674556"/>
            <a:ext cx="8879409" cy="468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85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6 at 4.04.2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9" y="1285168"/>
            <a:ext cx="7401602" cy="52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568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Playlists of Content &amp; Experiences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8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6 at 4.04.3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65" y="563756"/>
            <a:ext cx="7878260" cy="617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59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4 at 10.00.27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1522815"/>
            <a:ext cx="8750300" cy="459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Family Faith Formation Network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14 at 10.13.27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3954" y="549824"/>
            <a:ext cx="5751997" cy="615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97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21 at 3.08.03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17745"/>
            <a:ext cx="8331806" cy="532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7145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Whole Community Network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3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Network Seasons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5" y="1981200"/>
            <a:ext cx="3897809" cy="4144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Fall Season: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September 1 – January 1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Winter/Spring Season: January 1 – May 1</a:t>
            </a:r>
            <a:endParaRPr lang="en-US" sz="2800" b="1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Summer Season: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May 1 – September 1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7630465"/>
              </p:ext>
            </p:extLst>
          </p:nvPr>
        </p:nvGraphicFramePr>
        <p:xfrm>
          <a:off x="3924300" y="2032000"/>
          <a:ext cx="50419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15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Connected System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0785928"/>
              </p:ext>
            </p:extLst>
          </p:nvPr>
        </p:nvGraphicFramePr>
        <p:xfrm>
          <a:off x="716432" y="1396999"/>
          <a:ext cx="7641936" cy="502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355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ith Growth Pathway VF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21" y="1211415"/>
            <a:ext cx="8597178" cy="556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28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#2. Personalized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93968"/>
            <a:ext cx="8229600" cy="9206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#3. Missional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6-08-21 at 7.44.2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5" y="1390610"/>
            <a:ext cx="9174415" cy="519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48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tMus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755" y="1524000"/>
            <a:ext cx="4074853" cy="513061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Print Era (1500s -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3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8-22 at 3.12.1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54" y="621983"/>
            <a:ext cx="7720256" cy="5880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02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97553852"/>
              </p:ext>
            </p:extLst>
          </p:nvPr>
        </p:nvGraphicFramePr>
        <p:xfrm>
          <a:off x="677333" y="1506536"/>
          <a:ext cx="7806267" cy="439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#4. Extend the Event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2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494507"/>
              </p:ext>
            </p:extLst>
          </p:nvPr>
        </p:nvGraphicFramePr>
        <p:xfrm>
          <a:off x="261809" y="445970"/>
          <a:ext cx="8424143" cy="6295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7084" y="3158320"/>
            <a:ext cx="156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Event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5000" y="549276"/>
            <a:ext cx="2748256" cy="3939509"/>
          </a:xfrm>
        </p:spPr>
        <p:txBody>
          <a:bodyPr>
            <a:normAutofit/>
          </a:bodyPr>
          <a:lstStyle/>
          <a:p>
            <a:r>
              <a:rPr lang="en-US" dirty="0" smtClean="0"/>
              <a:t>Sunday Worship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Tri-Saints Lutheran Church, NE </a:t>
            </a:r>
            <a:endParaRPr lang="en-US" dirty="0"/>
          </a:p>
        </p:txBody>
      </p:sp>
      <p:pic>
        <p:nvPicPr>
          <p:cNvPr id="4" name="Picture 3" descr="Screen Shot 2016-03-09 at 7.25.30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344" y="449381"/>
            <a:ext cx="4482276" cy="624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30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2900" y="775038"/>
            <a:ext cx="3191180" cy="4382702"/>
          </a:xfrm>
        </p:spPr>
        <p:txBody>
          <a:bodyPr/>
          <a:lstStyle/>
          <a:p>
            <a:r>
              <a:rPr lang="en-US" dirty="0" smtClean="0"/>
              <a:t>Preschool Faith Formation  @ Home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First Church</a:t>
            </a:r>
            <a:br>
              <a:rPr lang="en-US" dirty="0" smtClean="0"/>
            </a:br>
            <a:r>
              <a:rPr lang="en-US" dirty="0" smtClean="0"/>
              <a:t>Simsbury, CT</a:t>
            </a:r>
            <a:endParaRPr lang="en-US" dirty="0"/>
          </a:p>
        </p:txBody>
      </p:sp>
      <p:pic>
        <p:nvPicPr>
          <p:cNvPr id="5" name="Picture 4" descr="Screen Shot 2016-03-09 at 8.09.1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987" y="484188"/>
            <a:ext cx="4730741" cy="614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75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0565"/>
            <a:ext cx="9144000" cy="12903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#5. Build on an Event/Experience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700" dirty="0" smtClean="0">
                <a:solidFill>
                  <a:srgbClr val="FFFFFF"/>
                </a:solidFill>
              </a:rPr>
              <a:t>(Sacraments, VBS, Mission Trip, and much more)</a:t>
            </a:r>
            <a:endParaRPr lang="en-US" sz="2700" dirty="0">
              <a:solidFill>
                <a:srgbClr val="FFFFFF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89102533"/>
              </p:ext>
            </p:extLst>
          </p:nvPr>
        </p:nvGraphicFramePr>
        <p:xfrm>
          <a:off x="86840" y="2420791"/>
          <a:ext cx="9057160" cy="424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06842" y="1682610"/>
            <a:ext cx="33433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+mj-lt"/>
              </a:rPr>
              <a:t>Baptism </a:t>
            </a:r>
            <a:endParaRPr lang="en-US" sz="3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793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#3. Celebrating Milestones: Baptism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Church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Mentors/Coaches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Parent preparation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Family gathering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Ritual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Intergenerational connection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Celebration of Baptism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Reunion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Baptismal anniversaries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solidFill>
            <a:schemeClr val="accent3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Home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Caring conversations and storytelling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Celebrating rituals 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Learning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Praying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Reading the Bible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Serving</a:t>
            </a:r>
          </a:p>
          <a:p>
            <a:pPr marL="457200" indent="-457200"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Worshipping together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5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#6. Flip the Model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10302887"/>
              </p:ext>
            </p:extLst>
          </p:nvPr>
        </p:nvGraphicFramePr>
        <p:xfrm>
          <a:off x="379926" y="1768511"/>
          <a:ext cx="8306874" cy="422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689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8 at 8.50.09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65" y="1524000"/>
            <a:ext cx="8180958" cy="487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" y="533400"/>
            <a:ext cx="8944539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Christian Initiation &amp; New </a:t>
            </a:r>
            <a:r>
              <a:rPr lang="en-US" dirty="0"/>
              <a:t>M</a:t>
            </a:r>
            <a:r>
              <a:rPr lang="en-US" dirty="0" smtClean="0"/>
              <a:t>ember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5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75" y="1630326"/>
            <a:ext cx="4222450" cy="511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Confirmation</a:t>
            </a:r>
            <a:endParaRPr lang="en-US" dirty="0"/>
          </a:p>
        </p:txBody>
      </p:sp>
      <p:pic>
        <p:nvPicPr>
          <p:cNvPr id="5" name="Picture 4" descr="screen-capture-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409" y="2413944"/>
            <a:ext cx="3694391" cy="353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00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mm-proj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651" y="4441485"/>
            <a:ext cx="2943139" cy="2077857"/>
          </a:xfrm>
          <a:prstGeom prst="rect">
            <a:avLst/>
          </a:prstGeom>
        </p:spPr>
      </p:pic>
      <p:pic>
        <p:nvPicPr>
          <p:cNvPr id="4" name="Picture 3" descr="91237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5" y="1764061"/>
            <a:ext cx="2359097" cy="2160796"/>
          </a:xfrm>
          <a:prstGeom prst="rect">
            <a:avLst/>
          </a:prstGeom>
        </p:spPr>
      </p:pic>
      <p:pic>
        <p:nvPicPr>
          <p:cNvPr id="5" name="Picture 4" descr="kodak-ektagraphic-slide-projector-with-remote-and-timer-as-is-mechanic-issues-1.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705" y="1764061"/>
            <a:ext cx="3353605" cy="2515203"/>
          </a:xfrm>
          <a:prstGeom prst="rect">
            <a:avLst/>
          </a:prstGeom>
        </p:spPr>
      </p:pic>
      <p:pic>
        <p:nvPicPr>
          <p:cNvPr id="8" name="Picture 7" descr="1286833667_overhead20projecto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176" y="1524000"/>
            <a:ext cx="2693812" cy="2917485"/>
          </a:xfrm>
          <a:prstGeom prst="rect">
            <a:avLst/>
          </a:prstGeom>
        </p:spPr>
      </p:pic>
      <p:pic>
        <p:nvPicPr>
          <p:cNvPr id="9" name="Picture 8" descr="$_3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85" y="4550186"/>
            <a:ext cx="2465953" cy="1900091"/>
          </a:xfrm>
          <a:prstGeom prst="rect">
            <a:avLst/>
          </a:prstGeom>
        </p:spPr>
      </p:pic>
      <p:pic>
        <p:nvPicPr>
          <p:cNvPr id="11" name="Picture 10" descr="NEEarGKHMuFDIJ_2_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451" y="4811079"/>
            <a:ext cx="3243537" cy="1708263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Multimedia Era (1960s -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#7. Integrate Online and Gathered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7-01-19 at 5.02.52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15" y="1726037"/>
            <a:ext cx="8686800" cy="499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38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#8. Online 40-Day Lent Curriculum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1691239"/>
              </p:ext>
            </p:extLst>
          </p:nvPr>
        </p:nvGraphicFramePr>
        <p:xfrm>
          <a:off x="457199" y="1555677"/>
          <a:ext cx="8229600" cy="506621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853583"/>
                <a:gridCol w="2632817"/>
                <a:gridCol w="2743200"/>
              </a:tblGrid>
              <a:tr h="48297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Church     </a:t>
                      </a:r>
                      <a:r>
                        <a:rPr lang="en-US" sz="2400" dirty="0" smtClean="0">
                          <a:sym typeface="Wingdings"/>
                        </a:rPr>
                        <a:t>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Daily &amp; Home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ym typeface="Wingdings"/>
                        </a:rPr>
                        <a:t>      </a:t>
                      </a:r>
                      <a:r>
                        <a:rPr lang="en-US" sz="2400" dirty="0" smtClean="0"/>
                        <a:t>Online 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3238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Ash Wednesday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 Sunday</a:t>
                      </a:r>
                      <a:r>
                        <a:rPr lang="en-US" sz="2400" kern="1200" baseline="0" dirty="0" smtClean="0">
                          <a:effectLst/>
                        </a:rPr>
                        <a:t> liturgies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baseline="0" dirty="0" smtClean="0">
                          <a:effectLst/>
                        </a:rPr>
                        <a:t>Stations of the Cross</a:t>
                      </a:r>
                      <a:endParaRPr lang="en-US" sz="2400" kern="1200" dirty="0" smtClean="0">
                        <a:effectLst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 prayer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 retreat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</a:t>
                      </a:r>
                      <a:r>
                        <a:rPr lang="en-US" sz="2400" kern="1200" baseline="0" dirty="0" smtClean="0">
                          <a:effectLst/>
                        </a:rPr>
                        <a:t> service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baseline="0" dirty="0" smtClean="0">
                          <a:effectLst/>
                        </a:rPr>
                        <a:t>Lenten soup suppers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Fasting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Praying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baseline="0" dirty="0" smtClean="0">
                          <a:effectLst/>
                        </a:rPr>
                        <a:t>Service/Almsgiving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baseline="0" dirty="0" smtClean="0">
                          <a:effectLst/>
                        </a:rPr>
                        <a:t>Lectionary reflection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baseline="0" dirty="0" smtClean="0">
                          <a:effectLst/>
                        </a:rPr>
                        <a:t>Family Lenten activities </a:t>
                      </a:r>
                      <a:endParaRPr lang="en-US" sz="2400" kern="1200" dirty="0" smtClean="0">
                        <a:effectLst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endParaRPr lang="en-US" sz="2400" kern="1200" dirty="0" smtClean="0">
                        <a:effectLst/>
                      </a:endParaRPr>
                    </a:p>
                    <a:p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  <a:endParaRPr lang="en-US" sz="2400" kern="1200" dirty="0" smtClean="0">
                        <a:effectLst/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 learning resources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Lenten calendar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Daily Lenten prayer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Weekly table prayer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Video resources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Online retreat experience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 marL="78623" marR="786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09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18" y="696233"/>
            <a:ext cx="4154686" cy="990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#8. Online Prayer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7-01-19 at 4.39.28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3" y="2295950"/>
            <a:ext cx="4336647" cy="3055841"/>
          </a:xfrm>
          <a:prstGeom prst="rect">
            <a:avLst/>
          </a:prstGeom>
        </p:spPr>
      </p:pic>
      <p:pic>
        <p:nvPicPr>
          <p:cNvPr id="5" name="Picture 4" descr="Screen Shot 2017-01-19 at 4.42.24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171" y="3495496"/>
            <a:ext cx="4097375" cy="3064086"/>
          </a:xfrm>
          <a:prstGeom prst="rect">
            <a:avLst/>
          </a:prstGeom>
        </p:spPr>
      </p:pic>
      <p:pic>
        <p:nvPicPr>
          <p:cNvPr id="6" name="Picture 5" descr="Screen Shot 2017-01-19 at 4.42.12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171" y="493194"/>
            <a:ext cx="4097375" cy="29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1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#10. Pastoral Care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7-01-19 at 5.28.38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806" y="1524000"/>
            <a:ext cx="7282475" cy="50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3133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#11. Online Learning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7-01-19 at 5.37.02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20" y="3119766"/>
            <a:ext cx="4119144" cy="3371857"/>
          </a:xfrm>
          <a:prstGeom prst="rect">
            <a:avLst/>
          </a:prstGeom>
        </p:spPr>
      </p:pic>
      <p:pic>
        <p:nvPicPr>
          <p:cNvPr id="6" name="Picture 5" descr="Screen Shot 2017-01-19 at 5.36.53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240467"/>
            <a:ext cx="3202233" cy="629623"/>
          </a:xfrm>
          <a:prstGeom prst="rect">
            <a:avLst/>
          </a:prstGeom>
        </p:spPr>
      </p:pic>
      <p:pic>
        <p:nvPicPr>
          <p:cNvPr id="7" name="Picture 6" descr="Screen Shot 2017-01-19 at 5.35.11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530" y="1487210"/>
            <a:ext cx="4092343" cy="2493713"/>
          </a:xfrm>
          <a:prstGeom prst="rect">
            <a:avLst/>
          </a:prstGeom>
        </p:spPr>
      </p:pic>
      <p:pic>
        <p:nvPicPr>
          <p:cNvPr id="8" name="Picture 7" descr="Screen Shot 2017-01-19 at 5.22.24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531" y="4080209"/>
            <a:ext cx="4092343" cy="265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910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912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#12. Video Programming &amp; Library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387" y="1524000"/>
            <a:ext cx="5291891" cy="522815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Stream live presentations at church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Offer webinars as an alternative to a church-based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Record live presentations and webinars to create a home</a:t>
            </a:r>
            <a:r>
              <a:rPr lang="en-US" dirty="0">
                <a:solidFill>
                  <a:srgbClr val="FFFFFF"/>
                </a:solidFill>
              </a:rPr>
              <a:t>-grown </a:t>
            </a:r>
            <a:r>
              <a:rPr lang="en-US" dirty="0" smtClean="0">
                <a:solidFill>
                  <a:srgbClr val="FFFFFF"/>
                </a:solidFill>
              </a:rPr>
              <a:t>library of video content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Develop </a:t>
            </a:r>
            <a:r>
              <a:rPr lang="en-US" dirty="0">
                <a:solidFill>
                  <a:srgbClr val="FFFFFF"/>
                </a:solidFill>
              </a:rPr>
              <a:t>multiple versions of </a:t>
            </a:r>
            <a:r>
              <a:rPr lang="en-US" dirty="0" smtClean="0">
                <a:solidFill>
                  <a:srgbClr val="FFFFFF"/>
                </a:solidFill>
              </a:rPr>
              <a:t>a program:</a:t>
            </a:r>
          </a:p>
          <a:p>
            <a:pPr lvl="2"/>
            <a:r>
              <a:rPr lang="en-US" sz="2400" dirty="0" smtClean="0">
                <a:solidFill>
                  <a:srgbClr val="FFFFFF"/>
                </a:solidFill>
              </a:rPr>
              <a:t>design and conduct a gathered </a:t>
            </a:r>
            <a:r>
              <a:rPr lang="en-US" sz="2400" dirty="0">
                <a:solidFill>
                  <a:srgbClr val="FFFFFF"/>
                </a:solidFill>
              </a:rPr>
              <a:t>program </a:t>
            </a:r>
            <a:r>
              <a:rPr lang="mr-IN" sz="2400" dirty="0" smtClean="0">
                <a:solidFill>
                  <a:srgbClr val="FFFFFF"/>
                </a:solidFill>
              </a:rPr>
              <a:t>–</a:t>
            </a:r>
            <a:r>
              <a:rPr lang="en-US" sz="2400" dirty="0" smtClean="0">
                <a:solidFill>
                  <a:srgbClr val="FFFFFF"/>
                </a:solidFill>
              </a:rPr>
              <a:t> record it</a:t>
            </a:r>
          </a:p>
          <a:p>
            <a:pPr lvl="2"/>
            <a:r>
              <a:rPr lang="en-US" sz="2400" dirty="0" smtClean="0">
                <a:solidFill>
                  <a:srgbClr val="FFFFFF"/>
                </a:solidFill>
              </a:rPr>
              <a:t>Edit the video in segments</a:t>
            </a:r>
          </a:p>
          <a:p>
            <a:pPr lvl="2"/>
            <a:r>
              <a:rPr lang="en-US" sz="2400" dirty="0" smtClean="0">
                <a:solidFill>
                  <a:srgbClr val="FFFFFF"/>
                </a:solidFill>
              </a:rPr>
              <a:t>Design individual, mentored, or </a:t>
            </a:r>
            <a:r>
              <a:rPr lang="en-US" sz="2400" dirty="0">
                <a:solidFill>
                  <a:srgbClr val="FFFFFF"/>
                </a:solidFill>
              </a:rPr>
              <a:t>small group study </a:t>
            </a:r>
            <a:r>
              <a:rPr lang="en-US" sz="2400" dirty="0" smtClean="0">
                <a:solidFill>
                  <a:srgbClr val="FFFFFF"/>
                </a:solidFill>
              </a:rPr>
              <a:t>with </a:t>
            </a:r>
            <a:r>
              <a:rPr lang="en-US" sz="2400" dirty="0">
                <a:solidFill>
                  <a:srgbClr val="FFFFFF"/>
                </a:solidFill>
              </a:rPr>
              <a:t>a </a:t>
            </a:r>
            <a:r>
              <a:rPr lang="en-US" sz="2400" dirty="0" smtClean="0">
                <a:solidFill>
                  <a:srgbClr val="FFFFFF"/>
                </a:solidFill>
              </a:rPr>
              <a:t>guide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and resources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meetings_b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55" y="3983991"/>
            <a:ext cx="3140363" cy="2493008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80" y="1671756"/>
            <a:ext cx="2080084" cy="20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06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imagining Cover final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96" y="1773857"/>
            <a:ext cx="2045348" cy="309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Lifelong Faith Books </a:t>
            </a:r>
            <a:endParaRPr lang="en-US" dirty="0"/>
          </a:p>
        </p:txBody>
      </p:sp>
      <p:pic>
        <p:nvPicPr>
          <p:cNvPr id="2" name="Picture 1" descr="AFF Co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95" y="3177210"/>
            <a:ext cx="20574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amiliesCenter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995" y="3291511"/>
            <a:ext cx="19812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Generations Cover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172" y="1773857"/>
            <a:ext cx="2102168" cy="319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84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" t="12069" r="1743" b="4187"/>
          <a:stretch/>
        </p:blipFill>
        <p:spPr>
          <a:xfrm>
            <a:off x="4135944" y="4339464"/>
            <a:ext cx="4186015" cy="2352471"/>
          </a:xfrm>
          <a:prstGeom prst="rect">
            <a:avLst/>
          </a:prstGeom>
        </p:spPr>
      </p:pic>
      <p:pic>
        <p:nvPicPr>
          <p:cNvPr id="2" name="Picture 1" descr="v_ATIV_170x170_medium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956" y="2474244"/>
            <a:ext cx="913003" cy="1711934"/>
          </a:xfrm>
          <a:prstGeom prst="rect">
            <a:avLst/>
          </a:prstGeom>
        </p:spPr>
      </p:pic>
      <p:pic>
        <p:nvPicPr>
          <p:cNvPr id="4" name="Picture 3" descr="tabpro10wht_600x600_xlarg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146" y="464451"/>
            <a:ext cx="2452654" cy="1777249"/>
          </a:xfrm>
          <a:prstGeom prst="rect">
            <a:avLst/>
          </a:prstGeom>
        </p:spPr>
      </p:pic>
      <p:pic>
        <p:nvPicPr>
          <p:cNvPr id="5" name="Picture 4" descr="e995d5b6-d023-4909-be29-af0c57f5f35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5" t="7263" r="1364" b="11281"/>
          <a:stretch/>
        </p:blipFill>
        <p:spPr>
          <a:xfrm>
            <a:off x="3294148" y="2590776"/>
            <a:ext cx="3640331" cy="2051336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72" y="2404912"/>
            <a:ext cx="2958276" cy="2237200"/>
          </a:xfrm>
          <a:prstGeom prst="rect">
            <a:avLst/>
          </a:prstGeom>
        </p:spPr>
      </p:pic>
      <p:pic>
        <p:nvPicPr>
          <p:cNvPr id="6" name="Picture 5" descr="VR-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72" y="4941460"/>
            <a:ext cx="3008079" cy="15810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2825" y="464451"/>
            <a:ext cx="3016407" cy="1471179"/>
          </a:xfrm>
        </p:spPr>
        <p:txBody>
          <a:bodyPr>
            <a:normAutofit/>
          </a:bodyPr>
          <a:lstStyle/>
          <a:p>
            <a:r>
              <a:rPr lang="en-US" dirty="0" smtClean="0"/>
              <a:t>The Digital Era (2000s -)</a:t>
            </a:r>
            <a:endParaRPr lang="en-US" dirty="0"/>
          </a:p>
        </p:txBody>
      </p:sp>
      <p:pic>
        <p:nvPicPr>
          <p:cNvPr id="11" name="Picture 10" descr="smart_boardd-300x26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029" y="408751"/>
            <a:ext cx="2312120" cy="20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" y="0"/>
            <a:ext cx="5061686" cy="2862665"/>
          </a:xfrm>
          <a:prstGeom prst="rect">
            <a:avLst/>
          </a:prstGeom>
        </p:spPr>
      </p:pic>
      <p:pic>
        <p:nvPicPr>
          <p:cNvPr id="3" name="Picture 2" descr="173.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28803"/>
            <a:ext cx="4846697" cy="3210937"/>
          </a:xfrm>
          <a:prstGeom prst="rect">
            <a:avLst/>
          </a:prstGeom>
        </p:spPr>
      </p:pic>
      <p:pic>
        <p:nvPicPr>
          <p:cNvPr id="4" name="Picture 3" descr="13861795-Technological-family-with-a-laptop-and-tablet-computer-at-home--Stock-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523" y="220134"/>
            <a:ext cx="4516478" cy="3008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523" y="3694048"/>
            <a:ext cx="4516477" cy="29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3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937" y="572155"/>
            <a:ext cx="2838620" cy="1344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964" y="5822712"/>
            <a:ext cx="3097179" cy="72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92" y="2117261"/>
            <a:ext cx="3363686" cy="950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669" y="4623163"/>
            <a:ext cx="1641092" cy="1641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87" y="1916765"/>
            <a:ext cx="2501900" cy="1026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25" b="25026"/>
          <a:stretch/>
        </p:blipFill>
        <p:spPr>
          <a:xfrm>
            <a:off x="6158771" y="3219431"/>
            <a:ext cx="2870523" cy="1020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787" y="3647652"/>
            <a:ext cx="3281184" cy="8307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268" y="4898671"/>
            <a:ext cx="2584289" cy="5933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249" y="3219431"/>
            <a:ext cx="1574274" cy="157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Unknown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9788" y="402484"/>
            <a:ext cx="1862666" cy="1866754"/>
          </a:xfrm>
          <a:prstGeom prst="rect">
            <a:avLst/>
          </a:prstGeom>
        </p:spPr>
      </p:pic>
      <p:pic>
        <p:nvPicPr>
          <p:cNvPr id="5" name="Picture 4" descr="snapcha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73" y="4898671"/>
            <a:ext cx="1759391" cy="17593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107" y="402484"/>
            <a:ext cx="3243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The Digital Era (2000s -)</a:t>
            </a:r>
          </a:p>
        </p:txBody>
      </p:sp>
    </p:spTree>
    <p:extLst>
      <p:ext uri="{BB962C8B-B14F-4D97-AF65-F5344CB8AC3E}">
        <p14:creationId xmlns:p14="http://schemas.microsoft.com/office/powerpoint/2010/main" val="19291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512"/>
            <a:ext cx="1990541" cy="23122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Digital Era (2000s)</a:t>
            </a:r>
            <a:endParaRPr lang="en-US" dirty="0"/>
          </a:p>
        </p:txBody>
      </p:sp>
      <p:pic>
        <p:nvPicPr>
          <p:cNvPr id="3" name="Picture 2" descr="share-thumb-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444" y="412512"/>
            <a:ext cx="2898434" cy="2898434"/>
          </a:xfrm>
          <a:prstGeom prst="rect">
            <a:avLst/>
          </a:prstGeom>
        </p:spPr>
      </p:pic>
      <p:pic>
        <p:nvPicPr>
          <p:cNvPr id="4" name="Picture 3" descr="Screen Shot 2017-01-19 at 4.19.38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283" y="3430356"/>
            <a:ext cx="4143746" cy="334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7-01-19 at 4.20.54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283" y="473663"/>
            <a:ext cx="4100416" cy="275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7-01-19 at 4.28.56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14" y="3430356"/>
            <a:ext cx="4511253" cy="334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Triple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Internet Revolution</a:t>
            </a:r>
          </a:p>
          <a:p>
            <a:pPr marL="514350" indent="-51435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Mobile Revolution</a:t>
            </a:r>
          </a:p>
          <a:p>
            <a:pPr marL="514350" indent="-51435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Social Media Revolution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Information is now. . . </a:t>
            </a:r>
          </a:p>
          <a:p>
            <a:pPr lvl="1" indent="-457200">
              <a:spcBef>
                <a:spcPts val="0"/>
              </a:spcBef>
              <a:buClr>
                <a:schemeClr val="accent3"/>
              </a:buClr>
              <a:buSzPct val="100000"/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Portable</a:t>
            </a:r>
          </a:p>
          <a:p>
            <a:pPr lvl="1" indent="-457200">
              <a:spcBef>
                <a:spcPts val="0"/>
              </a:spcBef>
              <a:buClr>
                <a:schemeClr val="accent3"/>
              </a:buClr>
              <a:buSzPct val="100000"/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Personal</a:t>
            </a:r>
          </a:p>
          <a:p>
            <a:pPr lvl="1" indent="-457200">
              <a:spcBef>
                <a:spcPts val="0"/>
              </a:spcBef>
              <a:buClr>
                <a:schemeClr val="accent3"/>
              </a:buClr>
              <a:buSzPct val="100000"/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Participatory</a:t>
            </a:r>
          </a:p>
        </p:txBody>
      </p:sp>
      <p:pic>
        <p:nvPicPr>
          <p:cNvPr id="5" name="Picture 4" descr="networked-book-jac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095" y="1600200"/>
            <a:ext cx="2786260" cy="41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2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9B0101"/>
      </a:accent1>
      <a:accent2>
        <a:srgbClr val="008040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4453</TotalTime>
  <Words>893</Words>
  <Application>Microsoft Macintosh PowerPoint</Application>
  <PresentationFormat>On-screen Show (4:3)</PresentationFormat>
  <Paragraphs>176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Clarity</vt:lpstr>
      <vt:lpstr>Reimaging Ministry &amp; Faith Formation   in a Digital World </vt:lpstr>
      <vt:lpstr>Technologies Create transformation</vt:lpstr>
      <vt:lpstr>The Print Era (1500s - )</vt:lpstr>
      <vt:lpstr>The Multimedia Era (1960s - )</vt:lpstr>
      <vt:lpstr>The Digital Era (2000s -)</vt:lpstr>
      <vt:lpstr>PowerPoint Presentation</vt:lpstr>
      <vt:lpstr>PowerPoint Presentation</vt:lpstr>
      <vt:lpstr>The Digital Era (2000s)</vt:lpstr>
      <vt:lpstr>The Triple Revolution</vt:lpstr>
      <vt:lpstr>If you know that . . . . </vt:lpstr>
      <vt:lpstr>Transformation of Learning &amp; Faith Formation </vt:lpstr>
      <vt:lpstr>PowerPoint Presentation</vt:lpstr>
      <vt:lpstr>Malcolm Knowles Learning Community 1970s</vt:lpstr>
      <vt:lpstr>PowerPoint Presentation</vt:lpstr>
      <vt:lpstr>PowerPoint Presentation</vt:lpstr>
      <vt:lpstr>Transformation of Learning &amp; Faith Formation &amp; Parish Life </vt:lpstr>
      <vt:lpstr>Digitally Enabled &amp; Digitally Connected Parish Life, Ministry, &amp; Faith Formation </vt:lpstr>
      <vt:lpstr>Emerging Roles of Faith Formation Leader</vt:lpstr>
      <vt:lpstr>PowerPoint Presentation</vt:lpstr>
      <vt:lpstr>#1. Networks of Faith Formation</vt:lpstr>
      <vt:lpstr>Playlists of Content &amp; Experiences</vt:lpstr>
      <vt:lpstr>PowerPoint Presentation</vt:lpstr>
      <vt:lpstr>Family Faith Formation Network</vt:lpstr>
      <vt:lpstr>PowerPoint Presentation</vt:lpstr>
      <vt:lpstr>Whole Community Network</vt:lpstr>
      <vt:lpstr>Network Seasons</vt:lpstr>
      <vt:lpstr>Connected System</vt:lpstr>
      <vt:lpstr>#2. Personalized</vt:lpstr>
      <vt:lpstr>#3. Missional</vt:lpstr>
      <vt:lpstr>PowerPoint Presentation</vt:lpstr>
      <vt:lpstr>#4. Extend the Event</vt:lpstr>
      <vt:lpstr>PowerPoint Presentation</vt:lpstr>
      <vt:lpstr>Sunday Worship  Tri-Saints Lutheran Church, NE </vt:lpstr>
      <vt:lpstr>Preschool Faith Formation  @ Home  First Church Simsbury, CT</vt:lpstr>
      <vt:lpstr>#5. Build on an Event/Experience  (Sacraments, VBS, Mission Trip, and much more)</vt:lpstr>
      <vt:lpstr>#3. Celebrating Milestones: Baptism</vt:lpstr>
      <vt:lpstr>#6. Flip the Model</vt:lpstr>
      <vt:lpstr>Christian Initiation &amp; New Member Formation</vt:lpstr>
      <vt:lpstr>Confirmation</vt:lpstr>
      <vt:lpstr>#7. Integrate Online and Gathered</vt:lpstr>
      <vt:lpstr>#8. Online 40-Day Lent Curriculum</vt:lpstr>
      <vt:lpstr>#8. Online Prayer</vt:lpstr>
      <vt:lpstr>#10. Pastoral Care</vt:lpstr>
      <vt:lpstr>#11. Online Learning</vt:lpstr>
      <vt:lpstr>#12. Video Programming &amp; Library</vt:lpstr>
      <vt:lpstr>Lifelong Faith Books </vt:lpstr>
    </vt:vector>
  </TitlesOfParts>
  <Company>Lifelong Faith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Roberto</dc:creator>
  <cp:lastModifiedBy>John Roberto</cp:lastModifiedBy>
  <cp:revision>319</cp:revision>
  <cp:lastPrinted>2016-08-26T07:27:13Z</cp:lastPrinted>
  <dcterms:created xsi:type="dcterms:W3CDTF">2016-08-20T20:11:35Z</dcterms:created>
  <dcterms:modified xsi:type="dcterms:W3CDTF">2017-01-22T18:41:25Z</dcterms:modified>
</cp:coreProperties>
</file>