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</p:sldMasterIdLst>
  <p:notesMasterIdLst>
    <p:notesMasterId r:id="rId95"/>
  </p:notesMasterIdLst>
  <p:handoutMasterIdLst>
    <p:handoutMasterId r:id="rId96"/>
  </p:handoutMasterIdLst>
  <p:sldIdLst>
    <p:sldId id="1157" r:id="rId2"/>
    <p:sldId id="1158" r:id="rId3"/>
    <p:sldId id="1268" r:id="rId4"/>
    <p:sldId id="1269" r:id="rId5"/>
    <p:sldId id="1033" r:id="rId6"/>
    <p:sldId id="1156" r:id="rId7"/>
    <p:sldId id="1018" r:id="rId8"/>
    <p:sldId id="1036" r:id="rId9"/>
    <p:sldId id="995" r:id="rId10"/>
    <p:sldId id="936" r:id="rId11"/>
    <p:sldId id="1010" r:id="rId12"/>
    <p:sldId id="1012" r:id="rId13"/>
    <p:sldId id="954" r:id="rId14"/>
    <p:sldId id="976" r:id="rId15"/>
    <p:sldId id="964" r:id="rId16"/>
    <p:sldId id="1014" r:id="rId17"/>
    <p:sldId id="1015" r:id="rId18"/>
    <p:sldId id="1142" r:id="rId19"/>
    <p:sldId id="1021" r:id="rId20"/>
    <p:sldId id="1022" r:id="rId21"/>
    <p:sldId id="1046" r:id="rId22"/>
    <p:sldId id="1258" r:id="rId23"/>
    <p:sldId id="1262" r:id="rId24"/>
    <p:sldId id="1259" r:id="rId25"/>
    <p:sldId id="1215" r:id="rId26"/>
    <p:sldId id="1048" r:id="rId27"/>
    <p:sldId id="1207" r:id="rId28"/>
    <p:sldId id="1208" r:id="rId29"/>
    <p:sldId id="1266" r:id="rId30"/>
    <p:sldId id="1267" r:id="rId31"/>
    <p:sldId id="1251" r:id="rId32"/>
    <p:sldId id="1026" r:id="rId33"/>
    <p:sldId id="1206" r:id="rId34"/>
    <p:sldId id="1253" r:id="rId35"/>
    <p:sldId id="1254" r:id="rId36"/>
    <p:sldId id="1255" r:id="rId37"/>
    <p:sldId id="1224" r:id="rId38"/>
    <p:sldId id="1260" r:id="rId39"/>
    <p:sldId id="1230" r:id="rId40"/>
    <p:sldId id="1240" r:id="rId41"/>
    <p:sldId id="1196" r:id="rId42"/>
    <p:sldId id="1217" r:id="rId43"/>
    <p:sldId id="1218" r:id="rId44"/>
    <p:sldId id="1219" r:id="rId45"/>
    <p:sldId id="1198" r:id="rId46"/>
    <p:sldId id="1220" r:id="rId47"/>
    <p:sldId id="1221" r:id="rId48"/>
    <p:sldId id="1222" r:id="rId49"/>
    <p:sldId id="1223" r:id="rId50"/>
    <p:sldId id="1226" r:id="rId51"/>
    <p:sldId id="1099" r:id="rId52"/>
    <p:sldId id="1100" r:id="rId53"/>
    <p:sldId id="1201" r:id="rId54"/>
    <p:sldId id="1232" r:id="rId55"/>
    <p:sldId id="1233" r:id="rId56"/>
    <p:sldId id="1227" r:id="rId57"/>
    <p:sldId id="1228" r:id="rId58"/>
    <p:sldId id="1229" r:id="rId59"/>
    <p:sldId id="1241" r:id="rId60"/>
    <p:sldId id="1242" r:id="rId61"/>
    <p:sldId id="1243" r:id="rId62"/>
    <p:sldId id="1101" r:id="rId63"/>
    <p:sldId id="1102" r:id="rId64"/>
    <p:sldId id="1103" r:id="rId65"/>
    <p:sldId id="1104" r:id="rId66"/>
    <p:sldId id="1108" r:id="rId67"/>
    <p:sldId id="1231" r:id="rId68"/>
    <p:sldId id="1204" r:id="rId69"/>
    <p:sldId id="1234" r:id="rId70"/>
    <p:sldId id="1235" r:id="rId71"/>
    <p:sldId id="1236" r:id="rId72"/>
    <p:sldId id="1237" r:id="rId73"/>
    <p:sldId id="1238" r:id="rId74"/>
    <p:sldId id="1244" r:id="rId75"/>
    <p:sldId id="1245" r:id="rId76"/>
    <p:sldId id="1256" r:id="rId77"/>
    <p:sldId id="1257" r:id="rId78"/>
    <p:sldId id="1263" r:id="rId79"/>
    <p:sldId id="1246" r:id="rId80"/>
    <p:sldId id="1261" r:id="rId81"/>
    <p:sldId id="1202" r:id="rId82"/>
    <p:sldId id="1203" r:id="rId83"/>
    <p:sldId id="1216" r:id="rId84"/>
    <p:sldId id="1247" r:id="rId85"/>
    <p:sldId id="1248" r:id="rId86"/>
    <p:sldId id="1249" r:id="rId87"/>
    <p:sldId id="1250" r:id="rId88"/>
    <p:sldId id="1211" r:id="rId89"/>
    <p:sldId id="1212" r:id="rId90"/>
    <p:sldId id="1265" r:id="rId91"/>
    <p:sldId id="1213" r:id="rId92"/>
    <p:sldId id="1214" r:id="rId93"/>
    <p:sldId id="1264" r:id="rId9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>
    <p:restoredLeft sz="33285" autoAdjust="0"/>
    <p:restoredTop sz="99544" autoAdjust="0"/>
  </p:normalViewPr>
  <p:slideViewPr>
    <p:cSldViewPr snapToGrid="0" snapToObjects="1">
      <p:cViewPr>
        <p:scale>
          <a:sx n="100" d="100"/>
          <a:sy n="100" d="100"/>
        </p:scale>
        <p:origin x="-744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-3456" y="-12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notesMaster" Target="notesMasters/notesMaster1.xml"/><Relationship Id="rId96" Type="http://schemas.openxmlformats.org/officeDocument/2006/relationships/handoutMaster" Target="handoutMasters/handoutMaster1.xml"/><Relationship Id="rId97" Type="http://schemas.openxmlformats.org/officeDocument/2006/relationships/printerSettings" Target="printerSettings/printerSettings1.bin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heme" Target="theme/theme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2A59F8-4A46-F347-8B15-F8D8A97D5143}" type="doc">
      <dgm:prSet loTypeId="urn:microsoft.com/office/officeart/2005/8/layout/cycle7" loCatId="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AB24AC8-77B4-F54E-977D-43E2F62F5BDD}">
      <dgm:prSet phldrT="[Text]"/>
      <dgm:spPr/>
      <dgm:t>
        <a:bodyPr/>
        <a:lstStyle/>
        <a:p>
          <a:r>
            <a:rPr lang="en-US" b="1" dirty="0" smtClean="0"/>
            <a:t>Church</a:t>
          </a:r>
          <a:endParaRPr lang="en-US" b="1" dirty="0"/>
        </a:p>
      </dgm:t>
    </dgm:pt>
    <dgm:pt modelId="{B9DC9462-5BE8-4A4A-980E-2A30E2004FE0}" type="parTrans" cxnId="{9A012746-CA09-2C44-AA7F-43A273E71742}">
      <dgm:prSet/>
      <dgm:spPr/>
      <dgm:t>
        <a:bodyPr/>
        <a:lstStyle/>
        <a:p>
          <a:endParaRPr lang="en-US"/>
        </a:p>
      </dgm:t>
    </dgm:pt>
    <dgm:pt modelId="{FB188E59-CF32-F846-9954-90A2C745534C}" type="sibTrans" cxnId="{9A012746-CA09-2C44-AA7F-43A273E71742}">
      <dgm:prSet/>
      <dgm:spPr/>
      <dgm:t>
        <a:bodyPr/>
        <a:lstStyle/>
        <a:p>
          <a:endParaRPr lang="en-US" dirty="0"/>
        </a:p>
      </dgm:t>
    </dgm:pt>
    <dgm:pt modelId="{B9917C51-2907-9641-A350-573DD6D2E80B}">
      <dgm:prSet phldrT="[Text]"/>
      <dgm:spPr/>
      <dgm:t>
        <a:bodyPr/>
        <a:lstStyle/>
        <a:p>
          <a:r>
            <a:rPr lang="en-US" b="1" dirty="0" smtClean="0"/>
            <a:t>Home</a:t>
          </a:r>
          <a:endParaRPr lang="en-US" b="1" dirty="0"/>
        </a:p>
      </dgm:t>
    </dgm:pt>
    <dgm:pt modelId="{FED1FCB7-693C-7042-AF64-2FF073FC236A}" type="parTrans" cxnId="{0D58D50B-FC85-A942-8D5C-0DC4A296AD6B}">
      <dgm:prSet/>
      <dgm:spPr/>
      <dgm:t>
        <a:bodyPr/>
        <a:lstStyle/>
        <a:p>
          <a:endParaRPr lang="en-US"/>
        </a:p>
      </dgm:t>
    </dgm:pt>
    <dgm:pt modelId="{882073DB-95E2-0343-88BB-41860E80D286}" type="sibTrans" cxnId="{0D58D50B-FC85-A942-8D5C-0DC4A296AD6B}">
      <dgm:prSet/>
      <dgm:spPr/>
      <dgm:t>
        <a:bodyPr/>
        <a:lstStyle/>
        <a:p>
          <a:endParaRPr lang="en-US" dirty="0"/>
        </a:p>
      </dgm:t>
    </dgm:pt>
    <dgm:pt modelId="{B6B5FA19-B8B5-C146-AAE9-DEF2442439F6}">
      <dgm:prSet phldrT="[Text]"/>
      <dgm:spPr/>
      <dgm:t>
        <a:bodyPr/>
        <a:lstStyle/>
        <a:p>
          <a:r>
            <a:rPr lang="en-US" b="1" dirty="0" smtClean="0"/>
            <a:t>Ethnic Culture</a:t>
          </a:r>
          <a:endParaRPr lang="en-US" b="1" dirty="0"/>
        </a:p>
      </dgm:t>
    </dgm:pt>
    <dgm:pt modelId="{B5BF395A-7AF8-1B46-9EE8-EC227ED1DE57}" type="parTrans" cxnId="{FAEF3628-CF54-1142-B021-03477DDE1668}">
      <dgm:prSet/>
      <dgm:spPr/>
      <dgm:t>
        <a:bodyPr/>
        <a:lstStyle/>
        <a:p>
          <a:endParaRPr lang="en-US"/>
        </a:p>
      </dgm:t>
    </dgm:pt>
    <dgm:pt modelId="{DFEDAAAF-80CE-514D-8DEF-C2120E3D3962}" type="sibTrans" cxnId="{FAEF3628-CF54-1142-B021-03477DDE1668}">
      <dgm:prSet/>
      <dgm:spPr/>
      <dgm:t>
        <a:bodyPr/>
        <a:lstStyle/>
        <a:p>
          <a:endParaRPr lang="en-US" dirty="0"/>
        </a:p>
      </dgm:t>
    </dgm:pt>
    <dgm:pt modelId="{78386DBB-39F5-E54A-B330-51123D90AACB}">
      <dgm:prSet phldrT="[Text]"/>
      <dgm:spPr/>
      <dgm:t>
        <a:bodyPr/>
        <a:lstStyle/>
        <a:p>
          <a:r>
            <a:rPr lang="en-US" b="1" dirty="0" smtClean="0"/>
            <a:t>School (Religious)</a:t>
          </a:r>
          <a:endParaRPr lang="en-US" b="1" dirty="0"/>
        </a:p>
      </dgm:t>
    </dgm:pt>
    <dgm:pt modelId="{0F0840EE-0C25-E74F-901B-3D98E401A27D}" type="parTrans" cxnId="{02A40E9C-68E6-214C-AE20-CAE3621C8F0A}">
      <dgm:prSet/>
      <dgm:spPr/>
      <dgm:t>
        <a:bodyPr/>
        <a:lstStyle/>
        <a:p>
          <a:endParaRPr lang="en-US"/>
        </a:p>
      </dgm:t>
    </dgm:pt>
    <dgm:pt modelId="{2E5C2488-97C2-7944-AB66-DD1E235628D1}" type="sibTrans" cxnId="{02A40E9C-68E6-214C-AE20-CAE3621C8F0A}">
      <dgm:prSet/>
      <dgm:spPr/>
      <dgm:t>
        <a:bodyPr/>
        <a:lstStyle/>
        <a:p>
          <a:endParaRPr lang="en-US" dirty="0"/>
        </a:p>
      </dgm:t>
    </dgm:pt>
    <dgm:pt modelId="{BAD91AEF-012A-2C41-95F5-6A405AB645A6}" type="pres">
      <dgm:prSet presAssocID="{9C2A59F8-4A46-F347-8B15-F8D8A97D514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6C1AFCD-22D1-0548-82DC-94CAFFB535A6}" type="pres">
      <dgm:prSet presAssocID="{7AB24AC8-77B4-F54E-977D-43E2F62F5BD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D52243-D4EC-9F48-B849-583BE5D24FB7}" type="pres">
      <dgm:prSet presAssocID="{FB188E59-CF32-F846-9954-90A2C745534C}" presName="sibTrans" presStyleLbl="sibTrans2D1" presStyleIdx="0" presStyleCnt="4"/>
      <dgm:spPr/>
      <dgm:t>
        <a:bodyPr/>
        <a:lstStyle/>
        <a:p>
          <a:endParaRPr lang="en-US"/>
        </a:p>
      </dgm:t>
    </dgm:pt>
    <dgm:pt modelId="{E31524AE-F5F0-9745-9456-15FF95A7209D}" type="pres">
      <dgm:prSet presAssocID="{FB188E59-CF32-F846-9954-90A2C745534C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CBAFF447-5A09-4845-9527-DB540360D7D3}" type="pres">
      <dgm:prSet presAssocID="{B9917C51-2907-9641-A350-573DD6D2E80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06B1E8-98E8-6347-A5D5-D749A30960BC}" type="pres">
      <dgm:prSet presAssocID="{882073DB-95E2-0343-88BB-41860E80D286}" presName="sibTrans" presStyleLbl="sibTrans2D1" presStyleIdx="1" presStyleCnt="4"/>
      <dgm:spPr/>
      <dgm:t>
        <a:bodyPr/>
        <a:lstStyle/>
        <a:p>
          <a:endParaRPr lang="en-US"/>
        </a:p>
      </dgm:t>
    </dgm:pt>
    <dgm:pt modelId="{22E1173C-7640-DD42-A6C0-04F2BC86C35B}" type="pres">
      <dgm:prSet presAssocID="{882073DB-95E2-0343-88BB-41860E80D286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F1F22526-7E44-294A-8214-DFF18FC6D921}" type="pres">
      <dgm:prSet presAssocID="{B6B5FA19-B8B5-C146-AAE9-DEF2442439F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359D11-58C1-E544-BE90-AB18C5168B3A}" type="pres">
      <dgm:prSet presAssocID="{DFEDAAAF-80CE-514D-8DEF-C2120E3D3962}" presName="sibTrans" presStyleLbl="sibTrans2D1" presStyleIdx="2" presStyleCnt="4"/>
      <dgm:spPr/>
      <dgm:t>
        <a:bodyPr/>
        <a:lstStyle/>
        <a:p>
          <a:endParaRPr lang="en-US"/>
        </a:p>
      </dgm:t>
    </dgm:pt>
    <dgm:pt modelId="{8FAEA3A3-3B76-5648-886A-9A371D0A2D22}" type="pres">
      <dgm:prSet presAssocID="{DFEDAAAF-80CE-514D-8DEF-C2120E3D3962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01EF89DF-8DB2-3741-8420-E8D41386F7A2}" type="pres">
      <dgm:prSet presAssocID="{78386DBB-39F5-E54A-B330-51123D90AAC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C5C410-5C7D-2F45-AAA1-786BCD0BF586}" type="pres">
      <dgm:prSet presAssocID="{2E5C2488-97C2-7944-AB66-DD1E235628D1}" presName="sibTrans" presStyleLbl="sibTrans2D1" presStyleIdx="3" presStyleCnt="4"/>
      <dgm:spPr/>
      <dgm:t>
        <a:bodyPr/>
        <a:lstStyle/>
        <a:p>
          <a:endParaRPr lang="en-US"/>
        </a:p>
      </dgm:t>
    </dgm:pt>
    <dgm:pt modelId="{6A558D86-13EA-B944-BED8-6B2714913B6F}" type="pres">
      <dgm:prSet presAssocID="{2E5C2488-97C2-7944-AB66-DD1E235628D1}" presName="connectorText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D7A2B132-BFC4-284D-96E8-5A21A3E527D1}" type="presOf" srcId="{9C2A59F8-4A46-F347-8B15-F8D8A97D5143}" destId="{BAD91AEF-012A-2C41-95F5-6A405AB645A6}" srcOrd="0" destOrd="0" presId="urn:microsoft.com/office/officeart/2005/8/layout/cycle7"/>
    <dgm:cxn modelId="{0D58D50B-FC85-A942-8D5C-0DC4A296AD6B}" srcId="{9C2A59F8-4A46-F347-8B15-F8D8A97D5143}" destId="{B9917C51-2907-9641-A350-573DD6D2E80B}" srcOrd="1" destOrd="0" parTransId="{FED1FCB7-693C-7042-AF64-2FF073FC236A}" sibTransId="{882073DB-95E2-0343-88BB-41860E80D286}"/>
    <dgm:cxn modelId="{CE2C91DB-049B-3749-88FE-5EA454FE89C2}" type="presOf" srcId="{FB188E59-CF32-F846-9954-90A2C745534C}" destId="{5DD52243-D4EC-9F48-B849-583BE5D24FB7}" srcOrd="0" destOrd="0" presId="urn:microsoft.com/office/officeart/2005/8/layout/cycle7"/>
    <dgm:cxn modelId="{FAEF3628-CF54-1142-B021-03477DDE1668}" srcId="{9C2A59F8-4A46-F347-8B15-F8D8A97D5143}" destId="{B6B5FA19-B8B5-C146-AAE9-DEF2442439F6}" srcOrd="2" destOrd="0" parTransId="{B5BF395A-7AF8-1B46-9EE8-EC227ED1DE57}" sibTransId="{DFEDAAAF-80CE-514D-8DEF-C2120E3D3962}"/>
    <dgm:cxn modelId="{DB4DB7E3-FBE1-0043-84B3-DEC891275A34}" type="presOf" srcId="{2E5C2488-97C2-7944-AB66-DD1E235628D1}" destId="{6A558D86-13EA-B944-BED8-6B2714913B6F}" srcOrd="1" destOrd="0" presId="urn:microsoft.com/office/officeart/2005/8/layout/cycle7"/>
    <dgm:cxn modelId="{1D01757F-ABE3-084E-A62C-26208F82C79E}" type="presOf" srcId="{78386DBB-39F5-E54A-B330-51123D90AACB}" destId="{01EF89DF-8DB2-3741-8420-E8D41386F7A2}" srcOrd="0" destOrd="0" presId="urn:microsoft.com/office/officeart/2005/8/layout/cycle7"/>
    <dgm:cxn modelId="{9A012746-CA09-2C44-AA7F-43A273E71742}" srcId="{9C2A59F8-4A46-F347-8B15-F8D8A97D5143}" destId="{7AB24AC8-77B4-F54E-977D-43E2F62F5BDD}" srcOrd="0" destOrd="0" parTransId="{B9DC9462-5BE8-4A4A-980E-2A30E2004FE0}" sibTransId="{FB188E59-CF32-F846-9954-90A2C745534C}"/>
    <dgm:cxn modelId="{029F4D17-320C-1F43-8F7A-5B4358A99316}" type="presOf" srcId="{DFEDAAAF-80CE-514D-8DEF-C2120E3D3962}" destId="{96359D11-58C1-E544-BE90-AB18C5168B3A}" srcOrd="0" destOrd="0" presId="urn:microsoft.com/office/officeart/2005/8/layout/cycle7"/>
    <dgm:cxn modelId="{F841E93B-D77F-CC49-AC45-832F5C9EE24B}" type="presOf" srcId="{DFEDAAAF-80CE-514D-8DEF-C2120E3D3962}" destId="{8FAEA3A3-3B76-5648-886A-9A371D0A2D22}" srcOrd="1" destOrd="0" presId="urn:microsoft.com/office/officeart/2005/8/layout/cycle7"/>
    <dgm:cxn modelId="{09C10F55-88CE-3944-9EA4-7501B9BB85EB}" type="presOf" srcId="{B6B5FA19-B8B5-C146-AAE9-DEF2442439F6}" destId="{F1F22526-7E44-294A-8214-DFF18FC6D921}" srcOrd="0" destOrd="0" presId="urn:microsoft.com/office/officeart/2005/8/layout/cycle7"/>
    <dgm:cxn modelId="{63F7A41D-A3B2-134E-A236-9E1B3A4B0929}" type="presOf" srcId="{882073DB-95E2-0343-88BB-41860E80D286}" destId="{AD06B1E8-98E8-6347-A5D5-D749A30960BC}" srcOrd="0" destOrd="0" presId="urn:microsoft.com/office/officeart/2005/8/layout/cycle7"/>
    <dgm:cxn modelId="{934A38A0-F9B4-4C4C-8F66-333A5EC4511F}" type="presOf" srcId="{FB188E59-CF32-F846-9954-90A2C745534C}" destId="{E31524AE-F5F0-9745-9456-15FF95A7209D}" srcOrd="1" destOrd="0" presId="urn:microsoft.com/office/officeart/2005/8/layout/cycle7"/>
    <dgm:cxn modelId="{B5DE8124-D11B-B149-837B-F6A76200C90A}" type="presOf" srcId="{B9917C51-2907-9641-A350-573DD6D2E80B}" destId="{CBAFF447-5A09-4845-9527-DB540360D7D3}" srcOrd="0" destOrd="0" presId="urn:microsoft.com/office/officeart/2005/8/layout/cycle7"/>
    <dgm:cxn modelId="{A2CB0D9E-A362-D44A-BC91-FDABDB980BF8}" type="presOf" srcId="{882073DB-95E2-0343-88BB-41860E80D286}" destId="{22E1173C-7640-DD42-A6C0-04F2BC86C35B}" srcOrd="1" destOrd="0" presId="urn:microsoft.com/office/officeart/2005/8/layout/cycle7"/>
    <dgm:cxn modelId="{02A40E9C-68E6-214C-AE20-CAE3621C8F0A}" srcId="{9C2A59F8-4A46-F347-8B15-F8D8A97D5143}" destId="{78386DBB-39F5-E54A-B330-51123D90AACB}" srcOrd="3" destOrd="0" parTransId="{0F0840EE-0C25-E74F-901B-3D98E401A27D}" sibTransId="{2E5C2488-97C2-7944-AB66-DD1E235628D1}"/>
    <dgm:cxn modelId="{3A23CCAC-F95E-FC4D-AC65-08106B84861E}" type="presOf" srcId="{7AB24AC8-77B4-F54E-977D-43E2F62F5BDD}" destId="{26C1AFCD-22D1-0548-82DC-94CAFFB535A6}" srcOrd="0" destOrd="0" presId="urn:microsoft.com/office/officeart/2005/8/layout/cycle7"/>
    <dgm:cxn modelId="{5C64F7E3-CDCD-AD42-B264-A270DFF32594}" type="presOf" srcId="{2E5C2488-97C2-7944-AB66-DD1E235628D1}" destId="{E2C5C410-5C7D-2F45-AAA1-786BCD0BF586}" srcOrd="0" destOrd="0" presId="urn:microsoft.com/office/officeart/2005/8/layout/cycle7"/>
    <dgm:cxn modelId="{0E975D57-69F4-4643-9018-892E1AF3BF48}" type="presParOf" srcId="{BAD91AEF-012A-2C41-95F5-6A405AB645A6}" destId="{26C1AFCD-22D1-0548-82DC-94CAFFB535A6}" srcOrd="0" destOrd="0" presId="urn:microsoft.com/office/officeart/2005/8/layout/cycle7"/>
    <dgm:cxn modelId="{71A7AF65-191C-E64C-81E6-6797C51BB7B3}" type="presParOf" srcId="{BAD91AEF-012A-2C41-95F5-6A405AB645A6}" destId="{5DD52243-D4EC-9F48-B849-583BE5D24FB7}" srcOrd="1" destOrd="0" presId="urn:microsoft.com/office/officeart/2005/8/layout/cycle7"/>
    <dgm:cxn modelId="{BE6D55E7-E4EA-514E-9560-48D9102F48C2}" type="presParOf" srcId="{5DD52243-D4EC-9F48-B849-583BE5D24FB7}" destId="{E31524AE-F5F0-9745-9456-15FF95A7209D}" srcOrd="0" destOrd="0" presId="urn:microsoft.com/office/officeart/2005/8/layout/cycle7"/>
    <dgm:cxn modelId="{17FF12FA-5C11-4F4F-8FA0-F05C0AC40033}" type="presParOf" srcId="{BAD91AEF-012A-2C41-95F5-6A405AB645A6}" destId="{CBAFF447-5A09-4845-9527-DB540360D7D3}" srcOrd="2" destOrd="0" presId="urn:microsoft.com/office/officeart/2005/8/layout/cycle7"/>
    <dgm:cxn modelId="{24118547-FD3A-5D4B-B259-589117F71D92}" type="presParOf" srcId="{BAD91AEF-012A-2C41-95F5-6A405AB645A6}" destId="{AD06B1E8-98E8-6347-A5D5-D749A30960BC}" srcOrd="3" destOrd="0" presId="urn:microsoft.com/office/officeart/2005/8/layout/cycle7"/>
    <dgm:cxn modelId="{EDD235D1-DEBE-DD43-9315-3DD40E455AF6}" type="presParOf" srcId="{AD06B1E8-98E8-6347-A5D5-D749A30960BC}" destId="{22E1173C-7640-DD42-A6C0-04F2BC86C35B}" srcOrd="0" destOrd="0" presId="urn:microsoft.com/office/officeart/2005/8/layout/cycle7"/>
    <dgm:cxn modelId="{7A100BCC-447A-1148-83C9-AACD5BA942A5}" type="presParOf" srcId="{BAD91AEF-012A-2C41-95F5-6A405AB645A6}" destId="{F1F22526-7E44-294A-8214-DFF18FC6D921}" srcOrd="4" destOrd="0" presId="urn:microsoft.com/office/officeart/2005/8/layout/cycle7"/>
    <dgm:cxn modelId="{FCD12F3A-310D-C44B-BD56-4C28C57201D5}" type="presParOf" srcId="{BAD91AEF-012A-2C41-95F5-6A405AB645A6}" destId="{96359D11-58C1-E544-BE90-AB18C5168B3A}" srcOrd="5" destOrd="0" presId="urn:microsoft.com/office/officeart/2005/8/layout/cycle7"/>
    <dgm:cxn modelId="{F57D249A-5645-714B-8038-4D78D93B9D15}" type="presParOf" srcId="{96359D11-58C1-E544-BE90-AB18C5168B3A}" destId="{8FAEA3A3-3B76-5648-886A-9A371D0A2D22}" srcOrd="0" destOrd="0" presId="urn:microsoft.com/office/officeart/2005/8/layout/cycle7"/>
    <dgm:cxn modelId="{9B7BB7FF-647A-9A48-9A3E-3595B448B4F6}" type="presParOf" srcId="{BAD91AEF-012A-2C41-95F5-6A405AB645A6}" destId="{01EF89DF-8DB2-3741-8420-E8D41386F7A2}" srcOrd="6" destOrd="0" presId="urn:microsoft.com/office/officeart/2005/8/layout/cycle7"/>
    <dgm:cxn modelId="{43A28316-A011-3F4F-AE0C-6DABEFCD20E0}" type="presParOf" srcId="{BAD91AEF-012A-2C41-95F5-6A405AB645A6}" destId="{E2C5C410-5C7D-2F45-AAA1-786BCD0BF586}" srcOrd="7" destOrd="0" presId="urn:microsoft.com/office/officeart/2005/8/layout/cycle7"/>
    <dgm:cxn modelId="{7E49C9D1-EA0F-0749-A098-D61A228FA4F2}" type="presParOf" srcId="{E2C5C410-5C7D-2F45-AAA1-786BCD0BF586}" destId="{6A558D86-13EA-B944-BED8-6B2714913B6F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038AF27-0FB2-614E-B9CF-6221A1D89873}" type="doc">
      <dgm:prSet loTypeId="urn:microsoft.com/office/officeart/2008/layout/RadialCluster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8772BD2-0F72-864B-A8A4-CA118370C8FC}">
      <dgm:prSet phldrT="[Text]"/>
      <dgm:spPr/>
      <dgm:t>
        <a:bodyPr/>
        <a:lstStyle/>
        <a:p>
          <a:r>
            <a:rPr lang="en-US" b="1" dirty="0" smtClean="0">
              <a:latin typeface="Calibri"/>
              <a:cs typeface="Calibri"/>
            </a:rPr>
            <a:t>Core Content &amp;  Experiences for Everyone</a:t>
          </a:r>
          <a:endParaRPr lang="en-US" b="1" dirty="0">
            <a:latin typeface="Calibri"/>
            <a:cs typeface="Calibri"/>
          </a:endParaRPr>
        </a:p>
      </dgm:t>
    </dgm:pt>
    <dgm:pt modelId="{9F34D541-0C17-0047-A1C9-4F9022B7D586}" type="parTrans" cxnId="{52A0F5AE-0343-AB4D-BDE1-DBFDB79B1A5B}">
      <dgm:prSet/>
      <dgm:spPr/>
      <dgm:t>
        <a:bodyPr/>
        <a:lstStyle/>
        <a:p>
          <a:endParaRPr lang="en-US"/>
        </a:p>
      </dgm:t>
    </dgm:pt>
    <dgm:pt modelId="{3587110F-DC5C-A341-9A1E-855D4DEB72AD}" type="sibTrans" cxnId="{52A0F5AE-0343-AB4D-BDE1-DBFDB79B1A5B}">
      <dgm:prSet/>
      <dgm:spPr/>
      <dgm:t>
        <a:bodyPr/>
        <a:lstStyle/>
        <a:p>
          <a:endParaRPr lang="en-US"/>
        </a:p>
      </dgm:t>
    </dgm:pt>
    <dgm:pt modelId="{DF3B3CD1-4C81-DC46-9F10-D4393A2D4174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800" b="1" dirty="0" smtClean="0">
              <a:latin typeface="Calibri"/>
              <a:cs typeface="Calibri"/>
            </a:rPr>
            <a:t>Content &amp; Activities for People of Vibrant Faith &amp; Active Engagement</a:t>
          </a:r>
          <a:endParaRPr lang="en-US" sz="1800" b="1" dirty="0">
            <a:latin typeface="Calibri"/>
            <a:cs typeface="Calibri"/>
          </a:endParaRPr>
        </a:p>
      </dgm:t>
    </dgm:pt>
    <dgm:pt modelId="{320DEA44-2689-6340-8602-BF2883FFADBE}" type="sibTrans" cxnId="{F1A27905-65E6-2843-83BB-93E6A99A08F6}">
      <dgm:prSet/>
      <dgm:spPr/>
      <dgm:t>
        <a:bodyPr/>
        <a:lstStyle/>
        <a:p>
          <a:endParaRPr lang="en-US"/>
        </a:p>
      </dgm:t>
    </dgm:pt>
    <dgm:pt modelId="{5FA36938-77EC-0945-9E7A-FF97EFD237F4}" type="parTrans" cxnId="{F1A27905-65E6-2843-83BB-93E6A99A08F6}">
      <dgm:prSet/>
      <dgm:spPr/>
      <dgm:t>
        <a:bodyPr/>
        <a:lstStyle/>
        <a:p>
          <a:endParaRPr lang="en-US"/>
        </a:p>
      </dgm:t>
    </dgm:pt>
    <dgm:pt modelId="{D788C08E-695B-0241-B79D-74D3C91D373C}">
      <dgm:prSet phldrT="[Text]" custT="1"/>
      <dgm:spPr/>
      <dgm:t>
        <a:bodyPr/>
        <a:lstStyle/>
        <a:p>
          <a:r>
            <a:rPr lang="en-US" sz="1800" b="1" dirty="0" smtClean="0">
              <a:latin typeface="Calibri"/>
              <a:cs typeface="Calibri"/>
            </a:rPr>
            <a:t>Content &amp; Activities for Spiritual but Not Religious</a:t>
          </a:r>
          <a:endParaRPr lang="en-US" sz="1800" b="1" dirty="0">
            <a:latin typeface="Calibri"/>
            <a:cs typeface="Calibri"/>
          </a:endParaRPr>
        </a:p>
      </dgm:t>
    </dgm:pt>
    <dgm:pt modelId="{56CC902D-0A17-3744-A2BB-5007B8CA1D58}" type="sibTrans" cxnId="{72687FCC-A0E9-8647-ADDA-E7D21E0A7317}">
      <dgm:prSet/>
      <dgm:spPr/>
      <dgm:t>
        <a:bodyPr/>
        <a:lstStyle/>
        <a:p>
          <a:endParaRPr lang="en-US"/>
        </a:p>
      </dgm:t>
    </dgm:pt>
    <dgm:pt modelId="{EF677EA7-460D-6A49-A227-3FF3CAD133F9}" type="parTrans" cxnId="{72687FCC-A0E9-8647-ADDA-E7D21E0A7317}">
      <dgm:prSet/>
      <dgm:spPr/>
      <dgm:t>
        <a:bodyPr/>
        <a:lstStyle/>
        <a:p>
          <a:endParaRPr lang="en-US"/>
        </a:p>
      </dgm:t>
    </dgm:pt>
    <dgm:pt modelId="{E1759F02-0704-304E-A390-98ACE32078FF}">
      <dgm:prSet phldrT="[Text]" custT="1"/>
      <dgm:spPr/>
      <dgm:t>
        <a:bodyPr/>
        <a:lstStyle/>
        <a:p>
          <a:r>
            <a:rPr lang="en-US" sz="1800" b="1" dirty="0" smtClean="0">
              <a:latin typeface="Calibri"/>
              <a:cs typeface="Calibri"/>
            </a:rPr>
            <a:t>Content &amp; Activities for People Who Are Participate Occasional</a:t>
          </a:r>
          <a:endParaRPr lang="en-US" sz="1800" b="1" dirty="0">
            <a:latin typeface="Calibri"/>
            <a:cs typeface="Calibri"/>
          </a:endParaRPr>
        </a:p>
      </dgm:t>
    </dgm:pt>
    <dgm:pt modelId="{04982831-7E0A-F64B-8353-D4647293C020}" type="sibTrans" cxnId="{BB17EE7E-37D6-AF47-AF87-FDF90D8D0BAB}">
      <dgm:prSet/>
      <dgm:spPr/>
      <dgm:t>
        <a:bodyPr/>
        <a:lstStyle/>
        <a:p>
          <a:endParaRPr lang="en-US"/>
        </a:p>
      </dgm:t>
    </dgm:pt>
    <dgm:pt modelId="{699637E4-6A61-1F4D-8A65-AC139C57CBE6}" type="parTrans" cxnId="{BB17EE7E-37D6-AF47-AF87-FDF90D8D0BAB}">
      <dgm:prSet/>
      <dgm:spPr/>
      <dgm:t>
        <a:bodyPr/>
        <a:lstStyle/>
        <a:p>
          <a:endParaRPr lang="en-US"/>
        </a:p>
      </dgm:t>
    </dgm:pt>
    <dgm:pt modelId="{7A0A75F7-A2D7-9546-B0D3-5752EDD3DFD2}" type="pres">
      <dgm:prSet presAssocID="{C038AF27-0FB2-614E-B9CF-6221A1D8987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80C96A0-8AD9-484C-B713-ACC1E36E13A0}" type="pres">
      <dgm:prSet presAssocID="{58772BD2-0F72-864B-A8A4-CA118370C8FC}" presName="singleCycle" presStyleCnt="0"/>
      <dgm:spPr/>
      <dgm:t>
        <a:bodyPr/>
        <a:lstStyle/>
        <a:p>
          <a:endParaRPr lang="en-US"/>
        </a:p>
      </dgm:t>
    </dgm:pt>
    <dgm:pt modelId="{6A52986E-4565-3943-A06A-76922B70EAAB}" type="pres">
      <dgm:prSet presAssocID="{58772BD2-0F72-864B-A8A4-CA118370C8FC}" presName="singleCenter" presStyleLbl="node1" presStyleIdx="0" presStyleCnt="4" custScaleX="128491" custScaleY="105501" custLinFactNeighborY="-5501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14EB3870-5723-8447-A3C6-FD9994E0397A}" type="pres">
      <dgm:prSet presAssocID="{5FA36938-77EC-0945-9E7A-FF97EFD237F4}" presName="Name56" presStyleLbl="parChTrans1D2" presStyleIdx="0" presStyleCnt="3"/>
      <dgm:spPr/>
      <dgm:t>
        <a:bodyPr/>
        <a:lstStyle/>
        <a:p>
          <a:endParaRPr lang="en-US"/>
        </a:p>
      </dgm:t>
    </dgm:pt>
    <dgm:pt modelId="{3CF08E49-4AAA-D943-BFD8-B09A3EB42B9A}" type="pres">
      <dgm:prSet presAssocID="{DF3B3CD1-4C81-DC46-9F10-D4393A2D4174}" presName="text0" presStyleLbl="node1" presStyleIdx="1" presStyleCnt="4" custScaleX="185365" custScaleY="135688" custRadScaleRad="976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3D0232-FC00-F242-B52E-D30DBAAFEEE4}" type="pres">
      <dgm:prSet presAssocID="{699637E4-6A61-1F4D-8A65-AC139C57CBE6}" presName="Name56" presStyleLbl="parChTrans1D2" presStyleIdx="1" presStyleCnt="3"/>
      <dgm:spPr/>
      <dgm:t>
        <a:bodyPr/>
        <a:lstStyle/>
        <a:p>
          <a:endParaRPr lang="en-US"/>
        </a:p>
      </dgm:t>
    </dgm:pt>
    <dgm:pt modelId="{57145170-4D46-2047-8D38-55B0F5AE614F}" type="pres">
      <dgm:prSet presAssocID="{E1759F02-0704-304E-A390-98ACE32078FF}" presName="text0" presStyleLbl="node1" presStyleIdx="2" presStyleCnt="4" custScaleX="167591" custScaleY="135300" custRadScaleRad="125286" custRadScaleInc="-128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480579-CE76-9747-8CD1-2166D0CB6E2C}" type="pres">
      <dgm:prSet presAssocID="{EF677EA7-460D-6A49-A227-3FF3CAD133F9}" presName="Name56" presStyleLbl="parChTrans1D2" presStyleIdx="2" presStyleCnt="3"/>
      <dgm:spPr/>
      <dgm:t>
        <a:bodyPr/>
        <a:lstStyle/>
        <a:p>
          <a:endParaRPr lang="en-US"/>
        </a:p>
      </dgm:t>
    </dgm:pt>
    <dgm:pt modelId="{04D20B10-5C1E-A44C-8BD5-EED83A9E1255}" type="pres">
      <dgm:prSet presAssocID="{D788C08E-695B-0241-B79D-74D3C91D373C}" presName="text0" presStyleLbl="node1" presStyleIdx="3" presStyleCnt="4" custScaleX="180734" custScaleY="140062" custRadScaleRad="124265" custRadScaleInc="126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955DE6-E4A7-A848-B61E-BCF050311113}" type="presOf" srcId="{699637E4-6A61-1F4D-8A65-AC139C57CBE6}" destId="{7D3D0232-FC00-F242-B52E-D30DBAAFEEE4}" srcOrd="0" destOrd="0" presId="urn:microsoft.com/office/officeart/2008/layout/RadialCluster"/>
    <dgm:cxn modelId="{BB17EE7E-37D6-AF47-AF87-FDF90D8D0BAB}" srcId="{58772BD2-0F72-864B-A8A4-CA118370C8FC}" destId="{E1759F02-0704-304E-A390-98ACE32078FF}" srcOrd="1" destOrd="0" parTransId="{699637E4-6A61-1F4D-8A65-AC139C57CBE6}" sibTransId="{04982831-7E0A-F64B-8353-D4647293C020}"/>
    <dgm:cxn modelId="{F1A27905-65E6-2843-83BB-93E6A99A08F6}" srcId="{58772BD2-0F72-864B-A8A4-CA118370C8FC}" destId="{DF3B3CD1-4C81-DC46-9F10-D4393A2D4174}" srcOrd="0" destOrd="0" parTransId="{5FA36938-77EC-0945-9E7A-FF97EFD237F4}" sibTransId="{320DEA44-2689-6340-8602-BF2883FFADBE}"/>
    <dgm:cxn modelId="{D3A09B9F-B101-924A-9C82-5DFCB365E16F}" type="presOf" srcId="{5FA36938-77EC-0945-9E7A-FF97EFD237F4}" destId="{14EB3870-5723-8447-A3C6-FD9994E0397A}" srcOrd="0" destOrd="0" presId="urn:microsoft.com/office/officeart/2008/layout/RadialCluster"/>
    <dgm:cxn modelId="{52A0F5AE-0343-AB4D-BDE1-DBFDB79B1A5B}" srcId="{C038AF27-0FB2-614E-B9CF-6221A1D89873}" destId="{58772BD2-0F72-864B-A8A4-CA118370C8FC}" srcOrd="0" destOrd="0" parTransId="{9F34D541-0C17-0047-A1C9-4F9022B7D586}" sibTransId="{3587110F-DC5C-A341-9A1E-855D4DEB72AD}"/>
    <dgm:cxn modelId="{72687FCC-A0E9-8647-ADDA-E7D21E0A7317}" srcId="{58772BD2-0F72-864B-A8A4-CA118370C8FC}" destId="{D788C08E-695B-0241-B79D-74D3C91D373C}" srcOrd="2" destOrd="0" parTransId="{EF677EA7-460D-6A49-A227-3FF3CAD133F9}" sibTransId="{56CC902D-0A17-3744-A2BB-5007B8CA1D58}"/>
    <dgm:cxn modelId="{00ED25A0-91AC-CD49-A17E-E78E7672B5B7}" type="presOf" srcId="{EF677EA7-460D-6A49-A227-3FF3CAD133F9}" destId="{53480579-CE76-9747-8CD1-2166D0CB6E2C}" srcOrd="0" destOrd="0" presId="urn:microsoft.com/office/officeart/2008/layout/RadialCluster"/>
    <dgm:cxn modelId="{B3D8FC46-0AC2-D846-A684-821883653036}" type="presOf" srcId="{E1759F02-0704-304E-A390-98ACE32078FF}" destId="{57145170-4D46-2047-8D38-55B0F5AE614F}" srcOrd="0" destOrd="0" presId="urn:microsoft.com/office/officeart/2008/layout/RadialCluster"/>
    <dgm:cxn modelId="{26ABAB68-6311-7D4E-B0C1-A229290D062F}" type="presOf" srcId="{D788C08E-695B-0241-B79D-74D3C91D373C}" destId="{04D20B10-5C1E-A44C-8BD5-EED83A9E1255}" srcOrd="0" destOrd="0" presId="urn:microsoft.com/office/officeart/2008/layout/RadialCluster"/>
    <dgm:cxn modelId="{0A289B3F-0DF2-554C-8553-17CD8C1C60E1}" type="presOf" srcId="{58772BD2-0F72-864B-A8A4-CA118370C8FC}" destId="{6A52986E-4565-3943-A06A-76922B70EAAB}" srcOrd="0" destOrd="0" presId="urn:microsoft.com/office/officeart/2008/layout/RadialCluster"/>
    <dgm:cxn modelId="{BC239AA2-ED3B-014B-BE03-FBE2484B52D3}" type="presOf" srcId="{DF3B3CD1-4C81-DC46-9F10-D4393A2D4174}" destId="{3CF08E49-4AAA-D943-BFD8-B09A3EB42B9A}" srcOrd="0" destOrd="0" presId="urn:microsoft.com/office/officeart/2008/layout/RadialCluster"/>
    <dgm:cxn modelId="{E313EDC7-552F-884B-A183-0885F9968FDE}" type="presOf" srcId="{C038AF27-0FB2-614E-B9CF-6221A1D89873}" destId="{7A0A75F7-A2D7-9546-B0D3-5752EDD3DFD2}" srcOrd="0" destOrd="0" presId="urn:microsoft.com/office/officeart/2008/layout/RadialCluster"/>
    <dgm:cxn modelId="{C3739CCC-332B-E741-B3E6-FDCFCE03A722}" type="presParOf" srcId="{7A0A75F7-A2D7-9546-B0D3-5752EDD3DFD2}" destId="{880C96A0-8AD9-484C-B713-ACC1E36E13A0}" srcOrd="0" destOrd="0" presId="urn:microsoft.com/office/officeart/2008/layout/RadialCluster"/>
    <dgm:cxn modelId="{4DEEA0D3-47C5-4541-BBC2-C459AC51C1F2}" type="presParOf" srcId="{880C96A0-8AD9-484C-B713-ACC1E36E13A0}" destId="{6A52986E-4565-3943-A06A-76922B70EAAB}" srcOrd="0" destOrd="0" presId="urn:microsoft.com/office/officeart/2008/layout/RadialCluster"/>
    <dgm:cxn modelId="{B6928E33-AD0E-A042-9451-CBA6F071242D}" type="presParOf" srcId="{880C96A0-8AD9-484C-B713-ACC1E36E13A0}" destId="{14EB3870-5723-8447-A3C6-FD9994E0397A}" srcOrd="1" destOrd="0" presId="urn:microsoft.com/office/officeart/2008/layout/RadialCluster"/>
    <dgm:cxn modelId="{969A2210-4BD9-C842-B687-98AA11B31856}" type="presParOf" srcId="{880C96A0-8AD9-484C-B713-ACC1E36E13A0}" destId="{3CF08E49-4AAA-D943-BFD8-B09A3EB42B9A}" srcOrd="2" destOrd="0" presId="urn:microsoft.com/office/officeart/2008/layout/RadialCluster"/>
    <dgm:cxn modelId="{7CA322A9-B628-9846-ACBF-E6F8490EA650}" type="presParOf" srcId="{880C96A0-8AD9-484C-B713-ACC1E36E13A0}" destId="{7D3D0232-FC00-F242-B52E-D30DBAAFEEE4}" srcOrd="3" destOrd="0" presId="urn:microsoft.com/office/officeart/2008/layout/RadialCluster"/>
    <dgm:cxn modelId="{13F1C527-4E2A-0742-8516-D6F1D89104AB}" type="presParOf" srcId="{880C96A0-8AD9-484C-B713-ACC1E36E13A0}" destId="{57145170-4D46-2047-8D38-55B0F5AE614F}" srcOrd="4" destOrd="0" presId="urn:microsoft.com/office/officeart/2008/layout/RadialCluster"/>
    <dgm:cxn modelId="{2DFEC2F9-9675-4340-91D6-9284405A4E5B}" type="presParOf" srcId="{880C96A0-8AD9-484C-B713-ACC1E36E13A0}" destId="{53480579-CE76-9747-8CD1-2166D0CB6E2C}" srcOrd="5" destOrd="0" presId="urn:microsoft.com/office/officeart/2008/layout/RadialCluster"/>
    <dgm:cxn modelId="{4E80051E-AC13-0446-A5BD-DE0436FAF111}" type="presParOf" srcId="{880C96A0-8AD9-484C-B713-ACC1E36E13A0}" destId="{04D20B10-5C1E-A44C-8BD5-EED83A9E1255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1DE004E-567E-3643-99C8-32381468A9EB}" type="doc">
      <dgm:prSet loTypeId="urn:microsoft.com/office/officeart/2008/layout/RadialCluster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4A53716-E24D-6C42-B245-4D6BE7B32BD7}">
      <dgm:prSet phldrT="[Text]"/>
      <dgm:spPr/>
      <dgm:t>
        <a:bodyPr/>
        <a:lstStyle/>
        <a:p>
          <a:r>
            <a:rPr lang="en-US" b="1" dirty="0" smtClean="0"/>
            <a:t>Event or Program</a:t>
          </a:r>
          <a:endParaRPr lang="en-US" b="1" dirty="0"/>
        </a:p>
      </dgm:t>
    </dgm:pt>
    <dgm:pt modelId="{5AE2976D-B40E-1743-A3FD-D69DBE5F693D}" type="parTrans" cxnId="{14B1E1EC-B3D8-904F-9450-72AB21415BD3}">
      <dgm:prSet/>
      <dgm:spPr/>
      <dgm:t>
        <a:bodyPr/>
        <a:lstStyle/>
        <a:p>
          <a:endParaRPr lang="en-US"/>
        </a:p>
      </dgm:t>
    </dgm:pt>
    <dgm:pt modelId="{CB5EAC00-1762-5641-A2B1-4FF3243A2967}" type="sibTrans" cxnId="{14B1E1EC-B3D8-904F-9450-72AB21415BD3}">
      <dgm:prSet/>
      <dgm:spPr/>
      <dgm:t>
        <a:bodyPr/>
        <a:lstStyle/>
        <a:p>
          <a:endParaRPr lang="en-US"/>
        </a:p>
      </dgm:t>
    </dgm:pt>
    <dgm:pt modelId="{CF016495-9277-7143-987B-B231A1D9DBAC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600" b="1" dirty="0" smtClean="0"/>
            <a:t>TALK Conversation Questions </a:t>
          </a:r>
          <a:endParaRPr lang="en-US" sz="1600" b="1" dirty="0"/>
        </a:p>
      </dgm:t>
    </dgm:pt>
    <dgm:pt modelId="{3D61B14B-6A4C-3142-B6FF-F65A4E96D6CB}" type="parTrans" cxnId="{A9569B79-7977-E64A-9A93-B03C5FF57B0C}">
      <dgm:prSet/>
      <dgm:spPr/>
      <dgm:t>
        <a:bodyPr/>
        <a:lstStyle/>
        <a:p>
          <a:endParaRPr lang="en-US"/>
        </a:p>
      </dgm:t>
    </dgm:pt>
    <dgm:pt modelId="{6C092AD6-3F24-534E-8C04-DC6993E7F289}" type="sibTrans" cxnId="{A9569B79-7977-E64A-9A93-B03C5FF57B0C}">
      <dgm:prSet/>
      <dgm:spPr/>
      <dgm:t>
        <a:bodyPr/>
        <a:lstStyle/>
        <a:p>
          <a:endParaRPr lang="en-US"/>
        </a:p>
      </dgm:t>
    </dgm:pt>
    <dgm:pt modelId="{998E433E-7BCD-034B-91C2-F33F25E1A45A}">
      <dgm:prSet phldrT="[Text]" custT="1"/>
      <dgm:spPr/>
      <dgm:t>
        <a:bodyPr/>
        <a:lstStyle/>
        <a:p>
          <a:r>
            <a:rPr lang="en-US" sz="1600" b="1" dirty="0" smtClean="0"/>
            <a:t>LEARN</a:t>
          </a:r>
          <a:br>
            <a:rPr lang="en-US" sz="1600" b="1" dirty="0" smtClean="0"/>
          </a:br>
          <a:r>
            <a:rPr lang="en-US" sz="1600" b="1" dirty="0" smtClean="0"/>
            <a:t>Watch a Video Listen to a Talk Read a Story </a:t>
          </a:r>
          <a:endParaRPr lang="en-US" sz="1600" b="1" dirty="0"/>
        </a:p>
      </dgm:t>
    </dgm:pt>
    <dgm:pt modelId="{65858E89-5ACF-7647-8973-CDB4AA15E68C}" type="parTrans" cxnId="{FDCED192-64FC-F144-89E8-9073BE2C90B6}">
      <dgm:prSet/>
      <dgm:spPr/>
      <dgm:t>
        <a:bodyPr/>
        <a:lstStyle/>
        <a:p>
          <a:endParaRPr lang="en-US"/>
        </a:p>
      </dgm:t>
    </dgm:pt>
    <dgm:pt modelId="{6E94DF5A-5ACA-B144-8823-9D8D47700F3B}" type="sibTrans" cxnId="{FDCED192-64FC-F144-89E8-9073BE2C90B6}">
      <dgm:prSet/>
      <dgm:spPr/>
      <dgm:t>
        <a:bodyPr/>
        <a:lstStyle/>
        <a:p>
          <a:endParaRPr lang="en-US"/>
        </a:p>
      </dgm:t>
    </dgm:pt>
    <dgm:pt modelId="{C9BE137B-230A-DC4A-9FCC-0C7BA94D0EE6}">
      <dgm:prSet phldrT="[Text]" custT="1"/>
      <dgm:spPr/>
      <dgm:t>
        <a:bodyPr/>
        <a:lstStyle/>
        <a:p>
          <a:r>
            <a:rPr lang="en-US" sz="1600" b="1" dirty="0" smtClean="0"/>
            <a:t>LIVE</a:t>
          </a:r>
          <a:br>
            <a:rPr lang="en-US" sz="1600" b="1" dirty="0" smtClean="0"/>
          </a:br>
          <a:r>
            <a:rPr lang="en-US" sz="1600" b="1" dirty="0" smtClean="0"/>
            <a:t>Action Project</a:t>
          </a:r>
          <a:endParaRPr lang="en-US" sz="1600" b="1" dirty="0"/>
        </a:p>
      </dgm:t>
    </dgm:pt>
    <dgm:pt modelId="{79CF5919-CD31-3A4C-A0C9-66067E8DEF0B}" type="parTrans" cxnId="{4321015A-F70B-FA4C-A306-4E1AB2B7C255}">
      <dgm:prSet/>
      <dgm:spPr/>
      <dgm:t>
        <a:bodyPr/>
        <a:lstStyle/>
        <a:p>
          <a:endParaRPr lang="en-US"/>
        </a:p>
      </dgm:t>
    </dgm:pt>
    <dgm:pt modelId="{251CA7F0-FE26-8C4C-BE9F-33A0D086F889}" type="sibTrans" cxnId="{4321015A-F70B-FA4C-A306-4E1AB2B7C255}">
      <dgm:prSet/>
      <dgm:spPr/>
      <dgm:t>
        <a:bodyPr/>
        <a:lstStyle/>
        <a:p>
          <a:endParaRPr lang="en-US"/>
        </a:p>
      </dgm:t>
    </dgm:pt>
    <dgm:pt modelId="{8EFC880A-3911-6B47-A006-B0F4C9E804FB}">
      <dgm:prSet phldrT="[Text]" custT="1"/>
      <dgm:spPr/>
      <dgm:t>
        <a:bodyPr/>
        <a:lstStyle/>
        <a:p>
          <a:r>
            <a:rPr lang="en-US" sz="1600" b="1" dirty="0" smtClean="0"/>
            <a:t>PRAY</a:t>
          </a:r>
          <a:br>
            <a:rPr lang="en-US" sz="1600" b="1" dirty="0" smtClean="0"/>
          </a:br>
          <a:r>
            <a:rPr lang="en-US" sz="1600" b="1" dirty="0" smtClean="0"/>
            <a:t>Devotions, Bible Reading, Table Prayer</a:t>
          </a:r>
          <a:endParaRPr lang="en-US" sz="1600" b="1" dirty="0"/>
        </a:p>
      </dgm:t>
    </dgm:pt>
    <dgm:pt modelId="{D53073F6-DC0B-1E42-A2B6-6FE1AE34163E}" type="parTrans" cxnId="{3DAD9DF5-94F7-3844-9E74-741CE68DFC8F}">
      <dgm:prSet/>
      <dgm:spPr/>
      <dgm:t>
        <a:bodyPr/>
        <a:lstStyle/>
        <a:p>
          <a:endParaRPr lang="en-US"/>
        </a:p>
      </dgm:t>
    </dgm:pt>
    <dgm:pt modelId="{DA022F41-E32C-4D48-B873-438314E17664}" type="sibTrans" cxnId="{3DAD9DF5-94F7-3844-9E74-741CE68DFC8F}">
      <dgm:prSet/>
      <dgm:spPr/>
      <dgm:t>
        <a:bodyPr/>
        <a:lstStyle/>
        <a:p>
          <a:endParaRPr lang="en-US"/>
        </a:p>
      </dgm:t>
    </dgm:pt>
    <dgm:pt modelId="{284A0E23-B2BE-874B-AD25-2834271B1D7B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600" b="1" dirty="0" smtClean="0"/>
            <a:t>SHARE </a:t>
          </a:r>
          <a:br>
            <a:rPr lang="en-US" sz="1600" b="1" dirty="0" smtClean="0"/>
          </a:br>
          <a:r>
            <a:rPr lang="en-US" sz="1600" b="1" dirty="0" smtClean="0"/>
            <a:t>Write a Blog Entry Create &amp; Share a Video or Project</a:t>
          </a:r>
          <a:endParaRPr lang="en-US" sz="1600" b="1" dirty="0"/>
        </a:p>
      </dgm:t>
    </dgm:pt>
    <dgm:pt modelId="{4ACBD9F2-4D16-1C4D-8FAD-FFF05D7EED3B}" type="parTrans" cxnId="{B122A357-C002-4F4C-95C0-07D2275EB051}">
      <dgm:prSet/>
      <dgm:spPr/>
      <dgm:t>
        <a:bodyPr/>
        <a:lstStyle/>
        <a:p>
          <a:endParaRPr lang="en-US"/>
        </a:p>
      </dgm:t>
    </dgm:pt>
    <dgm:pt modelId="{80B51570-BD88-9047-98AE-9F61B5B15EB6}" type="sibTrans" cxnId="{B122A357-C002-4F4C-95C0-07D2275EB051}">
      <dgm:prSet/>
      <dgm:spPr/>
      <dgm:t>
        <a:bodyPr/>
        <a:lstStyle/>
        <a:p>
          <a:endParaRPr lang="en-US"/>
        </a:p>
      </dgm:t>
    </dgm:pt>
    <dgm:pt modelId="{F18906FF-3BF1-2443-A108-3952CE5BF5D9}" type="pres">
      <dgm:prSet presAssocID="{C1DE004E-567E-3643-99C8-32381468A9E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15C9503-3DA4-8846-B926-B6C0D213678B}" type="pres">
      <dgm:prSet presAssocID="{A4A53716-E24D-6C42-B245-4D6BE7B32BD7}" presName="singleCycle" presStyleCnt="0"/>
      <dgm:spPr/>
      <dgm:t>
        <a:bodyPr/>
        <a:lstStyle/>
        <a:p>
          <a:endParaRPr lang="en-US"/>
        </a:p>
      </dgm:t>
    </dgm:pt>
    <dgm:pt modelId="{83A93EEC-238B-004F-89B9-4DA0831B51F7}" type="pres">
      <dgm:prSet presAssocID="{A4A53716-E24D-6C42-B245-4D6BE7B32BD7}" presName="singleCenter" presStyleLbl="node1" presStyleIdx="0" presStyleCnt="6" custScaleX="131127" custScaleY="123157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F16EA18C-8019-C74D-BCC8-287AB1098442}" type="pres">
      <dgm:prSet presAssocID="{3D61B14B-6A4C-3142-B6FF-F65A4E96D6CB}" presName="Name56" presStyleLbl="parChTrans1D2" presStyleIdx="0" presStyleCnt="5"/>
      <dgm:spPr/>
      <dgm:t>
        <a:bodyPr/>
        <a:lstStyle/>
        <a:p>
          <a:endParaRPr lang="en-US"/>
        </a:p>
      </dgm:t>
    </dgm:pt>
    <dgm:pt modelId="{B6C7D1E2-1288-A249-A7C7-384FBAA0D7C9}" type="pres">
      <dgm:prSet presAssocID="{CF016495-9277-7143-987B-B231A1D9DBAC}" presName="text0" presStyleLbl="node1" presStyleIdx="1" presStyleCnt="6" custScaleX="138583" custScaleY="1259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6C6F52-2364-6749-80A2-6E9F5A38DEF3}" type="pres">
      <dgm:prSet presAssocID="{65858E89-5ACF-7647-8973-CDB4AA15E68C}" presName="Name56" presStyleLbl="parChTrans1D2" presStyleIdx="1" presStyleCnt="5"/>
      <dgm:spPr/>
      <dgm:t>
        <a:bodyPr/>
        <a:lstStyle/>
        <a:p>
          <a:endParaRPr lang="en-US"/>
        </a:p>
      </dgm:t>
    </dgm:pt>
    <dgm:pt modelId="{96170A06-30CE-6742-9CD6-9F5407986543}" type="pres">
      <dgm:prSet presAssocID="{998E433E-7BCD-034B-91C2-F33F25E1A45A}" presName="text0" presStyleLbl="node1" presStyleIdx="2" presStyleCnt="6" custScaleX="138583" custScaleY="1259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983D13-9616-B244-9767-663D62534803}" type="pres">
      <dgm:prSet presAssocID="{79CF5919-CD31-3A4C-A0C9-66067E8DEF0B}" presName="Name56" presStyleLbl="parChTrans1D2" presStyleIdx="2" presStyleCnt="5"/>
      <dgm:spPr/>
      <dgm:t>
        <a:bodyPr/>
        <a:lstStyle/>
        <a:p>
          <a:endParaRPr lang="en-US"/>
        </a:p>
      </dgm:t>
    </dgm:pt>
    <dgm:pt modelId="{FE92D435-F383-A542-9849-6BDF935950EE}" type="pres">
      <dgm:prSet presAssocID="{C9BE137B-230A-DC4A-9FCC-0C7BA94D0EE6}" presName="text0" presStyleLbl="node1" presStyleIdx="3" presStyleCnt="6" custScaleX="138583" custScaleY="1259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555DDE-9657-744F-80C5-9D13F5AB989A}" type="pres">
      <dgm:prSet presAssocID="{D53073F6-DC0B-1E42-A2B6-6FE1AE34163E}" presName="Name56" presStyleLbl="parChTrans1D2" presStyleIdx="3" presStyleCnt="5"/>
      <dgm:spPr/>
      <dgm:t>
        <a:bodyPr/>
        <a:lstStyle/>
        <a:p>
          <a:endParaRPr lang="en-US"/>
        </a:p>
      </dgm:t>
    </dgm:pt>
    <dgm:pt modelId="{47F37E59-2BA1-6442-9399-6A5D937CCC17}" type="pres">
      <dgm:prSet presAssocID="{8EFC880A-3911-6B47-A006-B0F4C9E804FB}" presName="text0" presStyleLbl="node1" presStyleIdx="4" presStyleCnt="6" custScaleX="138583" custScaleY="1259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EFD440-B0DD-7B41-BEDB-A6E2C526B96E}" type="pres">
      <dgm:prSet presAssocID="{4ACBD9F2-4D16-1C4D-8FAD-FFF05D7EED3B}" presName="Name56" presStyleLbl="parChTrans1D2" presStyleIdx="4" presStyleCnt="5"/>
      <dgm:spPr/>
      <dgm:t>
        <a:bodyPr/>
        <a:lstStyle/>
        <a:p>
          <a:endParaRPr lang="en-US"/>
        </a:p>
      </dgm:t>
    </dgm:pt>
    <dgm:pt modelId="{CF4B87B7-09F7-6A46-AC74-37EF0149FACA}" type="pres">
      <dgm:prSet presAssocID="{284A0E23-B2BE-874B-AD25-2834271B1D7B}" presName="text0" presStyleLbl="node1" presStyleIdx="5" presStyleCnt="6" custScaleX="138583" custScaleY="1259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1FEA60-BFEA-F64A-90F1-8DA2F502CD61}" type="presOf" srcId="{79CF5919-CD31-3A4C-A0C9-66067E8DEF0B}" destId="{0B983D13-9616-B244-9767-663D62534803}" srcOrd="0" destOrd="0" presId="urn:microsoft.com/office/officeart/2008/layout/RadialCluster"/>
    <dgm:cxn modelId="{3DAD9DF5-94F7-3844-9E74-741CE68DFC8F}" srcId="{A4A53716-E24D-6C42-B245-4D6BE7B32BD7}" destId="{8EFC880A-3911-6B47-A006-B0F4C9E804FB}" srcOrd="3" destOrd="0" parTransId="{D53073F6-DC0B-1E42-A2B6-6FE1AE34163E}" sibTransId="{DA022F41-E32C-4D48-B873-438314E17664}"/>
    <dgm:cxn modelId="{A9569B79-7977-E64A-9A93-B03C5FF57B0C}" srcId="{A4A53716-E24D-6C42-B245-4D6BE7B32BD7}" destId="{CF016495-9277-7143-987B-B231A1D9DBAC}" srcOrd="0" destOrd="0" parTransId="{3D61B14B-6A4C-3142-B6FF-F65A4E96D6CB}" sibTransId="{6C092AD6-3F24-534E-8C04-DC6993E7F289}"/>
    <dgm:cxn modelId="{164EAE07-F213-1F46-B2DF-6F16FB1FA5AA}" type="presOf" srcId="{998E433E-7BCD-034B-91C2-F33F25E1A45A}" destId="{96170A06-30CE-6742-9CD6-9F5407986543}" srcOrd="0" destOrd="0" presId="urn:microsoft.com/office/officeart/2008/layout/RadialCluster"/>
    <dgm:cxn modelId="{939C8F20-3EE4-E948-8022-16512B957A74}" type="presOf" srcId="{8EFC880A-3911-6B47-A006-B0F4C9E804FB}" destId="{47F37E59-2BA1-6442-9399-6A5D937CCC17}" srcOrd="0" destOrd="0" presId="urn:microsoft.com/office/officeart/2008/layout/RadialCluster"/>
    <dgm:cxn modelId="{7DF54528-9CC3-884D-ADD7-B3EFE3A41A6F}" type="presOf" srcId="{C9BE137B-230A-DC4A-9FCC-0C7BA94D0EE6}" destId="{FE92D435-F383-A542-9849-6BDF935950EE}" srcOrd="0" destOrd="0" presId="urn:microsoft.com/office/officeart/2008/layout/RadialCluster"/>
    <dgm:cxn modelId="{47FFD6F7-4D73-C041-8233-E8A6602C7D34}" type="presOf" srcId="{D53073F6-DC0B-1E42-A2B6-6FE1AE34163E}" destId="{54555DDE-9657-744F-80C5-9D13F5AB989A}" srcOrd="0" destOrd="0" presId="urn:microsoft.com/office/officeart/2008/layout/RadialCluster"/>
    <dgm:cxn modelId="{178B2674-0720-484C-8C14-CB128EA47F14}" type="presOf" srcId="{284A0E23-B2BE-874B-AD25-2834271B1D7B}" destId="{CF4B87B7-09F7-6A46-AC74-37EF0149FACA}" srcOrd="0" destOrd="0" presId="urn:microsoft.com/office/officeart/2008/layout/RadialCluster"/>
    <dgm:cxn modelId="{4321015A-F70B-FA4C-A306-4E1AB2B7C255}" srcId="{A4A53716-E24D-6C42-B245-4D6BE7B32BD7}" destId="{C9BE137B-230A-DC4A-9FCC-0C7BA94D0EE6}" srcOrd="2" destOrd="0" parTransId="{79CF5919-CD31-3A4C-A0C9-66067E8DEF0B}" sibTransId="{251CA7F0-FE26-8C4C-BE9F-33A0D086F889}"/>
    <dgm:cxn modelId="{B122A357-C002-4F4C-95C0-07D2275EB051}" srcId="{A4A53716-E24D-6C42-B245-4D6BE7B32BD7}" destId="{284A0E23-B2BE-874B-AD25-2834271B1D7B}" srcOrd="4" destOrd="0" parTransId="{4ACBD9F2-4D16-1C4D-8FAD-FFF05D7EED3B}" sibTransId="{80B51570-BD88-9047-98AE-9F61B5B15EB6}"/>
    <dgm:cxn modelId="{FDCED192-64FC-F144-89E8-9073BE2C90B6}" srcId="{A4A53716-E24D-6C42-B245-4D6BE7B32BD7}" destId="{998E433E-7BCD-034B-91C2-F33F25E1A45A}" srcOrd="1" destOrd="0" parTransId="{65858E89-5ACF-7647-8973-CDB4AA15E68C}" sibTransId="{6E94DF5A-5ACA-B144-8823-9D8D47700F3B}"/>
    <dgm:cxn modelId="{14B1E1EC-B3D8-904F-9450-72AB21415BD3}" srcId="{C1DE004E-567E-3643-99C8-32381468A9EB}" destId="{A4A53716-E24D-6C42-B245-4D6BE7B32BD7}" srcOrd="0" destOrd="0" parTransId="{5AE2976D-B40E-1743-A3FD-D69DBE5F693D}" sibTransId="{CB5EAC00-1762-5641-A2B1-4FF3243A2967}"/>
    <dgm:cxn modelId="{4B68D8DB-870B-AF4B-B0ED-4BA3A429B099}" type="presOf" srcId="{C1DE004E-567E-3643-99C8-32381468A9EB}" destId="{F18906FF-3BF1-2443-A108-3952CE5BF5D9}" srcOrd="0" destOrd="0" presId="urn:microsoft.com/office/officeart/2008/layout/RadialCluster"/>
    <dgm:cxn modelId="{FF2ACA74-48B9-EA49-B21E-C007817CF4F0}" type="presOf" srcId="{A4A53716-E24D-6C42-B245-4D6BE7B32BD7}" destId="{83A93EEC-238B-004F-89B9-4DA0831B51F7}" srcOrd="0" destOrd="0" presId="urn:microsoft.com/office/officeart/2008/layout/RadialCluster"/>
    <dgm:cxn modelId="{4A6B8348-2831-EA4B-9C09-A73C9EBAD28E}" type="presOf" srcId="{CF016495-9277-7143-987B-B231A1D9DBAC}" destId="{B6C7D1E2-1288-A249-A7C7-384FBAA0D7C9}" srcOrd="0" destOrd="0" presId="urn:microsoft.com/office/officeart/2008/layout/RadialCluster"/>
    <dgm:cxn modelId="{D3BD3AE1-3F45-7247-A0CD-E0BE0A0B29AB}" type="presOf" srcId="{4ACBD9F2-4D16-1C4D-8FAD-FFF05D7EED3B}" destId="{04EFD440-B0DD-7B41-BEDB-A6E2C526B96E}" srcOrd="0" destOrd="0" presId="urn:microsoft.com/office/officeart/2008/layout/RadialCluster"/>
    <dgm:cxn modelId="{317CC169-9F73-A74C-981F-1FC1EAF42E46}" type="presOf" srcId="{65858E89-5ACF-7647-8973-CDB4AA15E68C}" destId="{5E6C6F52-2364-6749-80A2-6E9F5A38DEF3}" srcOrd="0" destOrd="0" presId="urn:microsoft.com/office/officeart/2008/layout/RadialCluster"/>
    <dgm:cxn modelId="{749623E0-30E6-9A4D-A5FB-66ECFB0CEC15}" type="presOf" srcId="{3D61B14B-6A4C-3142-B6FF-F65A4E96D6CB}" destId="{F16EA18C-8019-C74D-BCC8-287AB1098442}" srcOrd="0" destOrd="0" presId="urn:microsoft.com/office/officeart/2008/layout/RadialCluster"/>
    <dgm:cxn modelId="{5C54E8E4-33BE-824B-8F28-1B8453C5EEE1}" type="presParOf" srcId="{F18906FF-3BF1-2443-A108-3952CE5BF5D9}" destId="{F15C9503-3DA4-8846-B926-B6C0D213678B}" srcOrd="0" destOrd="0" presId="urn:microsoft.com/office/officeart/2008/layout/RadialCluster"/>
    <dgm:cxn modelId="{0D8D9CBA-7E25-7F44-B6ED-E8895539C05A}" type="presParOf" srcId="{F15C9503-3DA4-8846-B926-B6C0D213678B}" destId="{83A93EEC-238B-004F-89B9-4DA0831B51F7}" srcOrd="0" destOrd="0" presId="urn:microsoft.com/office/officeart/2008/layout/RadialCluster"/>
    <dgm:cxn modelId="{3D56D79D-79AE-E044-8544-650EB53FCB64}" type="presParOf" srcId="{F15C9503-3DA4-8846-B926-B6C0D213678B}" destId="{F16EA18C-8019-C74D-BCC8-287AB1098442}" srcOrd="1" destOrd="0" presId="urn:microsoft.com/office/officeart/2008/layout/RadialCluster"/>
    <dgm:cxn modelId="{5F959144-687B-1F41-B8A9-96F23E576464}" type="presParOf" srcId="{F15C9503-3DA4-8846-B926-B6C0D213678B}" destId="{B6C7D1E2-1288-A249-A7C7-384FBAA0D7C9}" srcOrd="2" destOrd="0" presId="urn:microsoft.com/office/officeart/2008/layout/RadialCluster"/>
    <dgm:cxn modelId="{514E764F-90E6-9045-BB56-6CCD2456E989}" type="presParOf" srcId="{F15C9503-3DA4-8846-B926-B6C0D213678B}" destId="{5E6C6F52-2364-6749-80A2-6E9F5A38DEF3}" srcOrd="3" destOrd="0" presId="urn:microsoft.com/office/officeart/2008/layout/RadialCluster"/>
    <dgm:cxn modelId="{A62ED9F7-435C-C74A-BDC1-1FC4C184B84A}" type="presParOf" srcId="{F15C9503-3DA4-8846-B926-B6C0D213678B}" destId="{96170A06-30CE-6742-9CD6-9F5407986543}" srcOrd="4" destOrd="0" presId="urn:microsoft.com/office/officeart/2008/layout/RadialCluster"/>
    <dgm:cxn modelId="{96468AB9-AB6E-B94E-918F-8F5143543E2B}" type="presParOf" srcId="{F15C9503-3DA4-8846-B926-B6C0D213678B}" destId="{0B983D13-9616-B244-9767-663D62534803}" srcOrd="5" destOrd="0" presId="urn:microsoft.com/office/officeart/2008/layout/RadialCluster"/>
    <dgm:cxn modelId="{2E5B4379-B9C1-904D-BADB-42F7F568B626}" type="presParOf" srcId="{F15C9503-3DA4-8846-B926-B6C0D213678B}" destId="{FE92D435-F383-A542-9849-6BDF935950EE}" srcOrd="6" destOrd="0" presId="urn:microsoft.com/office/officeart/2008/layout/RadialCluster"/>
    <dgm:cxn modelId="{89C9FE37-1921-894A-8640-42AAFEC75884}" type="presParOf" srcId="{F15C9503-3DA4-8846-B926-B6C0D213678B}" destId="{54555DDE-9657-744F-80C5-9D13F5AB989A}" srcOrd="7" destOrd="0" presId="urn:microsoft.com/office/officeart/2008/layout/RadialCluster"/>
    <dgm:cxn modelId="{093801AB-6C56-9144-93B6-DFF4D27809BC}" type="presParOf" srcId="{F15C9503-3DA4-8846-B926-B6C0D213678B}" destId="{47F37E59-2BA1-6442-9399-6A5D937CCC17}" srcOrd="8" destOrd="0" presId="urn:microsoft.com/office/officeart/2008/layout/RadialCluster"/>
    <dgm:cxn modelId="{FEEF8F1B-976D-8344-9873-3C664DAD1492}" type="presParOf" srcId="{F15C9503-3DA4-8846-B926-B6C0D213678B}" destId="{04EFD440-B0DD-7B41-BEDB-A6E2C526B96E}" srcOrd="9" destOrd="0" presId="urn:microsoft.com/office/officeart/2008/layout/RadialCluster"/>
    <dgm:cxn modelId="{A2BF9510-2CBF-E447-8013-A22694DDC1F6}" type="presParOf" srcId="{F15C9503-3DA4-8846-B926-B6C0D213678B}" destId="{CF4B87B7-09F7-6A46-AC74-37EF0149FACA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9E0B834-8287-ED4F-989B-A6300F4B6B85}" type="doc">
      <dgm:prSet loTypeId="urn:microsoft.com/office/officeart/2005/8/layout/matrix1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19664B3-ADD6-3B41-8C7B-2D8E9C7AFF28}">
      <dgm:prSet phldrT="[Text]" custT="1"/>
      <dgm:spPr/>
      <dgm:t>
        <a:bodyPr/>
        <a:lstStyle/>
        <a:p>
          <a:pPr algn="ctr"/>
          <a:r>
            <a:rPr lang="en-US" sz="2800" b="1" dirty="0" smtClean="0">
              <a:latin typeface="Calibri"/>
              <a:cs typeface="Calibri"/>
            </a:rPr>
            <a:t>Sunday Worship</a:t>
          </a:r>
          <a:endParaRPr lang="en-US" sz="2800" b="1" dirty="0">
            <a:latin typeface="Calibri"/>
            <a:cs typeface="Calibri"/>
          </a:endParaRPr>
        </a:p>
      </dgm:t>
    </dgm:pt>
    <dgm:pt modelId="{7FDCD455-3C71-E64A-8699-57F23D5ECDC4}" type="parTrans" cxnId="{97212D81-B1EB-0C47-ACCB-805C61FCDB00}">
      <dgm:prSet/>
      <dgm:spPr/>
      <dgm:t>
        <a:bodyPr/>
        <a:lstStyle/>
        <a:p>
          <a:pPr algn="ctr"/>
          <a:endParaRPr lang="en-US"/>
        </a:p>
      </dgm:t>
    </dgm:pt>
    <dgm:pt modelId="{C7DECBDE-1B1C-2646-9F19-49856A801031}" type="sibTrans" cxnId="{97212D81-B1EB-0C47-ACCB-805C61FCDB00}">
      <dgm:prSet/>
      <dgm:spPr/>
      <dgm:t>
        <a:bodyPr/>
        <a:lstStyle/>
        <a:p>
          <a:pPr algn="ctr"/>
          <a:endParaRPr lang="en-US"/>
        </a:p>
      </dgm:t>
    </dgm:pt>
    <dgm:pt modelId="{AAAD3C1D-7AB9-EB44-9D6B-E8F8387C80E7}">
      <dgm:prSet phldrT="[Text]" custT="1"/>
      <dgm:spPr/>
      <dgm:t>
        <a:bodyPr/>
        <a:lstStyle/>
        <a:p>
          <a:pPr algn="ctr"/>
          <a:endParaRPr lang="en-US" sz="2400" b="1" i="0" u="sng" dirty="0" smtClean="0">
            <a:latin typeface="Calibri"/>
            <a:cs typeface="Calibri"/>
          </a:endParaRPr>
        </a:p>
        <a:p>
          <a:pPr algn="ctr"/>
          <a:r>
            <a:rPr lang="en-US" sz="2400" b="1" i="0" u="sng" dirty="0" smtClean="0">
              <a:latin typeface="Calibri"/>
              <a:cs typeface="Calibri"/>
            </a:rPr>
            <a:t>Share It</a:t>
          </a:r>
          <a:r>
            <a:rPr lang="en-US" sz="2400" b="1" i="0" dirty="0" smtClean="0">
              <a:latin typeface="Calibri"/>
              <a:cs typeface="Calibri"/>
            </a:rPr>
            <a:t/>
          </a:r>
          <a:br>
            <a:rPr lang="en-US" sz="2400" b="1" i="0" dirty="0" smtClean="0">
              <a:latin typeface="Calibri"/>
              <a:cs typeface="Calibri"/>
            </a:rPr>
          </a:br>
          <a:r>
            <a:rPr lang="en-US" sz="2400" b="1" dirty="0" smtClean="0">
              <a:latin typeface="Calibri"/>
              <a:cs typeface="Calibri"/>
            </a:rPr>
            <a:t>Blog/Facebook Question</a:t>
          </a:r>
          <a:br>
            <a:rPr lang="en-US" sz="2400" b="1" dirty="0" smtClean="0">
              <a:latin typeface="Calibri"/>
              <a:cs typeface="Calibri"/>
            </a:rPr>
          </a:br>
          <a:r>
            <a:rPr lang="en-US" sz="2400" b="1" dirty="0" smtClean="0">
              <a:latin typeface="Calibri"/>
              <a:cs typeface="Calibri"/>
            </a:rPr>
            <a:t>After Worship Sharing</a:t>
          </a:r>
          <a:br>
            <a:rPr lang="en-US" sz="2400" b="1" dirty="0" smtClean="0">
              <a:latin typeface="Calibri"/>
              <a:cs typeface="Calibri"/>
            </a:rPr>
          </a:br>
          <a:r>
            <a:rPr lang="en-US" sz="2400" b="1" dirty="0" smtClean="0">
              <a:latin typeface="Calibri"/>
              <a:cs typeface="Calibri"/>
            </a:rPr>
            <a:t>@Home Conversation Activity</a:t>
          </a:r>
        </a:p>
      </dgm:t>
    </dgm:pt>
    <dgm:pt modelId="{012463CC-EB05-8144-AA7C-639F3FD98112}" type="parTrans" cxnId="{ACD7F5F1-570E-B640-B375-297B48F8C470}">
      <dgm:prSet/>
      <dgm:spPr/>
      <dgm:t>
        <a:bodyPr/>
        <a:lstStyle/>
        <a:p>
          <a:pPr algn="ctr"/>
          <a:endParaRPr lang="en-US"/>
        </a:p>
      </dgm:t>
    </dgm:pt>
    <dgm:pt modelId="{E0F7C374-0242-234C-B582-571253F664AB}" type="sibTrans" cxnId="{ACD7F5F1-570E-B640-B375-297B48F8C470}">
      <dgm:prSet/>
      <dgm:spPr/>
      <dgm:t>
        <a:bodyPr/>
        <a:lstStyle/>
        <a:p>
          <a:pPr algn="ctr"/>
          <a:endParaRPr lang="en-US"/>
        </a:p>
      </dgm:t>
    </dgm:pt>
    <dgm:pt modelId="{15AC6EAD-4A9D-2040-BD3E-CCDE8DE43245}">
      <dgm:prSet phldrT="[Text]" custT="1"/>
      <dgm:spPr/>
      <dgm:t>
        <a:bodyPr/>
        <a:lstStyle/>
        <a:p>
          <a:pPr algn="ctr"/>
          <a:r>
            <a:rPr lang="en-US" sz="2400" b="1" i="0" u="sng" dirty="0" smtClean="0">
              <a:latin typeface="Calibri"/>
              <a:cs typeface="Calibri"/>
            </a:rPr>
            <a:t>Live It</a:t>
          </a:r>
          <a:br>
            <a:rPr lang="en-US" sz="2400" b="1" i="0" u="sng" dirty="0" smtClean="0">
              <a:latin typeface="Calibri"/>
              <a:cs typeface="Calibri"/>
            </a:rPr>
          </a:br>
          <a:r>
            <a:rPr lang="en-US" sz="2400" b="1" dirty="0" smtClean="0">
              <a:latin typeface="Calibri"/>
              <a:cs typeface="Calibri"/>
            </a:rPr>
            <a:t>Living the Message Daily</a:t>
          </a:r>
          <a:br>
            <a:rPr lang="en-US" sz="2400" b="1" dirty="0" smtClean="0">
              <a:latin typeface="Calibri"/>
              <a:cs typeface="Calibri"/>
            </a:rPr>
          </a:br>
          <a:r>
            <a:rPr lang="en-US" sz="2400" b="1" dirty="0" smtClean="0">
              <a:latin typeface="Calibri"/>
              <a:cs typeface="Calibri"/>
            </a:rPr>
            <a:t>Living Christian Practices</a:t>
          </a:r>
          <a:br>
            <a:rPr lang="en-US" sz="2400" b="1" dirty="0" smtClean="0">
              <a:latin typeface="Calibri"/>
              <a:cs typeface="Calibri"/>
            </a:rPr>
          </a:br>
          <a:r>
            <a:rPr lang="en-US" sz="2400" b="1" dirty="0" smtClean="0">
              <a:latin typeface="Calibri"/>
              <a:cs typeface="Calibri"/>
            </a:rPr>
            <a:t>Service/Mission Idea</a:t>
          </a:r>
          <a:br>
            <a:rPr lang="en-US" sz="2400" b="1" dirty="0" smtClean="0">
              <a:latin typeface="Calibri"/>
              <a:cs typeface="Calibri"/>
            </a:rPr>
          </a:br>
          <a:r>
            <a:rPr lang="en-US" sz="2400" b="1" dirty="0" smtClean="0">
              <a:latin typeface="Calibri"/>
              <a:cs typeface="Calibri"/>
            </a:rPr>
            <a:t>Action Project  </a:t>
          </a:r>
        </a:p>
      </dgm:t>
    </dgm:pt>
    <dgm:pt modelId="{155BEE5F-8B66-1846-9B4A-5450AEA235EA}" type="parTrans" cxnId="{EFAEE460-D458-B14E-A62F-DF8853114268}">
      <dgm:prSet/>
      <dgm:spPr/>
      <dgm:t>
        <a:bodyPr/>
        <a:lstStyle/>
        <a:p>
          <a:pPr algn="ctr"/>
          <a:endParaRPr lang="en-US"/>
        </a:p>
      </dgm:t>
    </dgm:pt>
    <dgm:pt modelId="{7EFD7F81-C93E-C14A-BAB1-172A8D252F29}" type="sibTrans" cxnId="{EFAEE460-D458-B14E-A62F-DF8853114268}">
      <dgm:prSet/>
      <dgm:spPr/>
      <dgm:t>
        <a:bodyPr/>
        <a:lstStyle/>
        <a:p>
          <a:pPr algn="ctr"/>
          <a:endParaRPr lang="en-US"/>
        </a:p>
      </dgm:t>
    </dgm:pt>
    <dgm:pt modelId="{388F1E30-4814-DE4D-917F-39595D80CD26}">
      <dgm:prSet phldrT="[Text]" custT="1"/>
      <dgm:spPr/>
      <dgm:t>
        <a:bodyPr/>
        <a:lstStyle/>
        <a:p>
          <a:pPr algn="ctr"/>
          <a:endParaRPr lang="en-US" sz="2400" b="1" i="0" u="sng" dirty="0" smtClean="0">
            <a:latin typeface="Calibri"/>
            <a:cs typeface="Calibri"/>
          </a:endParaRPr>
        </a:p>
        <a:p>
          <a:pPr algn="ctr"/>
          <a:r>
            <a:rPr lang="en-US" sz="2400" b="1" i="0" u="sng" dirty="0" smtClean="0">
              <a:latin typeface="Calibri"/>
              <a:cs typeface="Calibri"/>
            </a:rPr>
            <a:t>Study It</a:t>
          </a:r>
          <a:br>
            <a:rPr lang="en-US" sz="2400" b="1" i="0" u="sng" dirty="0" smtClean="0">
              <a:latin typeface="Calibri"/>
              <a:cs typeface="Calibri"/>
            </a:rPr>
          </a:br>
          <a:r>
            <a:rPr lang="en-US" sz="2400" b="1" u="none" dirty="0" smtClean="0">
              <a:latin typeface="Calibri"/>
              <a:cs typeface="Calibri"/>
            </a:rPr>
            <a:t>“Taking </a:t>
          </a:r>
          <a:r>
            <a:rPr lang="en-US" sz="2400" b="1" dirty="0" smtClean="0">
              <a:latin typeface="Calibri"/>
              <a:cs typeface="Calibri"/>
            </a:rPr>
            <a:t>Faith Home” </a:t>
          </a:r>
          <a:br>
            <a:rPr lang="en-US" sz="2400" b="1" dirty="0" smtClean="0">
              <a:latin typeface="Calibri"/>
              <a:cs typeface="Calibri"/>
            </a:rPr>
          </a:br>
          <a:r>
            <a:rPr lang="en-US" sz="2400" b="1" dirty="0" smtClean="0">
              <a:latin typeface="Calibri"/>
              <a:cs typeface="Calibri"/>
            </a:rPr>
            <a:t>Sermon Video + Study Guide</a:t>
          </a:r>
          <a:br>
            <a:rPr lang="en-US" sz="2400" b="1" dirty="0" smtClean="0">
              <a:latin typeface="Calibri"/>
              <a:cs typeface="Calibri"/>
            </a:rPr>
          </a:br>
          <a:r>
            <a:rPr lang="en-US" sz="2400" b="1" dirty="0" smtClean="0">
              <a:latin typeface="Calibri"/>
              <a:cs typeface="Calibri"/>
            </a:rPr>
            <a:t>Daily Readings</a:t>
          </a:r>
          <a:br>
            <a:rPr lang="en-US" sz="2400" b="1" dirty="0" smtClean="0">
              <a:latin typeface="Calibri"/>
              <a:cs typeface="Calibri"/>
            </a:rPr>
          </a:br>
          <a:r>
            <a:rPr lang="en-US" sz="2400" b="1" dirty="0" smtClean="0">
              <a:latin typeface="Calibri"/>
              <a:cs typeface="Calibri"/>
            </a:rPr>
            <a:t>Scripture Commentaries             	Online Bible Study</a:t>
          </a:r>
          <a:endParaRPr lang="en-US" sz="2400" b="1" dirty="0">
            <a:latin typeface="Calibri"/>
            <a:cs typeface="Calibri"/>
          </a:endParaRPr>
        </a:p>
      </dgm:t>
    </dgm:pt>
    <dgm:pt modelId="{ED54FF7E-34C0-3640-A2EF-8AFAA6325B5E}" type="sibTrans" cxnId="{DEDBC77B-9510-FE4E-90A1-10A41CB20E1C}">
      <dgm:prSet/>
      <dgm:spPr/>
      <dgm:t>
        <a:bodyPr/>
        <a:lstStyle/>
        <a:p>
          <a:pPr algn="ctr"/>
          <a:endParaRPr lang="en-US"/>
        </a:p>
      </dgm:t>
    </dgm:pt>
    <dgm:pt modelId="{90637E93-15D3-9E4C-A97A-1881205452ED}" type="parTrans" cxnId="{DEDBC77B-9510-FE4E-90A1-10A41CB20E1C}">
      <dgm:prSet/>
      <dgm:spPr/>
      <dgm:t>
        <a:bodyPr/>
        <a:lstStyle/>
        <a:p>
          <a:pPr algn="ctr"/>
          <a:endParaRPr lang="en-US"/>
        </a:p>
      </dgm:t>
    </dgm:pt>
    <dgm:pt modelId="{A00E3A9A-75FA-6E4D-9180-B263DF3E141A}">
      <dgm:prSet phldrT="[Text]" custT="1"/>
      <dgm:spPr/>
      <dgm:t>
        <a:bodyPr/>
        <a:lstStyle/>
        <a:p>
          <a:pPr algn="ctr"/>
          <a:endParaRPr lang="en-US" sz="2400" b="1" i="0" u="sng" dirty="0" smtClean="0">
            <a:latin typeface="Calibri"/>
            <a:cs typeface="Calibri"/>
          </a:endParaRPr>
        </a:p>
        <a:p>
          <a:pPr algn="ctr"/>
          <a:r>
            <a:rPr lang="en-US" sz="2400" b="1" i="0" u="sng" dirty="0" smtClean="0">
              <a:latin typeface="Calibri"/>
              <a:cs typeface="Calibri"/>
            </a:rPr>
            <a:t>Pray It</a:t>
          </a:r>
          <a:br>
            <a:rPr lang="en-US" sz="2400" b="1" i="0" u="sng" dirty="0" smtClean="0">
              <a:latin typeface="Calibri"/>
              <a:cs typeface="Calibri"/>
            </a:rPr>
          </a:br>
          <a:r>
            <a:rPr lang="en-US" sz="2400" b="1" dirty="0" smtClean="0">
              <a:latin typeface="Calibri"/>
              <a:cs typeface="Calibri"/>
            </a:rPr>
            <a:t>Weekly Table Prayer</a:t>
          </a:r>
          <a:br>
            <a:rPr lang="en-US" sz="2400" b="1" dirty="0" smtClean="0">
              <a:latin typeface="Calibri"/>
              <a:cs typeface="Calibri"/>
            </a:rPr>
          </a:br>
          <a:r>
            <a:rPr lang="en-US" sz="2400" b="1" dirty="0" smtClean="0">
              <a:latin typeface="Calibri"/>
              <a:cs typeface="Calibri"/>
            </a:rPr>
            <a:t>Praying with the Saints</a:t>
          </a:r>
          <a:br>
            <a:rPr lang="en-US" sz="2400" b="1" dirty="0" smtClean="0">
              <a:latin typeface="Calibri"/>
              <a:cs typeface="Calibri"/>
            </a:rPr>
          </a:br>
          <a:r>
            <a:rPr lang="en-US" sz="2400" b="1" dirty="0" smtClean="0">
              <a:latin typeface="Calibri"/>
              <a:cs typeface="Calibri"/>
            </a:rPr>
            <a:t>AM &amp; PM Prayer</a:t>
          </a:r>
          <a:br>
            <a:rPr lang="en-US" sz="2400" b="1" dirty="0" smtClean="0">
              <a:latin typeface="Calibri"/>
              <a:cs typeface="Calibri"/>
            </a:rPr>
          </a:br>
          <a:r>
            <a:rPr lang="en-US" sz="2400" b="1" dirty="0" smtClean="0">
              <a:latin typeface="Calibri"/>
              <a:cs typeface="Calibri"/>
            </a:rPr>
            <a:t>Lectio Divina</a:t>
          </a:r>
          <a:br>
            <a:rPr lang="en-US" sz="2400" b="1" dirty="0" smtClean="0">
              <a:latin typeface="Calibri"/>
              <a:cs typeface="Calibri"/>
            </a:rPr>
          </a:br>
          <a:endParaRPr lang="en-US" sz="2400" b="1" dirty="0">
            <a:latin typeface="Calibri"/>
            <a:cs typeface="Calibri"/>
          </a:endParaRPr>
        </a:p>
      </dgm:t>
    </dgm:pt>
    <dgm:pt modelId="{98542F38-C853-134D-B512-5E5EE0A1925F}" type="sibTrans" cxnId="{4C131E06-D300-3845-9DF0-5D9B6D162DD0}">
      <dgm:prSet/>
      <dgm:spPr/>
      <dgm:t>
        <a:bodyPr/>
        <a:lstStyle/>
        <a:p>
          <a:pPr algn="ctr"/>
          <a:endParaRPr lang="en-US"/>
        </a:p>
      </dgm:t>
    </dgm:pt>
    <dgm:pt modelId="{DB5C8506-12AF-194F-A1F0-D72A041BC348}" type="parTrans" cxnId="{4C131E06-D300-3845-9DF0-5D9B6D162DD0}">
      <dgm:prSet/>
      <dgm:spPr/>
      <dgm:t>
        <a:bodyPr/>
        <a:lstStyle/>
        <a:p>
          <a:pPr algn="ctr"/>
          <a:endParaRPr lang="en-US"/>
        </a:p>
      </dgm:t>
    </dgm:pt>
    <dgm:pt modelId="{6E01F209-8489-D04E-B23B-9A3EF6FADE7F}" type="pres">
      <dgm:prSet presAssocID="{69E0B834-8287-ED4F-989B-A6300F4B6B85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C80011-0A62-024C-B5D6-D878B2D37AF5}" type="pres">
      <dgm:prSet presAssocID="{69E0B834-8287-ED4F-989B-A6300F4B6B85}" presName="matrix" presStyleCnt="0"/>
      <dgm:spPr/>
      <dgm:t>
        <a:bodyPr/>
        <a:lstStyle/>
        <a:p>
          <a:endParaRPr lang="en-US"/>
        </a:p>
      </dgm:t>
    </dgm:pt>
    <dgm:pt modelId="{6DDB61CE-BBCE-2B4C-AEA5-FF97EF6DB4EC}" type="pres">
      <dgm:prSet presAssocID="{69E0B834-8287-ED4F-989B-A6300F4B6B85}" presName="tile1" presStyleLbl="node1" presStyleIdx="0" presStyleCnt="4" custScaleX="100000" custScaleY="101159"/>
      <dgm:spPr/>
      <dgm:t>
        <a:bodyPr/>
        <a:lstStyle/>
        <a:p>
          <a:endParaRPr lang="en-US"/>
        </a:p>
      </dgm:t>
    </dgm:pt>
    <dgm:pt modelId="{2B72AF1E-6350-3E45-AC19-A1B745E586B2}" type="pres">
      <dgm:prSet presAssocID="{69E0B834-8287-ED4F-989B-A6300F4B6B8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FC824D-FDCA-854C-BC90-18D636013179}" type="pres">
      <dgm:prSet presAssocID="{69E0B834-8287-ED4F-989B-A6300F4B6B85}" presName="tile2" presStyleLbl="node1" presStyleIdx="1" presStyleCnt="4" custScaleY="100579"/>
      <dgm:spPr/>
      <dgm:t>
        <a:bodyPr/>
        <a:lstStyle/>
        <a:p>
          <a:endParaRPr lang="en-US"/>
        </a:p>
      </dgm:t>
    </dgm:pt>
    <dgm:pt modelId="{9155A6B3-FFD6-3F4F-BD48-C6324A845907}" type="pres">
      <dgm:prSet presAssocID="{69E0B834-8287-ED4F-989B-A6300F4B6B8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486C9F-6AE2-EB44-85EC-6271CE89D4D5}" type="pres">
      <dgm:prSet presAssocID="{69E0B834-8287-ED4F-989B-A6300F4B6B85}" presName="tile3" presStyleLbl="node1" presStyleIdx="2" presStyleCnt="4"/>
      <dgm:spPr/>
      <dgm:t>
        <a:bodyPr/>
        <a:lstStyle/>
        <a:p>
          <a:endParaRPr lang="en-US"/>
        </a:p>
      </dgm:t>
    </dgm:pt>
    <dgm:pt modelId="{F43C5800-DB64-364A-9522-79E5B0945E33}" type="pres">
      <dgm:prSet presAssocID="{69E0B834-8287-ED4F-989B-A6300F4B6B8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93DDA6-C72E-5840-BF04-6CA7FCC662DD}" type="pres">
      <dgm:prSet presAssocID="{69E0B834-8287-ED4F-989B-A6300F4B6B85}" presName="tile4" presStyleLbl="node1" presStyleIdx="3" presStyleCnt="4"/>
      <dgm:spPr/>
      <dgm:t>
        <a:bodyPr/>
        <a:lstStyle/>
        <a:p>
          <a:endParaRPr lang="en-US"/>
        </a:p>
      </dgm:t>
    </dgm:pt>
    <dgm:pt modelId="{99822FDB-813D-204E-B11C-7FAE08F82993}" type="pres">
      <dgm:prSet presAssocID="{69E0B834-8287-ED4F-989B-A6300F4B6B8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A8A387-AF4F-184C-B506-39E61733AFED}" type="pres">
      <dgm:prSet presAssocID="{69E0B834-8287-ED4F-989B-A6300F4B6B85}" presName="centerTile" presStyleLbl="fgShp" presStyleIdx="0" presStyleCnt="1" custScaleX="90568" custScaleY="100000" custLinFactNeighborX="-386" custLinFactNeighborY="1904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E25DEBBA-204F-764D-83B2-5A802439049C}" type="presOf" srcId="{69E0B834-8287-ED4F-989B-A6300F4B6B85}" destId="{6E01F209-8489-D04E-B23B-9A3EF6FADE7F}" srcOrd="0" destOrd="0" presId="urn:microsoft.com/office/officeart/2005/8/layout/matrix1"/>
    <dgm:cxn modelId="{ACD7F5F1-570E-B640-B375-297B48F8C470}" srcId="{619664B3-ADD6-3B41-8C7B-2D8E9C7AFF28}" destId="{AAAD3C1D-7AB9-EB44-9D6B-E8F8387C80E7}" srcOrd="0" destOrd="0" parTransId="{012463CC-EB05-8144-AA7C-639F3FD98112}" sibTransId="{E0F7C374-0242-234C-B582-571253F664AB}"/>
    <dgm:cxn modelId="{805CEB94-D383-6C4D-9154-932BF3C58914}" type="presOf" srcId="{388F1E30-4814-DE4D-917F-39595D80CD26}" destId="{9155A6B3-FFD6-3F4F-BD48-C6324A845907}" srcOrd="1" destOrd="0" presId="urn:microsoft.com/office/officeart/2005/8/layout/matrix1"/>
    <dgm:cxn modelId="{EFAEE460-D458-B14E-A62F-DF8853114268}" srcId="{619664B3-ADD6-3B41-8C7B-2D8E9C7AFF28}" destId="{15AC6EAD-4A9D-2040-BD3E-CCDE8DE43245}" srcOrd="2" destOrd="0" parTransId="{155BEE5F-8B66-1846-9B4A-5450AEA235EA}" sibTransId="{7EFD7F81-C93E-C14A-BAB1-172A8D252F29}"/>
    <dgm:cxn modelId="{4C131E06-D300-3845-9DF0-5D9B6D162DD0}" srcId="{619664B3-ADD6-3B41-8C7B-2D8E9C7AFF28}" destId="{A00E3A9A-75FA-6E4D-9180-B263DF3E141A}" srcOrd="3" destOrd="0" parTransId="{DB5C8506-12AF-194F-A1F0-D72A041BC348}" sibTransId="{98542F38-C853-134D-B512-5E5EE0A1925F}"/>
    <dgm:cxn modelId="{533417B1-69F4-8245-B458-B113C02511DD}" type="presOf" srcId="{619664B3-ADD6-3B41-8C7B-2D8E9C7AFF28}" destId="{B1A8A387-AF4F-184C-B506-39E61733AFED}" srcOrd="0" destOrd="0" presId="urn:microsoft.com/office/officeart/2005/8/layout/matrix1"/>
    <dgm:cxn modelId="{B07E9E79-2FF3-254E-9923-622AABF24ABE}" type="presOf" srcId="{AAAD3C1D-7AB9-EB44-9D6B-E8F8387C80E7}" destId="{2B72AF1E-6350-3E45-AC19-A1B745E586B2}" srcOrd="1" destOrd="0" presId="urn:microsoft.com/office/officeart/2005/8/layout/matrix1"/>
    <dgm:cxn modelId="{56151367-95D2-3F4D-95E9-91A77E54E128}" type="presOf" srcId="{15AC6EAD-4A9D-2040-BD3E-CCDE8DE43245}" destId="{4A486C9F-6AE2-EB44-85EC-6271CE89D4D5}" srcOrd="0" destOrd="0" presId="urn:microsoft.com/office/officeart/2005/8/layout/matrix1"/>
    <dgm:cxn modelId="{3D54AF88-389F-D542-AB88-A5F79B05793A}" type="presOf" srcId="{15AC6EAD-4A9D-2040-BD3E-CCDE8DE43245}" destId="{F43C5800-DB64-364A-9522-79E5B0945E33}" srcOrd="1" destOrd="0" presId="urn:microsoft.com/office/officeart/2005/8/layout/matrix1"/>
    <dgm:cxn modelId="{2AE6C2A9-64F1-ED47-81BC-49841CEDEA75}" type="presOf" srcId="{AAAD3C1D-7AB9-EB44-9D6B-E8F8387C80E7}" destId="{6DDB61CE-BBCE-2B4C-AEA5-FF97EF6DB4EC}" srcOrd="0" destOrd="0" presId="urn:microsoft.com/office/officeart/2005/8/layout/matrix1"/>
    <dgm:cxn modelId="{AB596A5A-7624-544B-82C2-19832F859EFF}" type="presOf" srcId="{388F1E30-4814-DE4D-917F-39595D80CD26}" destId="{2BFC824D-FDCA-854C-BC90-18D636013179}" srcOrd="0" destOrd="0" presId="urn:microsoft.com/office/officeart/2005/8/layout/matrix1"/>
    <dgm:cxn modelId="{DEDBC77B-9510-FE4E-90A1-10A41CB20E1C}" srcId="{619664B3-ADD6-3B41-8C7B-2D8E9C7AFF28}" destId="{388F1E30-4814-DE4D-917F-39595D80CD26}" srcOrd="1" destOrd="0" parTransId="{90637E93-15D3-9E4C-A97A-1881205452ED}" sibTransId="{ED54FF7E-34C0-3640-A2EF-8AFAA6325B5E}"/>
    <dgm:cxn modelId="{BA54D8C8-7ADD-5C4A-9838-E661755600A0}" type="presOf" srcId="{A00E3A9A-75FA-6E4D-9180-B263DF3E141A}" destId="{6A93DDA6-C72E-5840-BF04-6CA7FCC662DD}" srcOrd="0" destOrd="0" presId="urn:microsoft.com/office/officeart/2005/8/layout/matrix1"/>
    <dgm:cxn modelId="{97212D81-B1EB-0C47-ACCB-805C61FCDB00}" srcId="{69E0B834-8287-ED4F-989B-A6300F4B6B85}" destId="{619664B3-ADD6-3B41-8C7B-2D8E9C7AFF28}" srcOrd="0" destOrd="0" parTransId="{7FDCD455-3C71-E64A-8699-57F23D5ECDC4}" sibTransId="{C7DECBDE-1B1C-2646-9F19-49856A801031}"/>
    <dgm:cxn modelId="{39CCF0CD-311D-0B41-9AED-0C0AFE60EE50}" type="presOf" srcId="{A00E3A9A-75FA-6E4D-9180-B263DF3E141A}" destId="{99822FDB-813D-204E-B11C-7FAE08F82993}" srcOrd="1" destOrd="0" presId="urn:microsoft.com/office/officeart/2005/8/layout/matrix1"/>
    <dgm:cxn modelId="{E124EC9C-A602-C24F-88BB-3E252D9C8052}" type="presParOf" srcId="{6E01F209-8489-D04E-B23B-9A3EF6FADE7F}" destId="{BEC80011-0A62-024C-B5D6-D878B2D37AF5}" srcOrd="0" destOrd="0" presId="urn:microsoft.com/office/officeart/2005/8/layout/matrix1"/>
    <dgm:cxn modelId="{E235B68A-7401-C84C-9F5D-2851FFB5AD13}" type="presParOf" srcId="{BEC80011-0A62-024C-B5D6-D878B2D37AF5}" destId="{6DDB61CE-BBCE-2B4C-AEA5-FF97EF6DB4EC}" srcOrd="0" destOrd="0" presId="urn:microsoft.com/office/officeart/2005/8/layout/matrix1"/>
    <dgm:cxn modelId="{8276E288-948B-7848-97F0-1D200EF27BAB}" type="presParOf" srcId="{BEC80011-0A62-024C-B5D6-D878B2D37AF5}" destId="{2B72AF1E-6350-3E45-AC19-A1B745E586B2}" srcOrd="1" destOrd="0" presId="urn:microsoft.com/office/officeart/2005/8/layout/matrix1"/>
    <dgm:cxn modelId="{E38FCEC8-A43D-C44C-8F41-23DCAF3C9A12}" type="presParOf" srcId="{BEC80011-0A62-024C-B5D6-D878B2D37AF5}" destId="{2BFC824D-FDCA-854C-BC90-18D636013179}" srcOrd="2" destOrd="0" presId="urn:microsoft.com/office/officeart/2005/8/layout/matrix1"/>
    <dgm:cxn modelId="{10A59002-5B7A-274D-9BF8-FADDC8542850}" type="presParOf" srcId="{BEC80011-0A62-024C-B5D6-D878B2D37AF5}" destId="{9155A6B3-FFD6-3F4F-BD48-C6324A845907}" srcOrd="3" destOrd="0" presId="urn:microsoft.com/office/officeart/2005/8/layout/matrix1"/>
    <dgm:cxn modelId="{06D9BEE2-5538-7E45-BA4A-06B54289DEA7}" type="presParOf" srcId="{BEC80011-0A62-024C-B5D6-D878B2D37AF5}" destId="{4A486C9F-6AE2-EB44-85EC-6271CE89D4D5}" srcOrd="4" destOrd="0" presId="urn:microsoft.com/office/officeart/2005/8/layout/matrix1"/>
    <dgm:cxn modelId="{9A632A68-7EB4-B04E-964E-318A505AF397}" type="presParOf" srcId="{BEC80011-0A62-024C-B5D6-D878B2D37AF5}" destId="{F43C5800-DB64-364A-9522-79E5B0945E33}" srcOrd="5" destOrd="0" presId="urn:microsoft.com/office/officeart/2005/8/layout/matrix1"/>
    <dgm:cxn modelId="{E076CD1A-5C35-C247-94C7-F78E75898DED}" type="presParOf" srcId="{BEC80011-0A62-024C-B5D6-D878B2D37AF5}" destId="{6A93DDA6-C72E-5840-BF04-6CA7FCC662DD}" srcOrd="6" destOrd="0" presId="urn:microsoft.com/office/officeart/2005/8/layout/matrix1"/>
    <dgm:cxn modelId="{994AD509-F882-4C42-A751-D6B1B2D5E89C}" type="presParOf" srcId="{BEC80011-0A62-024C-B5D6-D878B2D37AF5}" destId="{99822FDB-813D-204E-B11C-7FAE08F82993}" srcOrd="7" destOrd="0" presId="urn:microsoft.com/office/officeart/2005/8/layout/matrix1"/>
    <dgm:cxn modelId="{A924FD18-1A3A-0C4A-B9FB-0BA5AD180535}" type="presParOf" srcId="{6E01F209-8489-D04E-B23B-9A3EF6FADE7F}" destId="{B1A8A387-AF4F-184C-B506-39E61733AFED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CD28057-198C-1049-AC8B-60496D3153D7}" type="doc">
      <dgm:prSet loTypeId="urn:microsoft.com/office/officeart/2005/8/layout/cycle3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8B60910-848C-B34A-95BA-E583FD83A552}">
      <dgm:prSet phldrT="[Text]" custT="1"/>
      <dgm:spPr/>
      <dgm:t>
        <a:bodyPr/>
        <a:lstStyle/>
        <a:p>
          <a:r>
            <a:rPr lang="en-US" sz="2000" b="1" dirty="0" smtClean="0"/>
            <a:t>Assessing Spiritual Growth</a:t>
          </a:r>
          <a:endParaRPr lang="en-US" sz="2000" b="1" dirty="0"/>
        </a:p>
      </dgm:t>
    </dgm:pt>
    <dgm:pt modelId="{47747CD1-C54E-8E49-9D1A-2B65C09816EA}" type="parTrans" cxnId="{3D8C63F1-D9D1-4C40-A776-39A0D439182F}">
      <dgm:prSet/>
      <dgm:spPr/>
      <dgm:t>
        <a:bodyPr/>
        <a:lstStyle/>
        <a:p>
          <a:endParaRPr lang="en-US"/>
        </a:p>
      </dgm:t>
    </dgm:pt>
    <dgm:pt modelId="{4B0564CF-2B9C-4946-9B7E-1EEDFB440BFE}" type="sibTrans" cxnId="{3D8C63F1-D9D1-4C40-A776-39A0D439182F}">
      <dgm:prSet/>
      <dgm:spPr/>
      <dgm:t>
        <a:bodyPr/>
        <a:lstStyle/>
        <a:p>
          <a:endParaRPr lang="en-US"/>
        </a:p>
      </dgm:t>
    </dgm:pt>
    <dgm:pt modelId="{3497EE84-0945-6849-B371-CC9C3ACCD728}">
      <dgm:prSet phldrT="[Tex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sz="2000" b="1" dirty="0"/>
            <a:t>Working with a Mentor/Guide</a:t>
          </a:r>
        </a:p>
      </dgm:t>
    </dgm:pt>
    <dgm:pt modelId="{6C649D27-0B15-0D40-9A92-3242E6C9DA8A}" type="parTrans" cxnId="{610634C8-0B64-6946-BD2F-24DB04BE42C1}">
      <dgm:prSet/>
      <dgm:spPr/>
      <dgm:t>
        <a:bodyPr/>
        <a:lstStyle/>
        <a:p>
          <a:endParaRPr lang="en-US"/>
        </a:p>
      </dgm:t>
    </dgm:pt>
    <dgm:pt modelId="{6707C096-FBD1-6841-8541-BD54C3095D62}" type="sibTrans" cxnId="{610634C8-0B64-6946-BD2F-24DB04BE42C1}">
      <dgm:prSet/>
      <dgm:spPr/>
      <dgm:t>
        <a:bodyPr/>
        <a:lstStyle/>
        <a:p>
          <a:endParaRPr lang="en-US"/>
        </a:p>
      </dgm:t>
    </dgm:pt>
    <dgm:pt modelId="{5124F692-FE87-3C4D-B782-81DCD79B40F7}">
      <dgm:prSet phldrT="[Text]" custT="1"/>
      <dgm:spPr/>
      <dgm:t>
        <a:bodyPr/>
        <a:lstStyle/>
        <a:p>
          <a:r>
            <a:rPr lang="en-US" sz="2000" b="1" dirty="0"/>
            <a:t>Finding Resources on the Network</a:t>
          </a:r>
        </a:p>
      </dgm:t>
    </dgm:pt>
    <dgm:pt modelId="{7C8B0F55-59B7-8B44-A76A-121F20A36A6D}" type="parTrans" cxnId="{37665570-14E7-2F41-A497-A9B48BCE0EF7}">
      <dgm:prSet/>
      <dgm:spPr/>
      <dgm:t>
        <a:bodyPr/>
        <a:lstStyle/>
        <a:p>
          <a:endParaRPr lang="en-US"/>
        </a:p>
      </dgm:t>
    </dgm:pt>
    <dgm:pt modelId="{A2448E79-9258-674F-8751-0FD6A9DA6AF7}" type="sibTrans" cxnId="{37665570-14E7-2F41-A497-A9B48BCE0EF7}">
      <dgm:prSet/>
      <dgm:spPr/>
      <dgm:t>
        <a:bodyPr/>
        <a:lstStyle/>
        <a:p>
          <a:endParaRPr lang="en-US"/>
        </a:p>
      </dgm:t>
    </dgm:pt>
    <dgm:pt modelId="{CDA6F954-AF6E-1F41-961C-B12D0AF1BDF5}">
      <dgm:prSet phldrT="[Text]" custT="1"/>
      <dgm:spPr/>
      <dgm:t>
        <a:bodyPr/>
        <a:lstStyle/>
        <a:p>
          <a:r>
            <a:rPr lang="en-US" sz="2000" b="1" dirty="0"/>
            <a:t>Engaging in Formation</a:t>
          </a:r>
        </a:p>
      </dgm:t>
    </dgm:pt>
    <dgm:pt modelId="{D21311FA-BB9B-4142-A8B8-DBDB3206D909}" type="parTrans" cxnId="{76DDE8E8-AF37-9A40-A103-A30D279E3EC6}">
      <dgm:prSet/>
      <dgm:spPr/>
      <dgm:t>
        <a:bodyPr/>
        <a:lstStyle/>
        <a:p>
          <a:endParaRPr lang="en-US"/>
        </a:p>
      </dgm:t>
    </dgm:pt>
    <dgm:pt modelId="{09C5F909-9D5C-4849-9EAB-50744CBAF9F4}" type="sibTrans" cxnId="{76DDE8E8-AF37-9A40-A103-A30D279E3EC6}">
      <dgm:prSet/>
      <dgm:spPr/>
      <dgm:t>
        <a:bodyPr/>
        <a:lstStyle/>
        <a:p>
          <a:endParaRPr lang="en-US"/>
        </a:p>
      </dgm:t>
    </dgm:pt>
    <dgm:pt modelId="{157C9FD1-F797-F247-B3B9-C60D18FFEA94}">
      <dgm:prSet phldrT="[Text]" custT="1"/>
      <dgm:spPr>
        <a:solidFill>
          <a:srgbClr val="660066"/>
        </a:solidFill>
      </dgm:spPr>
      <dgm:t>
        <a:bodyPr/>
        <a:lstStyle/>
        <a:p>
          <a:r>
            <a:rPr lang="en-US" sz="2000" b="1" dirty="0"/>
            <a:t>Sharing with the Community</a:t>
          </a:r>
        </a:p>
      </dgm:t>
    </dgm:pt>
    <dgm:pt modelId="{3129A9BB-9D93-214F-B098-938B474E36B7}" type="parTrans" cxnId="{E848EA19-096D-3F4D-A9A9-817BCE24C38D}">
      <dgm:prSet/>
      <dgm:spPr/>
      <dgm:t>
        <a:bodyPr/>
        <a:lstStyle/>
        <a:p>
          <a:endParaRPr lang="en-US"/>
        </a:p>
      </dgm:t>
    </dgm:pt>
    <dgm:pt modelId="{820DF145-41A3-734F-B1C6-22C353942A17}" type="sibTrans" cxnId="{E848EA19-096D-3F4D-A9A9-817BCE24C38D}">
      <dgm:prSet/>
      <dgm:spPr/>
      <dgm:t>
        <a:bodyPr/>
        <a:lstStyle/>
        <a:p>
          <a:endParaRPr lang="en-US"/>
        </a:p>
      </dgm:t>
    </dgm:pt>
    <dgm:pt modelId="{2D07980D-3409-F64B-975E-CC532D2886B0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000" b="1" dirty="0"/>
            <a:t>Reflecting on Growth </a:t>
          </a:r>
          <a:r>
            <a:rPr lang="en-US" sz="2000" b="1" dirty="0" smtClean="0"/>
            <a:t>&amp; New </a:t>
          </a:r>
          <a:r>
            <a:rPr lang="en-US" sz="2000" b="1" dirty="0"/>
            <a:t>Needs</a:t>
          </a:r>
        </a:p>
      </dgm:t>
    </dgm:pt>
    <dgm:pt modelId="{0A686279-97A2-2641-BB84-EED483B941FC}" type="parTrans" cxnId="{6ED13F53-B15F-B24E-9440-60703A3C6582}">
      <dgm:prSet/>
      <dgm:spPr/>
      <dgm:t>
        <a:bodyPr/>
        <a:lstStyle/>
        <a:p>
          <a:endParaRPr lang="en-US"/>
        </a:p>
      </dgm:t>
    </dgm:pt>
    <dgm:pt modelId="{E16DD860-2E69-9246-A1B3-299DFCCBC729}" type="sibTrans" cxnId="{6ED13F53-B15F-B24E-9440-60703A3C6582}">
      <dgm:prSet/>
      <dgm:spPr/>
      <dgm:t>
        <a:bodyPr/>
        <a:lstStyle/>
        <a:p>
          <a:endParaRPr lang="en-US"/>
        </a:p>
      </dgm:t>
    </dgm:pt>
    <dgm:pt modelId="{BAF0978B-607E-B04B-B89B-005BA3B395BA}" type="pres">
      <dgm:prSet presAssocID="{FCD28057-198C-1049-AC8B-60496D3153D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669024E-BC10-E84B-A660-76744FABC11B}" type="pres">
      <dgm:prSet presAssocID="{FCD28057-198C-1049-AC8B-60496D3153D7}" presName="cycle" presStyleCnt="0"/>
      <dgm:spPr/>
      <dgm:t>
        <a:bodyPr/>
        <a:lstStyle/>
        <a:p>
          <a:endParaRPr lang="en-US"/>
        </a:p>
      </dgm:t>
    </dgm:pt>
    <dgm:pt modelId="{6992B2CD-3E5A-B54F-A489-FD66A7980035}" type="pres">
      <dgm:prSet presAssocID="{E8B60910-848C-B34A-95BA-E583FD83A552}" presName="nodeFirstNode" presStyleLbl="node1" presStyleIdx="0" presStyleCnt="6" custScaleX="104317" custScaleY="1170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CB8D5B-95FB-944C-B1BF-5D10609A712D}" type="pres">
      <dgm:prSet presAssocID="{4B0564CF-2B9C-4946-9B7E-1EEDFB440BFE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5B957545-86BD-1447-B66E-FC8AD6C5D179}" type="pres">
      <dgm:prSet presAssocID="{3497EE84-0945-6849-B371-CC9C3ACCD728}" presName="nodeFollowingNodes" presStyleLbl="node1" presStyleIdx="1" presStyleCnt="6" custScaleX="104317" custScaleY="117078" custRadScaleRad="106645" custRadScaleInc="195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35CA16-CD11-E945-A6B5-3E95140C4366}" type="pres">
      <dgm:prSet presAssocID="{5124F692-FE87-3C4D-B782-81DCD79B40F7}" presName="nodeFollowingNodes" presStyleLbl="node1" presStyleIdx="2" presStyleCnt="6" custScaleX="104317" custScaleY="117078" custRadScaleRad="108356" custRadScaleInc="-15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1DAE84-C0AC-D94B-B4A2-11534A697F0E}" type="pres">
      <dgm:prSet presAssocID="{CDA6F954-AF6E-1F41-961C-B12D0AF1BDF5}" presName="nodeFollowingNodes" presStyleLbl="node1" presStyleIdx="3" presStyleCnt="6" custScaleX="104317" custScaleY="1170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7FD8B1-3C63-C949-882C-EDC813DC259D}" type="pres">
      <dgm:prSet presAssocID="{157C9FD1-F797-F247-B3B9-C60D18FFEA94}" presName="nodeFollowingNodes" presStyleLbl="node1" presStyleIdx="4" presStyleCnt="6" custScaleX="109386" custScaleY="112008" custRadScaleRad="100415" custRadScaleInc="10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B740A3-091F-E34F-8CDC-E479C8C2C0EC}" type="pres">
      <dgm:prSet presAssocID="{2D07980D-3409-F64B-975E-CC532D2886B0}" presName="nodeFollowingNodes" presStyleLbl="node1" presStyleIdx="5" presStyleCnt="6" custScaleX="104317" custScaleY="117078" custRadScaleRad="96700" custRadScaleInc="-190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665570-14E7-2F41-A497-A9B48BCE0EF7}" srcId="{FCD28057-198C-1049-AC8B-60496D3153D7}" destId="{5124F692-FE87-3C4D-B782-81DCD79B40F7}" srcOrd="2" destOrd="0" parTransId="{7C8B0F55-59B7-8B44-A76A-121F20A36A6D}" sibTransId="{A2448E79-9258-674F-8751-0FD6A9DA6AF7}"/>
    <dgm:cxn modelId="{A8808AFF-1FC6-4E4A-9353-ED637C06F42F}" type="presOf" srcId="{157C9FD1-F797-F247-B3B9-C60D18FFEA94}" destId="{447FD8B1-3C63-C949-882C-EDC813DC259D}" srcOrd="0" destOrd="0" presId="urn:microsoft.com/office/officeart/2005/8/layout/cycle3"/>
    <dgm:cxn modelId="{416909E5-F7A9-B244-B76C-18C4A5ED26EC}" type="presOf" srcId="{FCD28057-198C-1049-AC8B-60496D3153D7}" destId="{BAF0978B-607E-B04B-B89B-005BA3B395BA}" srcOrd="0" destOrd="0" presId="urn:microsoft.com/office/officeart/2005/8/layout/cycle3"/>
    <dgm:cxn modelId="{6ED13F53-B15F-B24E-9440-60703A3C6582}" srcId="{FCD28057-198C-1049-AC8B-60496D3153D7}" destId="{2D07980D-3409-F64B-975E-CC532D2886B0}" srcOrd="5" destOrd="0" parTransId="{0A686279-97A2-2641-BB84-EED483B941FC}" sibTransId="{E16DD860-2E69-9246-A1B3-299DFCCBC729}"/>
    <dgm:cxn modelId="{F95E8510-C2B5-FE41-BE65-0B36FA0A8D28}" type="presOf" srcId="{E8B60910-848C-B34A-95BA-E583FD83A552}" destId="{6992B2CD-3E5A-B54F-A489-FD66A7980035}" srcOrd="0" destOrd="0" presId="urn:microsoft.com/office/officeart/2005/8/layout/cycle3"/>
    <dgm:cxn modelId="{3A6E7D7D-1512-0B40-80F3-BD36990F30DC}" type="presOf" srcId="{4B0564CF-2B9C-4946-9B7E-1EEDFB440BFE}" destId="{64CB8D5B-95FB-944C-B1BF-5D10609A712D}" srcOrd="0" destOrd="0" presId="urn:microsoft.com/office/officeart/2005/8/layout/cycle3"/>
    <dgm:cxn modelId="{83384658-9BFA-F645-BCF9-D45AF79C2D8B}" type="presOf" srcId="{3497EE84-0945-6849-B371-CC9C3ACCD728}" destId="{5B957545-86BD-1447-B66E-FC8AD6C5D179}" srcOrd="0" destOrd="0" presId="urn:microsoft.com/office/officeart/2005/8/layout/cycle3"/>
    <dgm:cxn modelId="{887D8349-3DEE-4043-B5D5-D4C641CEB55B}" type="presOf" srcId="{5124F692-FE87-3C4D-B782-81DCD79B40F7}" destId="{AA35CA16-CD11-E945-A6B5-3E95140C4366}" srcOrd="0" destOrd="0" presId="urn:microsoft.com/office/officeart/2005/8/layout/cycle3"/>
    <dgm:cxn modelId="{066A93D7-5A2E-E14D-AC18-2BFDC0D27E75}" type="presOf" srcId="{CDA6F954-AF6E-1F41-961C-B12D0AF1BDF5}" destId="{0B1DAE84-C0AC-D94B-B4A2-11534A697F0E}" srcOrd="0" destOrd="0" presId="urn:microsoft.com/office/officeart/2005/8/layout/cycle3"/>
    <dgm:cxn modelId="{3D8C63F1-D9D1-4C40-A776-39A0D439182F}" srcId="{FCD28057-198C-1049-AC8B-60496D3153D7}" destId="{E8B60910-848C-B34A-95BA-E583FD83A552}" srcOrd="0" destOrd="0" parTransId="{47747CD1-C54E-8E49-9D1A-2B65C09816EA}" sibTransId="{4B0564CF-2B9C-4946-9B7E-1EEDFB440BFE}"/>
    <dgm:cxn modelId="{E848EA19-096D-3F4D-A9A9-817BCE24C38D}" srcId="{FCD28057-198C-1049-AC8B-60496D3153D7}" destId="{157C9FD1-F797-F247-B3B9-C60D18FFEA94}" srcOrd="4" destOrd="0" parTransId="{3129A9BB-9D93-214F-B098-938B474E36B7}" sibTransId="{820DF145-41A3-734F-B1C6-22C353942A17}"/>
    <dgm:cxn modelId="{76DDE8E8-AF37-9A40-A103-A30D279E3EC6}" srcId="{FCD28057-198C-1049-AC8B-60496D3153D7}" destId="{CDA6F954-AF6E-1F41-961C-B12D0AF1BDF5}" srcOrd="3" destOrd="0" parTransId="{D21311FA-BB9B-4142-A8B8-DBDB3206D909}" sibTransId="{09C5F909-9D5C-4849-9EAB-50744CBAF9F4}"/>
    <dgm:cxn modelId="{AC5B28E2-F22E-1347-9B34-7313A6316892}" type="presOf" srcId="{2D07980D-3409-F64B-975E-CC532D2886B0}" destId="{37B740A3-091F-E34F-8CDC-E479C8C2C0EC}" srcOrd="0" destOrd="0" presId="urn:microsoft.com/office/officeart/2005/8/layout/cycle3"/>
    <dgm:cxn modelId="{610634C8-0B64-6946-BD2F-24DB04BE42C1}" srcId="{FCD28057-198C-1049-AC8B-60496D3153D7}" destId="{3497EE84-0945-6849-B371-CC9C3ACCD728}" srcOrd="1" destOrd="0" parTransId="{6C649D27-0B15-0D40-9A92-3242E6C9DA8A}" sibTransId="{6707C096-FBD1-6841-8541-BD54C3095D62}"/>
    <dgm:cxn modelId="{39E80E00-B626-1F4B-B87E-0313E2924CB3}" type="presParOf" srcId="{BAF0978B-607E-B04B-B89B-005BA3B395BA}" destId="{5669024E-BC10-E84B-A660-76744FABC11B}" srcOrd="0" destOrd="0" presId="urn:microsoft.com/office/officeart/2005/8/layout/cycle3"/>
    <dgm:cxn modelId="{2BF393C3-A084-CD48-8D54-A06B92089942}" type="presParOf" srcId="{5669024E-BC10-E84B-A660-76744FABC11B}" destId="{6992B2CD-3E5A-B54F-A489-FD66A7980035}" srcOrd="0" destOrd="0" presId="urn:microsoft.com/office/officeart/2005/8/layout/cycle3"/>
    <dgm:cxn modelId="{2788E746-2972-0046-B519-F7803C0703A2}" type="presParOf" srcId="{5669024E-BC10-E84B-A660-76744FABC11B}" destId="{64CB8D5B-95FB-944C-B1BF-5D10609A712D}" srcOrd="1" destOrd="0" presId="urn:microsoft.com/office/officeart/2005/8/layout/cycle3"/>
    <dgm:cxn modelId="{6A2DFDAA-FB8D-A242-B045-110B0B4E31B8}" type="presParOf" srcId="{5669024E-BC10-E84B-A660-76744FABC11B}" destId="{5B957545-86BD-1447-B66E-FC8AD6C5D179}" srcOrd="2" destOrd="0" presId="urn:microsoft.com/office/officeart/2005/8/layout/cycle3"/>
    <dgm:cxn modelId="{13EF08E3-E364-E44B-BA16-0334B017D4B8}" type="presParOf" srcId="{5669024E-BC10-E84B-A660-76744FABC11B}" destId="{AA35CA16-CD11-E945-A6B5-3E95140C4366}" srcOrd="3" destOrd="0" presId="urn:microsoft.com/office/officeart/2005/8/layout/cycle3"/>
    <dgm:cxn modelId="{0A20FB34-370D-1C4A-82F9-A314187B5850}" type="presParOf" srcId="{5669024E-BC10-E84B-A660-76744FABC11B}" destId="{0B1DAE84-C0AC-D94B-B4A2-11534A697F0E}" srcOrd="4" destOrd="0" presId="urn:microsoft.com/office/officeart/2005/8/layout/cycle3"/>
    <dgm:cxn modelId="{67203E9C-E00D-9E42-8058-7BFC8AFD1415}" type="presParOf" srcId="{5669024E-BC10-E84B-A660-76744FABC11B}" destId="{447FD8B1-3C63-C949-882C-EDC813DC259D}" srcOrd="5" destOrd="0" presId="urn:microsoft.com/office/officeart/2005/8/layout/cycle3"/>
    <dgm:cxn modelId="{F9740A40-D93C-9541-9F9C-8E4BA6C37D89}" type="presParOf" srcId="{5669024E-BC10-E84B-A660-76744FABC11B}" destId="{37B740A3-091F-E34F-8CDC-E479C8C2C0EC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3B2E4C9-6739-0940-BFE0-6E1FBF8066B7}" type="doc">
      <dgm:prSet loTypeId="urn:microsoft.com/office/officeart/2005/8/layout/radial5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25E5DA0-6ECA-5845-A3C1-730172FCAABF}">
      <dgm:prSet phldrT="[Text]" custT="1"/>
      <dgm:spPr/>
      <dgm:t>
        <a:bodyPr/>
        <a:lstStyle/>
        <a:p>
          <a:pPr algn="ctr"/>
          <a:r>
            <a:rPr lang="en-US" sz="1400" b="1" dirty="0" smtClean="0">
              <a:latin typeface="Calibri"/>
              <a:cs typeface="Calibri"/>
            </a:rPr>
            <a:t>Service Projects Mission Trips</a:t>
          </a:r>
          <a:endParaRPr lang="en-US" sz="1400" b="1" dirty="0">
            <a:latin typeface="Calibri"/>
            <a:cs typeface="Calibri"/>
          </a:endParaRPr>
        </a:p>
      </dgm:t>
    </dgm:pt>
    <dgm:pt modelId="{93B20F67-1E67-794E-9682-CA2E507F8A7F}" type="parTrans" cxnId="{51C45EDA-B0EC-8248-964C-80D7628CEAC4}">
      <dgm:prSet/>
      <dgm:spPr/>
      <dgm:t>
        <a:bodyPr/>
        <a:lstStyle/>
        <a:p>
          <a:pPr algn="ctr"/>
          <a:endParaRPr lang="en-US" dirty="0"/>
        </a:p>
      </dgm:t>
    </dgm:pt>
    <dgm:pt modelId="{57D301EC-B287-254C-8E82-6299E2BB7719}" type="sibTrans" cxnId="{51C45EDA-B0EC-8248-964C-80D7628CEAC4}">
      <dgm:prSet/>
      <dgm:spPr/>
      <dgm:t>
        <a:bodyPr/>
        <a:lstStyle/>
        <a:p>
          <a:pPr algn="ctr"/>
          <a:endParaRPr lang="en-US"/>
        </a:p>
      </dgm:t>
    </dgm:pt>
    <dgm:pt modelId="{4090E13C-FA55-8644-AA81-AAD46FD2B792}">
      <dgm:prSet phldrT="[Text]" custT="1"/>
      <dgm:spPr/>
      <dgm:t>
        <a:bodyPr/>
        <a:lstStyle/>
        <a:p>
          <a:pPr algn="ctr"/>
          <a:r>
            <a:rPr lang="en-US" sz="3200" b="1" dirty="0" smtClean="0">
              <a:latin typeface="Calibri"/>
              <a:cs typeface="Calibri"/>
            </a:rPr>
            <a:t>Youth Network</a:t>
          </a:r>
        </a:p>
      </dgm:t>
    </dgm:pt>
    <dgm:pt modelId="{4EE8D82B-F843-9B4B-8B59-AD17BC70C0E5}" type="sibTrans" cxnId="{7A6D2285-42F1-564F-84B6-A23EF106771F}">
      <dgm:prSet/>
      <dgm:spPr/>
      <dgm:t>
        <a:bodyPr/>
        <a:lstStyle/>
        <a:p>
          <a:pPr algn="ctr"/>
          <a:endParaRPr lang="en-US"/>
        </a:p>
      </dgm:t>
    </dgm:pt>
    <dgm:pt modelId="{5E790D68-E624-D643-B2EF-0D05DA187D31}" type="parTrans" cxnId="{7A6D2285-42F1-564F-84B6-A23EF106771F}">
      <dgm:prSet/>
      <dgm:spPr/>
      <dgm:t>
        <a:bodyPr/>
        <a:lstStyle/>
        <a:p>
          <a:pPr algn="ctr"/>
          <a:endParaRPr lang="en-US"/>
        </a:p>
      </dgm:t>
    </dgm:pt>
    <dgm:pt modelId="{1A88D021-DBD5-514B-B56F-A23B82909AA2}">
      <dgm:prSet phldrT="[Text]" custT="1"/>
      <dgm:spPr/>
      <dgm:t>
        <a:bodyPr/>
        <a:lstStyle/>
        <a:p>
          <a:pPr algn="ctr"/>
          <a:r>
            <a:rPr lang="en-US" sz="1400" b="1" dirty="0" smtClean="0">
              <a:latin typeface="Calibri"/>
              <a:cs typeface="Calibri"/>
            </a:rPr>
            <a:t>Parent-Teen Activities &amp; Resources</a:t>
          </a:r>
          <a:endParaRPr lang="en-US" sz="1400" b="1" dirty="0">
            <a:latin typeface="Calibri"/>
            <a:cs typeface="Calibri"/>
          </a:endParaRPr>
        </a:p>
      </dgm:t>
    </dgm:pt>
    <dgm:pt modelId="{158DF9D9-4B49-6A4E-8A53-434975973780}" type="parTrans" cxnId="{1EC4B68C-7507-1946-9CE0-7603AC8354F5}">
      <dgm:prSet/>
      <dgm:spPr/>
      <dgm:t>
        <a:bodyPr/>
        <a:lstStyle/>
        <a:p>
          <a:pPr algn="ctr"/>
          <a:endParaRPr lang="en-US" dirty="0"/>
        </a:p>
      </dgm:t>
    </dgm:pt>
    <dgm:pt modelId="{420590F7-5AF8-F94E-937C-5A27855FFACB}" type="sibTrans" cxnId="{1EC4B68C-7507-1946-9CE0-7603AC8354F5}">
      <dgm:prSet/>
      <dgm:spPr/>
      <dgm:t>
        <a:bodyPr/>
        <a:lstStyle/>
        <a:p>
          <a:pPr algn="ctr"/>
          <a:endParaRPr lang="en-US"/>
        </a:p>
      </dgm:t>
    </dgm:pt>
    <dgm:pt modelId="{55A163D1-1D26-D14D-9E87-8410E3DB6204}">
      <dgm:prSet phldrT="[Text]" custT="1"/>
      <dgm:spPr/>
      <dgm:t>
        <a:bodyPr/>
        <a:lstStyle/>
        <a:p>
          <a:pPr algn="ctr"/>
          <a:r>
            <a:rPr lang="en-US" sz="1400" b="1" dirty="0" smtClean="0">
              <a:latin typeface="Calibri"/>
              <a:cs typeface="Calibri"/>
            </a:rPr>
            <a:t>Prayer &amp; </a:t>
          </a:r>
          <a:br>
            <a:rPr lang="en-US" sz="1400" b="1" dirty="0" smtClean="0">
              <a:latin typeface="Calibri"/>
              <a:cs typeface="Calibri"/>
            </a:rPr>
          </a:br>
          <a:r>
            <a:rPr lang="en-US" sz="1400" b="1" dirty="0" smtClean="0">
              <a:latin typeface="Calibri"/>
              <a:cs typeface="Calibri"/>
            </a:rPr>
            <a:t>Spiritual Formation</a:t>
          </a:r>
          <a:endParaRPr lang="en-US" sz="1400" b="1" dirty="0">
            <a:latin typeface="Calibri"/>
            <a:cs typeface="Calibri"/>
          </a:endParaRPr>
        </a:p>
      </dgm:t>
    </dgm:pt>
    <dgm:pt modelId="{5E15C1BE-BD0B-074C-8F37-B327D3DC4989}" type="parTrans" cxnId="{4365CDF1-0EC8-BF4C-B57F-764C04945E06}">
      <dgm:prSet/>
      <dgm:spPr/>
      <dgm:t>
        <a:bodyPr/>
        <a:lstStyle/>
        <a:p>
          <a:pPr algn="ctr"/>
          <a:endParaRPr lang="en-US" dirty="0"/>
        </a:p>
      </dgm:t>
    </dgm:pt>
    <dgm:pt modelId="{D2000CB0-ADFF-7349-B91F-D941410D986D}" type="sibTrans" cxnId="{4365CDF1-0EC8-BF4C-B57F-764C04945E06}">
      <dgm:prSet/>
      <dgm:spPr/>
      <dgm:t>
        <a:bodyPr/>
        <a:lstStyle/>
        <a:p>
          <a:pPr algn="ctr"/>
          <a:endParaRPr lang="en-US"/>
        </a:p>
      </dgm:t>
    </dgm:pt>
    <dgm:pt modelId="{DA62A7DA-479F-094F-86E9-BE22BD8BADC6}">
      <dgm:prSet phldrT="[Text]" custT="1"/>
      <dgm:spPr/>
      <dgm:t>
        <a:bodyPr/>
        <a:lstStyle/>
        <a:p>
          <a:pPr algn="ctr"/>
          <a:r>
            <a:rPr lang="en-US" sz="1400" b="1" dirty="0" smtClean="0">
              <a:latin typeface="Calibri"/>
              <a:cs typeface="Calibri"/>
            </a:rPr>
            <a:t>Youth Leadership</a:t>
          </a:r>
          <a:endParaRPr lang="en-US" sz="1400" b="1" dirty="0">
            <a:latin typeface="Calibri"/>
            <a:cs typeface="Calibri"/>
          </a:endParaRPr>
        </a:p>
      </dgm:t>
    </dgm:pt>
    <dgm:pt modelId="{1EE21A9C-3BCA-B945-8C2E-5FDD838E7FEA}" type="parTrans" cxnId="{946E0FB3-EF14-9B43-96E3-DA842E807C75}">
      <dgm:prSet/>
      <dgm:spPr/>
      <dgm:t>
        <a:bodyPr/>
        <a:lstStyle/>
        <a:p>
          <a:pPr algn="ctr"/>
          <a:endParaRPr lang="en-US" dirty="0"/>
        </a:p>
      </dgm:t>
    </dgm:pt>
    <dgm:pt modelId="{0CDD8742-8613-BD45-AFA8-1CBC5C03EE25}" type="sibTrans" cxnId="{946E0FB3-EF14-9B43-96E3-DA842E807C75}">
      <dgm:prSet/>
      <dgm:spPr/>
      <dgm:t>
        <a:bodyPr/>
        <a:lstStyle/>
        <a:p>
          <a:pPr algn="ctr"/>
          <a:endParaRPr lang="en-US"/>
        </a:p>
      </dgm:t>
    </dgm:pt>
    <dgm:pt modelId="{F89F9CA3-C927-C64C-84BE-60635068B72E}">
      <dgm:prSet phldrT="[Text]" custT="1"/>
      <dgm:spPr/>
      <dgm:t>
        <a:bodyPr/>
        <a:lstStyle/>
        <a:p>
          <a:pPr algn="ctr"/>
          <a:r>
            <a:rPr lang="en-US" sz="1400" b="1" dirty="0" smtClean="0">
              <a:latin typeface="Calibri"/>
              <a:cs typeface="Calibri"/>
            </a:rPr>
            <a:t>Youth Group</a:t>
          </a:r>
          <a:endParaRPr lang="en-US" sz="1400" b="1" dirty="0">
            <a:latin typeface="Calibri"/>
            <a:cs typeface="Calibri"/>
          </a:endParaRPr>
        </a:p>
      </dgm:t>
    </dgm:pt>
    <dgm:pt modelId="{3DED8754-351C-BD4A-9BEC-238E79F08A43}" type="parTrans" cxnId="{C1609BA2-0F71-9841-A412-9BBE5D6EE70A}">
      <dgm:prSet/>
      <dgm:spPr/>
      <dgm:t>
        <a:bodyPr/>
        <a:lstStyle/>
        <a:p>
          <a:pPr algn="ctr"/>
          <a:endParaRPr lang="en-US" dirty="0"/>
        </a:p>
      </dgm:t>
    </dgm:pt>
    <dgm:pt modelId="{9C8E2E9F-9F5E-214A-A488-E6BAB1CC7583}" type="sibTrans" cxnId="{C1609BA2-0F71-9841-A412-9BBE5D6EE70A}">
      <dgm:prSet/>
      <dgm:spPr/>
      <dgm:t>
        <a:bodyPr/>
        <a:lstStyle/>
        <a:p>
          <a:pPr algn="ctr"/>
          <a:endParaRPr lang="en-US"/>
        </a:p>
      </dgm:t>
    </dgm:pt>
    <dgm:pt modelId="{E78A7B74-F284-774B-B12C-7216E9D81D5D}">
      <dgm:prSet phldrT="[Text]" custT="1"/>
      <dgm:spPr/>
      <dgm:t>
        <a:bodyPr/>
        <a:lstStyle/>
        <a:p>
          <a:pPr algn="ctr"/>
          <a:r>
            <a:rPr lang="en-US" sz="1400" b="1" dirty="0" smtClean="0">
              <a:latin typeface="Calibri"/>
              <a:cs typeface="Calibri"/>
            </a:rPr>
            <a:t>Adolescent Life Issues</a:t>
          </a:r>
          <a:endParaRPr lang="en-US" sz="1400" b="1" dirty="0">
            <a:latin typeface="Calibri"/>
            <a:cs typeface="Calibri"/>
          </a:endParaRPr>
        </a:p>
      </dgm:t>
    </dgm:pt>
    <dgm:pt modelId="{5F583467-534A-334E-AA4C-7AD772DB2584}" type="parTrans" cxnId="{70E41A38-1D8E-D549-BF72-BBE3B8BFD23A}">
      <dgm:prSet/>
      <dgm:spPr/>
      <dgm:t>
        <a:bodyPr/>
        <a:lstStyle/>
        <a:p>
          <a:pPr algn="ctr"/>
          <a:endParaRPr lang="en-US" dirty="0"/>
        </a:p>
      </dgm:t>
    </dgm:pt>
    <dgm:pt modelId="{F830136A-11FE-D94F-B88B-AC61C8E96D82}" type="sibTrans" cxnId="{70E41A38-1D8E-D549-BF72-BBE3B8BFD23A}">
      <dgm:prSet/>
      <dgm:spPr/>
      <dgm:t>
        <a:bodyPr/>
        <a:lstStyle/>
        <a:p>
          <a:pPr algn="ctr"/>
          <a:endParaRPr lang="en-US"/>
        </a:p>
      </dgm:t>
    </dgm:pt>
    <dgm:pt modelId="{DE491E0E-6509-D845-9F35-976A6EB1D637}">
      <dgm:prSet phldrT="[Text]" custT="1"/>
      <dgm:spPr/>
      <dgm:t>
        <a:bodyPr/>
        <a:lstStyle/>
        <a:p>
          <a:pPr algn="ctr"/>
          <a:r>
            <a:rPr lang="en-US" sz="1400" b="1" dirty="0" smtClean="0">
              <a:latin typeface="Calibri"/>
              <a:cs typeface="Calibri"/>
            </a:rPr>
            <a:t>Bible Study &amp; Religious Learning</a:t>
          </a:r>
          <a:endParaRPr lang="en-US" sz="1400" b="1" dirty="0">
            <a:latin typeface="Calibri"/>
            <a:cs typeface="Calibri"/>
          </a:endParaRPr>
        </a:p>
      </dgm:t>
    </dgm:pt>
    <dgm:pt modelId="{F0A5A61B-CCD5-B448-9481-AC78AD8C2603}" type="parTrans" cxnId="{3091185C-436B-304B-BC8D-2EF245EB9C22}">
      <dgm:prSet/>
      <dgm:spPr/>
      <dgm:t>
        <a:bodyPr/>
        <a:lstStyle/>
        <a:p>
          <a:pPr algn="ctr"/>
          <a:endParaRPr lang="en-US" dirty="0"/>
        </a:p>
      </dgm:t>
    </dgm:pt>
    <dgm:pt modelId="{0FC19050-D61F-2349-B590-C98EF7EBBC0C}" type="sibTrans" cxnId="{3091185C-436B-304B-BC8D-2EF245EB9C22}">
      <dgm:prSet/>
      <dgm:spPr/>
      <dgm:t>
        <a:bodyPr/>
        <a:lstStyle/>
        <a:p>
          <a:pPr algn="ctr"/>
          <a:endParaRPr lang="en-US"/>
        </a:p>
      </dgm:t>
    </dgm:pt>
    <dgm:pt modelId="{D322C510-B110-E04A-9789-FD0B189411AA}">
      <dgm:prSet phldrT="[Text]" custT="1"/>
      <dgm:spPr/>
      <dgm:t>
        <a:bodyPr/>
        <a:lstStyle/>
        <a:p>
          <a:pPr algn="ctr"/>
          <a:r>
            <a:rPr lang="en-US" sz="1400" b="1" dirty="0" smtClean="0">
              <a:latin typeface="Calibri"/>
              <a:cs typeface="Calibri"/>
            </a:rPr>
            <a:t>Intergener-ational Connections</a:t>
          </a:r>
          <a:endParaRPr lang="en-US" sz="1400" b="1" dirty="0">
            <a:latin typeface="Calibri"/>
            <a:cs typeface="Calibri"/>
          </a:endParaRPr>
        </a:p>
      </dgm:t>
    </dgm:pt>
    <dgm:pt modelId="{32319560-35F3-114A-A9FC-31D00D6C1A01}" type="parTrans" cxnId="{B726DFC1-369D-044A-B7D4-02722FA2234F}">
      <dgm:prSet/>
      <dgm:spPr/>
      <dgm:t>
        <a:bodyPr/>
        <a:lstStyle/>
        <a:p>
          <a:pPr algn="ctr"/>
          <a:endParaRPr lang="en-US" dirty="0"/>
        </a:p>
      </dgm:t>
    </dgm:pt>
    <dgm:pt modelId="{CD5183A6-7369-B548-B408-C4C04DBC24E4}" type="sibTrans" cxnId="{B726DFC1-369D-044A-B7D4-02722FA2234F}">
      <dgm:prSet/>
      <dgm:spPr/>
      <dgm:t>
        <a:bodyPr/>
        <a:lstStyle/>
        <a:p>
          <a:pPr algn="ctr"/>
          <a:endParaRPr lang="en-US"/>
        </a:p>
      </dgm:t>
    </dgm:pt>
    <dgm:pt modelId="{93B824F9-6832-554B-A96C-6AFDA725E921}">
      <dgm:prSet phldrT="[Text]" custT="1"/>
      <dgm:spPr/>
      <dgm:t>
        <a:bodyPr/>
        <a:lstStyle/>
        <a:p>
          <a:pPr algn="ctr"/>
          <a:r>
            <a:rPr lang="en-US" sz="1400" b="1" dirty="0" smtClean="0">
              <a:latin typeface="Calibri"/>
              <a:cs typeface="Calibri"/>
            </a:rPr>
            <a:t>Parent Faith Formation</a:t>
          </a:r>
          <a:endParaRPr lang="en-US" sz="1400" b="1" dirty="0">
            <a:latin typeface="Calibri"/>
            <a:cs typeface="Calibri"/>
          </a:endParaRPr>
        </a:p>
      </dgm:t>
    </dgm:pt>
    <dgm:pt modelId="{6BA33D2D-7038-6743-9CBD-34EC2BD1D037}" type="parTrans" cxnId="{F0A038B1-8015-4C41-B7D7-339996C613D2}">
      <dgm:prSet/>
      <dgm:spPr/>
      <dgm:t>
        <a:bodyPr/>
        <a:lstStyle/>
        <a:p>
          <a:pPr algn="ctr"/>
          <a:endParaRPr lang="en-US" dirty="0"/>
        </a:p>
      </dgm:t>
    </dgm:pt>
    <dgm:pt modelId="{4B47BD84-7500-0241-B6E0-E4ECF4EC6A3B}" type="sibTrans" cxnId="{F0A038B1-8015-4C41-B7D7-339996C613D2}">
      <dgm:prSet/>
      <dgm:spPr/>
      <dgm:t>
        <a:bodyPr/>
        <a:lstStyle/>
        <a:p>
          <a:pPr algn="ctr"/>
          <a:endParaRPr lang="en-US"/>
        </a:p>
      </dgm:t>
    </dgm:pt>
    <dgm:pt modelId="{14A26EF2-B77D-6C45-A09A-E93A5F6839B3}">
      <dgm:prSet phldrT="[Text]" custT="1"/>
      <dgm:spPr/>
      <dgm:t>
        <a:bodyPr/>
        <a:lstStyle/>
        <a:p>
          <a:pPr algn="ctr"/>
          <a:r>
            <a:rPr lang="en-US" sz="1400" b="1" dirty="0" smtClean="0">
              <a:latin typeface="Calibri"/>
              <a:cs typeface="Calibri"/>
            </a:rPr>
            <a:t>Parent Education &amp; Support Groups</a:t>
          </a:r>
          <a:endParaRPr lang="en-US" sz="1400" b="1" dirty="0">
            <a:latin typeface="Calibri"/>
            <a:cs typeface="Calibri"/>
          </a:endParaRPr>
        </a:p>
      </dgm:t>
    </dgm:pt>
    <dgm:pt modelId="{FCF765BF-B17D-B64A-AAC2-6E7B86F1E407}" type="parTrans" cxnId="{8772E8E2-62E3-8E4E-AE5A-EC79612C26E8}">
      <dgm:prSet/>
      <dgm:spPr/>
      <dgm:t>
        <a:bodyPr/>
        <a:lstStyle/>
        <a:p>
          <a:pPr algn="ctr"/>
          <a:endParaRPr lang="en-US" dirty="0"/>
        </a:p>
      </dgm:t>
    </dgm:pt>
    <dgm:pt modelId="{32A28E6C-D49E-AF4E-8133-260007FF49B5}" type="sibTrans" cxnId="{8772E8E2-62E3-8E4E-AE5A-EC79612C26E8}">
      <dgm:prSet/>
      <dgm:spPr/>
      <dgm:t>
        <a:bodyPr/>
        <a:lstStyle/>
        <a:p>
          <a:pPr algn="ctr"/>
          <a:endParaRPr lang="en-US"/>
        </a:p>
      </dgm:t>
    </dgm:pt>
    <dgm:pt modelId="{9FA012B1-924B-544F-A0E9-D52995A4386C}">
      <dgm:prSet phldrT="[Text]" custT="1"/>
      <dgm:spPr/>
      <dgm:t>
        <a:bodyPr/>
        <a:lstStyle/>
        <a:p>
          <a:pPr algn="ctr"/>
          <a:r>
            <a:rPr lang="en-US" sz="1400" b="1" dirty="0" smtClean="0">
              <a:latin typeface="Calibri"/>
              <a:cs typeface="Calibri"/>
            </a:rPr>
            <a:t>Milestones</a:t>
          </a:r>
          <a:endParaRPr lang="en-US" sz="1400" b="1" dirty="0">
            <a:latin typeface="Calibri"/>
            <a:cs typeface="Calibri"/>
          </a:endParaRPr>
        </a:p>
      </dgm:t>
    </dgm:pt>
    <dgm:pt modelId="{C291A3C2-552D-BC4A-95C1-C0ED7E16C25E}" type="parTrans" cxnId="{A271CC04-58FB-B942-9137-DFF38E96B168}">
      <dgm:prSet/>
      <dgm:spPr/>
      <dgm:t>
        <a:bodyPr/>
        <a:lstStyle/>
        <a:p>
          <a:pPr algn="ctr"/>
          <a:endParaRPr lang="en-US" dirty="0"/>
        </a:p>
      </dgm:t>
    </dgm:pt>
    <dgm:pt modelId="{88372B74-E8B4-E147-902B-89FC2622292C}" type="sibTrans" cxnId="{A271CC04-58FB-B942-9137-DFF38E96B168}">
      <dgm:prSet/>
      <dgm:spPr/>
      <dgm:t>
        <a:bodyPr/>
        <a:lstStyle/>
        <a:p>
          <a:pPr algn="ctr"/>
          <a:endParaRPr lang="en-US"/>
        </a:p>
      </dgm:t>
    </dgm:pt>
    <dgm:pt modelId="{5755D81B-5262-4642-A41F-EA44B6B565BA}">
      <dgm:prSet phldrT="[Text]" custT="1"/>
      <dgm:spPr/>
      <dgm:t>
        <a:bodyPr/>
        <a:lstStyle/>
        <a:p>
          <a:pPr algn="ctr"/>
          <a:r>
            <a:rPr lang="en-US" sz="1400" b="1" dirty="0" smtClean="0">
              <a:latin typeface="Calibri"/>
              <a:cs typeface="Calibri"/>
            </a:rPr>
            <a:t>Confirmation Program </a:t>
          </a:r>
          <a:endParaRPr lang="en-US" sz="1400" b="1" dirty="0">
            <a:latin typeface="Calibri"/>
            <a:cs typeface="Calibri"/>
          </a:endParaRPr>
        </a:p>
      </dgm:t>
    </dgm:pt>
    <dgm:pt modelId="{625186C6-4C60-EE4C-82F7-9CD4DD389835}" type="parTrans" cxnId="{C202DCE5-A852-9E48-B28A-A84A88A92E7A}">
      <dgm:prSet/>
      <dgm:spPr/>
      <dgm:t>
        <a:bodyPr/>
        <a:lstStyle/>
        <a:p>
          <a:endParaRPr lang="en-US" dirty="0"/>
        </a:p>
      </dgm:t>
    </dgm:pt>
    <dgm:pt modelId="{1D624EEE-CC0F-CE4A-BEE6-8732B7FC0816}" type="sibTrans" cxnId="{C202DCE5-A852-9E48-B28A-A84A88A92E7A}">
      <dgm:prSet/>
      <dgm:spPr/>
      <dgm:t>
        <a:bodyPr/>
        <a:lstStyle/>
        <a:p>
          <a:endParaRPr lang="en-US"/>
        </a:p>
      </dgm:t>
    </dgm:pt>
    <dgm:pt modelId="{7BB2BC1B-7792-494B-9397-BC7CDCD03F0F}" type="pres">
      <dgm:prSet presAssocID="{83B2E4C9-6739-0940-BFE0-6E1FBF8066B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72BCA12-11B0-FF48-B1D3-A8D18EEE81F5}" type="pres">
      <dgm:prSet presAssocID="{4090E13C-FA55-8644-AA81-AAD46FD2B792}" presName="centerShape" presStyleLbl="node0" presStyleIdx="0" presStyleCnt="1" custScaleX="256391" custScaleY="209844"/>
      <dgm:spPr/>
      <dgm:t>
        <a:bodyPr/>
        <a:lstStyle/>
        <a:p>
          <a:endParaRPr lang="en-US"/>
        </a:p>
      </dgm:t>
    </dgm:pt>
    <dgm:pt modelId="{3D9FF326-1877-1B4C-95C8-46BD36150380}" type="pres">
      <dgm:prSet presAssocID="{3DED8754-351C-BD4A-9BEC-238E79F08A43}" presName="parTrans" presStyleLbl="sibTrans2D1" presStyleIdx="0" presStyleCnt="12"/>
      <dgm:spPr/>
      <dgm:t>
        <a:bodyPr/>
        <a:lstStyle/>
        <a:p>
          <a:endParaRPr lang="en-US"/>
        </a:p>
      </dgm:t>
    </dgm:pt>
    <dgm:pt modelId="{34173F11-6567-0F42-BD6F-D0F5223DDA6D}" type="pres">
      <dgm:prSet presAssocID="{3DED8754-351C-BD4A-9BEC-238E79F08A43}" presName="connectorText" presStyleLbl="sibTrans2D1" presStyleIdx="0" presStyleCnt="12"/>
      <dgm:spPr/>
      <dgm:t>
        <a:bodyPr/>
        <a:lstStyle/>
        <a:p>
          <a:endParaRPr lang="en-US"/>
        </a:p>
      </dgm:t>
    </dgm:pt>
    <dgm:pt modelId="{3C27D0C0-20FF-F74C-91ED-F36030CF7E2A}" type="pres">
      <dgm:prSet presAssocID="{F89F9CA3-C927-C64C-84BE-60635068B72E}" presName="node" presStyleLbl="node1" presStyleIdx="0" presStyleCnt="12" custScaleX="121561" custScaleY="1179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E7523D-3DFF-4A4B-9BCD-6B30AE4A71B3}" type="pres">
      <dgm:prSet presAssocID="{625186C6-4C60-EE4C-82F7-9CD4DD389835}" presName="parTrans" presStyleLbl="sibTrans2D1" presStyleIdx="1" presStyleCnt="12"/>
      <dgm:spPr/>
      <dgm:t>
        <a:bodyPr/>
        <a:lstStyle/>
        <a:p>
          <a:endParaRPr lang="en-US"/>
        </a:p>
      </dgm:t>
    </dgm:pt>
    <dgm:pt modelId="{3AEEA22E-0880-D24C-A738-DA6302A14F2D}" type="pres">
      <dgm:prSet presAssocID="{625186C6-4C60-EE4C-82F7-9CD4DD389835}" presName="connectorText" presStyleLbl="sibTrans2D1" presStyleIdx="1" presStyleCnt="12"/>
      <dgm:spPr/>
      <dgm:t>
        <a:bodyPr/>
        <a:lstStyle/>
        <a:p>
          <a:endParaRPr lang="en-US"/>
        </a:p>
      </dgm:t>
    </dgm:pt>
    <dgm:pt modelId="{87A53266-A54C-6542-B4BF-01A2AA8D5CA0}" type="pres">
      <dgm:prSet presAssocID="{5755D81B-5262-4642-A41F-EA44B6B565BA}" presName="node" presStyleLbl="node1" presStyleIdx="1" presStyleCnt="12" custScaleX="130726" custScaleY="1327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DC20FB-C787-6845-8DCF-C9738612880F}" type="pres">
      <dgm:prSet presAssocID="{5F583467-534A-334E-AA4C-7AD772DB2584}" presName="parTrans" presStyleLbl="sibTrans2D1" presStyleIdx="2" presStyleCnt="12"/>
      <dgm:spPr/>
      <dgm:t>
        <a:bodyPr/>
        <a:lstStyle/>
        <a:p>
          <a:endParaRPr lang="en-US"/>
        </a:p>
      </dgm:t>
    </dgm:pt>
    <dgm:pt modelId="{EB89E57D-6A00-D544-A533-4D57126BC1A4}" type="pres">
      <dgm:prSet presAssocID="{5F583467-534A-334E-AA4C-7AD772DB2584}" presName="connectorText" presStyleLbl="sibTrans2D1" presStyleIdx="2" presStyleCnt="12"/>
      <dgm:spPr/>
      <dgm:t>
        <a:bodyPr/>
        <a:lstStyle/>
        <a:p>
          <a:endParaRPr lang="en-US"/>
        </a:p>
      </dgm:t>
    </dgm:pt>
    <dgm:pt modelId="{2ADF1ECA-7326-0142-839D-B2AAD56C886A}" type="pres">
      <dgm:prSet presAssocID="{E78A7B74-F284-774B-B12C-7216E9D81D5D}" presName="node" presStyleLbl="node1" presStyleIdx="2" presStyleCnt="12" custScaleX="121561" custScaleY="1179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EE3CAC-304C-684A-ACD3-CC2D406F4C4C}" type="pres">
      <dgm:prSet presAssocID="{158DF9D9-4B49-6A4E-8A53-434975973780}" presName="parTrans" presStyleLbl="sibTrans2D1" presStyleIdx="3" presStyleCnt="12"/>
      <dgm:spPr/>
      <dgm:t>
        <a:bodyPr/>
        <a:lstStyle/>
        <a:p>
          <a:endParaRPr lang="en-US"/>
        </a:p>
      </dgm:t>
    </dgm:pt>
    <dgm:pt modelId="{B1006528-09C2-094E-84F0-8F020F05AC55}" type="pres">
      <dgm:prSet presAssocID="{158DF9D9-4B49-6A4E-8A53-434975973780}" presName="connectorText" presStyleLbl="sibTrans2D1" presStyleIdx="3" presStyleCnt="12"/>
      <dgm:spPr/>
      <dgm:t>
        <a:bodyPr/>
        <a:lstStyle/>
        <a:p>
          <a:endParaRPr lang="en-US"/>
        </a:p>
      </dgm:t>
    </dgm:pt>
    <dgm:pt modelId="{9848FCA2-0496-1E45-BF35-30205871DBBB}" type="pres">
      <dgm:prSet presAssocID="{1A88D021-DBD5-514B-B56F-A23B82909AA2}" presName="node" presStyleLbl="node1" presStyleIdx="3" presStyleCnt="12" custScaleX="121561" custScaleY="1179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CD7F2D-534A-F849-A525-15ECA096F967}" type="pres">
      <dgm:prSet presAssocID="{F0A5A61B-CCD5-B448-9481-AC78AD8C2603}" presName="parTrans" presStyleLbl="sibTrans2D1" presStyleIdx="4" presStyleCnt="12"/>
      <dgm:spPr/>
      <dgm:t>
        <a:bodyPr/>
        <a:lstStyle/>
        <a:p>
          <a:endParaRPr lang="en-US"/>
        </a:p>
      </dgm:t>
    </dgm:pt>
    <dgm:pt modelId="{7E7C2955-0014-EF4A-B976-493AD42E841D}" type="pres">
      <dgm:prSet presAssocID="{F0A5A61B-CCD5-B448-9481-AC78AD8C2603}" presName="connectorText" presStyleLbl="sibTrans2D1" presStyleIdx="4" presStyleCnt="12"/>
      <dgm:spPr/>
      <dgm:t>
        <a:bodyPr/>
        <a:lstStyle/>
        <a:p>
          <a:endParaRPr lang="en-US"/>
        </a:p>
      </dgm:t>
    </dgm:pt>
    <dgm:pt modelId="{606CB791-45DD-A54D-8E9A-E02EF00BB829}" type="pres">
      <dgm:prSet presAssocID="{DE491E0E-6509-D845-9F35-976A6EB1D637}" presName="node" presStyleLbl="node1" presStyleIdx="4" presStyleCnt="12" custScaleX="121561" custScaleY="1179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775FC5-763B-9446-A2DC-276A3FA27A62}" type="pres">
      <dgm:prSet presAssocID="{5E15C1BE-BD0B-074C-8F37-B327D3DC4989}" presName="parTrans" presStyleLbl="sibTrans2D1" presStyleIdx="5" presStyleCnt="12"/>
      <dgm:spPr/>
      <dgm:t>
        <a:bodyPr/>
        <a:lstStyle/>
        <a:p>
          <a:endParaRPr lang="en-US"/>
        </a:p>
      </dgm:t>
    </dgm:pt>
    <dgm:pt modelId="{88E46ECA-5181-5145-93B3-0F5545B51C6D}" type="pres">
      <dgm:prSet presAssocID="{5E15C1BE-BD0B-074C-8F37-B327D3DC4989}" presName="connectorText" presStyleLbl="sibTrans2D1" presStyleIdx="5" presStyleCnt="12"/>
      <dgm:spPr/>
      <dgm:t>
        <a:bodyPr/>
        <a:lstStyle/>
        <a:p>
          <a:endParaRPr lang="en-US"/>
        </a:p>
      </dgm:t>
    </dgm:pt>
    <dgm:pt modelId="{564AE5BA-F1C0-844F-AB15-A3608992AE83}" type="pres">
      <dgm:prSet presAssocID="{55A163D1-1D26-D14D-9E87-8410E3DB6204}" presName="node" presStyleLbl="node1" presStyleIdx="5" presStyleCnt="12" custScaleX="121561" custScaleY="1179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198AB5-8F06-614B-B9A0-9B0458060E3F}" type="pres">
      <dgm:prSet presAssocID="{93B20F67-1E67-794E-9682-CA2E507F8A7F}" presName="parTrans" presStyleLbl="sibTrans2D1" presStyleIdx="6" presStyleCnt="12"/>
      <dgm:spPr/>
      <dgm:t>
        <a:bodyPr/>
        <a:lstStyle/>
        <a:p>
          <a:endParaRPr lang="en-US"/>
        </a:p>
      </dgm:t>
    </dgm:pt>
    <dgm:pt modelId="{7638B04B-6BDC-804D-95E9-0A567615579F}" type="pres">
      <dgm:prSet presAssocID="{93B20F67-1E67-794E-9682-CA2E507F8A7F}" presName="connectorText" presStyleLbl="sibTrans2D1" presStyleIdx="6" presStyleCnt="12"/>
      <dgm:spPr/>
      <dgm:t>
        <a:bodyPr/>
        <a:lstStyle/>
        <a:p>
          <a:endParaRPr lang="en-US"/>
        </a:p>
      </dgm:t>
    </dgm:pt>
    <dgm:pt modelId="{3FA8872C-B66D-6B4D-81C0-FA2187477C12}" type="pres">
      <dgm:prSet presAssocID="{225E5DA0-6ECA-5845-A3C1-730172FCAABF}" presName="node" presStyleLbl="node1" presStyleIdx="6" presStyleCnt="12" custScaleX="121561" custScaleY="1179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14AF24-15D2-C54F-8559-B473549442AE}" type="pres">
      <dgm:prSet presAssocID="{C291A3C2-552D-BC4A-95C1-C0ED7E16C25E}" presName="parTrans" presStyleLbl="sibTrans2D1" presStyleIdx="7" presStyleCnt="12"/>
      <dgm:spPr/>
      <dgm:t>
        <a:bodyPr/>
        <a:lstStyle/>
        <a:p>
          <a:endParaRPr lang="en-US"/>
        </a:p>
      </dgm:t>
    </dgm:pt>
    <dgm:pt modelId="{A4CA6A23-E0DA-0745-8B11-07A6448E74FC}" type="pres">
      <dgm:prSet presAssocID="{C291A3C2-552D-BC4A-95C1-C0ED7E16C25E}" presName="connectorText" presStyleLbl="sibTrans2D1" presStyleIdx="7" presStyleCnt="12"/>
      <dgm:spPr/>
      <dgm:t>
        <a:bodyPr/>
        <a:lstStyle/>
        <a:p>
          <a:endParaRPr lang="en-US"/>
        </a:p>
      </dgm:t>
    </dgm:pt>
    <dgm:pt modelId="{5029CC20-9DD0-D34D-8F28-BFB4763A3FC8}" type="pres">
      <dgm:prSet presAssocID="{9FA012B1-924B-544F-A0E9-D52995A4386C}" presName="node" presStyleLbl="node1" presStyleIdx="7" presStyleCnt="12" custScaleX="121561" custScaleY="1179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D82187-828A-204E-9684-38FCCCA06712}" type="pres">
      <dgm:prSet presAssocID="{1EE21A9C-3BCA-B945-8C2E-5FDD838E7FEA}" presName="parTrans" presStyleLbl="sibTrans2D1" presStyleIdx="8" presStyleCnt="12"/>
      <dgm:spPr/>
      <dgm:t>
        <a:bodyPr/>
        <a:lstStyle/>
        <a:p>
          <a:endParaRPr lang="en-US"/>
        </a:p>
      </dgm:t>
    </dgm:pt>
    <dgm:pt modelId="{B07E6ACD-A4D6-CF48-A992-A9BFCD55FB76}" type="pres">
      <dgm:prSet presAssocID="{1EE21A9C-3BCA-B945-8C2E-5FDD838E7FEA}" presName="connectorText" presStyleLbl="sibTrans2D1" presStyleIdx="8" presStyleCnt="12"/>
      <dgm:spPr/>
      <dgm:t>
        <a:bodyPr/>
        <a:lstStyle/>
        <a:p>
          <a:endParaRPr lang="en-US"/>
        </a:p>
      </dgm:t>
    </dgm:pt>
    <dgm:pt modelId="{DF40A4E3-D01B-2644-85EC-DF8A7853BCA2}" type="pres">
      <dgm:prSet presAssocID="{DA62A7DA-479F-094F-86E9-BE22BD8BADC6}" presName="node" presStyleLbl="node1" presStyleIdx="8" presStyleCnt="12" custScaleX="121561" custScaleY="1179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C31B5C-D743-CA4C-88C9-C7EFF1FAD490}" type="pres">
      <dgm:prSet presAssocID="{32319560-35F3-114A-A9FC-31D00D6C1A01}" presName="parTrans" presStyleLbl="sibTrans2D1" presStyleIdx="9" presStyleCnt="12"/>
      <dgm:spPr/>
      <dgm:t>
        <a:bodyPr/>
        <a:lstStyle/>
        <a:p>
          <a:endParaRPr lang="en-US"/>
        </a:p>
      </dgm:t>
    </dgm:pt>
    <dgm:pt modelId="{ED89FDC9-4E2C-6E48-8880-F18074D16E54}" type="pres">
      <dgm:prSet presAssocID="{32319560-35F3-114A-A9FC-31D00D6C1A01}" presName="connectorText" presStyleLbl="sibTrans2D1" presStyleIdx="9" presStyleCnt="12"/>
      <dgm:spPr/>
      <dgm:t>
        <a:bodyPr/>
        <a:lstStyle/>
        <a:p>
          <a:endParaRPr lang="en-US"/>
        </a:p>
      </dgm:t>
    </dgm:pt>
    <dgm:pt modelId="{426A72D3-15E8-DA47-8514-706538C1C990}" type="pres">
      <dgm:prSet presAssocID="{D322C510-B110-E04A-9789-FD0B189411AA}" presName="node" presStyleLbl="node1" presStyleIdx="9" presStyleCnt="12" custScaleX="131301" custScaleY="1179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D975BB-CA77-494E-9C79-F53F5F509C67}" type="pres">
      <dgm:prSet presAssocID="{6BA33D2D-7038-6743-9CBD-34EC2BD1D037}" presName="parTrans" presStyleLbl="sibTrans2D1" presStyleIdx="10" presStyleCnt="12"/>
      <dgm:spPr/>
      <dgm:t>
        <a:bodyPr/>
        <a:lstStyle/>
        <a:p>
          <a:endParaRPr lang="en-US"/>
        </a:p>
      </dgm:t>
    </dgm:pt>
    <dgm:pt modelId="{DC40A382-359C-8E42-9B63-9EF0C1F3DFD2}" type="pres">
      <dgm:prSet presAssocID="{6BA33D2D-7038-6743-9CBD-34EC2BD1D037}" presName="connectorText" presStyleLbl="sibTrans2D1" presStyleIdx="10" presStyleCnt="12"/>
      <dgm:spPr/>
      <dgm:t>
        <a:bodyPr/>
        <a:lstStyle/>
        <a:p>
          <a:endParaRPr lang="en-US"/>
        </a:p>
      </dgm:t>
    </dgm:pt>
    <dgm:pt modelId="{D5C8E7E1-8A8C-FF4C-AA96-83AC033CA6F2}" type="pres">
      <dgm:prSet presAssocID="{93B824F9-6832-554B-A96C-6AFDA725E921}" presName="node" presStyleLbl="node1" presStyleIdx="10" presStyleCnt="12" custScaleX="121561" custScaleY="1179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529D63-225A-F542-BB4A-2219DED2E26E}" type="pres">
      <dgm:prSet presAssocID="{FCF765BF-B17D-B64A-AAC2-6E7B86F1E407}" presName="parTrans" presStyleLbl="sibTrans2D1" presStyleIdx="11" presStyleCnt="12"/>
      <dgm:spPr/>
      <dgm:t>
        <a:bodyPr/>
        <a:lstStyle/>
        <a:p>
          <a:endParaRPr lang="en-US"/>
        </a:p>
      </dgm:t>
    </dgm:pt>
    <dgm:pt modelId="{7C3A8036-2171-3F4D-A308-02C3C339A009}" type="pres">
      <dgm:prSet presAssocID="{FCF765BF-B17D-B64A-AAC2-6E7B86F1E407}" presName="connectorText" presStyleLbl="sibTrans2D1" presStyleIdx="11" presStyleCnt="12"/>
      <dgm:spPr/>
      <dgm:t>
        <a:bodyPr/>
        <a:lstStyle/>
        <a:p>
          <a:endParaRPr lang="en-US"/>
        </a:p>
      </dgm:t>
    </dgm:pt>
    <dgm:pt modelId="{985AF2C7-AC99-9E48-85D1-0AD43547070E}" type="pres">
      <dgm:prSet presAssocID="{14A26EF2-B77D-6C45-A09A-E93A5F6839B3}" presName="node" presStyleLbl="node1" presStyleIdx="11" presStyleCnt="12" custScaleX="121561" custScaleY="1179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F35B005-36A5-3143-A288-08A5339DD989}" type="presOf" srcId="{158DF9D9-4B49-6A4E-8A53-434975973780}" destId="{B1006528-09C2-094E-84F0-8F020F05AC55}" srcOrd="1" destOrd="0" presId="urn:microsoft.com/office/officeart/2005/8/layout/radial5"/>
    <dgm:cxn modelId="{BB0B110B-04A9-2F43-80C9-FF8593FDE451}" type="presOf" srcId="{5755D81B-5262-4642-A41F-EA44B6B565BA}" destId="{87A53266-A54C-6542-B4BF-01A2AA8D5CA0}" srcOrd="0" destOrd="0" presId="urn:microsoft.com/office/officeart/2005/8/layout/radial5"/>
    <dgm:cxn modelId="{22D77404-D2A5-D245-8549-109872552603}" type="presOf" srcId="{625186C6-4C60-EE4C-82F7-9CD4DD389835}" destId="{3AEEA22E-0880-D24C-A738-DA6302A14F2D}" srcOrd="1" destOrd="0" presId="urn:microsoft.com/office/officeart/2005/8/layout/radial5"/>
    <dgm:cxn modelId="{B726DFC1-369D-044A-B7D4-02722FA2234F}" srcId="{4090E13C-FA55-8644-AA81-AAD46FD2B792}" destId="{D322C510-B110-E04A-9789-FD0B189411AA}" srcOrd="9" destOrd="0" parTransId="{32319560-35F3-114A-A9FC-31D00D6C1A01}" sibTransId="{CD5183A6-7369-B548-B408-C4C04DBC24E4}"/>
    <dgm:cxn modelId="{BD221D9B-0071-CF40-BB7A-8525B1F4F5A2}" type="presOf" srcId="{625186C6-4C60-EE4C-82F7-9CD4DD389835}" destId="{F0E7523D-3DFF-4A4B-9BCD-6B30AE4A71B3}" srcOrd="0" destOrd="0" presId="urn:microsoft.com/office/officeart/2005/8/layout/radial5"/>
    <dgm:cxn modelId="{F0A038B1-8015-4C41-B7D7-339996C613D2}" srcId="{4090E13C-FA55-8644-AA81-AAD46FD2B792}" destId="{93B824F9-6832-554B-A96C-6AFDA725E921}" srcOrd="10" destOrd="0" parTransId="{6BA33D2D-7038-6743-9CBD-34EC2BD1D037}" sibTransId="{4B47BD84-7500-0241-B6E0-E4ECF4EC6A3B}"/>
    <dgm:cxn modelId="{2FDD1F15-7EEE-0149-BF24-72324C0A17C9}" type="presOf" srcId="{1EE21A9C-3BCA-B945-8C2E-5FDD838E7FEA}" destId="{B07E6ACD-A4D6-CF48-A992-A9BFCD55FB76}" srcOrd="1" destOrd="0" presId="urn:microsoft.com/office/officeart/2005/8/layout/radial5"/>
    <dgm:cxn modelId="{8772E8E2-62E3-8E4E-AE5A-EC79612C26E8}" srcId="{4090E13C-FA55-8644-AA81-AAD46FD2B792}" destId="{14A26EF2-B77D-6C45-A09A-E93A5F6839B3}" srcOrd="11" destOrd="0" parTransId="{FCF765BF-B17D-B64A-AAC2-6E7B86F1E407}" sibTransId="{32A28E6C-D49E-AF4E-8133-260007FF49B5}"/>
    <dgm:cxn modelId="{7256A185-DDB5-424C-ADC1-F1A403F6DBA6}" type="presOf" srcId="{1A88D021-DBD5-514B-B56F-A23B82909AA2}" destId="{9848FCA2-0496-1E45-BF35-30205871DBBB}" srcOrd="0" destOrd="0" presId="urn:microsoft.com/office/officeart/2005/8/layout/radial5"/>
    <dgm:cxn modelId="{42CB34CC-FC7C-3F4C-8C05-7A6F6A47846C}" type="presOf" srcId="{3DED8754-351C-BD4A-9BEC-238E79F08A43}" destId="{34173F11-6567-0F42-BD6F-D0F5223DDA6D}" srcOrd="1" destOrd="0" presId="urn:microsoft.com/office/officeart/2005/8/layout/radial5"/>
    <dgm:cxn modelId="{0D88E3A9-151E-CD40-968E-42853E5DCBE9}" type="presOf" srcId="{C291A3C2-552D-BC4A-95C1-C0ED7E16C25E}" destId="{A4CA6A23-E0DA-0745-8B11-07A6448E74FC}" srcOrd="1" destOrd="0" presId="urn:microsoft.com/office/officeart/2005/8/layout/radial5"/>
    <dgm:cxn modelId="{E1112A5E-74F1-A943-B5F8-026EB39E9614}" type="presOf" srcId="{5F583467-534A-334E-AA4C-7AD772DB2584}" destId="{F9DC20FB-C787-6845-8DCF-C9738612880F}" srcOrd="0" destOrd="0" presId="urn:microsoft.com/office/officeart/2005/8/layout/radial5"/>
    <dgm:cxn modelId="{7177BE1D-0BB6-6F4D-9034-6E2892033BA5}" type="presOf" srcId="{F0A5A61B-CCD5-B448-9481-AC78AD8C2603}" destId="{2BCD7F2D-534A-F849-A525-15ECA096F967}" srcOrd="0" destOrd="0" presId="urn:microsoft.com/office/officeart/2005/8/layout/radial5"/>
    <dgm:cxn modelId="{EC692F48-624B-3940-A333-73F9B8973372}" type="presOf" srcId="{6BA33D2D-7038-6743-9CBD-34EC2BD1D037}" destId="{DC40A382-359C-8E42-9B63-9EF0C1F3DFD2}" srcOrd="1" destOrd="0" presId="urn:microsoft.com/office/officeart/2005/8/layout/radial5"/>
    <dgm:cxn modelId="{22F161D9-5ADC-B341-AC17-487AF27CCFCC}" type="presOf" srcId="{32319560-35F3-114A-A9FC-31D00D6C1A01}" destId="{13C31B5C-D743-CA4C-88C9-C7EFF1FAD490}" srcOrd="0" destOrd="0" presId="urn:microsoft.com/office/officeart/2005/8/layout/radial5"/>
    <dgm:cxn modelId="{99B73326-C4B8-EB4F-9C05-8730F00E9E93}" type="presOf" srcId="{F0A5A61B-CCD5-B448-9481-AC78AD8C2603}" destId="{7E7C2955-0014-EF4A-B976-493AD42E841D}" srcOrd="1" destOrd="0" presId="urn:microsoft.com/office/officeart/2005/8/layout/radial5"/>
    <dgm:cxn modelId="{C202DCE5-A852-9E48-B28A-A84A88A92E7A}" srcId="{4090E13C-FA55-8644-AA81-AAD46FD2B792}" destId="{5755D81B-5262-4642-A41F-EA44B6B565BA}" srcOrd="1" destOrd="0" parTransId="{625186C6-4C60-EE4C-82F7-9CD4DD389835}" sibTransId="{1D624EEE-CC0F-CE4A-BEE6-8732B7FC0816}"/>
    <dgm:cxn modelId="{7F533B38-53FA-0745-805E-E78D8B8D8795}" type="presOf" srcId="{F89F9CA3-C927-C64C-84BE-60635068B72E}" destId="{3C27D0C0-20FF-F74C-91ED-F36030CF7E2A}" srcOrd="0" destOrd="0" presId="urn:microsoft.com/office/officeart/2005/8/layout/radial5"/>
    <dgm:cxn modelId="{C72F9BB9-85DD-1848-91C0-B6CD70BB8C22}" type="presOf" srcId="{55A163D1-1D26-D14D-9E87-8410E3DB6204}" destId="{564AE5BA-F1C0-844F-AB15-A3608992AE83}" srcOrd="0" destOrd="0" presId="urn:microsoft.com/office/officeart/2005/8/layout/radial5"/>
    <dgm:cxn modelId="{D4386582-B25B-6E44-A74B-2FE8189D47DC}" type="presOf" srcId="{3DED8754-351C-BD4A-9BEC-238E79F08A43}" destId="{3D9FF326-1877-1B4C-95C8-46BD36150380}" srcOrd="0" destOrd="0" presId="urn:microsoft.com/office/officeart/2005/8/layout/radial5"/>
    <dgm:cxn modelId="{1EC4B68C-7507-1946-9CE0-7603AC8354F5}" srcId="{4090E13C-FA55-8644-AA81-AAD46FD2B792}" destId="{1A88D021-DBD5-514B-B56F-A23B82909AA2}" srcOrd="3" destOrd="0" parTransId="{158DF9D9-4B49-6A4E-8A53-434975973780}" sibTransId="{420590F7-5AF8-F94E-937C-5A27855FFACB}"/>
    <dgm:cxn modelId="{E2AEEE99-677D-F14D-82C1-7111FECC3A0F}" type="presOf" srcId="{9FA012B1-924B-544F-A0E9-D52995A4386C}" destId="{5029CC20-9DD0-D34D-8F28-BFB4763A3FC8}" srcOrd="0" destOrd="0" presId="urn:microsoft.com/office/officeart/2005/8/layout/radial5"/>
    <dgm:cxn modelId="{4365CDF1-0EC8-BF4C-B57F-764C04945E06}" srcId="{4090E13C-FA55-8644-AA81-AAD46FD2B792}" destId="{55A163D1-1D26-D14D-9E87-8410E3DB6204}" srcOrd="5" destOrd="0" parTransId="{5E15C1BE-BD0B-074C-8F37-B327D3DC4989}" sibTransId="{D2000CB0-ADFF-7349-B91F-D941410D986D}"/>
    <dgm:cxn modelId="{C1609BA2-0F71-9841-A412-9BBE5D6EE70A}" srcId="{4090E13C-FA55-8644-AA81-AAD46FD2B792}" destId="{F89F9CA3-C927-C64C-84BE-60635068B72E}" srcOrd="0" destOrd="0" parTransId="{3DED8754-351C-BD4A-9BEC-238E79F08A43}" sibTransId="{9C8E2E9F-9F5E-214A-A488-E6BAB1CC7583}"/>
    <dgm:cxn modelId="{F30FEF2A-4660-EE44-9D20-BA4FD2DFE1A5}" type="presOf" srcId="{D322C510-B110-E04A-9789-FD0B189411AA}" destId="{426A72D3-15E8-DA47-8514-706538C1C990}" srcOrd="0" destOrd="0" presId="urn:microsoft.com/office/officeart/2005/8/layout/radial5"/>
    <dgm:cxn modelId="{675112B0-9728-C943-9844-6E156A1DFA91}" type="presOf" srcId="{32319560-35F3-114A-A9FC-31D00D6C1A01}" destId="{ED89FDC9-4E2C-6E48-8880-F18074D16E54}" srcOrd="1" destOrd="0" presId="urn:microsoft.com/office/officeart/2005/8/layout/radial5"/>
    <dgm:cxn modelId="{F854BC5A-9F77-E74C-B72D-AFACD0529B18}" type="presOf" srcId="{6BA33D2D-7038-6743-9CBD-34EC2BD1D037}" destId="{BBD975BB-CA77-494E-9C79-F53F5F509C67}" srcOrd="0" destOrd="0" presId="urn:microsoft.com/office/officeart/2005/8/layout/radial5"/>
    <dgm:cxn modelId="{B8EAB217-C984-0D4A-93B7-CBA30E9185EE}" type="presOf" srcId="{E78A7B74-F284-774B-B12C-7216E9D81D5D}" destId="{2ADF1ECA-7326-0142-839D-B2AAD56C886A}" srcOrd="0" destOrd="0" presId="urn:microsoft.com/office/officeart/2005/8/layout/radial5"/>
    <dgm:cxn modelId="{3091185C-436B-304B-BC8D-2EF245EB9C22}" srcId="{4090E13C-FA55-8644-AA81-AAD46FD2B792}" destId="{DE491E0E-6509-D845-9F35-976A6EB1D637}" srcOrd="4" destOrd="0" parTransId="{F0A5A61B-CCD5-B448-9481-AC78AD8C2603}" sibTransId="{0FC19050-D61F-2349-B590-C98EF7EBBC0C}"/>
    <dgm:cxn modelId="{51C45EDA-B0EC-8248-964C-80D7628CEAC4}" srcId="{4090E13C-FA55-8644-AA81-AAD46FD2B792}" destId="{225E5DA0-6ECA-5845-A3C1-730172FCAABF}" srcOrd="6" destOrd="0" parTransId="{93B20F67-1E67-794E-9682-CA2E507F8A7F}" sibTransId="{57D301EC-B287-254C-8E82-6299E2BB7719}"/>
    <dgm:cxn modelId="{638B94E5-D920-8C4C-9515-CC61850FDED4}" type="presOf" srcId="{4090E13C-FA55-8644-AA81-AAD46FD2B792}" destId="{372BCA12-11B0-FF48-B1D3-A8D18EEE81F5}" srcOrd="0" destOrd="0" presId="urn:microsoft.com/office/officeart/2005/8/layout/radial5"/>
    <dgm:cxn modelId="{39B05C9A-4E69-D84F-BC04-3A8450FD3BAE}" type="presOf" srcId="{1EE21A9C-3BCA-B945-8C2E-5FDD838E7FEA}" destId="{17D82187-828A-204E-9684-38FCCCA06712}" srcOrd="0" destOrd="0" presId="urn:microsoft.com/office/officeart/2005/8/layout/radial5"/>
    <dgm:cxn modelId="{70E41A38-1D8E-D549-BF72-BBE3B8BFD23A}" srcId="{4090E13C-FA55-8644-AA81-AAD46FD2B792}" destId="{E78A7B74-F284-774B-B12C-7216E9D81D5D}" srcOrd="2" destOrd="0" parTransId="{5F583467-534A-334E-AA4C-7AD772DB2584}" sibTransId="{F830136A-11FE-D94F-B88B-AC61C8E96D82}"/>
    <dgm:cxn modelId="{050E9CA1-CAFC-2E43-9C50-812E802EDFD2}" type="presOf" srcId="{93B20F67-1E67-794E-9682-CA2E507F8A7F}" destId="{7638B04B-6BDC-804D-95E9-0A567615579F}" srcOrd="1" destOrd="0" presId="urn:microsoft.com/office/officeart/2005/8/layout/radial5"/>
    <dgm:cxn modelId="{70FD8EC6-0D1A-4043-8386-BB867B3435C6}" type="presOf" srcId="{FCF765BF-B17D-B64A-AAC2-6E7B86F1E407}" destId="{7C3A8036-2171-3F4D-A308-02C3C339A009}" srcOrd="1" destOrd="0" presId="urn:microsoft.com/office/officeart/2005/8/layout/radial5"/>
    <dgm:cxn modelId="{7D772CE0-9EE3-FF43-B3E5-2B952FA30980}" type="presOf" srcId="{5E15C1BE-BD0B-074C-8F37-B327D3DC4989}" destId="{88E46ECA-5181-5145-93B3-0F5545B51C6D}" srcOrd="1" destOrd="0" presId="urn:microsoft.com/office/officeart/2005/8/layout/radial5"/>
    <dgm:cxn modelId="{46B44734-374D-DD4B-BD5E-A0AB51014ECC}" type="presOf" srcId="{225E5DA0-6ECA-5845-A3C1-730172FCAABF}" destId="{3FA8872C-B66D-6B4D-81C0-FA2187477C12}" srcOrd="0" destOrd="0" presId="urn:microsoft.com/office/officeart/2005/8/layout/radial5"/>
    <dgm:cxn modelId="{22E2356B-CD9B-8B48-BD94-25F4C277E652}" type="presOf" srcId="{DE491E0E-6509-D845-9F35-976A6EB1D637}" destId="{606CB791-45DD-A54D-8E9A-E02EF00BB829}" srcOrd="0" destOrd="0" presId="urn:microsoft.com/office/officeart/2005/8/layout/radial5"/>
    <dgm:cxn modelId="{C607D5EC-6224-7247-81F3-E21BB10CC701}" type="presOf" srcId="{DA62A7DA-479F-094F-86E9-BE22BD8BADC6}" destId="{DF40A4E3-D01B-2644-85EC-DF8A7853BCA2}" srcOrd="0" destOrd="0" presId="urn:microsoft.com/office/officeart/2005/8/layout/radial5"/>
    <dgm:cxn modelId="{A271CC04-58FB-B942-9137-DFF38E96B168}" srcId="{4090E13C-FA55-8644-AA81-AAD46FD2B792}" destId="{9FA012B1-924B-544F-A0E9-D52995A4386C}" srcOrd="7" destOrd="0" parTransId="{C291A3C2-552D-BC4A-95C1-C0ED7E16C25E}" sibTransId="{88372B74-E8B4-E147-902B-89FC2622292C}"/>
    <dgm:cxn modelId="{B260EE9A-3C5E-8149-96D5-283F09327AE1}" type="presOf" srcId="{5F583467-534A-334E-AA4C-7AD772DB2584}" destId="{EB89E57D-6A00-D544-A533-4D57126BC1A4}" srcOrd="1" destOrd="0" presId="urn:microsoft.com/office/officeart/2005/8/layout/radial5"/>
    <dgm:cxn modelId="{3899BD10-6743-A241-9C6B-3B07AFF4F43D}" type="presOf" srcId="{C291A3C2-552D-BC4A-95C1-C0ED7E16C25E}" destId="{3C14AF24-15D2-C54F-8559-B473549442AE}" srcOrd="0" destOrd="0" presId="urn:microsoft.com/office/officeart/2005/8/layout/radial5"/>
    <dgm:cxn modelId="{7A6D2285-42F1-564F-84B6-A23EF106771F}" srcId="{83B2E4C9-6739-0940-BFE0-6E1FBF8066B7}" destId="{4090E13C-FA55-8644-AA81-AAD46FD2B792}" srcOrd="0" destOrd="0" parTransId="{5E790D68-E624-D643-B2EF-0D05DA187D31}" sibTransId="{4EE8D82B-F843-9B4B-8B59-AD17BC70C0E5}"/>
    <dgm:cxn modelId="{134AADDC-4CC7-9445-93DB-9ACC90F48971}" type="presOf" srcId="{5E15C1BE-BD0B-074C-8F37-B327D3DC4989}" destId="{35775FC5-763B-9446-A2DC-276A3FA27A62}" srcOrd="0" destOrd="0" presId="urn:microsoft.com/office/officeart/2005/8/layout/radial5"/>
    <dgm:cxn modelId="{179B3D6F-6B39-5642-B46A-89E3C7193053}" type="presOf" srcId="{93B20F67-1E67-794E-9682-CA2E507F8A7F}" destId="{10198AB5-8F06-614B-B9A0-9B0458060E3F}" srcOrd="0" destOrd="0" presId="urn:microsoft.com/office/officeart/2005/8/layout/radial5"/>
    <dgm:cxn modelId="{97B76FEB-3BED-E148-A345-88AF5FEDEC2C}" type="presOf" srcId="{83B2E4C9-6739-0940-BFE0-6E1FBF8066B7}" destId="{7BB2BC1B-7792-494B-9397-BC7CDCD03F0F}" srcOrd="0" destOrd="0" presId="urn:microsoft.com/office/officeart/2005/8/layout/radial5"/>
    <dgm:cxn modelId="{BE310424-1025-664F-8F05-EC1C12CFB18D}" type="presOf" srcId="{158DF9D9-4B49-6A4E-8A53-434975973780}" destId="{C0EE3CAC-304C-684A-ACD3-CC2D406F4C4C}" srcOrd="0" destOrd="0" presId="urn:microsoft.com/office/officeart/2005/8/layout/radial5"/>
    <dgm:cxn modelId="{946E0FB3-EF14-9B43-96E3-DA842E807C75}" srcId="{4090E13C-FA55-8644-AA81-AAD46FD2B792}" destId="{DA62A7DA-479F-094F-86E9-BE22BD8BADC6}" srcOrd="8" destOrd="0" parTransId="{1EE21A9C-3BCA-B945-8C2E-5FDD838E7FEA}" sibTransId="{0CDD8742-8613-BD45-AFA8-1CBC5C03EE25}"/>
    <dgm:cxn modelId="{AAB9583A-B43A-3148-9DDA-F51FA93E1992}" type="presOf" srcId="{FCF765BF-B17D-B64A-AAC2-6E7B86F1E407}" destId="{95529D63-225A-F542-BB4A-2219DED2E26E}" srcOrd="0" destOrd="0" presId="urn:microsoft.com/office/officeart/2005/8/layout/radial5"/>
    <dgm:cxn modelId="{E7976276-7A57-A04F-B0CF-346A2F5D31DB}" type="presOf" srcId="{93B824F9-6832-554B-A96C-6AFDA725E921}" destId="{D5C8E7E1-8A8C-FF4C-AA96-83AC033CA6F2}" srcOrd="0" destOrd="0" presId="urn:microsoft.com/office/officeart/2005/8/layout/radial5"/>
    <dgm:cxn modelId="{6FF56542-0216-8D42-A3F1-8F139171BEDA}" type="presOf" srcId="{14A26EF2-B77D-6C45-A09A-E93A5F6839B3}" destId="{985AF2C7-AC99-9E48-85D1-0AD43547070E}" srcOrd="0" destOrd="0" presId="urn:microsoft.com/office/officeart/2005/8/layout/radial5"/>
    <dgm:cxn modelId="{88FBC18E-0F13-1944-8E4A-07321D22B6EB}" type="presParOf" srcId="{7BB2BC1B-7792-494B-9397-BC7CDCD03F0F}" destId="{372BCA12-11B0-FF48-B1D3-A8D18EEE81F5}" srcOrd="0" destOrd="0" presId="urn:microsoft.com/office/officeart/2005/8/layout/radial5"/>
    <dgm:cxn modelId="{F28B1DB0-F14F-7D47-9F45-A729DAF56CCB}" type="presParOf" srcId="{7BB2BC1B-7792-494B-9397-BC7CDCD03F0F}" destId="{3D9FF326-1877-1B4C-95C8-46BD36150380}" srcOrd="1" destOrd="0" presId="urn:microsoft.com/office/officeart/2005/8/layout/radial5"/>
    <dgm:cxn modelId="{8ABFC190-8788-BC41-A15C-7080855D0D4D}" type="presParOf" srcId="{3D9FF326-1877-1B4C-95C8-46BD36150380}" destId="{34173F11-6567-0F42-BD6F-D0F5223DDA6D}" srcOrd="0" destOrd="0" presId="urn:microsoft.com/office/officeart/2005/8/layout/radial5"/>
    <dgm:cxn modelId="{94C3D468-DF7A-794A-99DD-9F31F6806D7C}" type="presParOf" srcId="{7BB2BC1B-7792-494B-9397-BC7CDCD03F0F}" destId="{3C27D0C0-20FF-F74C-91ED-F36030CF7E2A}" srcOrd="2" destOrd="0" presId="urn:microsoft.com/office/officeart/2005/8/layout/radial5"/>
    <dgm:cxn modelId="{CB628FFA-CC56-6F40-A82B-E68897C17DE9}" type="presParOf" srcId="{7BB2BC1B-7792-494B-9397-BC7CDCD03F0F}" destId="{F0E7523D-3DFF-4A4B-9BCD-6B30AE4A71B3}" srcOrd="3" destOrd="0" presId="urn:microsoft.com/office/officeart/2005/8/layout/radial5"/>
    <dgm:cxn modelId="{692E3910-D92D-B242-AD57-21D0373B2563}" type="presParOf" srcId="{F0E7523D-3DFF-4A4B-9BCD-6B30AE4A71B3}" destId="{3AEEA22E-0880-D24C-A738-DA6302A14F2D}" srcOrd="0" destOrd="0" presId="urn:microsoft.com/office/officeart/2005/8/layout/radial5"/>
    <dgm:cxn modelId="{E1166F2B-E1A1-7347-99DB-1611CF1B746B}" type="presParOf" srcId="{7BB2BC1B-7792-494B-9397-BC7CDCD03F0F}" destId="{87A53266-A54C-6542-B4BF-01A2AA8D5CA0}" srcOrd="4" destOrd="0" presId="urn:microsoft.com/office/officeart/2005/8/layout/radial5"/>
    <dgm:cxn modelId="{B3F90B0E-47AB-DF49-8C37-71203289424C}" type="presParOf" srcId="{7BB2BC1B-7792-494B-9397-BC7CDCD03F0F}" destId="{F9DC20FB-C787-6845-8DCF-C9738612880F}" srcOrd="5" destOrd="0" presId="urn:microsoft.com/office/officeart/2005/8/layout/radial5"/>
    <dgm:cxn modelId="{D01BEC43-B6B9-814D-840B-B80F7934152A}" type="presParOf" srcId="{F9DC20FB-C787-6845-8DCF-C9738612880F}" destId="{EB89E57D-6A00-D544-A533-4D57126BC1A4}" srcOrd="0" destOrd="0" presId="urn:microsoft.com/office/officeart/2005/8/layout/radial5"/>
    <dgm:cxn modelId="{166DDD36-0D5F-1C48-86EF-621C23168D84}" type="presParOf" srcId="{7BB2BC1B-7792-494B-9397-BC7CDCD03F0F}" destId="{2ADF1ECA-7326-0142-839D-B2AAD56C886A}" srcOrd="6" destOrd="0" presId="urn:microsoft.com/office/officeart/2005/8/layout/radial5"/>
    <dgm:cxn modelId="{DDA764D5-0643-414A-B818-707A58A8C5A9}" type="presParOf" srcId="{7BB2BC1B-7792-494B-9397-BC7CDCD03F0F}" destId="{C0EE3CAC-304C-684A-ACD3-CC2D406F4C4C}" srcOrd="7" destOrd="0" presId="urn:microsoft.com/office/officeart/2005/8/layout/radial5"/>
    <dgm:cxn modelId="{A4A35CA7-3115-0342-93FE-4F4A6E5B96D7}" type="presParOf" srcId="{C0EE3CAC-304C-684A-ACD3-CC2D406F4C4C}" destId="{B1006528-09C2-094E-84F0-8F020F05AC55}" srcOrd="0" destOrd="0" presId="urn:microsoft.com/office/officeart/2005/8/layout/radial5"/>
    <dgm:cxn modelId="{8D257554-352B-9842-9F33-73B89E795818}" type="presParOf" srcId="{7BB2BC1B-7792-494B-9397-BC7CDCD03F0F}" destId="{9848FCA2-0496-1E45-BF35-30205871DBBB}" srcOrd="8" destOrd="0" presId="urn:microsoft.com/office/officeart/2005/8/layout/radial5"/>
    <dgm:cxn modelId="{E43F682E-075F-0946-A37E-2032DCD5C16A}" type="presParOf" srcId="{7BB2BC1B-7792-494B-9397-BC7CDCD03F0F}" destId="{2BCD7F2D-534A-F849-A525-15ECA096F967}" srcOrd="9" destOrd="0" presId="urn:microsoft.com/office/officeart/2005/8/layout/radial5"/>
    <dgm:cxn modelId="{16CF72D2-E40A-784A-83B8-64EBDC19F1BC}" type="presParOf" srcId="{2BCD7F2D-534A-F849-A525-15ECA096F967}" destId="{7E7C2955-0014-EF4A-B976-493AD42E841D}" srcOrd="0" destOrd="0" presId="urn:microsoft.com/office/officeart/2005/8/layout/radial5"/>
    <dgm:cxn modelId="{0A0BE7CF-C60B-4A49-85C3-4764F282E0A3}" type="presParOf" srcId="{7BB2BC1B-7792-494B-9397-BC7CDCD03F0F}" destId="{606CB791-45DD-A54D-8E9A-E02EF00BB829}" srcOrd="10" destOrd="0" presId="urn:microsoft.com/office/officeart/2005/8/layout/radial5"/>
    <dgm:cxn modelId="{69AF9A08-E5E5-D440-9DA3-FF6E5B422D53}" type="presParOf" srcId="{7BB2BC1B-7792-494B-9397-BC7CDCD03F0F}" destId="{35775FC5-763B-9446-A2DC-276A3FA27A62}" srcOrd="11" destOrd="0" presId="urn:microsoft.com/office/officeart/2005/8/layout/radial5"/>
    <dgm:cxn modelId="{844671FD-79B6-B647-AF31-0EC8A5A79C70}" type="presParOf" srcId="{35775FC5-763B-9446-A2DC-276A3FA27A62}" destId="{88E46ECA-5181-5145-93B3-0F5545B51C6D}" srcOrd="0" destOrd="0" presId="urn:microsoft.com/office/officeart/2005/8/layout/radial5"/>
    <dgm:cxn modelId="{60E4A6D4-06FD-7742-96BC-F77410FA622E}" type="presParOf" srcId="{7BB2BC1B-7792-494B-9397-BC7CDCD03F0F}" destId="{564AE5BA-F1C0-844F-AB15-A3608992AE83}" srcOrd="12" destOrd="0" presId="urn:microsoft.com/office/officeart/2005/8/layout/radial5"/>
    <dgm:cxn modelId="{AA376B9C-D2AE-E840-AF2F-CD02110E0C03}" type="presParOf" srcId="{7BB2BC1B-7792-494B-9397-BC7CDCD03F0F}" destId="{10198AB5-8F06-614B-B9A0-9B0458060E3F}" srcOrd="13" destOrd="0" presId="urn:microsoft.com/office/officeart/2005/8/layout/radial5"/>
    <dgm:cxn modelId="{1C19286A-FE87-3E4C-A2F2-986A6046EB60}" type="presParOf" srcId="{10198AB5-8F06-614B-B9A0-9B0458060E3F}" destId="{7638B04B-6BDC-804D-95E9-0A567615579F}" srcOrd="0" destOrd="0" presId="urn:microsoft.com/office/officeart/2005/8/layout/radial5"/>
    <dgm:cxn modelId="{3B6A0239-3362-ED46-A69F-CB14055D555B}" type="presParOf" srcId="{7BB2BC1B-7792-494B-9397-BC7CDCD03F0F}" destId="{3FA8872C-B66D-6B4D-81C0-FA2187477C12}" srcOrd="14" destOrd="0" presId="urn:microsoft.com/office/officeart/2005/8/layout/radial5"/>
    <dgm:cxn modelId="{68E232F2-5E20-4B49-A6F3-5318504616CF}" type="presParOf" srcId="{7BB2BC1B-7792-494B-9397-BC7CDCD03F0F}" destId="{3C14AF24-15D2-C54F-8559-B473549442AE}" srcOrd="15" destOrd="0" presId="urn:microsoft.com/office/officeart/2005/8/layout/radial5"/>
    <dgm:cxn modelId="{F4504A63-0A15-014F-9529-BFB774D63CC4}" type="presParOf" srcId="{3C14AF24-15D2-C54F-8559-B473549442AE}" destId="{A4CA6A23-E0DA-0745-8B11-07A6448E74FC}" srcOrd="0" destOrd="0" presId="urn:microsoft.com/office/officeart/2005/8/layout/radial5"/>
    <dgm:cxn modelId="{D9007B93-CC87-6A47-87A6-FC5EA65F2070}" type="presParOf" srcId="{7BB2BC1B-7792-494B-9397-BC7CDCD03F0F}" destId="{5029CC20-9DD0-D34D-8F28-BFB4763A3FC8}" srcOrd="16" destOrd="0" presId="urn:microsoft.com/office/officeart/2005/8/layout/radial5"/>
    <dgm:cxn modelId="{97307D7E-EFCC-1B46-B64B-C819B5DB9AAD}" type="presParOf" srcId="{7BB2BC1B-7792-494B-9397-BC7CDCD03F0F}" destId="{17D82187-828A-204E-9684-38FCCCA06712}" srcOrd="17" destOrd="0" presId="urn:microsoft.com/office/officeart/2005/8/layout/radial5"/>
    <dgm:cxn modelId="{D96B02BD-5419-7F4B-81B2-C261E59935B6}" type="presParOf" srcId="{17D82187-828A-204E-9684-38FCCCA06712}" destId="{B07E6ACD-A4D6-CF48-A992-A9BFCD55FB76}" srcOrd="0" destOrd="0" presId="urn:microsoft.com/office/officeart/2005/8/layout/radial5"/>
    <dgm:cxn modelId="{79012AB1-4170-FA4D-9B41-7BD13A12BF55}" type="presParOf" srcId="{7BB2BC1B-7792-494B-9397-BC7CDCD03F0F}" destId="{DF40A4E3-D01B-2644-85EC-DF8A7853BCA2}" srcOrd="18" destOrd="0" presId="urn:microsoft.com/office/officeart/2005/8/layout/radial5"/>
    <dgm:cxn modelId="{683FFEA4-5705-F942-A3FE-A4FD64810C83}" type="presParOf" srcId="{7BB2BC1B-7792-494B-9397-BC7CDCD03F0F}" destId="{13C31B5C-D743-CA4C-88C9-C7EFF1FAD490}" srcOrd="19" destOrd="0" presId="urn:microsoft.com/office/officeart/2005/8/layout/radial5"/>
    <dgm:cxn modelId="{BCBCA620-176A-AC48-A4B8-EC52CA229F95}" type="presParOf" srcId="{13C31B5C-D743-CA4C-88C9-C7EFF1FAD490}" destId="{ED89FDC9-4E2C-6E48-8880-F18074D16E54}" srcOrd="0" destOrd="0" presId="urn:microsoft.com/office/officeart/2005/8/layout/radial5"/>
    <dgm:cxn modelId="{C13B6086-7CE4-FB4A-A1FE-5E61B9964C1E}" type="presParOf" srcId="{7BB2BC1B-7792-494B-9397-BC7CDCD03F0F}" destId="{426A72D3-15E8-DA47-8514-706538C1C990}" srcOrd="20" destOrd="0" presId="urn:microsoft.com/office/officeart/2005/8/layout/radial5"/>
    <dgm:cxn modelId="{3FB204F2-949E-C840-8FE6-3BB6998C5D08}" type="presParOf" srcId="{7BB2BC1B-7792-494B-9397-BC7CDCD03F0F}" destId="{BBD975BB-CA77-494E-9C79-F53F5F509C67}" srcOrd="21" destOrd="0" presId="urn:microsoft.com/office/officeart/2005/8/layout/radial5"/>
    <dgm:cxn modelId="{398C86B5-B2C5-BC43-9254-390DAAE0CD40}" type="presParOf" srcId="{BBD975BB-CA77-494E-9C79-F53F5F509C67}" destId="{DC40A382-359C-8E42-9B63-9EF0C1F3DFD2}" srcOrd="0" destOrd="0" presId="urn:microsoft.com/office/officeart/2005/8/layout/radial5"/>
    <dgm:cxn modelId="{169AF2F8-6BB0-5741-A721-C315485903E1}" type="presParOf" srcId="{7BB2BC1B-7792-494B-9397-BC7CDCD03F0F}" destId="{D5C8E7E1-8A8C-FF4C-AA96-83AC033CA6F2}" srcOrd="22" destOrd="0" presId="urn:microsoft.com/office/officeart/2005/8/layout/radial5"/>
    <dgm:cxn modelId="{2AB46E48-EBEA-F24C-A6D8-7F649CFDD4D1}" type="presParOf" srcId="{7BB2BC1B-7792-494B-9397-BC7CDCD03F0F}" destId="{95529D63-225A-F542-BB4A-2219DED2E26E}" srcOrd="23" destOrd="0" presId="urn:microsoft.com/office/officeart/2005/8/layout/radial5"/>
    <dgm:cxn modelId="{B1C03C7A-B111-E941-AFC3-91584B5661C3}" type="presParOf" srcId="{95529D63-225A-F542-BB4A-2219DED2E26E}" destId="{7C3A8036-2171-3F4D-A308-02C3C339A009}" srcOrd="0" destOrd="0" presId="urn:microsoft.com/office/officeart/2005/8/layout/radial5"/>
    <dgm:cxn modelId="{9AF7436D-A52F-1F4F-B149-E1AAE721AACC}" type="presParOf" srcId="{7BB2BC1B-7792-494B-9397-BC7CDCD03F0F}" destId="{985AF2C7-AC99-9E48-85D1-0AD43547070E}" srcOrd="2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BC66C75-4D05-1745-9BD6-AACF439BE3FC}" type="doc">
      <dgm:prSet loTypeId="urn:microsoft.com/office/officeart/2005/8/layout/hierarchy2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CAA1B75-D897-004B-9046-015DD0434BC9}">
      <dgm:prSet phldrT="[Text]" custT="1"/>
      <dgm:spPr/>
      <dgm:t>
        <a:bodyPr/>
        <a:lstStyle/>
        <a:p>
          <a:r>
            <a:rPr lang="en-US" sz="2000" b="1" dirty="0" smtClean="0">
              <a:latin typeface="Calibri"/>
              <a:cs typeface="Calibri"/>
            </a:rPr>
            <a:t>Spiritual Growth for Baby Boomers</a:t>
          </a:r>
          <a:endParaRPr lang="en-US" sz="2000" b="1" dirty="0">
            <a:latin typeface="Calibri"/>
            <a:cs typeface="Calibri"/>
          </a:endParaRPr>
        </a:p>
      </dgm:t>
    </dgm:pt>
    <dgm:pt modelId="{908B66B2-256C-074B-ABA8-E505442C2BE5}" type="parTrans" cxnId="{ABCFDD32-9290-264D-BAE3-966A2B4E363D}">
      <dgm:prSet/>
      <dgm:spPr/>
      <dgm:t>
        <a:bodyPr/>
        <a:lstStyle/>
        <a:p>
          <a:endParaRPr lang="en-US"/>
        </a:p>
      </dgm:t>
    </dgm:pt>
    <dgm:pt modelId="{1FCF2CD0-AF88-AB4E-8486-D43BE3B4EEB4}" type="sibTrans" cxnId="{ABCFDD32-9290-264D-BAE3-966A2B4E363D}">
      <dgm:prSet/>
      <dgm:spPr/>
      <dgm:t>
        <a:bodyPr/>
        <a:lstStyle/>
        <a:p>
          <a:endParaRPr lang="en-US"/>
        </a:p>
      </dgm:t>
    </dgm:pt>
    <dgm:pt modelId="{57F1C3F3-2649-6B4D-8AC2-F49005798450}">
      <dgm:prSet phldrT="[Text]" custT="1"/>
      <dgm:spPr/>
      <dgm:t>
        <a:bodyPr/>
        <a:lstStyle/>
        <a:p>
          <a:r>
            <a:rPr lang="en-US" sz="1600" b="1" dirty="0" smtClean="0">
              <a:latin typeface="Calibri"/>
              <a:cs typeface="Calibri"/>
            </a:rPr>
            <a:t>Online Courses</a:t>
          </a:r>
          <a:endParaRPr lang="en-US" sz="1600" b="1" dirty="0">
            <a:latin typeface="Calibri"/>
            <a:cs typeface="Calibri"/>
          </a:endParaRPr>
        </a:p>
      </dgm:t>
    </dgm:pt>
    <dgm:pt modelId="{2DF843F2-FD10-0447-8E52-6847691175B7}" type="parTrans" cxnId="{4CD9E2A6-B335-704C-ADAD-2B8C26DC792B}">
      <dgm:prSet/>
      <dgm:spPr/>
      <dgm:t>
        <a:bodyPr/>
        <a:lstStyle/>
        <a:p>
          <a:endParaRPr lang="en-US" dirty="0"/>
        </a:p>
      </dgm:t>
    </dgm:pt>
    <dgm:pt modelId="{3957282A-733D-B748-AC43-721F490E7A81}" type="sibTrans" cxnId="{4CD9E2A6-B335-704C-ADAD-2B8C26DC792B}">
      <dgm:prSet/>
      <dgm:spPr/>
      <dgm:t>
        <a:bodyPr/>
        <a:lstStyle/>
        <a:p>
          <a:endParaRPr lang="en-US"/>
        </a:p>
      </dgm:t>
    </dgm:pt>
    <dgm:pt modelId="{DFF19A88-0AD9-744D-BA8F-1C6D9D6CF74C}">
      <dgm:prSet phldrT="[Text]" custT="1"/>
      <dgm:spPr/>
      <dgm:t>
        <a:bodyPr/>
        <a:lstStyle/>
        <a:p>
          <a:r>
            <a:rPr lang="en-US" sz="1600" b="1" dirty="0" smtClean="0">
              <a:latin typeface="Calibri"/>
              <a:cs typeface="Calibri"/>
            </a:rPr>
            <a:t>Retreats</a:t>
          </a:r>
          <a:endParaRPr lang="en-US" sz="1600" b="1" dirty="0">
            <a:latin typeface="Calibri"/>
            <a:cs typeface="Calibri"/>
          </a:endParaRPr>
        </a:p>
      </dgm:t>
    </dgm:pt>
    <dgm:pt modelId="{5E509040-4FB8-FC4E-BD3F-818E4E968C70}" type="parTrans" cxnId="{A205C762-5375-0C4E-9DAB-E9DCD442D57E}">
      <dgm:prSet/>
      <dgm:spPr/>
      <dgm:t>
        <a:bodyPr/>
        <a:lstStyle/>
        <a:p>
          <a:endParaRPr lang="en-US" dirty="0"/>
        </a:p>
      </dgm:t>
    </dgm:pt>
    <dgm:pt modelId="{55C68031-D87D-3944-983B-D3D541B73F62}" type="sibTrans" cxnId="{A205C762-5375-0C4E-9DAB-E9DCD442D57E}">
      <dgm:prSet/>
      <dgm:spPr/>
      <dgm:t>
        <a:bodyPr/>
        <a:lstStyle/>
        <a:p>
          <a:endParaRPr lang="en-US"/>
        </a:p>
      </dgm:t>
    </dgm:pt>
    <dgm:pt modelId="{3DD0D2FC-D4E4-444D-AFDC-833E6542FD07}">
      <dgm:prSet phldrT="[Text]" custT="1"/>
      <dgm:spPr/>
      <dgm:t>
        <a:bodyPr/>
        <a:lstStyle/>
        <a:p>
          <a:r>
            <a:rPr lang="en-US" sz="1600" b="1" dirty="0" smtClean="0">
              <a:latin typeface="Calibri"/>
              <a:cs typeface="Calibri"/>
            </a:rPr>
            <a:t>Small Group Bible Study</a:t>
          </a:r>
          <a:endParaRPr lang="en-US" sz="1600" b="1" dirty="0">
            <a:latin typeface="Calibri"/>
            <a:cs typeface="Calibri"/>
          </a:endParaRPr>
        </a:p>
      </dgm:t>
    </dgm:pt>
    <dgm:pt modelId="{4A52460E-32FA-954A-B29C-1F1D16856953}" type="parTrans" cxnId="{490A4DD4-7BCE-C740-A3B6-D7849B4B9586}">
      <dgm:prSet/>
      <dgm:spPr/>
      <dgm:t>
        <a:bodyPr/>
        <a:lstStyle/>
        <a:p>
          <a:endParaRPr lang="en-US" dirty="0"/>
        </a:p>
      </dgm:t>
    </dgm:pt>
    <dgm:pt modelId="{906ECD88-F39D-2148-A640-7D41192FEF8A}" type="sibTrans" cxnId="{490A4DD4-7BCE-C740-A3B6-D7849B4B9586}">
      <dgm:prSet/>
      <dgm:spPr/>
      <dgm:t>
        <a:bodyPr/>
        <a:lstStyle/>
        <a:p>
          <a:endParaRPr lang="en-US"/>
        </a:p>
      </dgm:t>
    </dgm:pt>
    <dgm:pt modelId="{23B6A00E-C95A-E444-985C-52BEBCDE1A36}">
      <dgm:prSet phldrT="[Text]" custT="1"/>
      <dgm:spPr/>
      <dgm:t>
        <a:bodyPr/>
        <a:lstStyle/>
        <a:p>
          <a:r>
            <a:rPr lang="en-US" sz="1600" b="1" dirty="0" smtClean="0">
              <a:latin typeface="Calibri"/>
              <a:cs typeface="Calibri"/>
            </a:rPr>
            <a:t>Trip to the Holy Land (with Road Scholar)</a:t>
          </a:r>
          <a:endParaRPr lang="en-US" sz="1600" b="1" dirty="0">
            <a:latin typeface="Calibri"/>
            <a:cs typeface="Calibri"/>
          </a:endParaRPr>
        </a:p>
      </dgm:t>
    </dgm:pt>
    <dgm:pt modelId="{221668FB-87AE-8F42-BC93-59FE7F1C3784}" type="parTrans" cxnId="{5CE89B71-0E65-F748-82D9-4D88621AD3EE}">
      <dgm:prSet/>
      <dgm:spPr/>
      <dgm:t>
        <a:bodyPr/>
        <a:lstStyle/>
        <a:p>
          <a:endParaRPr lang="en-US" dirty="0"/>
        </a:p>
      </dgm:t>
    </dgm:pt>
    <dgm:pt modelId="{616E6172-3D03-DA41-9E87-D0B8C2CA85AF}" type="sibTrans" cxnId="{5CE89B71-0E65-F748-82D9-4D88621AD3EE}">
      <dgm:prSet/>
      <dgm:spPr/>
      <dgm:t>
        <a:bodyPr/>
        <a:lstStyle/>
        <a:p>
          <a:endParaRPr lang="en-US"/>
        </a:p>
      </dgm:t>
    </dgm:pt>
    <dgm:pt modelId="{9E5991E6-9FB3-A349-8B18-25D22ABE2ADD}">
      <dgm:prSet phldrT="[Text]" custT="1"/>
      <dgm:spPr/>
      <dgm:t>
        <a:bodyPr/>
        <a:lstStyle/>
        <a:p>
          <a:r>
            <a:rPr lang="en-US" sz="1600" b="1" dirty="0" smtClean="0">
              <a:latin typeface="Calibri"/>
              <a:cs typeface="Calibri"/>
            </a:rPr>
            <a:t>Spiritual Book of the Month Club</a:t>
          </a:r>
          <a:endParaRPr lang="en-US" sz="1600" b="1" dirty="0">
            <a:latin typeface="Calibri"/>
            <a:cs typeface="Calibri"/>
          </a:endParaRPr>
        </a:p>
      </dgm:t>
    </dgm:pt>
    <dgm:pt modelId="{36177B37-F579-4849-9E98-BC1ABD577775}" type="parTrans" cxnId="{67AB3F1C-BD03-B14A-A8BE-5AA28968518C}">
      <dgm:prSet/>
      <dgm:spPr/>
      <dgm:t>
        <a:bodyPr/>
        <a:lstStyle/>
        <a:p>
          <a:endParaRPr lang="en-US" dirty="0"/>
        </a:p>
      </dgm:t>
    </dgm:pt>
    <dgm:pt modelId="{5771491E-9AC0-8843-9F7F-DE97DA615B4B}" type="sibTrans" cxnId="{67AB3F1C-BD03-B14A-A8BE-5AA28968518C}">
      <dgm:prSet/>
      <dgm:spPr/>
      <dgm:t>
        <a:bodyPr/>
        <a:lstStyle/>
        <a:p>
          <a:endParaRPr lang="en-US"/>
        </a:p>
      </dgm:t>
    </dgm:pt>
    <dgm:pt modelId="{55C1BC4E-C5AC-3044-8FFE-30F3ACE3F5B3}">
      <dgm:prSet phldrT="[Text]" custT="1"/>
      <dgm:spPr/>
      <dgm:t>
        <a:bodyPr/>
        <a:lstStyle/>
        <a:p>
          <a:r>
            <a:rPr lang="en-US" sz="1600" b="1" dirty="0" smtClean="0">
              <a:latin typeface="Calibri"/>
              <a:cs typeface="Calibri"/>
            </a:rPr>
            <a:t>Monthly Spiritual Practices Series</a:t>
          </a:r>
          <a:endParaRPr lang="en-US" sz="1600" b="1" dirty="0">
            <a:latin typeface="Calibri"/>
            <a:cs typeface="Calibri"/>
          </a:endParaRPr>
        </a:p>
      </dgm:t>
    </dgm:pt>
    <dgm:pt modelId="{8C384F34-273B-3B4D-B6E1-72824B3B9C28}" type="parTrans" cxnId="{F298D19B-2C9F-464E-B7C4-04A5DCCEB445}">
      <dgm:prSet/>
      <dgm:spPr/>
      <dgm:t>
        <a:bodyPr/>
        <a:lstStyle/>
        <a:p>
          <a:endParaRPr lang="en-US" dirty="0"/>
        </a:p>
      </dgm:t>
    </dgm:pt>
    <dgm:pt modelId="{D4079194-34D1-764E-BDE0-E1738E473250}" type="sibTrans" cxnId="{F298D19B-2C9F-464E-B7C4-04A5DCCEB445}">
      <dgm:prSet/>
      <dgm:spPr/>
      <dgm:t>
        <a:bodyPr/>
        <a:lstStyle/>
        <a:p>
          <a:endParaRPr lang="en-US"/>
        </a:p>
      </dgm:t>
    </dgm:pt>
    <dgm:pt modelId="{ABE793C4-D0D3-6947-88C9-9A1755F2D9E7}">
      <dgm:prSet phldrT="[Text]" custT="1"/>
      <dgm:spPr/>
      <dgm:t>
        <a:bodyPr/>
        <a:lstStyle/>
        <a:p>
          <a:r>
            <a:rPr lang="en-US" sz="1600" b="1" dirty="0" smtClean="0">
              <a:latin typeface="Calibri"/>
              <a:cs typeface="Calibri"/>
            </a:rPr>
            <a:t>Sunday Worship</a:t>
          </a:r>
          <a:endParaRPr lang="en-US" sz="1600" b="1" dirty="0">
            <a:latin typeface="Calibri"/>
            <a:cs typeface="Calibri"/>
          </a:endParaRPr>
        </a:p>
      </dgm:t>
    </dgm:pt>
    <dgm:pt modelId="{77089884-5AA4-9B48-B05F-438BF3141300}" type="parTrans" cxnId="{E8679490-2951-2442-8CFD-BE57B2BA08DC}">
      <dgm:prSet/>
      <dgm:spPr/>
      <dgm:t>
        <a:bodyPr/>
        <a:lstStyle/>
        <a:p>
          <a:endParaRPr lang="en-US" dirty="0"/>
        </a:p>
      </dgm:t>
    </dgm:pt>
    <dgm:pt modelId="{E5849B15-B9FB-664B-8AF2-1837CB95FE07}" type="sibTrans" cxnId="{E8679490-2951-2442-8CFD-BE57B2BA08DC}">
      <dgm:prSet/>
      <dgm:spPr/>
      <dgm:t>
        <a:bodyPr/>
        <a:lstStyle/>
        <a:p>
          <a:endParaRPr lang="en-US"/>
        </a:p>
      </dgm:t>
    </dgm:pt>
    <dgm:pt modelId="{9146BAC5-B97B-1A49-96FA-E0C5EE08AB16}">
      <dgm:prSet phldrT="[Text]" custT="1"/>
      <dgm:spPr/>
      <dgm:t>
        <a:bodyPr/>
        <a:lstStyle/>
        <a:p>
          <a:r>
            <a:rPr lang="en-US" sz="1600" b="1" dirty="0" smtClean="0">
              <a:latin typeface="Calibri"/>
              <a:cs typeface="Calibri"/>
            </a:rPr>
            <a:t>Apps &amp; E-newsletters</a:t>
          </a:r>
          <a:endParaRPr lang="en-US" sz="1600" b="1" dirty="0">
            <a:latin typeface="Calibri"/>
            <a:cs typeface="Calibri"/>
          </a:endParaRPr>
        </a:p>
      </dgm:t>
    </dgm:pt>
    <dgm:pt modelId="{C5C87D9B-2571-544C-B692-2F7230455D8A}" type="parTrans" cxnId="{F5EE9F0D-C7D1-EC49-B626-B68ACD395EB0}">
      <dgm:prSet/>
      <dgm:spPr/>
      <dgm:t>
        <a:bodyPr/>
        <a:lstStyle/>
        <a:p>
          <a:endParaRPr lang="en-US" dirty="0"/>
        </a:p>
      </dgm:t>
    </dgm:pt>
    <dgm:pt modelId="{CC8F77A7-C484-D34D-A212-96C9D0AF7588}" type="sibTrans" cxnId="{F5EE9F0D-C7D1-EC49-B626-B68ACD395EB0}">
      <dgm:prSet/>
      <dgm:spPr/>
      <dgm:t>
        <a:bodyPr/>
        <a:lstStyle/>
        <a:p>
          <a:endParaRPr lang="en-US"/>
        </a:p>
      </dgm:t>
    </dgm:pt>
    <dgm:pt modelId="{DF7C51FA-ED55-7643-AD5B-3090116F1A8A}">
      <dgm:prSet phldrT="[Text]" custT="1"/>
      <dgm:spPr/>
      <dgm:t>
        <a:bodyPr/>
        <a:lstStyle/>
        <a:p>
          <a:r>
            <a:rPr lang="en-US" sz="1600" b="1" dirty="0" smtClean="0">
              <a:latin typeface="Calibri"/>
              <a:cs typeface="Calibri"/>
            </a:rPr>
            <a:t>Day at the Monastery</a:t>
          </a:r>
          <a:endParaRPr lang="en-US" sz="1600" b="1" dirty="0">
            <a:latin typeface="Calibri"/>
            <a:cs typeface="Calibri"/>
          </a:endParaRPr>
        </a:p>
      </dgm:t>
    </dgm:pt>
    <dgm:pt modelId="{F7A8A8BF-910C-F249-ABBC-56324234D381}" type="parTrans" cxnId="{E746B925-793A-E046-B012-52F68D9FBD5F}">
      <dgm:prSet/>
      <dgm:spPr/>
      <dgm:t>
        <a:bodyPr/>
        <a:lstStyle/>
        <a:p>
          <a:endParaRPr lang="en-US" dirty="0"/>
        </a:p>
      </dgm:t>
    </dgm:pt>
    <dgm:pt modelId="{71E1DBDB-BB52-7447-99B8-1EC203D8A4AB}" type="sibTrans" cxnId="{E746B925-793A-E046-B012-52F68D9FBD5F}">
      <dgm:prSet/>
      <dgm:spPr/>
      <dgm:t>
        <a:bodyPr/>
        <a:lstStyle/>
        <a:p>
          <a:endParaRPr lang="en-US"/>
        </a:p>
      </dgm:t>
    </dgm:pt>
    <dgm:pt modelId="{10AC684E-7836-1C49-BD5D-A02FBE7ACB6B}">
      <dgm:prSet phldrT="[Text]" custT="1"/>
      <dgm:spPr/>
      <dgm:t>
        <a:bodyPr/>
        <a:lstStyle/>
        <a:p>
          <a:pPr algn="ctr"/>
          <a:r>
            <a:rPr lang="en-US" sz="1600" b="1" dirty="0" smtClean="0">
              <a:latin typeface="Calibri"/>
              <a:cs typeface="Calibri"/>
            </a:rPr>
            <a:t>Online Prayer &amp; Spirituality</a:t>
          </a:r>
          <a:endParaRPr lang="en-US" sz="1600" b="1" dirty="0">
            <a:latin typeface="Calibri"/>
            <a:cs typeface="Calibri"/>
          </a:endParaRPr>
        </a:p>
      </dgm:t>
    </dgm:pt>
    <dgm:pt modelId="{45E0D26C-0050-5C4B-AEDF-E9C436A9B99F}" type="parTrans" cxnId="{E77FC4A9-66AE-2949-8507-734904A4E632}">
      <dgm:prSet/>
      <dgm:spPr/>
      <dgm:t>
        <a:bodyPr/>
        <a:lstStyle/>
        <a:p>
          <a:endParaRPr lang="en-US" dirty="0"/>
        </a:p>
      </dgm:t>
    </dgm:pt>
    <dgm:pt modelId="{F13688E2-7664-C841-9CC8-9874556B7D8A}" type="sibTrans" cxnId="{E77FC4A9-66AE-2949-8507-734904A4E632}">
      <dgm:prSet/>
      <dgm:spPr/>
      <dgm:t>
        <a:bodyPr/>
        <a:lstStyle/>
        <a:p>
          <a:endParaRPr lang="en-US"/>
        </a:p>
      </dgm:t>
    </dgm:pt>
    <dgm:pt modelId="{9EE354BA-8D89-3E40-8CA8-D2F163D77EAE}">
      <dgm:prSet phldrT="[Text]" custT="1"/>
      <dgm:spPr/>
      <dgm:t>
        <a:bodyPr/>
        <a:lstStyle/>
        <a:p>
          <a:r>
            <a:rPr lang="en-US" sz="1600" b="1" dirty="0" smtClean="0">
              <a:latin typeface="Calibri"/>
              <a:cs typeface="Calibri"/>
            </a:rPr>
            <a:t>Spiritual Seeker Program</a:t>
          </a:r>
          <a:endParaRPr lang="en-US" sz="1600" b="1" dirty="0">
            <a:latin typeface="Calibri"/>
            <a:cs typeface="Calibri"/>
          </a:endParaRPr>
        </a:p>
      </dgm:t>
    </dgm:pt>
    <dgm:pt modelId="{4D261133-0680-884C-9A66-DBF99827AE4B}" type="parTrans" cxnId="{6C6DC361-518B-F24B-B90A-C699027F725C}">
      <dgm:prSet/>
      <dgm:spPr/>
      <dgm:t>
        <a:bodyPr/>
        <a:lstStyle/>
        <a:p>
          <a:endParaRPr lang="en-US" dirty="0"/>
        </a:p>
      </dgm:t>
    </dgm:pt>
    <dgm:pt modelId="{45B03F8B-7F67-874F-9484-F50ED14F99D9}" type="sibTrans" cxnId="{6C6DC361-518B-F24B-B90A-C699027F725C}">
      <dgm:prSet/>
      <dgm:spPr/>
      <dgm:t>
        <a:bodyPr/>
        <a:lstStyle/>
        <a:p>
          <a:endParaRPr lang="en-US"/>
        </a:p>
      </dgm:t>
    </dgm:pt>
    <dgm:pt modelId="{312C1B56-2D23-254B-92C7-C3C90090B209}">
      <dgm:prSet phldrT="[Text]" custT="1"/>
      <dgm:spPr/>
      <dgm:t>
        <a:bodyPr/>
        <a:lstStyle/>
        <a:p>
          <a:r>
            <a:rPr lang="en-US" sz="1600" b="1" dirty="0" smtClean="0">
              <a:latin typeface="Calibri"/>
              <a:cs typeface="Calibri"/>
            </a:rPr>
            <a:t>Third Place Spiritual Conversations</a:t>
          </a:r>
          <a:endParaRPr lang="en-US" sz="1600" b="1" dirty="0">
            <a:latin typeface="Calibri"/>
            <a:cs typeface="Calibri"/>
          </a:endParaRPr>
        </a:p>
      </dgm:t>
    </dgm:pt>
    <dgm:pt modelId="{5E83E6B6-D3E5-E94B-86DB-68B5977A85A6}" type="parTrans" cxnId="{85DA24CF-676E-BE42-896F-012B2FF7A426}">
      <dgm:prSet/>
      <dgm:spPr/>
      <dgm:t>
        <a:bodyPr/>
        <a:lstStyle/>
        <a:p>
          <a:endParaRPr lang="en-US" dirty="0"/>
        </a:p>
      </dgm:t>
    </dgm:pt>
    <dgm:pt modelId="{E9247D65-361C-6044-AE04-D7C679408144}" type="sibTrans" cxnId="{85DA24CF-676E-BE42-896F-012B2FF7A426}">
      <dgm:prSet/>
      <dgm:spPr/>
      <dgm:t>
        <a:bodyPr/>
        <a:lstStyle/>
        <a:p>
          <a:endParaRPr lang="en-US"/>
        </a:p>
      </dgm:t>
    </dgm:pt>
    <dgm:pt modelId="{9B566FFD-BE75-D345-9A06-933DF21CD280}">
      <dgm:prSet phldrT="[Text]" custT="1"/>
      <dgm:spPr/>
      <dgm:t>
        <a:bodyPr/>
        <a:lstStyle/>
        <a:p>
          <a:r>
            <a:rPr lang="en-US" sz="1600" b="1" dirty="0" smtClean="0">
              <a:latin typeface="Calibri"/>
              <a:cs typeface="Calibri"/>
            </a:rPr>
            <a:t>Resource</a:t>
          </a:r>
          <a:endParaRPr lang="en-US" sz="1600" b="1" dirty="0">
            <a:latin typeface="Calibri"/>
            <a:cs typeface="Calibri"/>
          </a:endParaRPr>
        </a:p>
      </dgm:t>
    </dgm:pt>
    <dgm:pt modelId="{67959BBD-101B-8549-8475-FA2380827977}" type="parTrans" cxnId="{0CF767A4-72B0-A345-85C6-EBD3A8258C25}">
      <dgm:prSet/>
      <dgm:spPr/>
      <dgm:t>
        <a:bodyPr/>
        <a:lstStyle/>
        <a:p>
          <a:endParaRPr lang="en-US" dirty="0"/>
        </a:p>
      </dgm:t>
    </dgm:pt>
    <dgm:pt modelId="{8C51E8EC-6624-094F-B411-53D2235B525B}" type="sibTrans" cxnId="{0CF767A4-72B0-A345-85C6-EBD3A8258C25}">
      <dgm:prSet/>
      <dgm:spPr/>
      <dgm:t>
        <a:bodyPr/>
        <a:lstStyle/>
        <a:p>
          <a:endParaRPr lang="en-US"/>
        </a:p>
      </dgm:t>
    </dgm:pt>
    <dgm:pt modelId="{C1DA8636-25B6-4B40-9B1C-4C278BA02EEA}">
      <dgm:prSet phldrT="[Text]" custT="1"/>
      <dgm:spPr/>
      <dgm:t>
        <a:bodyPr/>
        <a:lstStyle/>
        <a:p>
          <a:r>
            <a:rPr lang="en-US" sz="1600" b="1" dirty="0" smtClean="0">
              <a:latin typeface="Calibri"/>
              <a:cs typeface="Calibri"/>
            </a:rPr>
            <a:t>Resource</a:t>
          </a:r>
          <a:endParaRPr lang="en-US" sz="1600" b="1" dirty="0">
            <a:latin typeface="Calibri"/>
            <a:cs typeface="Calibri"/>
          </a:endParaRPr>
        </a:p>
      </dgm:t>
    </dgm:pt>
    <dgm:pt modelId="{301F89BC-9077-5B45-95DE-FEB6FA2892D3}" type="parTrans" cxnId="{59E5FA31-75CD-BD48-A22D-07F4B89CFDF0}">
      <dgm:prSet/>
      <dgm:spPr/>
      <dgm:t>
        <a:bodyPr/>
        <a:lstStyle/>
        <a:p>
          <a:endParaRPr lang="en-US" dirty="0"/>
        </a:p>
      </dgm:t>
    </dgm:pt>
    <dgm:pt modelId="{CD7C5621-A71F-AF42-8739-87ABA07A3019}" type="sibTrans" cxnId="{59E5FA31-75CD-BD48-A22D-07F4B89CFDF0}">
      <dgm:prSet/>
      <dgm:spPr/>
      <dgm:t>
        <a:bodyPr/>
        <a:lstStyle/>
        <a:p>
          <a:endParaRPr lang="en-US"/>
        </a:p>
      </dgm:t>
    </dgm:pt>
    <dgm:pt modelId="{324D7E29-C8A2-7541-979D-7EA9BD71013E}">
      <dgm:prSet phldrT="[Text]" custT="1"/>
      <dgm:spPr/>
      <dgm:t>
        <a:bodyPr/>
        <a:lstStyle/>
        <a:p>
          <a:r>
            <a:rPr lang="en-US" sz="1600" b="1" dirty="0" smtClean="0">
              <a:latin typeface="Calibri"/>
              <a:cs typeface="Calibri"/>
            </a:rPr>
            <a:t>Resource</a:t>
          </a:r>
          <a:endParaRPr lang="en-US" sz="1600" b="1" dirty="0">
            <a:latin typeface="Calibri"/>
            <a:cs typeface="Calibri"/>
          </a:endParaRPr>
        </a:p>
      </dgm:t>
    </dgm:pt>
    <dgm:pt modelId="{625A93A5-4B35-524D-A1F6-6C33AB73ED7D}" type="parTrans" cxnId="{5EB2A9DB-5430-164A-93C9-EE1210BDCCBF}">
      <dgm:prSet/>
      <dgm:spPr/>
      <dgm:t>
        <a:bodyPr/>
        <a:lstStyle/>
        <a:p>
          <a:endParaRPr lang="en-US" dirty="0"/>
        </a:p>
      </dgm:t>
    </dgm:pt>
    <dgm:pt modelId="{ACA677B9-0057-2D4F-80AC-397C4423C831}" type="sibTrans" cxnId="{5EB2A9DB-5430-164A-93C9-EE1210BDCCBF}">
      <dgm:prSet/>
      <dgm:spPr/>
      <dgm:t>
        <a:bodyPr/>
        <a:lstStyle/>
        <a:p>
          <a:endParaRPr lang="en-US"/>
        </a:p>
      </dgm:t>
    </dgm:pt>
    <dgm:pt modelId="{871E3065-DC10-D34A-8463-8A351E468FF0}">
      <dgm:prSet phldrT="[Text]" custT="1"/>
      <dgm:spPr/>
      <dgm:t>
        <a:bodyPr/>
        <a:lstStyle/>
        <a:p>
          <a:r>
            <a:rPr lang="en-US" sz="1600" b="1" dirty="0" smtClean="0">
              <a:latin typeface="Calibri"/>
              <a:cs typeface="Calibri"/>
            </a:rPr>
            <a:t>Resources</a:t>
          </a:r>
          <a:endParaRPr lang="en-US" sz="1600" b="1" dirty="0">
            <a:latin typeface="Calibri"/>
            <a:cs typeface="Calibri"/>
          </a:endParaRPr>
        </a:p>
      </dgm:t>
    </dgm:pt>
    <dgm:pt modelId="{36E960E1-3C0F-9D47-9D6D-81EAAE6CB1EA}" type="parTrans" cxnId="{F148A91F-AB70-624E-8749-E0B9F4BB306D}">
      <dgm:prSet/>
      <dgm:spPr/>
      <dgm:t>
        <a:bodyPr/>
        <a:lstStyle/>
        <a:p>
          <a:endParaRPr lang="en-US" dirty="0"/>
        </a:p>
      </dgm:t>
    </dgm:pt>
    <dgm:pt modelId="{FBA2DDD9-56F9-E44E-A738-89CF00E00866}" type="sibTrans" cxnId="{F148A91F-AB70-624E-8749-E0B9F4BB306D}">
      <dgm:prSet/>
      <dgm:spPr/>
      <dgm:t>
        <a:bodyPr/>
        <a:lstStyle/>
        <a:p>
          <a:endParaRPr lang="en-US"/>
        </a:p>
      </dgm:t>
    </dgm:pt>
    <dgm:pt modelId="{B17A5015-8B5E-EE40-B85F-91F7CD1F5A61}">
      <dgm:prSet phldrT="[Text]" custT="1"/>
      <dgm:spPr/>
      <dgm:t>
        <a:bodyPr/>
        <a:lstStyle/>
        <a:p>
          <a:r>
            <a:rPr lang="en-US" sz="1600" b="1" dirty="0" smtClean="0">
              <a:latin typeface="Calibri"/>
              <a:cs typeface="Calibri"/>
            </a:rPr>
            <a:t>Resources</a:t>
          </a:r>
          <a:endParaRPr lang="en-US" sz="1600" b="1" dirty="0">
            <a:latin typeface="Calibri"/>
            <a:cs typeface="Calibri"/>
          </a:endParaRPr>
        </a:p>
      </dgm:t>
    </dgm:pt>
    <dgm:pt modelId="{45132001-4CB4-584C-B90F-ECB300D10E78}" type="parTrans" cxnId="{1BC6DAF6-985D-E344-B4E3-C1B457649404}">
      <dgm:prSet/>
      <dgm:spPr/>
      <dgm:t>
        <a:bodyPr/>
        <a:lstStyle/>
        <a:p>
          <a:endParaRPr lang="en-US" dirty="0"/>
        </a:p>
      </dgm:t>
    </dgm:pt>
    <dgm:pt modelId="{238717D8-9A88-8845-A1DE-695BEB186AAC}" type="sibTrans" cxnId="{1BC6DAF6-985D-E344-B4E3-C1B457649404}">
      <dgm:prSet/>
      <dgm:spPr/>
      <dgm:t>
        <a:bodyPr/>
        <a:lstStyle/>
        <a:p>
          <a:endParaRPr lang="en-US"/>
        </a:p>
      </dgm:t>
    </dgm:pt>
    <dgm:pt modelId="{AEA2EB32-F633-C84E-AB43-3A5B039C1766}">
      <dgm:prSet phldrT="[Text]" custT="1"/>
      <dgm:spPr/>
      <dgm:t>
        <a:bodyPr/>
        <a:lstStyle/>
        <a:p>
          <a:r>
            <a:rPr lang="en-US" sz="1600" b="1" dirty="0" smtClean="0">
              <a:latin typeface="Calibri"/>
              <a:cs typeface="Calibri"/>
            </a:rPr>
            <a:t>Resource</a:t>
          </a:r>
          <a:endParaRPr lang="en-US" sz="1600" b="1" dirty="0">
            <a:latin typeface="Calibri"/>
            <a:cs typeface="Calibri"/>
          </a:endParaRPr>
        </a:p>
      </dgm:t>
    </dgm:pt>
    <dgm:pt modelId="{93EA24EF-6E71-EA46-A9C0-566A816DFE70}" type="parTrans" cxnId="{A62898DF-7DFB-6B40-A046-6B17FD0AA989}">
      <dgm:prSet/>
      <dgm:spPr/>
      <dgm:t>
        <a:bodyPr/>
        <a:lstStyle/>
        <a:p>
          <a:endParaRPr lang="en-US" dirty="0"/>
        </a:p>
      </dgm:t>
    </dgm:pt>
    <dgm:pt modelId="{06D5BF49-5B28-E344-A964-010BDD4210B5}" type="sibTrans" cxnId="{A62898DF-7DFB-6B40-A046-6B17FD0AA989}">
      <dgm:prSet/>
      <dgm:spPr/>
      <dgm:t>
        <a:bodyPr/>
        <a:lstStyle/>
        <a:p>
          <a:endParaRPr lang="en-US"/>
        </a:p>
      </dgm:t>
    </dgm:pt>
    <dgm:pt modelId="{B0B574F9-8F5B-324C-BB0B-569C7AFC63F3}">
      <dgm:prSet phldrT="[Text]" custT="1"/>
      <dgm:spPr/>
      <dgm:t>
        <a:bodyPr/>
        <a:lstStyle/>
        <a:p>
          <a:r>
            <a:rPr lang="en-US" sz="1600" b="1" dirty="0" smtClean="0">
              <a:latin typeface="Calibri"/>
              <a:cs typeface="Calibri"/>
            </a:rPr>
            <a:t>Resource</a:t>
          </a:r>
          <a:endParaRPr lang="en-US" sz="1600" b="1" dirty="0">
            <a:latin typeface="Calibri"/>
            <a:cs typeface="Calibri"/>
          </a:endParaRPr>
        </a:p>
      </dgm:t>
    </dgm:pt>
    <dgm:pt modelId="{B08EEF96-F935-D24B-AE0A-8DE628C60A75}" type="parTrans" cxnId="{5EF11F1B-67C1-6F44-985E-7E2EFC569A16}">
      <dgm:prSet/>
      <dgm:spPr/>
      <dgm:t>
        <a:bodyPr/>
        <a:lstStyle/>
        <a:p>
          <a:endParaRPr lang="en-US" dirty="0"/>
        </a:p>
      </dgm:t>
    </dgm:pt>
    <dgm:pt modelId="{633F7B65-A6F5-C04B-A6BB-5EB3DB2CE084}" type="sibTrans" cxnId="{5EF11F1B-67C1-6F44-985E-7E2EFC569A16}">
      <dgm:prSet/>
      <dgm:spPr/>
      <dgm:t>
        <a:bodyPr/>
        <a:lstStyle/>
        <a:p>
          <a:endParaRPr lang="en-US"/>
        </a:p>
      </dgm:t>
    </dgm:pt>
    <dgm:pt modelId="{D0DB6D97-0FAA-E847-9999-9784C53F1CA9}">
      <dgm:prSet phldrT="[Text]" custT="1"/>
      <dgm:spPr/>
      <dgm:t>
        <a:bodyPr/>
        <a:lstStyle/>
        <a:p>
          <a:r>
            <a:rPr lang="en-US" sz="1600" b="1" dirty="0" smtClean="0">
              <a:latin typeface="Calibri"/>
              <a:cs typeface="Calibri"/>
            </a:rPr>
            <a:t>Resource</a:t>
          </a:r>
          <a:endParaRPr lang="en-US" sz="1600" b="1" dirty="0">
            <a:latin typeface="Calibri"/>
            <a:cs typeface="Calibri"/>
          </a:endParaRPr>
        </a:p>
      </dgm:t>
    </dgm:pt>
    <dgm:pt modelId="{6B72F441-921C-C040-922C-38EE68D72E0E}" type="parTrans" cxnId="{AED5D09D-B658-2844-A50B-161BA939AFAD}">
      <dgm:prSet/>
      <dgm:spPr/>
      <dgm:t>
        <a:bodyPr/>
        <a:lstStyle/>
        <a:p>
          <a:endParaRPr lang="en-US" dirty="0"/>
        </a:p>
      </dgm:t>
    </dgm:pt>
    <dgm:pt modelId="{1EAF6132-28D3-9241-9F67-77464E44CBEC}" type="sibTrans" cxnId="{AED5D09D-B658-2844-A50B-161BA939AFAD}">
      <dgm:prSet/>
      <dgm:spPr/>
      <dgm:t>
        <a:bodyPr/>
        <a:lstStyle/>
        <a:p>
          <a:endParaRPr lang="en-US"/>
        </a:p>
      </dgm:t>
    </dgm:pt>
    <dgm:pt modelId="{14198467-611E-4446-8B46-B9A83A14581A}">
      <dgm:prSet phldrT="[Text]" custT="1"/>
      <dgm:spPr/>
      <dgm:t>
        <a:bodyPr/>
        <a:lstStyle/>
        <a:p>
          <a:r>
            <a:rPr lang="en-US" sz="1600" b="1" dirty="0" smtClean="0">
              <a:latin typeface="Calibri"/>
              <a:cs typeface="Calibri"/>
            </a:rPr>
            <a:t>Resource</a:t>
          </a:r>
          <a:endParaRPr lang="en-US" sz="1600" b="1" dirty="0">
            <a:latin typeface="Calibri"/>
            <a:cs typeface="Calibri"/>
          </a:endParaRPr>
        </a:p>
      </dgm:t>
    </dgm:pt>
    <dgm:pt modelId="{337DACAA-3BD0-9E43-89F7-14558D42FA54}" type="parTrans" cxnId="{E1DA6348-BBCF-A241-A521-2B36E485A694}">
      <dgm:prSet/>
      <dgm:spPr/>
      <dgm:t>
        <a:bodyPr/>
        <a:lstStyle/>
        <a:p>
          <a:endParaRPr lang="en-US" dirty="0"/>
        </a:p>
      </dgm:t>
    </dgm:pt>
    <dgm:pt modelId="{AF5466C2-67A3-D84B-A200-21D6DE089E86}" type="sibTrans" cxnId="{E1DA6348-BBCF-A241-A521-2B36E485A694}">
      <dgm:prSet/>
      <dgm:spPr/>
      <dgm:t>
        <a:bodyPr/>
        <a:lstStyle/>
        <a:p>
          <a:endParaRPr lang="en-US"/>
        </a:p>
      </dgm:t>
    </dgm:pt>
    <dgm:pt modelId="{E1389F49-3E65-E043-BB60-1CF02A20C600}">
      <dgm:prSet phldrT="[Text]" custT="1"/>
      <dgm:spPr/>
      <dgm:t>
        <a:bodyPr/>
        <a:lstStyle/>
        <a:p>
          <a:r>
            <a:rPr lang="en-US" sz="1600" b="1" dirty="0" smtClean="0">
              <a:latin typeface="Calibri"/>
              <a:cs typeface="Calibri"/>
            </a:rPr>
            <a:t>Resource</a:t>
          </a:r>
          <a:endParaRPr lang="en-US" sz="1600" b="1" dirty="0">
            <a:latin typeface="Calibri"/>
            <a:cs typeface="Calibri"/>
          </a:endParaRPr>
        </a:p>
      </dgm:t>
    </dgm:pt>
    <dgm:pt modelId="{4002EE3D-9C29-994A-B34A-8AFA0633EC94}" type="parTrans" cxnId="{E13F8D53-B08D-9C47-992A-FF3C40FB3852}">
      <dgm:prSet/>
      <dgm:spPr/>
      <dgm:t>
        <a:bodyPr/>
        <a:lstStyle/>
        <a:p>
          <a:endParaRPr lang="en-US" dirty="0"/>
        </a:p>
      </dgm:t>
    </dgm:pt>
    <dgm:pt modelId="{FCFD8087-86E5-5D42-B104-03690C43F984}" type="sibTrans" cxnId="{E13F8D53-B08D-9C47-992A-FF3C40FB3852}">
      <dgm:prSet/>
      <dgm:spPr/>
      <dgm:t>
        <a:bodyPr/>
        <a:lstStyle/>
        <a:p>
          <a:endParaRPr lang="en-US"/>
        </a:p>
      </dgm:t>
    </dgm:pt>
    <dgm:pt modelId="{A37696A1-2ED4-6C46-BE02-DDCBA848A36F}">
      <dgm:prSet phldrT="[Text]" custT="1"/>
      <dgm:spPr/>
      <dgm:t>
        <a:bodyPr/>
        <a:lstStyle/>
        <a:p>
          <a:r>
            <a:rPr lang="en-US" sz="1600" b="1" dirty="0" smtClean="0">
              <a:latin typeface="Calibri"/>
              <a:cs typeface="Calibri"/>
            </a:rPr>
            <a:t>Resource</a:t>
          </a:r>
          <a:endParaRPr lang="en-US" sz="1600" b="1" dirty="0">
            <a:latin typeface="Calibri"/>
            <a:cs typeface="Calibri"/>
          </a:endParaRPr>
        </a:p>
      </dgm:t>
    </dgm:pt>
    <dgm:pt modelId="{2D2B27DA-C4B2-0C4C-BD0F-A9268945F74A}" type="parTrans" cxnId="{1CFD4FB7-2333-A141-B027-D2EA4E1ADD33}">
      <dgm:prSet/>
      <dgm:spPr/>
      <dgm:t>
        <a:bodyPr/>
        <a:lstStyle/>
        <a:p>
          <a:endParaRPr lang="en-US" dirty="0"/>
        </a:p>
      </dgm:t>
    </dgm:pt>
    <dgm:pt modelId="{7CA57F8F-2EEB-AC49-9241-91C5DD7E9A47}" type="sibTrans" cxnId="{1CFD4FB7-2333-A141-B027-D2EA4E1ADD33}">
      <dgm:prSet/>
      <dgm:spPr/>
      <dgm:t>
        <a:bodyPr/>
        <a:lstStyle/>
        <a:p>
          <a:endParaRPr lang="en-US"/>
        </a:p>
      </dgm:t>
    </dgm:pt>
    <dgm:pt modelId="{AFA81DAC-DFEB-6942-B5A4-9E29F87C06B3}" type="pres">
      <dgm:prSet presAssocID="{0BC66C75-4D05-1745-9BD6-AACF439BE3F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DC6AF2-E33E-9944-B10B-D82DB3F34477}" type="pres">
      <dgm:prSet presAssocID="{8CAA1B75-D897-004B-9046-015DD0434BC9}" presName="root1" presStyleCnt="0"/>
      <dgm:spPr/>
      <dgm:t>
        <a:bodyPr/>
        <a:lstStyle/>
        <a:p>
          <a:endParaRPr lang="en-US"/>
        </a:p>
      </dgm:t>
    </dgm:pt>
    <dgm:pt modelId="{6C3EFA60-743C-2643-B5C8-9E50B001E672}" type="pres">
      <dgm:prSet presAssocID="{8CAA1B75-D897-004B-9046-015DD0434BC9}" presName="LevelOneTextNode" presStyleLbl="node0" presStyleIdx="0" presStyleCnt="1" custScaleX="160407" custScaleY="266708" custLinFactX="-76456" custLinFactNeighborX="-100000" custLinFactNeighborY="-56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1DFA144-A472-1E48-9899-97BA9F117C8E}" type="pres">
      <dgm:prSet presAssocID="{8CAA1B75-D897-004B-9046-015DD0434BC9}" presName="level2hierChild" presStyleCnt="0"/>
      <dgm:spPr/>
      <dgm:t>
        <a:bodyPr/>
        <a:lstStyle/>
        <a:p>
          <a:endParaRPr lang="en-US"/>
        </a:p>
      </dgm:t>
    </dgm:pt>
    <dgm:pt modelId="{10B36591-5495-584C-AD5B-503B43452E76}" type="pres">
      <dgm:prSet presAssocID="{77089884-5AA4-9B48-B05F-438BF3141300}" presName="conn2-1" presStyleLbl="parChTrans1D2" presStyleIdx="0" presStyleCnt="12"/>
      <dgm:spPr/>
      <dgm:t>
        <a:bodyPr/>
        <a:lstStyle/>
        <a:p>
          <a:endParaRPr lang="en-US"/>
        </a:p>
      </dgm:t>
    </dgm:pt>
    <dgm:pt modelId="{DCAA943C-526C-A842-B8FA-490F9118C7C8}" type="pres">
      <dgm:prSet presAssocID="{77089884-5AA4-9B48-B05F-438BF3141300}" presName="connTx" presStyleLbl="parChTrans1D2" presStyleIdx="0" presStyleCnt="12"/>
      <dgm:spPr/>
      <dgm:t>
        <a:bodyPr/>
        <a:lstStyle/>
        <a:p>
          <a:endParaRPr lang="en-US"/>
        </a:p>
      </dgm:t>
    </dgm:pt>
    <dgm:pt modelId="{539FF313-4939-2546-AAA6-E1A7FD504CA9}" type="pres">
      <dgm:prSet presAssocID="{ABE793C4-D0D3-6947-88C9-9A1755F2D9E7}" presName="root2" presStyleCnt="0"/>
      <dgm:spPr/>
      <dgm:t>
        <a:bodyPr/>
        <a:lstStyle/>
        <a:p>
          <a:endParaRPr lang="en-US"/>
        </a:p>
      </dgm:t>
    </dgm:pt>
    <dgm:pt modelId="{98DDBB2B-A801-B647-ACDA-E09058746489}" type="pres">
      <dgm:prSet presAssocID="{ABE793C4-D0D3-6947-88C9-9A1755F2D9E7}" presName="LevelTwoTextNode" presStyleLbl="node2" presStyleIdx="0" presStyleCnt="12" custScaleX="23820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D03F60F-66BE-774C-981B-E934F3E5A12C}" type="pres">
      <dgm:prSet presAssocID="{ABE793C4-D0D3-6947-88C9-9A1755F2D9E7}" presName="level3hierChild" presStyleCnt="0"/>
      <dgm:spPr/>
      <dgm:t>
        <a:bodyPr/>
        <a:lstStyle/>
        <a:p>
          <a:endParaRPr lang="en-US"/>
        </a:p>
      </dgm:t>
    </dgm:pt>
    <dgm:pt modelId="{F0873B4E-9116-1A44-9EE7-8A5C21E4B256}" type="pres">
      <dgm:prSet presAssocID="{67959BBD-101B-8549-8475-FA2380827977}" presName="conn2-1" presStyleLbl="parChTrans1D3" presStyleIdx="0" presStyleCnt="11"/>
      <dgm:spPr/>
      <dgm:t>
        <a:bodyPr/>
        <a:lstStyle/>
        <a:p>
          <a:endParaRPr lang="en-US"/>
        </a:p>
      </dgm:t>
    </dgm:pt>
    <dgm:pt modelId="{AF55D8A2-B9FE-414C-80D4-22F3A91CE6D8}" type="pres">
      <dgm:prSet presAssocID="{67959BBD-101B-8549-8475-FA2380827977}" presName="connTx" presStyleLbl="parChTrans1D3" presStyleIdx="0" presStyleCnt="11"/>
      <dgm:spPr/>
      <dgm:t>
        <a:bodyPr/>
        <a:lstStyle/>
        <a:p>
          <a:endParaRPr lang="en-US"/>
        </a:p>
      </dgm:t>
    </dgm:pt>
    <dgm:pt modelId="{C8BA3100-DCE4-A84C-88DA-40EEE169BCA3}" type="pres">
      <dgm:prSet presAssocID="{9B566FFD-BE75-D345-9A06-933DF21CD280}" presName="root2" presStyleCnt="0"/>
      <dgm:spPr/>
    </dgm:pt>
    <dgm:pt modelId="{BB8B298A-7FDF-744E-9CF0-3866F8F606C2}" type="pres">
      <dgm:prSet presAssocID="{9B566FFD-BE75-D345-9A06-933DF21CD280}" presName="LevelTwoTextNode" presStyleLbl="node3" presStyleIdx="0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4ACBAF8-0E98-D344-9BB8-09A77910C913}" type="pres">
      <dgm:prSet presAssocID="{9B566FFD-BE75-D345-9A06-933DF21CD280}" presName="level3hierChild" presStyleCnt="0"/>
      <dgm:spPr/>
    </dgm:pt>
    <dgm:pt modelId="{A7BEB393-BA33-534B-8C1A-403301CEF724}" type="pres">
      <dgm:prSet presAssocID="{2DF843F2-FD10-0447-8E52-6847691175B7}" presName="conn2-1" presStyleLbl="parChTrans1D2" presStyleIdx="1" presStyleCnt="12"/>
      <dgm:spPr/>
      <dgm:t>
        <a:bodyPr/>
        <a:lstStyle/>
        <a:p>
          <a:endParaRPr lang="en-US"/>
        </a:p>
      </dgm:t>
    </dgm:pt>
    <dgm:pt modelId="{D3ADA42A-0D96-F54F-A867-B432B63C3F7F}" type="pres">
      <dgm:prSet presAssocID="{2DF843F2-FD10-0447-8E52-6847691175B7}" presName="connTx" presStyleLbl="parChTrans1D2" presStyleIdx="1" presStyleCnt="12"/>
      <dgm:spPr/>
      <dgm:t>
        <a:bodyPr/>
        <a:lstStyle/>
        <a:p>
          <a:endParaRPr lang="en-US"/>
        </a:p>
      </dgm:t>
    </dgm:pt>
    <dgm:pt modelId="{B9C3BEFD-4892-4147-8B00-0B6B2FBB1CA5}" type="pres">
      <dgm:prSet presAssocID="{57F1C3F3-2649-6B4D-8AC2-F49005798450}" presName="root2" presStyleCnt="0"/>
      <dgm:spPr/>
      <dgm:t>
        <a:bodyPr/>
        <a:lstStyle/>
        <a:p>
          <a:endParaRPr lang="en-US"/>
        </a:p>
      </dgm:t>
    </dgm:pt>
    <dgm:pt modelId="{785414B3-C107-544E-BFBF-D42FA2F84146}" type="pres">
      <dgm:prSet presAssocID="{57F1C3F3-2649-6B4D-8AC2-F49005798450}" presName="LevelTwoTextNode" presStyleLbl="node2" presStyleIdx="1" presStyleCnt="12" custScaleX="2394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BD0BE8-8C70-AA4F-BB6B-3658E03533F4}" type="pres">
      <dgm:prSet presAssocID="{57F1C3F3-2649-6B4D-8AC2-F49005798450}" presName="level3hierChild" presStyleCnt="0"/>
      <dgm:spPr/>
      <dgm:t>
        <a:bodyPr/>
        <a:lstStyle/>
        <a:p>
          <a:endParaRPr lang="en-US"/>
        </a:p>
      </dgm:t>
    </dgm:pt>
    <dgm:pt modelId="{55FD9FF6-8899-FD47-906C-56648F2BF273}" type="pres">
      <dgm:prSet presAssocID="{301F89BC-9077-5B45-95DE-FEB6FA2892D3}" presName="conn2-1" presStyleLbl="parChTrans1D3" presStyleIdx="1" presStyleCnt="11"/>
      <dgm:spPr/>
      <dgm:t>
        <a:bodyPr/>
        <a:lstStyle/>
        <a:p>
          <a:endParaRPr lang="en-US"/>
        </a:p>
      </dgm:t>
    </dgm:pt>
    <dgm:pt modelId="{E2B0EE94-EBE4-5A4B-AC51-0BB102413CA6}" type="pres">
      <dgm:prSet presAssocID="{301F89BC-9077-5B45-95DE-FEB6FA2892D3}" presName="connTx" presStyleLbl="parChTrans1D3" presStyleIdx="1" presStyleCnt="11"/>
      <dgm:spPr/>
      <dgm:t>
        <a:bodyPr/>
        <a:lstStyle/>
        <a:p>
          <a:endParaRPr lang="en-US"/>
        </a:p>
      </dgm:t>
    </dgm:pt>
    <dgm:pt modelId="{4F8BF9C9-9986-3644-B789-28752E69154F}" type="pres">
      <dgm:prSet presAssocID="{C1DA8636-25B6-4B40-9B1C-4C278BA02EEA}" presName="root2" presStyleCnt="0"/>
      <dgm:spPr/>
    </dgm:pt>
    <dgm:pt modelId="{07C6DFDE-9C9C-3049-9717-7114A980A487}" type="pres">
      <dgm:prSet presAssocID="{C1DA8636-25B6-4B40-9B1C-4C278BA02EEA}" presName="LevelTwoTextNode" presStyleLbl="node3" presStyleIdx="1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177A44-1914-1941-9EE1-608AB0048F3C}" type="pres">
      <dgm:prSet presAssocID="{C1DA8636-25B6-4B40-9B1C-4C278BA02EEA}" presName="level3hierChild" presStyleCnt="0"/>
      <dgm:spPr/>
    </dgm:pt>
    <dgm:pt modelId="{42A2F579-4A38-8748-AB95-7E311F69AC43}" type="pres">
      <dgm:prSet presAssocID="{C5C87D9B-2571-544C-B692-2F7230455D8A}" presName="conn2-1" presStyleLbl="parChTrans1D2" presStyleIdx="2" presStyleCnt="12"/>
      <dgm:spPr/>
      <dgm:t>
        <a:bodyPr/>
        <a:lstStyle/>
        <a:p>
          <a:endParaRPr lang="en-US"/>
        </a:p>
      </dgm:t>
    </dgm:pt>
    <dgm:pt modelId="{DF00039F-6038-9C45-9E6F-111EA4AC19F1}" type="pres">
      <dgm:prSet presAssocID="{C5C87D9B-2571-544C-B692-2F7230455D8A}" presName="connTx" presStyleLbl="parChTrans1D2" presStyleIdx="2" presStyleCnt="12"/>
      <dgm:spPr/>
      <dgm:t>
        <a:bodyPr/>
        <a:lstStyle/>
        <a:p>
          <a:endParaRPr lang="en-US"/>
        </a:p>
      </dgm:t>
    </dgm:pt>
    <dgm:pt modelId="{F3F00D27-0878-E947-ABAD-31DEC24F1FD9}" type="pres">
      <dgm:prSet presAssocID="{9146BAC5-B97B-1A49-96FA-E0C5EE08AB16}" presName="root2" presStyleCnt="0"/>
      <dgm:spPr/>
      <dgm:t>
        <a:bodyPr/>
        <a:lstStyle/>
        <a:p>
          <a:endParaRPr lang="en-US"/>
        </a:p>
      </dgm:t>
    </dgm:pt>
    <dgm:pt modelId="{F17C9BD4-2A56-A34D-BB4D-F1BCC0A44EFF}" type="pres">
      <dgm:prSet presAssocID="{9146BAC5-B97B-1A49-96FA-E0C5EE08AB16}" presName="LevelTwoTextNode" presStyleLbl="node2" presStyleIdx="2" presStyleCnt="12" custScaleX="24105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CB4A31-62FF-6147-BCC1-A77D6ADE5CA1}" type="pres">
      <dgm:prSet presAssocID="{9146BAC5-B97B-1A49-96FA-E0C5EE08AB16}" presName="level3hierChild" presStyleCnt="0"/>
      <dgm:spPr/>
      <dgm:t>
        <a:bodyPr/>
        <a:lstStyle/>
        <a:p>
          <a:endParaRPr lang="en-US"/>
        </a:p>
      </dgm:t>
    </dgm:pt>
    <dgm:pt modelId="{6942C6B7-D51E-B64B-BA2D-3BCA89F9FA92}" type="pres">
      <dgm:prSet presAssocID="{625A93A5-4B35-524D-A1F6-6C33AB73ED7D}" presName="conn2-1" presStyleLbl="parChTrans1D3" presStyleIdx="2" presStyleCnt="11"/>
      <dgm:spPr/>
      <dgm:t>
        <a:bodyPr/>
        <a:lstStyle/>
        <a:p>
          <a:endParaRPr lang="en-US"/>
        </a:p>
      </dgm:t>
    </dgm:pt>
    <dgm:pt modelId="{0C9A24A0-E849-1D41-861C-49619757468E}" type="pres">
      <dgm:prSet presAssocID="{625A93A5-4B35-524D-A1F6-6C33AB73ED7D}" presName="connTx" presStyleLbl="parChTrans1D3" presStyleIdx="2" presStyleCnt="11"/>
      <dgm:spPr/>
      <dgm:t>
        <a:bodyPr/>
        <a:lstStyle/>
        <a:p>
          <a:endParaRPr lang="en-US"/>
        </a:p>
      </dgm:t>
    </dgm:pt>
    <dgm:pt modelId="{BE594AC5-724E-1745-AC25-B7C970ABAF88}" type="pres">
      <dgm:prSet presAssocID="{324D7E29-C8A2-7541-979D-7EA9BD71013E}" presName="root2" presStyleCnt="0"/>
      <dgm:spPr/>
    </dgm:pt>
    <dgm:pt modelId="{9A236200-0D36-D44F-B716-0C069B1AFD44}" type="pres">
      <dgm:prSet presAssocID="{324D7E29-C8A2-7541-979D-7EA9BD71013E}" presName="LevelTwoTextNode" presStyleLbl="node3" presStyleIdx="2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AC4189-D72F-6843-ADAE-F435AEFFDC75}" type="pres">
      <dgm:prSet presAssocID="{324D7E29-C8A2-7541-979D-7EA9BD71013E}" presName="level3hierChild" presStyleCnt="0"/>
      <dgm:spPr/>
    </dgm:pt>
    <dgm:pt modelId="{E9FA005F-98FA-CF45-9DE6-186B6BAFC235}" type="pres">
      <dgm:prSet presAssocID="{45E0D26C-0050-5C4B-AEDF-E9C436A9B99F}" presName="conn2-1" presStyleLbl="parChTrans1D2" presStyleIdx="3" presStyleCnt="12"/>
      <dgm:spPr/>
      <dgm:t>
        <a:bodyPr/>
        <a:lstStyle/>
        <a:p>
          <a:endParaRPr lang="en-US"/>
        </a:p>
      </dgm:t>
    </dgm:pt>
    <dgm:pt modelId="{49B6D411-28D7-944B-936A-5DC420653346}" type="pres">
      <dgm:prSet presAssocID="{45E0D26C-0050-5C4B-AEDF-E9C436A9B99F}" presName="connTx" presStyleLbl="parChTrans1D2" presStyleIdx="3" presStyleCnt="12"/>
      <dgm:spPr/>
      <dgm:t>
        <a:bodyPr/>
        <a:lstStyle/>
        <a:p>
          <a:endParaRPr lang="en-US"/>
        </a:p>
      </dgm:t>
    </dgm:pt>
    <dgm:pt modelId="{38BBF010-5E2C-C448-BC7B-D81FA1ECA313}" type="pres">
      <dgm:prSet presAssocID="{10AC684E-7836-1C49-BD5D-A02FBE7ACB6B}" presName="root2" presStyleCnt="0"/>
      <dgm:spPr/>
      <dgm:t>
        <a:bodyPr/>
        <a:lstStyle/>
        <a:p>
          <a:endParaRPr lang="en-US"/>
        </a:p>
      </dgm:t>
    </dgm:pt>
    <dgm:pt modelId="{F82BFB20-FDA1-A44F-BDB2-2F1B641FC471}" type="pres">
      <dgm:prSet presAssocID="{10AC684E-7836-1C49-BD5D-A02FBE7ACB6B}" presName="LevelTwoTextNode" presStyleLbl="node2" presStyleIdx="3" presStyleCnt="12" custScaleX="2524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3A4EC9-BFB3-E542-8291-1095E32E76F7}" type="pres">
      <dgm:prSet presAssocID="{10AC684E-7836-1C49-BD5D-A02FBE7ACB6B}" presName="level3hierChild" presStyleCnt="0"/>
      <dgm:spPr/>
      <dgm:t>
        <a:bodyPr/>
        <a:lstStyle/>
        <a:p>
          <a:endParaRPr lang="en-US"/>
        </a:p>
      </dgm:t>
    </dgm:pt>
    <dgm:pt modelId="{41A2C2E4-5C95-1C40-9DC7-ABD8BC5F29F7}" type="pres">
      <dgm:prSet presAssocID="{36E960E1-3C0F-9D47-9D6D-81EAAE6CB1EA}" presName="conn2-1" presStyleLbl="parChTrans1D3" presStyleIdx="3" presStyleCnt="11"/>
      <dgm:spPr/>
      <dgm:t>
        <a:bodyPr/>
        <a:lstStyle/>
        <a:p>
          <a:endParaRPr lang="en-US"/>
        </a:p>
      </dgm:t>
    </dgm:pt>
    <dgm:pt modelId="{360B07DB-8F6B-0547-BB15-466A0CC81D60}" type="pres">
      <dgm:prSet presAssocID="{36E960E1-3C0F-9D47-9D6D-81EAAE6CB1EA}" presName="connTx" presStyleLbl="parChTrans1D3" presStyleIdx="3" presStyleCnt="11"/>
      <dgm:spPr/>
      <dgm:t>
        <a:bodyPr/>
        <a:lstStyle/>
        <a:p>
          <a:endParaRPr lang="en-US"/>
        </a:p>
      </dgm:t>
    </dgm:pt>
    <dgm:pt modelId="{9C9AC624-7058-B544-86AC-662C13A74EB2}" type="pres">
      <dgm:prSet presAssocID="{871E3065-DC10-D34A-8463-8A351E468FF0}" presName="root2" presStyleCnt="0"/>
      <dgm:spPr/>
    </dgm:pt>
    <dgm:pt modelId="{9BC7033D-90F5-D547-B526-7616D8112405}" type="pres">
      <dgm:prSet presAssocID="{871E3065-DC10-D34A-8463-8A351E468FF0}" presName="LevelTwoTextNode" presStyleLbl="node3" presStyleIdx="3" presStyleCnt="11" custLinFactNeighborX="-102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5125A8-7EF9-3C40-8894-B8E52F5D4348}" type="pres">
      <dgm:prSet presAssocID="{871E3065-DC10-D34A-8463-8A351E468FF0}" presName="level3hierChild" presStyleCnt="0"/>
      <dgm:spPr/>
    </dgm:pt>
    <dgm:pt modelId="{FD3D45D8-358B-1346-A07E-CB2A109BE9D4}" type="pres">
      <dgm:prSet presAssocID="{4A52460E-32FA-954A-B29C-1F1D16856953}" presName="conn2-1" presStyleLbl="parChTrans1D2" presStyleIdx="4" presStyleCnt="12"/>
      <dgm:spPr/>
      <dgm:t>
        <a:bodyPr/>
        <a:lstStyle/>
        <a:p>
          <a:endParaRPr lang="en-US"/>
        </a:p>
      </dgm:t>
    </dgm:pt>
    <dgm:pt modelId="{80F45D81-A9C9-B242-8416-688DF47C08FD}" type="pres">
      <dgm:prSet presAssocID="{4A52460E-32FA-954A-B29C-1F1D16856953}" presName="connTx" presStyleLbl="parChTrans1D2" presStyleIdx="4" presStyleCnt="12"/>
      <dgm:spPr/>
      <dgm:t>
        <a:bodyPr/>
        <a:lstStyle/>
        <a:p>
          <a:endParaRPr lang="en-US"/>
        </a:p>
      </dgm:t>
    </dgm:pt>
    <dgm:pt modelId="{51B1A485-70DC-CC4C-946B-983DA081253F}" type="pres">
      <dgm:prSet presAssocID="{3DD0D2FC-D4E4-444D-AFDC-833E6542FD07}" presName="root2" presStyleCnt="0"/>
      <dgm:spPr/>
      <dgm:t>
        <a:bodyPr/>
        <a:lstStyle/>
        <a:p>
          <a:endParaRPr lang="en-US"/>
        </a:p>
      </dgm:t>
    </dgm:pt>
    <dgm:pt modelId="{9CC264AD-4BEC-ED49-9B43-4C6D40440324}" type="pres">
      <dgm:prSet presAssocID="{3DD0D2FC-D4E4-444D-AFDC-833E6542FD07}" presName="LevelTwoTextNode" presStyleLbl="node2" presStyleIdx="4" presStyleCnt="12" custScaleX="24105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B3F625-D7DD-3E41-A591-1C6B8008D5DD}" type="pres">
      <dgm:prSet presAssocID="{3DD0D2FC-D4E4-444D-AFDC-833E6542FD07}" presName="level3hierChild" presStyleCnt="0"/>
      <dgm:spPr/>
      <dgm:t>
        <a:bodyPr/>
        <a:lstStyle/>
        <a:p>
          <a:endParaRPr lang="en-US"/>
        </a:p>
      </dgm:t>
    </dgm:pt>
    <dgm:pt modelId="{465F730C-8AEA-1E41-A1EC-7B4C00E1C517}" type="pres">
      <dgm:prSet presAssocID="{45132001-4CB4-584C-B90F-ECB300D10E78}" presName="conn2-1" presStyleLbl="parChTrans1D3" presStyleIdx="4" presStyleCnt="11"/>
      <dgm:spPr/>
      <dgm:t>
        <a:bodyPr/>
        <a:lstStyle/>
        <a:p>
          <a:endParaRPr lang="en-US"/>
        </a:p>
      </dgm:t>
    </dgm:pt>
    <dgm:pt modelId="{C50A7799-833A-7741-9549-11E993691E76}" type="pres">
      <dgm:prSet presAssocID="{45132001-4CB4-584C-B90F-ECB300D10E78}" presName="connTx" presStyleLbl="parChTrans1D3" presStyleIdx="4" presStyleCnt="11"/>
      <dgm:spPr/>
      <dgm:t>
        <a:bodyPr/>
        <a:lstStyle/>
        <a:p>
          <a:endParaRPr lang="en-US"/>
        </a:p>
      </dgm:t>
    </dgm:pt>
    <dgm:pt modelId="{ACFB724F-8459-5040-8A13-FDEEC2BA69F8}" type="pres">
      <dgm:prSet presAssocID="{B17A5015-8B5E-EE40-B85F-91F7CD1F5A61}" presName="root2" presStyleCnt="0"/>
      <dgm:spPr/>
    </dgm:pt>
    <dgm:pt modelId="{D98EE982-C80D-2449-810E-0EB2CF9476CF}" type="pres">
      <dgm:prSet presAssocID="{B17A5015-8B5E-EE40-B85F-91F7CD1F5A61}" presName="LevelTwoTextNode" presStyleLbl="node3" presStyleIdx="4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52F519C-9DB3-074F-9515-E01ED6B55A31}" type="pres">
      <dgm:prSet presAssocID="{B17A5015-8B5E-EE40-B85F-91F7CD1F5A61}" presName="level3hierChild" presStyleCnt="0"/>
      <dgm:spPr/>
    </dgm:pt>
    <dgm:pt modelId="{FDAB70E7-6D6E-D747-B3F5-6307EABEC4E0}" type="pres">
      <dgm:prSet presAssocID="{221668FB-87AE-8F42-BC93-59FE7F1C3784}" presName="conn2-1" presStyleLbl="parChTrans1D2" presStyleIdx="5" presStyleCnt="12"/>
      <dgm:spPr/>
      <dgm:t>
        <a:bodyPr/>
        <a:lstStyle/>
        <a:p>
          <a:endParaRPr lang="en-US"/>
        </a:p>
      </dgm:t>
    </dgm:pt>
    <dgm:pt modelId="{91D6A864-917B-344F-A029-00342E7829DC}" type="pres">
      <dgm:prSet presAssocID="{221668FB-87AE-8F42-BC93-59FE7F1C3784}" presName="connTx" presStyleLbl="parChTrans1D2" presStyleIdx="5" presStyleCnt="12"/>
      <dgm:spPr/>
      <dgm:t>
        <a:bodyPr/>
        <a:lstStyle/>
        <a:p>
          <a:endParaRPr lang="en-US"/>
        </a:p>
      </dgm:t>
    </dgm:pt>
    <dgm:pt modelId="{59EAF7A0-830C-F845-B6BF-16183E712022}" type="pres">
      <dgm:prSet presAssocID="{23B6A00E-C95A-E444-985C-52BEBCDE1A36}" presName="root2" presStyleCnt="0"/>
      <dgm:spPr/>
      <dgm:t>
        <a:bodyPr/>
        <a:lstStyle/>
        <a:p>
          <a:endParaRPr lang="en-US"/>
        </a:p>
      </dgm:t>
    </dgm:pt>
    <dgm:pt modelId="{71EBB5C4-1320-4D41-AA3C-C561B9D1787A}" type="pres">
      <dgm:prSet presAssocID="{23B6A00E-C95A-E444-985C-52BEBCDE1A36}" presName="LevelTwoTextNode" presStyleLbl="node2" presStyleIdx="5" presStyleCnt="12" custScaleX="3613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7B8A245-F46C-0D40-BD51-E15D0084900D}" type="pres">
      <dgm:prSet presAssocID="{23B6A00E-C95A-E444-985C-52BEBCDE1A36}" presName="level3hierChild" presStyleCnt="0"/>
      <dgm:spPr/>
      <dgm:t>
        <a:bodyPr/>
        <a:lstStyle/>
        <a:p>
          <a:endParaRPr lang="en-US"/>
        </a:p>
      </dgm:t>
    </dgm:pt>
    <dgm:pt modelId="{6A36D4E7-7823-C348-9156-F60AC186ACBA}" type="pres">
      <dgm:prSet presAssocID="{5E509040-4FB8-FC4E-BD3F-818E4E968C70}" presName="conn2-1" presStyleLbl="parChTrans1D2" presStyleIdx="6" presStyleCnt="12"/>
      <dgm:spPr/>
      <dgm:t>
        <a:bodyPr/>
        <a:lstStyle/>
        <a:p>
          <a:endParaRPr lang="en-US"/>
        </a:p>
      </dgm:t>
    </dgm:pt>
    <dgm:pt modelId="{DF7B85D9-8EC3-174E-9B4E-39F2AC8544C2}" type="pres">
      <dgm:prSet presAssocID="{5E509040-4FB8-FC4E-BD3F-818E4E968C70}" presName="connTx" presStyleLbl="parChTrans1D2" presStyleIdx="6" presStyleCnt="12"/>
      <dgm:spPr/>
      <dgm:t>
        <a:bodyPr/>
        <a:lstStyle/>
        <a:p>
          <a:endParaRPr lang="en-US"/>
        </a:p>
      </dgm:t>
    </dgm:pt>
    <dgm:pt modelId="{96207DEC-C822-1542-A516-60E0334A4774}" type="pres">
      <dgm:prSet presAssocID="{DFF19A88-0AD9-744D-BA8F-1C6D9D6CF74C}" presName="root2" presStyleCnt="0"/>
      <dgm:spPr/>
      <dgm:t>
        <a:bodyPr/>
        <a:lstStyle/>
        <a:p>
          <a:endParaRPr lang="en-US"/>
        </a:p>
      </dgm:t>
    </dgm:pt>
    <dgm:pt modelId="{6480DC92-0B51-3A4A-8544-297628031956}" type="pres">
      <dgm:prSet presAssocID="{DFF19A88-0AD9-744D-BA8F-1C6D9D6CF74C}" presName="LevelTwoTextNode" presStyleLbl="node2" presStyleIdx="6" presStyleCnt="12" custScaleX="2308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DAB7504-B412-7E4D-8A2C-0772E47FBA6A}" type="pres">
      <dgm:prSet presAssocID="{DFF19A88-0AD9-744D-BA8F-1C6D9D6CF74C}" presName="level3hierChild" presStyleCnt="0"/>
      <dgm:spPr/>
      <dgm:t>
        <a:bodyPr/>
        <a:lstStyle/>
        <a:p>
          <a:endParaRPr lang="en-US"/>
        </a:p>
      </dgm:t>
    </dgm:pt>
    <dgm:pt modelId="{046FC0C8-DC95-8146-A04A-0539F44BA029}" type="pres">
      <dgm:prSet presAssocID="{93EA24EF-6E71-EA46-A9C0-566A816DFE70}" presName="conn2-1" presStyleLbl="parChTrans1D3" presStyleIdx="5" presStyleCnt="11"/>
      <dgm:spPr/>
      <dgm:t>
        <a:bodyPr/>
        <a:lstStyle/>
        <a:p>
          <a:endParaRPr lang="en-US"/>
        </a:p>
      </dgm:t>
    </dgm:pt>
    <dgm:pt modelId="{F50D162D-17E5-BB41-B9D2-60B65597CDE2}" type="pres">
      <dgm:prSet presAssocID="{93EA24EF-6E71-EA46-A9C0-566A816DFE70}" presName="connTx" presStyleLbl="parChTrans1D3" presStyleIdx="5" presStyleCnt="11"/>
      <dgm:spPr/>
      <dgm:t>
        <a:bodyPr/>
        <a:lstStyle/>
        <a:p>
          <a:endParaRPr lang="en-US"/>
        </a:p>
      </dgm:t>
    </dgm:pt>
    <dgm:pt modelId="{F8794E6A-5BA6-AD43-9923-340FAF3A918C}" type="pres">
      <dgm:prSet presAssocID="{AEA2EB32-F633-C84E-AB43-3A5B039C1766}" presName="root2" presStyleCnt="0"/>
      <dgm:spPr/>
    </dgm:pt>
    <dgm:pt modelId="{96543C68-4C70-C64B-9594-333E559E20F3}" type="pres">
      <dgm:prSet presAssocID="{AEA2EB32-F633-C84E-AB43-3A5B039C1766}" presName="LevelTwoTextNode" presStyleLbl="node3" presStyleIdx="5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03BB82-407F-4246-8E22-701340511AF9}" type="pres">
      <dgm:prSet presAssocID="{AEA2EB32-F633-C84E-AB43-3A5B039C1766}" presName="level3hierChild" presStyleCnt="0"/>
      <dgm:spPr/>
    </dgm:pt>
    <dgm:pt modelId="{C291F74C-0D89-D64F-AEEA-7AA63F608B40}" type="pres">
      <dgm:prSet presAssocID="{F7A8A8BF-910C-F249-ABBC-56324234D381}" presName="conn2-1" presStyleLbl="parChTrans1D2" presStyleIdx="7" presStyleCnt="12"/>
      <dgm:spPr/>
      <dgm:t>
        <a:bodyPr/>
        <a:lstStyle/>
        <a:p>
          <a:endParaRPr lang="en-US"/>
        </a:p>
      </dgm:t>
    </dgm:pt>
    <dgm:pt modelId="{49F9D58D-D9C9-DE4D-944C-A1F8D2FD3F61}" type="pres">
      <dgm:prSet presAssocID="{F7A8A8BF-910C-F249-ABBC-56324234D381}" presName="connTx" presStyleLbl="parChTrans1D2" presStyleIdx="7" presStyleCnt="12"/>
      <dgm:spPr/>
      <dgm:t>
        <a:bodyPr/>
        <a:lstStyle/>
        <a:p>
          <a:endParaRPr lang="en-US"/>
        </a:p>
      </dgm:t>
    </dgm:pt>
    <dgm:pt modelId="{00D78077-3866-834E-89E9-F7825D245939}" type="pres">
      <dgm:prSet presAssocID="{DF7C51FA-ED55-7643-AD5B-3090116F1A8A}" presName="root2" presStyleCnt="0"/>
      <dgm:spPr/>
      <dgm:t>
        <a:bodyPr/>
        <a:lstStyle/>
        <a:p>
          <a:endParaRPr lang="en-US"/>
        </a:p>
      </dgm:t>
    </dgm:pt>
    <dgm:pt modelId="{AAD11BD0-D640-1C4F-B940-08D82DEDC586}" type="pres">
      <dgm:prSet presAssocID="{DF7C51FA-ED55-7643-AD5B-3090116F1A8A}" presName="LevelTwoTextNode" presStyleLbl="node2" presStyleIdx="7" presStyleCnt="12" custScaleX="2366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79740C-9BD9-9F47-B9C4-F6943057050D}" type="pres">
      <dgm:prSet presAssocID="{DF7C51FA-ED55-7643-AD5B-3090116F1A8A}" presName="level3hierChild" presStyleCnt="0"/>
      <dgm:spPr/>
      <dgm:t>
        <a:bodyPr/>
        <a:lstStyle/>
        <a:p>
          <a:endParaRPr lang="en-US"/>
        </a:p>
      </dgm:t>
    </dgm:pt>
    <dgm:pt modelId="{2AB40569-D47E-4E47-99AB-16F137CBE944}" type="pres">
      <dgm:prSet presAssocID="{B08EEF96-F935-D24B-AE0A-8DE628C60A75}" presName="conn2-1" presStyleLbl="parChTrans1D3" presStyleIdx="6" presStyleCnt="11"/>
      <dgm:spPr/>
      <dgm:t>
        <a:bodyPr/>
        <a:lstStyle/>
        <a:p>
          <a:endParaRPr lang="en-US"/>
        </a:p>
      </dgm:t>
    </dgm:pt>
    <dgm:pt modelId="{AC766A95-3D4B-4846-B832-140960D6436E}" type="pres">
      <dgm:prSet presAssocID="{B08EEF96-F935-D24B-AE0A-8DE628C60A75}" presName="connTx" presStyleLbl="parChTrans1D3" presStyleIdx="6" presStyleCnt="11"/>
      <dgm:spPr/>
      <dgm:t>
        <a:bodyPr/>
        <a:lstStyle/>
        <a:p>
          <a:endParaRPr lang="en-US"/>
        </a:p>
      </dgm:t>
    </dgm:pt>
    <dgm:pt modelId="{5483E0F6-886D-D449-BCF0-75040806BD3A}" type="pres">
      <dgm:prSet presAssocID="{B0B574F9-8F5B-324C-BB0B-569C7AFC63F3}" presName="root2" presStyleCnt="0"/>
      <dgm:spPr/>
    </dgm:pt>
    <dgm:pt modelId="{B12E964E-E948-DF4D-9A74-C3DCCB11B550}" type="pres">
      <dgm:prSet presAssocID="{B0B574F9-8F5B-324C-BB0B-569C7AFC63F3}" presName="LevelTwoTextNode" presStyleLbl="node3" presStyleIdx="6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52638AD-8B78-9345-9886-55EDC50DB26D}" type="pres">
      <dgm:prSet presAssocID="{B0B574F9-8F5B-324C-BB0B-569C7AFC63F3}" presName="level3hierChild" presStyleCnt="0"/>
      <dgm:spPr/>
    </dgm:pt>
    <dgm:pt modelId="{315DEC8D-4E1F-374E-8CC3-B5BD352C261F}" type="pres">
      <dgm:prSet presAssocID="{36177B37-F579-4849-9E98-BC1ABD577775}" presName="conn2-1" presStyleLbl="parChTrans1D2" presStyleIdx="8" presStyleCnt="12"/>
      <dgm:spPr/>
      <dgm:t>
        <a:bodyPr/>
        <a:lstStyle/>
        <a:p>
          <a:endParaRPr lang="en-US"/>
        </a:p>
      </dgm:t>
    </dgm:pt>
    <dgm:pt modelId="{954A066B-B59A-7A4B-B831-06B55E8BC664}" type="pres">
      <dgm:prSet presAssocID="{36177B37-F579-4849-9E98-BC1ABD577775}" presName="connTx" presStyleLbl="parChTrans1D2" presStyleIdx="8" presStyleCnt="12"/>
      <dgm:spPr/>
      <dgm:t>
        <a:bodyPr/>
        <a:lstStyle/>
        <a:p>
          <a:endParaRPr lang="en-US"/>
        </a:p>
      </dgm:t>
    </dgm:pt>
    <dgm:pt modelId="{F00CDF9B-6A54-0445-BE2B-712278D140D0}" type="pres">
      <dgm:prSet presAssocID="{9E5991E6-9FB3-A349-8B18-25D22ABE2ADD}" presName="root2" presStyleCnt="0"/>
      <dgm:spPr/>
      <dgm:t>
        <a:bodyPr/>
        <a:lstStyle/>
        <a:p>
          <a:endParaRPr lang="en-US"/>
        </a:p>
      </dgm:t>
    </dgm:pt>
    <dgm:pt modelId="{B7B18CDF-F689-734E-B2A7-E0F3209BF1C1}" type="pres">
      <dgm:prSet presAssocID="{9E5991E6-9FB3-A349-8B18-25D22ABE2ADD}" presName="LevelTwoTextNode" presStyleLbl="node2" presStyleIdx="8" presStyleCnt="12" custScaleX="3591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961B155-A041-DF4F-9ABD-D917EAF93974}" type="pres">
      <dgm:prSet presAssocID="{9E5991E6-9FB3-A349-8B18-25D22ABE2ADD}" presName="level3hierChild" presStyleCnt="0"/>
      <dgm:spPr/>
      <dgm:t>
        <a:bodyPr/>
        <a:lstStyle/>
        <a:p>
          <a:endParaRPr lang="en-US"/>
        </a:p>
      </dgm:t>
    </dgm:pt>
    <dgm:pt modelId="{83131099-E407-A04D-929F-465976416652}" type="pres">
      <dgm:prSet presAssocID="{337DACAA-3BD0-9E43-89F7-14558D42FA54}" presName="conn2-1" presStyleLbl="parChTrans1D3" presStyleIdx="7" presStyleCnt="11"/>
      <dgm:spPr/>
      <dgm:t>
        <a:bodyPr/>
        <a:lstStyle/>
        <a:p>
          <a:endParaRPr lang="en-US"/>
        </a:p>
      </dgm:t>
    </dgm:pt>
    <dgm:pt modelId="{1975E41A-7458-7A4F-A8D0-97475B929BBC}" type="pres">
      <dgm:prSet presAssocID="{337DACAA-3BD0-9E43-89F7-14558D42FA54}" presName="connTx" presStyleLbl="parChTrans1D3" presStyleIdx="7" presStyleCnt="11"/>
      <dgm:spPr/>
      <dgm:t>
        <a:bodyPr/>
        <a:lstStyle/>
        <a:p>
          <a:endParaRPr lang="en-US"/>
        </a:p>
      </dgm:t>
    </dgm:pt>
    <dgm:pt modelId="{EE8E965A-2CF3-7341-AC52-D9C843A54F6F}" type="pres">
      <dgm:prSet presAssocID="{14198467-611E-4446-8B46-B9A83A14581A}" presName="root2" presStyleCnt="0"/>
      <dgm:spPr/>
    </dgm:pt>
    <dgm:pt modelId="{29C21966-EF7A-3642-87E4-5362FFD2ED93}" type="pres">
      <dgm:prSet presAssocID="{14198467-611E-4446-8B46-B9A83A14581A}" presName="LevelTwoTextNode" presStyleLbl="node3" presStyleIdx="7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297545C-279B-5C4C-BD96-399E089F71D3}" type="pres">
      <dgm:prSet presAssocID="{14198467-611E-4446-8B46-B9A83A14581A}" presName="level3hierChild" presStyleCnt="0"/>
      <dgm:spPr/>
    </dgm:pt>
    <dgm:pt modelId="{7138BF20-13A4-B449-B101-EABD4221F64F}" type="pres">
      <dgm:prSet presAssocID="{8C384F34-273B-3B4D-B6E1-72824B3B9C28}" presName="conn2-1" presStyleLbl="parChTrans1D2" presStyleIdx="9" presStyleCnt="12"/>
      <dgm:spPr/>
      <dgm:t>
        <a:bodyPr/>
        <a:lstStyle/>
        <a:p>
          <a:endParaRPr lang="en-US"/>
        </a:p>
      </dgm:t>
    </dgm:pt>
    <dgm:pt modelId="{192ED42F-ED87-CE42-BB33-C7388CEBE97A}" type="pres">
      <dgm:prSet presAssocID="{8C384F34-273B-3B4D-B6E1-72824B3B9C28}" presName="connTx" presStyleLbl="parChTrans1D2" presStyleIdx="9" presStyleCnt="12"/>
      <dgm:spPr/>
      <dgm:t>
        <a:bodyPr/>
        <a:lstStyle/>
        <a:p>
          <a:endParaRPr lang="en-US"/>
        </a:p>
      </dgm:t>
    </dgm:pt>
    <dgm:pt modelId="{F5B33F34-76EA-A648-9BC2-004EAE272459}" type="pres">
      <dgm:prSet presAssocID="{55C1BC4E-C5AC-3044-8FFE-30F3ACE3F5B3}" presName="root2" presStyleCnt="0"/>
      <dgm:spPr/>
      <dgm:t>
        <a:bodyPr/>
        <a:lstStyle/>
        <a:p>
          <a:endParaRPr lang="en-US"/>
        </a:p>
      </dgm:t>
    </dgm:pt>
    <dgm:pt modelId="{B687B9D9-ECF6-A746-9EDF-30B4D807FA85}" type="pres">
      <dgm:prSet presAssocID="{55C1BC4E-C5AC-3044-8FFE-30F3ACE3F5B3}" presName="LevelTwoTextNode" presStyleLbl="node2" presStyleIdx="9" presStyleCnt="12" custScaleX="3622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A577D7-C1FC-5247-8974-04F9D70AA97C}" type="pres">
      <dgm:prSet presAssocID="{55C1BC4E-C5AC-3044-8FFE-30F3ACE3F5B3}" presName="level3hierChild" presStyleCnt="0"/>
      <dgm:spPr/>
      <dgm:t>
        <a:bodyPr/>
        <a:lstStyle/>
        <a:p>
          <a:endParaRPr lang="en-US"/>
        </a:p>
      </dgm:t>
    </dgm:pt>
    <dgm:pt modelId="{3CB05615-D0F6-BB4E-BF51-077F9C773074}" type="pres">
      <dgm:prSet presAssocID="{6B72F441-921C-C040-922C-38EE68D72E0E}" presName="conn2-1" presStyleLbl="parChTrans1D3" presStyleIdx="8" presStyleCnt="11"/>
      <dgm:spPr/>
      <dgm:t>
        <a:bodyPr/>
        <a:lstStyle/>
        <a:p>
          <a:endParaRPr lang="en-US"/>
        </a:p>
      </dgm:t>
    </dgm:pt>
    <dgm:pt modelId="{AB20687E-CF85-174E-A724-3A876A23034B}" type="pres">
      <dgm:prSet presAssocID="{6B72F441-921C-C040-922C-38EE68D72E0E}" presName="connTx" presStyleLbl="parChTrans1D3" presStyleIdx="8" presStyleCnt="11"/>
      <dgm:spPr/>
      <dgm:t>
        <a:bodyPr/>
        <a:lstStyle/>
        <a:p>
          <a:endParaRPr lang="en-US"/>
        </a:p>
      </dgm:t>
    </dgm:pt>
    <dgm:pt modelId="{20C1B8A7-9D34-FA45-A91A-3AC5FC6141E4}" type="pres">
      <dgm:prSet presAssocID="{D0DB6D97-0FAA-E847-9999-9784C53F1CA9}" presName="root2" presStyleCnt="0"/>
      <dgm:spPr/>
    </dgm:pt>
    <dgm:pt modelId="{F65F7FA4-98AA-1447-9BE0-659C7C87D8EF}" type="pres">
      <dgm:prSet presAssocID="{D0DB6D97-0FAA-E847-9999-9784C53F1CA9}" presName="LevelTwoTextNode" presStyleLbl="node3" presStyleIdx="8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FE0B84-73E7-5943-BD63-C394D671A813}" type="pres">
      <dgm:prSet presAssocID="{D0DB6D97-0FAA-E847-9999-9784C53F1CA9}" presName="level3hierChild" presStyleCnt="0"/>
      <dgm:spPr/>
    </dgm:pt>
    <dgm:pt modelId="{7CEDA7D3-35E6-464C-A7E8-BD202B573D15}" type="pres">
      <dgm:prSet presAssocID="{4D261133-0680-884C-9A66-DBF99827AE4B}" presName="conn2-1" presStyleLbl="parChTrans1D2" presStyleIdx="10" presStyleCnt="12"/>
      <dgm:spPr/>
      <dgm:t>
        <a:bodyPr/>
        <a:lstStyle/>
        <a:p>
          <a:endParaRPr lang="en-US"/>
        </a:p>
      </dgm:t>
    </dgm:pt>
    <dgm:pt modelId="{8EE6A3D6-0C6F-014F-B8B7-C778EADDFAF3}" type="pres">
      <dgm:prSet presAssocID="{4D261133-0680-884C-9A66-DBF99827AE4B}" presName="connTx" presStyleLbl="parChTrans1D2" presStyleIdx="10" presStyleCnt="12"/>
      <dgm:spPr/>
      <dgm:t>
        <a:bodyPr/>
        <a:lstStyle/>
        <a:p>
          <a:endParaRPr lang="en-US"/>
        </a:p>
      </dgm:t>
    </dgm:pt>
    <dgm:pt modelId="{7AE6F394-082D-E948-B2AA-55505939D286}" type="pres">
      <dgm:prSet presAssocID="{9EE354BA-8D89-3E40-8CA8-D2F163D77EAE}" presName="root2" presStyleCnt="0"/>
      <dgm:spPr/>
      <dgm:t>
        <a:bodyPr/>
        <a:lstStyle/>
        <a:p>
          <a:endParaRPr lang="en-US"/>
        </a:p>
      </dgm:t>
    </dgm:pt>
    <dgm:pt modelId="{BF2FFE8E-D0E8-2841-B3A8-F34D393E34F5}" type="pres">
      <dgm:prSet presAssocID="{9EE354BA-8D89-3E40-8CA8-D2F163D77EAE}" presName="LevelTwoTextNode" presStyleLbl="node2" presStyleIdx="10" presStyleCnt="12" custScaleX="36519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B24A6FD-452D-6D44-BD40-4C5469CB8773}" type="pres">
      <dgm:prSet presAssocID="{9EE354BA-8D89-3E40-8CA8-D2F163D77EAE}" presName="level3hierChild" presStyleCnt="0"/>
      <dgm:spPr/>
      <dgm:t>
        <a:bodyPr/>
        <a:lstStyle/>
        <a:p>
          <a:endParaRPr lang="en-US"/>
        </a:p>
      </dgm:t>
    </dgm:pt>
    <dgm:pt modelId="{7FEDC3E5-EB2F-DC4C-B263-0EA3026CA3C9}" type="pres">
      <dgm:prSet presAssocID="{4002EE3D-9C29-994A-B34A-8AFA0633EC94}" presName="conn2-1" presStyleLbl="parChTrans1D3" presStyleIdx="9" presStyleCnt="11"/>
      <dgm:spPr/>
      <dgm:t>
        <a:bodyPr/>
        <a:lstStyle/>
        <a:p>
          <a:endParaRPr lang="en-US"/>
        </a:p>
      </dgm:t>
    </dgm:pt>
    <dgm:pt modelId="{FCA1098A-8731-8A45-AE1F-E105ABED1370}" type="pres">
      <dgm:prSet presAssocID="{4002EE3D-9C29-994A-B34A-8AFA0633EC94}" presName="connTx" presStyleLbl="parChTrans1D3" presStyleIdx="9" presStyleCnt="11"/>
      <dgm:spPr/>
      <dgm:t>
        <a:bodyPr/>
        <a:lstStyle/>
        <a:p>
          <a:endParaRPr lang="en-US"/>
        </a:p>
      </dgm:t>
    </dgm:pt>
    <dgm:pt modelId="{45749707-47DB-174C-90AB-B5AECE9339F0}" type="pres">
      <dgm:prSet presAssocID="{E1389F49-3E65-E043-BB60-1CF02A20C600}" presName="root2" presStyleCnt="0"/>
      <dgm:spPr/>
    </dgm:pt>
    <dgm:pt modelId="{E6D560FB-43D8-E84E-943B-24D1CACD74D1}" type="pres">
      <dgm:prSet presAssocID="{E1389F49-3E65-E043-BB60-1CF02A20C600}" presName="LevelTwoTextNode" presStyleLbl="node3" presStyleIdx="9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CF5659-423C-924F-8CD2-EDF5D5658DF8}" type="pres">
      <dgm:prSet presAssocID="{E1389F49-3E65-E043-BB60-1CF02A20C600}" presName="level3hierChild" presStyleCnt="0"/>
      <dgm:spPr/>
    </dgm:pt>
    <dgm:pt modelId="{FD0F1347-770B-3A4E-AB2B-F01CF4401F68}" type="pres">
      <dgm:prSet presAssocID="{5E83E6B6-D3E5-E94B-86DB-68B5977A85A6}" presName="conn2-1" presStyleLbl="parChTrans1D2" presStyleIdx="11" presStyleCnt="12"/>
      <dgm:spPr/>
      <dgm:t>
        <a:bodyPr/>
        <a:lstStyle/>
        <a:p>
          <a:endParaRPr lang="en-US"/>
        </a:p>
      </dgm:t>
    </dgm:pt>
    <dgm:pt modelId="{F9ADE2E2-4103-204E-AFDD-9B12F1A5B655}" type="pres">
      <dgm:prSet presAssocID="{5E83E6B6-D3E5-E94B-86DB-68B5977A85A6}" presName="connTx" presStyleLbl="parChTrans1D2" presStyleIdx="11" presStyleCnt="12"/>
      <dgm:spPr/>
      <dgm:t>
        <a:bodyPr/>
        <a:lstStyle/>
        <a:p>
          <a:endParaRPr lang="en-US"/>
        </a:p>
      </dgm:t>
    </dgm:pt>
    <dgm:pt modelId="{3118FEA6-4E09-3E41-8289-3AE2F85E3F7F}" type="pres">
      <dgm:prSet presAssocID="{312C1B56-2D23-254B-92C7-C3C90090B209}" presName="root2" presStyleCnt="0"/>
      <dgm:spPr/>
      <dgm:t>
        <a:bodyPr/>
        <a:lstStyle/>
        <a:p>
          <a:endParaRPr lang="en-US"/>
        </a:p>
      </dgm:t>
    </dgm:pt>
    <dgm:pt modelId="{DBF5BF89-3263-CD4E-9E16-0AC1BA7A0614}" type="pres">
      <dgm:prSet presAssocID="{312C1B56-2D23-254B-92C7-C3C90090B209}" presName="LevelTwoTextNode" presStyleLbl="node2" presStyleIdx="11" presStyleCnt="12" custScaleX="3633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6305DC-349E-8647-95E7-5901A02440D9}" type="pres">
      <dgm:prSet presAssocID="{312C1B56-2D23-254B-92C7-C3C90090B209}" presName="level3hierChild" presStyleCnt="0"/>
      <dgm:spPr/>
      <dgm:t>
        <a:bodyPr/>
        <a:lstStyle/>
        <a:p>
          <a:endParaRPr lang="en-US"/>
        </a:p>
      </dgm:t>
    </dgm:pt>
    <dgm:pt modelId="{A9C3C235-640E-6D41-B588-2B893F4D59DF}" type="pres">
      <dgm:prSet presAssocID="{2D2B27DA-C4B2-0C4C-BD0F-A9268945F74A}" presName="conn2-1" presStyleLbl="parChTrans1D3" presStyleIdx="10" presStyleCnt="11"/>
      <dgm:spPr/>
      <dgm:t>
        <a:bodyPr/>
        <a:lstStyle/>
        <a:p>
          <a:endParaRPr lang="en-US"/>
        </a:p>
      </dgm:t>
    </dgm:pt>
    <dgm:pt modelId="{2EE2A8D4-5A46-C847-8F1A-37A7A6D68E87}" type="pres">
      <dgm:prSet presAssocID="{2D2B27DA-C4B2-0C4C-BD0F-A9268945F74A}" presName="connTx" presStyleLbl="parChTrans1D3" presStyleIdx="10" presStyleCnt="11"/>
      <dgm:spPr/>
      <dgm:t>
        <a:bodyPr/>
        <a:lstStyle/>
        <a:p>
          <a:endParaRPr lang="en-US"/>
        </a:p>
      </dgm:t>
    </dgm:pt>
    <dgm:pt modelId="{4942E8B4-4BAD-4A4B-BAAD-4CE38C39DF21}" type="pres">
      <dgm:prSet presAssocID="{A37696A1-2ED4-6C46-BE02-DDCBA848A36F}" presName="root2" presStyleCnt="0"/>
      <dgm:spPr/>
    </dgm:pt>
    <dgm:pt modelId="{A50380F1-A06B-0041-B85C-E77DB06022FC}" type="pres">
      <dgm:prSet presAssocID="{A37696A1-2ED4-6C46-BE02-DDCBA848A36F}" presName="LevelTwoTextNode" presStyleLbl="node3" presStyleIdx="10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C2A985D-A274-C34D-A178-E2BB2911A304}" type="pres">
      <dgm:prSet presAssocID="{A37696A1-2ED4-6C46-BE02-DDCBA848A36F}" presName="level3hierChild" presStyleCnt="0"/>
      <dgm:spPr/>
    </dgm:pt>
  </dgm:ptLst>
  <dgm:cxnLst>
    <dgm:cxn modelId="{8B502F4E-2875-824A-91AA-2ECAB6BE06A9}" type="presOf" srcId="{93EA24EF-6E71-EA46-A9C0-566A816DFE70}" destId="{046FC0C8-DC95-8146-A04A-0539F44BA029}" srcOrd="0" destOrd="0" presId="urn:microsoft.com/office/officeart/2005/8/layout/hierarchy2"/>
    <dgm:cxn modelId="{A214D071-FC5C-EC47-B696-D421316619A6}" type="presOf" srcId="{221668FB-87AE-8F42-BC93-59FE7F1C3784}" destId="{91D6A864-917B-344F-A029-00342E7829DC}" srcOrd="1" destOrd="0" presId="urn:microsoft.com/office/officeart/2005/8/layout/hierarchy2"/>
    <dgm:cxn modelId="{0CF767A4-72B0-A345-85C6-EBD3A8258C25}" srcId="{ABE793C4-D0D3-6947-88C9-9A1755F2D9E7}" destId="{9B566FFD-BE75-D345-9A06-933DF21CD280}" srcOrd="0" destOrd="0" parTransId="{67959BBD-101B-8549-8475-FA2380827977}" sibTransId="{8C51E8EC-6624-094F-B411-53D2235B525B}"/>
    <dgm:cxn modelId="{FF90A26E-34D9-0B42-A2C1-3FB0C4F31945}" type="presOf" srcId="{6B72F441-921C-C040-922C-38EE68D72E0E}" destId="{AB20687E-CF85-174E-A724-3A876A23034B}" srcOrd="1" destOrd="0" presId="urn:microsoft.com/office/officeart/2005/8/layout/hierarchy2"/>
    <dgm:cxn modelId="{8123DDAE-BF5B-EF4A-847B-C42949FCACE3}" type="presOf" srcId="{8C384F34-273B-3B4D-B6E1-72824B3B9C28}" destId="{192ED42F-ED87-CE42-BB33-C7388CEBE97A}" srcOrd="1" destOrd="0" presId="urn:microsoft.com/office/officeart/2005/8/layout/hierarchy2"/>
    <dgm:cxn modelId="{C6F2B412-69C8-084A-ADAB-1F027014DA8F}" type="presOf" srcId="{45E0D26C-0050-5C4B-AEDF-E9C436A9B99F}" destId="{49B6D411-28D7-944B-936A-5DC420653346}" srcOrd="1" destOrd="0" presId="urn:microsoft.com/office/officeart/2005/8/layout/hierarchy2"/>
    <dgm:cxn modelId="{2956866B-2783-844A-A6CF-4F2FC583E1A3}" type="presOf" srcId="{57F1C3F3-2649-6B4D-8AC2-F49005798450}" destId="{785414B3-C107-544E-BFBF-D42FA2F84146}" srcOrd="0" destOrd="0" presId="urn:microsoft.com/office/officeart/2005/8/layout/hierarchy2"/>
    <dgm:cxn modelId="{5CE89B71-0E65-F748-82D9-4D88621AD3EE}" srcId="{8CAA1B75-D897-004B-9046-015DD0434BC9}" destId="{23B6A00E-C95A-E444-985C-52BEBCDE1A36}" srcOrd="5" destOrd="0" parTransId="{221668FB-87AE-8F42-BC93-59FE7F1C3784}" sibTransId="{616E6172-3D03-DA41-9E87-D0B8C2CA85AF}"/>
    <dgm:cxn modelId="{1F1868F3-D690-5144-8EF6-77BCD1D57629}" type="presOf" srcId="{324D7E29-C8A2-7541-979D-7EA9BD71013E}" destId="{9A236200-0D36-D44F-B716-0C069B1AFD44}" srcOrd="0" destOrd="0" presId="urn:microsoft.com/office/officeart/2005/8/layout/hierarchy2"/>
    <dgm:cxn modelId="{E8679490-2951-2442-8CFD-BE57B2BA08DC}" srcId="{8CAA1B75-D897-004B-9046-015DD0434BC9}" destId="{ABE793C4-D0D3-6947-88C9-9A1755F2D9E7}" srcOrd="0" destOrd="0" parTransId="{77089884-5AA4-9B48-B05F-438BF3141300}" sibTransId="{E5849B15-B9FB-664B-8AF2-1837CB95FE07}"/>
    <dgm:cxn modelId="{0177F242-5E59-9A44-B366-9F15B9196CC0}" type="presOf" srcId="{312C1B56-2D23-254B-92C7-C3C90090B209}" destId="{DBF5BF89-3263-CD4E-9E16-0AC1BA7A0614}" srcOrd="0" destOrd="0" presId="urn:microsoft.com/office/officeart/2005/8/layout/hierarchy2"/>
    <dgm:cxn modelId="{E746B925-793A-E046-B012-52F68D9FBD5F}" srcId="{8CAA1B75-D897-004B-9046-015DD0434BC9}" destId="{DF7C51FA-ED55-7643-AD5B-3090116F1A8A}" srcOrd="7" destOrd="0" parTransId="{F7A8A8BF-910C-F249-ABBC-56324234D381}" sibTransId="{71E1DBDB-BB52-7447-99B8-1EC203D8A4AB}"/>
    <dgm:cxn modelId="{B192CA65-D432-D64F-BC59-0283BBA098D5}" type="presOf" srcId="{67959BBD-101B-8549-8475-FA2380827977}" destId="{F0873B4E-9116-1A44-9EE7-8A5C21E4B256}" srcOrd="0" destOrd="0" presId="urn:microsoft.com/office/officeart/2005/8/layout/hierarchy2"/>
    <dgm:cxn modelId="{ABCFDD32-9290-264D-BAE3-966A2B4E363D}" srcId="{0BC66C75-4D05-1745-9BD6-AACF439BE3FC}" destId="{8CAA1B75-D897-004B-9046-015DD0434BC9}" srcOrd="0" destOrd="0" parTransId="{908B66B2-256C-074B-ABA8-E505442C2BE5}" sibTransId="{1FCF2CD0-AF88-AB4E-8486-D43BE3B4EEB4}"/>
    <dgm:cxn modelId="{4646A108-D0D0-B845-A8A8-684091C6A4CF}" type="presOf" srcId="{F7A8A8BF-910C-F249-ABBC-56324234D381}" destId="{C291F74C-0D89-D64F-AEEA-7AA63F608B40}" srcOrd="0" destOrd="0" presId="urn:microsoft.com/office/officeart/2005/8/layout/hierarchy2"/>
    <dgm:cxn modelId="{4DEF819B-1A09-9B47-AABD-E57DD5B2A0DA}" type="presOf" srcId="{4A52460E-32FA-954A-B29C-1F1D16856953}" destId="{FD3D45D8-358B-1346-A07E-CB2A109BE9D4}" srcOrd="0" destOrd="0" presId="urn:microsoft.com/office/officeart/2005/8/layout/hierarchy2"/>
    <dgm:cxn modelId="{2363F1A7-8644-284C-AFFE-B3BB460C6427}" type="presOf" srcId="{5E509040-4FB8-FC4E-BD3F-818E4E968C70}" destId="{DF7B85D9-8EC3-174E-9B4E-39F2AC8544C2}" srcOrd="1" destOrd="0" presId="urn:microsoft.com/office/officeart/2005/8/layout/hierarchy2"/>
    <dgm:cxn modelId="{38B312AE-51C5-EB4B-B5C2-E2D341C3CF8A}" type="presOf" srcId="{6B72F441-921C-C040-922C-38EE68D72E0E}" destId="{3CB05615-D0F6-BB4E-BF51-077F9C773074}" srcOrd="0" destOrd="0" presId="urn:microsoft.com/office/officeart/2005/8/layout/hierarchy2"/>
    <dgm:cxn modelId="{A913E65C-DA19-D546-88EC-3105E15D7DE6}" type="presOf" srcId="{36E960E1-3C0F-9D47-9D6D-81EAAE6CB1EA}" destId="{41A2C2E4-5C95-1C40-9DC7-ABD8BC5F29F7}" srcOrd="0" destOrd="0" presId="urn:microsoft.com/office/officeart/2005/8/layout/hierarchy2"/>
    <dgm:cxn modelId="{490A4DD4-7BCE-C740-A3B6-D7849B4B9586}" srcId="{8CAA1B75-D897-004B-9046-015DD0434BC9}" destId="{3DD0D2FC-D4E4-444D-AFDC-833E6542FD07}" srcOrd="4" destOrd="0" parTransId="{4A52460E-32FA-954A-B29C-1F1D16856953}" sibTransId="{906ECD88-F39D-2148-A640-7D41192FEF8A}"/>
    <dgm:cxn modelId="{AED5D09D-B658-2844-A50B-161BA939AFAD}" srcId="{55C1BC4E-C5AC-3044-8FFE-30F3ACE3F5B3}" destId="{D0DB6D97-0FAA-E847-9999-9784C53F1CA9}" srcOrd="0" destOrd="0" parTransId="{6B72F441-921C-C040-922C-38EE68D72E0E}" sibTransId="{1EAF6132-28D3-9241-9F67-77464E44CBEC}"/>
    <dgm:cxn modelId="{FAB874C2-EB8B-2945-8C9F-56A4B0D2E1F5}" type="presOf" srcId="{337DACAA-3BD0-9E43-89F7-14558D42FA54}" destId="{83131099-E407-A04D-929F-465976416652}" srcOrd="0" destOrd="0" presId="urn:microsoft.com/office/officeart/2005/8/layout/hierarchy2"/>
    <dgm:cxn modelId="{417427D4-A071-BD4F-99F7-9DF8E49E67CE}" type="presOf" srcId="{AEA2EB32-F633-C84E-AB43-3A5B039C1766}" destId="{96543C68-4C70-C64B-9594-333E559E20F3}" srcOrd="0" destOrd="0" presId="urn:microsoft.com/office/officeart/2005/8/layout/hierarchy2"/>
    <dgm:cxn modelId="{7BFCFD23-2BBC-9D48-8479-FFE1297B216B}" type="presOf" srcId="{93EA24EF-6E71-EA46-A9C0-566A816DFE70}" destId="{F50D162D-17E5-BB41-B9D2-60B65597CDE2}" srcOrd="1" destOrd="0" presId="urn:microsoft.com/office/officeart/2005/8/layout/hierarchy2"/>
    <dgm:cxn modelId="{F298D19B-2C9F-464E-B7C4-04A5DCCEB445}" srcId="{8CAA1B75-D897-004B-9046-015DD0434BC9}" destId="{55C1BC4E-C5AC-3044-8FFE-30F3ACE3F5B3}" srcOrd="9" destOrd="0" parTransId="{8C384F34-273B-3B4D-B6E1-72824B3B9C28}" sibTransId="{D4079194-34D1-764E-BDE0-E1738E473250}"/>
    <dgm:cxn modelId="{42BE26D1-6250-2A48-A520-ED50ED975B12}" type="presOf" srcId="{4D261133-0680-884C-9A66-DBF99827AE4B}" destId="{8EE6A3D6-0C6F-014F-B8B7-C778EADDFAF3}" srcOrd="1" destOrd="0" presId="urn:microsoft.com/office/officeart/2005/8/layout/hierarchy2"/>
    <dgm:cxn modelId="{67AB3F1C-BD03-B14A-A8BE-5AA28968518C}" srcId="{8CAA1B75-D897-004B-9046-015DD0434BC9}" destId="{9E5991E6-9FB3-A349-8B18-25D22ABE2ADD}" srcOrd="8" destOrd="0" parTransId="{36177B37-F579-4849-9E98-BC1ABD577775}" sibTransId="{5771491E-9AC0-8843-9F7F-DE97DA615B4B}"/>
    <dgm:cxn modelId="{957540FA-D346-254C-93FB-9FBFD464E8A1}" type="presOf" srcId="{9E5991E6-9FB3-A349-8B18-25D22ABE2ADD}" destId="{B7B18CDF-F689-734E-B2A7-E0F3209BF1C1}" srcOrd="0" destOrd="0" presId="urn:microsoft.com/office/officeart/2005/8/layout/hierarchy2"/>
    <dgm:cxn modelId="{FF570CD3-0431-744B-8554-E6904A7641C8}" type="presOf" srcId="{45E0D26C-0050-5C4B-AEDF-E9C436A9B99F}" destId="{E9FA005F-98FA-CF45-9DE6-186B6BAFC235}" srcOrd="0" destOrd="0" presId="urn:microsoft.com/office/officeart/2005/8/layout/hierarchy2"/>
    <dgm:cxn modelId="{3A655275-92C6-4646-A639-D3A310D2F317}" type="presOf" srcId="{B17A5015-8B5E-EE40-B85F-91F7CD1F5A61}" destId="{D98EE982-C80D-2449-810E-0EB2CF9476CF}" srcOrd="0" destOrd="0" presId="urn:microsoft.com/office/officeart/2005/8/layout/hierarchy2"/>
    <dgm:cxn modelId="{00A084E0-3767-3246-A751-2E17EC40B3C1}" type="presOf" srcId="{221668FB-87AE-8F42-BC93-59FE7F1C3784}" destId="{FDAB70E7-6D6E-D747-B3F5-6307EABEC4E0}" srcOrd="0" destOrd="0" presId="urn:microsoft.com/office/officeart/2005/8/layout/hierarchy2"/>
    <dgm:cxn modelId="{A205C762-5375-0C4E-9DAB-E9DCD442D57E}" srcId="{8CAA1B75-D897-004B-9046-015DD0434BC9}" destId="{DFF19A88-0AD9-744D-BA8F-1C6D9D6CF74C}" srcOrd="6" destOrd="0" parTransId="{5E509040-4FB8-FC4E-BD3F-818E4E968C70}" sibTransId="{55C68031-D87D-3944-983B-D3D541B73F62}"/>
    <dgm:cxn modelId="{9173FF38-F0B3-3C47-ACDC-4E1034BE01EB}" type="presOf" srcId="{5E83E6B6-D3E5-E94B-86DB-68B5977A85A6}" destId="{FD0F1347-770B-3A4E-AB2B-F01CF4401F68}" srcOrd="0" destOrd="0" presId="urn:microsoft.com/office/officeart/2005/8/layout/hierarchy2"/>
    <dgm:cxn modelId="{68EE09BF-047E-C147-89CF-6F81168E5B5B}" type="presOf" srcId="{5E509040-4FB8-FC4E-BD3F-818E4E968C70}" destId="{6A36D4E7-7823-C348-9156-F60AC186ACBA}" srcOrd="0" destOrd="0" presId="urn:microsoft.com/office/officeart/2005/8/layout/hierarchy2"/>
    <dgm:cxn modelId="{E4EA9836-7A1D-8044-94F3-544E4BF4BA1E}" type="presOf" srcId="{A37696A1-2ED4-6C46-BE02-DDCBA848A36F}" destId="{A50380F1-A06B-0041-B85C-E77DB06022FC}" srcOrd="0" destOrd="0" presId="urn:microsoft.com/office/officeart/2005/8/layout/hierarchy2"/>
    <dgm:cxn modelId="{749E7F18-AA08-9347-A72F-CA4214E02FE8}" type="presOf" srcId="{9B566FFD-BE75-D345-9A06-933DF21CD280}" destId="{BB8B298A-7FDF-744E-9CF0-3866F8F606C2}" srcOrd="0" destOrd="0" presId="urn:microsoft.com/office/officeart/2005/8/layout/hierarchy2"/>
    <dgm:cxn modelId="{7E565C36-C908-BD49-BBB2-82222F248E90}" type="presOf" srcId="{4A52460E-32FA-954A-B29C-1F1D16856953}" destId="{80F45D81-A9C9-B242-8416-688DF47C08FD}" srcOrd="1" destOrd="0" presId="urn:microsoft.com/office/officeart/2005/8/layout/hierarchy2"/>
    <dgm:cxn modelId="{5EB2A9DB-5430-164A-93C9-EE1210BDCCBF}" srcId="{9146BAC5-B97B-1A49-96FA-E0C5EE08AB16}" destId="{324D7E29-C8A2-7541-979D-7EA9BD71013E}" srcOrd="0" destOrd="0" parTransId="{625A93A5-4B35-524D-A1F6-6C33AB73ED7D}" sibTransId="{ACA677B9-0057-2D4F-80AC-397C4423C831}"/>
    <dgm:cxn modelId="{DF39495B-3BEB-F644-90A8-F5912A094E78}" type="presOf" srcId="{C5C87D9B-2571-544C-B692-2F7230455D8A}" destId="{42A2F579-4A38-8748-AB95-7E311F69AC43}" srcOrd="0" destOrd="0" presId="urn:microsoft.com/office/officeart/2005/8/layout/hierarchy2"/>
    <dgm:cxn modelId="{F5EE9F0D-C7D1-EC49-B626-B68ACD395EB0}" srcId="{8CAA1B75-D897-004B-9046-015DD0434BC9}" destId="{9146BAC5-B97B-1A49-96FA-E0C5EE08AB16}" srcOrd="2" destOrd="0" parTransId="{C5C87D9B-2571-544C-B692-2F7230455D8A}" sibTransId="{CC8F77A7-C484-D34D-A212-96C9D0AF7588}"/>
    <dgm:cxn modelId="{F5A8F912-4FD6-4341-97AB-1A0494105586}" type="presOf" srcId="{ABE793C4-D0D3-6947-88C9-9A1755F2D9E7}" destId="{98DDBB2B-A801-B647-ACDA-E09058746489}" srcOrd="0" destOrd="0" presId="urn:microsoft.com/office/officeart/2005/8/layout/hierarchy2"/>
    <dgm:cxn modelId="{F9B83EF2-0C3D-9642-97A5-44DDBA593B79}" type="presOf" srcId="{4002EE3D-9C29-994A-B34A-8AFA0633EC94}" destId="{7FEDC3E5-EB2F-DC4C-B263-0EA3026CA3C9}" srcOrd="0" destOrd="0" presId="urn:microsoft.com/office/officeart/2005/8/layout/hierarchy2"/>
    <dgm:cxn modelId="{5EF11F1B-67C1-6F44-985E-7E2EFC569A16}" srcId="{DF7C51FA-ED55-7643-AD5B-3090116F1A8A}" destId="{B0B574F9-8F5B-324C-BB0B-569C7AFC63F3}" srcOrd="0" destOrd="0" parTransId="{B08EEF96-F935-D24B-AE0A-8DE628C60A75}" sibTransId="{633F7B65-A6F5-C04B-A6BB-5EB3DB2CE084}"/>
    <dgm:cxn modelId="{1CFD4FB7-2333-A141-B027-D2EA4E1ADD33}" srcId="{312C1B56-2D23-254B-92C7-C3C90090B209}" destId="{A37696A1-2ED4-6C46-BE02-DDCBA848A36F}" srcOrd="0" destOrd="0" parTransId="{2D2B27DA-C4B2-0C4C-BD0F-A9268945F74A}" sibTransId="{7CA57F8F-2EEB-AC49-9241-91C5DD7E9A47}"/>
    <dgm:cxn modelId="{CA361683-A260-9B4F-80B4-3BE0FAD9CF70}" type="presOf" srcId="{2D2B27DA-C4B2-0C4C-BD0F-A9268945F74A}" destId="{2EE2A8D4-5A46-C847-8F1A-37A7A6D68E87}" srcOrd="1" destOrd="0" presId="urn:microsoft.com/office/officeart/2005/8/layout/hierarchy2"/>
    <dgm:cxn modelId="{5D7B9DD2-1767-6E43-A7C7-C8A16B07349A}" type="presOf" srcId="{C5C87D9B-2571-544C-B692-2F7230455D8A}" destId="{DF00039F-6038-9C45-9E6F-111EA4AC19F1}" srcOrd="1" destOrd="0" presId="urn:microsoft.com/office/officeart/2005/8/layout/hierarchy2"/>
    <dgm:cxn modelId="{8E6BE474-56A3-A547-87BF-28442FC1C0A8}" type="presOf" srcId="{45132001-4CB4-584C-B90F-ECB300D10E78}" destId="{465F730C-8AEA-1E41-A1EC-7B4C00E1C517}" srcOrd="0" destOrd="0" presId="urn:microsoft.com/office/officeart/2005/8/layout/hierarchy2"/>
    <dgm:cxn modelId="{5B041B2F-6DBC-3942-929B-23FA1D351EEB}" type="presOf" srcId="{10AC684E-7836-1C49-BD5D-A02FBE7ACB6B}" destId="{F82BFB20-FDA1-A44F-BDB2-2F1B641FC471}" srcOrd="0" destOrd="0" presId="urn:microsoft.com/office/officeart/2005/8/layout/hierarchy2"/>
    <dgm:cxn modelId="{60320B49-2ECD-8F4E-A387-443C3AC4F18D}" type="presOf" srcId="{B08EEF96-F935-D24B-AE0A-8DE628C60A75}" destId="{AC766A95-3D4B-4846-B832-140960D6436E}" srcOrd="1" destOrd="0" presId="urn:microsoft.com/office/officeart/2005/8/layout/hierarchy2"/>
    <dgm:cxn modelId="{B73B5FB8-9BA2-754E-ABEA-0BA9C547C4BD}" type="presOf" srcId="{8CAA1B75-D897-004B-9046-015DD0434BC9}" destId="{6C3EFA60-743C-2643-B5C8-9E50B001E672}" srcOrd="0" destOrd="0" presId="urn:microsoft.com/office/officeart/2005/8/layout/hierarchy2"/>
    <dgm:cxn modelId="{4BA77F82-E81B-7A46-8BA9-F87F384C584E}" type="presOf" srcId="{B0B574F9-8F5B-324C-BB0B-569C7AFC63F3}" destId="{B12E964E-E948-DF4D-9A74-C3DCCB11B550}" srcOrd="0" destOrd="0" presId="urn:microsoft.com/office/officeart/2005/8/layout/hierarchy2"/>
    <dgm:cxn modelId="{8C3C4EA8-B652-994A-9C6B-B9E6515105E3}" type="presOf" srcId="{DFF19A88-0AD9-744D-BA8F-1C6D9D6CF74C}" destId="{6480DC92-0B51-3A4A-8544-297628031956}" srcOrd="0" destOrd="0" presId="urn:microsoft.com/office/officeart/2005/8/layout/hierarchy2"/>
    <dgm:cxn modelId="{5A7FA28E-BB17-5441-9704-4347295DCEE3}" type="presOf" srcId="{36E960E1-3C0F-9D47-9D6D-81EAAE6CB1EA}" destId="{360B07DB-8F6B-0547-BB15-466A0CC81D60}" srcOrd="1" destOrd="0" presId="urn:microsoft.com/office/officeart/2005/8/layout/hierarchy2"/>
    <dgm:cxn modelId="{E11C63C2-A82F-7445-A71E-253E58327448}" type="presOf" srcId="{D0DB6D97-0FAA-E847-9999-9784C53F1CA9}" destId="{F65F7FA4-98AA-1447-9BE0-659C7C87D8EF}" srcOrd="0" destOrd="0" presId="urn:microsoft.com/office/officeart/2005/8/layout/hierarchy2"/>
    <dgm:cxn modelId="{C1F0AE33-4CE3-EC42-97DD-7CD48E8841AF}" type="presOf" srcId="{77089884-5AA4-9B48-B05F-438BF3141300}" destId="{10B36591-5495-584C-AD5B-503B43452E76}" srcOrd="0" destOrd="0" presId="urn:microsoft.com/office/officeart/2005/8/layout/hierarchy2"/>
    <dgm:cxn modelId="{E77FC4A9-66AE-2949-8507-734904A4E632}" srcId="{8CAA1B75-D897-004B-9046-015DD0434BC9}" destId="{10AC684E-7836-1C49-BD5D-A02FBE7ACB6B}" srcOrd="3" destOrd="0" parTransId="{45E0D26C-0050-5C4B-AEDF-E9C436A9B99F}" sibTransId="{F13688E2-7664-C841-9CC8-9874556B7D8A}"/>
    <dgm:cxn modelId="{8BE22425-F6B9-204F-A6F3-7EB48FAA1C90}" type="presOf" srcId="{4002EE3D-9C29-994A-B34A-8AFA0633EC94}" destId="{FCA1098A-8731-8A45-AE1F-E105ABED1370}" srcOrd="1" destOrd="0" presId="urn:microsoft.com/office/officeart/2005/8/layout/hierarchy2"/>
    <dgm:cxn modelId="{BB957A06-736A-6D42-9A75-50325E6D5D43}" type="presOf" srcId="{23B6A00E-C95A-E444-985C-52BEBCDE1A36}" destId="{71EBB5C4-1320-4D41-AA3C-C561B9D1787A}" srcOrd="0" destOrd="0" presId="urn:microsoft.com/office/officeart/2005/8/layout/hierarchy2"/>
    <dgm:cxn modelId="{C89E704E-79B4-F84E-A9E3-0A0B994CFD86}" type="presOf" srcId="{DF7C51FA-ED55-7643-AD5B-3090116F1A8A}" destId="{AAD11BD0-D640-1C4F-B940-08D82DEDC586}" srcOrd="0" destOrd="0" presId="urn:microsoft.com/office/officeart/2005/8/layout/hierarchy2"/>
    <dgm:cxn modelId="{C098BC06-3925-8540-B972-0E4CE9A7915E}" type="presOf" srcId="{301F89BC-9077-5B45-95DE-FEB6FA2892D3}" destId="{E2B0EE94-EBE4-5A4B-AC51-0BB102413CA6}" srcOrd="1" destOrd="0" presId="urn:microsoft.com/office/officeart/2005/8/layout/hierarchy2"/>
    <dgm:cxn modelId="{2544DA11-3FF2-5045-879F-DFFEF0B8E72C}" type="presOf" srcId="{301F89BC-9077-5B45-95DE-FEB6FA2892D3}" destId="{55FD9FF6-8899-FD47-906C-56648F2BF273}" srcOrd="0" destOrd="0" presId="urn:microsoft.com/office/officeart/2005/8/layout/hierarchy2"/>
    <dgm:cxn modelId="{A19FDD95-9498-4645-AFEF-B43B22F084DB}" type="presOf" srcId="{8C384F34-273B-3B4D-B6E1-72824B3B9C28}" destId="{7138BF20-13A4-B449-B101-EABD4221F64F}" srcOrd="0" destOrd="0" presId="urn:microsoft.com/office/officeart/2005/8/layout/hierarchy2"/>
    <dgm:cxn modelId="{008DA93C-E68E-E444-86D7-0561F4B9B252}" type="presOf" srcId="{C1DA8636-25B6-4B40-9B1C-4C278BA02EEA}" destId="{07C6DFDE-9C9C-3049-9717-7114A980A487}" srcOrd="0" destOrd="0" presId="urn:microsoft.com/office/officeart/2005/8/layout/hierarchy2"/>
    <dgm:cxn modelId="{AF2E3A06-7CE7-8649-BFD1-B3291397D5D4}" type="presOf" srcId="{67959BBD-101B-8549-8475-FA2380827977}" destId="{AF55D8A2-B9FE-414C-80D4-22F3A91CE6D8}" srcOrd="1" destOrd="0" presId="urn:microsoft.com/office/officeart/2005/8/layout/hierarchy2"/>
    <dgm:cxn modelId="{F0EA74B2-F4DB-784D-8AA1-F0167B16CC10}" type="presOf" srcId="{337DACAA-3BD0-9E43-89F7-14558D42FA54}" destId="{1975E41A-7458-7A4F-A8D0-97475B929BBC}" srcOrd="1" destOrd="0" presId="urn:microsoft.com/office/officeart/2005/8/layout/hierarchy2"/>
    <dgm:cxn modelId="{14C7AD47-2685-4E46-8838-9F2EFB7150DE}" type="presOf" srcId="{14198467-611E-4446-8B46-B9A83A14581A}" destId="{29C21966-EF7A-3642-87E4-5362FFD2ED93}" srcOrd="0" destOrd="0" presId="urn:microsoft.com/office/officeart/2005/8/layout/hierarchy2"/>
    <dgm:cxn modelId="{1BC6DAF6-985D-E344-B4E3-C1B457649404}" srcId="{3DD0D2FC-D4E4-444D-AFDC-833E6542FD07}" destId="{B17A5015-8B5E-EE40-B85F-91F7CD1F5A61}" srcOrd="0" destOrd="0" parTransId="{45132001-4CB4-584C-B90F-ECB300D10E78}" sibTransId="{238717D8-9A88-8845-A1DE-695BEB186AAC}"/>
    <dgm:cxn modelId="{1E4DDF12-110E-ED49-A817-BE26EE71C49B}" type="presOf" srcId="{2DF843F2-FD10-0447-8E52-6847691175B7}" destId="{D3ADA42A-0D96-F54F-A867-B432B63C3F7F}" srcOrd="1" destOrd="0" presId="urn:microsoft.com/office/officeart/2005/8/layout/hierarchy2"/>
    <dgm:cxn modelId="{A6A5A999-AB59-D54B-85C1-54F8580A08BE}" type="presOf" srcId="{4D261133-0680-884C-9A66-DBF99827AE4B}" destId="{7CEDA7D3-35E6-464C-A7E8-BD202B573D15}" srcOrd="0" destOrd="0" presId="urn:microsoft.com/office/officeart/2005/8/layout/hierarchy2"/>
    <dgm:cxn modelId="{1817CE47-A56A-4044-9A2A-39F8D9A0E5C2}" type="presOf" srcId="{45132001-4CB4-584C-B90F-ECB300D10E78}" destId="{C50A7799-833A-7741-9549-11E993691E76}" srcOrd="1" destOrd="0" presId="urn:microsoft.com/office/officeart/2005/8/layout/hierarchy2"/>
    <dgm:cxn modelId="{A62898DF-7DFB-6B40-A046-6B17FD0AA989}" srcId="{DFF19A88-0AD9-744D-BA8F-1C6D9D6CF74C}" destId="{AEA2EB32-F633-C84E-AB43-3A5B039C1766}" srcOrd="0" destOrd="0" parTransId="{93EA24EF-6E71-EA46-A9C0-566A816DFE70}" sibTransId="{06D5BF49-5B28-E344-A964-010BDD4210B5}"/>
    <dgm:cxn modelId="{8529BB3B-58C9-E244-9E39-00F250A2CDE8}" type="presOf" srcId="{36177B37-F579-4849-9E98-BC1ABD577775}" destId="{315DEC8D-4E1F-374E-8CC3-B5BD352C261F}" srcOrd="0" destOrd="0" presId="urn:microsoft.com/office/officeart/2005/8/layout/hierarchy2"/>
    <dgm:cxn modelId="{2C46AC36-191B-8B44-A9D2-ABD7B012E6F7}" type="presOf" srcId="{0BC66C75-4D05-1745-9BD6-AACF439BE3FC}" destId="{AFA81DAC-DFEB-6942-B5A4-9E29F87C06B3}" srcOrd="0" destOrd="0" presId="urn:microsoft.com/office/officeart/2005/8/layout/hierarchy2"/>
    <dgm:cxn modelId="{4CD9E2A6-B335-704C-ADAD-2B8C26DC792B}" srcId="{8CAA1B75-D897-004B-9046-015DD0434BC9}" destId="{57F1C3F3-2649-6B4D-8AC2-F49005798450}" srcOrd="1" destOrd="0" parTransId="{2DF843F2-FD10-0447-8E52-6847691175B7}" sibTransId="{3957282A-733D-B748-AC43-721F490E7A81}"/>
    <dgm:cxn modelId="{16C9FCD0-0B2E-3E4F-9954-B3A0F22929EB}" type="presOf" srcId="{625A93A5-4B35-524D-A1F6-6C33AB73ED7D}" destId="{6942C6B7-D51E-B64B-BA2D-3BCA89F9FA92}" srcOrd="0" destOrd="0" presId="urn:microsoft.com/office/officeart/2005/8/layout/hierarchy2"/>
    <dgm:cxn modelId="{04AA7EF7-324B-894F-AA86-BC62E8177ADF}" type="presOf" srcId="{E1389F49-3E65-E043-BB60-1CF02A20C600}" destId="{E6D560FB-43D8-E84E-943B-24D1CACD74D1}" srcOrd="0" destOrd="0" presId="urn:microsoft.com/office/officeart/2005/8/layout/hierarchy2"/>
    <dgm:cxn modelId="{E13F8D53-B08D-9C47-992A-FF3C40FB3852}" srcId="{9EE354BA-8D89-3E40-8CA8-D2F163D77EAE}" destId="{E1389F49-3E65-E043-BB60-1CF02A20C600}" srcOrd="0" destOrd="0" parTransId="{4002EE3D-9C29-994A-B34A-8AFA0633EC94}" sibTransId="{FCFD8087-86E5-5D42-B104-03690C43F984}"/>
    <dgm:cxn modelId="{B0037EF9-1E14-5845-AC9C-B2848CEE2477}" type="presOf" srcId="{2DF843F2-FD10-0447-8E52-6847691175B7}" destId="{A7BEB393-BA33-534B-8C1A-403301CEF724}" srcOrd="0" destOrd="0" presId="urn:microsoft.com/office/officeart/2005/8/layout/hierarchy2"/>
    <dgm:cxn modelId="{BD8EC788-6937-0247-98D3-C17833042C4F}" type="presOf" srcId="{B08EEF96-F935-D24B-AE0A-8DE628C60A75}" destId="{2AB40569-D47E-4E47-99AB-16F137CBE944}" srcOrd="0" destOrd="0" presId="urn:microsoft.com/office/officeart/2005/8/layout/hierarchy2"/>
    <dgm:cxn modelId="{F148A91F-AB70-624E-8749-E0B9F4BB306D}" srcId="{10AC684E-7836-1C49-BD5D-A02FBE7ACB6B}" destId="{871E3065-DC10-D34A-8463-8A351E468FF0}" srcOrd="0" destOrd="0" parTransId="{36E960E1-3C0F-9D47-9D6D-81EAAE6CB1EA}" sibTransId="{FBA2DDD9-56F9-E44E-A738-89CF00E00866}"/>
    <dgm:cxn modelId="{73E7BAE6-C515-1240-A42B-D290042DC4E6}" type="presOf" srcId="{9146BAC5-B97B-1A49-96FA-E0C5EE08AB16}" destId="{F17C9BD4-2A56-A34D-BB4D-F1BCC0A44EFF}" srcOrd="0" destOrd="0" presId="urn:microsoft.com/office/officeart/2005/8/layout/hierarchy2"/>
    <dgm:cxn modelId="{51A6EF55-EFD9-BF46-B0A3-A5A8DC8AF980}" type="presOf" srcId="{871E3065-DC10-D34A-8463-8A351E468FF0}" destId="{9BC7033D-90F5-D547-B526-7616D8112405}" srcOrd="0" destOrd="0" presId="urn:microsoft.com/office/officeart/2005/8/layout/hierarchy2"/>
    <dgm:cxn modelId="{9A78E4B8-4589-3C48-B253-A9A9802A08B3}" type="presOf" srcId="{625A93A5-4B35-524D-A1F6-6C33AB73ED7D}" destId="{0C9A24A0-E849-1D41-861C-49619757468E}" srcOrd="1" destOrd="0" presId="urn:microsoft.com/office/officeart/2005/8/layout/hierarchy2"/>
    <dgm:cxn modelId="{952A64EC-44D7-0449-8F0E-5789A297813C}" type="presOf" srcId="{3DD0D2FC-D4E4-444D-AFDC-833E6542FD07}" destId="{9CC264AD-4BEC-ED49-9B43-4C6D40440324}" srcOrd="0" destOrd="0" presId="urn:microsoft.com/office/officeart/2005/8/layout/hierarchy2"/>
    <dgm:cxn modelId="{640489AE-6C8C-F143-8610-BF7D44807FED}" type="presOf" srcId="{9EE354BA-8D89-3E40-8CA8-D2F163D77EAE}" destId="{BF2FFE8E-D0E8-2841-B3A8-F34D393E34F5}" srcOrd="0" destOrd="0" presId="urn:microsoft.com/office/officeart/2005/8/layout/hierarchy2"/>
    <dgm:cxn modelId="{6C6DC361-518B-F24B-B90A-C699027F725C}" srcId="{8CAA1B75-D897-004B-9046-015DD0434BC9}" destId="{9EE354BA-8D89-3E40-8CA8-D2F163D77EAE}" srcOrd="10" destOrd="0" parTransId="{4D261133-0680-884C-9A66-DBF99827AE4B}" sibTransId="{45B03F8B-7F67-874F-9484-F50ED14F99D9}"/>
    <dgm:cxn modelId="{3D6A5098-2FFC-0A42-B719-B3F4BD4BA314}" type="presOf" srcId="{55C1BC4E-C5AC-3044-8FFE-30F3ACE3F5B3}" destId="{B687B9D9-ECF6-A746-9EDF-30B4D807FA85}" srcOrd="0" destOrd="0" presId="urn:microsoft.com/office/officeart/2005/8/layout/hierarchy2"/>
    <dgm:cxn modelId="{A65D4FE4-BF3E-A94B-99E7-73C884A52877}" type="presOf" srcId="{2D2B27DA-C4B2-0C4C-BD0F-A9268945F74A}" destId="{A9C3C235-640E-6D41-B588-2B893F4D59DF}" srcOrd="0" destOrd="0" presId="urn:microsoft.com/office/officeart/2005/8/layout/hierarchy2"/>
    <dgm:cxn modelId="{F2117BC4-755D-FD4F-B012-259BF2512225}" type="presOf" srcId="{77089884-5AA4-9B48-B05F-438BF3141300}" destId="{DCAA943C-526C-A842-B8FA-490F9118C7C8}" srcOrd="1" destOrd="0" presId="urn:microsoft.com/office/officeart/2005/8/layout/hierarchy2"/>
    <dgm:cxn modelId="{59E5FA31-75CD-BD48-A22D-07F4B89CFDF0}" srcId="{57F1C3F3-2649-6B4D-8AC2-F49005798450}" destId="{C1DA8636-25B6-4B40-9B1C-4C278BA02EEA}" srcOrd="0" destOrd="0" parTransId="{301F89BC-9077-5B45-95DE-FEB6FA2892D3}" sibTransId="{CD7C5621-A71F-AF42-8739-87ABA07A3019}"/>
    <dgm:cxn modelId="{85DA24CF-676E-BE42-896F-012B2FF7A426}" srcId="{8CAA1B75-D897-004B-9046-015DD0434BC9}" destId="{312C1B56-2D23-254B-92C7-C3C90090B209}" srcOrd="11" destOrd="0" parTransId="{5E83E6B6-D3E5-E94B-86DB-68B5977A85A6}" sibTransId="{E9247D65-361C-6044-AE04-D7C679408144}"/>
    <dgm:cxn modelId="{E1DA6348-BBCF-A241-A521-2B36E485A694}" srcId="{9E5991E6-9FB3-A349-8B18-25D22ABE2ADD}" destId="{14198467-611E-4446-8B46-B9A83A14581A}" srcOrd="0" destOrd="0" parTransId="{337DACAA-3BD0-9E43-89F7-14558D42FA54}" sibTransId="{AF5466C2-67A3-D84B-A200-21D6DE089E86}"/>
    <dgm:cxn modelId="{C9035F08-D48F-DA4A-8F28-9E71CEDB92E6}" type="presOf" srcId="{F7A8A8BF-910C-F249-ABBC-56324234D381}" destId="{49F9D58D-D9C9-DE4D-944C-A1F8D2FD3F61}" srcOrd="1" destOrd="0" presId="urn:microsoft.com/office/officeart/2005/8/layout/hierarchy2"/>
    <dgm:cxn modelId="{A23254B1-4553-F04E-9D84-0ED19115DC1D}" type="presOf" srcId="{36177B37-F579-4849-9E98-BC1ABD577775}" destId="{954A066B-B59A-7A4B-B831-06B55E8BC664}" srcOrd="1" destOrd="0" presId="urn:microsoft.com/office/officeart/2005/8/layout/hierarchy2"/>
    <dgm:cxn modelId="{F6541922-6D5D-4F47-86B2-B3961B93AA56}" type="presOf" srcId="{5E83E6B6-D3E5-E94B-86DB-68B5977A85A6}" destId="{F9ADE2E2-4103-204E-AFDD-9B12F1A5B655}" srcOrd="1" destOrd="0" presId="urn:microsoft.com/office/officeart/2005/8/layout/hierarchy2"/>
    <dgm:cxn modelId="{968D6812-578F-F94F-B475-229E83552711}" type="presParOf" srcId="{AFA81DAC-DFEB-6942-B5A4-9E29F87C06B3}" destId="{17DC6AF2-E33E-9944-B10B-D82DB3F34477}" srcOrd="0" destOrd="0" presId="urn:microsoft.com/office/officeart/2005/8/layout/hierarchy2"/>
    <dgm:cxn modelId="{732AE4C1-3401-CD40-9582-2C67B1322D6A}" type="presParOf" srcId="{17DC6AF2-E33E-9944-B10B-D82DB3F34477}" destId="{6C3EFA60-743C-2643-B5C8-9E50B001E672}" srcOrd="0" destOrd="0" presId="urn:microsoft.com/office/officeart/2005/8/layout/hierarchy2"/>
    <dgm:cxn modelId="{A7D87514-0D12-9B46-9824-39F58AF308AA}" type="presParOf" srcId="{17DC6AF2-E33E-9944-B10B-D82DB3F34477}" destId="{81DFA144-A472-1E48-9899-97BA9F117C8E}" srcOrd="1" destOrd="0" presId="urn:microsoft.com/office/officeart/2005/8/layout/hierarchy2"/>
    <dgm:cxn modelId="{45770372-DA71-0449-86EF-188D9B5D3120}" type="presParOf" srcId="{81DFA144-A472-1E48-9899-97BA9F117C8E}" destId="{10B36591-5495-584C-AD5B-503B43452E76}" srcOrd="0" destOrd="0" presId="urn:microsoft.com/office/officeart/2005/8/layout/hierarchy2"/>
    <dgm:cxn modelId="{E8003F4A-E526-3140-8D80-BCC9CBAFD183}" type="presParOf" srcId="{10B36591-5495-584C-AD5B-503B43452E76}" destId="{DCAA943C-526C-A842-B8FA-490F9118C7C8}" srcOrd="0" destOrd="0" presId="urn:microsoft.com/office/officeart/2005/8/layout/hierarchy2"/>
    <dgm:cxn modelId="{2E53754B-A632-8E4E-93DB-63A9670DC5A0}" type="presParOf" srcId="{81DFA144-A472-1E48-9899-97BA9F117C8E}" destId="{539FF313-4939-2546-AAA6-E1A7FD504CA9}" srcOrd="1" destOrd="0" presId="urn:microsoft.com/office/officeart/2005/8/layout/hierarchy2"/>
    <dgm:cxn modelId="{FD90EBA8-E6B1-8544-8A41-B4C5DE57FBC3}" type="presParOf" srcId="{539FF313-4939-2546-AAA6-E1A7FD504CA9}" destId="{98DDBB2B-A801-B647-ACDA-E09058746489}" srcOrd="0" destOrd="0" presId="urn:microsoft.com/office/officeart/2005/8/layout/hierarchy2"/>
    <dgm:cxn modelId="{E9570B79-8FB3-7847-9A00-2004B7617FBE}" type="presParOf" srcId="{539FF313-4939-2546-AAA6-E1A7FD504CA9}" destId="{ED03F60F-66BE-774C-981B-E934F3E5A12C}" srcOrd="1" destOrd="0" presId="urn:microsoft.com/office/officeart/2005/8/layout/hierarchy2"/>
    <dgm:cxn modelId="{CA5CCE4B-DE12-9644-9EA6-BC2C9BDC9583}" type="presParOf" srcId="{ED03F60F-66BE-774C-981B-E934F3E5A12C}" destId="{F0873B4E-9116-1A44-9EE7-8A5C21E4B256}" srcOrd="0" destOrd="0" presId="urn:microsoft.com/office/officeart/2005/8/layout/hierarchy2"/>
    <dgm:cxn modelId="{40077EE4-F85A-0642-A55C-F8F2D4171B27}" type="presParOf" srcId="{F0873B4E-9116-1A44-9EE7-8A5C21E4B256}" destId="{AF55D8A2-B9FE-414C-80D4-22F3A91CE6D8}" srcOrd="0" destOrd="0" presId="urn:microsoft.com/office/officeart/2005/8/layout/hierarchy2"/>
    <dgm:cxn modelId="{900B736C-EF81-8F4E-A212-17D746EC7FC1}" type="presParOf" srcId="{ED03F60F-66BE-774C-981B-E934F3E5A12C}" destId="{C8BA3100-DCE4-A84C-88DA-40EEE169BCA3}" srcOrd="1" destOrd="0" presId="urn:microsoft.com/office/officeart/2005/8/layout/hierarchy2"/>
    <dgm:cxn modelId="{E1AD9FF3-16F7-1B41-94F3-8E05CF033C6C}" type="presParOf" srcId="{C8BA3100-DCE4-A84C-88DA-40EEE169BCA3}" destId="{BB8B298A-7FDF-744E-9CF0-3866F8F606C2}" srcOrd="0" destOrd="0" presId="urn:microsoft.com/office/officeart/2005/8/layout/hierarchy2"/>
    <dgm:cxn modelId="{1B9F851F-9BC4-334C-A5D5-F1D0E6478319}" type="presParOf" srcId="{C8BA3100-DCE4-A84C-88DA-40EEE169BCA3}" destId="{54ACBAF8-0E98-D344-9BB8-09A77910C913}" srcOrd="1" destOrd="0" presId="urn:microsoft.com/office/officeart/2005/8/layout/hierarchy2"/>
    <dgm:cxn modelId="{35EAAC06-DF00-7A45-BEBE-61F8DFD51196}" type="presParOf" srcId="{81DFA144-A472-1E48-9899-97BA9F117C8E}" destId="{A7BEB393-BA33-534B-8C1A-403301CEF724}" srcOrd="2" destOrd="0" presId="urn:microsoft.com/office/officeart/2005/8/layout/hierarchy2"/>
    <dgm:cxn modelId="{95F11855-86A7-F34E-A016-A05FA31BF9BA}" type="presParOf" srcId="{A7BEB393-BA33-534B-8C1A-403301CEF724}" destId="{D3ADA42A-0D96-F54F-A867-B432B63C3F7F}" srcOrd="0" destOrd="0" presId="urn:microsoft.com/office/officeart/2005/8/layout/hierarchy2"/>
    <dgm:cxn modelId="{CC23AA03-C419-F64E-BEE6-93C77D2BD917}" type="presParOf" srcId="{81DFA144-A472-1E48-9899-97BA9F117C8E}" destId="{B9C3BEFD-4892-4147-8B00-0B6B2FBB1CA5}" srcOrd="3" destOrd="0" presId="urn:microsoft.com/office/officeart/2005/8/layout/hierarchy2"/>
    <dgm:cxn modelId="{548D46D7-0D38-A24B-BC90-7C8BDCFAFD17}" type="presParOf" srcId="{B9C3BEFD-4892-4147-8B00-0B6B2FBB1CA5}" destId="{785414B3-C107-544E-BFBF-D42FA2F84146}" srcOrd="0" destOrd="0" presId="urn:microsoft.com/office/officeart/2005/8/layout/hierarchy2"/>
    <dgm:cxn modelId="{CF40E577-78CD-DA40-A292-487AF51490F1}" type="presParOf" srcId="{B9C3BEFD-4892-4147-8B00-0B6B2FBB1CA5}" destId="{E2BD0BE8-8C70-AA4F-BB6B-3658E03533F4}" srcOrd="1" destOrd="0" presId="urn:microsoft.com/office/officeart/2005/8/layout/hierarchy2"/>
    <dgm:cxn modelId="{EECB1D5F-DF7E-594C-9103-1284B26A24DE}" type="presParOf" srcId="{E2BD0BE8-8C70-AA4F-BB6B-3658E03533F4}" destId="{55FD9FF6-8899-FD47-906C-56648F2BF273}" srcOrd="0" destOrd="0" presId="urn:microsoft.com/office/officeart/2005/8/layout/hierarchy2"/>
    <dgm:cxn modelId="{6329DCE3-FA3C-9948-8592-56CC2145DE27}" type="presParOf" srcId="{55FD9FF6-8899-FD47-906C-56648F2BF273}" destId="{E2B0EE94-EBE4-5A4B-AC51-0BB102413CA6}" srcOrd="0" destOrd="0" presId="urn:microsoft.com/office/officeart/2005/8/layout/hierarchy2"/>
    <dgm:cxn modelId="{A9A24F36-8D68-8B4E-AF53-188C61619F8B}" type="presParOf" srcId="{E2BD0BE8-8C70-AA4F-BB6B-3658E03533F4}" destId="{4F8BF9C9-9986-3644-B789-28752E69154F}" srcOrd="1" destOrd="0" presId="urn:microsoft.com/office/officeart/2005/8/layout/hierarchy2"/>
    <dgm:cxn modelId="{E889B905-D213-7644-BCA3-87CC0152D47B}" type="presParOf" srcId="{4F8BF9C9-9986-3644-B789-28752E69154F}" destId="{07C6DFDE-9C9C-3049-9717-7114A980A487}" srcOrd="0" destOrd="0" presId="urn:microsoft.com/office/officeart/2005/8/layout/hierarchy2"/>
    <dgm:cxn modelId="{0C2FFD53-A78C-C340-9CD3-FE9DD2F14F19}" type="presParOf" srcId="{4F8BF9C9-9986-3644-B789-28752E69154F}" destId="{07177A44-1914-1941-9EE1-608AB0048F3C}" srcOrd="1" destOrd="0" presId="urn:microsoft.com/office/officeart/2005/8/layout/hierarchy2"/>
    <dgm:cxn modelId="{CB72167F-B703-3E46-BC20-F3F628473855}" type="presParOf" srcId="{81DFA144-A472-1E48-9899-97BA9F117C8E}" destId="{42A2F579-4A38-8748-AB95-7E311F69AC43}" srcOrd="4" destOrd="0" presId="urn:microsoft.com/office/officeart/2005/8/layout/hierarchy2"/>
    <dgm:cxn modelId="{6FF0FDCC-44F5-6C49-B648-5AAF665041FE}" type="presParOf" srcId="{42A2F579-4A38-8748-AB95-7E311F69AC43}" destId="{DF00039F-6038-9C45-9E6F-111EA4AC19F1}" srcOrd="0" destOrd="0" presId="urn:microsoft.com/office/officeart/2005/8/layout/hierarchy2"/>
    <dgm:cxn modelId="{10574F2C-4869-6D4E-B7E0-E073CF5F6540}" type="presParOf" srcId="{81DFA144-A472-1E48-9899-97BA9F117C8E}" destId="{F3F00D27-0878-E947-ABAD-31DEC24F1FD9}" srcOrd="5" destOrd="0" presId="urn:microsoft.com/office/officeart/2005/8/layout/hierarchy2"/>
    <dgm:cxn modelId="{61CB6508-DA64-D74C-BAE0-228C103B1B04}" type="presParOf" srcId="{F3F00D27-0878-E947-ABAD-31DEC24F1FD9}" destId="{F17C9BD4-2A56-A34D-BB4D-F1BCC0A44EFF}" srcOrd="0" destOrd="0" presId="urn:microsoft.com/office/officeart/2005/8/layout/hierarchy2"/>
    <dgm:cxn modelId="{0A7E5314-C088-654A-AB45-A9E31F3597F0}" type="presParOf" srcId="{F3F00D27-0878-E947-ABAD-31DEC24F1FD9}" destId="{96CB4A31-62FF-6147-BCC1-A77D6ADE5CA1}" srcOrd="1" destOrd="0" presId="urn:microsoft.com/office/officeart/2005/8/layout/hierarchy2"/>
    <dgm:cxn modelId="{2E5C3A96-E7AF-F54D-AE49-F114109E2357}" type="presParOf" srcId="{96CB4A31-62FF-6147-BCC1-A77D6ADE5CA1}" destId="{6942C6B7-D51E-B64B-BA2D-3BCA89F9FA92}" srcOrd="0" destOrd="0" presId="urn:microsoft.com/office/officeart/2005/8/layout/hierarchy2"/>
    <dgm:cxn modelId="{429D7A55-E78E-1E49-A12C-879A4A0B11AC}" type="presParOf" srcId="{6942C6B7-D51E-B64B-BA2D-3BCA89F9FA92}" destId="{0C9A24A0-E849-1D41-861C-49619757468E}" srcOrd="0" destOrd="0" presId="urn:microsoft.com/office/officeart/2005/8/layout/hierarchy2"/>
    <dgm:cxn modelId="{D2B500BA-B68E-8C40-817E-13E5F79EB6AA}" type="presParOf" srcId="{96CB4A31-62FF-6147-BCC1-A77D6ADE5CA1}" destId="{BE594AC5-724E-1745-AC25-B7C970ABAF88}" srcOrd="1" destOrd="0" presId="urn:microsoft.com/office/officeart/2005/8/layout/hierarchy2"/>
    <dgm:cxn modelId="{AACF7EEA-319D-7F4F-9266-797506B01D65}" type="presParOf" srcId="{BE594AC5-724E-1745-AC25-B7C970ABAF88}" destId="{9A236200-0D36-D44F-B716-0C069B1AFD44}" srcOrd="0" destOrd="0" presId="urn:microsoft.com/office/officeart/2005/8/layout/hierarchy2"/>
    <dgm:cxn modelId="{458AE248-F809-BF40-8C4E-11688F319DEA}" type="presParOf" srcId="{BE594AC5-724E-1745-AC25-B7C970ABAF88}" destId="{4FAC4189-D72F-6843-ADAE-F435AEFFDC75}" srcOrd="1" destOrd="0" presId="urn:microsoft.com/office/officeart/2005/8/layout/hierarchy2"/>
    <dgm:cxn modelId="{1DD2B744-7C77-F145-BB6B-20F4EA20C301}" type="presParOf" srcId="{81DFA144-A472-1E48-9899-97BA9F117C8E}" destId="{E9FA005F-98FA-CF45-9DE6-186B6BAFC235}" srcOrd="6" destOrd="0" presId="urn:microsoft.com/office/officeart/2005/8/layout/hierarchy2"/>
    <dgm:cxn modelId="{9D6CACA2-3CBA-2A48-B7B3-721CB776E1A4}" type="presParOf" srcId="{E9FA005F-98FA-CF45-9DE6-186B6BAFC235}" destId="{49B6D411-28D7-944B-936A-5DC420653346}" srcOrd="0" destOrd="0" presId="urn:microsoft.com/office/officeart/2005/8/layout/hierarchy2"/>
    <dgm:cxn modelId="{45C8594D-FBA9-C24D-A9A9-7C36E2EE8BE6}" type="presParOf" srcId="{81DFA144-A472-1E48-9899-97BA9F117C8E}" destId="{38BBF010-5E2C-C448-BC7B-D81FA1ECA313}" srcOrd="7" destOrd="0" presId="urn:microsoft.com/office/officeart/2005/8/layout/hierarchy2"/>
    <dgm:cxn modelId="{6C13F19E-0E94-B846-889E-B9C3ECA6E51B}" type="presParOf" srcId="{38BBF010-5E2C-C448-BC7B-D81FA1ECA313}" destId="{F82BFB20-FDA1-A44F-BDB2-2F1B641FC471}" srcOrd="0" destOrd="0" presId="urn:microsoft.com/office/officeart/2005/8/layout/hierarchy2"/>
    <dgm:cxn modelId="{787617A6-363F-114A-9BF0-7289794DE36F}" type="presParOf" srcId="{38BBF010-5E2C-C448-BC7B-D81FA1ECA313}" destId="{AE3A4EC9-BFB3-E542-8291-1095E32E76F7}" srcOrd="1" destOrd="0" presId="urn:microsoft.com/office/officeart/2005/8/layout/hierarchy2"/>
    <dgm:cxn modelId="{6FF4D1B5-BF6E-8046-8C41-E6ECB57AD62E}" type="presParOf" srcId="{AE3A4EC9-BFB3-E542-8291-1095E32E76F7}" destId="{41A2C2E4-5C95-1C40-9DC7-ABD8BC5F29F7}" srcOrd="0" destOrd="0" presId="urn:microsoft.com/office/officeart/2005/8/layout/hierarchy2"/>
    <dgm:cxn modelId="{B6C64226-78C1-324F-931B-18EAF90D58DE}" type="presParOf" srcId="{41A2C2E4-5C95-1C40-9DC7-ABD8BC5F29F7}" destId="{360B07DB-8F6B-0547-BB15-466A0CC81D60}" srcOrd="0" destOrd="0" presId="urn:microsoft.com/office/officeart/2005/8/layout/hierarchy2"/>
    <dgm:cxn modelId="{4F69518C-26CF-104D-ACF6-2BE3EB785418}" type="presParOf" srcId="{AE3A4EC9-BFB3-E542-8291-1095E32E76F7}" destId="{9C9AC624-7058-B544-86AC-662C13A74EB2}" srcOrd="1" destOrd="0" presId="urn:microsoft.com/office/officeart/2005/8/layout/hierarchy2"/>
    <dgm:cxn modelId="{7BBD9977-3C7E-8646-B1BF-AE1B8D29C823}" type="presParOf" srcId="{9C9AC624-7058-B544-86AC-662C13A74EB2}" destId="{9BC7033D-90F5-D547-B526-7616D8112405}" srcOrd="0" destOrd="0" presId="urn:microsoft.com/office/officeart/2005/8/layout/hierarchy2"/>
    <dgm:cxn modelId="{7A67F13B-66E1-3A46-91DF-6190CBC49469}" type="presParOf" srcId="{9C9AC624-7058-B544-86AC-662C13A74EB2}" destId="{615125A8-7EF9-3C40-8894-B8E52F5D4348}" srcOrd="1" destOrd="0" presId="urn:microsoft.com/office/officeart/2005/8/layout/hierarchy2"/>
    <dgm:cxn modelId="{30B485B9-B61A-7341-AF4A-5EF583040202}" type="presParOf" srcId="{81DFA144-A472-1E48-9899-97BA9F117C8E}" destId="{FD3D45D8-358B-1346-A07E-CB2A109BE9D4}" srcOrd="8" destOrd="0" presId="urn:microsoft.com/office/officeart/2005/8/layout/hierarchy2"/>
    <dgm:cxn modelId="{A30990FB-1A39-604E-B082-9EE2F0B6B671}" type="presParOf" srcId="{FD3D45D8-358B-1346-A07E-CB2A109BE9D4}" destId="{80F45D81-A9C9-B242-8416-688DF47C08FD}" srcOrd="0" destOrd="0" presId="urn:microsoft.com/office/officeart/2005/8/layout/hierarchy2"/>
    <dgm:cxn modelId="{C6EF0389-F1FD-8A46-8071-8AED97F3C887}" type="presParOf" srcId="{81DFA144-A472-1E48-9899-97BA9F117C8E}" destId="{51B1A485-70DC-CC4C-946B-983DA081253F}" srcOrd="9" destOrd="0" presId="urn:microsoft.com/office/officeart/2005/8/layout/hierarchy2"/>
    <dgm:cxn modelId="{637E0937-A107-264C-B2E7-CDB2CCE9CE18}" type="presParOf" srcId="{51B1A485-70DC-CC4C-946B-983DA081253F}" destId="{9CC264AD-4BEC-ED49-9B43-4C6D40440324}" srcOrd="0" destOrd="0" presId="urn:microsoft.com/office/officeart/2005/8/layout/hierarchy2"/>
    <dgm:cxn modelId="{C394EDBF-18A0-DB46-9F24-DBBDA9E956BB}" type="presParOf" srcId="{51B1A485-70DC-CC4C-946B-983DA081253F}" destId="{CEB3F625-D7DD-3E41-A591-1C6B8008D5DD}" srcOrd="1" destOrd="0" presId="urn:microsoft.com/office/officeart/2005/8/layout/hierarchy2"/>
    <dgm:cxn modelId="{5D3ED0AE-785E-9C4F-A4EC-A28C30362347}" type="presParOf" srcId="{CEB3F625-D7DD-3E41-A591-1C6B8008D5DD}" destId="{465F730C-8AEA-1E41-A1EC-7B4C00E1C517}" srcOrd="0" destOrd="0" presId="urn:microsoft.com/office/officeart/2005/8/layout/hierarchy2"/>
    <dgm:cxn modelId="{96175104-F25A-6C4A-8896-33AC19A7474B}" type="presParOf" srcId="{465F730C-8AEA-1E41-A1EC-7B4C00E1C517}" destId="{C50A7799-833A-7741-9549-11E993691E76}" srcOrd="0" destOrd="0" presId="urn:microsoft.com/office/officeart/2005/8/layout/hierarchy2"/>
    <dgm:cxn modelId="{279FCEA3-09FD-7746-A7F3-AD08F5E6DAA8}" type="presParOf" srcId="{CEB3F625-D7DD-3E41-A591-1C6B8008D5DD}" destId="{ACFB724F-8459-5040-8A13-FDEEC2BA69F8}" srcOrd="1" destOrd="0" presId="urn:microsoft.com/office/officeart/2005/8/layout/hierarchy2"/>
    <dgm:cxn modelId="{81569CCF-8F5B-9B4A-9B5E-786198A4066D}" type="presParOf" srcId="{ACFB724F-8459-5040-8A13-FDEEC2BA69F8}" destId="{D98EE982-C80D-2449-810E-0EB2CF9476CF}" srcOrd="0" destOrd="0" presId="urn:microsoft.com/office/officeart/2005/8/layout/hierarchy2"/>
    <dgm:cxn modelId="{AF82D15A-1C57-3048-8778-E0D3A047D541}" type="presParOf" srcId="{ACFB724F-8459-5040-8A13-FDEEC2BA69F8}" destId="{252F519C-9DB3-074F-9515-E01ED6B55A31}" srcOrd="1" destOrd="0" presId="urn:microsoft.com/office/officeart/2005/8/layout/hierarchy2"/>
    <dgm:cxn modelId="{2B05DC45-E9F0-FA4B-A5B8-DB93617A347E}" type="presParOf" srcId="{81DFA144-A472-1E48-9899-97BA9F117C8E}" destId="{FDAB70E7-6D6E-D747-B3F5-6307EABEC4E0}" srcOrd="10" destOrd="0" presId="urn:microsoft.com/office/officeart/2005/8/layout/hierarchy2"/>
    <dgm:cxn modelId="{DC2B3B45-3B38-DE4F-A27F-0E0E68A31D07}" type="presParOf" srcId="{FDAB70E7-6D6E-D747-B3F5-6307EABEC4E0}" destId="{91D6A864-917B-344F-A029-00342E7829DC}" srcOrd="0" destOrd="0" presId="urn:microsoft.com/office/officeart/2005/8/layout/hierarchy2"/>
    <dgm:cxn modelId="{861B2C67-F9B8-5E45-8975-C961266A161F}" type="presParOf" srcId="{81DFA144-A472-1E48-9899-97BA9F117C8E}" destId="{59EAF7A0-830C-F845-B6BF-16183E712022}" srcOrd="11" destOrd="0" presId="urn:microsoft.com/office/officeart/2005/8/layout/hierarchy2"/>
    <dgm:cxn modelId="{E79C29CB-681D-A642-B93D-3E687B6AC668}" type="presParOf" srcId="{59EAF7A0-830C-F845-B6BF-16183E712022}" destId="{71EBB5C4-1320-4D41-AA3C-C561B9D1787A}" srcOrd="0" destOrd="0" presId="urn:microsoft.com/office/officeart/2005/8/layout/hierarchy2"/>
    <dgm:cxn modelId="{BC35F31D-C8C9-7A44-8C42-59A6ED6A900B}" type="presParOf" srcId="{59EAF7A0-830C-F845-B6BF-16183E712022}" destId="{B7B8A245-F46C-0D40-BD51-E15D0084900D}" srcOrd="1" destOrd="0" presId="urn:microsoft.com/office/officeart/2005/8/layout/hierarchy2"/>
    <dgm:cxn modelId="{31DAFDE5-00AC-EC42-9637-1A5D0D71F902}" type="presParOf" srcId="{81DFA144-A472-1E48-9899-97BA9F117C8E}" destId="{6A36D4E7-7823-C348-9156-F60AC186ACBA}" srcOrd="12" destOrd="0" presId="urn:microsoft.com/office/officeart/2005/8/layout/hierarchy2"/>
    <dgm:cxn modelId="{92435275-AE7E-3542-84E4-C1CA20A5BB19}" type="presParOf" srcId="{6A36D4E7-7823-C348-9156-F60AC186ACBA}" destId="{DF7B85D9-8EC3-174E-9B4E-39F2AC8544C2}" srcOrd="0" destOrd="0" presId="urn:microsoft.com/office/officeart/2005/8/layout/hierarchy2"/>
    <dgm:cxn modelId="{BB9374D2-C7C2-0545-926C-40A73100219D}" type="presParOf" srcId="{81DFA144-A472-1E48-9899-97BA9F117C8E}" destId="{96207DEC-C822-1542-A516-60E0334A4774}" srcOrd="13" destOrd="0" presId="urn:microsoft.com/office/officeart/2005/8/layout/hierarchy2"/>
    <dgm:cxn modelId="{704ACAB0-6910-DD47-9FB6-4EF872F91B67}" type="presParOf" srcId="{96207DEC-C822-1542-A516-60E0334A4774}" destId="{6480DC92-0B51-3A4A-8544-297628031956}" srcOrd="0" destOrd="0" presId="urn:microsoft.com/office/officeart/2005/8/layout/hierarchy2"/>
    <dgm:cxn modelId="{BA02672E-BD80-3B4E-94BC-6A27E2626EF8}" type="presParOf" srcId="{96207DEC-C822-1542-A516-60E0334A4774}" destId="{EDAB7504-B412-7E4D-8A2C-0772E47FBA6A}" srcOrd="1" destOrd="0" presId="urn:microsoft.com/office/officeart/2005/8/layout/hierarchy2"/>
    <dgm:cxn modelId="{D3BE342C-369A-9E44-8F25-D4A22A63748D}" type="presParOf" srcId="{EDAB7504-B412-7E4D-8A2C-0772E47FBA6A}" destId="{046FC0C8-DC95-8146-A04A-0539F44BA029}" srcOrd="0" destOrd="0" presId="urn:microsoft.com/office/officeart/2005/8/layout/hierarchy2"/>
    <dgm:cxn modelId="{98653997-506E-5F49-B632-BFBCCA954AB6}" type="presParOf" srcId="{046FC0C8-DC95-8146-A04A-0539F44BA029}" destId="{F50D162D-17E5-BB41-B9D2-60B65597CDE2}" srcOrd="0" destOrd="0" presId="urn:microsoft.com/office/officeart/2005/8/layout/hierarchy2"/>
    <dgm:cxn modelId="{30D72021-9663-9540-BFB2-3BB57DD38E36}" type="presParOf" srcId="{EDAB7504-B412-7E4D-8A2C-0772E47FBA6A}" destId="{F8794E6A-5BA6-AD43-9923-340FAF3A918C}" srcOrd="1" destOrd="0" presId="urn:microsoft.com/office/officeart/2005/8/layout/hierarchy2"/>
    <dgm:cxn modelId="{5A62FA58-B70A-C244-A07E-791F4662688C}" type="presParOf" srcId="{F8794E6A-5BA6-AD43-9923-340FAF3A918C}" destId="{96543C68-4C70-C64B-9594-333E559E20F3}" srcOrd="0" destOrd="0" presId="urn:microsoft.com/office/officeart/2005/8/layout/hierarchy2"/>
    <dgm:cxn modelId="{4D23EB08-51E2-B74E-9050-264CC5EC5F4F}" type="presParOf" srcId="{F8794E6A-5BA6-AD43-9923-340FAF3A918C}" destId="{A803BB82-407F-4246-8E22-701340511AF9}" srcOrd="1" destOrd="0" presId="urn:microsoft.com/office/officeart/2005/8/layout/hierarchy2"/>
    <dgm:cxn modelId="{EE1D8230-7676-9949-8FF1-46D9A242E565}" type="presParOf" srcId="{81DFA144-A472-1E48-9899-97BA9F117C8E}" destId="{C291F74C-0D89-D64F-AEEA-7AA63F608B40}" srcOrd="14" destOrd="0" presId="urn:microsoft.com/office/officeart/2005/8/layout/hierarchy2"/>
    <dgm:cxn modelId="{DB41E00E-13C6-D846-8839-D25236D11CB7}" type="presParOf" srcId="{C291F74C-0D89-D64F-AEEA-7AA63F608B40}" destId="{49F9D58D-D9C9-DE4D-944C-A1F8D2FD3F61}" srcOrd="0" destOrd="0" presId="urn:microsoft.com/office/officeart/2005/8/layout/hierarchy2"/>
    <dgm:cxn modelId="{A78BB87A-47C6-134F-A13D-1870E63FFBDD}" type="presParOf" srcId="{81DFA144-A472-1E48-9899-97BA9F117C8E}" destId="{00D78077-3866-834E-89E9-F7825D245939}" srcOrd="15" destOrd="0" presId="urn:microsoft.com/office/officeart/2005/8/layout/hierarchy2"/>
    <dgm:cxn modelId="{B925953F-A6C4-E44C-9931-0EA5DDB6F586}" type="presParOf" srcId="{00D78077-3866-834E-89E9-F7825D245939}" destId="{AAD11BD0-D640-1C4F-B940-08D82DEDC586}" srcOrd="0" destOrd="0" presId="urn:microsoft.com/office/officeart/2005/8/layout/hierarchy2"/>
    <dgm:cxn modelId="{673E4AD9-5DC9-F744-B66E-338328DBEA1A}" type="presParOf" srcId="{00D78077-3866-834E-89E9-F7825D245939}" destId="{4779740C-9BD9-9F47-B9C4-F6943057050D}" srcOrd="1" destOrd="0" presId="urn:microsoft.com/office/officeart/2005/8/layout/hierarchy2"/>
    <dgm:cxn modelId="{12518E19-C7B6-C440-989F-D273BC5A6452}" type="presParOf" srcId="{4779740C-9BD9-9F47-B9C4-F6943057050D}" destId="{2AB40569-D47E-4E47-99AB-16F137CBE944}" srcOrd="0" destOrd="0" presId="urn:microsoft.com/office/officeart/2005/8/layout/hierarchy2"/>
    <dgm:cxn modelId="{AE01F682-C038-294C-A340-8E302E72107D}" type="presParOf" srcId="{2AB40569-D47E-4E47-99AB-16F137CBE944}" destId="{AC766A95-3D4B-4846-B832-140960D6436E}" srcOrd="0" destOrd="0" presId="urn:microsoft.com/office/officeart/2005/8/layout/hierarchy2"/>
    <dgm:cxn modelId="{4FDEA52D-9D6F-274F-B83F-B0CC7635B4B8}" type="presParOf" srcId="{4779740C-9BD9-9F47-B9C4-F6943057050D}" destId="{5483E0F6-886D-D449-BCF0-75040806BD3A}" srcOrd="1" destOrd="0" presId="urn:microsoft.com/office/officeart/2005/8/layout/hierarchy2"/>
    <dgm:cxn modelId="{10BCA5E5-47F4-8042-8DEB-3DFA672639EA}" type="presParOf" srcId="{5483E0F6-886D-D449-BCF0-75040806BD3A}" destId="{B12E964E-E948-DF4D-9A74-C3DCCB11B550}" srcOrd="0" destOrd="0" presId="urn:microsoft.com/office/officeart/2005/8/layout/hierarchy2"/>
    <dgm:cxn modelId="{1409C085-F84E-4E48-881F-304FE08F6AC3}" type="presParOf" srcId="{5483E0F6-886D-D449-BCF0-75040806BD3A}" destId="{752638AD-8B78-9345-9886-55EDC50DB26D}" srcOrd="1" destOrd="0" presId="urn:microsoft.com/office/officeart/2005/8/layout/hierarchy2"/>
    <dgm:cxn modelId="{C3E7FDBE-9876-014E-8E07-266E61C65524}" type="presParOf" srcId="{81DFA144-A472-1E48-9899-97BA9F117C8E}" destId="{315DEC8D-4E1F-374E-8CC3-B5BD352C261F}" srcOrd="16" destOrd="0" presId="urn:microsoft.com/office/officeart/2005/8/layout/hierarchy2"/>
    <dgm:cxn modelId="{96802DFF-0889-2848-81C3-D2CFE28012A9}" type="presParOf" srcId="{315DEC8D-4E1F-374E-8CC3-B5BD352C261F}" destId="{954A066B-B59A-7A4B-B831-06B55E8BC664}" srcOrd="0" destOrd="0" presId="urn:microsoft.com/office/officeart/2005/8/layout/hierarchy2"/>
    <dgm:cxn modelId="{C78696CF-70DA-1043-9097-7113A1426888}" type="presParOf" srcId="{81DFA144-A472-1E48-9899-97BA9F117C8E}" destId="{F00CDF9B-6A54-0445-BE2B-712278D140D0}" srcOrd="17" destOrd="0" presId="urn:microsoft.com/office/officeart/2005/8/layout/hierarchy2"/>
    <dgm:cxn modelId="{6F0CE487-970D-AB43-9701-7DDDE69605C1}" type="presParOf" srcId="{F00CDF9B-6A54-0445-BE2B-712278D140D0}" destId="{B7B18CDF-F689-734E-B2A7-E0F3209BF1C1}" srcOrd="0" destOrd="0" presId="urn:microsoft.com/office/officeart/2005/8/layout/hierarchy2"/>
    <dgm:cxn modelId="{7BFC57A9-F2BB-844D-819E-21B4C49C7697}" type="presParOf" srcId="{F00CDF9B-6A54-0445-BE2B-712278D140D0}" destId="{5961B155-A041-DF4F-9ABD-D917EAF93974}" srcOrd="1" destOrd="0" presId="urn:microsoft.com/office/officeart/2005/8/layout/hierarchy2"/>
    <dgm:cxn modelId="{0B94B887-5D88-D342-BF9B-9140B034178C}" type="presParOf" srcId="{5961B155-A041-DF4F-9ABD-D917EAF93974}" destId="{83131099-E407-A04D-929F-465976416652}" srcOrd="0" destOrd="0" presId="urn:microsoft.com/office/officeart/2005/8/layout/hierarchy2"/>
    <dgm:cxn modelId="{27E1D142-E1EF-F74D-9551-A2456CFA7A09}" type="presParOf" srcId="{83131099-E407-A04D-929F-465976416652}" destId="{1975E41A-7458-7A4F-A8D0-97475B929BBC}" srcOrd="0" destOrd="0" presId="urn:microsoft.com/office/officeart/2005/8/layout/hierarchy2"/>
    <dgm:cxn modelId="{006995F7-8A6C-DF4D-B81C-95E0FC6BEEDF}" type="presParOf" srcId="{5961B155-A041-DF4F-9ABD-D917EAF93974}" destId="{EE8E965A-2CF3-7341-AC52-D9C843A54F6F}" srcOrd="1" destOrd="0" presId="urn:microsoft.com/office/officeart/2005/8/layout/hierarchy2"/>
    <dgm:cxn modelId="{C0C62A10-20DC-B243-9C9A-7F041B138B2E}" type="presParOf" srcId="{EE8E965A-2CF3-7341-AC52-D9C843A54F6F}" destId="{29C21966-EF7A-3642-87E4-5362FFD2ED93}" srcOrd="0" destOrd="0" presId="urn:microsoft.com/office/officeart/2005/8/layout/hierarchy2"/>
    <dgm:cxn modelId="{A5AEBF6A-B673-2244-BF18-73A7F58A9EAA}" type="presParOf" srcId="{EE8E965A-2CF3-7341-AC52-D9C843A54F6F}" destId="{B297545C-279B-5C4C-BD96-399E089F71D3}" srcOrd="1" destOrd="0" presId="urn:microsoft.com/office/officeart/2005/8/layout/hierarchy2"/>
    <dgm:cxn modelId="{B5288B35-C36B-AF46-91B5-B2C1BF360B7F}" type="presParOf" srcId="{81DFA144-A472-1E48-9899-97BA9F117C8E}" destId="{7138BF20-13A4-B449-B101-EABD4221F64F}" srcOrd="18" destOrd="0" presId="urn:microsoft.com/office/officeart/2005/8/layout/hierarchy2"/>
    <dgm:cxn modelId="{B93656A2-7C66-D743-ADF9-5B63F122F14E}" type="presParOf" srcId="{7138BF20-13A4-B449-B101-EABD4221F64F}" destId="{192ED42F-ED87-CE42-BB33-C7388CEBE97A}" srcOrd="0" destOrd="0" presId="urn:microsoft.com/office/officeart/2005/8/layout/hierarchy2"/>
    <dgm:cxn modelId="{DEB2B2D3-C207-6B41-AD1C-061AED0D4796}" type="presParOf" srcId="{81DFA144-A472-1E48-9899-97BA9F117C8E}" destId="{F5B33F34-76EA-A648-9BC2-004EAE272459}" srcOrd="19" destOrd="0" presId="urn:microsoft.com/office/officeart/2005/8/layout/hierarchy2"/>
    <dgm:cxn modelId="{42D68143-4AAA-B546-9A10-B11228154B44}" type="presParOf" srcId="{F5B33F34-76EA-A648-9BC2-004EAE272459}" destId="{B687B9D9-ECF6-A746-9EDF-30B4D807FA85}" srcOrd="0" destOrd="0" presId="urn:microsoft.com/office/officeart/2005/8/layout/hierarchy2"/>
    <dgm:cxn modelId="{1FF2EDC6-1140-2B40-8D74-91CB52579EB9}" type="presParOf" srcId="{F5B33F34-76EA-A648-9BC2-004EAE272459}" destId="{3DA577D7-C1FC-5247-8974-04F9D70AA97C}" srcOrd="1" destOrd="0" presId="urn:microsoft.com/office/officeart/2005/8/layout/hierarchy2"/>
    <dgm:cxn modelId="{8D13EF54-ACA9-2441-AB13-A5DA79ADBCE3}" type="presParOf" srcId="{3DA577D7-C1FC-5247-8974-04F9D70AA97C}" destId="{3CB05615-D0F6-BB4E-BF51-077F9C773074}" srcOrd="0" destOrd="0" presId="urn:microsoft.com/office/officeart/2005/8/layout/hierarchy2"/>
    <dgm:cxn modelId="{29794EEA-B60D-7F42-BD02-35F45C6BD962}" type="presParOf" srcId="{3CB05615-D0F6-BB4E-BF51-077F9C773074}" destId="{AB20687E-CF85-174E-A724-3A876A23034B}" srcOrd="0" destOrd="0" presId="urn:microsoft.com/office/officeart/2005/8/layout/hierarchy2"/>
    <dgm:cxn modelId="{9FAE558A-6AAF-B84A-93FF-B9CA82E6AE94}" type="presParOf" srcId="{3DA577D7-C1FC-5247-8974-04F9D70AA97C}" destId="{20C1B8A7-9D34-FA45-A91A-3AC5FC6141E4}" srcOrd="1" destOrd="0" presId="urn:microsoft.com/office/officeart/2005/8/layout/hierarchy2"/>
    <dgm:cxn modelId="{872F97C8-D198-DD41-A275-85F9C9CD6AC1}" type="presParOf" srcId="{20C1B8A7-9D34-FA45-A91A-3AC5FC6141E4}" destId="{F65F7FA4-98AA-1447-9BE0-659C7C87D8EF}" srcOrd="0" destOrd="0" presId="urn:microsoft.com/office/officeart/2005/8/layout/hierarchy2"/>
    <dgm:cxn modelId="{E91178BA-3958-5D48-AB9D-1602DA388CB0}" type="presParOf" srcId="{20C1B8A7-9D34-FA45-A91A-3AC5FC6141E4}" destId="{1EFE0B84-73E7-5943-BD63-C394D671A813}" srcOrd="1" destOrd="0" presId="urn:microsoft.com/office/officeart/2005/8/layout/hierarchy2"/>
    <dgm:cxn modelId="{7352D12E-846B-1D4A-B138-A7228D14D988}" type="presParOf" srcId="{81DFA144-A472-1E48-9899-97BA9F117C8E}" destId="{7CEDA7D3-35E6-464C-A7E8-BD202B573D15}" srcOrd="20" destOrd="0" presId="urn:microsoft.com/office/officeart/2005/8/layout/hierarchy2"/>
    <dgm:cxn modelId="{FDF096DA-AB8C-FA48-A884-A6857EE7CA91}" type="presParOf" srcId="{7CEDA7D3-35E6-464C-A7E8-BD202B573D15}" destId="{8EE6A3D6-0C6F-014F-B8B7-C778EADDFAF3}" srcOrd="0" destOrd="0" presId="urn:microsoft.com/office/officeart/2005/8/layout/hierarchy2"/>
    <dgm:cxn modelId="{EF45EF2A-F72F-594A-91EF-05346A1996BF}" type="presParOf" srcId="{81DFA144-A472-1E48-9899-97BA9F117C8E}" destId="{7AE6F394-082D-E948-B2AA-55505939D286}" srcOrd="21" destOrd="0" presId="urn:microsoft.com/office/officeart/2005/8/layout/hierarchy2"/>
    <dgm:cxn modelId="{F6CC3AC6-EBAB-D845-994A-9EDC1471546F}" type="presParOf" srcId="{7AE6F394-082D-E948-B2AA-55505939D286}" destId="{BF2FFE8E-D0E8-2841-B3A8-F34D393E34F5}" srcOrd="0" destOrd="0" presId="urn:microsoft.com/office/officeart/2005/8/layout/hierarchy2"/>
    <dgm:cxn modelId="{244BD567-106B-8D4C-A711-7E7E431A3EDB}" type="presParOf" srcId="{7AE6F394-082D-E948-B2AA-55505939D286}" destId="{0B24A6FD-452D-6D44-BD40-4C5469CB8773}" srcOrd="1" destOrd="0" presId="urn:microsoft.com/office/officeart/2005/8/layout/hierarchy2"/>
    <dgm:cxn modelId="{8A734E8A-F1A8-C846-ADB4-72DC3B0A656C}" type="presParOf" srcId="{0B24A6FD-452D-6D44-BD40-4C5469CB8773}" destId="{7FEDC3E5-EB2F-DC4C-B263-0EA3026CA3C9}" srcOrd="0" destOrd="0" presId="urn:microsoft.com/office/officeart/2005/8/layout/hierarchy2"/>
    <dgm:cxn modelId="{72BC24B4-74BB-3540-B251-D272DC46430D}" type="presParOf" srcId="{7FEDC3E5-EB2F-DC4C-B263-0EA3026CA3C9}" destId="{FCA1098A-8731-8A45-AE1F-E105ABED1370}" srcOrd="0" destOrd="0" presId="urn:microsoft.com/office/officeart/2005/8/layout/hierarchy2"/>
    <dgm:cxn modelId="{DAB8664A-94FE-8940-A9C9-F91D7B49A5BE}" type="presParOf" srcId="{0B24A6FD-452D-6D44-BD40-4C5469CB8773}" destId="{45749707-47DB-174C-90AB-B5AECE9339F0}" srcOrd="1" destOrd="0" presId="urn:microsoft.com/office/officeart/2005/8/layout/hierarchy2"/>
    <dgm:cxn modelId="{BEB2D78B-24A0-F941-A386-52768AE181D6}" type="presParOf" srcId="{45749707-47DB-174C-90AB-B5AECE9339F0}" destId="{E6D560FB-43D8-E84E-943B-24D1CACD74D1}" srcOrd="0" destOrd="0" presId="urn:microsoft.com/office/officeart/2005/8/layout/hierarchy2"/>
    <dgm:cxn modelId="{87661901-E859-9C49-B214-8457F4E78068}" type="presParOf" srcId="{45749707-47DB-174C-90AB-B5AECE9339F0}" destId="{32CF5659-423C-924F-8CD2-EDF5D5658DF8}" srcOrd="1" destOrd="0" presId="urn:microsoft.com/office/officeart/2005/8/layout/hierarchy2"/>
    <dgm:cxn modelId="{6C585EC5-43B3-8B43-8FA9-934FF5E8468E}" type="presParOf" srcId="{81DFA144-A472-1E48-9899-97BA9F117C8E}" destId="{FD0F1347-770B-3A4E-AB2B-F01CF4401F68}" srcOrd="22" destOrd="0" presId="urn:microsoft.com/office/officeart/2005/8/layout/hierarchy2"/>
    <dgm:cxn modelId="{BBFB84D5-3D94-1B44-853E-635BE292493F}" type="presParOf" srcId="{FD0F1347-770B-3A4E-AB2B-F01CF4401F68}" destId="{F9ADE2E2-4103-204E-AFDD-9B12F1A5B655}" srcOrd="0" destOrd="0" presId="urn:microsoft.com/office/officeart/2005/8/layout/hierarchy2"/>
    <dgm:cxn modelId="{3B43242D-88E7-E641-8C72-9C262CF66435}" type="presParOf" srcId="{81DFA144-A472-1E48-9899-97BA9F117C8E}" destId="{3118FEA6-4E09-3E41-8289-3AE2F85E3F7F}" srcOrd="23" destOrd="0" presId="urn:microsoft.com/office/officeart/2005/8/layout/hierarchy2"/>
    <dgm:cxn modelId="{2086B05D-55E8-3B46-BBF8-21014AB3229D}" type="presParOf" srcId="{3118FEA6-4E09-3E41-8289-3AE2F85E3F7F}" destId="{DBF5BF89-3263-CD4E-9E16-0AC1BA7A0614}" srcOrd="0" destOrd="0" presId="urn:microsoft.com/office/officeart/2005/8/layout/hierarchy2"/>
    <dgm:cxn modelId="{800A3E9F-C11B-7846-859B-5B18AD182A90}" type="presParOf" srcId="{3118FEA6-4E09-3E41-8289-3AE2F85E3F7F}" destId="{FE6305DC-349E-8647-95E7-5901A02440D9}" srcOrd="1" destOrd="0" presId="urn:microsoft.com/office/officeart/2005/8/layout/hierarchy2"/>
    <dgm:cxn modelId="{99E161DA-0E6A-8746-8E29-DEAD8E89BFE7}" type="presParOf" srcId="{FE6305DC-349E-8647-95E7-5901A02440D9}" destId="{A9C3C235-640E-6D41-B588-2B893F4D59DF}" srcOrd="0" destOrd="0" presId="urn:microsoft.com/office/officeart/2005/8/layout/hierarchy2"/>
    <dgm:cxn modelId="{46DC61CD-A6EE-434D-9EFF-69CF08DAB6B3}" type="presParOf" srcId="{A9C3C235-640E-6D41-B588-2B893F4D59DF}" destId="{2EE2A8D4-5A46-C847-8F1A-37A7A6D68E87}" srcOrd="0" destOrd="0" presId="urn:microsoft.com/office/officeart/2005/8/layout/hierarchy2"/>
    <dgm:cxn modelId="{6BAF975B-010D-ED42-BD5F-9AE8E9595E69}" type="presParOf" srcId="{FE6305DC-349E-8647-95E7-5901A02440D9}" destId="{4942E8B4-4BAD-4A4B-BAAD-4CE38C39DF21}" srcOrd="1" destOrd="0" presId="urn:microsoft.com/office/officeart/2005/8/layout/hierarchy2"/>
    <dgm:cxn modelId="{AA296485-7140-FE43-9955-9CDF0D9EF457}" type="presParOf" srcId="{4942E8B4-4BAD-4A4B-BAAD-4CE38C39DF21}" destId="{A50380F1-A06B-0041-B85C-E77DB06022FC}" srcOrd="0" destOrd="0" presId="urn:microsoft.com/office/officeart/2005/8/layout/hierarchy2"/>
    <dgm:cxn modelId="{CA41B2EC-74FB-924D-8102-59DA0D2511F2}" type="presParOf" srcId="{4942E8B4-4BAD-4A4B-BAAD-4CE38C39DF21}" destId="{3C2A985D-A274-C34D-A178-E2BB2911A30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3B2E4C9-6739-0940-BFE0-6E1FBF8066B7}" type="doc">
      <dgm:prSet loTypeId="urn:microsoft.com/office/officeart/2005/8/layout/radial6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25E5DA0-6ECA-5845-A3C1-730172FCAABF}">
      <dgm:prSet phldrT="[Text]" custT="1"/>
      <dgm:spPr/>
      <dgm:t>
        <a:bodyPr/>
        <a:lstStyle/>
        <a:p>
          <a:r>
            <a:rPr lang="en-US" sz="1500" b="1" dirty="0" smtClean="0">
              <a:latin typeface="Calibri"/>
              <a:cs typeface="Calibri"/>
            </a:rPr>
            <a:t>(Re)Discovering Faith</a:t>
          </a:r>
          <a:endParaRPr lang="en-US" sz="1500" b="1" dirty="0">
            <a:latin typeface="Calibri"/>
            <a:cs typeface="Calibri"/>
          </a:endParaRPr>
        </a:p>
      </dgm:t>
    </dgm:pt>
    <dgm:pt modelId="{93B20F67-1E67-794E-9682-CA2E507F8A7F}" type="parTrans" cxnId="{51C45EDA-B0EC-8248-964C-80D7628CEAC4}">
      <dgm:prSet/>
      <dgm:spPr/>
      <dgm:t>
        <a:bodyPr/>
        <a:lstStyle/>
        <a:p>
          <a:endParaRPr lang="en-US" dirty="0"/>
        </a:p>
      </dgm:t>
    </dgm:pt>
    <dgm:pt modelId="{57D301EC-B287-254C-8E82-6299E2BB7719}" type="sibTrans" cxnId="{51C45EDA-B0EC-8248-964C-80D7628CEAC4}">
      <dgm:prSet/>
      <dgm:spPr/>
      <dgm:t>
        <a:bodyPr/>
        <a:lstStyle/>
        <a:p>
          <a:endParaRPr lang="en-US"/>
        </a:p>
      </dgm:t>
    </dgm:pt>
    <dgm:pt modelId="{9B5C8DC4-64F2-404D-A314-7B86FD16EF59}">
      <dgm:prSet phldrT="[Text]" custT="1"/>
      <dgm:spPr/>
      <dgm:t>
        <a:bodyPr/>
        <a:lstStyle/>
        <a:p>
          <a:r>
            <a:rPr lang="en-US" sz="1500" b="1" dirty="0" smtClean="0">
              <a:latin typeface="Calibri"/>
              <a:cs typeface="Calibri"/>
            </a:rPr>
            <a:t>Justice, Service, Mission</a:t>
          </a:r>
          <a:endParaRPr lang="en-US" sz="1500" b="1" dirty="0">
            <a:latin typeface="Calibri"/>
            <a:cs typeface="Calibri"/>
          </a:endParaRPr>
        </a:p>
      </dgm:t>
    </dgm:pt>
    <dgm:pt modelId="{C1F716B6-72C4-CD4E-8131-C491638D39D2}" type="parTrans" cxnId="{C323A366-3840-D74B-8415-EF4C5439EE2E}">
      <dgm:prSet/>
      <dgm:spPr/>
      <dgm:t>
        <a:bodyPr/>
        <a:lstStyle/>
        <a:p>
          <a:endParaRPr lang="en-US" dirty="0"/>
        </a:p>
      </dgm:t>
    </dgm:pt>
    <dgm:pt modelId="{EE5D0926-97ED-FD4E-8282-AD8CC083BDD0}" type="sibTrans" cxnId="{C323A366-3840-D74B-8415-EF4C5439EE2E}">
      <dgm:prSet/>
      <dgm:spPr/>
      <dgm:t>
        <a:bodyPr/>
        <a:lstStyle/>
        <a:p>
          <a:endParaRPr lang="en-US"/>
        </a:p>
      </dgm:t>
    </dgm:pt>
    <dgm:pt modelId="{9B651A59-0684-C64A-8AAF-45B682A48F36}">
      <dgm:prSet phldrT="[Text]" custT="1"/>
      <dgm:spPr/>
      <dgm:t>
        <a:bodyPr/>
        <a:lstStyle/>
        <a:p>
          <a:r>
            <a:rPr lang="en-US" sz="1500" b="1" dirty="0" smtClean="0">
              <a:latin typeface="Calibri"/>
              <a:cs typeface="Calibri"/>
            </a:rPr>
            <a:t>Scripture Enrichment</a:t>
          </a:r>
          <a:endParaRPr lang="en-US" sz="1500" b="1" dirty="0">
            <a:latin typeface="Calibri"/>
            <a:cs typeface="Calibri"/>
          </a:endParaRPr>
        </a:p>
      </dgm:t>
    </dgm:pt>
    <dgm:pt modelId="{7C2F16BB-6538-8842-9CA2-71C8213DDDF2}" type="parTrans" cxnId="{CFE06D2F-91F5-AF4A-A903-1AABFD89F0C6}">
      <dgm:prSet/>
      <dgm:spPr/>
      <dgm:t>
        <a:bodyPr/>
        <a:lstStyle/>
        <a:p>
          <a:endParaRPr lang="en-US" dirty="0"/>
        </a:p>
      </dgm:t>
    </dgm:pt>
    <dgm:pt modelId="{7CC44F90-221C-674A-B4A5-4EBA23FE7657}" type="sibTrans" cxnId="{CFE06D2F-91F5-AF4A-A903-1AABFD89F0C6}">
      <dgm:prSet/>
      <dgm:spPr/>
      <dgm:t>
        <a:bodyPr/>
        <a:lstStyle/>
        <a:p>
          <a:endParaRPr lang="en-US"/>
        </a:p>
      </dgm:t>
    </dgm:pt>
    <dgm:pt modelId="{685B7C11-7B7D-4948-A62E-E1CA08265B9B}">
      <dgm:prSet phldrT="[Text]" custT="1"/>
      <dgm:spPr/>
      <dgm:t>
        <a:bodyPr/>
        <a:lstStyle/>
        <a:p>
          <a:r>
            <a:rPr lang="en-US" sz="1500" b="1" dirty="0" smtClean="0">
              <a:latin typeface="Calibri"/>
              <a:cs typeface="Calibri"/>
            </a:rPr>
            <a:t>Intergenerational Experiences &amp;  Connections</a:t>
          </a:r>
          <a:endParaRPr lang="en-US" sz="1500" b="1" dirty="0">
            <a:latin typeface="Calibri"/>
            <a:cs typeface="Calibri"/>
          </a:endParaRPr>
        </a:p>
      </dgm:t>
    </dgm:pt>
    <dgm:pt modelId="{392E0FFD-4EF0-4A48-BFEC-EDFB67BE44FB}" type="parTrans" cxnId="{FB77B3F3-F5A1-EB4A-8DFD-BCDE197F8FAC}">
      <dgm:prSet/>
      <dgm:spPr/>
      <dgm:t>
        <a:bodyPr/>
        <a:lstStyle/>
        <a:p>
          <a:endParaRPr lang="en-US"/>
        </a:p>
      </dgm:t>
    </dgm:pt>
    <dgm:pt modelId="{83360E88-BC11-844A-8BB4-8EA684ED6FD1}" type="sibTrans" cxnId="{FB77B3F3-F5A1-EB4A-8DFD-BCDE197F8FAC}">
      <dgm:prSet/>
      <dgm:spPr/>
      <dgm:t>
        <a:bodyPr/>
        <a:lstStyle/>
        <a:p>
          <a:endParaRPr lang="en-US"/>
        </a:p>
      </dgm:t>
    </dgm:pt>
    <dgm:pt modelId="{4090E13C-FA55-8644-AA81-AAD46FD2B792}">
      <dgm:prSet phldrT="[Text]" custT="1"/>
      <dgm:spPr/>
      <dgm:t>
        <a:bodyPr/>
        <a:lstStyle/>
        <a:p>
          <a:endParaRPr lang="en-US" sz="1800" b="1" dirty="0"/>
        </a:p>
      </dgm:t>
    </dgm:pt>
    <dgm:pt modelId="{4EE8D82B-F843-9B4B-8B59-AD17BC70C0E5}" type="sibTrans" cxnId="{7A6D2285-42F1-564F-84B6-A23EF106771F}">
      <dgm:prSet/>
      <dgm:spPr/>
      <dgm:t>
        <a:bodyPr/>
        <a:lstStyle/>
        <a:p>
          <a:endParaRPr lang="en-US"/>
        </a:p>
      </dgm:t>
    </dgm:pt>
    <dgm:pt modelId="{5E790D68-E624-D643-B2EF-0D05DA187D31}" type="parTrans" cxnId="{7A6D2285-42F1-564F-84B6-A23EF106771F}">
      <dgm:prSet/>
      <dgm:spPr/>
      <dgm:t>
        <a:bodyPr/>
        <a:lstStyle/>
        <a:p>
          <a:endParaRPr lang="en-US"/>
        </a:p>
      </dgm:t>
    </dgm:pt>
    <dgm:pt modelId="{F7856D9E-90FF-F24F-B0DA-78F9F28C81B9}">
      <dgm:prSet phldrT="[Text]" custT="1"/>
      <dgm:spPr/>
      <dgm:t>
        <a:bodyPr/>
        <a:lstStyle/>
        <a:p>
          <a:r>
            <a:rPr lang="en-US" sz="1500" b="1" dirty="0" smtClean="0">
              <a:latin typeface="Calibri"/>
              <a:cs typeface="Calibri"/>
            </a:rPr>
            <a:t>Family &amp; Grandparents</a:t>
          </a:r>
          <a:endParaRPr lang="en-US" sz="1500" b="1" dirty="0">
            <a:latin typeface="Calibri"/>
            <a:cs typeface="Calibri"/>
          </a:endParaRPr>
        </a:p>
      </dgm:t>
    </dgm:pt>
    <dgm:pt modelId="{B47AF1B3-5211-4342-9949-253C6B632665}" type="parTrans" cxnId="{A2932E48-C00C-F245-9231-CCC0A62F7B8B}">
      <dgm:prSet/>
      <dgm:spPr/>
      <dgm:t>
        <a:bodyPr/>
        <a:lstStyle/>
        <a:p>
          <a:endParaRPr lang="en-US"/>
        </a:p>
      </dgm:t>
    </dgm:pt>
    <dgm:pt modelId="{3BA8F435-C135-0641-934E-4BA74D47FEDB}" type="sibTrans" cxnId="{A2932E48-C00C-F245-9231-CCC0A62F7B8B}">
      <dgm:prSet/>
      <dgm:spPr/>
      <dgm:t>
        <a:bodyPr/>
        <a:lstStyle/>
        <a:p>
          <a:endParaRPr lang="en-US"/>
        </a:p>
      </dgm:t>
    </dgm:pt>
    <dgm:pt modelId="{1A88D021-DBD5-514B-B56F-A23B82909AA2}">
      <dgm:prSet phldrT="[Text]" custT="1"/>
      <dgm:spPr/>
      <dgm:t>
        <a:bodyPr/>
        <a:lstStyle/>
        <a:p>
          <a:r>
            <a:rPr lang="en-US" sz="1500" b="1" dirty="0" smtClean="0">
              <a:latin typeface="Calibri"/>
              <a:cs typeface="Calibri"/>
            </a:rPr>
            <a:t>Faith Enrichment</a:t>
          </a:r>
          <a:endParaRPr lang="en-US" sz="1500" b="1" dirty="0">
            <a:latin typeface="Calibri"/>
            <a:cs typeface="Calibri"/>
          </a:endParaRPr>
        </a:p>
      </dgm:t>
    </dgm:pt>
    <dgm:pt modelId="{158DF9D9-4B49-6A4E-8A53-434975973780}" type="parTrans" cxnId="{1EC4B68C-7507-1946-9CE0-7603AC8354F5}">
      <dgm:prSet/>
      <dgm:spPr/>
      <dgm:t>
        <a:bodyPr/>
        <a:lstStyle/>
        <a:p>
          <a:endParaRPr lang="en-US"/>
        </a:p>
      </dgm:t>
    </dgm:pt>
    <dgm:pt modelId="{420590F7-5AF8-F94E-937C-5A27855FFACB}" type="sibTrans" cxnId="{1EC4B68C-7507-1946-9CE0-7603AC8354F5}">
      <dgm:prSet/>
      <dgm:spPr/>
      <dgm:t>
        <a:bodyPr/>
        <a:lstStyle/>
        <a:p>
          <a:endParaRPr lang="en-US"/>
        </a:p>
      </dgm:t>
    </dgm:pt>
    <dgm:pt modelId="{55A163D1-1D26-D14D-9E87-8410E3DB6204}">
      <dgm:prSet phldrT="[Text]" custT="1"/>
      <dgm:spPr/>
      <dgm:t>
        <a:bodyPr/>
        <a:lstStyle/>
        <a:p>
          <a:r>
            <a:rPr lang="en-US" sz="1500" b="1" dirty="0" smtClean="0">
              <a:latin typeface="Calibri"/>
              <a:cs typeface="Calibri"/>
            </a:rPr>
            <a:t>Spiritual Enrichment</a:t>
          </a:r>
          <a:endParaRPr lang="en-US" sz="1500" b="1" dirty="0">
            <a:latin typeface="Calibri"/>
            <a:cs typeface="Calibri"/>
          </a:endParaRPr>
        </a:p>
      </dgm:t>
    </dgm:pt>
    <dgm:pt modelId="{5E15C1BE-BD0B-074C-8F37-B327D3DC4989}" type="parTrans" cxnId="{4365CDF1-0EC8-BF4C-B57F-764C04945E06}">
      <dgm:prSet/>
      <dgm:spPr/>
      <dgm:t>
        <a:bodyPr/>
        <a:lstStyle/>
        <a:p>
          <a:endParaRPr lang="en-US"/>
        </a:p>
      </dgm:t>
    </dgm:pt>
    <dgm:pt modelId="{D2000CB0-ADFF-7349-B91F-D941410D986D}" type="sibTrans" cxnId="{4365CDF1-0EC8-BF4C-B57F-764C04945E06}">
      <dgm:prSet/>
      <dgm:spPr/>
      <dgm:t>
        <a:bodyPr/>
        <a:lstStyle/>
        <a:p>
          <a:endParaRPr lang="en-US"/>
        </a:p>
      </dgm:t>
    </dgm:pt>
    <dgm:pt modelId="{B580902E-8374-1940-BC7B-5BE4EF524E7B}">
      <dgm:prSet phldrT="[Text]" custT="1"/>
      <dgm:spPr/>
      <dgm:t>
        <a:bodyPr/>
        <a:lstStyle/>
        <a:p>
          <a:r>
            <a:rPr lang="en-US" sz="1500" b="1" dirty="0" smtClean="0">
              <a:latin typeface="Calibri"/>
              <a:cs typeface="Calibri"/>
            </a:rPr>
            <a:t>Mature Adult Life Issues, Transitions, &amp; Milestones</a:t>
          </a:r>
          <a:endParaRPr lang="en-US" sz="1500" b="1" dirty="0">
            <a:latin typeface="Calibri"/>
            <a:cs typeface="Calibri"/>
          </a:endParaRPr>
        </a:p>
      </dgm:t>
    </dgm:pt>
    <dgm:pt modelId="{5FCC90B0-2990-A749-A08F-6A7A6CE4E30F}" type="parTrans" cxnId="{6BD1272A-19D8-684B-A1D3-33BA662C0261}">
      <dgm:prSet/>
      <dgm:spPr/>
      <dgm:t>
        <a:bodyPr/>
        <a:lstStyle/>
        <a:p>
          <a:endParaRPr lang="en-US"/>
        </a:p>
      </dgm:t>
    </dgm:pt>
    <dgm:pt modelId="{674F830B-F173-654D-B51F-7CBDC07FD93B}" type="sibTrans" cxnId="{6BD1272A-19D8-684B-A1D3-33BA662C0261}">
      <dgm:prSet/>
      <dgm:spPr/>
      <dgm:t>
        <a:bodyPr/>
        <a:lstStyle/>
        <a:p>
          <a:endParaRPr lang="en-US"/>
        </a:p>
      </dgm:t>
    </dgm:pt>
    <dgm:pt modelId="{DA62A7DA-479F-094F-86E9-BE22BD8BADC6}">
      <dgm:prSet phldrT="[Text]" custT="1"/>
      <dgm:spPr/>
      <dgm:t>
        <a:bodyPr/>
        <a:lstStyle/>
        <a:p>
          <a:r>
            <a:rPr lang="en-US" sz="1500" b="1" dirty="0" smtClean="0">
              <a:latin typeface="Calibri"/>
              <a:cs typeface="Calibri"/>
            </a:rPr>
            <a:t>Sunday Worship through the Week</a:t>
          </a:r>
          <a:endParaRPr lang="en-US" sz="1500" b="1" dirty="0">
            <a:latin typeface="Calibri"/>
            <a:cs typeface="Calibri"/>
          </a:endParaRPr>
        </a:p>
      </dgm:t>
    </dgm:pt>
    <dgm:pt modelId="{1EE21A9C-3BCA-B945-8C2E-5FDD838E7FEA}" type="parTrans" cxnId="{946E0FB3-EF14-9B43-96E3-DA842E807C75}">
      <dgm:prSet/>
      <dgm:spPr/>
      <dgm:t>
        <a:bodyPr/>
        <a:lstStyle/>
        <a:p>
          <a:endParaRPr lang="en-US"/>
        </a:p>
      </dgm:t>
    </dgm:pt>
    <dgm:pt modelId="{0CDD8742-8613-BD45-AFA8-1CBC5C03EE25}" type="sibTrans" cxnId="{946E0FB3-EF14-9B43-96E3-DA842E807C75}">
      <dgm:prSet/>
      <dgm:spPr/>
      <dgm:t>
        <a:bodyPr/>
        <a:lstStyle/>
        <a:p>
          <a:endParaRPr lang="en-US"/>
        </a:p>
      </dgm:t>
    </dgm:pt>
    <dgm:pt modelId="{39CECF48-96BE-0544-B80E-19B16F221A78}">
      <dgm:prSet phldrT="[Text]" custT="1"/>
      <dgm:spPr/>
      <dgm:t>
        <a:bodyPr/>
        <a:lstStyle/>
        <a:p>
          <a:r>
            <a:rPr lang="en-US" sz="1500" b="1" dirty="0" smtClean="0">
              <a:latin typeface="Calibri"/>
              <a:cs typeface="Calibri"/>
            </a:rPr>
            <a:t>Peer Connections</a:t>
          </a:r>
          <a:endParaRPr lang="en-US" sz="1500" b="1" dirty="0">
            <a:latin typeface="Calibri"/>
            <a:cs typeface="Calibri"/>
          </a:endParaRPr>
        </a:p>
      </dgm:t>
    </dgm:pt>
    <dgm:pt modelId="{4C53EF62-6771-BD4F-AAB3-FF1DB33FEB96}" type="parTrans" cxnId="{1CE23B03-6D59-3148-AD38-CE2B2EAE4AA4}">
      <dgm:prSet/>
      <dgm:spPr/>
      <dgm:t>
        <a:bodyPr/>
        <a:lstStyle/>
        <a:p>
          <a:endParaRPr lang="en-US"/>
        </a:p>
      </dgm:t>
    </dgm:pt>
    <dgm:pt modelId="{0CF7F5AD-4BA7-0841-AB2E-6CE62D8259ED}" type="sibTrans" cxnId="{1CE23B03-6D59-3148-AD38-CE2B2EAE4AA4}">
      <dgm:prSet/>
      <dgm:spPr/>
      <dgm:t>
        <a:bodyPr/>
        <a:lstStyle/>
        <a:p>
          <a:endParaRPr lang="en-US"/>
        </a:p>
      </dgm:t>
    </dgm:pt>
    <dgm:pt modelId="{F828A6A6-946C-BB45-AC4D-A234FF6B92B4}">
      <dgm:prSet phldrT="[Text]" custT="1"/>
      <dgm:spPr/>
      <dgm:t>
        <a:bodyPr/>
        <a:lstStyle/>
        <a:p>
          <a:r>
            <a:rPr lang="en-US" sz="1500" b="1" dirty="0" smtClean="0">
              <a:latin typeface="Calibri"/>
              <a:cs typeface="Calibri"/>
            </a:rPr>
            <a:t>Blog </a:t>
          </a:r>
          <a:br>
            <a:rPr lang="en-US" sz="1500" b="1" dirty="0" smtClean="0">
              <a:latin typeface="Calibri"/>
              <a:cs typeface="Calibri"/>
            </a:rPr>
          </a:br>
          <a:r>
            <a:rPr lang="en-US" sz="1500" b="1" dirty="0" smtClean="0">
              <a:latin typeface="Calibri"/>
              <a:cs typeface="Calibri"/>
            </a:rPr>
            <a:t>Social Media</a:t>
          </a:r>
          <a:endParaRPr lang="en-US" sz="1500" b="1" dirty="0">
            <a:latin typeface="Calibri"/>
            <a:cs typeface="Calibri"/>
          </a:endParaRPr>
        </a:p>
      </dgm:t>
    </dgm:pt>
    <dgm:pt modelId="{D3BC4021-58D5-B543-8028-A2B7AA47ED87}" type="parTrans" cxnId="{9C6F4BFE-CEC0-4147-A6A5-86E2FA9C0B9A}">
      <dgm:prSet/>
      <dgm:spPr/>
      <dgm:t>
        <a:bodyPr/>
        <a:lstStyle/>
        <a:p>
          <a:endParaRPr lang="en-US"/>
        </a:p>
      </dgm:t>
    </dgm:pt>
    <dgm:pt modelId="{5CF92CA6-8932-AE40-AD8B-9B48BD96ED29}" type="sibTrans" cxnId="{9C6F4BFE-CEC0-4147-A6A5-86E2FA9C0B9A}">
      <dgm:prSet/>
      <dgm:spPr/>
      <dgm:t>
        <a:bodyPr/>
        <a:lstStyle/>
        <a:p>
          <a:endParaRPr lang="en-US"/>
        </a:p>
      </dgm:t>
    </dgm:pt>
    <dgm:pt modelId="{2A3B12F4-3F24-344A-999E-BCBA7DF402FC}" type="pres">
      <dgm:prSet presAssocID="{83B2E4C9-6739-0940-BFE0-6E1FBF8066B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5542E9-152D-E345-8CBD-81CD754B363A}" type="pres">
      <dgm:prSet presAssocID="{4090E13C-FA55-8644-AA81-AAD46FD2B792}" presName="centerShape" presStyleLbl="node0" presStyleIdx="0" presStyleCnt="1" custScaleX="207104" custScaleY="165188"/>
      <dgm:spPr/>
      <dgm:t>
        <a:bodyPr/>
        <a:lstStyle/>
        <a:p>
          <a:endParaRPr lang="en-US"/>
        </a:p>
      </dgm:t>
    </dgm:pt>
    <dgm:pt modelId="{552D61EF-6CD1-9442-B725-8930650CE019}" type="pres">
      <dgm:prSet presAssocID="{9B651A59-0684-C64A-8AAF-45B682A48F36}" presName="node" presStyleLbl="node1" presStyleIdx="0" presStyleCnt="11" custScaleX="151877" custScaleY="1156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DB5213-8221-104C-B849-FB50291919DA}" type="pres">
      <dgm:prSet presAssocID="{9B651A59-0684-C64A-8AAF-45B682A48F36}" presName="dummy" presStyleCnt="0"/>
      <dgm:spPr/>
      <dgm:t>
        <a:bodyPr/>
        <a:lstStyle/>
        <a:p>
          <a:endParaRPr lang="en-US"/>
        </a:p>
      </dgm:t>
    </dgm:pt>
    <dgm:pt modelId="{5E9BBB93-FBE1-F44E-9C6F-07572071FF12}" type="pres">
      <dgm:prSet presAssocID="{7CC44F90-221C-674A-B4A5-4EBA23FE7657}" presName="sibTrans" presStyleLbl="sibTrans2D1" presStyleIdx="0" presStyleCnt="11"/>
      <dgm:spPr/>
      <dgm:t>
        <a:bodyPr/>
        <a:lstStyle/>
        <a:p>
          <a:endParaRPr lang="en-US"/>
        </a:p>
      </dgm:t>
    </dgm:pt>
    <dgm:pt modelId="{62581FDE-90E0-F64B-850E-70672585F1D8}" type="pres">
      <dgm:prSet presAssocID="{1A88D021-DBD5-514B-B56F-A23B82909AA2}" presName="node" presStyleLbl="node1" presStyleIdx="1" presStyleCnt="11" custScaleX="151877" custScaleY="115639" custRadScaleRad="101280" custRadScaleInc="118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57A04F-B5D6-6440-98B0-16C1FC802C90}" type="pres">
      <dgm:prSet presAssocID="{1A88D021-DBD5-514B-B56F-A23B82909AA2}" presName="dummy" presStyleCnt="0"/>
      <dgm:spPr/>
      <dgm:t>
        <a:bodyPr/>
        <a:lstStyle/>
        <a:p>
          <a:endParaRPr lang="en-US"/>
        </a:p>
      </dgm:t>
    </dgm:pt>
    <dgm:pt modelId="{23C34A0A-2192-5748-AAC9-C786E1F931F4}" type="pres">
      <dgm:prSet presAssocID="{420590F7-5AF8-F94E-937C-5A27855FFACB}" presName="sibTrans" presStyleLbl="sibTrans2D1" presStyleIdx="1" presStyleCnt="11"/>
      <dgm:spPr/>
      <dgm:t>
        <a:bodyPr/>
        <a:lstStyle/>
        <a:p>
          <a:endParaRPr lang="en-US"/>
        </a:p>
      </dgm:t>
    </dgm:pt>
    <dgm:pt modelId="{8A9183D2-C58E-C34D-8500-05ADC822D1AF}" type="pres">
      <dgm:prSet presAssocID="{55A163D1-1D26-D14D-9E87-8410E3DB6204}" presName="node" presStyleLbl="node1" presStyleIdx="2" presStyleCnt="11" custScaleX="151877" custScaleY="1156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B09626-186E-7749-9C3A-3C737C998E64}" type="pres">
      <dgm:prSet presAssocID="{55A163D1-1D26-D14D-9E87-8410E3DB6204}" presName="dummy" presStyleCnt="0"/>
      <dgm:spPr/>
      <dgm:t>
        <a:bodyPr/>
        <a:lstStyle/>
        <a:p>
          <a:endParaRPr lang="en-US"/>
        </a:p>
      </dgm:t>
    </dgm:pt>
    <dgm:pt modelId="{8E93BD55-20C0-4141-849C-078C2348B652}" type="pres">
      <dgm:prSet presAssocID="{D2000CB0-ADFF-7349-B91F-D941410D986D}" presName="sibTrans" presStyleLbl="sibTrans2D1" presStyleIdx="2" presStyleCnt="11"/>
      <dgm:spPr/>
      <dgm:t>
        <a:bodyPr/>
        <a:lstStyle/>
        <a:p>
          <a:endParaRPr lang="en-US"/>
        </a:p>
      </dgm:t>
    </dgm:pt>
    <dgm:pt modelId="{60C3224B-F422-DC49-8699-A3543E9FD71A}" type="pres">
      <dgm:prSet presAssocID="{225E5DA0-6ECA-5845-A3C1-730172FCAABF}" presName="node" presStyleLbl="node1" presStyleIdx="3" presStyleCnt="11" custScaleX="180836" custScaleY="115208" custRadScaleRad="99553" custRadScaleInc="-186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7A41DB-D0F9-2C4F-AAFC-88CFAA94696E}" type="pres">
      <dgm:prSet presAssocID="{225E5DA0-6ECA-5845-A3C1-730172FCAABF}" presName="dummy" presStyleCnt="0"/>
      <dgm:spPr/>
      <dgm:t>
        <a:bodyPr/>
        <a:lstStyle/>
        <a:p>
          <a:endParaRPr lang="en-US"/>
        </a:p>
      </dgm:t>
    </dgm:pt>
    <dgm:pt modelId="{7FF94A4F-BB6B-F644-9DFB-A10988FED5F2}" type="pres">
      <dgm:prSet presAssocID="{57D301EC-B287-254C-8E82-6299E2BB7719}" presName="sibTrans" presStyleLbl="sibTrans2D1" presStyleIdx="3" presStyleCnt="11"/>
      <dgm:spPr/>
      <dgm:t>
        <a:bodyPr/>
        <a:lstStyle/>
        <a:p>
          <a:endParaRPr lang="en-US"/>
        </a:p>
      </dgm:t>
    </dgm:pt>
    <dgm:pt modelId="{49AF1591-9D34-BC47-A9C1-311085C70F48}" type="pres">
      <dgm:prSet presAssocID="{DA62A7DA-479F-094F-86E9-BE22BD8BADC6}" presName="node" presStyleLbl="node1" presStyleIdx="4" presStyleCnt="11" custScaleX="151877" custScaleY="115639" custRadScaleRad="102154" custRadScaleInc="-413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8FB631-EDD9-CC49-8F73-1C44BF0DD9A3}" type="pres">
      <dgm:prSet presAssocID="{DA62A7DA-479F-094F-86E9-BE22BD8BADC6}" presName="dummy" presStyleCnt="0"/>
      <dgm:spPr/>
      <dgm:t>
        <a:bodyPr/>
        <a:lstStyle/>
        <a:p>
          <a:endParaRPr lang="en-US"/>
        </a:p>
      </dgm:t>
    </dgm:pt>
    <dgm:pt modelId="{78675446-9EC2-E14D-A2C7-E360784F2763}" type="pres">
      <dgm:prSet presAssocID="{0CDD8742-8613-BD45-AFA8-1CBC5C03EE25}" presName="sibTrans" presStyleLbl="sibTrans2D1" presStyleIdx="4" presStyleCnt="11"/>
      <dgm:spPr/>
      <dgm:t>
        <a:bodyPr/>
        <a:lstStyle/>
        <a:p>
          <a:endParaRPr lang="en-US"/>
        </a:p>
      </dgm:t>
    </dgm:pt>
    <dgm:pt modelId="{B25E31B6-AB04-8A4D-9659-12E279C6B1A2}" type="pres">
      <dgm:prSet presAssocID="{B580902E-8374-1940-BC7B-5BE4EF524E7B}" presName="node" presStyleLbl="node1" presStyleIdx="5" presStyleCnt="11" custScaleX="161721" custScaleY="115232" custRadScaleRad="102082" custRadScaleInc="-329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F93B6C-9FB4-4248-8C3D-CD29B3517E35}" type="pres">
      <dgm:prSet presAssocID="{B580902E-8374-1940-BC7B-5BE4EF524E7B}" presName="dummy" presStyleCnt="0"/>
      <dgm:spPr/>
      <dgm:t>
        <a:bodyPr/>
        <a:lstStyle/>
        <a:p>
          <a:endParaRPr lang="en-US"/>
        </a:p>
      </dgm:t>
    </dgm:pt>
    <dgm:pt modelId="{31C6F344-AA65-C74F-960A-F2A67E4F1E2F}" type="pres">
      <dgm:prSet presAssocID="{674F830B-F173-654D-B51F-7CBDC07FD93B}" presName="sibTrans" presStyleLbl="sibTrans2D1" presStyleIdx="5" presStyleCnt="11"/>
      <dgm:spPr/>
      <dgm:t>
        <a:bodyPr/>
        <a:lstStyle/>
        <a:p>
          <a:endParaRPr lang="en-US"/>
        </a:p>
      </dgm:t>
    </dgm:pt>
    <dgm:pt modelId="{BF2C562C-2EA6-0244-AC13-E6A106388893}" type="pres">
      <dgm:prSet presAssocID="{F7856D9E-90FF-F24F-B0DA-78F9F28C81B9}" presName="node" presStyleLbl="node1" presStyleIdx="6" presStyleCnt="11" custScaleX="168935" custScaleY="115639" custRadScaleRad="100110" custRadScaleInc="18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3C33D9-9582-8C46-A633-59750BC545FA}" type="pres">
      <dgm:prSet presAssocID="{F7856D9E-90FF-F24F-B0DA-78F9F28C81B9}" presName="dummy" presStyleCnt="0"/>
      <dgm:spPr/>
      <dgm:t>
        <a:bodyPr/>
        <a:lstStyle/>
        <a:p>
          <a:endParaRPr lang="en-US"/>
        </a:p>
      </dgm:t>
    </dgm:pt>
    <dgm:pt modelId="{43ED0011-6D38-DB40-88D6-178908744AE6}" type="pres">
      <dgm:prSet presAssocID="{3BA8F435-C135-0641-934E-4BA74D47FEDB}" presName="sibTrans" presStyleLbl="sibTrans2D1" presStyleIdx="6" presStyleCnt="11"/>
      <dgm:spPr/>
      <dgm:t>
        <a:bodyPr/>
        <a:lstStyle/>
        <a:p>
          <a:endParaRPr lang="en-US"/>
        </a:p>
      </dgm:t>
    </dgm:pt>
    <dgm:pt modelId="{887744E0-E3A8-7141-B176-EBA8FB2A08CB}" type="pres">
      <dgm:prSet presAssocID="{9B5C8DC4-64F2-404D-A314-7B86FD16EF59}" presName="node" presStyleLbl="node1" presStyleIdx="7" presStyleCnt="11" custScaleX="151877" custScaleY="115639" custRadScaleRad="98337" custRadScaleInc="293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743EC3-FC9F-E841-A23E-8D1716FC4998}" type="pres">
      <dgm:prSet presAssocID="{9B5C8DC4-64F2-404D-A314-7B86FD16EF59}" presName="dummy" presStyleCnt="0"/>
      <dgm:spPr/>
      <dgm:t>
        <a:bodyPr/>
        <a:lstStyle/>
        <a:p>
          <a:endParaRPr lang="en-US"/>
        </a:p>
      </dgm:t>
    </dgm:pt>
    <dgm:pt modelId="{C9B8A365-104D-594A-B463-6FA7ECFDCB10}" type="pres">
      <dgm:prSet presAssocID="{EE5D0926-97ED-FD4E-8282-AD8CC083BDD0}" presName="sibTrans" presStyleLbl="sibTrans2D1" presStyleIdx="7" presStyleCnt="11"/>
      <dgm:spPr/>
      <dgm:t>
        <a:bodyPr/>
        <a:lstStyle/>
        <a:p>
          <a:endParaRPr lang="en-US"/>
        </a:p>
      </dgm:t>
    </dgm:pt>
    <dgm:pt modelId="{6243B74C-3E68-9945-A8C9-4A5E3121B42A}" type="pres">
      <dgm:prSet presAssocID="{685B7C11-7B7D-4948-A62E-E1CA08265B9B}" presName="node" presStyleLbl="node1" presStyleIdx="8" presStyleCnt="11" custScaleX="200418" custScaleY="114641" custRadScaleRad="99647" custRadScaleInc="143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07316B-1D4A-8A45-BDB0-52C126EE4BC2}" type="pres">
      <dgm:prSet presAssocID="{685B7C11-7B7D-4948-A62E-E1CA08265B9B}" presName="dummy" presStyleCnt="0"/>
      <dgm:spPr/>
      <dgm:t>
        <a:bodyPr/>
        <a:lstStyle/>
        <a:p>
          <a:endParaRPr lang="en-US"/>
        </a:p>
      </dgm:t>
    </dgm:pt>
    <dgm:pt modelId="{03004C3E-EB8C-8C4B-9E08-CA43D7D87110}" type="pres">
      <dgm:prSet presAssocID="{83360E88-BC11-844A-8BB4-8EA684ED6FD1}" presName="sibTrans" presStyleLbl="sibTrans2D1" presStyleIdx="8" presStyleCnt="11"/>
      <dgm:spPr/>
      <dgm:t>
        <a:bodyPr/>
        <a:lstStyle/>
        <a:p>
          <a:endParaRPr lang="en-US"/>
        </a:p>
      </dgm:t>
    </dgm:pt>
    <dgm:pt modelId="{176A643F-B50D-AE42-A8B7-E0D77775FB53}" type="pres">
      <dgm:prSet presAssocID="{39CECF48-96BE-0544-B80E-19B16F221A78}" presName="node" presStyleLbl="node1" presStyleIdx="9" presStyleCnt="11" custScaleX="144092" custScaleY="115639" custRadScaleRad="100353" custRadScaleInc="32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790F20-1C29-CD46-BE55-F8A0515D458E}" type="pres">
      <dgm:prSet presAssocID="{39CECF48-96BE-0544-B80E-19B16F221A78}" presName="dummy" presStyleCnt="0"/>
      <dgm:spPr/>
      <dgm:t>
        <a:bodyPr/>
        <a:lstStyle/>
        <a:p>
          <a:endParaRPr lang="en-US"/>
        </a:p>
      </dgm:t>
    </dgm:pt>
    <dgm:pt modelId="{96AF3660-89AD-954F-8321-56898231C4C0}" type="pres">
      <dgm:prSet presAssocID="{0CF7F5AD-4BA7-0841-AB2E-6CE62D8259ED}" presName="sibTrans" presStyleLbl="sibTrans2D1" presStyleIdx="9" presStyleCnt="11"/>
      <dgm:spPr/>
      <dgm:t>
        <a:bodyPr/>
        <a:lstStyle/>
        <a:p>
          <a:endParaRPr lang="en-US"/>
        </a:p>
      </dgm:t>
    </dgm:pt>
    <dgm:pt modelId="{BE4B5CCC-8A0A-3646-BCE2-0061BA53DA4A}" type="pres">
      <dgm:prSet presAssocID="{F828A6A6-946C-BB45-AC4D-A234FF6B92B4}" presName="node" presStyleLbl="node1" presStyleIdx="10" presStyleCnt="11" custScaleX="124814" custScaleY="1224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EC1469-3FA5-7E44-9EF1-459F370078FC}" type="pres">
      <dgm:prSet presAssocID="{F828A6A6-946C-BB45-AC4D-A234FF6B92B4}" presName="dummy" presStyleCnt="0"/>
      <dgm:spPr/>
      <dgm:t>
        <a:bodyPr/>
        <a:lstStyle/>
        <a:p>
          <a:endParaRPr lang="en-US"/>
        </a:p>
      </dgm:t>
    </dgm:pt>
    <dgm:pt modelId="{3A19C702-11E2-5B43-90DC-CE36AF23E1C6}" type="pres">
      <dgm:prSet presAssocID="{5CF92CA6-8932-AE40-AD8B-9B48BD96ED29}" presName="sibTrans" presStyleLbl="sibTrans2D1" presStyleIdx="10" presStyleCnt="11"/>
      <dgm:spPr/>
      <dgm:t>
        <a:bodyPr/>
        <a:lstStyle/>
        <a:p>
          <a:endParaRPr lang="en-US"/>
        </a:p>
      </dgm:t>
    </dgm:pt>
  </dgm:ptLst>
  <dgm:cxnLst>
    <dgm:cxn modelId="{D275C5A0-6AF4-A24E-AF60-2DB52C188FF3}" type="presOf" srcId="{0CDD8742-8613-BD45-AFA8-1CBC5C03EE25}" destId="{78675446-9EC2-E14D-A2C7-E360784F2763}" srcOrd="0" destOrd="0" presId="urn:microsoft.com/office/officeart/2005/8/layout/radial6"/>
    <dgm:cxn modelId="{47823ACC-0E14-8F45-9243-4D338A5270E9}" type="presOf" srcId="{83B2E4C9-6739-0940-BFE0-6E1FBF8066B7}" destId="{2A3B12F4-3F24-344A-999E-BCBA7DF402FC}" srcOrd="0" destOrd="0" presId="urn:microsoft.com/office/officeart/2005/8/layout/radial6"/>
    <dgm:cxn modelId="{8B5FCA33-A7D9-9F4C-B7F2-F22C958CCA8A}" type="presOf" srcId="{F7856D9E-90FF-F24F-B0DA-78F9F28C81B9}" destId="{BF2C562C-2EA6-0244-AC13-E6A106388893}" srcOrd="0" destOrd="0" presId="urn:microsoft.com/office/officeart/2005/8/layout/radial6"/>
    <dgm:cxn modelId="{C323A366-3840-D74B-8415-EF4C5439EE2E}" srcId="{4090E13C-FA55-8644-AA81-AAD46FD2B792}" destId="{9B5C8DC4-64F2-404D-A314-7B86FD16EF59}" srcOrd="7" destOrd="0" parTransId="{C1F716B6-72C4-CD4E-8131-C491638D39D2}" sibTransId="{EE5D0926-97ED-FD4E-8282-AD8CC083BDD0}"/>
    <dgm:cxn modelId="{B22919EC-E7EC-CE48-834D-7726B532A4FD}" type="presOf" srcId="{420590F7-5AF8-F94E-937C-5A27855FFACB}" destId="{23C34A0A-2192-5748-AAC9-C786E1F931F4}" srcOrd="0" destOrd="0" presId="urn:microsoft.com/office/officeart/2005/8/layout/radial6"/>
    <dgm:cxn modelId="{361A10DA-0991-4D44-B032-04C30C00817D}" type="presOf" srcId="{0CF7F5AD-4BA7-0841-AB2E-6CE62D8259ED}" destId="{96AF3660-89AD-954F-8321-56898231C4C0}" srcOrd="0" destOrd="0" presId="urn:microsoft.com/office/officeart/2005/8/layout/radial6"/>
    <dgm:cxn modelId="{E3DF2BAA-DD40-EE45-9053-39741ED45852}" type="presOf" srcId="{DA62A7DA-479F-094F-86E9-BE22BD8BADC6}" destId="{49AF1591-9D34-BC47-A9C1-311085C70F48}" srcOrd="0" destOrd="0" presId="urn:microsoft.com/office/officeart/2005/8/layout/radial6"/>
    <dgm:cxn modelId="{CFE06D2F-91F5-AF4A-A903-1AABFD89F0C6}" srcId="{4090E13C-FA55-8644-AA81-AAD46FD2B792}" destId="{9B651A59-0684-C64A-8AAF-45B682A48F36}" srcOrd="0" destOrd="0" parTransId="{7C2F16BB-6538-8842-9CA2-71C8213DDDF2}" sibTransId="{7CC44F90-221C-674A-B4A5-4EBA23FE7657}"/>
    <dgm:cxn modelId="{7310961D-9F8A-BB4B-A900-B41FD509E2BE}" type="presOf" srcId="{39CECF48-96BE-0544-B80E-19B16F221A78}" destId="{176A643F-B50D-AE42-A8B7-E0D77775FB53}" srcOrd="0" destOrd="0" presId="urn:microsoft.com/office/officeart/2005/8/layout/radial6"/>
    <dgm:cxn modelId="{6BD1272A-19D8-684B-A1D3-33BA662C0261}" srcId="{4090E13C-FA55-8644-AA81-AAD46FD2B792}" destId="{B580902E-8374-1940-BC7B-5BE4EF524E7B}" srcOrd="5" destOrd="0" parTransId="{5FCC90B0-2990-A749-A08F-6A7A6CE4E30F}" sibTransId="{674F830B-F173-654D-B51F-7CBDC07FD93B}"/>
    <dgm:cxn modelId="{5850AF38-6AAF-4244-B710-148A3B8AE9F7}" type="presOf" srcId="{7CC44F90-221C-674A-B4A5-4EBA23FE7657}" destId="{5E9BBB93-FBE1-F44E-9C6F-07572071FF12}" srcOrd="0" destOrd="0" presId="urn:microsoft.com/office/officeart/2005/8/layout/radial6"/>
    <dgm:cxn modelId="{1EC4B68C-7507-1946-9CE0-7603AC8354F5}" srcId="{4090E13C-FA55-8644-AA81-AAD46FD2B792}" destId="{1A88D021-DBD5-514B-B56F-A23B82909AA2}" srcOrd="1" destOrd="0" parTransId="{158DF9D9-4B49-6A4E-8A53-434975973780}" sibTransId="{420590F7-5AF8-F94E-937C-5A27855FFACB}"/>
    <dgm:cxn modelId="{4365CDF1-0EC8-BF4C-B57F-764C04945E06}" srcId="{4090E13C-FA55-8644-AA81-AAD46FD2B792}" destId="{55A163D1-1D26-D14D-9E87-8410E3DB6204}" srcOrd="2" destOrd="0" parTransId="{5E15C1BE-BD0B-074C-8F37-B327D3DC4989}" sibTransId="{D2000CB0-ADFF-7349-B91F-D941410D986D}"/>
    <dgm:cxn modelId="{6CB30C1C-13DA-9D42-AC64-429D986EF11D}" type="presOf" srcId="{685B7C11-7B7D-4948-A62E-E1CA08265B9B}" destId="{6243B74C-3E68-9945-A8C9-4A5E3121B42A}" srcOrd="0" destOrd="0" presId="urn:microsoft.com/office/officeart/2005/8/layout/radial6"/>
    <dgm:cxn modelId="{F407EC0B-B300-EE43-A8B6-AAC1493F2DB1}" type="presOf" srcId="{F828A6A6-946C-BB45-AC4D-A234FF6B92B4}" destId="{BE4B5CCC-8A0A-3646-BCE2-0061BA53DA4A}" srcOrd="0" destOrd="0" presId="urn:microsoft.com/office/officeart/2005/8/layout/radial6"/>
    <dgm:cxn modelId="{6F532064-5FF4-EA4E-B76C-778F48B8EA7C}" type="presOf" srcId="{9B651A59-0684-C64A-8AAF-45B682A48F36}" destId="{552D61EF-6CD1-9442-B725-8930650CE019}" srcOrd="0" destOrd="0" presId="urn:microsoft.com/office/officeart/2005/8/layout/radial6"/>
    <dgm:cxn modelId="{51C45EDA-B0EC-8248-964C-80D7628CEAC4}" srcId="{4090E13C-FA55-8644-AA81-AAD46FD2B792}" destId="{225E5DA0-6ECA-5845-A3C1-730172FCAABF}" srcOrd="3" destOrd="0" parTransId="{93B20F67-1E67-794E-9682-CA2E507F8A7F}" sibTransId="{57D301EC-B287-254C-8E82-6299E2BB7719}"/>
    <dgm:cxn modelId="{C2232292-42A1-BE45-9CE0-7CF17BC69442}" type="presOf" srcId="{EE5D0926-97ED-FD4E-8282-AD8CC083BDD0}" destId="{C9B8A365-104D-594A-B463-6FA7ECFDCB10}" srcOrd="0" destOrd="0" presId="urn:microsoft.com/office/officeart/2005/8/layout/radial6"/>
    <dgm:cxn modelId="{DA9D1BD2-7F2F-4245-BA10-2B7B0ADE83D7}" type="presOf" srcId="{9B5C8DC4-64F2-404D-A314-7B86FD16EF59}" destId="{887744E0-E3A8-7141-B176-EBA8FB2A08CB}" srcOrd="0" destOrd="0" presId="urn:microsoft.com/office/officeart/2005/8/layout/radial6"/>
    <dgm:cxn modelId="{8517ECD6-4238-CA49-8887-6566A902FE88}" type="presOf" srcId="{1A88D021-DBD5-514B-B56F-A23B82909AA2}" destId="{62581FDE-90E0-F64B-850E-70672585F1D8}" srcOrd="0" destOrd="0" presId="urn:microsoft.com/office/officeart/2005/8/layout/radial6"/>
    <dgm:cxn modelId="{3856656F-6C4A-774E-B443-A15D5D88F933}" type="presOf" srcId="{55A163D1-1D26-D14D-9E87-8410E3DB6204}" destId="{8A9183D2-C58E-C34D-8500-05ADC822D1AF}" srcOrd="0" destOrd="0" presId="urn:microsoft.com/office/officeart/2005/8/layout/radial6"/>
    <dgm:cxn modelId="{4FBD29DF-55A5-054E-A4C6-68A0B6AF04F0}" type="presOf" srcId="{B580902E-8374-1940-BC7B-5BE4EF524E7B}" destId="{B25E31B6-AB04-8A4D-9659-12E279C6B1A2}" srcOrd="0" destOrd="0" presId="urn:microsoft.com/office/officeart/2005/8/layout/radial6"/>
    <dgm:cxn modelId="{1CE23B03-6D59-3148-AD38-CE2B2EAE4AA4}" srcId="{4090E13C-FA55-8644-AA81-AAD46FD2B792}" destId="{39CECF48-96BE-0544-B80E-19B16F221A78}" srcOrd="9" destOrd="0" parTransId="{4C53EF62-6771-BD4F-AAB3-FF1DB33FEB96}" sibTransId="{0CF7F5AD-4BA7-0841-AB2E-6CE62D8259ED}"/>
    <dgm:cxn modelId="{6454187E-D037-D54F-A54D-A99FD1D3EC2C}" type="presOf" srcId="{57D301EC-B287-254C-8E82-6299E2BB7719}" destId="{7FF94A4F-BB6B-F644-9DFB-A10988FED5F2}" srcOrd="0" destOrd="0" presId="urn:microsoft.com/office/officeart/2005/8/layout/radial6"/>
    <dgm:cxn modelId="{FB77B3F3-F5A1-EB4A-8DFD-BCDE197F8FAC}" srcId="{4090E13C-FA55-8644-AA81-AAD46FD2B792}" destId="{685B7C11-7B7D-4948-A62E-E1CA08265B9B}" srcOrd="8" destOrd="0" parTransId="{392E0FFD-4EF0-4A48-BFEC-EDFB67BE44FB}" sibTransId="{83360E88-BC11-844A-8BB4-8EA684ED6FD1}"/>
    <dgm:cxn modelId="{86C1CBDE-AEBC-C848-9AF0-848994341CD0}" type="presOf" srcId="{674F830B-F173-654D-B51F-7CBDC07FD93B}" destId="{31C6F344-AA65-C74F-960A-F2A67E4F1E2F}" srcOrd="0" destOrd="0" presId="urn:microsoft.com/office/officeart/2005/8/layout/radial6"/>
    <dgm:cxn modelId="{B94CC311-F72E-744E-A1FA-0CCF11F2AF61}" type="presOf" srcId="{D2000CB0-ADFF-7349-B91F-D941410D986D}" destId="{8E93BD55-20C0-4141-849C-078C2348B652}" srcOrd="0" destOrd="0" presId="urn:microsoft.com/office/officeart/2005/8/layout/radial6"/>
    <dgm:cxn modelId="{7A6D2285-42F1-564F-84B6-A23EF106771F}" srcId="{83B2E4C9-6739-0940-BFE0-6E1FBF8066B7}" destId="{4090E13C-FA55-8644-AA81-AAD46FD2B792}" srcOrd="0" destOrd="0" parTransId="{5E790D68-E624-D643-B2EF-0D05DA187D31}" sibTransId="{4EE8D82B-F843-9B4B-8B59-AD17BC70C0E5}"/>
    <dgm:cxn modelId="{A0F02694-F5F8-6449-81FE-01F0CD19A7A0}" type="presOf" srcId="{4090E13C-FA55-8644-AA81-AAD46FD2B792}" destId="{1F5542E9-152D-E345-8CBD-81CD754B363A}" srcOrd="0" destOrd="0" presId="urn:microsoft.com/office/officeart/2005/8/layout/radial6"/>
    <dgm:cxn modelId="{680BD932-5F00-A44B-BBE4-DA0370C39A9E}" type="presOf" srcId="{225E5DA0-6ECA-5845-A3C1-730172FCAABF}" destId="{60C3224B-F422-DC49-8699-A3543E9FD71A}" srcOrd="0" destOrd="0" presId="urn:microsoft.com/office/officeart/2005/8/layout/radial6"/>
    <dgm:cxn modelId="{A2932E48-C00C-F245-9231-CCC0A62F7B8B}" srcId="{4090E13C-FA55-8644-AA81-AAD46FD2B792}" destId="{F7856D9E-90FF-F24F-B0DA-78F9F28C81B9}" srcOrd="6" destOrd="0" parTransId="{B47AF1B3-5211-4342-9949-253C6B632665}" sibTransId="{3BA8F435-C135-0641-934E-4BA74D47FEDB}"/>
    <dgm:cxn modelId="{F65A08BD-0AD6-7845-920E-C67B939D39E5}" type="presOf" srcId="{3BA8F435-C135-0641-934E-4BA74D47FEDB}" destId="{43ED0011-6D38-DB40-88D6-178908744AE6}" srcOrd="0" destOrd="0" presId="urn:microsoft.com/office/officeart/2005/8/layout/radial6"/>
    <dgm:cxn modelId="{24E03451-035C-DC4B-BEBB-459B466E5E2E}" type="presOf" srcId="{5CF92CA6-8932-AE40-AD8B-9B48BD96ED29}" destId="{3A19C702-11E2-5B43-90DC-CE36AF23E1C6}" srcOrd="0" destOrd="0" presId="urn:microsoft.com/office/officeart/2005/8/layout/radial6"/>
    <dgm:cxn modelId="{946E0FB3-EF14-9B43-96E3-DA842E807C75}" srcId="{4090E13C-FA55-8644-AA81-AAD46FD2B792}" destId="{DA62A7DA-479F-094F-86E9-BE22BD8BADC6}" srcOrd="4" destOrd="0" parTransId="{1EE21A9C-3BCA-B945-8C2E-5FDD838E7FEA}" sibTransId="{0CDD8742-8613-BD45-AFA8-1CBC5C03EE25}"/>
    <dgm:cxn modelId="{9C6F4BFE-CEC0-4147-A6A5-86E2FA9C0B9A}" srcId="{4090E13C-FA55-8644-AA81-AAD46FD2B792}" destId="{F828A6A6-946C-BB45-AC4D-A234FF6B92B4}" srcOrd="10" destOrd="0" parTransId="{D3BC4021-58D5-B543-8028-A2B7AA47ED87}" sibTransId="{5CF92CA6-8932-AE40-AD8B-9B48BD96ED29}"/>
    <dgm:cxn modelId="{4346DCD7-1AB5-5242-924F-B50092FA7716}" type="presOf" srcId="{83360E88-BC11-844A-8BB4-8EA684ED6FD1}" destId="{03004C3E-EB8C-8C4B-9E08-CA43D7D87110}" srcOrd="0" destOrd="0" presId="urn:microsoft.com/office/officeart/2005/8/layout/radial6"/>
    <dgm:cxn modelId="{F7E8C874-F624-7B43-AF4A-B5FB7F30ABC8}" type="presParOf" srcId="{2A3B12F4-3F24-344A-999E-BCBA7DF402FC}" destId="{1F5542E9-152D-E345-8CBD-81CD754B363A}" srcOrd="0" destOrd="0" presId="urn:microsoft.com/office/officeart/2005/8/layout/radial6"/>
    <dgm:cxn modelId="{43FCBE51-6DCA-FD4B-9945-9152B57B1FDF}" type="presParOf" srcId="{2A3B12F4-3F24-344A-999E-BCBA7DF402FC}" destId="{552D61EF-6CD1-9442-B725-8930650CE019}" srcOrd="1" destOrd="0" presId="urn:microsoft.com/office/officeart/2005/8/layout/radial6"/>
    <dgm:cxn modelId="{3A51D669-FDA2-CC4B-9198-D5B657D17BD4}" type="presParOf" srcId="{2A3B12F4-3F24-344A-999E-BCBA7DF402FC}" destId="{6DDB5213-8221-104C-B849-FB50291919DA}" srcOrd="2" destOrd="0" presId="urn:microsoft.com/office/officeart/2005/8/layout/radial6"/>
    <dgm:cxn modelId="{70724C74-119C-B34C-9609-AA496601DE17}" type="presParOf" srcId="{2A3B12F4-3F24-344A-999E-BCBA7DF402FC}" destId="{5E9BBB93-FBE1-F44E-9C6F-07572071FF12}" srcOrd="3" destOrd="0" presId="urn:microsoft.com/office/officeart/2005/8/layout/radial6"/>
    <dgm:cxn modelId="{13512985-7387-8F4A-ADF4-8B6FD289ACE1}" type="presParOf" srcId="{2A3B12F4-3F24-344A-999E-BCBA7DF402FC}" destId="{62581FDE-90E0-F64B-850E-70672585F1D8}" srcOrd="4" destOrd="0" presId="urn:microsoft.com/office/officeart/2005/8/layout/radial6"/>
    <dgm:cxn modelId="{7C7E07BE-5E5A-C54C-B8E4-D8941D09485B}" type="presParOf" srcId="{2A3B12F4-3F24-344A-999E-BCBA7DF402FC}" destId="{B557A04F-B5D6-6440-98B0-16C1FC802C90}" srcOrd="5" destOrd="0" presId="urn:microsoft.com/office/officeart/2005/8/layout/radial6"/>
    <dgm:cxn modelId="{291D2CDE-D524-C849-ACDB-259FA741FF4B}" type="presParOf" srcId="{2A3B12F4-3F24-344A-999E-BCBA7DF402FC}" destId="{23C34A0A-2192-5748-AAC9-C786E1F931F4}" srcOrd="6" destOrd="0" presId="urn:microsoft.com/office/officeart/2005/8/layout/radial6"/>
    <dgm:cxn modelId="{6FCF2DE6-7D28-7B4B-8B24-D3149F48FD54}" type="presParOf" srcId="{2A3B12F4-3F24-344A-999E-BCBA7DF402FC}" destId="{8A9183D2-C58E-C34D-8500-05ADC822D1AF}" srcOrd="7" destOrd="0" presId="urn:microsoft.com/office/officeart/2005/8/layout/radial6"/>
    <dgm:cxn modelId="{AFC5C874-8647-F34F-B08E-7EB76DB05AFE}" type="presParOf" srcId="{2A3B12F4-3F24-344A-999E-BCBA7DF402FC}" destId="{E2B09626-186E-7749-9C3A-3C737C998E64}" srcOrd="8" destOrd="0" presId="urn:microsoft.com/office/officeart/2005/8/layout/radial6"/>
    <dgm:cxn modelId="{D0982AF9-491A-264E-B0D5-648B46B5E003}" type="presParOf" srcId="{2A3B12F4-3F24-344A-999E-BCBA7DF402FC}" destId="{8E93BD55-20C0-4141-849C-078C2348B652}" srcOrd="9" destOrd="0" presId="urn:microsoft.com/office/officeart/2005/8/layout/radial6"/>
    <dgm:cxn modelId="{97D214B1-2398-3C47-842A-F3CB2C64FDA5}" type="presParOf" srcId="{2A3B12F4-3F24-344A-999E-BCBA7DF402FC}" destId="{60C3224B-F422-DC49-8699-A3543E9FD71A}" srcOrd="10" destOrd="0" presId="urn:microsoft.com/office/officeart/2005/8/layout/radial6"/>
    <dgm:cxn modelId="{F3488637-29FD-EB4B-87B6-4FF139D558C4}" type="presParOf" srcId="{2A3B12F4-3F24-344A-999E-BCBA7DF402FC}" destId="{1A7A41DB-D0F9-2C4F-AAFC-88CFAA94696E}" srcOrd="11" destOrd="0" presId="urn:microsoft.com/office/officeart/2005/8/layout/radial6"/>
    <dgm:cxn modelId="{66DB4813-5B41-E54B-96CB-92698EBBB9A4}" type="presParOf" srcId="{2A3B12F4-3F24-344A-999E-BCBA7DF402FC}" destId="{7FF94A4F-BB6B-F644-9DFB-A10988FED5F2}" srcOrd="12" destOrd="0" presId="urn:microsoft.com/office/officeart/2005/8/layout/radial6"/>
    <dgm:cxn modelId="{3E1B8534-43B8-2543-82DC-FB8C51397C54}" type="presParOf" srcId="{2A3B12F4-3F24-344A-999E-BCBA7DF402FC}" destId="{49AF1591-9D34-BC47-A9C1-311085C70F48}" srcOrd="13" destOrd="0" presId="urn:microsoft.com/office/officeart/2005/8/layout/radial6"/>
    <dgm:cxn modelId="{E3021362-8F20-F74E-BD2A-E91C76DD25A4}" type="presParOf" srcId="{2A3B12F4-3F24-344A-999E-BCBA7DF402FC}" destId="{BC8FB631-EDD9-CC49-8F73-1C44BF0DD9A3}" srcOrd="14" destOrd="0" presId="urn:microsoft.com/office/officeart/2005/8/layout/radial6"/>
    <dgm:cxn modelId="{DB1FCB81-F94D-F94A-B73A-5A6683DD9C0E}" type="presParOf" srcId="{2A3B12F4-3F24-344A-999E-BCBA7DF402FC}" destId="{78675446-9EC2-E14D-A2C7-E360784F2763}" srcOrd="15" destOrd="0" presId="urn:microsoft.com/office/officeart/2005/8/layout/radial6"/>
    <dgm:cxn modelId="{2D75CF25-DA3C-DF40-B0B5-C9B4FE38DE4E}" type="presParOf" srcId="{2A3B12F4-3F24-344A-999E-BCBA7DF402FC}" destId="{B25E31B6-AB04-8A4D-9659-12E279C6B1A2}" srcOrd="16" destOrd="0" presId="urn:microsoft.com/office/officeart/2005/8/layout/radial6"/>
    <dgm:cxn modelId="{F580127E-162A-3344-9C4D-6A88D910E5DB}" type="presParOf" srcId="{2A3B12F4-3F24-344A-999E-BCBA7DF402FC}" destId="{2FF93B6C-9FB4-4248-8C3D-CD29B3517E35}" srcOrd="17" destOrd="0" presId="urn:microsoft.com/office/officeart/2005/8/layout/radial6"/>
    <dgm:cxn modelId="{58CBA6BC-E1FE-BB43-8E5A-947F4D18A1B7}" type="presParOf" srcId="{2A3B12F4-3F24-344A-999E-BCBA7DF402FC}" destId="{31C6F344-AA65-C74F-960A-F2A67E4F1E2F}" srcOrd="18" destOrd="0" presId="urn:microsoft.com/office/officeart/2005/8/layout/radial6"/>
    <dgm:cxn modelId="{F6CA2548-8BF4-FC40-876A-A5771F7942C5}" type="presParOf" srcId="{2A3B12F4-3F24-344A-999E-BCBA7DF402FC}" destId="{BF2C562C-2EA6-0244-AC13-E6A106388893}" srcOrd="19" destOrd="0" presId="urn:microsoft.com/office/officeart/2005/8/layout/radial6"/>
    <dgm:cxn modelId="{8A24F44B-8DC9-534E-B912-A59D8A5D78AB}" type="presParOf" srcId="{2A3B12F4-3F24-344A-999E-BCBA7DF402FC}" destId="{CD3C33D9-9582-8C46-A633-59750BC545FA}" srcOrd="20" destOrd="0" presId="urn:microsoft.com/office/officeart/2005/8/layout/radial6"/>
    <dgm:cxn modelId="{52B495B9-6220-C14D-B5C9-060A7975D85B}" type="presParOf" srcId="{2A3B12F4-3F24-344A-999E-BCBA7DF402FC}" destId="{43ED0011-6D38-DB40-88D6-178908744AE6}" srcOrd="21" destOrd="0" presId="urn:microsoft.com/office/officeart/2005/8/layout/radial6"/>
    <dgm:cxn modelId="{47F13D43-70FA-C846-8CF2-1CF92A623410}" type="presParOf" srcId="{2A3B12F4-3F24-344A-999E-BCBA7DF402FC}" destId="{887744E0-E3A8-7141-B176-EBA8FB2A08CB}" srcOrd="22" destOrd="0" presId="urn:microsoft.com/office/officeart/2005/8/layout/radial6"/>
    <dgm:cxn modelId="{323CCED3-7E53-CF4F-B792-AEF06B4A11A1}" type="presParOf" srcId="{2A3B12F4-3F24-344A-999E-BCBA7DF402FC}" destId="{83743EC3-FC9F-E841-A23E-8D1716FC4998}" srcOrd="23" destOrd="0" presId="urn:microsoft.com/office/officeart/2005/8/layout/radial6"/>
    <dgm:cxn modelId="{27F8B38A-8810-F344-9181-AB704366554E}" type="presParOf" srcId="{2A3B12F4-3F24-344A-999E-BCBA7DF402FC}" destId="{C9B8A365-104D-594A-B463-6FA7ECFDCB10}" srcOrd="24" destOrd="0" presId="urn:microsoft.com/office/officeart/2005/8/layout/radial6"/>
    <dgm:cxn modelId="{30F8B732-359F-FD4B-843E-503524A0ABA3}" type="presParOf" srcId="{2A3B12F4-3F24-344A-999E-BCBA7DF402FC}" destId="{6243B74C-3E68-9945-A8C9-4A5E3121B42A}" srcOrd="25" destOrd="0" presId="urn:microsoft.com/office/officeart/2005/8/layout/radial6"/>
    <dgm:cxn modelId="{05E6C473-215F-CE4F-8166-DC90EAFA3622}" type="presParOf" srcId="{2A3B12F4-3F24-344A-999E-BCBA7DF402FC}" destId="{0007316B-1D4A-8A45-BDB0-52C126EE4BC2}" srcOrd="26" destOrd="0" presId="urn:microsoft.com/office/officeart/2005/8/layout/radial6"/>
    <dgm:cxn modelId="{1692C728-97A9-6B4A-923C-D2E895DD4D2D}" type="presParOf" srcId="{2A3B12F4-3F24-344A-999E-BCBA7DF402FC}" destId="{03004C3E-EB8C-8C4B-9E08-CA43D7D87110}" srcOrd="27" destOrd="0" presId="urn:microsoft.com/office/officeart/2005/8/layout/radial6"/>
    <dgm:cxn modelId="{77CB12B3-0C90-A64C-9EFA-9922594E7349}" type="presParOf" srcId="{2A3B12F4-3F24-344A-999E-BCBA7DF402FC}" destId="{176A643F-B50D-AE42-A8B7-E0D77775FB53}" srcOrd="28" destOrd="0" presId="urn:microsoft.com/office/officeart/2005/8/layout/radial6"/>
    <dgm:cxn modelId="{E10D0582-53FC-7244-9C3C-9ADB9110A541}" type="presParOf" srcId="{2A3B12F4-3F24-344A-999E-BCBA7DF402FC}" destId="{37790F20-1C29-CD46-BE55-F8A0515D458E}" srcOrd="29" destOrd="0" presId="urn:microsoft.com/office/officeart/2005/8/layout/radial6"/>
    <dgm:cxn modelId="{E606BC5B-2575-D84C-99D0-D872D01AD5FB}" type="presParOf" srcId="{2A3B12F4-3F24-344A-999E-BCBA7DF402FC}" destId="{96AF3660-89AD-954F-8321-56898231C4C0}" srcOrd="30" destOrd="0" presId="urn:microsoft.com/office/officeart/2005/8/layout/radial6"/>
    <dgm:cxn modelId="{C861E35C-C4F0-2842-BE1B-B2811EE02214}" type="presParOf" srcId="{2A3B12F4-3F24-344A-999E-BCBA7DF402FC}" destId="{BE4B5CCC-8A0A-3646-BCE2-0061BA53DA4A}" srcOrd="31" destOrd="0" presId="urn:microsoft.com/office/officeart/2005/8/layout/radial6"/>
    <dgm:cxn modelId="{90AA4FB9-F9E1-7447-B8FA-3C636096B7F2}" type="presParOf" srcId="{2A3B12F4-3F24-344A-999E-BCBA7DF402FC}" destId="{04EC1469-3FA5-7E44-9EF1-459F370078FC}" srcOrd="32" destOrd="0" presId="urn:microsoft.com/office/officeart/2005/8/layout/radial6"/>
    <dgm:cxn modelId="{30DDE971-CD5E-E44B-834C-A269208701CA}" type="presParOf" srcId="{2A3B12F4-3F24-344A-999E-BCBA7DF402FC}" destId="{3A19C702-11E2-5B43-90DC-CE36AF23E1C6}" srcOrd="33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B488FCE-375E-FD4A-A99B-2E3041F53B3B}" type="doc">
      <dgm:prSet loTypeId="urn:microsoft.com/office/officeart/2005/8/layout/hierarchy2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D2D7B6F-F5D3-0045-AA60-FFD24738CB82}">
      <dgm:prSet phldrT="[Text]"/>
      <dgm:spPr/>
      <dgm:t>
        <a:bodyPr/>
        <a:lstStyle/>
        <a:p>
          <a:r>
            <a:rPr lang="en-US" b="1" dirty="0" smtClean="0"/>
            <a:t>Prayer &amp; Spiritual Life </a:t>
          </a:r>
          <a:endParaRPr lang="en-US" b="1" dirty="0"/>
        </a:p>
      </dgm:t>
    </dgm:pt>
    <dgm:pt modelId="{EA223DB0-8E2C-5445-9B6C-4F1984A72BA7}" type="parTrans" cxnId="{4DC139C5-A6DB-854A-AF18-7B2FE1E91F70}">
      <dgm:prSet/>
      <dgm:spPr/>
      <dgm:t>
        <a:bodyPr/>
        <a:lstStyle/>
        <a:p>
          <a:endParaRPr lang="en-US"/>
        </a:p>
      </dgm:t>
    </dgm:pt>
    <dgm:pt modelId="{B277659F-2044-684A-94D8-A1D21D22C7B2}" type="sibTrans" cxnId="{4DC139C5-A6DB-854A-AF18-7B2FE1E91F70}">
      <dgm:prSet/>
      <dgm:spPr/>
      <dgm:t>
        <a:bodyPr/>
        <a:lstStyle/>
        <a:p>
          <a:endParaRPr lang="en-US"/>
        </a:p>
      </dgm:t>
    </dgm:pt>
    <dgm:pt modelId="{D28ECA1B-2D94-0B48-AF46-A04F7AE9335E}">
      <dgm:prSet phldrT="[Text]"/>
      <dgm:spPr/>
      <dgm:t>
        <a:bodyPr/>
        <a:lstStyle/>
        <a:p>
          <a:r>
            <a:rPr lang="en-US" dirty="0" smtClean="0"/>
            <a:t>Daily Devotion</a:t>
          </a:r>
          <a:endParaRPr lang="en-US" dirty="0"/>
        </a:p>
      </dgm:t>
    </dgm:pt>
    <dgm:pt modelId="{764951DE-7DCC-C944-B5A8-2099116BF1EC}" type="parTrans" cxnId="{DA60D0A1-E21F-C948-9CBB-C98680DB659A}">
      <dgm:prSet/>
      <dgm:spPr/>
      <dgm:t>
        <a:bodyPr/>
        <a:lstStyle/>
        <a:p>
          <a:endParaRPr lang="en-US" dirty="0"/>
        </a:p>
      </dgm:t>
    </dgm:pt>
    <dgm:pt modelId="{B2856EF0-57B3-2344-A961-4F41104D1F32}" type="sibTrans" cxnId="{DA60D0A1-E21F-C948-9CBB-C98680DB659A}">
      <dgm:prSet/>
      <dgm:spPr/>
      <dgm:t>
        <a:bodyPr/>
        <a:lstStyle/>
        <a:p>
          <a:endParaRPr lang="en-US"/>
        </a:p>
      </dgm:t>
    </dgm:pt>
    <dgm:pt modelId="{A2E274D9-0C34-6940-A954-F173466228EB}">
      <dgm:prSet phldrT="[Text]"/>
      <dgm:spPr/>
      <dgm:t>
        <a:bodyPr/>
        <a:lstStyle/>
        <a:p>
          <a:r>
            <a:rPr lang="en-US" dirty="0" smtClean="0"/>
            <a:t>Resources</a:t>
          </a:r>
          <a:endParaRPr lang="en-US" dirty="0"/>
        </a:p>
      </dgm:t>
    </dgm:pt>
    <dgm:pt modelId="{6BFBF50A-E61E-2242-8022-AD439606092E}" type="parTrans" cxnId="{62D74C75-4435-9249-8D73-EEFE2604173E}">
      <dgm:prSet/>
      <dgm:spPr/>
      <dgm:t>
        <a:bodyPr/>
        <a:lstStyle/>
        <a:p>
          <a:endParaRPr lang="en-US" dirty="0"/>
        </a:p>
      </dgm:t>
    </dgm:pt>
    <dgm:pt modelId="{889C3224-0288-4E46-8B5C-47D9A74FEDFF}" type="sibTrans" cxnId="{62D74C75-4435-9249-8D73-EEFE2604173E}">
      <dgm:prSet/>
      <dgm:spPr/>
      <dgm:t>
        <a:bodyPr/>
        <a:lstStyle/>
        <a:p>
          <a:endParaRPr lang="en-US"/>
        </a:p>
      </dgm:t>
    </dgm:pt>
    <dgm:pt modelId="{A95C74BA-EA46-5446-8E93-5763C223AB1B}">
      <dgm:prSet phldrT="[Text]"/>
      <dgm:spPr/>
      <dgm:t>
        <a:bodyPr/>
        <a:lstStyle/>
        <a:p>
          <a:r>
            <a:rPr lang="en-US" dirty="0" smtClean="0"/>
            <a:t>Prayer Group</a:t>
          </a:r>
          <a:endParaRPr lang="en-US" dirty="0"/>
        </a:p>
      </dgm:t>
    </dgm:pt>
    <dgm:pt modelId="{0406CA50-9F58-CC43-B59C-27CB7F89E703}" type="parTrans" cxnId="{536C3029-5229-3D45-B574-69424E5A0823}">
      <dgm:prSet/>
      <dgm:spPr/>
      <dgm:t>
        <a:bodyPr/>
        <a:lstStyle/>
        <a:p>
          <a:endParaRPr lang="en-US" dirty="0"/>
        </a:p>
      </dgm:t>
    </dgm:pt>
    <dgm:pt modelId="{C9063997-89DC-3848-B931-5C2BF67B625D}" type="sibTrans" cxnId="{536C3029-5229-3D45-B574-69424E5A0823}">
      <dgm:prSet/>
      <dgm:spPr/>
      <dgm:t>
        <a:bodyPr/>
        <a:lstStyle/>
        <a:p>
          <a:endParaRPr lang="en-US"/>
        </a:p>
      </dgm:t>
    </dgm:pt>
    <dgm:pt modelId="{C80FE5A0-9DAB-D448-A91E-17F419E61695}">
      <dgm:prSet phldrT="[Text]"/>
      <dgm:spPr/>
      <dgm:t>
        <a:bodyPr/>
        <a:lstStyle/>
        <a:p>
          <a:r>
            <a:rPr lang="en-US" dirty="0" smtClean="0"/>
            <a:t>Resources</a:t>
          </a:r>
          <a:endParaRPr lang="en-US" dirty="0"/>
        </a:p>
      </dgm:t>
    </dgm:pt>
    <dgm:pt modelId="{EA2B0C69-C29D-1841-B80F-A2B81D7AA761}" type="parTrans" cxnId="{B52B80F4-9332-8E4C-AC4E-08613D925215}">
      <dgm:prSet/>
      <dgm:spPr/>
      <dgm:t>
        <a:bodyPr/>
        <a:lstStyle/>
        <a:p>
          <a:endParaRPr lang="en-US" dirty="0"/>
        </a:p>
      </dgm:t>
    </dgm:pt>
    <dgm:pt modelId="{7C6CBF5A-C8A9-A043-A348-B32CEC3B0A6E}" type="sibTrans" cxnId="{B52B80F4-9332-8E4C-AC4E-08613D925215}">
      <dgm:prSet/>
      <dgm:spPr/>
      <dgm:t>
        <a:bodyPr/>
        <a:lstStyle/>
        <a:p>
          <a:endParaRPr lang="en-US"/>
        </a:p>
      </dgm:t>
    </dgm:pt>
    <dgm:pt modelId="{2E4368CB-1C70-DF4A-9524-DA64AFD17CE1}">
      <dgm:prSet phldrT="[Text]"/>
      <dgm:spPr/>
      <dgm:t>
        <a:bodyPr/>
        <a:lstStyle/>
        <a:p>
          <a:r>
            <a:rPr lang="en-US" dirty="0" smtClean="0"/>
            <a:t>Spiritual Mentoring</a:t>
          </a:r>
          <a:endParaRPr lang="en-US" dirty="0"/>
        </a:p>
      </dgm:t>
    </dgm:pt>
    <dgm:pt modelId="{3576A036-AFB6-E140-A598-0B9FE67F9E3A}" type="parTrans" cxnId="{0203AEE5-91E3-B743-B260-57E62A27FABD}">
      <dgm:prSet/>
      <dgm:spPr/>
      <dgm:t>
        <a:bodyPr/>
        <a:lstStyle/>
        <a:p>
          <a:endParaRPr lang="en-US" dirty="0"/>
        </a:p>
      </dgm:t>
    </dgm:pt>
    <dgm:pt modelId="{1FCFEF51-CDE7-AA4E-884F-3C98EDD51E87}" type="sibTrans" cxnId="{0203AEE5-91E3-B743-B260-57E62A27FABD}">
      <dgm:prSet/>
      <dgm:spPr/>
      <dgm:t>
        <a:bodyPr/>
        <a:lstStyle/>
        <a:p>
          <a:endParaRPr lang="en-US"/>
        </a:p>
      </dgm:t>
    </dgm:pt>
    <dgm:pt modelId="{230DD719-D9EF-814A-AD99-896BA8ACDF49}">
      <dgm:prSet phldrT="[Text]"/>
      <dgm:spPr/>
      <dgm:t>
        <a:bodyPr/>
        <a:lstStyle/>
        <a:p>
          <a:r>
            <a:rPr lang="en-US" dirty="0" smtClean="0"/>
            <a:t>Resources</a:t>
          </a:r>
          <a:endParaRPr lang="en-US" dirty="0"/>
        </a:p>
      </dgm:t>
    </dgm:pt>
    <dgm:pt modelId="{584FCDF4-D01B-E946-B78B-B7FDB84C792A}" type="parTrans" cxnId="{A91EC27A-6ED4-0B4A-8F10-89F7FCFD869F}">
      <dgm:prSet/>
      <dgm:spPr/>
      <dgm:t>
        <a:bodyPr/>
        <a:lstStyle/>
        <a:p>
          <a:endParaRPr lang="en-US" dirty="0"/>
        </a:p>
      </dgm:t>
    </dgm:pt>
    <dgm:pt modelId="{4DD215CC-8F2A-544C-9911-EDF296A3A13D}" type="sibTrans" cxnId="{A91EC27A-6ED4-0B4A-8F10-89F7FCFD869F}">
      <dgm:prSet/>
      <dgm:spPr/>
      <dgm:t>
        <a:bodyPr/>
        <a:lstStyle/>
        <a:p>
          <a:endParaRPr lang="en-US"/>
        </a:p>
      </dgm:t>
    </dgm:pt>
    <dgm:pt modelId="{2039F4FA-3627-C448-8C60-C44CA263BD11}">
      <dgm:prSet phldrT="[Text]"/>
      <dgm:spPr/>
      <dgm:t>
        <a:bodyPr/>
        <a:lstStyle/>
        <a:p>
          <a:r>
            <a:rPr lang="en-US" dirty="0" smtClean="0"/>
            <a:t>Spiritual Practices Course</a:t>
          </a:r>
          <a:endParaRPr lang="en-US" dirty="0"/>
        </a:p>
      </dgm:t>
    </dgm:pt>
    <dgm:pt modelId="{48611C90-5CE8-CC45-8A80-A08054DA7EB1}" type="parTrans" cxnId="{363B0438-C22C-824B-AD63-9BE0EE91C978}">
      <dgm:prSet/>
      <dgm:spPr/>
      <dgm:t>
        <a:bodyPr/>
        <a:lstStyle/>
        <a:p>
          <a:endParaRPr lang="en-US" dirty="0"/>
        </a:p>
      </dgm:t>
    </dgm:pt>
    <dgm:pt modelId="{894C941C-4D15-0A46-814C-5A92EF00E405}" type="sibTrans" cxnId="{363B0438-C22C-824B-AD63-9BE0EE91C978}">
      <dgm:prSet/>
      <dgm:spPr/>
      <dgm:t>
        <a:bodyPr/>
        <a:lstStyle/>
        <a:p>
          <a:endParaRPr lang="en-US"/>
        </a:p>
      </dgm:t>
    </dgm:pt>
    <dgm:pt modelId="{99B1676D-A68D-7F43-AAAB-35D076744D1C}">
      <dgm:prSet phldrT="[Text]"/>
      <dgm:spPr/>
      <dgm:t>
        <a:bodyPr/>
        <a:lstStyle/>
        <a:p>
          <a:r>
            <a:rPr lang="en-US" dirty="0" smtClean="0"/>
            <a:t>Resources</a:t>
          </a:r>
          <a:endParaRPr lang="en-US" dirty="0"/>
        </a:p>
      </dgm:t>
    </dgm:pt>
    <dgm:pt modelId="{EE2165C7-E7C0-2E4C-A200-EFD839EFED8F}" type="parTrans" cxnId="{871BDAF7-4AB5-4446-8612-8695704010FD}">
      <dgm:prSet/>
      <dgm:spPr/>
      <dgm:t>
        <a:bodyPr/>
        <a:lstStyle/>
        <a:p>
          <a:endParaRPr lang="en-US" dirty="0"/>
        </a:p>
      </dgm:t>
    </dgm:pt>
    <dgm:pt modelId="{7200368A-9723-A54E-83E6-71D5A8981281}" type="sibTrans" cxnId="{871BDAF7-4AB5-4446-8612-8695704010FD}">
      <dgm:prSet/>
      <dgm:spPr/>
      <dgm:t>
        <a:bodyPr/>
        <a:lstStyle/>
        <a:p>
          <a:endParaRPr lang="en-US"/>
        </a:p>
      </dgm:t>
    </dgm:pt>
    <dgm:pt modelId="{6D3DD9B0-D07D-744B-9DA9-DA0FAA1CC26C}">
      <dgm:prSet phldrT="[Text]"/>
      <dgm:spPr/>
      <dgm:t>
        <a:bodyPr/>
        <a:lstStyle/>
        <a:p>
          <a:r>
            <a:rPr lang="en-US" dirty="0" smtClean="0"/>
            <a:t>Retreat </a:t>
          </a:r>
          <a:endParaRPr lang="en-US" dirty="0"/>
        </a:p>
      </dgm:t>
    </dgm:pt>
    <dgm:pt modelId="{6AB97222-3042-2E46-98A7-F9287F1C5A87}" type="parTrans" cxnId="{96664D03-0791-ED44-9C0B-840AF0A89031}">
      <dgm:prSet/>
      <dgm:spPr/>
      <dgm:t>
        <a:bodyPr/>
        <a:lstStyle/>
        <a:p>
          <a:endParaRPr lang="en-US" dirty="0"/>
        </a:p>
      </dgm:t>
    </dgm:pt>
    <dgm:pt modelId="{7C68F3F6-26E3-8346-8257-7ECD6B7EC761}" type="sibTrans" cxnId="{96664D03-0791-ED44-9C0B-840AF0A89031}">
      <dgm:prSet/>
      <dgm:spPr/>
      <dgm:t>
        <a:bodyPr/>
        <a:lstStyle/>
        <a:p>
          <a:endParaRPr lang="en-US"/>
        </a:p>
      </dgm:t>
    </dgm:pt>
    <dgm:pt modelId="{1AC64651-DA90-244E-93AB-BC6E66E665CA}">
      <dgm:prSet phldrT="[Text]"/>
      <dgm:spPr/>
      <dgm:t>
        <a:bodyPr/>
        <a:lstStyle/>
        <a:p>
          <a:r>
            <a:rPr lang="en-US" dirty="0" smtClean="0"/>
            <a:t>Day at the Monastery</a:t>
          </a:r>
          <a:endParaRPr lang="en-US" dirty="0"/>
        </a:p>
      </dgm:t>
    </dgm:pt>
    <dgm:pt modelId="{AC438D0B-CB7C-E248-A67A-D5C0D302BFF4}" type="parTrans" cxnId="{84C1E65D-5E60-D040-99F0-23F5B94E19A4}">
      <dgm:prSet/>
      <dgm:spPr/>
      <dgm:t>
        <a:bodyPr/>
        <a:lstStyle/>
        <a:p>
          <a:endParaRPr lang="en-US" dirty="0"/>
        </a:p>
      </dgm:t>
    </dgm:pt>
    <dgm:pt modelId="{5EEDA699-596D-C142-811E-40FFF48987C4}" type="sibTrans" cxnId="{84C1E65D-5E60-D040-99F0-23F5B94E19A4}">
      <dgm:prSet/>
      <dgm:spPr/>
      <dgm:t>
        <a:bodyPr/>
        <a:lstStyle/>
        <a:p>
          <a:endParaRPr lang="en-US"/>
        </a:p>
      </dgm:t>
    </dgm:pt>
    <dgm:pt modelId="{37AA85FF-1BA0-3E4B-B331-4BB3D4B69EBE}">
      <dgm:prSet phldrT="[Text]"/>
      <dgm:spPr/>
      <dgm:t>
        <a:bodyPr/>
        <a:lstStyle/>
        <a:p>
          <a:r>
            <a:rPr lang="en-US" dirty="0" smtClean="0"/>
            <a:t>Online Prayer Intentions</a:t>
          </a:r>
          <a:endParaRPr lang="en-US" dirty="0"/>
        </a:p>
      </dgm:t>
    </dgm:pt>
    <dgm:pt modelId="{E0C3E012-F08F-F947-B5BC-173D59617BFE}" type="parTrans" cxnId="{C85A93D6-5EBF-AB4C-BF07-469FBE22A868}">
      <dgm:prSet/>
      <dgm:spPr/>
      <dgm:t>
        <a:bodyPr/>
        <a:lstStyle/>
        <a:p>
          <a:endParaRPr lang="en-US" dirty="0"/>
        </a:p>
      </dgm:t>
    </dgm:pt>
    <dgm:pt modelId="{09614A73-4A87-1B49-86A5-DD4448B355D7}" type="sibTrans" cxnId="{C85A93D6-5EBF-AB4C-BF07-469FBE22A868}">
      <dgm:prSet/>
      <dgm:spPr/>
      <dgm:t>
        <a:bodyPr/>
        <a:lstStyle/>
        <a:p>
          <a:endParaRPr lang="en-US"/>
        </a:p>
      </dgm:t>
    </dgm:pt>
    <dgm:pt modelId="{A077FE6A-7A6F-EE4C-ADB9-111E2FBD5402}">
      <dgm:prSet phldrT="[Text]"/>
      <dgm:spPr/>
      <dgm:t>
        <a:bodyPr/>
        <a:lstStyle/>
        <a:p>
          <a:r>
            <a:rPr lang="en-US" dirty="0" smtClean="0"/>
            <a:t>Resources</a:t>
          </a:r>
          <a:endParaRPr lang="en-US" dirty="0"/>
        </a:p>
      </dgm:t>
    </dgm:pt>
    <dgm:pt modelId="{C68F811B-0E13-E44F-827A-64B107FEBB5F}" type="parTrans" cxnId="{719331E5-1A64-594F-B2F3-D2CA4DC77F86}">
      <dgm:prSet/>
      <dgm:spPr/>
      <dgm:t>
        <a:bodyPr/>
        <a:lstStyle/>
        <a:p>
          <a:endParaRPr lang="en-US" dirty="0"/>
        </a:p>
      </dgm:t>
    </dgm:pt>
    <dgm:pt modelId="{BA8B3D43-8DB0-AE45-8C40-B754EC257DBF}" type="sibTrans" cxnId="{719331E5-1A64-594F-B2F3-D2CA4DC77F86}">
      <dgm:prSet/>
      <dgm:spPr/>
      <dgm:t>
        <a:bodyPr/>
        <a:lstStyle/>
        <a:p>
          <a:endParaRPr lang="en-US"/>
        </a:p>
      </dgm:t>
    </dgm:pt>
    <dgm:pt modelId="{0F4F7E87-A94E-5A4A-AA6A-B38D31D9FE7F}">
      <dgm:prSet phldrT="[Text]"/>
      <dgm:spPr/>
      <dgm:t>
        <a:bodyPr/>
        <a:lstStyle/>
        <a:p>
          <a:r>
            <a:rPr lang="en-US" dirty="0" smtClean="0"/>
            <a:t>Resources</a:t>
          </a:r>
          <a:endParaRPr lang="en-US" dirty="0"/>
        </a:p>
      </dgm:t>
    </dgm:pt>
    <dgm:pt modelId="{B16C3921-0141-D845-B019-3C098C62813A}" type="parTrans" cxnId="{5EEEAEFE-277A-4646-B0BE-698E036BED39}">
      <dgm:prSet/>
      <dgm:spPr/>
      <dgm:t>
        <a:bodyPr/>
        <a:lstStyle/>
        <a:p>
          <a:endParaRPr lang="en-US" dirty="0"/>
        </a:p>
      </dgm:t>
    </dgm:pt>
    <dgm:pt modelId="{A8A65BCB-7D78-D14E-9287-E6F00AE5339D}" type="sibTrans" cxnId="{5EEEAEFE-277A-4646-B0BE-698E036BED39}">
      <dgm:prSet/>
      <dgm:spPr/>
      <dgm:t>
        <a:bodyPr/>
        <a:lstStyle/>
        <a:p>
          <a:endParaRPr lang="en-US"/>
        </a:p>
      </dgm:t>
    </dgm:pt>
    <dgm:pt modelId="{0F847F51-0BC6-A540-AE1F-7CCFDC1F0565}" type="pres">
      <dgm:prSet presAssocID="{DB488FCE-375E-FD4A-A99B-2E3041F53B3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AA43C5-826B-E34F-B169-F6F33B9B6896}" type="pres">
      <dgm:prSet presAssocID="{BD2D7B6F-F5D3-0045-AA60-FFD24738CB82}" presName="root1" presStyleCnt="0"/>
      <dgm:spPr/>
      <dgm:t>
        <a:bodyPr/>
        <a:lstStyle/>
        <a:p>
          <a:endParaRPr lang="en-US"/>
        </a:p>
      </dgm:t>
    </dgm:pt>
    <dgm:pt modelId="{8B0D0BE4-436D-DF42-8835-0F0CD1884F38}" type="pres">
      <dgm:prSet presAssocID="{BD2D7B6F-F5D3-0045-AA60-FFD24738CB82}" presName="LevelOneTextNode" presStyleLbl="node0" presStyleIdx="0" presStyleCnt="1" custScaleY="172888" custLinFactNeighborX="-97455" custLinFactNeighborY="53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684639-330E-9D4A-B3F1-194BACD8F112}" type="pres">
      <dgm:prSet presAssocID="{BD2D7B6F-F5D3-0045-AA60-FFD24738CB82}" presName="level2hierChild" presStyleCnt="0"/>
      <dgm:spPr/>
      <dgm:t>
        <a:bodyPr/>
        <a:lstStyle/>
        <a:p>
          <a:endParaRPr lang="en-US"/>
        </a:p>
      </dgm:t>
    </dgm:pt>
    <dgm:pt modelId="{4B421628-7764-8B48-8402-D7B93410FBAE}" type="pres">
      <dgm:prSet presAssocID="{764951DE-7DCC-C944-B5A8-2099116BF1EC}" presName="conn2-1" presStyleLbl="parChTrans1D2" presStyleIdx="0" presStyleCnt="7"/>
      <dgm:spPr/>
      <dgm:t>
        <a:bodyPr/>
        <a:lstStyle/>
        <a:p>
          <a:endParaRPr lang="en-US"/>
        </a:p>
      </dgm:t>
    </dgm:pt>
    <dgm:pt modelId="{9AACFB51-A9C4-B04D-8F7B-F3649F8DC69B}" type="pres">
      <dgm:prSet presAssocID="{764951DE-7DCC-C944-B5A8-2099116BF1EC}" presName="connTx" presStyleLbl="parChTrans1D2" presStyleIdx="0" presStyleCnt="7"/>
      <dgm:spPr/>
      <dgm:t>
        <a:bodyPr/>
        <a:lstStyle/>
        <a:p>
          <a:endParaRPr lang="en-US"/>
        </a:p>
      </dgm:t>
    </dgm:pt>
    <dgm:pt modelId="{26633AEF-77BE-1447-AFEF-EB8A85053E7A}" type="pres">
      <dgm:prSet presAssocID="{D28ECA1B-2D94-0B48-AF46-A04F7AE9335E}" presName="root2" presStyleCnt="0"/>
      <dgm:spPr/>
      <dgm:t>
        <a:bodyPr/>
        <a:lstStyle/>
        <a:p>
          <a:endParaRPr lang="en-US"/>
        </a:p>
      </dgm:t>
    </dgm:pt>
    <dgm:pt modelId="{4F584A9B-E6A1-7144-ABFF-694949592A70}" type="pres">
      <dgm:prSet presAssocID="{D28ECA1B-2D94-0B48-AF46-A04F7AE9335E}" presName="LevelTwoTextNode" presStyleLbl="node2" presStyleIdx="0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4F2751-7DB2-5F40-BBED-CF8FD394C367}" type="pres">
      <dgm:prSet presAssocID="{D28ECA1B-2D94-0B48-AF46-A04F7AE9335E}" presName="level3hierChild" presStyleCnt="0"/>
      <dgm:spPr/>
      <dgm:t>
        <a:bodyPr/>
        <a:lstStyle/>
        <a:p>
          <a:endParaRPr lang="en-US"/>
        </a:p>
      </dgm:t>
    </dgm:pt>
    <dgm:pt modelId="{81404C1C-2AF5-9146-8097-75965B6E696A}" type="pres">
      <dgm:prSet presAssocID="{6BFBF50A-E61E-2242-8022-AD439606092E}" presName="conn2-1" presStyleLbl="parChTrans1D3" presStyleIdx="0" presStyleCnt="6"/>
      <dgm:spPr/>
      <dgm:t>
        <a:bodyPr/>
        <a:lstStyle/>
        <a:p>
          <a:endParaRPr lang="en-US"/>
        </a:p>
      </dgm:t>
    </dgm:pt>
    <dgm:pt modelId="{4DDAC5BA-CF24-824E-A0B8-90B57E68785D}" type="pres">
      <dgm:prSet presAssocID="{6BFBF50A-E61E-2242-8022-AD439606092E}" presName="connTx" presStyleLbl="parChTrans1D3" presStyleIdx="0" presStyleCnt="6"/>
      <dgm:spPr/>
      <dgm:t>
        <a:bodyPr/>
        <a:lstStyle/>
        <a:p>
          <a:endParaRPr lang="en-US"/>
        </a:p>
      </dgm:t>
    </dgm:pt>
    <dgm:pt modelId="{BF67FE15-C113-9E4F-A662-20BDE956D359}" type="pres">
      <dgm:prSet presAssocID="{A2E274D9-0C34-6940-A954-F173466228EB}" presName="root2" presStyleCnt="0"/>
      <dgm:spPr/>
      <dgm:t>
        <a:bodyPr/>
        <a:lstStyle/>
        <a:p>
          <a:endParaRPr lang="en-US"/>
        </a:p>
      </dgm:t>
    </dgm:pt>
    <dgm:pt modelId="{AB8F7B6C-1675-8C4B-B77C-58C147CBA704}" type="pres">
      <dgm:prSet presAssocID="{A2E274D9-0C34-6940-A954-F173466228EB}" presName="LevelTwoTextNode" presStyleLbl="node3" presStyleIdx="0" presStyleCnt="6" custLinFactNeighborX="36821" custLinFactNeighborY="-3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07417B7-03F5-9243-A1B4-7F4E87604E31}" type="pres">
      <dgm:prSet presAssocID="{A2E274D9-0C34-6940-A954-F173466228EB}" presName="level3hierChild" presStyleCnt="0"/>
      <dgm:spPr/>
      <dgm:t>
        <a:bodyPr/>
        <a:lstStyle/>
        <a:p>
          <a:endParaRPr lang="en-US"/>
        </a:p>
      </dgm:t>
    </dgm:pt>
    <dgm:pt modelId="{87241616-3DE6-7541-9361-AD0DC340EF02}" type="pres">
      <dgm:prSet presAssocID="{3576A036-AFB6-E140-A598-0B9FE67F9E3A}" presName="conn2-1" presStyleLbl="parChTrans1D2" presStyleIdx="1" presStyleCnt="7"/>
      <dgm:spPr/>
      <dgm:t>
        <a:bodyPr/>
        <a:lstStyle/>
        <a:p>
          <a:endParaRPr lang="en-US"/>
        </a:p>
      </dgm:t>
    </dgm:pt>
    <dgm:pt modelId="{AA3C1B16-1A08-7347-B6B0-49663A6C9FD5}" type="pres">
      <dgm:prSet presAssocID="{3576A036-AFB6-E140-A598-0B9FE67F9E3A}" presName="connTx" presStyleLbl="parChTrans1D2" presStyleIdx="1" presStyleCnt="7"/>
      <dgm:spPr/>
      <dgm:t>
        <a:bodyPr/>
        <a:lstStyle/>
        <a:p>
          <a:endParaRPr lang="en-US"/>
        </a:p>
      </dgm:t>
    </dgm:pt>
    <dgm:pt modelId="{7FF2F4CC-DC2C-7844-B734-C4D740994BE3}" type="pres">
      <dgm:prSet presAssocID="{2E4368CB-1C70-DF4A-9524-DA64AFD17CE1}" presName="root2" presStyleCnt="0"/>
      <dgm:spPr/>
      <dgm:t>
        <a:bodyPr/>
        <a:lstStyle/>
        <a:p>
          <a:endParaRPr lang="en-US"/>
        </a:p>
      </dgm:t>
    </dgm:pt>
    <dgm:pt modelId="{8B9A6741-112D-5B44-931F-15302F01C809}" type="pres">
      <dgm:prSet presAssocID="{2E4368CB-1C70-DF4A-9524-DA64AFD17CE1}" presName="LevelTwoTextNode" presStyleLbl="node2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C9F7E8-2324-0046-BEC5-B070BEA4EBB0}" type="pres">
      <dgm:prSet presAssocID="{2E4368CB-1C70-DF4A-9524-DA64AFD17CE1}" presName="level3hierChild" presStyleCnt="0"/>
      <dgm:spPr/>
      <dgm:t>
        <a:bodyPr/>
        <a:lstStyle/>
        <a:p>
          <a:endParaRPr lang="en-US"/>
        </a:p>
      </dgm:t>
    </dgm:pt>
    <dgm:pt modelId="{49B93A5D-10D1-E649-A8C5-9B4DA67F424A}" type="pres">
      <dgm:prSet presAssocID="{584FCDF4-D01B-E946-B78B-B7FDB84C792A}" presName="conn2-1" presStyleLbl="parChTrans1D3" presStyleIdx="1" presStyleCnt="6"/>
      <dgm:spPr/>
      <dgm:t>
        <a:bodyPr/>
        <a:lstStyle/>
        <a:p>
          <a:endParaRPr lang="en-US"/>
        </a:p>
      </dgm:t>
    </dgm:pt>
    <dgm:pt modelId="{95E8A329-248C-604F-857A-16DD9DFE1E99}" type="pres">
      <dgm:prSet presAssocID="{584FCDF4-D01B-E946-B78B-B7FDB84C792A}" presName="connTx" presStyleLbl="parChTrans1D3" presStyleIdx="1" presStyleCnt="6"/>
      <dgm:spPr/>
      <dgm:t>
        <a:bodyPr/>
        <a:lstStyle/>
        <a:p>
          <a:endParaRPr lang="en-US"/>
        </a:p>
      </dgm:t>
    </dgm:pt>
    <dgm:pt modelId="{5A7649E0-5CE0-0E41-83E8-456F5458DAC6}" type="pres">
      <dgm:prSet presAssocID="{230DD719-D9EF-814A-AD99-896BA8ACDF49}" presName="root2" presStyleCnt="0"/>
      <dgm:spPr/>
      <dgm:t>
        <a:bodyPr/>
        <a:lstStyle/>
        <a:p>
          <a:endParaRPr lang="en-US"/>
        </a:p>
      </dgm:t>
    </dgm:pt>
    <dgm:pt modelId="{4E6941D7-4779-2749-BFAA-34CB83AB58D1}" type="pres">
      <dgm:prSet presAssocID="{230DD719-D9EF-814A-AD99-896BA8ACDF49}" presName="LevelTwoTextNode" presStyleLbl="node3" presStyleIdx="1" presStyleCnt="6" custLinFactNeighborX="377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3A9576-2609-7C45-B473-D2247E691EFC}" type="pres">
      <dgm:prSet presAssocID="{230DD719-D9EF-814A-AD99-896BA8ACDF49}" presName="level3hierChild" presStyleCnt="0"/>
      <dgm:spPr/>
      <dgm:t>
        <a:bodyPr/>
        <a:lstStyle/>
        <a:p>
          <a:endParaRPr lang="en-US"/>
        </a:p>
      </dgm:t>
    </dgm:pt>
    <dgm:pt modelId="{08A74241-88EA-FE4E-A8B8-525CF0D34D0A}" type="pres">
      <dgm:prSet presAssocID="{0406CA50-9F58-CC43-B59C-27CB7F89E703}" presName="conn2-1" presStyleLbl="parChTrans1D2" presStyleIdx="2" presStyleCnt="7"/>
      <dgm:spPr/>
      <dgm:t>
        <a:bodyPr/>
        <a:lstStyle/>
        <a:p>
          <a:endParaRPr lang="en-US"/>
        </a:p>
      </dgm:t>
    </dgm:pt>
    <dgm:pt modelId="{49AFADC5-174B-7140-AB5F-32F4D079E528}" type="pres">
      <dgm:prSet presAssocID="{0406CA50-9F58-CC43-B59C-27CB7F89E703}" presName="connTx" presStyleLbl="parChTrans1D2" presStyleIdx="2" presStyleCnt="7"/>
      <dgm:spPr/>
      <dgm:t>
        <a:bodyPr/>
        <a:lstStyle/>
        <a:p>
          <a:endParaRPr lang="en-US"/>
        </a:p>
      </dgm:t>
    </dgm:pt>
    <dgm:pt modelId="{50424B7D-DF3B-4648-9BCD-DEFF237FB110}" type="pres">
      <dgm:prSet presAssocID="{A95C74BA-EA46-5446-8E93-5763C223AB1B}" presName="root2" presStyleCnt="0"/>
      <dgm:spPr/>
      <dgm:t>
        <a:bodyPr/>
        <a:lstStyle/>
        <a:p>
          <a:endParaRPr lang="en-US"/>
        </a:p>
      </dgm:t>
    </dgm:pt>
    <dgm:pt modelId="{5061476B-1586-AE46-8DA5-7831992C847E}" type="pres">
      <dgm:prSet presAssocID="{A95C74BA-EA46-5446-8E93-5763C223AB1B}" presName="LevelTwoTextNode" presStyleLbl="node2" presStyleIdx="2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B7B3A2-A823-CA4E-8F89-06C29EAC923F}" type="pres">
      <dgm:prSet presAssocID="{A95C74BA-EA46-5446-8E93-5763C223AB1B}" presName="level3hierChild" presStyleCnt="0"/>
      <dgm:spPr/>
      <dgm:t>
        <a:bodyPr/>
        <a:lstStyle/>
        <a:p>
          <a:endParaRPr lang="en-US"/>
        </a:p>
      </dgm:t>
    </dgm:pt>
    <dgm:pt modelId="{84C0767C-A604-C840-90F1-57BC1E0877B4}" type="pres">
      <dgm:prSet presAssocID="{EA2B0C69-C29D-1841-B80F-A2B81D7AA761}" presName="conn2-1" presStyleLbl="parChTrans1D3" presStyleIdx="2" presStyleCnt="6"/>
      <dgm:spPr/>
      <dgm:t>
        <a:bodyPr/>
        <a:lstStyle/>
        <a:p>
          <a:endParaRPr lang="en-US"/>
        </a:p>
      </dgm:t>
    </dgm:pt>
    <dgm:pt modelId="{A6BBCDC8-D92A-6848-B8C3-66C36AB35C66}" type="pres">
      <dgm:prSet presAssocID="{EA2B0C69-C29D-1841-B80F-A2B81D7AA761}" presName="connTx" presStyleLbl="parChTrans1D3" presStyleIdx="2" presStyleCnt="6"/>
      <dgm:spPr/>
      <dgm:t>
        <a:bodyPr/>
        <a:lstStyle/>
        <a:p>
          <a:endParaRPr lang="en-US"/>
        </a:p>
      </dgm:t>
    </dgm:pt>
    <dgm:pt modelId="{F5598E1B-C379-5945-B25B-58F861C6E8AB}" type="pres">
      <dgm:prSet presAssocID="{C80FE5A0-9DAB-D448-A91E-17F419E61695}" presName="root2" presStyleCnt="0"/>
      <dgm:spPr/>
      <dgm:t>
        <a:bodyPr/>
        <a:lstStyle/>
        <a:p>
          <a:endParaRPr lang="en-US"/>
        </a:p>
      </dgm:t>
    </dgm:pt>
    <dgm:pt modelId="{F9268EFC-D573-D648-BC59-AE9548A3F386}" type="pres">
      <dgm:prSet presAssocID="{C80FE5A0-9DAB-D448-A91E-17F419E61695}" presName="LevelTwoTextNode" presStyleLbl="node3" presStyleIdx="2" presStyleCnt="6" custLinFactNeighborX="3999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2B9DD3-6BCC-D34A-9231-A3F8A3886817}" type="pres">
      <dgm:prSet presAssocID="{C80FE5A0-9DAB-D448-A91E-17F419E61695}" presName="level3hierChild" presStyleCnt="0"/>
      <dgm:spPr/>
      <dgm:t>
        <a:bodyPr/>
        <a:lstStyle/>
        <a:p>
          <a:endParaRPr lang="en-US"/>
        </a:p>
      </dgm:t>
    </dgm:pt>
    <dgm:pt modelId="{2998AF1F-56F1-F840-A7E2-FAB97FAAB4E4}" type="pres">
      <dgm:prSet presAssocID="{48611C90-5CE8-CC45-8A80-A08054DA7EB1}" presName="conn2-1" presStyleLbl="parChTrans1D2" presStyleIdx="3" presStyleCnt="7"/>
      <dgm:spPr/>
      <dgm:t>
        <a:bodyPr/>
        <a:lstStyle/>
        <a:p>
          <a:endParaRPr lang="en-US"/>
        </a:p>
      </dgm:t>
    </dgm:pt>
    <dgm:pt modelId="{0B34894F-74D0-9646-B12B-D14EEDB5E43B}" type="pres">
      <dgm:prSet presAssocID="{48611C90-5CE8-CC45-8A80-A08054DA7EB1}" presName="connTx" presStyleLbl="parChTrans1D2" presStyleIdx="3" presStyleCnt="7"/>
      <dgm:spPr/>
      <dgm:t>
        <a:bodyPr/>
        <a:lstStyle/>
        <a:p>
          <a:endParaRPr lang="en-US"/>
        </a:p>
      </dgm:t>
    </dgm:pt>
    <dgm:pt modelId="{F02E9E9F-7F3E-EC43-AD30-60EDE7B4F1C6}" type="pres">
      <dgm:prSet presAssocID="{2039F4FA-3627-C448-8C60-C44CA263BD11}" presName="root2" presStyleCnt="0"/>
      <dgm:spPr/>
    </dgm:pt>
    <dgm:pt modelId="{67BFCFBE-535F-5146-BB2E-7C46B3EBF92F}" type="pres">
      <dgm:prSet presAssocID="{2039F4FA-3627-C448-8C60-C44CA263BD11}" presName="LevelTwoTextNode" presStyleLbl="node2" presStyleIdx="3" presStyleCnt="7" custScaleY="12505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BAA2C7-8710-C743-A8C0-3AA569BBB5AC}" type="pres">
      <dgm:prSet presAssocID="{2039F4FA-3627-C448-8C60-C44CA263BD11}" presName="level3hierChild" presStyleCnt="0"/>
      <dgm:spPr/>
    </dgm:pt>
    <dgm:pt modelId="{4F764E94-4D29-BE49-B29D-77303DCB0053}" type="pres">
      <dgm:prSet presAssocID="{EE2165C7-E7C0-2E4C-A200-EFD839EFED8F}" presName="conn2-1" presStyleLbl="parChTrans1D3" presStyleIdx="3" presStyleCnt="6"/>
      <dgm:spPr/>
      <dgm:t>
        <a:bodyPr/>
        <a:lstStyle/>
        <a:p>
          <a:endParaRPr lang="en-US"/>
        </a:p>
      </dgm:t>
    </dgm:pt>
    <dgm:pt modelId="{9B348E18-03EC-1749-A7F1-AA7C01434152}" type="pres">
      <dgm:prSet presAssocID="{EE2165C7-E7C0-2E4C-A200-EFD839EFED8F}" presName="connTx" presStyleLbl="parChTrans1D3" presStyleIdx="3" presStyleCnt="6"/>
      <dgm:spPr/>
      <dgm:t>
        <a:bodyPr/>
        <a:lstStyle/>
        <a:p>
          <a:endParaRPr lang="en-US"/>
        </a:p>
      </dgm:t>
    </dgm:pt>
    <dgm:pt modelId="{D2705293-BC7F-4746-B850-7D604D42678C}" type="pres">
      <dgm:prSet presAssocID="{99B1676D-A68D-7F43-AAAB-35D076744D1C}" presName="root2" presStyleCnt="0"/>
      <dgm:spPr/>
    </dgm:pt>
    <dgm:pt modelId="{1E6D57F1-660A-1046-A11A-BE6FD11D1BC9}" type="pres">
      <dgm:prSet presAssocID="{99B1676D-A68D-7F43-AAAB-35D076744D1C}" presName="LevelTwoTextNode" presStyleLbl="node3" presStyleIdx="3" presStyleCnt="6" custLinFactNeighborX="39755" custLinFactNeighborY="4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3693828-6247-C044-9AB4-8CF877988A96}" type="pres">
      <dgm:prSet presAssocID="{99B1676D-A68D-7F43-AAAB-35D076744D1C}" presName="level3hierChild" presStyleCnt="0"/>
      <dgm:spPr/>
    </dgm:pt>
    <dgm:pt modelId="{3D594DC4-06E6-D047-B2EB-BFC3970330FB}" type="pres">
      <dgm:prSet presAssocID="{6AB97222-3042-2E46-98A7-F9287F1C5A87}" presName="conn2-1" presStyleLbl="parChTrans1D2" presStyleIdx="4" presStyleCnt="7"/>
      <dgm:spPr/>
      <dgm:t>
        <a:bodyPr/>
        <a:lstStyle/>
        <a:p>
          <a:endParaRPr lang="en-US"/>
        </a:p>
      </dgm:t>
    </dgm:pt>
    <dgm:pt modelId="{8CAA4816-864E-1D4E-A2D8-539460BB77CA}" type="pres">
      <dgm:prSet presAssocID="{6AB97222-3042-2E46-98A7-F9287F1C5A87}" presName="connTx" presStyleLbl="parChTrans1D2" presStyleIdx="4" presStyleCnt="7"/>
      <dgm:spPr/>
      <dgm:t>
        <a:bodyPr/>
        <a:lstStyle/>
        <a:p>
          <a:endParaRPr lang="en-US"/>
        </a:p>
      </dgm:t>
    </dgm:pt>
    <dgm:pt modelId="{24E368E9-A5A9-834A-B77A-C7BD6038478B}" type="pres">
      <dgm:prSet presAssocID="{6D3DD9B0-D07D-744B-9DA9-DA0FAA1CC26C}" presName="root2" presStyleCnt="0"/>
      <dgm:spPr/>
    </dgm:pt>
    <dgm:pt modelId="{A76651BC-DDD6-054A-9866-CE6142D07EE9}" type="pres">
      <dgm:prSet presAssocID="{6D3DD9B0-D07D-744B-9DA9-DA0FAA1CC26C}" presName="LevelTwoTextNode" presStyleLbl="node2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4CDDD6-54CE-2A42-A567-34A5BABAAAA9}" type="pres">
      <dgm:prSet presAssocID="{6D3DD9B0-D07D-744B-9DA9-DA0FAA1CC26C}" presName="level3hierChild" presStyleCnt="0"/>
      <dgm:spPr/>
    </dgm:pt>
    <dgm:pt modelId="{C57085DF-82AB-F94E-9150-568F1FA10FA3}" type="pres">
      <dgm:prSet presAssocID="{C68F811B-0E13-E44F-827A-64B107FEBB5F}" presName="conn2-1" presStyleLbl="parChTrans1D3" presStyleIdx="4" presStyleCnt="6"/>
      <dgm:spPr/>
      <dgm:t>
        <a:bodyPr/>
        <a:lstStyle/>
        <a:p>
          <a:endParaRPr lang="en-US"/>
        </a:p>
      </dgm:t>
    </dgm:pt>
    <dgm:pt modelId="{843726BD-C6FD-CD40-95E4-3BFC825BD065}" type="pres">
      <dgm:prSet presAssocID="{C68F811B-0E13-E44F-827A-64B107FEBB5F}" presName="connTx" presStyleLbl="parChTrans1D3" presStyleIdx="4" presStyleCnt="6"/>
      <dgm:spPr/>
      <dgm:t>
        <a:bodyPr/>
        <a:lstStyle/>
        <a:p>
          <a:endParaRPr lang="en-US"/>
        </a:p>
      </dgm:t>
    </dgm:pt>
    <dgm:pt modelId="{F71911BB-30EE-1345-8703-A5386A81E18B}" type="pres">
      <dgm:prSet presAssocID="{A077FE6A-7A6F-EE4C-ADB9-111E2FBD5402}" presName="root2" presStyleCnt="0"/>
      <dgm:spPr/>
    </dgm:pt>
    <dgm:pt modelId="{878A494C-C525-BD4B-99AC-006D0B8CE9E7}" type="pres">
      <dgm:prSet presAssocID="{A077FE6A-7A6F-EE4C-ADB9-111E2FBD5402}" presName="LevelTwoTextNode" presStyleLbl="node3" presStyleIdx="4" presStyleCnt="6" custLinFactNeighborX="38232" custLinFactNeighborY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5254C51-1D5E-364D-AF2B-735551CAB877}" type="pres">
      <dgm:prSet presAssocID="{A077FE6A-7A6F-EE4C-ADB9-111E2FBD5402}" presName="level3hierChild" presStyleCnt="0"/>
      <dgm:spPr/>
    </dgm:pt>
    <dgm:pt modelId="{C72D80CA-BC11-3C4D-A9E7-E5BE37CABCA7}" type="pres">
      <dgm:prSet presAssocID="{AC438D0B-CB7C-E248-A67A-D5C0D302BFF4}" presName="conn2-1" presStyleLbl="parChTrans1D2" presStyleIdx="5" presStyleCnt="7"/>
      <dgm:spPr/>
      <dgm:t>
        <a:bodyPr/>
        <a:lstStyle/>
        <a:p>
          <a:endParaRPr lang="en-US"/>
        </a:p>
      </dgm:t>
    </dgm:pt>
    <dgm:pt modelId="{889D44A2-6721-4342-A542-848834445858}" type="pres">
      <dgm:prSet presAssocID="{AC438D0B-CB7C-E248-A67A-D5C0D302BFF4}" presName="connTx" presStyleLbl="parChTrans1D2" presStyleIdx="5" presStyleCnt="7"/>
      <dgm:spPr/>
      <dgm:t>
        <a:bodyPr/>
        <a:lstStyle/>
        <a:p>
          <a:endParaRPr lang="en-US"/>
        </a:p>
      </dgm:t>
    </dgm:pt>
    <dgm:pt modelId="{D617DAA7-7ED8-6546-BCBB-4ABA6A44479B}" type="pres">
      <dgm:prSet presAssocID="{1AC64651-DA90-244E-93AB-BC6E66E665CA}" presName="root2" presStyleCnt="0"/>
      <dgm:spPr/>
    </dgm:pt>
    <dgm:pt modelId="{ECC5C7D0-CBF9-324C-B48F-239FD8361C16}" type="pres">
      <dgm:prSet presAssocID="{1AC64651-DA90-244E-93AB-BC6E66E665CA}" presName="LevelTwoTextNode" presStyleLbl="node2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53BDDF-F22B-694C-AA8A-89FCE878D425}" type="pres">
      <dgm:prSet presAssocID="{1AC64651-DA90-244E-93AB-BC6E66E665CA}" presName="level3hierChild" presStyleCnt="0"/>
      <dgm:spPr/>
    </dgm:pt>
    <dgm:pt modelId="{06092E06-330A-BF49-BA84-97B59019D316}" type="pres">
      <dgm:prSet presAssocID="{B16C3921-0141-D845-B019-3C098C62813A}" presName="conn2-1" presStyleLbl="parChTrans1D3" presStyleIdx="5" presStyleCnt="6"/>
      <dgm:spPr/>
      <dgm:t>
        <a:bodyPr/>
        <a:lstStyle/>
        <a:p>
          <a:endParaRPr lang="en-US"/>
        </a:p>
      </dgm:t>
    </dgm:pt>
    <dgm:pt modelId="{E44E04A9-5472-5E4E-9994-CB67F39CA4BB}" type="pres">
      <dgm:prSet presAssocID="{B16C3921-0141-D845-B019-3C098C62813A}" presName="connTx" presStyleLbl="parChTrans1D3" presStyleIdx="5" presStyleCnt="6"/>
      <dgm:spPr/>
      <dgm:t>
        <a:bodyPr/>
        <a:lstStyle/>
        <a:p>
          <a:endParaRPr lang="en-US"/>
        </a:p>
      </dgm:t>
    </dgm:pt>
    <dgm:pt modelId="{A22C3022-8C2A-154D-96AF-58D6EF80266D}" type="pres">
      <dgm:prSet presAssocID="{0F4F7E87-A94E-5A4A-AA6A-B38D31D9FE7F}" presName="root2" presStyleCnt="0"/>
      <dgm:spPr/>
    </dgm:pt>
    <dgm:pt modelId="{3F4D2CAD-9F03-5044-A31E-54BDDECC7B51}" type="pres">
      <dgm:prSet presAssocID="{0F4F7E87-A94E-5A4A-AA6A-B38D31D9FE7F}" presName="LevelTwoTextNode" presStyleLbl="node3" presStyleIdx="5" presStyleCnt="6" custLinFactNeighborX="3690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221CE8B-D2B5-AA49-8EFA-C03B7B226D8A}" type="pres">
      <dgm:prSet presAssocID="{0F4F7E87-A94E-5A4A-AA6A-B38D31D9FE7F}" presName="level3hierChild" presStyleCnt="0"/>
      <dgm:spPr/>
    </dgm:pt>
    <dgm:pt modelId="{02C001BC-66C1-2740-9D3D-12E57F4C27CB}" type="pres">
      <dgm:prSet presAssocID="{E0C3E012-F08F-F947-B5BC-173D59617BFE}" presName="conn2-1" presStyleLbl="parChTrans1D2" presStyleIdx="6" presStyleCnt="7"/>
      <dgm:spPr/>
      <dgm:t>
        <a:bodyPr/>
        <a:lstStyle/>
        <a:p>
          <a:endParaRPr lang="en-US"/>
        </a:p>
      </dgm:t>
    </dgm:pt>
    <dgm:pt modelId="{D5E147E9-E924-AD49-A69D-9A4AFBC20CF1}" type="pres">
      <dgm:prSet presAssocID="{E0C3E012-F08F-F947-B5BC-173D59617BFE}" presName="connTx" presStyleLbl="parChTrans1D2" presStyleIdx="6" presStyleCnt="7"/>
      <dgm:spPr/>
      <dgm:t>
        <a:bodyPr/>
        <a:lstStyle/>
        <a:p>
          <a:endParaRPr lang="en-US"/>
        </a:p>
      </dgm:t>
    </dgm:pt>
    <dgm:pt modelId="{6E10427C-4F02-6B4D-BB55-E5717447F096}" type="pres">
      <dgm:prSet presAssocID="{37AA85FF-1BA0-3E4B-B331-4BB3D4B69EBE}" presName="root2" presStyleCnt="0"/>
      <dgm:spPr/>
    </dgm:pt>
    <dgm:pt modelId="{A5911B43-C820-F547-B78F-DB1AA5137123}" type="pres">
      <dgm:prSet presAssocID="{37AA85FF-1BA0-3E4B-B331-4BB3D4B69EBE}" presName="LevelTwoTextNode" presStyleLbl="node2" presStyleIdx="6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D305A3-3658-8A46-B92F-16F9471A36DF}" type="pres">
      <dgm:prSet presAssocID="{37AA85FF-1BA0-3E4B-B331-4BB3D4B69EBE}" presName="level3hierChild" presStyleCnt="0"/>
      <dgm:spPr/>
    </dgm:pt>
  </dgm:ptLst>
  <dgm:cxnLst>
    <dgm:cxn modelId="{832135E9-4A9B-1E40-932A-07B974BBBB77}" type="presOf" srcId="{6AB97222-3042-2E46-98A7-F9287F1C5A87}" destId="{8CAA4816-864E-1D4E-A2D8-539460BB77CA}" srcOrd="1" destOrd="0" presId="urn:microsoft.com/office/officeart/2005/8/layout/hierarchy2"/>
    <dgm:cxn modelId="{D8550DDD-BDC4-C54D-BEC9-E1C2FD3A852C}" type="presOf" srcId="{230DD719-D9EF-814A-AD99-896BA8ACDF49}" destId="{4E6941D7-4779-2749-BFAA-34CB83AB58D1}" srcOrd="0" destOrd="0" presId="urn:microsoft.com/office/officeart/2005/8/layout/hierarchy2"/>
    <dgm:cxn modelId="{CEDC2A40-DDAC-1E4D-BD9F-6B3BC261A8EF}" type="presOf" srcId="{99B1676D-A68D-7F43-AAAB-35D076744D1C}" destId="{1E6D57F1-660A-1046-A11A-BE6FD11D1BC9}" srcOrd="0" destOrd="0" presId="urn:microsoft.com/office/officeart/2005/8/layout/hierarchy2"/>
    <dgm:cxn modelId="{363B0438-C22C-824B-AD63-9BE0EE91C978}" srcId="{BD2D7B6F-F5D3-0045-AA60-FFD24738CB82}" destId="{2039F4FA-3627-C448-8C60-C44CA263BD11}" srcOrd="3" destOrd="0" parTransId="{48611C90-5CE8-CC45-8A80-A08054DA7EB1}" sibTransId="{894C941C-4D15-0A46-814C-5A92EF00E405}"/>
    <dgm:cxn modelId="{51BB8542-7E38-8D49-BF0A-10D1CEC6848E}" type="presOf" srcId="{B16C3921-0141-D845-B019-3C098C62813A}" destId="{E44E04A9-5472-5E4E-9994-CB67F39CA4BB}" srcOrd="1" destOrd="0" presId="urn:microsoft.com/office/officeart/2005/8/layout/hierarchy2"/>
    <dgm:cxn modelId="{DE1232C4-20C2-E24D-B0F6-08FD720EB143}" type="presOf" srcId="{1AC64651-DA90-244E-93AB-BC6E66E665CA}" destId="{ECC5C7D0-CBF9-324C-B48F-239FD8361C16}" srcOrd="0" destOrd="0" presId="urn:microsoft.com/office/officeart/2005/8/layout/hierarchy2"/>
    <dgm:cxn modelId="{DB6A941A-0A84-A747-BBBD-24FDF44573EF}" type="presOf" srcId="{B16C3921-0141-D845-B019-3C098C62813A}" destId="{06092E06-330A-BF49-BA84-97B59019D316}" srcOrd="0" destOrd="0" presId="urn:microsoft.com/office/officeart/2005/8/layout/hierarchy2"/>
    <dgm:cxn modelId="{96EF1442-8ADC-3E4F-937F-F1810CE49564}" type="presOf" srcId="{6D3DD9B0-D07D-744B-9DA9-DA0FAA1CC26C}" destId="{A76651BC-DDD6-054A-9866-CE6142D07EE9}" srcOrd="0" destOrd="0" presId="urn:microsoft.com/office/officeart/2005/8/layout/hierarchy2"/>
    <dgm:cxn modelId="{816A3839-D8F5-0643-B488-2DDD5A9A910B}" type="presOf" srcId="{3576A036-AFB6-E140-A598-0B9FE67F9E3A}" destId="{87241616-3DE6-7541-9361-AD0DC340EF02}" srcOrd="0" destOrd="0" presId="urn:microsoft.com/office/officeart/2005/8/layout/hierarchy2"/>
    <dgm:cxn modelId="{A91EC27A-6ED4-0B4A-8F10-89F7FCFD869F}" srcId="{2E4368CB-1C70-DF4A-9524-DA64AFD17CE1}" destId="{230DD719-D9EF-814A-AD99-896BA8ACDF49}" srcOrd="0" destOrd="0" parTransId="{584FCDF4-D01B-E946-B78B-B7FDB84C792A}" sibTransId="{4DD215CC-8F2A-544C-9911-EDF296A3A13D}"/>
    <dgm:cxn modelId="{DA60D0A1-E21F-C948-9CBB-C98680DB659A}" srcId="{BD2D7B6F-F5D3-0045-AA60-FFD24738CB82}" destId="{D28ECA1B-2D94-0B48-AF46-A04F7AE9335E}" srcOrd="0" destOrd="0" parTransId="{764951DE-7DCC-C944-B5A8-2099116BF1EC}" sibTransId="{B2856EF0-57B3-2344-A961-4F41104D1F32}"/>
    <dgm:cxn modelId="{714935B5-3A73-DD46-A067-7E9EEC2ACCF5}" type="presOf" srcId="{0406CA50-9F58-CC43-B59C-27CB7F89E703}" destId="{08A74241-88EA-FE4E-A8B8-525CF0D34D0A}" srcOrd="0" destOrd="0" presId="urn:microsoft.com/office/officeart/2005/8/layout/hierarchy2"/>
    <dgm:cxn modelId="{69DB80C2-6B20-644E-9994-77846A14EB05}" type="presOf" srcId="{6AB97222-3042-2E46-98A7-F9287F1C5A87}" destId="{3D594DC4-06E6-D047-B2EB-BFC3970330FB}" srcOrd="0" destOrd="0" presId="urn:microsoft.com/office/officeart/2005/8/layout/hierarchy2"/>
    <dgm:cxn modelId="{A5C9970D-8AC0-E140-993C-FB4F53356F59}" type="presOf" srcId="{EE2165C7-E7C0-2E4C-A200-EFD839EFED8F}" destId="{9B348E18-03EC-1749-A7F1-AA7C01434152}" srcOrd="1" destOrd="0" presId="urn:microsoft.com/office/officeart/2005/8/layout/hierarchy2"/>
    <dgm:cxn modelId="{D3805174-53EE-A441-9E17-5EB3DA51B82D}" type="presOf" srcId="{2039F4FA-3627-C448-8C60-C44CA263BD11}" destId="{67BFCFBE-535F-5146-BB2E-7C46B3EBF92F}" srcOrd="0" destOrd="0" presId="urn:microsoft.com/office/officeart/2005/8/layout/hierarchy2"/>
    <dgm:cxn modelId="{7A32C3C5-6C37-2348-AA64-AD4BFA0F8329}" type="presOf" srcId="{A2E274D9-0C34-6940-A954-F173466228EB}" destId="{AB8F7B6C-1675-8C4B-B77C-58C147CBA704}" srcOrd="0" destOrd="0" presId="urn:microsoft.com/office/officeart/2005/8/layout/hierarchy2"/>
    <dgm:cxn modelId="{9DF36091-4D12-E449-BBE7-F4CAC44F2773}" type="presOf" srcId="{48611C90-5CE8-CC45-8A80-A08054DA7EB1}" destId="{0B34894F-74D0-9646-B12B-D14EEDB5E43B}" srcOrd="1" destOrd="0" presId="urn:microsoft.com/office/officeart/2005/8/layout/hierarchy2"/>
    <dgm:cxn modelId="{7348B5E7-A8F5-C74A-A7CD-C5902EAFD750}" type="presOf" srcId="{0406CA50-9F58-CC43-B59C-27CB7F89E703}" destId="{49AFADC5-174B-7140-AB5F-32F4D079E528}" srcOrd="1" destOrd="0" presId="urn:microsoft.com/office/officeart/2005/8/layout/hierarchy2"/>
    <dgm:cxn modelId="{2D29B952-ECB9-4847-A538-3503F7E651C6}" type="presOf" srcId="{EA2B0C69-C29D-1841-B80F-A2B81D7AA761}" destId="{A6BBCDC8-D92A-6848-B8C3-66C36AB35C66}" srcOrd="1" destOrd="0" presId="urn:microsoft.com/office/officeart/2005/8/layout/hierarchy2"/>
    <dgm:cxn modelId="{22AF2339-EC21-1B42-BF1D-682F69872A3F}" type="presOf" srcId="{764951DE-7DCC-C944-B5A8-2099116BF1EC}" destId="{4B421628-7764-8B48-8402-D7B93410FBAE}" srcOrd="0" destOrd="0" presId="urn:microsoft.com/office/officeart/2005/8/layout/hierarchy2"/>
    <dgm:cxn modelId="{29F48009-5B6B-2A42-B0D0-D99B4F12CF28}" type="presOf" srcId="{0F4F7E87-A94E-5A4A-AA6A-B38D31D9FE7F}" destId="{3F4D2CAD-9F03-5044-A31E-54BDDECC7B51}" srcOrd="0" destOrd="0" presId="urn:microsoft.com/office/officeart/2005/8/layout/hierarchy2"/>
    <dgm:cxn modelId="{0203AEE5-91E3-B743-B260-57E62A27FABD}" srcId="{BD2D7B6F-F5D3-0045-AA60-FFD24738CB82}" destId="{2E4368CB-1C70-DF4A-9524-DA64AFD17CE1}" srcOrd="1" destOrd="0" parTransId="{3576A036-AFB6-E140-A598-0B9FE67F9E3A}" sibTransId="{1FCFEF51-CDE7-AA4E-884F-3C98EDD51E87}"/>
    <dgm:cxn modelId="{871BDAF7-4AB5-4446-8612-8695704010FD}" srcId="{2039F4FA-3627-C448-8C60-C44CA263BD11}" destId="{99B1676D-A68D-7F43-AAAB-35D076744D1C}" srcOrd="0" destOrd="0" parTransId="{EE2165C7-E7C0-2E4C-A200-EFD839EFED8F}" sibTransId="{7200368A-9723-A54E-83E6-71D5A8981281}"/>
    <dgm:cxn modelId="{00D48DE6-D98E-0145-8DBD-FFD20851E7B6}" type="presOf" srcId="{E0C3E012-F08F-F947-B5BC-173D59617BFE}" destId="{02C001BC-66C1-2740-9D3D-12E57F4C27CB}" srcOrd="0" destOrd="0" presId="urn:microsoft.com/office/officeart/2005/8/layout/hierarchy2"/>
    <dgm:cxn modelId="{92FC153C-982D-334D-82CE-256963F5BB3F}" type="presOf" srcId="{C68F811B-0E13-E44F-827A-64B107FEBB5F}" destId="{C57085DF-82AB-F94E-9150-568F1FA10FA3}" srcOrd="0" destOrd="0" presId="urn:microsoft.com/office/officeart/2005/8/layout/hierarchy2"/>
    <dgm:cxn modelId="{55030858-9CE6-324F-98B8-9B955045ED65}" type="presOf" srcId="{A077FE6A-7A6F-EE4C-ADB9-111E2FBD5402}" destId="{878A494C-C525-BD4B-99AC-006D0B8CE9E7}" srcOrd="0" destOrd="0" presId="urn:microsoft.com/office/officeart/2005/8/layout/hierarchy2"/>
    <dgm:cxn modelId="{F2F2C018-17EE-6842-98A1-5ABFA694F37F}" type="presOf" srcId="{C80FE5A0-9DAB-D448-A91E-17F419E61695}" destId="{F9268EFC-D573-D648-BC59-AE9548A3F386}" srcOrd="0" destOrd="0" presId="urn:microsoft.com/office/officeart/2005/8/layout/hierarchy2"/>
    <dgm:cxn modelId="{00379DE8-DFF0-0443-91B3-070BF6186199}" type="presOf" srcId="{584FCDF4-D01B-E946-B78B-B7FDB84C792A}" destId="{49B93A5D-10D1-E649-A8C5-9B4DA67F424A}" srcOrd="0" destOrd="0" presId="urn:microsoft.com/office/officeart/2005/8/layout/hierarchy2"/>
    <dgm:cxn modelId="{092C69C9-50CB-AE40-9B3B-3A426B85B85F}" type="presOf" srcId="{AC438D0B-CB7C-E248-A67A-D5C0D302BFF4}" destId="{889D44A2-6721-4342-A542-848834445858}" srcOrd="1" destOrd="0" presId="urn:microsoft.com/office/officeart/2005/8/layout/hierarchy2"/>
    <dgm:cxn modelId="{393DE806-E50C-7947-908A-82E97DDDF1A4}" type="presOf" srcId="{EA2B0C69-C29D-1841-B80F-A2B81D7AA761}" destId="{84C0767C-A604-C840-90F1-57BC1E0877B4}" srcOrd="0" destOrd="0" presId="urn:microsoft.com/office/officeart/2005/8/layout/hierarchy2"/>
    <dgm:cxn modelId="{35CC9CEC-ED71-8A48-8332-9C4F0C8E6D64}" type="presOf" srcId="{A95C74BA-EA46-5446-8E93-5763C223AB1B}" destId="{5061476B-1586-AE46-8DA5-7831992C847E}" srcOrd="0" destOrd="0" presId="urn:microsoft.com/office/officeart/2005/8/layout/hierarchy2"/>
    <dgm:cxn modelId="{2519AF94-0816-FD4C-AF9F-66537ACB5F79}" type="presOf" srcId="{D28ECA1B-2D94-0B48-AF46-A04F7AE9335E}" destId="{4F584A9B-E6A1-7144-ABFF-694949592A70}" srcOrd="0" destOrd="0" presId="urn:microsoft.com/office/officeart/2005/8/layout/hierarchy2"/>
    <dgm:cxn modelId="{536C3029-5229-3D45-B574-69424E5A0823}" srcId="{BD2D7B6F-F5D3-0045-AA60-FFD24738CB82}" destId="{A95C74BA-EA46-5446-8E93-5763C223AB1B}" srcOrd="2" destOrd="0" parTransId="{0406CA50-9F58-CC43-B59C-27CB7F89E703}" sibTransId="{C9063997-89DC-3848-B931-5C2BF67B625D}"/>
    <dgm:cxn modelId="{96664D03-0791-ED44-9C0B-840AF0A89031}" srcId="{BD2D7B6F-F5D3-0045-AA60-FFD24738CB82}" destId="{6D3DD9B0-D07D-744B-9DA9-DA0FAA1CC26C}" srcOrd="4" destOrd="0" parTransId="{6AB97222-3042-2E46-98A7-F9287F1C5A87}" sibTransId="{7C68F3F6-26E3-8346-8257-7ECD6B7EC761}"/>
    <dgm:cxn modelId="{CC43BF11-AEA3-EF48-9235-BC882D0775F8}" type="presOf" srcId="{3576A036-AFB6-E140-A598-0B9FE67F9E3A}" destId="{AA3C1B16-1A08-7347-B6B0-49663A6C9FD5}" srcOrd="1" destOrd="0" presId="urn:microsoft.com/office/officeart/2005/8/layout/hierarchy2"/>
    <dgm:cxn modelId="{E99A2B53-B2A1-2D40-8607-577C0B8E4B6F}" type="presOf" srcId="{48611C90-5CE8-CC45-8A80-A08054DA7EB1}" destId="{2998AF1F-56F1-F840-A7E2-FAB97FAAB4E4}" srcOrd="0" destOrd="0" presId="urn:microsoft.com/office/officeart/2005/8/layout/hierarchy2"/>
    <dgm:cxn modelId="{5EEEAEFE-277A-4646-B0BE-698E036BED39}" srcId="{1AC64651-DA90-244E-93AB-BC6E66E665CA}" destId="{0F4F7E87-A94E-5A4A-AA6A-B38D31D9FE7F}" srcOrd="0" destOrd="0" parTransId="{B16C3921-0141-D845-B019-3C098C62813A}" sibTransId="{A8A65BCB-7D78-D14E-9287-E6F00AE5339D}"/>
    <dgm:cxn modelId="{4DC139C5-A6DB-854A-AF18-7B2FE1E91F70}" srcId="{DB488FCE-375E-FD4A-A99B-2E3041F53B3B}" destId="{BD2D7B6F-F5D3-0045-AA60-FFD24738CB82}" srcOrd="0" destOrd="0" parTransId="{EA223DB0-8E2C-5445-9B6C-4F1984A72BA7}" sibTransId="{B277659F-2044-684A-94D8-A1D21D22C7B2}"/>
    <dgm:cxn modelId="{BBDD7362-D496-8442-BB0D-05A241DB488B}" type="presOf" srcId="{584FCDF4-D01B-E946-B78B-B7FDB84C792A}" destId="{95E8A329-248C-604F-857A-16DD9DFE1E99}" srcOrd="1" destOrd="0" presId="urn:microsoft.com/office/officeart/2005/8/layout/hierarchy2"/>
    <dgm:cxn modelId="{C9182E74-7A5D-294B-A6EF-420C5855FCAF}" type="presOf" srcId="{EE2165C7-E7C0-2E4C-A200-EFD839EFED8F}" destId="{4F764E94-4D29-BE49-B29D-77303DCB0053}" srcOrd="0" destOrd="0" presId="urn:microsoft.com/office/officeart/2005/8/layout/hierarchy2"/>
    <dgm:cxn modelId="{5A7C572F-C6B1-8644-BC78-B1E2EAF969B6}" type="presOf" srcId="{BD2D7B6F-F5D3-0045-AA60-FFD24738CB82}" destId="{8B0D0BE4-436D-DF42-8835-0F0CD1884F38}" srcOrd="0" destOrd="0" presId="urn:microsoft.com/office/officeart/2005/8/layout/hierarchy2"/>
    <dgm:cxn modelId="{BFA3DC88-7FE3-6B4C-8290-3F5D09A84101}" type="presOf" srcId="{37AA85FF-1BA0-3E4B-B331-4BB3D4B69EBE}" destId="{A5911B43-C820-F547-B78F-DB1AA5137123}" srcOrd="0" destOrd="0" presId="urn:microsoft.com/office/officeart/2005/8/layout/hierarchy2"/>
    <dgm:cxn modelId="{84C1E65D-5E60-D040-99F0-23F5B94E19A4}" srcId="{BD2D7B6F-F5D3-0045-AA60-FFD24738CB82}" destId="{1AC64651-DA90-244E-93AB-BC6E66E665CA}" srcOrd="5" destOrd="0" parTransId="{AC438D0B-CB7C-E248-A67A-D5C0D302BFF4}" sibTransId="{5EEDA699-596D-C142-811E-40FFF48987C4}"/>
    <dgm:cxn modelId="{719331E5-1A64-594F-B2F3-D2CA4DC77F86}" srcId="{6D3DD9B0-D07D-744B-9DA9-DA0FAA1CC26C}" destId="{A077FE6A-7A6F-EE4C-ADB9-111E2FBD5402}" srcOrd="0" destOrd="0" parTransId="{C68F811B-0E13-E44F-827A-64B107FEBB5F}" sibTransId="{BA8B3D43-8DB0-AE45-8C40-B754EC257DBF}"/>
    <dgm:cxn modelId="{105F7E56-3444-9645-981C-AA1C20515D59}" type="presOf" srcId="{6BFBF50A-E61E-2242-8022-AD439606092E}" destId="{4DDAC5BA-CF24-824E-A0B8-90B57E68785D}" srcOrd="1" destOrd="0" presId="urn:microsoft.com/office/officeart/2005/8/layout/hierarchy2"/>
    <dgm:cxn modelId="{08DA022C-73B8-2745-962C-3706FB538676}" type="presOf" srcId="{DB488FCE-375E-FD4A-A99B-2E3041F53B3B}" destId="{0F847F51-0BC6-A540-AE1F-7CCFDC1F0565}" srcOrd="0" destOrd="0" presId="urn:microsoft.com/office/officeart/2005/8/layout/hierarchy2"/>
    <dgm:cxn modelId="{B4CE3DC2-0515-F045-82DB-053A17787952}" type="presOf" srcId="{2E4368CB-1C70-DF4A-9524-DA64AFD17CE1}" destId="{8B9A6741-112D-5B44-931F-15302F01C809}" srcOrd="0" destOrd="0" presId="urn:microsoft.com/office/officeart/2005/8/layout/hierarchy2"/>
    <dgm:cxn modelId="{62D74C75-4435-9249-8D73-EEFE2604173E}" srcId="{D28ECA1B-2D94-0B48-AF46-A04F7AE9335E}" destId="{A2E274D9-0C34-6940-A954-F173466228EB}" srcOrd="0" destOrd="0" parTransId="{6BFBF50A-E61E-2242-8022-AD439606092E}" sibTransId="{889C3224-0288-4E46-8B5C-47D9A74FEDFF}"/>
    <dgm:cxn modelId="{8FA5CB57-498E-0E4E-8F19-61C97A69D555}" type="presOf" srcId="{E0C3E012-F08F-F947-B5BC-173D59617BFE}" destId="{D5E147E9-E924-AD49-A69D-9A4AFBC20CF1}" srcOrd="1" destOrd="0" presId="urn:microsoft.com/office/officeart/2005/8/layout/hierarchy2"/>
    <dgm:cxn modelId="{298C8C5E-B779-324E-946E-4589ADD50CAF}" type="presOf" srcId="{C68F811B-0E13-E44F-827A-64B107FEBB5F}" destId="{843726BD-C6FD-CD40-95E4-3BFC825BD065}" srcOrd="1" destOrd="0" presId="urn:microsoft.com/office/officeart/2005/8/layout/hierarchy2"/>
    <dgm:cxn modelId="{07C5FE87-75C9-D443-A6BA-D31FF5A23C1E}" type="presOf" srcId="{6BFBF50A-E61E-2242-8022-AD439606092E}" destId="{81404C1C-2AF5-9146-8097-75965B6E696A}" srcOrd="0" destOrd="0" presId="urn:microsoft.com/office/officeart/2005/8/layout/hierarchy2"/>
    <dgm:cxn modelId="{B52B80F4-9332-8E4C-AC4E-08613D925215}" srcId="{A95C74BA-EA46-5446-8E93-5763C223AB1B}" destId="{C80FE5A0-9DAB-D448-A91E-17F419E61695}" srcOrd="0" destOrd="0" parTransId="{EA2B0C69-C29D-1841-B80F-A2B81D7AA761}" sibTransId="{7C6CBF5A-C8A9-A043-A348-B32CEC3B0A6E}"/>
    <dgm:cxn modelId="{8BD7FEAF-8D1B-424F-88B2-EA16D70AEF47}" type="presOf" srcId="{AC438D0B-CB7C-E248-A67A-D5C0D302BFF4}" destId="{C72D80CA-BC11-3C4D-A9E7-E5BE37CABCA7}" srcOrd="0" destOrd="0" presId="urn:microsoft.com/office/officeart/2005/8/layout/hierarchy2"/>
    <dgm:cxn modelId="{C85A93D6-5EBF-AB4C-BF07-469FBE22A868}" srcId="{BD2D7B6F-F5D3-0045-AA60-FFD24738CB82}" destId="{37AA85FF-1BA0-3E4B-B331-4BB3D4B69EBE}" srcOrd="6" destOrd="0" parTransId="{E0C3E012-F08F-F947-B5BC-173D59617BFE}" sibTransId="{09614A73-4A87-1B49-86A5-DD4448B355D7}"/>
    <dgm:cxn modelId="{ED3A7233-0533-5A4F-B048-85F13C883B17}" type="presOf" srcId="{764951DE-7DCC-C944-B5A8-2099116BF1EC}" destId="{9AACFB51-A9C4-B04D-8F7B-F3649F8DC69B}" srcOrd="1" destOrd="0" presId="urn:microsoft.com/office/officeart/2005/8/layout/hierarchy2"/>
    <dgm:cxn modelId="{3D39A510-1414-5745-8086-380BC7D9DDDC}" type="presParOf" srcId="{0F847F51-0BC6-A540-AE1F-7CCFDC1F0565}" destId="{DAAA43C5-826B-E34F-B169-F6F33B9B6896}" srcOrd="0" destOrd="0" presId="urn:microsoft.com/office/officeart/2005/8/layout/hierarchy2"/>
    <dgm:cxn modelId="{8B7B2429-A56C-5347-B3D9-EED9732DB38F}" type="presParOf" srcId="{DAAA43C5-826B-E34F-B169-F6F33B9B6896}" destId="{8B0D0BE4-436D-DF42-8835-0F0CD1884F38}" srcOrd="0" destOrd="0" presId="urn:microsoft.com/office/officeart/2005/8/layout/hierarchy2"/>
    <dgm:cxn modelId="{CF1EB8E8-19F5-3140-A8B2-DD72A0A16122}" type="presParOf" srcId="{DAAA43C5-826B-E34F-B169-F6F33B9B6896}" destId="{AC684639-330E-9D4A-B3F1-194BACD8F112}" srcOrd="1" destOrd="0" presId="urn:microsoft.com/office/officeart/2005/8/layout/hierarchy2"/>
    <dgm:cxn modelId="{269B461D-A392-9349-B4AC-F182FD6956AE}" type="presParOf" srcId="{AC684639-330E-9D4A-B3F1-194BACD8F112}" destId="{4B421628-7764-8B48-8402-D7B93410FBAE}" srcOrd="0" destOrd="0" presId="urn:microsoft.com/office/officeart/2005/8/layout/hierarchy2"/>
    <dgm:cxn modelId="{18434916-38FF-3445-A9FB-5FEA32FBA341}" type="presParOf" srcId="{4B421628-7764-8B48-8402-D7B93410FBAE}" destId="{9AACFB51-A9C4-B04D-8F7B-F3649F8DC69B}" srcOrd="0" destOrd="0" presId="urn:microsoft.com/office/officeart/2005/8/layout/hierarchy2"/>
    <dgm:cxn modelId="{03E6F97F-F119-724A-8539-278A6CAA0248}" type="presParOf" srcId="{AC684639-330E-9D4A-B3F1-194BACD8F112}" destId="{26633AEF-77BE-1447-AFEF-EB8A85053E7A}" srcOrd="1" destOrd="0" presId="urn:microsoft.com/office/officeart/2005/8/layout/hierarchy2"/>
    <dgm:cxn modelId="{EA452132-685B-4941-918B-4B78F2CABDA4}" type="presParOf" srcId="{26633AEF-77BE-1447-AFEF-EB8A85053E7A}" destId="{4F584A9B-E6A1-7144-ABFF-694949592A70}" srcOrd="0" destOrd="0" presId="urn:microsoft.com/office/officeart/2005/8/layout/hierarchy2"/>
    <dgm:cxn modelId="{925A5901-535A-F941-956C-2764E3994CD9}" type="presParOf" srcId="{26633AEF-77BE-1447-AFEF-EB8A85053E7A}" destId="{674F2751-7DB2-5F40-BBED-CF8FD394C367}" srcOrd="1" destOrd="0" presId="urn:microsoft.com/office/officeart/2005/8/layout/hierarchy2"/>
    <dgm:cxn modelId="{C8A34B5D-D24B-E348-B192-8D4A1FF378BE}" type="presParOf" srcId="{674F2751-7DB2-5F40-BBED-CF8FD394C367}" destId="{81404C1C-2AF5-9146-8097-75965B6E696A}" srcOrd="0" destOrd="0" presId="urn:microsoft.com/office/officeart/2005/8/layout/hierarchy2"/>
    <dgm:cxn modelId="{EED4C5D5-D303-B342-B0A0-CA6083E91E46}" type="presParOf" srcId="{81404C1C-2AF5-9146-8097-75965B6E696A}" destId="{4DDAC5BA-CF24-824E-A0B8-90B57E68785D}" srcOrd="0" destOrd="0" presId="urn:microsoft.com/office/officeart/2005/8/layout/hierarchy2"/>
    <dgm:cxn modelId="{E562A613-A03D-334E-AF02-C64B6BD7446B}" type="presParOf" srcId="{674F2751-7DB2-5F40-BBED-CF8FD394C367}" destId="{BF67FE15-C113-9E4F-A662-20BDE956D359}" srcOrd="1" destOrd="0" presId="urn:microsoft.com/office/officeart/2005/8/layout/hierarchy2"/>
    <dgm:cxn modelId="{5DAC6460-C57D-594D-A1C4-3792F78EB57F}" type="presParOf" srcId="{BF67FE15-C113-9E4F-A662-20BDE956D359}" destId="{AB8F7B6C-1675-8C4B-B77C-58C147CBA704}" srcOrd="0" destOrd="0" presId="urn:microsoft.com/office/officeart/2005/8/layout/hierarchy2"/>
    <dgm:cxn modelId="{4E678CC2-832B-4242-A893-8CC15D337FC0}" type="presParOf" srcId="{BF67FE15-C113-9E4F-A662-20BDE956D359}" destId="{807417B7-03F5-9243-A1B4-7F4E87604E31}" srcOrd="1" destOrd="0" presId="urn:microsoft.com/office/officeart/2005/8/layout/hierarchy2"/>
    <dgm:cxn modelId="{7A4880A7-9BA3-DE40-9D52-E9D9C986D180}" type="presParOf" srcId="{AC684639-330E-9D4A-B3F1-194BACD8F112}" destId="{87241616-3DE6-7541-9361-AD0DC340EF02}" srcOrd="2" destOrd="0" presId="urn:microsoft.com/office/officeart/2005/8/layout/hierarchy2"/>
    <dgm:cxn modelId="{20F2BCCE-0940-454A-B455-02BD63D050E6}" type="presParOf" srcId="{87241616-3DE6-7541-9361-AD0DC340EF02}" destId="{AA3C1B16-1A08-7347-B6B0-49663A6C9FD5}" srcOrd="0" destOrd="0" presId="urn:microsoft.com/office/officeart/2005/8/layout/hierarchy2"/>
    <dgm:cxn modelId="{720B486B-7EA1-8C4F-B257-D5CA4FD8B226}" type="presParOf" srcId="{AC684639-330E-9D4A-B3F1-194BACD8F112}" destId="{7FF2F4CC-DC2C-7844-B734-C4D740994BE3}" srcOrd="3" destOrd="0" presId="urn:microsoft.com/office/officeart/2005/8/layout/hierarchy2"/>
    <dgm:cxn modelId="{C371E214-598F-5E47-B4C1-6C3848223942}" type="presParOf" srcId="{7FF2F4CC-DC2C-7844-B734-C4D740994BE3}" destId="{8B9A6741-112D-5B44-931F-15302F01C809}" srcOrd="0" destOrd="0" presId="urn:microsoft.com/office/officeart/2005/8/layout/hierarchy2"/>
    <dgm:cxn modelId="{94076A0F-C07F-524B-99BC-F6F51BAA2424}" type="presParOf" srcId="{7FF2F4CC-DC2C-7844-B734-C4D740994BE3}" destId="{7EC9F7E8-2324-0046-BEC5-B070BEA4EBB0}" srcOrd="1" destOrd="0" presId="urn:microsoft.com/office/officeart/2005/8/layout/hierarchy2"/>
    <dgm:cxn modelId="{B21958A2-9716-6B49-A645-4A173C410F6A}" type="presParOf" srcId="{7EC9F7E8-2324-0046-BEC5-B070BEA4EBB0}" destId="{49B93A5D-10D1-E649-A8C5-9B4DA67F424A}" srcOrd="0" destOrd="0" presId="urn:microsoft.com/office/officeart/2005/8/layout/hierarchy2"/>
    <dgm:cxn modelId="{4698D615-7AC4-BE49-9FB0-DCAA3DDC2320}" type="presParOf" srcId="{49B93A5D-10D1-E649-A8C5-9B4DA67F424A}" destId="{95E8A329-248C-604F-857A-16DD9DFE1E99}" srcOrd="0" destOrd="0" presId="urn:microsoft.com/office/officeart/2005/8/layout/hierarchy2"/>
    <dgm:cxn modelId="{CE1DFEFF-7F6C-9545-A8AF-948CA16DE875}" type="presParOf" srcId="{7EC9F7E8-2324-0046-BEC5-B070BEA4EBB0}" destId="{5A7649E0-5CE0-0E41-83E8-456F5458DAC6}" srcOrd="1" destOrd="0" presId="urn:microsoft.com/office/officeart/2005/8/layout/hierarchy2"/>
    <dgm:cxn modelId="{5C9DAF54-859E-064C-BB79-2D7AC2AC512B}" type="presParOf" srcId="{5A7649E0-5CE0-0E41-83E8-456F5458DAC6}" destId="{4E6941D7-4779-2749-BFAA-34CB83AB58D1}" srcOrd="0" destOrd="0" presId="urn:microsoft.com/office/officeart/2005/8/layout/hierarchy2"/>
    <dgm:cxn modelId="{984A4C3B-5A2A-364C-ACC9-F07033ECE050}" type="presParOf" srcId="{5A7649E0-5CE0-0E41-83E8-456F5458DAC6}" destId="{AC3A9576-2609-7C45-B473-D2247E691EFC}" srcOrd="1" destOrd="0" presId="urn:microsoft.com/office/officeart/2005/8/layout/hierarchy2"/>
    <dgm:cxn modelId="{5E211A69-9F82-1345-B0B8-A44C4C11099C}" type="presParOf" srcId="{AC684639-330E-9D4A-B3F1-194BACD8F112}" destId="{08A74241-88EA-FE4E-A8B8-525CF0D34D0A}" srcOrd="4" destOrd="0" presId="urn:microsoft.com/office/officeart/2005/8/layout/hierarchy2"/>
    <dgm:cxn modelId="{8D19B627-84CC-614D-82B7-855DB8E88E83}" type="presParOf" srcId="{08A74241-88EA-FE4E-A8B8-525CF0D34D0A}" destId="{49AFADC5-174B-7140-AB5F-32F4D079E528}" srcOrd="0" destOrd="0" presId="urn:microsoft.com/office/officeart/2005/8/layout/hierarchy2"/>
    <dgm:cxn modelId="{5CDA5CEB-58E9-FE4D-A313-366E8110D188}" type="presParOf" srcId="{AC684639-330E-9D4A-B3F1-194BACD8F112}" destId="{50424B7D-DF3B-4648-9BCD-DEFF237FB110}" srcOrd="5" destOrd="0" presId="urn:microsoft.com/office/officeart/2005/8/layout/hierarchy2"/>
    <dgm:cxn modelId="{89D4D6C4-7F07-564E-BAC9-F285E1C30C9A}" type="presParOf" srcId="{50424B7D-DF3B-4648-9BCD-DEFF237FB110}" destId="{5061476B-1586-AE46-8DA5-7831992C847E}" srcOrd="0" destOrd="0" presId="urn:microsoft.com/office/officeart/2005/8/layout/hierarchy2"/>
    <dgm:cxn modelId="{41B156A2-8AAB-8042-88F2-09B23F8B5940}" type="presParOf" srcId="{50424B7D-DF3B-4648-9BCD-DEFF237FB110}" destId="{EAB7B3A2-A823-CA4E-8F89-06C29EAC923F}" srcOrd="1" destOrd="0" presId="urn:microsoft.com/office/officeart/2005/8/layout/hierarchy2"/>
    <dgm:cxn modelId="{0E2873DE-7F17-8444-AB8D-678F7594B8D8}" type="presParOf" srcId="{EAB7B3A2-A823-CA4E-8F89-06C29EAC923F}" destId="{84C0767C-A604-C840-90F1-57BC1E0877B4}" srcOrd="0" destOrd="0" presId="urn:microsoft.com/office/officeart/2005/8/layout/hierarchy2"/>
    <dgm:cxn modelId="{4BFBAD03-B399-3146-808F-76C745EF8C4D}" type="presParOf" srcId="{84C0767C-A604-C840-90F1-57BC1E0877B4}" destId="{A6BBCDC8-D92A-6848-B8C3-66C36AB35C66}" srcOrd="0" destOrd="0" presId="urn:microsoft.com/office/officeart/2005/8/layout/hierarchy2"/>
    <dgm:cxn modelId="{C05E1C96-FBBF-084D-A2FF-7D9433262631}" type="presParOf" srcId="{EAB7B3A2-A823-CA4E-8F89-06C29EAC923F}" destId="{F5598E1B-C379-5945-B25B-58F861C6E8AB}" srcOrd="1" destOrd="0" presId="urn:microsoft.com/office/officeart/2005/8/layout/hierarchy2"/>
    <dgm:cxn modelId="{073FA52A-1BDF-0042-84EB-6BD60E44D904}" type="presParOf" srcId="{F5598E1B-C379-5945-B25B-58F861C6E8AB}" destId="{F9268EFC-D573-D648-BC59-AE9548A3F386}" srcOrd="0" destOrd="0" presId="urn:microsoft.com/office/officeart/2005/8/layout/hierarchy2"/>
    <dgm:cxn modelId="{8E8D363F-89EF-AE41-868F-C6266929B941}" type="presParOf" srcId="{F5598E1B-C379-5945-B25B-58F861C6E8AB}" destId="{662B9DD3-6BCC-D34A-9231-A3F8A3886817}" srcOrd="1" destOrd="0" presId="urn:microsoft.com/office/officeart/2005/8/layout/hierarchy2"/>
    <dgm:cxn modelId="{A1E175D8-C9EE-2449-8B2E-556A04A9FA26}" type="presParOf" srcId="{AC684639-330E-9D4A-B3F1-194BACD8F112}" destId="{2998AF1F-56F1-F840-A7E2-FAB97FAAB4E4}" srcOrd="6" destOrd="0" presId="urn:microsoft.com/office/officeart/2005/8/layout/hierarchy2"/>
    <dgm:cxn modelId="{9D2937B2-2FEC-6446-BF42-AD0A35F2F1AF}" type="presParOf" srcId="{2998AF1F-56F1-F840-A7E2-FAB97FAAB4E4}" destId="{0B34894F-74D0-9646-B12B-D14EEDB5E43B}" srcOrd="0" destOrd="0" presId="urn:microsoft.com/office/officeart/2005/8/layout/hierarchy2"/>
    <dgm:cxn modelId="{E619C9F4-416C-BB42-84CE-6035F5BA48C8}" type="presParOf" srcId="{AC684639-330E-9D4A-B3F1-194BACD8F112}" destId="{F02E9E9F-7F3E-EC43-AD30-60EDE7B4F1C6}" srcOrd="7" destOrd="0" presId="urn:microsoft.com/office/officeart/2005/8/layout/hierarchy2"/>
    <dgm:cxn modelId="{84F30510-BED8-0346-A8C7-60844AA9B303}" type="presParOf" srcId="{F02E9E9F-7F3E-EC43-AD30-60EDE7B4F1C6}" destId="{67BFCFBE-535F-5146-BB2E-7C46B3EBF92F}" srcOrd="0" destOrd="0" presId="urn:microsoft.com/office/officeart/2005/8/layout/hierarchy2"/>
    <dgm:cxn modelId="{0275D8FB-C10B-A441-81EC-69B981A8B195}" type="presParOf" srcId="{F02E9E9F-7F3E-EC43-AD30-60EDE7B4F1C6}" destId="{E7BAA2C7-8710-C743-A8C0-3AA569BBB5AC}" srcOrd="1" destOrd="0" presId="urn:microsoft.com/office/officeart/2005/8/layout/hierarchy2"/>
    <dgm:cxn modelId="{527F2870-5852-6B4A-B635-D504C1A0B41E}" type="presParOf" srcId="{E7BAA2C7-8710-C743-A8C0-3AA569BBB5AC}" destId="{4F764E94-4D29-BE49-B29D-77303DCB0053}" srcOrd="0" destOrd="0" presId="urn:microsoft.com/office/officeart/2005/8/layout/hierarchy2"/>
    <dgm:cxn modelId="{CF36B4A8-59A8-B944-A0F2-A9C1D906C057}" type="presParOf" srcId="{4F764E94-4D29-BE49-B29D-77303DCB0053}" destId="{9B348E18-03EC-1749-A7F1-AA7C01434152}" srcOrd="0" destOrd="0" presId="urn:microsoft.com/office/officeart/2005/8/layout/hierarchy2"/>
    <dgm:cxn modelId="{E9317CF5-C021-954A-BC26-90D9184AF3EC}" type="presParOf" srcId="{E7BAA2C7-8710-C743-A8C0-3AA569BBB5AC}" destId="{D2705293-BC7F-4746-B850-7D604D42678C}" srcOrd="1" destOrd="0" presId="urn:microsoft.com/office/officeart/2005/8/layout/hierarchy2"/>
    <dgm:cxn modelId="{9B01609B-7039-7D4C-832F-6D35C600D03E}" type="presParOf" srcId="{D2705293-BC7F-4746-B850-7D604D42678C}" destId="{1E6D57F1-660A-1046-A11A-BE6FD11D1BC9}" srcOrd="0" destOrd="0" presId="urn:microsoft.com/office/officeart/2005/8/layout/hierarchy2"/>
    <dgm:cxn modelId="{4E3CC632-97E1-0743-AC4C-CA396B4DAE51}" type="presParOf" srcId="{D2705293-BC7F-4746-B850-7D604D42678C}" destId="{D3693828-6247-C044-9AB4-8CF877988A96}" srcOrd="1" destOrd="0" presId="urn:microsoft.com/office/officeart/2005/8/layout/hierarchy2"/>
    <dgm:cxn modelId="{D1A518D4-EAC7-A64C-A7F7-D6BD007F31EC}" type="presParOf" srcId="{AC684639-330E-9D4A-B3F1-194BACD8F112}" destId="{3D594DC4-06E6-D047-B2EB-BFC3970330FB}" srcOrd="8" destOrd="0" presId="urn:microsoft.com/office/officeart/2005/8/layout/hierarchy2"/>
    <dgm:cxn modelId="{3B41AC6A-DD8A-D343-9EAD-500E144B66E6}" type="presParOf" srcId="{3D594DC4-06E6-D047-B2EB-BFC3970330FB}" destId="{8CAA4816-864E-1D4E-A2D8-539460BB77CA}" srcOrd="0" destOrd="0" presId="urn:microsoft.com/office/officeart/2005/8/layout/hierarchy2"/>
    <dgm:cxn modelId="{7178CCDB-2DD1-DC49-A383-7781D9FC6732}" type="presParOf" srcId="{AC684639-330E-9D4A-B3F1-194BACD8F112}" destId="{24E368E9-A5A9-834A-B77A-C7BD6038478B}" srcOrd="9" destOrd="0" presId="urn:microsoft.com/office/officeart/2005/8/layout/hierarchy2"/>
    <dgm:cxn modelId="{68750F2B-D8BC-BA49-86DF-DEF3A78F001F}" type="presParOf" srcId="{24E368E9-A5A9-834A-B77A-C7BD6038478B}" destId="{A76651BC-DDD6-054A-9866-CE6142D07EE9}" srcOrd="0" destOrd="0" presId="urn:microsoft.com/office/officeart/2005/8/layout/hierarchy2"/>
    <dgm:cxn modelId="{F524CB90-2485-2C43-9713-7A9FB68E9AA9}" type="presParOf" srcId="{24E368E9-A5A9-834A-B77A-C7BD6038478B}" destId="{184CDDD6-54CE-2A42-A567-34A5BABAAAA9}" srcOrd="1" destOrd="0" presId="urn:microsoft.com/office/officeart/2005/8/layout/hierarchy2"/>
    <dgm:cxn modelId="{B9A120ED-7BA0-6A44-A6C1-1BDB628224E5}" type="presParOf" srcId="{184CDDD6-54CE-2A42-A567-34A5BABAAAA9}" destId="{C57085DF-82AB-F94E-9150-568F1FA10FA3}" srcOrd="0" destOrd="0" presId="urn:microsoft.com/office/officeart/2005/8/layout/hierarchy2"/>
    <dgm:cxn modelId="{A8A20254-C816-CE45-AAA2-2C8D1BCD490A}" type="presParOf" srcId="{C57085DF-82AB-F94E-9150-568F1FA10FA3}" destId="{843726BD-C6FD-CD40-95E4-3BFC825BD065}" srcOrd="0" destOrd="0" presId="urn:microsoft.com/office/officeart/2005/8/layout/hierarchy2"/>
    <dgm:cxn modelId="{A5BBE1E4-80BD-D744-B4ED-235D02E5B03B}" type="presParOf" srcId="{184CDDD6-54CE-2A42-A567-34A5BABAAAA9}" destId="{F71911BB-30EE-1345-8703-A5386A81E18B}" srcOrd="1" destOrd="0" presId="urn:microsoft.com/office/officeart/2005/8/layout/hierarchy2"/>
    <dgm:cxn modelId="{22B056FA-0A2C-D445-BD34-336A8070E82D}" type="presParOf" srcId="{F71911BB-30EE-1345-8703-A5386A81E18B}" destId="{878A494C-C525-BD4B-99AC-006D0B8CE9E7}" srcOrd="0" destOrd="0" presId="urn:microsoft.com/office/officeart/2005/8/layout/hierarchy2"/>
    <dgm:cxn modelId="{AC538115-A747-744E-AB2D-EFFC6AA3A5D2}" type="presParOf" srcId="{F71911BB-30EE-1345-8703-A5386A81E18B}" destId="{15254C51-1D5E-364D-AF2B-735551CAB877}" srcOrd="1" destOrd="0" presId="urn:microsoft.com/office/officeart/2005/8/layout/hierarchy2"/>
    <dgm:cxn modelId="{7994EFE9-3392-7845-807C-3FA9AA9362D8}" type="presParOf" srcId="{AC684639-330E-9D4A-B3F1-194BACD8F112}" destId="{C72D80CA-BC11-3C4D-A9E7-E5BE37CABCA7}" srcOrd="10" destOrd="0" presId="urn:microsoft.com/office/officeart/2005/8/layout/hierarchy2"/>
    <dgm:cxn modelId="{BC3DEB68-E2B6-BC4A-B595-862FA1057F98}" type="presParOf" srcId="{C72D80CA-BC11-3C4D-A9E7-E5BE37CABCA7}" destId="{889D44A2-6721-4342-A542-848834445858}" srcOrd="0" destOrd="0" presId="urn:microsoft.com/office/officeart/2005/8/layout/hierarchy2"/>
    <dgm:cxn modelId="{050136D3-1202-1B4B-BE92-918358E2D68C}" type="presParOf" srcId="{AC684639-330E-9D4A-B3F1-194BACD8F112}" destId="{D617DAA7-7ED8-6546-BCBB-4ABA6A44479B}" srcOrd="11" destOrd="0" presId="urn:microsoft.com/office/officeart/2005/8/layout/hierarchy2"/>
    <dgm:cxn modelId="{DCE4145D-B6A3-E946-88A6-C0379596472D}" type="presParOf" srcId="{D617DAA7-7ED8-6546-BCBB-4ABA6A44479B}" destId="{ECC5C7D0-CBF9-324C-B48F-239FD8361C16}" srcOrd="0" destOrd="0" presId="urn:microsoft.com/office/officeart/2005/8/layout/hierarchy2"/>
    <dgm:cxn modelId="{36C60F6F-7267-9C49-8252-8A1CCA5F87AB}" type="presParOf" srcId="{D617DAA7-7ED8-6546-BCBB-4ABA6A44479B}" destId="{5253BDDF-F22B-694C-AA8A-89FCE878D425}" srcOrd="1" destOrd="0" presId="urn:microsoft.com/office/officeart/2005/8/layout/hierarchy2"/>
    <dgm:cxn modelId="{FF0C4E29-0192-C144-B111-EFAF336C8C03}" type="presParOf" srcId="{5253BDDF-F22B-694C-AA8A-89FCE878D425}" destId="{06092E06-330A-BF49-BA84-97B59019D316}" srcOrd="0" destOrd="0" presId="urn:microsoft.com/office/officeart/2005/8/layout/hierarchy2"/>
    <dgm:cxn modelId="{10853EA8-73AF-8B46-B2C9-5DE1BCDCBA81}" type="presParOf" srcId="{06092E06-330A-BF49-BA84-97B59019D316}" destId="{E44E04A9-5472-5E4E-9994-CB67F39CA4BB}" srcOrd="0" destOrd="0" presId="urn:microsoft.com/office/officeart/2005/8/layout/hierarchy2"/>
    <dgm:cxn modelId="{8DCB7526-A2F5-6D4A-B10D-382DBE5A6583}" type="presParOf" srcId="{5253BDDF-F22B-694C-AA8A-89FCE878D425}" destId="{A22C3022-8C2A-154D-96AF-58D6EF80266D}" srcOrd="1" destOrd="0" presId="urn:microsoft.com/office/officeart/2005/8/layout/hierarchy2"/>
    <dgm:cxn modelId="{1EFE4484-8D85-E44B-AB5B-8D9F8890388D}" type="presParOf" srcId="{A22C3022-8C2A-154D-96AF-58D6EF80266D}" destId="{3F4D2CAD-9F03-5044-A31E-54BDDECC7B51}" srcOrd="0" destOrd="0" presId="urn:microsoft.com/office/officeart/2005/8/layout/hierarchy2"/>
    <dgm:cxn modelId="{B0348689-443B-5A49-A7F7-87A50F95A346}" type="presParOf" srcId="{A22C3022-8C2A-154D-96AF-58D6EF80266D}" destId="{B221CE8B-D2B5-AA49-8EFA-C03B7B226D8A}" srcOrd="1" destOrd="0" presId="urn:microsoft.com/office/officeart/2005/8/layout/hierarchy2"/>
    <dgm:cxn modelId="{A1E25F40-90DB-1140-A637-39C1D6EFD43D}" type="presParOf" srcId="{AC684639-330E-9D4A-B3F1-194BACD8F112}" destId="{02C001BC-66C1-2740-9D3D-12E57F4C27CB}" srcOrd="12" destOrd="0" presId="urn:microsoft.com/office/officeart/2005/8/layout/hierarchy2"/>
    <dgm:cxn modelId="{D1C81F0E-F069-3B4E-B2FF-690894428B11}" type="presParOf" srcId="{02C001BC-66C1-2740-9D3D-12E57F4C27CB}" destId="{D5E147E9-E924-AD49-A69D-9A4AFBC20CF1}" srcOrd="0" destOrd="0" presId="urn:microsoft.com/office/officeart/2005/8/layout/hierarchy2"/>
    <dgm:cxn modelId="{14540584-CB71-834C-B725-26CCDAC66C68}" type="presParOf" srcId="{AC684639-330E-9D4A-B3F1-194BACD8F112}" destId="{6E10427C-4F02-6B4D-BB55-E5717447F096}" srcOrd="13" destOrd="0" presId="urn:microsoft.com/office/officeart/2005/8/layout/hierarchy2"/>
    <dgm:cxn modelId="{C88D1D5C-25C5-C942-AE3E-3C2AC524DD41}" type="presParOf" srcId="{6E10427C-4F02-6B4D-BB55-E5717447F096}" destId="{A5911B43-C820-F547-B78F-DB1AA5137123}" srcOrd="0" destOrd="0" presId="urn:microsoft.com/office/officeart/2005/8/layout/hierarchy2"/>
    <dgm:cxn modelId="{1FF74DE5-259C-BA49-97B3-BAF910290B67}" type="presParOf" srcId="{6E10427C-4F02-6B4D-BB55-E5717447F096}" destId="{09D305A3-3658-8A46-B92F-16F9471A36D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4ED629-9568-0143-A9E2-CD1CF4F0CD66}" type="doc">
      <dgm:prSet loTypeId="urn:microsoft.com/office/officeart/2005/8/layout/cycle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A1B5C4-19DA-5445-BCE2-661A3B4D3B10}">
      <dgm:prSet phldrT="[Text]"/>
      <dgm:spPr/>
      <dgm:t>
        <a:bodyPr/>
        <a:lstStyle/>
        <a:p>
          <a:r>
            <a:rPr lang="en-US" b="1" dirty="0" smtClean="0"/>
            <a:t>Church</a:t>
          </a:r>
          <a:endParaRPr lang="en-US" b="1" dirty="0"/>
        </a:p>
      </dgm:t>
    </dgm:pt>
    <dgm:pt modelId="{1F5F4109-9FC2-494E-A480-F2BB141EAAEB}" type="parTrans" cxnId="{19195754-4C03-4B41-93AD-7D43048CA616}">
      <dgm:prSet/>
      <dgm:spPr/>
      <dgm:t>
        <a:bodyPr/>
        <a:lstStyle/>
        <a:p>
          <a:endParaRPr lang="en-US"/>
        </a:p>
      </dgm:t>
    </dgm:pt>
    <dgm:pt modelId="{BF2CFAA6-4E69-434D-B803-9C8B17E71875}" type="sibTrans" cxnId="{19195754-4C03-4B41-93AD-7D43048CA616}">
      <dgm:prSet/>
      <dgm:spPr/>
      <dgm:t>
        <a:bodyPr/>
        <a:lstStyle/>
        <a:p>
          <a:endParaRPr lang="en-US"/>
        </a:p>
      </dgm:t>
    </dgm:pt>
    <dgm:pt modelId="{C162DB40-665B-114C-BB3F-E98F73C60D59}">
      <dgm:prSet phldrT="[Text]"/>
      <dgm:spPr/>
      <dgm:t>
        <a:bodyPr/>
        <a:lstStyle/>
        <a:p>
          <a:r>
            <a:rPr lang="en-US" b="1" dirty="0" smtClean="0"/>
            <a:t>Home</a:t>
          </a:r>
          <a:endParaRPr lang="en-US" b="1" dirty="0"/>
        </a:p>
      </dgm:t>
    </dgm:pt>
    <dgm:pt modelId="{47FAAD5A-54DE-3940-A4ED-63366D2BA392}" type="parTrans" cxnId="{F798CC21-F309-FC47-A022-310C949D64B5}">
      <dgm:prSet/>
      <dgm:spPr/>
      <dgm:t>
        <a:bodyPr/>
        <a:lstStyle/>
        <a:p>
          <a:endParaRPr lang="en-US"/>
        </a:p>
      </dgm:t>
    </dgm:pt>
    <dgm:pt modelId="{D22D05BF-6FAF-7844-8EA4-C4D7F459F5A7}" type="sibTrans" cxnId="{F798CC21-F309-FC47-A022-310C949D64B5}">
      <dgm:prSet/>
      <dgm:spPr/>
      <dgm:t>
        <a:bodyPr/>
        <a:lstStyle/>
        <a:p>
          <a:endParaRPr lang="en-US"/>
        </a:p>
      </dgm:t>
    </dgm:pt>
    <dgm:pt modelId="{E5BA63C0-283A-9E4E-A5E3-81396A9AC186}">
      <dgm:prSet phldrT="[Text]"/>
      <dgm:spPr/>
      <dgm:t>
        <a:bodyPr/>
        <a:lstStyle/>
        <a:p>
          <a:r>
            <a:rPr lang="en-US" b="1" dirty="0" smtClean="0"/>
            <a:t>Online/Virtual</a:t>
          </a:r>
          <a:endParaRPr lang="en-US" b="1" dirty="0"/>
        </a:p>
      </dgm:t>
    </dgm:pt>
    <dgm:pt modelId="{A660D7CA-2888-744B-9B04-24B674D0BC84}" type="parTrans" cxnId="{CC7D455F-DC51-DA43-83F8-C7C0D1E26D8E}">
      <dgm:prSet/>
      <dgm:spPr/>
      <dgm:t>
        <a:bodyPr/>
        <a:lstStyle/>
        <a:p>
          <a:endParaRPr lang="en-US"/>
        </a:p>
      </dgm:t>
    </dgm:pt>
    <dgm:pt modelId="{64B9DCA8-62A2-2449-BC90-73A6A6025E9E}" type="sibTrans" cxnId="{CC7D455F-DC51-DA43-83F8-C7C0D1E26D8E}">
      <dgm:prSet/>
      <dgm:spPr/>
      <dgm:t>
        <a:bodyPr/>
        <a:lstStyle/>
        <a:p>
          <a:endParaRPr lang="en-US"/>
        </a:p>
      </dgm:t>
    </dgm:pt>
    <dgm:pt modelId="{26C02D12-768B-9B42-B40B-29919A05997A}">
      <dgm:prSet phldrT="[Text]"/>
      <dgm:spPr/>
      <dgm:t>
        <a:bodyPr/>
        <a:lstStyle/>
        <a:p>
          <a:r>
            <a:rPr lang="en-US" b="1" dirty="0" smtClean="0"/>
            <a:t>Social Networks</a:t>
          </a:r>
          <a:endParaRPr lang="en-US" b="1" dirty="0"/>
        </a:p>
      </dgm:t>
    </dgm:pt>
    <dgm:pt modelId="{D76DA6B8-1D62-C54E-ADB3-B675FCEB66F8}" type="parTrans" cxnId="{ECA1AFC6-A35F-4E4E-9626-7ABAB66358FF}">
      <dgm:prSet/>
      <dgm:spPr/>
      <dgm:t>
        <a:bodyPr/>
        <a:lstStyle/>
        <a:p>
          <a:endParaRPr lang="en-US"/>
        </a:p>
      </dgm:t>
    </dgm:pt>
    <dgm:pt modelId="{72A77BC9-2FE5-8149-B83F-B7655FB10545}" type="sibTrans" cxnId="{ECA1AFC6-A35F-4E4E-9626-7ABAB66358FF}">
      <dgm:prSet/>
      <dgm:spPr/>
      <dgm:t>
        <a:bodyPr/>
        <a:lstStyle/>
        <a:p>
          <a:endParaRPr lang="en-US"/>
        </a:p>
      </dgm:t>
    </dgm:pt>
    <dgm:pt modelId="{793B224F-2BC7-F54A-9C25-672FE1F4C4CB}">
      <dgm:prSet phldrT="[Text]"/>
      <dgm:spPr/>
      <dgm:t>
        <a:bodyPr/>
        <a:lstStyle/>
        <a:p>
          <a:r>
            <a:rPr lang="en-US" b="1" dirty="0" smtClean="0"/>
            <a:t>Community</a:t>
          </a:r>
          <a:endParaRPr lang="en-US" b="1" dirty="0"/>
        </a:p>
      </dgm:t>
    </dgm:pt>
    <dgm:pt modelId="{4EBAA700-7563-594A-B229-93855865205F}" type="parTrans" cxnId="{0795B85E-8EB0-914B-9338-3E017DD564B8}">
      <dgm:prSet/>
      <dgm:spPr/>
      <dgm:t>
        <a:bodyPr/>
        <a:lstStyle/>
        <a:p>
          <a:endParaRPr lang="en-US"/>
        </a:p>
      </dgm:t>
    </dgm:pt>
    <dgm:pt modelId="{45263ED9-6FCD-7249-B85B-188284FE74D2}" type="sibTrans" cxnId="{0795B85E-8EB0-914B-9338-3E017DD564B8}">
      <dgm:prSet/>
      <dgm:spPr/>
      <dgm:t>
        <a:bodyPr/>
        <a:lstStyle/>
        <a:p>
          <a:endParaRPr lang="en-US"/>
        </a:p>
      </dgm:t>
    </dgm:pt>
    <dgm:pt modelId="{35729D0A-8727-0746-8CBA-E708244BAC35}" type="pres">
      <dgm:prSet presAssocID="{E64ED629-9568-0143-A9E2-CD1CF4F0CD6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211AA06-AC0A-2149-9981-81E801798B5F}" type="pres">
      <dgm:prSet presAssocID="{AFA1B5C4-19DA-5445-BCE2-661A3B4D3B1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E4396B-A605-904D-B7DC-66F38D89AC32}" type="pres">
      <dgm:prSet presAssocID="{AFA1B5C4-19DA-5445-BCE2-661A3B4D3B10}" presName="spNode" presStyleCnt="0"/>
      <dgm:spPr/>
      <dgm:t>
        <a:bodyPr/>
        <a:lstStyle/>
        <a:p>
          <a:endParaRPr lang="en-US"/>
        </a:p>
      </dgm:t>
    </dgm:pt>
    <dgm:pt modelId="{44F3354E-4776-D445-BEA7-444B5C13A3B1}" type="pres">
      <dgm:prSet presAssocID="{BF2CFAA6-4E69-434D-B803-9C8B17E71875}" presName="sibTrans" presStyleLbl="sibTrans1D1" presStyleIdx="0" presStyleCnt="5"/>
      <dgm:spPr/>
      <dgm:t>
        <a:bodyPr/>
        <a:lstStyle/>
        <a:p>
          <a:endParaRPr lang="en-US"/>
        </a:p>
      </dgm:t>
    </dgm:pt>
    <dgm:pt modelId="{3326369B-C230-E344-B3A0-90FEFF47A64B}" type="pres">
      <dgm:prSet presAssocID="{C162DB40-665B-114C-BB3F-E98F73C60D5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128D45-75C4-B04D-AABC-2E988B39A49D}" type="pres">
      <dgm:prSet presAssocID="{C162DB40-665B-114C-BB3F-E98F73C60D59}" presName="spNode" presStyleCnt="0"/>
      <dgm:spPr/>
      <dgm:t>
        <a:bodyPr/>
        <a:lstStyle/>
        <a:p>
          <a:endParaRPr lang="en-US"/>
        </a:p>
      </dgm:t>
    </dgm:pt>
    <dgm:pt modelId="{EB0C0E2F-EA09-5045-A5DB-1C9890EFB53D}" type="pres">
      <dgm:prSet presAssocID="{D22D05BF-6FAF-7844-8EA4-C4D7F459F5A7}" presName="sibTrans" presStyleLbl="sibTrans1D1" presStyleIdx="1" presStyleCnt="5"/>
      <dgm:spPr/>
      <dgm:t>
        <a:bodyPr/>
        <a:lstStyle/>
        <a:p>
          <a:endParaRPr lang="en-US"/>
        </a:p>
      </dgm:t>
    </dgm:pt>
    <dgm:pt modelId="{411DEDC1-92CC-4D43-B3A5-75E6DEFA4590}" type="pres">
      <dgm:prSet presAssocID="{793B224F-2BC7-F54A-9C25-672FE1F4C4CB}" presName="node" presStyleLbl="node1" presStyleIdx="2" presStyleCnt="5" custScaleX="1173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5C0BA-9A15-C448-A250-DA9A1DD21042}" type="pres">
      <dgm:prSet presAssocID="{793B224F-2BC7-F54A-9C25-672FE1F4C4CB}" presName="spNode" presStyleCnt="0"/>
      <dgm:spPr/>
      <dgm:t>
        <a:bodyPr/>
        <a:lstStyle/>
        <a:p>
          <a:endParaRPr lang="en-US"/>
        </a:p>
      </dgm:t>
    </dgm:pt>
    <dgm:pt modelId="{F33CB6ED-8E27-7D46-9191-7F78D47B9FF6}" type="pres">
      <dgm:prSet presAssocID="{45263ED9-6FCD-7249-B85B-188284FE74D2}" presName="sibTrans" presStyleLbl="sibTrans1D1" presStyleIdx="2" presStyleCnt="5"/>
      <dgm:spPr/>
      <dgm:t>
        <a:bodyPr/>
        <a:lstStyle/>
        <a:p>
          <a:endParaRPr lang="en-US"/>
        </a:p>
      </dgm:t>
    </dgm:pt>
    <dgm:pt modelId="{1324A6A4-9307-6549-9E5A-8A6BFF1DD3AD}" type="pres">
      <dgm:prSet presAssocID="{E5BA63C0-283A-9E4E-A5E3-81396A9AC18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449B9D-9B1E-2C4E-9300-DDEFF1E495FE}" type="pres">
      <dgm:prSet presAssocID="{E5BA63C0-283A-9E4E-A5E3-81396A9AC186}" presName="spNode" presStyleCnt="0"/>
      <dgm:spPr/>
      <dgm:t>
        <a:bodyPr/>
        <a:lstStyle/>
        <a:p>
          <a:endParaRPr lang="en-US"/>
        </a:p>
      </dgm:t>
    </dgm:pt>
    <dgm:pt modelId="{D5C419F5-E4AD-594C-9965-05250B8C4C9A}" type="pres">
      <dgm:prSet presAssocID="{64B9DCA8-62A2-2449-BC90-73A6A6025E9E}" presName="sibTrans" presStyleLbl="sibTrans1D1" presStyleIdx="3" presStyleCnt="5"/>
      <dgm:spPr/>
      <dgm:t>
        <a:bodyPr/>
        <a:lstStyle/>
        <a:p>
          <a:endParaRPr lang="en-US"/>
        </a:p>
      </dgm:t>
    </dgm:pt>
    <dgm:pt modelId="{B1F75894-D9B9-8042-93B4-9CF45BB720F3}" type="pres">
      <dgm:prSet presAssocID="{26C02D12-768B-9B42-B40B-29919A05997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0EC9FB-ADDD-FE4B-B1E0-92819048FFD5}" type="pres">
      <dgm:prSet presAssocID="{26C02D12-768B-9B42-B40B-29919A05997A}" presName="spNode" presStyleCnt="0"/>
      <dgm:spPr/>
      <dgm:t>
        <a:bodyPr/>
        <a:lstStyle/>
        <a:p>
          <a:endParaRPr lang="en-US"/>
        </a:p>
      </dgm:t>
    </dgm:pt>
    <dgm:pt modelId="{72359D0D-D9E6-4C4E-A835-C318BD02D7D0}" type="pres">
      <dgm:prSet presAssocID="{72A77BC9-2FE5-8149-B83F-B7655FB10545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5A102F3E-04C2-5C48-856C-0512A9985D53}" type="presOf" srcId="{E5BA63C0-283A-9E4E-A5E3-81396A9AC186}" destId="{1324A6A4-9307-6549-9E5A-8A6BFF1DD3AD}" srcOrd="0" destOrd="0" presId="urn:microsoft.com/office/officeart/2005/8/layout/cycle6"/>
    <dgm:cxn modelId="{A36B4A50-3E8F-434B-83DC-6B3032F35141}" type="presOf" srcId="{26C02D12-768B-9B42-B40B-29919A05997A}" destId="{B1F75894-D9B9-8042-93B4-9CF45BB720F3}" srcOrd="0" destOrd="0" presId="urn:microsoft.com/office/officeart/2005/8/layout/cycle6"/>
    <dgm:cxn modelId="{043A5EF9-C0D9-6D44-B979-8E55ADCCECB6}" type="presOf" srcId="{72A77BC9-2FE5-8149-B83F-B7655FB10545}" destId="{72359D0D-D9E6-4C4E-A835-C318BD02D7D0}" srcOrd="0" destOrd="0" presId="urn:microsoft.com/office/officeart/2005/8/layout/cycle6"/>
    <dgm:cxn modelId="{1AE5D416-6987-AA49-AAA5-6FE32E8DAE65}" type="presOf" srcId="{D22D05BF-6FAF-7844-8EA4-C4D7F459F5A7}" destId="{EB0C0E2F-EA09-5045-A5DB-1C9890EFB53D}" srcOrd="0" destOrd="0" presId="urn:microsoft.com/office/officeart/2005/8/layout/cycle6"/>
    <dgm:cxn modelId="{0795B85E-8EB0-914B-9338-3E017DD564B8}" srcId="{E64ED629-9568-0143-A9E2-CD1CF4F0CD66}" destId="{793B224F-2BC7-F54A-9C25-672FE1F4C4CB}" srcOrd="2" destOrd="0" parTransId="{4EBAA700-7563-594A-B229-93855865205F}" sibTransId="{45263ED9-6FCD-7249-B85B-188284FE74D2}"/>
    <dgm:cxn modelId="{7884F014-9B57-4A44-930D-268C227579C6}" type="presOf" srcId="{C162DB40-665B-114C-BB3F-E98F73C60D59}" destId="{3326369B-C230-E344-B3A0-90FEFF47A64B}" srcOrd="0" destOrd="0" presId="urn:microsoft.com/office/officeart/2005/8/layout/cycle6"/>
    <dgm:cxn modelId="{0CC1FA0E-ED5E-A646-B799-75F37572F368}" type="presOf" srcId="{BF2CFAA6-4E69-434D-B803-9C8B17E71875}" destId="{44F3354E-4776-D445-BEA7-444B5C13A3B1}" srcOrd="0" destOrd="0" presId="urn:microsoft.com/office/officeart/2005/8/layout/cycle6"/>
    <dgm:cxn modelId="{EB2BBA4D-6178-FC44-8B6F-641AB6E51C44}" type="presOf" srcId="{64B9DCA8-62A2-2449-BC90-73A6A6025E9E}" destId="{D5C419F5-E4AD-594C-9965-05250B8C4C9A}" srcOrd="0" destOrd="0" presId="urn:microsoft.com/office/officeart/2005/8/layout/cycle6"/>
    <dgm:cxn modelId="{F798CC21-F309-FC47-A022-310C949D64B5}" srcId="{E64ED629-9568-0143-A9E2-CD1CF4F0CD66}" destId="{C162DB40-665B-114C-BB3F-E98F73C60D59}" srcOrd="1" destOrd="0" parTransId="{47FAAD5A-54DE-3940-A4ED-63366D2BA392}" sibTransId="{D22D05BF-6FAF-7844-8EA4-C4D7F459F5A7}"/>
    <dgm:cxn modelId="{F2A8B086-B868-1F4C-9CDA-108D1E537C94}" type="presOf" srcId="{793B224F-2BC7-F54A-9C25-672FE1F4C4CB}" destId="{411DEDC1-92CC-4D43-B3A5-75E6DEFA4590}" srcOrd="0" destOrd="0" presId="urn:microsoft.com/office/officeart/2005/8/layout/cycle6"/>
    <dgm:cxn modelId="{ECA1AFC6-A35F-4E4E-9626-7ABAB66358FF}" srcId="{E64ED629-9568-0143-A9E2-CD1CF4F0CD66}" destId="{26C02D12-768B-9B42-B40B-29919A05997A}" srcOrd="4" destOrd="0" parTransId="{D76DA6B8-1D62-C54E-ADB3-B675FCEB66F8}" sibTransId="{72A77BC9-2FE5-8149-B83F-B7655FB10545}"/>
    <dgm:cxn modelId="{19195754-4C03-4B41-93AD-7D43048CA616}" srcId="{E64ED629-9568-0143-A9E2-CD1CF4F0CD66}" destId="{AFA1B5C4-19DA-5445-BCE2-661A3B4D3B10}" srcOrd="0" destOrd="0" parTransId="{1F5F4109-9FC2-494E-A480-F2BB141EAAEB}" sibTransId="{BF2CFAA6-4E69-434D-B803-9C8B17E71875}"/>
    <dgm:cxn modelId="{7B6CB451-3BE8-D44E-83A5-A3A628184DFF}" type="presOf" srcId="{E64ED629-9568-0143-A9E2-CD1CF4F0CD66}" destId="{35729D0A-8727-0746-8CBA-E708244BAC35}" srcOrd="0" destOrd="0" presId="urn:microsoft.com/office/officeart/2005/8/layout/cycle6"/>
    <dgm:cxn modelId="{CC7D455F-DC51-DA43-83F8-C7C0D1E26D8E}" srcId="{E64ED629-9568-0143-A9E2-CD1CF4F0CD66}" destId="{E5BA63C0-283A-9E4E-A5E3-81396A9AC186}" srcOrd="3" destOrd="0" parTransId="{A660D7CA-2888-744B-9B04-24B674D0BC84}" sibTransId="{64B9DCA8-62A2-2449-BC90-73A6A6025E9E}"/>
    <dgm:cxn modelId="{BA978822-0C9F-EA4D-B1B2-4EA291B9ACA7}" type="presOf" srcId="{AFA1B5C4-19DA-5445-BCE2-661A3B4D3B10}" destId="{4211AA06-AC0A-2149-9981-81E801798B5F}" srcOrd="0" destOrd="0" presId="urn:microsoft.com/office/officeart/2005/8/layout/cycle6"/>
    <dgm:cxn modelId="{CC8944E3-AF58-D548-A283-B5CB87D0A084}" type="presOf" srcId="{45263ED9-6FCD-7249-B85B-188284FE74D2}" destId="{F33CB6ED-8E27-7D46-9191-7F78D47B9FF6}" srcOrd="0" destOrd="0" presId="urn:microsoft.com/office/officeart/2005/8/layout/cycle6"/>
    <dgm:cxn modelId="{BE1FF676-A175-7D49-BA8A-4A7CFEF7DBFF}" type="presParOf" srcId="{35729D0A-8727-0746-8CBA-E708244BAC35}" destId="{4211AA06-AC0A-2149-9981-81E801798B5F}" srcOrd="0" destOrd="0" presId="urn:microsoft.com/office/officeart/2005/8/layout/cycle6"/>
    <dgm:cxn modelId="{62234D7C-D937-444D-B4B5-EA58F9FEAE72}" type="presParOf" srcId="{35729D0A-8727-0746-8CBA-E708244BAC35}" destId="{D1E4396B-A605-904D-B7DC-66F38D89AC32}" srcOrd="1" destOrd="0" presId="urn:microsoft.com/office/officeart/2005/8/layout/cycle6"/>
    <dgm:cxn modelId="{E195AC84-5371-504F-9514-DE767525641B}" type="presParOf" srcId="{35729D0A-8727-0746-8CBA-E708244BAC35}" destId="{44F3354E-4776-D445-BEA7-444B5C13A3B1}" srcOrd="2" destOrd="0" presId="urn:microsoft.com/office/officeart/2005/8/layout/cycle6"/>
    <dgm:cxn modelId="{1B1AF8CE-C593-F140-8E0D-431F6E70E10C}" type="presParOf" srcId="{35729D0A-8727-0746-8CBA-E708244BAC35}" destId="{3326369B-C230-E344-B3A0-90FEFF47A64B}" srcOrd="3" destOrd="0" presId="urn:microsoft.com/office/officeart/2005/8/layout/cycle6"/>
    <dgm:cxn modelId="{5D62B16F-51FE-EA4F-A8F5-E872098B4B55}" type="presParOf" srcId="{35729D0A-8727-0746-8CBA-E708244BAC35}" destId="{75128D45-75C4-B04D-AABC-2E988B39A49D}" srcOrd="4" destOrd="0" presId="urn:microsoft.com/office/officeart/2005/8/layout/cycle6"/>
    <dgm:cxn modelId="{93339F16-DA60-3D41-816D-93799A9F6C41}" type="presParOf" srcId="{35729D0A-8727-0746-8CBA-E708244BAC35}" destId="{EB0C0E2F-EA09-5045-A5DB-1C9890EFB53D}" srcOrd="5" destOrd="0" presId="urn:microsoft.com/office/officeart/2005/8/layout/cycle6"/>
    <dgm:cxn modelId="{10CFCC15-AC60-A64B-9EA9-3220F201FB40}" type="presParOf" srcId="{35729D0A-8727-0746-8CBA-E708244BAC35}" destId="{411DEDC1-92CC-4D43-B3A5-75E6DEFA4590}" srcOrd="6" destOrd="0" presId="urn:microsoft.com/office/officeart/2005/8/layout/cycle6"/>
    <dgm:cxn modelId="{6E7AC3E5-C22A-A943-BF04-286F14906C48}" type="presParOf" srcId="{35729D0A-8727-0746-8CBA-E708244BAC35}" destId="{34D5C0BA-9A15-C448-A250-DA9A1DD21042}" srcOrd="7" destOrd="0" presId="urn:microsoft.com/office/officeart/2005/8/layout/cycle6"/>
    <dgm:cxn modelId="{20D90793-C391-1243-902D-11D7970B5402}" type="presParOf" srcId="{35729D0A-8727-0746-8CBA-E708244BAC35}" destId="{F33CB6ED-8E27-7D46-9191-7F78D47B9FF6}" srcOrd="8" destOrd="0" presId="urn:microsoft.com/office/officeart/2005/8/layout/cycle6"/>
    <dgm:cxn modelId="{2E7C8195-EB16-8341-9D04-192787F6AB35}" type="presParOf" srcId="{35729D0A-8727-0746-8CBA-E708244BAC35}" destId="{1324A6A4-9307-6549-9E5A-8A6BFF1DD3AD}" srcOrd="9" destOrd="0" presId="urn:microsoft.com/office/officeart/2005/8/layout/cycle6"/>
    <dgm:cxn modelId="{666040CE-B7A6-A44F-9CEC-EEA25AC0DBB0}" type="presParOf" srcId="{35729D0A-8727-0746-8CBA-E708244BAC35}" destId="{5B449B9D-9B1E-2C4E-9300-DDEFF1E495FE}" srcOrd="10" destOrd="0" presId="urn:microsoft.com/office/officeart/2005/8/layout/cycle6"/>
    <dgm:cxn modelId="{0DE02904-4BE6-7A46-82EE-2D1D100F6DB0}" type="presParOf" srcId="{35729D0A-8727-0746-8CBA-E708244BAC35}" destId="{D5C419F5-E4AD-594C-9965-05250B8C4C9A}" srcOrd="11" destOrd="0" presId="urn:microsoft.com/office/officeart/2005/8/layout/cycle6"/>
    <dgm:cxn modelId="{E0EF8E9E-153B-8641-9561-330F1A77E432}" type="presParOf" srcId="{35729D0A-8727-0746-8CBA-E708244BAC35}" destId="{B1F75894-D9B9-8042-93B4-9CF45BB720F3}" srcOrd="12" destOrd="0" presId="urn:microsoft.com/office/officeart/2005/8/layout/cycle6"/>
    <dgm:cxn modelId="{5509781A-3325-3D4E-8C72-1AC89A33CCCB}" type="presParOf" srcId="{35729D0A-8727-0746-8CBA-E708244BAC35}" destId="{EA0EC9FB-ADDD-FE4B-B1E0-92819048FFD5}" srcOrd="13" destOrd="0" presId="urn:microsoft.com/office/officeart/2005/8/layout/cycle6"/>
    <dgm:cxn modelId="{C78DBC8D-15F3-BB45-9008-6BC5509291F3}" type="presParOf" srcId="{35729D0A-8727-0746-8CBA-E708244BAC35}" destId="{72359D0D-D9E6-4C4E-A835-C318BD02D7D0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932C01-D7E9-2C42-BF9F-2922BA48310D}" type="doc">
      <dgm:prSet loTypeId="urn:microsoft.com/office/officeart/2005/8/layout/venn1" loCatId="" qsTypeId="urn:microsoft.com/office/officeart/2005/8/quickstyle/3D3" qsCatId="3D" csTypeId="urn:microsoft.com/office/officeart/2005/8/colors/colorful3" csCatId="colorful" phldr="1"/>
      <dgm:spPr/>
    </dgm:pt>
    <dgm:pt modelId="{31F93284-B66B-CC4F-8EF8-15B4138EF20E}">
      <dgm:prSet phldrT="[Text]" custT="1"/>
      <dgm:spPr/>
      <dgm:t>
        <a:bodyPr/>
        <a:lstStyle/>
        <a:p>
          <a:r>
            <a:rPr lang="en-US" sz="1600" b="1" dirty="0" smtClean="0">
              <a:latin typeface="Calibri"/>
              <a:cs typeface="Calibri"/>
            </a:rPr>
            <a:t>Diversity of Religious &amp; Spiritual Needs</a:t>
          </a:r>
          <a:endParaRPr lang="en-US" sz="1600" b="1" dirty="0">
            <a:latin typeface="Calibri"/>
            <a:cs typeface="Calibri"/>
          </a:endParaRPr>
        </a:p>
      </dgm:t>
    </dgm:pt>
    <dgm:pt modelId="{41C47CAE-3921-6147-805B-53F72D792F49}" type="parTrans" cxnId="{B914A3A4-5473-1B4F-B644-132CA6C8797A}">
      <dgm:prSet/>
      <dgm:spPr/>
      <dgm:t>
        <a:bodyPr/>
        <a:lstStyle/>
        <a:p>
          <a:endParaRPr lang="en-US"/>
        </a:p>
      </dgm:t>
    </dgm:pt>
    <dgm:pt modelId="{11B985FE-9B71-7743-A1CF-27CE6A3DFA6B}" type="sibTrans" cxnId="{B914A3A4-5473-1B4F-B644-132CA6C8797A}">
      <dgm:prSet/>
      <dgm:spPr/>
      <dgm:t>
        <a:bodyPr/>
        <a:lstStyle/>
        <a:p>
          <a:endParaRPr lang="en-US"/>
        </a:p>
      </dgm:t>
    </dgm:pt>
    <dgm:pt modelId="{6980F495-56FD-AA4E-B832-BF66745CE0CD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600" b="1" dirty="0" smtClean="0">
              <a:latin typeface="Calibri"/>
              <a:cs typeface="Calibri"/>
            </a:rPr>
            <a:t>Personalized &amp; Customized Pathways for Growth</a:t>
          </a:r>
          <a:endParaRPr lang="en-US" sz="1600" b="1" dirty="0">
            <a:latin typeface="Calibri"/>
            <a:cs typeface="Calibri"/>
          </a:endParaRPr>
        </a:p>
      </dgm:t>
    </dgm:pt>
    <dgm:pt modelId="{23A0EE39-2890-A748-8842-B05BD927765D}" type="parTrans" cxnId="{92CF3976-F80E-9947-BF0A-9BBCA795A044}">
      <dgm:prSet/>
      <dgm:spPr/>
      <dgm:t>
        <a:bodyPr/>
        <a:lstStyle/>
        <a:p>
          <a:endParaRPr lang="en-US"/>
        </a:p>
      </dgm:t>
    </dgm:pt>
    <dgm:pt modelId="{5F964C5E-0D6B-CC44-8A55-D3161C4EB576}" type="sibTrans" cxnId="{92CF3976-F80E-9947-BF0A-9BBCA795A044}">
      <dgm:prSet/>
      <dgm:spPr/>
      <dgm:t>
        <a:bodyPr/>
        <a:lstStyle/>
        <a:p>
          <a:endParaRPr lang="en-US"/>
        </a:p>
      </dgm:t>
    </dgm:pt>
    <dgm:pt modelId="{9A877418-30A7-1648-911C-7162A9870FCD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600" b="1" dirty="0" smtClean="0">
              <a:latin typeface="Calibri"/>
              <a:cs typeface="Calibri"/>
            </a:rPr>
            <a:t>Variety of </a:t>
          </a:r>
          <a:br>
            <a:rPr lang="en-US" sz="1600" b="1" dirty="0" smtClean="0">
              <a:latin typeface="Calibri"/>
              <a:cs typeface="Calibri"/>
            </a:rPr>
          </a:br>
          <a:r>
            <a:rPr lang="en-US" sz="1600" b="1" dirty="0" smtClean="0">
              <a:latin typeface="Calibri"/>
              <a:cs typeface="Calibri"/>
            </a:rPr>
            <a:t>Content  Experiences People &amp; Resources</a:t>
          </a:r>
          <a:endParaRPr lang="en-US" sz="1600" b="1" dirty="0">
            <a:latin typeface="Calibri"/>
            <a:cs typeface="Calibri"/>
          </a:endParaRPr>
        </a:p>
      </dgm:t>
    </dgm:pt>
    <dgm:pt modelId="{65AAF4DE-A8D5-1F46-9773-F612DFA4330D}" type="parTrans" cxnId="{5CCBFC75-F8A8-5D4F-905D-241C531D0B71}">
      <dgm:prSet/>
      <dgm:spPr/>
      <dgm:t>
        <a:bodyPr/>
        <a:lstStyle/>
        <a:p>
          <a:endParaRPr lang="en-US"/>
        </a:p>
      </dgm:t>
    </dgm:pt>
    <dgm:pt modelId="{A54D23A0-BBE9-4D46-9D90-ED790A744F2E}" type="sibTrans" cxnId="{5CCBFC75-F8A8-5D4F-905D-241C531D0B71}">
      <dgm:prSet/>
      <dgm:spPr/>
      <dgm:t>
        <a:bodyPr/>
        <a:lstStyle/>
        <a:p>
          <a:endParaRPr lang="en-US"/>
        </a:p>
      </dgm:t>
    </dgm:pt>
    <dgm:pt modelId="{81BD9116-191A-7942-85AF-3ECBF7E7A4EC}">
      <dgm:prSet phldrT="[Text]" custT="1"/>
      <dgm:spPr/>
      <dgm:t>
        <a:bodyPr/>
        <a:lstStyle/>
        <a:p>
          <a:r>
            <a:rPr lang="en-US" sz="1600" b="1" dirty="0" smtClean="0">
              <a:latin typeface="Calibri"/>
              <a:cs typeface="Calibri"/>
            </a:rPr>
            <a:t>Anytime, Anywhere </a:t>
          </a:r>
          <a:br>
            <a:rPr lang="en-US" sz="1600" b="1" dirty="0" smtClean="0">
              <a:latin typeface="Calibri"/>
              <a:cs typeface="Calibri"/>
            </a:rPr>
          </a:br>
          <a:r>
            <a:rPr lang="en-US" sz="1600" b="1" dirty="0" smtClean="0">
              <a:latin typeface="Calibri"/>
              <a:cs typeface="Calibri"/>
            </a:rPr>
            <a:t>24 x 7 x 365</a:t>
          </a:r>
          <a:endParaRPr lang="en-US" sz="1600" b="1" dirty="0">
            <a:latin typeface="Calibri"/>
            <a:cs typeface="Calibri"/>
          </a:endParaRPr>
        </a:p>
      </dgm:t>
    </dgm:pt>
    <dgm:pt modelId="{2096D2A9-A492-2643-80BB-A62942F7FABA}" type="parTrans" cxnId="{9F39E9BE-D4D0-594C-824A-4952B6C8EDA2}">
      <dgm:prSet/>
      <dgm:spPr/>
      <dgm:t>
        <a:bodyPr/>
        <a:lstStyle/>
        <a:p>
          <a:endParaRPr lang="en-US"/>
        </a:p>
      </dgm:t>
    </dgm:pt>
    <dgm:pt modelId="{89B89BE4-C9BE-314F-8118-D33B3984A720}" type="sibTrans" cxnId="{9F39E9BE-D4D0-594C-824A-4952B6C8EDA2}">
      <dgm:prSet/>
      <dgm:spPr/>
      <dgm:t>
        <a:bodyPr/>
        <a:lstStyle/>
        <a:p>
          <a:endParaRPr lang="en-US"/>
        </a:p>
      </dgm:t>
    </dgm:pt>
    <dgm:pt modelId="{E5D4FE0E-DD47-E04B-9FC0-035224F538D1}" type="pres">
      <dgm:prSet presAssocID="{24932C01-D7E9-2C42-BF9F-2922BA48310D}" presName="compositeShape" presStyleCnt="0">
        <dgm:presLayoutVars>
          <dgm:chMax val="7"/>
          <dgm:dir/>
          <dgm:resizeHandles val="exact"/>
        </dgm:presLayoutVars>
      </dgm:prSet>
      <dgm:spPr/>
    </dgm:pt>
    <dgm:pt modelId="{8E40E9B3-D4A2-544A-A300-51C5969DA3C7}" type="pres">
      <dgm:prSet presAssocID="{81BD9116-191A-7942-85AF-3ECBF7E7A4EC}" presName="circ1" presStyleLbl="vennNode1" presStyleIdx="0" presStyleCnt="4"/>
      <dgm:spPr/>
      <dgm:t>
        <a:bodyPr/>
        <a:lstStyle/>
        <a:p>
          <a:endParaRPr lang="en-US"/>
        </a:p>
      </dgm:t>
    </dgm:pt>
    <dgm:pt modelId="{283858A6-D737-B14C-A48E-359917997F36}" type="pres">
      <dgm:prSet presAssocID="{81BD9116-191A-7942-85AF-3ECBF7E7A4E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EBE09F-5EC9-3845-874F-CEE0A75386A0}" type="pres">
      <dgm:prSet presAssocID="{31F93284-B66B-CC4F-8EF8-15B4138EF20E}" presName="circ2" presStyleLbl="vennNode1" presStyleIdx="1" presStyleCnt="4"/>
      <dgm:spPr/>
      <dgm:t>
        <a:bodyPr/>
        <a:lstStyle/>
        <a:p>
          <a:endParaRPr lang="en-US"/>
        </a:p>
      </dgm:t>
    </dgm:pt>
    <dgm:pt modelId="{38651B32-DE93-9A4A-B882-97DBA39EC315}" type="pres">
      <dgm:prSet presAssocID="{31F93284-B66B-CC4F-8EF8-15B4138EF20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B923D8-84BC-7840-8427-BEFE464D8E81}" type="pres">
      <dgm:prSet presAssocID="{6980F495-56FD-AA4E-B832-BF66745CE0CD}" presName="circ3" presStyleLbl="vennNode1" presStyleIdx="2" presStyleCnt="4"/>
      <dgm:spPr/>
      <dgm:t>
        <a:bodyPr/>
        <a:lstStyle/>
        <a:p>
          <a:endParaRPr lang="en-US"/>
        </a:p>
      </dgm:t>
    </dgm:pt>
    <dgm:pt modelId="{C6EA99A1-DB93-D94B-AFA6-58C6DFF4507A}" type="pres">
      <dgm:prSet presAssocID="{6980F495-56FD-AA4E-B832-BF66745CE0C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34183B-5A78-2C46-AA3E-67320A28BA9E}" type="pres">
      <dgm:prSet presAssocID="{9A877418-30A7-1648-911C-7162A9870FCD}" presName="circ4" presStyleLbl="vennNode1" presStyleIdx="3" presStyleCnt="4"/>
      <dgm:spPr/>
      <dgm:t>
        <a:bodyPr/>
        <a:lstStyle/>
        <a:p>
          <a:endParaRPr lang="en-US"/>
        </a:p>
      </dgm:t>
    </dgm:pt>
    <dgm:pt modelId="{BFF9E615-3642-1A43-AD74-239B5D3AF363}" type="pres">
      <dgm:prSet presAssocID="{9A877418-30A7-1648-911C-7162A9870FCD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625780-B6FA-D44E-AAA7-1071A71C3D4E}" type="presOf" srcId="{6980F495-56FD-AA4E-B832-BF66745CE0CD}" destId="{3BB923D8-84BC-7840-8427-BEFE464D8E81}" srcOrd="0" destOrd="0" presId="urn:microsoft.com/office/officeart/2005/8/layout/venn1"/>
    <dgm:cxn modelId="{5CCBFC75-F8A8-5D4F-905D-241C531D0B71}" srcId="{24932C01-D7E9-2C42-BF9F-2922BA48310D}" destId="{9A877418-30A7-1648-911C-7162A9870FCD}" srcOrd="3" destOrd="0" parTransId="{65AAF4DE-A8D5-1F46-9773-F612DFA4330D}" sibTransId="{A54D23A0-BBE9-4D46-9D90-ED790A744F2E}"/>
    <dgm:cxn modelId="{1CB4931B-03BE-BD44-A4BF-A040453E9A2C}" type="presOf" srcId="{31F93284-B66B-CC4F-8EF8-15B4138EF20E}" destId="{68EBE09F-5EC9-3845-874F-CEE0A75386A0}" srcOrd="0" destOrd="0" presId="urn:microsoft.com/office/officeart/2005/8/layout/venn1"/>
    <dgm:cxn modelId="{14B72367-19CD-7C48-9396-A8BE44E92CF4}" type="presOf" srcId="{81BD9116-191A-7942-85AF-3ECBF7E7A4EC}" destId="{283858A6-D737-B14C-A48E-359917997F36}" srcOrd="1" destOrd="0" presId="urn:microsoft.com/office/officeart/2005/8/layout/venn1"/>
    <dgm:cxn modelId="{9F39E9BE-D4D0-594C-824A-4952B6C8EDA2}" srcId="{24932C01-D7E9-2C42-BF9F-2922BA48310D}" destId="{81BD9116-191A-7942-85AF-3ECBF7E7A4EC}" srcOrd="0" destOrd="0" parTransId="{2096D2A9-A492-2643-80BB-A62942F7FABA}" sibTransId="{89B89BE4-C9BE-314F-8118-D33B3984A720}"/>
    <dgm:cxn modelId="{2A87DDAC-52EA-D74E-898E-FB944DA20092}" type="presOf" srcId="{81BD9116-191A-7942-85AF-3ECBF7E7A4EC}" destId="{8E40E9B3-D4A2-544A-A300-51C5969DA3C7}" srcOrd="0" destOrd="0" presId="urn:microsoft.com/office/officeart/2005/8/layout/venn1"/>
    <dgm:cxn modelId="{E57F904C-3AF0-4C4E-8F8E-178C67B0CD95}" type="presOf" srcId="{31F93284-B66B-CC4F-8EF8-15B4138EF20E}" destId="{38651B32-DE93-9A4A-B882-97DBA39EC315}" srcOrd="1" destOrd="0" presId="urn:microsoft.com/office/officeart/2005/8/layout/venn1"/>
    <dgm:cxn modelId="{7B2286EF-E6C3-D249-BDF5-6A1D5E4544D6}" type="presOf" srcId="{9A877418-30A7-1648-911C-7162A9870FCD}" destId="{BFF9E615-3642-1A43-AD74-239B5D3AF363}" srcOrd="1" destOrd="0" presId="urn:microsoft.com/office/officeart/2005/8/layout/venn1"/>
    <dgm:cxn modelId="{92CF3976-F80E-9947-BF0A-9BBCA795A044}" srcId="{24932C01-D7E9-2C42-BF9F-2922BA48310D}" destId="{6980F495-56FD-AA4E-B832-BF66745CE0CD}" srcOrd="2" destOrd="0" parTransId="{23A0EE39-2890-A748-8842-B05BD927765D}" sibTransId="{5F964C5E-0D6B-CC44-8A55-D3161C4EB576}"/>
    <dgm:cxn modelId="{B914A3A4-5473-1B4F-B644-132CA6C8797A}" srcId="{24932C01-D7E9-2C42-BF9F-2922BA48310D}" destId="{31F93284-B66B-CC4F-8EF8-15B4138EF20E}" srcOrd="1" destOrd="0" parTransId="{41C47CAE-3921-6147-805B-53F72D792F49}" sibTransId="{11B985FE-9B71-7743-A1CF-27CE6A3DFA6B}"/>
    <dgm:cxn modelId="{96015B5A-3D1A-0D46-B3DE-E6C03FF98E7D}" type="presOf" srcId="{9A877418-30A7-1648-911C-7162A9870FCD}" destId="{8034183B-5A78-2C46-AA3E-67320A28BA9E}" srcOrd="0" destOrd="0" presId="urn:microsoft.com/office/officeart/2005/8/layout/venn1"/>
    <dgm:cxn modelId="{5FA35B80-7D2B-BF4F-BEAC-5F8FCC56B524}" type="presOf" srcId="{6980F495-56FD-AA4E-B832-BF66745CE0CD}" destId="{C6EA99A1-DB93-D94B-AFA6-58C6DFF4507A}" srcOrd="1" destOrd="0" presId="urn:microsoft.com/office/officeart/2005/8/layout/venn1"/>
    <dgm:cxn modelId="{43D23C3C-4D84-F547-9D82-D94F78F23662}" type="presOf" srcId="{24932C01-D7E9-2C42-BF9F-2922BA48310D}" destId="{E5D4FE0E-DD47-E04B-9FC0-035224F538D1}" srcOrd="0" destOrd="0" presId="urn:microsoft.com/office/officeart/2005/8/layout/venn1"/>
    <dgm:cxn modelId="{340B90A3-39C7-154A-AB59-B2405DC2EADF}" type="presParOf" srcId="{E5D4FE0E-DD47-E04B-9FC0-035224F538D1}" destId="{8E40E9B3-D4A2-544A-A300-51C5969DA3C7}" srcOrd="0" destOrd="0" presId="urn:microsoft.com/office/officeart/2005/8/layout/venn1"/>
    <dgm:cxn modelId="{9F99DB9C-4AA3-9045-9FCD-4EEA20155764}" type="presParOf" srcId="{E5D4FE0E-DD47-E04B-9FC0-035224F538D1}" destId="{283858A6-D737-B14C-A48E-359917997F36}" srcOrd="1" destOrd="0" presId="urn:microsoft.com/office/officeart/2005/8/layout/venn1"/>
    <dgm:cxn modelId="{0DFFB4D4-0610-1940-9387-ED37E0ED47DF}" type="presParOf" srcId="{E5D4FE0E-DD47-E04B-9FC0-035224F538D1}" destId="{68EBE09F-5EC9-3845-874F-CEE0A75386A0}" srcOrd="2" destOrd="0" presId="urn:microsoft.com/office/officeart/2005/8/layout/venn1"/>
    <dgm:cxn modelId="{C568E5DF-0D35-A04B-872D-263FD099DAFC}" type="presParOf" srcId="{E5D4FE0E-DD47-E04B-9FC0-035224F538D1}" destId="{38651B32-DE93-9A4A-B882-97DBA39EC315}" srcOrd="3" destOrd="0" presId="urn:microsoft.com/office/officeart/2005/8/layout/venn1"/>
    <dgm:cxn modelId="{A8E5383F-35B3-A648-B3D5-567D5A30DE47}" type="presParOf" srcId="{E5D4FE0E-DD47-E04B-9FC0-035224F538D1}" destId="{3BB923D8-84BC-7840-8427-BEFE464D8E81}" srcOrd="4" destOrd="0" presId="urn:microsoft.com/office/officeart/2005/8/layout/venn1"/>
    <dgm:cxn modelId="{A521A8B4-A9E2-4D4F-B345-83016DE18CFF}" type="presParOf" srcId="{E5D4FE0E-DD47-E04B-9FC0-035224F538D1}" destId="{C6EA99A1-DB93-D94B-AFA6-58C6DFF4507A}" srcOrd="5" destOrd="0" presId="urn:microsoft.com/office/officeart/2005/8/layout/venn1"/>
    <dgm:cxn modelId="{07902108-749A-F84B-BEC1-FAD63825E74E}" type="presParOf" srcId="{E5D4FE0E-DD47-E04B-9FC0-035224F538D1}" destId="{8034183B-5A78-2C46-AA3E-67320A28BA9E}" srcOrd="6" destOrd="0" presId="urn:microsoft.com/office/officeart/2005/8/layout/venn1"/>
    <dgm:cxn modelId="{A306FA80-79BC-6C41-882D-08C41E79DB8A}" type="presParOf" srcId="{E5D4FE0E-DD47-E04B-9FC0-035224F538D1}" destId="{BFF9E615-3642-1A43-AD74-239B5D3AF363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B2E4C9-6739-0940-BFE0-6E1FBF8066B7}" type="doc">
      <dgm:prSet loTypeId="urn:microsoft.com/office/officeart/2005/8/layout/radial6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25E5DA0-6ECA-5845-A3C1-730172FCAABF}">
      <dgm:prSet phldrT="[Text]"/>
      <dgm:spPr/>
      <dgm:t>
        <a:bodyPr/>
        <a:lstStyle/>
        <a:p>
          <a:r>
            <a:rPr lang="en-US" b="1" dirty="0" smtClean="0"/>
            <a:t>Young Adults</a:t>
          </a:r>
          <a:endParaRPr lang="en-US" b="1" dirty="0"/>
        </a:p>
      </dgm:t>
    </dgm:pt>
    <dgm:pt modelId="{93B20F67-1E67-794E-9682-CA2E507F8A7F}" type="parTrans" cxnId="{51C45EDA-B0EC-8248-964C-80D7628CEAC4}">
      <dgm:prSet/>
      <dgm:spPr/>
      <dgm:t>
        <a:bodyPr/>
        <a:lstStyle/>
        <a:p>
          <a:endParaRPr lang="en-US" dirty="0"/>
        </a:p>
      </dgm:t>
    </dgm:pt>
    <dgm:pt modelId="{57D301EC-B287-254C-8E82-6299E2BB7719}" type="sibTrans" cxnId="{51C45EDA-B0EC-8248-964C-80D7628CEAC4}">
      <dgm:prSet/>
      <dgm:spPr/>
      <dgm:t>
        <a:bodyPr/>
        <a:lstStyle/>
        <a:p>
          <a:endParaRPr lang="en-US"/>
        </a:p>
      </dgm:t>
    </dgm:pt>
    <dgm:pt modelId="{9B5C8DC4-64F2-404D-A314-7B86FD16EF59}">
      <dgm:prSet phldrT="[Text]"/>
      <dgm:spPr/>
      <dgm:t>
        <a:bodyPr/>
        <a:lstStyle/>
        <a:p>
          <a:r>
            <a:rPr lang="en-US" b="1" dirty="0" smtClean="0"/>
            <a:t>Mid-Life Adults</a:t>
          </a:r>
          <a:endParaRPr lang="en-US" b="1" dirty="0"/>
        </a:p>
      </dgm:t>
    </dgm:pt>
    <dgm:pt modelId="{C1F716B6-72C4-CD4E-8131-C491638D39D2}" type="parTrans" cxnId="{C323A366-3840-D74B-8415-EF4C5439EE2E}">
      <dgm:prSet/>
      <dgm:spPr/>
      <dgm:t>
        <a:bodyPr/>
        <a:lstStyle/>
        <a:p>
          <a:endParaRPr lang="en-US" dirty="0"/>
        </a:p>
      </dgm:t>
    </dgm:pt>
    <dgm:pt modelId="{EE5D0926-97ED-FD4E-8282-AD8CC083BDD0}" type="sibTrans" cxnId="{C323A366-3840-D74B-8415-EF4C5439EE2E}">
      <dgm:prSet/>
      <dgm:spPr/>
      <dgm:t>
        <a:bodyPr/>
        <a:lstStyle/>
        <a:p>
          <a:endParaRPr lang="en-US"/>
        </a:p>
      </dgm:t>
    </dgm:pt>
    <dgm:pt modelId="{9B651A59-0684-C64A-8AAF-45B682A48F36}">
      <dgm:prSet phldrT="[Text]"/>
      <dgm:spPr/>
      <dgm:t>
        <a:bodyPr/>
        <a:lstStyle/>
        <a:p>
          <a:r>
            <a:rPr lang="en-US" b="1" dirty="0" smtClean="0"/>
            <a:t>Adolescents &amp; Families</a:t>
          </a:r>
          <a:endParaRPr lang="en-US" b="1" dirty="0"/>
        </a:p>
      </dgm:t>
    </dgm:pt>
    <dgm:pt modelId="{7C2F16BB-6538-8842-9CA2-71C8213DDDF2}" type="parTrans" cxnId="{CFE06D2F-91F5-AF4A-A903-1AABFD89F0C6}">
      <dgm:prSet/>
      <dgm:spPr/>
      <dgm:t>
        <a:bodyPr/>
        <a:lstStyle/>
        <a:p>
          <a:endParaRPr lang="en-US" dirty="0"/>
        </a:p>
      </dgm:t>
    </dgm:pt>
    <dgm:pt modelId="{7CC44F90-221C-674A-B4A5-4EBA23FE7657}" type="sibTrans" cxnId="{CFE06D2F-91F5-AF4A-A903-1AABFD89F0C6}">
      <dgm:prSet/>
      <dgm:spPr/>
      <dgm:t>
        <a:bodyPr/>
        <a:lstStyle/>
        <a:p>
          <a:endParaRPr lang="en-US"/>
        </a:p>
      </dgm:t>
    </dgm:pt>
    <dgm:pt modelId="{F4891E69-05A1-D940-AD54-1945B596B03B}">
      <dgm:prSet phldrT="[Text]"/>
      <dgm:spPr/>
      <dgm:t>
        <a:bodyPr/>
        <a:lstStyle/>
        <a:p>
          <a:r>
            <a:rPr lang="en-US" b="1" dirty="0" smtClean="0"/>
            <a:t>Children &amp; Families</a:t>
          </a:r>
        </a:p>
      </dgm:t>
    </dgm:pt>
    <dgm:pt modelId="{4BDBC7F0-DF71-0241-9487-573EA70E0825}" type="parTrans" cxnId="{6E9779D7-EE24-2B44-85F6-9CE55F4A2E25}">
      <dgm:prSet/>
      <dgm:spPr/>
      <dgm:t>
        <a:bodyPr/>
        <a:lstStyle/>
        <a:p>
          <a:endParaRPr lang="en-US" dirty="0"/>
        </a:p>
      </dgm:t>
    </dgm:pt>
    <dgm:pt modelId="{D0AE19E6-5955-6641-9A6F-C588B9B28826}" type="sibTrans" cxnId="{6E9779D7-EE24-2B44-85F6-9CE55F4A2E25}">
      <dgm:prSet/>
      <dgm:spPr/>
      <dgm:t>
        <a:bodyPr/>
        <a:lstStyle/>
        <a:p>
          <a:endParaRPr lang="en-US"/>
        </a:p>
      </dgm:t>
    </dgm:pt>
    <dgm:pt modelId="{685B7C11-7B7D-4948-A62E-E1CA08265B9B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b="1" dirty="0" smtClean="0"/>
            <a:t>Older Adults </a:t>
          </a:r>
          <a:endParaRPr lang="en-US" b="1" dirty="0"/>
        </a:p>
      </dgm:t>
    </dgm:pt>
    <dgm:pt modelId="{392E0FFD-4EF0-4A48-BFEC-EDFB67BE44FB}" type="parTrans" cxnId="{FB77B3F3-F5A1-EB4A-8DFD-BCDE197F8FAC}">
      <dgm:prSet/>
      <dgm:spPr/>
      <dgm:t>
        <a:bodyPr/>
        <a:lstStyle/>
        <a:p>
          <a:endParaRPr lang="en-US"/>
        </a:p>
      </dgm:t>
    </dgm:pt>
    <dgm:pt modelId="{83360E88-BC11-844A-8BB4-8EA684ED6FD1}" type="sibTrans" cxnId="{FB77B3F3-F5A1-EB4A-8DFD-BCDE197F8FAC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4090E13C-FA55-8644-AA81-AAD46FD2B792}">
      <dgm:prSet phldrT="[Text]"/>
      <dgm:spPr/>
      <dgm:t>
        <a:bodyPr/>
        <a:lstStyle/>
        <a:p>
          <a:endParaRPr lang="en-US" dirty="0"/>
        </a:p>
      </dgm:t>
    </dgm:pt>
    <dgm:pt modelId="{4EE8D82B-F843-9B4B-8B59-AD17BC70C0E5}" type="sibTrans" cxnId="{7A6D2285-42F1-564F-84B6-A23EF106771F}">
      <dgm:prSet/>
      <dgm:spPr/>
      <dgm:t>
        <a:bodyPr/>
        <a:lstStyle/>
        <a:p>
          <a:endParaRPr lang="en-US"/>
        </a:p>
      </dgm:t>
    </dgm:pt>
    <dgm:pt modelId="{5E790D68-E624-D643-B2EF-0D05DA187D31}" type="parTrans" cxnId="{7A6D2285-42F1-564F-84B6-A23EF106771F}">
      <dgm:prSet/>
      <dgm:spPr/>
      <dgm:t>
        <a:bodyPr/>
        <a:lstStyle/>
        <a:p>
          <a:endParaRPr lang="en-US"/>
        </a:p>
      </dgm:t>
    </dgm:pt>
    <dgm:pt modelId="{920B8867-4AEE-DF40-B4B2-76A7CDFD535E}">
      <dgm:prSet phldrT="[Text]"/>
      <dgm:spPr/>
      <dgm:t>
        <a:bodyPr/>
        <a:lstStyle/>
        <a:p>
          <a:r>
            <a:rPr lang="en-US" b="1" dirty="0" smtClean="0"/>
            <a:t>Mature Adults </a:t>
          </a:r>
          <a:endParaRPr lang="en-US" b="1" dirty="0"/>
        </a:p>
      </dgm:t>
    </dgm:pt>
    <dgm:pt modelId="{EF05F0B7-A58C-2C49-9ED6-3B07DD843C8F}" type="parTrans" cxnId="{86FEA24F-51F6-214D-ADEB-22696AA0E037}">
      <dgm:prSet/>
      <dgm:spPr/>
      <dgm:t>
        <a:bodyPr/>
        <a:lstStyle/>
        <a:p>
          <a:endParaRPr lang="en-US"/>
        </a:p>
      </dgm:t>
    </dgm:pt>
    <dgm:pt modelId="{A422A726-3E8A-3743-8DCA-DA444AAA64C6}" type="sibTrans" cxnId="{86FEA24F-51F6-214D-ADEB-22696AA0E037}">
      <dgm:prSet/>
      <dgm:spPr/>
      <dgm:t>
        <a:bodyPr/>
        <a:lstStyle/>
        <a:p>
          <a:endParaRPr lang="en-US"/>
        </a:p>
      </dgm:t>
    </dgm:pt>
    <dgm:pt modelId="{2A3B12F4-3F24-344A-999E-BCBA7DF402FC}" type="pres">
      <dgm:prSet presAssocID="{83B2E4C9-6739-0940-BFE0-6E1FBF8066B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5542E9-152D-E345-8CBD-81CD754B363A}" type="pres">
      <dgm:prSet presAssocID="{4090E13C-FA55-8644-AA81-AAD46FD2B792}" presName="centerShape" presStyleLbl="node0" presStyleIdx="0" presStyleCnt="1"/>
      <dgm:spPr/>
      <dgm:t>
        <a:bodyPr/>
        <a:lstStyle/>
        <a:p>
          <a:endParaRPr lang="en-US"/>
        </a:p>
      </dgm:t>
    </dgm:pt>
    <dgm:pt modelId="{55667891-9EE2-7348-A65B-B085845A50C7}" type="pres">
      <dgm:prSet presAssocID="{F4891E69-05A1-D940-AD54-1945B596B03B}" presName="node" presStyleLbl="node1" presStyleIdx="0" presStyleCnt="6" custRadScaleRad="100175" custRadScaleInc="-136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D35E2F-0F7B-664C-B5CF-881EFAD112EA}" type="pres">
      <dgm:prSet presAssocID="{F4891E69-05A1-D940-AD54-1945B596B03B}" presName="dummy" presStyleCnt="0"/>
      <dgm:spPr/>
      <dgm:t>
        <a:bodyPr/>
        <a:lstStyle/>
        <a:p>
          <a:endParaRPr lang="en-US"/>
        </a:p>
      </dgm:t>
    </dgm:pt>
    <dgm:pt modelId="{8F84FEDD-4B4D-9B4B-B52B-84550EC4FAA6}" type="pres">
      <dgm:prSet presAssocID="{D0AE19E6-5955-6641-9A6F-C588B9B28826}" presName="sibTrans" presStyleLbl="sibTrans2D1" presStyleIdx="0" presStyleCnt="6"/>
      <dgm:spPr/>
      <dgm:t>
        <a:bodyPr/>
        <a:lstStyle/>
        <a:p>
          <a:endParaRPr lang="en-US"/>
        </a:p>
      </dgm:t>
    </dgm:pt>
    <dgm:pt modelId="{552D61EF-6CD1-9442-B725-8930650CE019}" type="pres">
      <dgm:prSet presAssocID="{9B651A59-0684-C64A-8AAF-45B682A48F36}" presName="node" presStyleLbl="node1" presStyleIdx="1" presStyleCnt="6" custRadScaleRad="103958" custRadScaleInc="373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DB5213-8221-104C-B849-FB50291919DA}" type="pres">
      <dgm:prSet presAssocID="{9B651A59-0684-C64A-8AAF-45B682A48F36}" presName="dummy" presStyleCnt="0"/>
      <dgm:spPr/>
      <dgm:t>
        <a:bodyPr/>
        <a:lstStyle/>
        <a:p>
          <a:endParaRPr lang="en-US"/>
        </a:p>
      </dgm:t>
    </dgm:pt>
    <dgm:pt modelId="{5E9BBB93-FBE1-F44E-9C6F-07572071FF12}" type="pres">
      <dgm:prSet presAssocID="{7CC44F90-221C-674A-B4A5-4EBA23FE7657}" presName="sibTrans" presStyleLbl="sibTrans2D1" presStyleIdx="1" presStyleCnt="6"/>
      <dgm:spPr/>
      <dgm:t>
        <a:bodyPr/>
        <a:lstStyle/>
        <a:p>
          <a:endParaRPr lang="en-US"/>
        </a:p>
      </dgm:t>
    </dgm:pt>
    <dgm:pt modelId="{60C3224B-F422-DC49-8699-A3543E9FD71A}" type="pres">
      <dgm:prSet presAssocID="{225E5DA0-6ECA-5845-A3C1-730172FCAABF}" presName="node" presStyleLbl="node1" presStyleIdx="2" presStyleCnt="6" custRadScaleRad="108226" custRadScaleInc="231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7A41DB-D0F9-2C4F-AAFC-88CFAA94696E}" type="pres">
      <dgm:prSet presAssocID="{225E5DA0-6ECA-5845-A3C1-730172FCAABF}" presName="dummy" presStyleCnt="0"/>
      <dgm:spPr/>
      <dgm:t>
        <a:bodyPr/>
        <a:lstStyle/>
        <a:p>
          <a:endParaRPr lang="en-US"/>
        </a:p>
      </dgm:t>
    </dgm:pt>
    <dgm:pt modelId="{7FF94A4F-BB6B-F644-9DFB-A10988FED5F2}" type="pres">
      <dgm:prSet presAssocID="{57D301EC-B287-254C-8E82-6299E2BB7719}" presName="sibTrans" presStyleLbl="sibTrans2D1" presStyleIdx="2" presStyleCnt="6"/>
      <dgm:spPr/>
      <dgm:t>
        <a:bodyPr/>
        <a:lstStyle/>
        <a:p>
          <a:endParaRPr lang="en-US"/>
        </a:p>
      </dgm:t>
    </dgm:pt>
    <dgm:pt modelId="{887744E0-E3A8-7141-B176-EBA8FB2A08CB}" type="pres">
      <dgm:prSet presAssocID="{9B5C8DC4-64F2-404D-A314-7B86FD16EF59}" presName="node" presStyleLbl="node1" presStyleIdx="3" presStyleCnt="6" custRadScaleRad="100087" custRadScaleInc="109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743EC3-FC9F-E841-A23E-8D1716FC4998}" type="pres">
      <dgm:prSet presAssocID="{9B5C8DC4-64F2-404D-A314-7B86FD16EF59}" presName="dummy" presStyleCnt="0"/>
      <dgm:spPr/>
      <dgm:t>
        <a:bodyPr/>
        <a:lstStyle/>
        <a:p>
          <a:endParaRPr lang="en-US"/>
        </a:p>
      </dgm:t>
    </dgm:pt>
    <dgm:pt modelId="{C9B8A365-104D-594A-B463-6FA7ECFDCB10}" type="pres">
      <dgm:prSet presAssocID="{EE5D0926-97ED-FD4E-8282-AD8CC083BDD0}" presName="sibTrans" presStyleLbl="sibTrans2D1" presStyleIdx="3" presStyleCnt="6"/>
      <dgm:spPr/>
      <dgm:t>
        <a:bodyPr/>
        <a:lstStyle/>
        <a:p>
          <a:endParaRPr lang="en-US"/>
        </a:p>
      </dgm:t>
    </dgm:pt>
    <dgm:pt modelId="{5CDCA3E0-D904-2242-BB53-4831F0DCC619}" type="pres">
      <dgm:prSet presAssocID="{920B8867-4AEE-DF40-B4B2-76A7CDFD535E}" presName="node" presStyleLbl="node1" presStyleIdx="4" presStyleCnt="6" custRadScaleRad="116625" custRadScaleInc="93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94413B-137A-D64E-9212-0A827B8C49DB}" type="pres">
      <dgm:prSet presAssocID="{920B8867-4AEE-DF40-B4B2-76A7CDFD535E}" presName="dummy" presStyleCnt="0"/>
      <dgm:spPr/>
      <dgm:t>
        <a:bodyPr/>
        <a:lstStyle/>
        <a:p>
          <a:endParaRPr lang="en-US"/>
        </a:p>
      </dgm:t>
    </dgm:pt>
    <dgm:pt modelId="{A8359768-EAE4-5447-9DFB-84378B2D8DF5}" type="pres">
      <dgm:prSet presAssocID="{A422A726-3E8A-3743-8DCA-DA444AAA64C6}" presName="sibTrans" presStyleLbl="sibTrans2D1" presStyleIdx="4" presStyleCnt="6"/>
      <dgm:spPr/>
      <dgm:t>
        <a:bodyPr/>
        <a:lstStyle/>
        <a:p>
          <a:endParaRPr lang="en-US"/>
        </a:p>
      </dgm:t>
    </dgm:pt>
    <dgm:pt modelId="{6243B74C-3E68-9945-A8C9-4A5E3121B42A}" type="pres">
      <dgm:prSet presAssocID="{685B7C11-7B7D-4948-A62E-E1CA08265B9B}" presName="node" presStyleLbl="node1" presStyleIdx="5" presStyleCnt="6" custRadScaleRad="111955" custRadScaleInc="-456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07316B-1D4A-8A45-BDB0-52C126EE4BC2}" type="pres">
      <dgm:prSet presAssocID="{685B7C11-7B7D-4948-A62E-E1CA08265B9B}" presName="dummy" presStyleCnt="0"/>
      <dgm:spPr/>
      <dgm:t>
        <a:bodyPr/>
        <a:lstStyle/>
        <a:p>
          <a:endParaRPr lang="en-US"/>
        </a:p>
      </dgm:t>
    </dgm:pt>
    <dgm:pt modelId="{03004C3E-EB8C-8C4B-9E08-CA43D7D87110}" type="pres">
      <dgm:prSet presAssocID="{83360E88-BC11-844A-8BB4-8EA684ED6FD1}" presName="sibTrans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86FEA24F-51F6-214D-ADEB-22696AA0E037}" srcId="{4090E13C-FA55-8644-AA81-AAD46FD2B792}" destId="{920B8867-4AEE-DF40-B4B2-76A7CDFD535E}" srcOrd="4" destOrd="0" parTransId="{EF05F0B7-A58C-2C49-9ED6-3B07DD843C8F}" sibTransId="{A422A726-3E8A-3743-8DCA-DA444AAA64C6}"/>
    <dgm:cxn modelId="{678971C0-75BB-464B-BE58-2AFB87EEFCB8}" type="presOf" srcId="{9B5C8DC4-64F2-404D-A314-7B86FD16EF59}" destId="{887744E0-E3A8-7141-B176-EBA8FB2A08CB}" srcOrd="0" destOrd="0" presId="urn:microsoft.com/office/officeart/2005/8/layout/radial6"/>
    <dgm:cxn modelId="{31DBD5BC-A325-1040-A20A-265034EBB906}" type="presOf" srcId="{83360E88-BC11-844A-8BB4-8EA684ED6FD1}" destId="{03004C3E-EB8C-8C4B-9E08-CA43D7D87110}" srcOrd="0" destOrd="0" presId="urn:microsoft.com/office/officeart/2005/8/layout/radial6"/>
    <dgm:cxn modelId="{481F93A2-48AB-B04F-B9BF-4ADA41B0FE3C}" type="presOf" srcId="{4090E13C-FA55-8644-AA81-AAD46FD2B792}" destId="{1F5542E9-152D-E345-8CBD-81CD754B363A}" srcOrd="0" destOrd="0" presId="urn:microsoft.com/office/officeart/2005/8/layout/radial6"/>
    <dgm:cxn modelId="{7A6D2285-42F1-564F-84B6-A23EF106771F}" srcId="{83B2E4C9-6739-0940-BFE0-6E1FBF8066B7}" destId="{4090E13C-FA55-8644-AA81-AAD46FD2B792}" srcOrd="0" destOrd="0" parTransId="{5E790D68-E624-D643-B2EF-0D05DA187D31}" sibTransId="{4EE8D82B-F843-9B4B-8B59-AD17BC70C0E5}"/>
    <dgm:cxn modelId="{6E9779D7-EE24-2B44-85F6-9CE55F4A2E25}" srcId="{4090E13C-FA55-8644-AA81-AAD46FD2B792}" destId="{F4891E69-05A1-D940-AD54-1945B596B03B}" srcOrd="0" destOrd="0" parTransId="{4BDBC7F0-DF71-0241-9487-573EA70E0825}" sibTransId="{D0AE19E6-5955-6641-9A6F-C588B9B28826}"/>
    <dgm:cxn modelId="{7BE16190-B8D4-994A-B2AA-8EA5CC909BBB}" type="presOf" srcId="{83B2E4C9-6739-0940-BFE0-6E1FBF8066B7}" destId="{2A3B12F4-3F24-344A-999E-BCBA7DF402FC}" srcOrd="0" destOrd="0" presId="urn:microsoft.com/office/officeart/2005/8/layout/radial6"/>
    <dgm:cxn modelId="{604D0921-A1C0-0248-B32E-C2A4509F4226}" type="presOf" srcId="{57D301EC-B287-254C-8E82-6299E2BB7719}" destId="{7FF94A4F-BB6B-F644-9DFB-A10988FED5F2}" srcOrd="0" destOrd="0" presId="urn:microsoft.com/office/officeart/2005/8/layout/radial6"/>
    <dgm:cxn modelId="{33BACF90-1895-654B-A188-98FE4F10C0EF}" type="presOf" srcId="{D0AE19E6-5955-6641-9A6F-C588B9B28826}" destId="{8F84FEDD-4B4D-9B4B-B52B-84550EC4FAA6}" srcOrd="0" destOrd="0" presId="urn:microsoft.com/office/officeart/2005/8/layout/radial6"/>
    <dgm:cxn modelId="{47435007-01CE-7646-9BB2-2942A15137DB}" type="presOf" srcId="{9B651A59-0684-C64A-8AAF-45B682A48F36}" destId="{552D61EF-6CD1-9442-B725-8930650CE019}" srcOrd="0" destOrd="0" presId="urn:microsoft.com/office/officeart/2005/8/layout/radial6"/>
    <dgm:cxn modelId="{214C8F84-7D3D-4845-8C79-F61C66AD5F59}" type="presOf" srcId="{A422A726-3E8A-3743-8DCA-DA444AAA64C6}" destId="{A8359768-EAE4-5447-9DFB-84378B2D8DF5}" srcOrd="0" destOrd="0" presId="urn:microsoft.com/office/officeart/2005/8/layout/radial6"/>
    <dgm:cxn modelId="{4E396ADF-1FCC-4541-8A19-70D7E5429FA5}" type="presOf" srcId="{EE5D0926-97ED-FD4E-8282-AD8CC083BDD0}" destId="{C9B8A365-104D-594A-B463-6FA7ECFDCB10}" srcOrd="0" destOrd="0" presId="urn:microsoft.com/office/officeart/2005/8/layout/radial6"/>
    <dgm:cxn modelId="{CFE06D2F-91F5-AF4A-A903-1AABFD89F0C6}" srcId="{4090E13C-FA55-8644-AA81-AAD46FD2B792}" destId="{9B651A59-0684-C64A-8AAF-45B682A48F36}" srcOrd="1" destOrd="0" parTransId="{7C2F16BB-6538-8842-9CA2-71C8213DDDF2}" sibTransId="{7CC44F90-221C-674A-B4A5-4EBA23FE7657}"/>
    <dgm:cxn modelId="{45AB40A5-3C01-4C4A-8F9A-C27520DCDF71}" type="presOf" srcId="{7CC44F90-221C-674A-B4A5-4EBA23FE7657}" destId="{5E9BBB93-FBE1-F44E-9C6F-07572071FF12}" srcOrd="0" destOrd="0" presId="urn:microsoft.com/office/officeart/2005/8/layout/radial6"/>
    <dgm:cxn modelId="{C323A366-3840-D74B-8415-EF4C5439EE2E}" srcId="{4090E13C-FA55-8644-AA81-AAD46FD2B792}" destId="{9B5C8DC4-64F2-404D-A314-7B86FD16EF59}" srcOrd="3" destOrd="0" parTransId="{C1F716B6-72C4-CD4E-8131-C491638D39D2}" sibTransId="{EE5D0926-97ED-FD4E-8282-AD8CC083BDD0}"/>
    <dgm:cxn modelId="{51C45EDA-B0EC-8248-964C-80D7628CEAC4}" srcId="{4090E13C-FA55-8644-AA81-AAD46FD2B792}" destId="{225E5DA0-6ECA-5845-A3C1-730172FCAABF}" srcOrd="2" destOrd="0" parTransId="{93B20F67-1E67-794E-9682-CA2E507F8A7F}" sibTransId="{57D301EC-B287-254C-8E82-6299E2BB7719}"/>
    <dgm:cxn modelId="{FB77B3F3-F5A1-EB4A-8DFD-BCDE197F8FAC}" srcId="{4090E13C-FA55-8644-AA81-AAD46FD2B792}" destId="{685B7C11-7B7D-4948-A62E-E1CA08265B9B}" srcOrd="5" destOrd="0" parTransId="{392E0FFD-4EF0-4A48-BFEC-EDFB67BE44FB}" sibTransId="{83360E88-BC11-844A-8BB4-8EA684ED6FD1}"/>
    <dgm:cxn modelId="{76C8FD37-7C00-C54E-AEFD-0D45C5D61399}" type="presOf" srcId="{F4891E69-05A1-D940-AD54-1945B596B03B}" destId="{55667891-9EE2-7348-A65B-B085845A50C7}" srcOrd="0" destOrd="0" presId="urn:microsoft.com/office/officeart/2005/8/layout/radial6"/>
    <dgm:cxn modelId="{CD4F8366-1853-F04C-AE12-B9C299D58C49}" type="presOf" srcId="{225E5DA0-6ECA-5845-A3C1-730172FCAABF}" destId="{60C3224B-F422-DC49-8699-A3543E9FD71A}" srcOrd="0" destOrd="0" presId="urn:microsoft.com/office/officeart/2005/8/layout/radial6"/>
    <dgm:cxn modelId="{B287486D-8323-074A-9411-18CD4A9C010D}" type="presOf" srcId="{685B7C11-7B7D-4948-A62E-E1CA08265B9B}" destId="{6243B74C-3E68-9945-A8C9-4A5E3121B42A}" srcOrd="0" destOrd="0" presId="urn:microsoft.com/office/officeart/2005/8/layout/radial6"/>
    <dgm:cxn modelId="{B9E39039-D0A7-A84F-939D-267496948E62}" type="presOf" srcId="{920B8867-4AEE-DF40-B4B2-76A7CDFD535E}" destId="{5CDCA3E0-D904-2242-BB53-4831F0DCC619}" srcOrd="0" destOrd="0" presId="urn:microsoft.com/office/officeart/2005/8/layout/radial6"/>
    <dgm:cxn modelId="{13A265D9-8A30-FD4E-851B-F94625641648}" type="presParOf" srcId="{2A3B12F4-3F24-344A-999E-BCBA7DF402FC}" destId="{1F5542E9-152D-E345-8CBD-81CD754B363A}" srcOrd="0" destOrd="0" presId="urn:microsoft.com/office/officeart/2005/8/layout/radial6"/>
    <dgm:cxn modelId="{DB368096-160F-E743-85A2-0B36AE5490D3}" type="presParOf" srcId="{2A3B12F4-3F24-344A-999E-BCBA7DF402FC}" destId="{55667891-9EE2-7348-A65B-B085845A50C7}" srcOrd="1" destOrd="0" presId="urn:microsoft.com/office/officeart/2005/8/layout/radial6"/>
    <dgm:cxn modelId="{1CA4FAA9-F080-CB4E-B46B-8A312779B332}" type="presParOf" srcId="{2A3B12F4-3F24-344A-999E-BCBA7DF402FC}" destId="{C5D35E2F-0F7B-664C-B5CF-881EFAD112EA}" srcOrd="2" destOrd="0" presId="urn:microsoft.com/office/officeart/2005/8/layout/radial6"/>
    <dgm:cxn modelId="{71ED78BD-38C5-7840-ACE9-5177DCB60F3D}" type="presParOf" srcId="{2A3B12F4-3F24-344A-999E-BCBA7DF402FC}" destId="{8F84FEDD-4B4D-9B4B-B52B-84550EC4FAA6}" srcOrd="3" destOrd="0" presId="urn:microsoft.com/office/officeart/2005/8/layout/radial6"/>
    <dgm:cxn modelId="{9D4CD479-E093-D74A-89F7-A7A9491803FA}" type="presParOf" srcId="{2A3B12F4-3F24-344A-999E-BCBA7DF402FC}" destId="{552D61EF-6CD1-9442-B725-8930650CE019}" srcOrd="4" destOrd="0" presId="urn:microsoft.com/office/officeart/2005/8/layout/radial6"/>
    <dgm:cxn modelId="{20D7A92B-48B7-CE45-AB40-89733C9F4708}" type="presParOf" srcId="{2A3B12F4-3F24-344A-999E-BCBA7DF402FC}" destId="{6DDB5213-8221-104C-B849-FB50291919DA}" srcOrd="5" destOrd="0" presId="urn:microsoft.com/office/officeart/2005/8/layout/radial6"/>
    <dgm:cxn modelId="{6F232D8D-1D30-DA4D-A79B-C9B47342FD3E}" type="presParOf" srcId="{2A3B12F4-3F24-344A-999E-BCBA7DF402FC}" destId="{5E9BBB93-FBE1-F44E-9C6F-07572071FF12}" srcOrd="6" destOrd="0" presId="urn:microsoft.com/office/officeart/2005/8/layout/radial6"/>
    <dgm:cxn modelId="{5F8CD7CA-FBED-4043-9C9B-FB34BBB47A37}" type="presParOf" srcId="{2A3B12F4-3F24-344A-999E-BCBA7DF402FC}" destId="{60C3224B-F422-DC49-8699-A3543E9FD71A}" srcOrd="7" destOrd="0" presId="urn:microsoft.com/office/officeart/2005/8/layout/radial6"/>
    <dgm:cxn modelId="{3511BA04-9B47-BC45-93E3-5948D45EE322}" type="presParOf" srcId="{2A3B12F4-3F24-344A-999E-BCBA7DF402FC}" destId="{1A7A41DB-D0F9-2C4F-AAFC-88CFAA94696E}" srcOrd="8" destOrd="0" presId="urn:microsoft.com/office/officeart/2005/8/layout/radial6"/>
    <dgm:cxn modelId="{E8A712DB-92B5-3246-8F8B-43BC8F018B0C}" type="presParOf" srcId="{2A3B12F4-3F24-344A-999E-BCBA7DF402FC}" destId="{7FF94A4F-BB6B-F644-9DFB-A10988FED5F2}" srcOrd="9" destOrd="0" presId="urn:microsoft.com/office/officeart/2005/8/layout/radial6"/>
    <dgm:cxn modelId="{860D69C1-4E3F-BF46-BD30-BAEECF04976B}" type="presParOf" srcId="{2A3B12F4-3F24-344A-999E-BCBA7DF402FC}" destId="{887744E0-E3A8-7141-B176-EBA8FB2A08CB}" srcOrd="10" destOrd="0" presId="urn:microsoft.com/office/officeart/2005/8/layout/radial6"/>
    <dgm:cxn modelId="{A317F2D2-738B-E446-B51F-1EA4F9E97A9C}" type="presParOf" srcId="{2A3B12F4-3F24-344A-999E-BCBA7DF402FC}" destId="{83743EC3-FC9F-E841-A23E-8D1716FC4998}" srcOrd="11" destOrd="0" presId="urn:microsoft.com/office/officeart/2005/8/layout/radial6"/>
    <dgm:cxn modelId="{4EE719A7-5B06-664A-9523-E5BD71867B68}" type="presParOf" srcId="{2A3B12F4-3F24-344A-999E-BCBA7DF402FC}" destId="{C9B8A365-104D-594A-B463-6FA7ECFDCB10}" srcOrd="12" destOrd="0" presId="urn:microsoft.com/office/officeart/2005/8/layout/radial6"/>
    <dgm:cxn modelId="{BF0151C4-B054-9A43-83D5-6DE980185EA9}" type="presParOf" srcId="{2A3B12F4-3F24-344A-999E-BCBA7DF402FC}" destId="{5CDCA3E0-D904-2242-BB53-4831F0DCC619}" srcOrd="13" destOrd="0" presId="urn:microsoft.com/office/officeart/2005/8/layout/radial6"/>
    <dgm:cxn modelId="{21D39231-7E28-8A47-AC20-FCC57B20F068}" type="presParOf" srcId="{2A3B12F4-3F24-344A-999E-BCBA7DF402FC}" destId="{4A94413B-137A-D64E-9212-0A827B8C49DB}" srcOrd="14" destOrd="0" presId="urn:microsoft.com/office/officeart/2005/8/layout/radial6"/>
    <dgm:cxn modelId="{462185D1-3A5E-F542-8B58-6BD19FC67EDB}" type="presParOf" srcId="{2A3B12F4-3F24-344A-999E-BCBA7DF402FC}" destId="{A8359768-EAE4-5447-9DFB-84378B2D8DF5}" srcOrd="15" destOrd="0" presId="urn:microsoft.com/office/officeart/2005/8/layout/radial6"/>
    <dgm:cxn modelId="{E1345026-84DA-6441-8670-700D67A1E3CF}" type="presParOf" srcId="{2A3B12F4-3F24-344A-999E-BCBA7DF402FC}" destId="{6243B74C-3E68-9945-A8C9-4A5E3121B42A}" srcOrd="16" destOrd="0" presId="urn:microsoft.com/office/officeart/2005/8/layout/radial6"/>
    <dgm:cxn modelId="{D52617D9-C2DA-B442-A167-C3C618BE31AB}" type="presParOf" srcId="{2A3B12F4-3F24-344A-999E-BCBA7DF402FC}" destId="{0007316B-1D4A-8A45-BDB0-52C126EE4BC2}" srcOrd="17" destOrd="0" presId="urn:microsoft.com/office/officeart/2005/8/layout/radial6"/>
    <dgm:cxn modelId="{E728B240-146B-5047-8EE1-05FC58BE34E5}" type="presParOf" srcId="{2A3B12F4-3F24-344A-999E-BCBA7DF402FC}" destId="{03004C3E-EB8C-8C4B-9E08-CA43D7D87110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3B2E4C9-6739-0940-BFE0-6E1FBF8066B7}" type="doc">
      <dgm:prSet loTypeId="urn:microsoft.com/office/officeart/2005/8/layout/radial5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090E13C-FA55-8644-AA81-AAD46FD2B792}">
      <dgm:prSet phldrT="[Text]"/>
      <dgm:spPr/>
      <dgm:t>
        <a:bodyPr/>
        <a:lstStyle/>
        <a:p>
          <a:endParaRPr lang="en-US" dirty="0"/>
        </a:p>
      </dgm:t>
    </dgm:pt>
    <dgm:pt modelId="{4EE8D82B-F843-9B4B-8B59-AD17BC70C0E5}" type="sibTrans" cxnId="{7A6D2285-42F1-564F-84B6-A23EF106771F}">
      <dgm:prSet/>
      <dgm:spPr/>
      <dgm:t>
        <a:bodyPr/>
        <a:lstStyle/>
        <a:p>
          <a:endParaRPr lang="en-US"/>
        </a:p>
      </dgm:t>
    </dgm:pt>
    <dgm:pt modelId="{5E790D68-E624-D643-B2EF-0D05DA187D31}" type="parTrans" cxnId="{7A6D2285-42F1-564F-84B6-A23EF106771F}">
      <dgm:prSet/>
      <dgm:spPr/>
      <dgm:t>
        <a:bodyPr/>
        <a:lstStyle/>
        <a:p>
          <a:endParaRPr lang="en-US"/>
        </a:p>
      </dgm:t>
    </dgm:pt>
    <dgm:pt modelId="{9B25A7FD-F079-AB4E-98E8-499DA63799BF}">
      <dgm:prSet phldrT="[Text]" custT="1"/>
      <dgm:spPr/>
      <dgm:t>
        <a:bodyPr/>
        <a:lstStyle/>
        <a:p>
          <a:r>
            <a:rPr lang="en-US" sz="1400" b="1" dirty="0" smtClean="0"/>
            <a:t>Parent Faith Formation</a:t>
          </a:r>
          <a:endParaRPr lang="en-US" sz="1400" b="1" dirty="0"/>
        </a:p>
      </dgm:t>
    </dgm:pt>
    <dgm:pt modelId="{7FF95C41-3223-1B41-AA4B-3683092BE74F}" type="parTrans" cxnId="{BA0C8A90-AD2D-094B-9895-1C80FBD49888}">
      <dgm:prSet/>
      <dgm:spPr/>
      <dgm:t>
        <a:bodyPr/>
        <a:lstStyle/>
        <a:p>
          <a:endParaRPr lang="en-US" dirty="0"/>
        </a:p>
      </dgm:t>
    </dgm:pt>
    <dgm:pt modelId="{F1E144E6-E34C-DE44-B82C-B11397ADAD7D}" type="sibTrans" cxnId="{BA0C8A90-AD2D-094B-9895-1C80FBD49888}">
      <dgm:prSet/>
      <dgm:spPr/>
      <dgm:t>
        <a:bodyPr/>
        <a:lstStyle/>
        <a:p>
          <a:endParaRPr lang="en-US"/>
        </a:p>
      </dgm:t>
    </dgm:pt>
    <dgm:pt modelId="{961DD880-A93A-6048-AB97-B2DEE7DA15DC}">
      <dgm:prSet phldrT="[Text]" custT="1"/>
      <dgm:spPr/>
      <dgm:t>
        <a:bodyPr/>
        <a:lstStyle/>
        <a:p>
          <a:r>
            <a:rPr lang="en-US" sz="1400" b="1" dirty="0" smtClean="0"/>
            <a:t>Parenting Education &amp;</a:t>
          </a:r>
          <a:br>
            <a:rPr lang="en-US" sz="1400" b="1" dirty="0" smtClean="0"/>
          </a:br>
          <a:r>
            <a:rPr lang="en-US" sz="1400" b="1" dirty="0" smtClean="0"/>
            <a:t>Support Groups</a:t>
          </a:r>
          <a:endParaRPr lang="en-US" sz="1400" b="1" dirty="0"/>
        </a:p>
      </dgm:t>
    </dgm:pt>
    <dgm:pt modelId="{049F9092-890B-064A-A1C7-BCBFDFBBDB29}" type="parTrans" cxnId="{850B757C-A141-C840-BA4A-8E13F3B2DF8F}">
      <dgm:prSet/>
      <dgm:spPr/>
      <dgm:t>
        <a:bodyPr/>
        <a:lstStyle/>
        <a:p>
          <a:endParaRPr lang="en-US" dirty="0"/>
        </a:p>
      </dgm:t>
    </dgm:pt>
    <dgm:pt modelId="{C2251B99-8496-954F-82E8-3B9E37EEFAA6}" type="sibTrans" cxnId="{850B757C-A141-C840-BA4A-8E13F3B2DF8F}">
      <dgm:prSet/>
      <dgm:spPr/>
      <dgm:t>
        <a:bodyPr/>
        <a:lstStyle/>
        <a:p>
          <a:endParaRPr lang="en-US"/>
        </a:p>
      </dgm:t>
    </dgm:pt>
    <dgm:pt modelId="{EBC59012-128E-D945-A310-A4278BC20966}">
      <dgm:prSet phldrT="[Text]" custT="1"/>
      <dgm:spPr/>
      <dgm:t>
        <a:bodyPr/>
        <a:lstStyle/>
        <a:p>
          <a:r>
            <a:rPr lang="en-US" sz="1400" b="1" dirty="0" smtClean="0"/>
            <a:t>Whole Family Programs</a:t>
          </a:r>
        </a:p>
      </dgm:t>
    </dgm:pt>
    <dgm:pt modelId="{53EB17F9-ABD7-9043-8EF4-4DD52FAEF979}" type="parTrans" cxnId="{D5BF67B6-3B4C-6246-8FD2-4ED8323CAD07}">
      <dgm:prSet/>
      <dgm:spPr/>
      <dgm:t>
        <a:bodyPr/>
        <a:lstStyle/>
        <a:p>
          <a:endParaRPr lang="en-US" dirty="0"/>
        </a:p>
      </dgm:t>
    </dgm:pt>
    <dgm:pt modelId="{667D8936-2877-754A-B2A7-37045C672D8A}" type="sibTrans" cxnId="{D5BF67B6-3B4C-6246-8FD2-4ED8323CAD07}">
      <dgm:prSet/>
      <dgm:spPr/>
      <dgm:t>
        <a:bodyPr/>
        <a:lstStyle/>
        <a:p>
          <a:endParaRPr lang="en-US"/>
        </a:p>
      </dgm:t>
    </dgm:pt>
    <dgm:pt modelId="{6949DD2F-85B1-CD47-AF27-23D7954AE63F}">
      <dgm:prSet phldrT="[Text]" custT="1"/>
      <dgm:spPr/>
      <dgm:t>
        <a:bodyPr/>
        <a:lstStyle/>
        <a:p>
          <a:r>
            <a:rPr lang="en-US" sz="1400" b="1" dirty="0" smtClean="0"/>
            <a:t>Milestones </a:t>
          </a:r>
          <a:endParaRPr lang="en-US" sz="1400" b="1" dirty="0"/>
        </a:p>
      </dgm:t>
    </dgm:pt>
    <dgm:pt modelId="{905D121E-2E03-F747-8EA3-CA8E1824CC58}" type="parTrans" cxnId="{0BA5F704-618D-6848-9760-5EB009825805}">
      <dgm:prSet/>
      <dgm:spPr/>
      <dgm:t>
        <a:bodyPr/>
        <a:lstStyle/>
        <a:p>
          <a:endParaRPr lang="en-US" dirty="0"/>
        </a:p>
      </dgm:t>
    </dgm:pt>
    <dgm:pt modelId="{EB1DB524-DC94-AA47-A25D-577C7F424636}" type="sibTrans" cxnId="{0BA5F704-618D-6848-9760-5EB009825805}">
      <dgm:prSet/>
      <dgm:spPr/>
      <dgm:t>
        <a:bodyPr/>
        <a:lstStyle/>
        <a:p>
          <a:endParaRPr lang="en-US"/>
        </a:p>
      </dgm:t>
    </dgm:pt>
    <dgm:pt modelId="{E0EEA482-2138-894C-A779-F05307B7E8C8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400" b="1" dirty="0" smtClean="0"/>
            <a:t>Mentors for Parents</a:t>
          </a:r>
          <a:endParaRPr lang="en-US" sz="1400" b="1" dirty="0"/>
        </a:p>
      </dgm:t>
    </dgm:pt>
    <dgm:pt modelId="{E0806BCA-E3D5-6A40-87E6-9A4F5EBFA347}" type="parTrans" cxnId="{E01EB5C6-EF43-644E-800C-5C3D8120A9E9}">
      <dgm:prSet/>
      <dgm:spPr>
        <a:solidFill>
          <a:schemeClr val="tx2"/>
        </a:solidFill>
      </dgm:spPr>
      <dgm:t>
        <a:bodyPr/>
        <a:lstStyle/>
        <a:p>
          <a:endParaRPr lang="en-US" dirty="0"/>
        </a:p>
      </dgm:t>
    </dgm:pt>
    <dgm:pt modelId="{7FC167BA-C6B6-AD49-9D2A-988A4A4B27EC}" type="sibTrans" cxnId="{E01EB5C6-EF43-644E-800C-5C3D8120A9E9}">
      <dgm:prSet/>
      <dgm:spPr/>
      <dgm:t>
        <a:bodyPr/>
        <a:lstStyle/>
        <a:p>
          <a:endParaRPr lang="en-US"/>
        </a:p>
      </dgm:t>
    </dgm:pt>
    <dgm:pt modelId="{9B651A59-0684-C64A-8AAF-45B682A48F36}">
      <dgm:prSet phldrT="[Text]" custT="1"/>
      <dgm:spPr/>
      <dgm:t>
        <a:bodyPr/>
        <a:lstStyle/>
        <a:p>
          <a:r>
            <a:rPr lang="en-US" sz="1400" b="1" dirty="0" smtClean="0"/>
            <a:t>Faith Practices @Home: Bible, Prayer, Rituals. Service</a:t>
          </a:r>
          <a:endParaRPr lang="en-US" sz="1400" b="1" dirty="0"/>
        </a:p>
      </dgm:t>
    </dgm:pt>
    <dgm:pt modelId="{7CC44F90-221C-674A-B4A5-4EBA23FE7657}" type="sibTrans" cxnId="{CFE06D2F-91F5-AF4A-A903-1AABFD89F0C6}">
      <dgm:prSet/>
      <dgm:spPr/>
      <dgm:t>
        <a:bodyPr/>
        <a:lstStyle/>
        <a:p>
          <a:endParaRPr lang="en-US"/>
        </a:p>
      </dgm:t>
    </dgm:pt>
    <dgm:pt modelId="{7C2F16BB-6538-8842-9CA2-71C8213DDDF2}" type="parTrans" cxnId="{CFE06D2F-91F5-AF4A-A903-1AABFD89F0C6}">
      <dgm:prSet/>
      <dgm:spPr/>
      <dgm:t>
        <a:bodyPr/>
        <a:lstStyle/>
        <a:p>
          <a:endParaRPr lang="en-US" dirty="0"/>
        </a:p>
      </dgm:t>
    </dgm:pt>
    <dgm:pt modelId="{BCDA0AED-1EFB-D94F-9AD3-40A283DB098C}">
      <dgm:prSet phldrT="[Text]" custT="1"/>
      <dgm:spPr/>
      <dgm:t>
        <a:bodyPr/>
        <a:lstStyle/>
        <a:p>
          <a:r>
            <a:rPr lang="en-US" sz="1400" b="1" dirty="0" smtClean="0"/>
            <a:t>Children’s Program</a:t>
          </a:r>
        </a:p>
      </dgm:t>
    </dgm:pt>
    <dgm:pt modelId="{44BE4FAB-4DBB-C740-8948-BA0DA57A5B23}" type="parTrans" cxnId="{1A7BB6C8-A903-794D-BCA1-022470788A92}">
      <dgm:prSet/>
      <dgm:spPr/>
      <dgm:t>
        <a:bodyPr/>
        <a:lstStyle/>
        <a:p>
          <a:endParaRPr lang="en-US" dirty="0"/>
        </a:p>
      </dgm:t>
    </dgm:pt>
    <dgm:pt modelId="{B0A9D2DD-44B2-4B4D-ABB0-3C6C85EA244F}" type="sibTrans" cxnId="{1A7BB6C8-A903-794D-BCA1-022470788A92}">
      <dgm:prSet/>
      <dgm:spPr/>
      <dgm:t>
        <a:bodyPr/>
        <a:lstStyle/>
        <a:p>
          <a:endParaRPr lang="en-US"/>
        </a:p>
      </dgm:t>
    </dgm:pt>
    <dgm:pt modelId="{F4891E69-05A1-D940-AD54-1945B596B03B}">
      <dgm:prSet phldrT="[Text]" custT="1"/>
      <dgm:spPr/>
      <dgm:t>
        <a:bodyPr/>
        <a:lstStyle/>
        <a:p>
          <a:r>
            <a:rPr lang="en-US" sz="1300" b="1" dirty="0" smtClean="0"/>
            <a:t>Bringing Sunday Worship Home</a:t>
          </a:r>
        </a:p>
      </dgm:t>
    </dgm:pt>
    <dgm:pt modelId="{D0AE19E6-5955-6641-9A6F-C588B9B28826}" type="sibTrans" cxnId="{6E9779D7-EE24-2B44-85F6-9CE55F4A2E25}">
      <dgm:prSet/>
      <dgm:spPr/>
      <dgm:t>
        <a:bodyPr/>
        <a:lstStyle/>
        <a:p>
          <a:endParaRPr lang="en-US"/>
        </a:p>
      </dgm:t>
    </dgm:pt>
    <dgm:pt modelId="{4BDBC7F0-DF71-0241-9487-573EA70E0825}" type="parTrans" cxnId="{6E9779D7-EE24-2B44-85F6-9CE55F4A2E25}">
      <dgm:prSet/>
      <dgm:spPr/>
      <dgm:t>
        <a:bodyPr/>
        <a:lstStyle/>
        <a:p>
          <a:endParaRPr lang="en-US" dirty="0"/>
        </a:p>
      </dgm:t>
    </dgm:pt>
    <dgm:pt modelId="{D4F65F9E-95AE-044C-94EA-425B42A49A3A}">
      <dgm:prSet phldrT="[Text]" custT="1"/>
      <dgm:spPr/>
      <dgm:t>
        <a:bodyPr/>
        <a:lstStyle/>
        <a:p>
          <a:r>
            <a:rPr lang="en-US" sz="1400" b="1" dirty="0" smtClean="0"/>
            <a:t>Intergenera- tional Experiences</a:t>
          </a:r>
        </a:p>
      </dgm:t>
    </dgm:pt>
    <dgm:pt modelId="{3297A3C9-91F8-4A46-B18B-AFF7AC5CBF90}" type="parTrans" cxnId="{87A0C7DC-0E3B-3840-A5CF-AD35086EE096}">
      <dgm:prSet/>
      <dgm:spPr/>
      <dgm:t>
        <a:bodyPr/>
        <a:lstStyle/>
        <a:p>
          <a:endParaRPr lang="en-US" dirty="0"/>
        </a:p>
      </dgm:t>
    </dgm:pt>
    <dgm:pt modelId="{B5B4DFCB-6796-4943-AE4F-EA409FBF689C}" type="sibTrans" cxnId="{87A0C7DC-0E3B-3840-A5CF-AD35086EE096}">
      <dgm:prSet/>
      <dgm:spPr/>
      <dgm:t>
        <a:bodyPr/>
        <a:lstStyle/>
        <a:p>
          <a:endParaRPr lang="en-US"/>
        </a:p>
      </dgm:t>
    </dgm:pt>
    <dgm:pt modelId="{0932694D-EBF9-A048-9864-3F34F7CF3B4E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400" b="1" dirty="0" smtClean="0"/>
            <a:t>Vacation Bible School/Camp</a:t>
          </a:r>
        </a:p>
      </dgm:t>
    </dgm:pt>
    <dgm:pt modelId="{6DED7706-ABCA-9644-AD96-3F240D3804D0}" type="parTrans" cxnId="{757CDDA3-38D8-D943-B7A7-2732C8A0C340}">
      <dgm:prSet/>
      <dgm:spPr>
        <a:solidFill>
          <a:schemeClr val="tx2"/>
        </a:solidFill>
      </dgm:spPr>
      <dgm:t>
        <a:bodyPr/>
        <a:lstStyle/>
        <a:p>
          <a:endParaRPr lang="en-US" dirty="0"/>
        </a:p>
      </dgm:t>
    </dgm:pt>
    <dgm:pt modelId="{6A28E162-4155-F746-B765-D9E8A29779C1}" type="sibTrans" cxnId="{757CDDA3-38D8-D943-B7A7-2732C8A0C340}">
      <dgm:prSet/>
      <dgm:spPr/>
      <dgm:t>
        <a:bodyPr/>
        <a:lstStyle/>
        <a:p>
          <a:endParaRPr lang="en-US"/>
        </a:p>
      </dgm:t>
    </dgm:pt>
    <dgm:pt modelId="{4981C4F2-7BAE-E741-AEA6-FDB056BCA6D6}" type="pres">
      <dgm:prSet presAssocID="{83B2E4C9-6739-0940-BFE0-6E1FBF8066B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3B9C78-135F-0C4E-96EF-73AF43EEB56E}" type="pres">
      <dgm:prSet presAssocID="{4090E13C-FA55-8644-AA81-AAD46FD2B792}" presName="centerShape" presStyleLbl="node0" presStyleIdx="0" presStyleCnt="1"/>
      <dgm:spPr/>
      <dgm:t>
        <a:bodyPr/>
        <a:lstStyle/>
        <a:p>
          <a:endParaRPr lang="en-US"/>
        </a:p>
      </dgm:t>
    </dgm:pt>
    <dgm:pt modelId="{5A214C2E-C522-1140-BB57-CB899B26B0B6}" type="pres">
      <dgm:prSet presAssocID="{4BDBC7F0-DF71-0241-9487-573EA70E0825}" presName="parTrans" presStyleLbl="sibTrans2D1" presStyleIdx="0" presStyleCnt="10"/>
      <dgm:spPr/>
      <dgm:t>
        <a:bodyPr/>
        <a:lstStyle/>
        <a:p>
          <a:endParaRPr lang="en-US"/>
        </a:p>
      </dgm:t>
    </dgm:pt>
    <dgm:pt modelId="{7404759C-3C62-4446-A47F-0A7A67717ADD}" type="pres">
      <dgm:prSet presAssocID="{4BDBC7F0-DF71-0241-9487-573EA70E0825}" presName="connectorText" presStyleLbl="sibTrans2D1" presStyleIdx="0" presStyleCnt="10"/>
      <dgm:spPr/>
      <dgm:t>
        <a:bodyPr/>
        <a:lstStyle/>
        <a:p>
          <a:endParaRPr lang="en-US"/>
        </a:p>
      </dgm:t>
    </dgm:pt>
    <dgm:pt modelId="{BC58D3E3-EFE6-144E-8194-14490B3CAAE7}" type="pres">
      <dgm:prSet presAssocID="{F4891E69-05A1-D940-AD54-1945B596B03B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101D08-7C07-0A4F-8ECB-FC279D74FA41}" type="pres">
      <dgm:prSet presAssocID="{53EB17F9-ABD7-9043-8EF4-4DD52FAEF979}" presName="parTrans" presStyleLbl="sibTrans2D1" presStyleIdx="1" presStyleCnt="10"/>
      <dgm:spPr/>
      <dgm:t>
        <a:bodyPr/>
        <a:lstStyle/>
        <a:p>
          <a:endParaRPr lang="en-US"/>
        </a:p>
      </dgm:t>
    </dgm:pt>
    <dgm:pt modelId="{82517A08-37F8-9A4E-8587-6D9D66C794F0}" type="pres">
      <dgm:prSet presAssocID="{53EB17F9-ABD7-9043-8EF4-4DD52FAEF979}" presName="connectorText" presStyleLbl="sibTrans2D1" presStyleIdx="1" presStyleCnt="10"/>
      <dgm:spPr/>
      <dgm:t>
        <a:bodyPr/>
        <a:lstStyle/>
        <a:p>
          <a:endParaRPr lang="en-US"/>
        </a:p>
      </dgm:t>
    </dgm:pt>
    <dgm:pt modelId="{F93726A4-587E-904B-AA62-31C63E964FD8}" type="pres">
      <dgm:prSet presAssocID="{EBC59012-128E-D945-A310-A4278BC20966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A5C8F9-9CA4-6B4F-AE00-12BBE142EE19}" type="pres">
      <dgm:prSet presAssocID="{3297A3C9-91F8-4A46-B18B-AFF7AC5CBF90}" presName="parTrans" presStyleLbl="sibTrans2D1" presStyleIdx="2" presStyleCnt="10"/>
      <dgm:spPr/>
      <dgm:t>
        <a:bodyPr/>
        <a:lstStyle/>
        <a:p>
          <a:endParaRPr lang="en-US"/>
        </a:p>
      </dgm:t>
    </dgm:pt>
    <dgm:pt modelId="{E7310703-96E6-7B45-AA3D-FD32A8198AC3}" type="pres">
      <dgm:prSet presAssocID="{3297A3C9-91F8-4A46-B18B-AFF7AC5CBF90}" presName="connectorText" presStyleLbl="sibTrans2D1" presStyleIdx="2" presStyleCnt="10"/>
      <dgm:spPr/>
      <dgm:t>
        <a:bodyPr/>
        <a:lstStyle/>
        <a:p>
          <a:endParaRPr lang="en-US"/>
        </a:p>
      </dgm:t>
    </dgm:pt>
    <dgm:pt modelId="{7FC1AAD8-C2F9-314C-9A2A-D91204ABE99F}" type="pres">
      <dgm:prSet presAssocID="{D4F65F9E-95AE-044C-94EA-425B42A49A3A}" presName="node" presStyleLbl="node1" presStyleIdx="2" presStyleCnt="10" custScaleX="1130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B674C2-D5D1-694B-9EFF-EC881F46E76E}" type="pres">
      <dgm:prSet presAssocID="{44BE4FAB-4DBB-C740-8948-BA0DA57A5B23}" presName="parTrans" presStyleLbl="sibTrans2D1" presStyleIdx="3" presStyleCnt="10"/>
      <dgm:spPr/>
      <dgm:t>
        <a:bodyPr/>
        <a:lstStyle/>
        <a:p>
          <a:endParaRPr lang="en-US"/>
        </a:p>
      </dgm:t>
    </dgm:pt>
    <dgm:pt modelId="{AA156D55-3993-474B-8F20-660BDE8B46C6}" type="pres">
      <dgm:prSet presAssocID="{44BE4FAB-4DBB-C740-8948-BA0DA57A5B23}" presName="connectorText" presStyleLbl="sibTrans2D1" presStyleIdx="3" presStyleCnt="10"/>
      <dgm:spPr/>
      <dgm:t>
        <a:bodyPr/>
        <a:lstStyle/>
        <a:p>
          <a:endParaRPr lang="en-US"/>
        </a:p>
      </dgm:t>
    </dgm:pt>
    <dgm:pt modelId="{9888CBC2-9A6B-F249-993B-F0D5953E6F91}" type="pres">
      <dgm:prSet presAssocID="{BCDA0AED-1EFB-D94F-9AD3-40A283DB098C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41888A-F93E-6D44-8B8A-AEB31A6BA73D}" type="pres">
      <dgm:prSet presAssocID="{6DED7706-ABCA-9644-AD96-3F240D3804D0}" presName="parTrans" presStyleLbl="sibTrans2D1" presStyleIdx="4" presStyleCnt="10"/>
      <dgm:spPr/>
      <dgm:t>
        <a:bodyPr/>
        <a:lstStyle/>
        <a:p>
          <a:endParaRPr lang="en-US"/>
        </a:p>
      </dgm:t>
    </dgm:pt>
    <dgm:pt modelId="{3C04D6EA-B99E-124C-A75B-ADE461611F3A}" type="pres">
      <dgm:prSet presAssocID="{6DED7706-ABCA-9644-AD96-3F240D3804D0}" presName="connectorText" presStyleLbl="sibTrans2D1" presStyleIdx="4" presStyleCnt="10"/>
      <dgm:spPr/>
      <dgm:t>
        <a:bodyPr/>
        <a:lstStyle/>
        <a:p>
          <a:endParaRPr lang="en-US"/>
        </a:p>
      </dgm:t>
    </dgm:pt>
    <dgm:pt modelId="{6B884499-E168-8A47-BA29-8AB9FB197A84}" type="pres">
      <dgm:prSet presAssocID="{0932694D-EBF9-A048-9864-3F34F7CF3B4E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025DD6-3A36-6546-A149-25EE7BB9DFC6}" type="pres">
      <dgm:prSet presAssocID="{7C2F16BB-6538-8842-9CA2-71C8213DDDF2}" presName="parTrans" presStyleLbl="sibTrans2D1" presStyleIdx="5" presStyleCnt="10"/>
      <dgm:spPr/>
      <dgm:t>
        <a:bodyPr/>
        <a:lstStyle/>
        <a:p>
          <a:endParaRPr lang="en-US"/>
        </a:p>
      </dgm:t>
    </dgm:pt>
    <dgm:pt modelId="{A039DAFF-001D-044F-9A12-31283299DED7}" type="pres">
      <dgm:prSet presAssocID="{7C2F16BB-6538-8842-9CA2-71C8213DDDF2}" presName="connectorText" presStyleLbl="sibTrans2D1" presStyleIdx="5" presStyleCnt="10"/>
      <dgm:spPr/>
      <dgm:t>
        <a:bodyPr/>
        <a:lstStyle/>
        <a:p>
          <a:endParaRPr lang="en-US"/>
        </a:p>
      </dgm:t>
    </dgm:pt>
    <dgm:pt modelId="{BD3EF2EC-1542-4D4E-BB53-9F24015705FC}" type="pres">
      <dgm:prSet presAssocID="{9B651A59-0684-C64A-8AAF-45B682A48F36}" presName="node" presStyleLbl="node1" presStyleIdx="5" presStyleCnt="10" custScaleX="1250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D70714-8655-684D-B6C8-0639CE721EE9}" type="pres">
      <dgm:prSet presAssocID="{905D121E-2E03-F747-8EA3-CA8E1824CC58}" presName="parTrans" presStyleLbl="sibTrans2D1" presStyleIdx="6" presStyleCnt="10"/>
      <dgm:spPr/>
      <dgm:t>
        <a:bodyPr/>
        <a:lstStyle/>
        <a:p>
          <a:endParaRPr lang="en-US"/>
        </a:p>
      </dgm:t>
    </dgm:pt>
    <dgm:pt modelId="{5E3F940E-272A-5B47-9959-4E407C900753}" type="pres">
      <dgm:prSet presAssocID="{905D121E-2E03-F747-8EA3-CA8E1824CC58}" presName="connectorText" presStyleLbl="sibTrans2D1" presStyleIdx="6" presStyleCnt="10"/>
      <dgm:spPr/>
      <dgm:t>
        <a:bodyPr/>
        <a:lstStyle/>
        <a:p>
          <a:endParaRPr lang="en-US"/>
        </a:p>
      </dgm:t>
    </dgm:pt>
    <dgm:pt modelId="{17B02DBA-48BB-B541-9403-A641DE9F6191}" type="pres">
      <dgm:prSet presAssocID="{6949DD2F-85B1-CD47-AF27-23D7954AE63F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1422DD-1787-F640-948F-B50125AF0834}" type="pres">
      <dgm:prSet presAssocID="{7FF95C41-3223-1B41-AA4B-3683092BE74F}" presName="parTrans" presStyleLbl="sibTrans2D1" presStyleIdx="7" presStyleCnt="10"/>
      <dgm:spPr/>
      <dgm:t>
        <a:bodyPr/>
        <a:lstStyle/>
        <a:p>
          <a:endParaRPr lang="en-US"/>
        </a:p>
      </dgm:t>
    </dgm:pt>
    <dgm:pt modelId="{FE99308D-E5A1-5547-80D4-D91D607638DA}" type="pres">
      <dgm:prSet presAssocID="{7FF95C41-3223-1B41-AA4B-3683092BE74F}" presName="connectorText" presStyleLbl="sibTrans2D1" presStyleIdx="7" presStyleCnt="10"/>
      <dgm:spPr/>
      <dgm:t>
        <a:bodyPr/>
        <a:lstStyle/>
        <a:p>
          <a:endParaRPr lang="en-US"/>
        </a:p>
      </dgm:t>
    </dgm:pt>
    <dgm:pt modelId="{EF6892B5-0CCD-7B4D-84F2-C67DEFF4A3B7}" type="pres">
      <dgm:prSet presAssocID="{9B25A7FD-F079-AB4E-98E8-499DA63799BF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7E8164-2A09-014D-BCC7-FAFC6896DFB8}" type="pres">
      <dgm:prSet presAssocID="{049F9092-890B-064A-A1C7-BCBFDFBBDB29}" presName="parTrans" presStyleLbl="sibTrans2D1" presStyleIdx="8" presStyleCnt="10"/>
      <dgm:spPr/>
      <dgm:t>
        <a:bodyPr/>
        <a:lstStyle/>
        <a:p>
          <a:endParaRPr lang="en-US"/>
        </a:p>
      </dgm:t>
    </dgm:pt>
    <dgm:pt modelId="{05C790E5-2B01-194C-AFAB-034B294D0959}" type="pres">
      <dgm:prSet presAssocID="{049F9092-890B-064A-A1C7-BCBFDFBBDB29}" presName="connectorText" presStyleLbl="sibTrans2D1" presStyleIdx="8" presStyleCnt="10"/>
      <dgm:spPr/>
      <dgm:t>
        <a:bodyPr/>
        <a:lstStyle/>
        <a:p>
          <a:endParaRPr lang="en-US"/>
        </a:p>
      </dgm:t>
    </dgm:pt>
    <dgm:pt modelId="{7060B40F-E7BD-F14D-B211-F878BEFC3CF3}" type="pres">
      <dgm:prSet presAssocID="{961DD880-A93A-6048-AB97-B2DEE7DA15DC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625117-DC1A-A341-8743-391E46AAD629}" type="pres">
      <dgm:prSet presAssocID="{E0806BCA-E3D5-6A40-87E6-9A4F5EBFA347}" presName="parTrans" presStyleLbl="sibTrans2D1" presStyleIdx="9" presStyleCnt="10"/>
      <dgm:spPr/>
      <dgm:t>
        <a:bodyPr/>
        <a:lstStyle/>
        <a:p>
          <a:endParaRPr lang="en-US"/>
        </a:p>
      </dgm:t>
    </dgm:pt>
    <dgm:pt modelId="{59601667-684E-C941-A58E-40995DC9B14C}" type="pres">
      <dgm:prSet presAssocID="{E0806BCA-E3D5-6A40-87E6-9A4F5EBFA347}" presName="connectorText" presStyleLbl="sibTrans2D1" presStyleIdx="9" presStyleCnt="10"/>
      <dgm:spPr/>
      <dgm:t>
        <a:bodyPr/>
        <a:lstStyle/>
        <a:p>
          <a:endParaRPr lang="en-US"/>
        </a:p>
      </dgm:t>
    </dgm:pt>
    <dgm:pt modelId="{25B40836-40E3-7B45-B7F9-A6C3761E3182}" type="pres">
      <dgm:prSet presAssocID="{E0EEA482-2138-894C-A779-F05307B7E8C8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80E404-AAF4-A44A-B619-DD57677DBC16}" type="presOf" srcId="{905D121E-2E03-F747-8EA3-CA8E1824CC58}" destId="{A5D70714-8655-684D-B6C8-0639CE721EE9}" srcOrd="0" destOrd="0" presId="urn:microsoft.com/office/officeart/2005/8/layout/radial5"/>
    <dgm:cxn modelId="{DF0D9B11-AA7F-6E47-8AAF-4D0AEB47A41F}" type="presOf" srcId="{EBC59012-128E-D945-A310-A4278BC20966}" destId="{F93726A4-587E-904B-AA62-31C63E964FD8}" srcOrd="0" destOrd="0" presId="urn:microsoft.com/office/officeart/2005/8/layout/radial5"/>
    <dgm:cxn modelId="{EB00D919-F19B-0C48-9D92-D4D98FF615A5}" type="presOf" srcId="{7FF95C41-3223-1B41-AA4B-3683092BE74F}" destId="{FE99308D-E5A1-5547-80D4-D91D607638DA}" srcOrd="1" destOrd="0" presId="urn:microsoft.com/office/officeart/2005/8/layout/radial5"/>
    <dgm:cxn modelId="{95D9A75A-73F8-304A-8F60-6D20BFACB6ED}" type="presOf" srcId="{BCDA0AED-1EFB-D94F-9AD3-40A283DB098C}" destId="{9888CBC2-9A6B-F249-993B-F0D5953E6F91}" srcOrd="0" destOrd="0" presId="urn:microsoft.com/office/officeart/2005/8/layout/radial5"/>
    <dgm:cxn modelId="{850B757C-A141-C840-BA4A-8E13F3B2DF8F}" srcId="{4090E13C-FA55-8644-AA81-AAD46FD2B792}" destId="{961DD880-A93A-6048-AB97-B2DEE7DA15DC}" srcOrd="8" destOrd="0" parTransId="{049F9092-890B-064A-A1C7-BCBFDFBBDB29}" sibTransId="{C2251B99-8496-954F-82E8-3B9E37EEFAA6}"/>
    <dgm:cxn modelId="{6E9779D7-EE24-2B44-85F6-9CE55F4A2E25}" srcId="{4090E13C-FA55-8644-AA81-AAD46FD2B792}" destId="{F4891E69-05A1-D940-AD54-1945B596B03B}" srcOrd="0" destOrd="0" parTransId="{4BDBC7F0-DF71-0241-9487-573EA70E0825}" sibTransId="{D0AE19E6-5955-6641-9A6F-C588B9B28826}"/>
    <dgm:cxn modelId="{B54C2949-067D-D34A-B39C-35726F0F35EB}" type="presOf" srcId="{83B2E4C9-6739-0940-BFE0-6E1FBF8066B7}" destId="{4981C4F2-7BAE-E741-AEA6-FDB056BCA6D6}" srcOrd="0" destOrd="0" presId="urn:microsoft.com/office/officeart/2005/8/layout/radial5"/>
    <dgm:cxn modelId="{546928CD-E36F-D34F-865D-D8F93A285A0A}" type="presOf" srcId="{0932694D-EBF9-A048-9864-3F34F7CF3B4E}" destId="{6B884499-E168-8A47-BA29-8AB9FB197A84}" srcOrd="0" destOrd="0" presId="urn:microsoft.com/office/officeart/2005/8/layout/radial5"/>
    <dgm:cxn modelId="{CFE06D2F-91F5-AF4A-A903-1AABFD89F0C6}" srcId="{4090E13C-FA55-8644-AA81-AAD46FD2B792}" destId="{9B651A59-0684-C64A-8AAF-45B682A48F36}" srcOrd="5" destOrd="0" parTransId="{7C2F16BB-6538-8842-9CA2-71C8213DDDF2}" sibTransId="{7CC44F90-221C-674A-B4A5-4EBA23FE7657}"/>
    <dgm:cxn modelId="{169B9B6C-3DC0-2B44-B8FC-2A00598F6F84}" type="presOf" srcId="{9B25A7FD-F079-AB4E-98E8-499DA63799BF}" destId="{EF6892B5-0CCD-7B4D-84F2-C67DEFF4A3B7}" srcOrd="0" destOrd="0" presId="urn:microsoft.com/office/officeart/2005/8/layout/radial5"/>
    <dgm:cxn modelId="{F4BBBE2F-1665-8F4E-9AA3-99AB2766ADEF}" type="presOf" srcId="{4BDBC7F0-DF71-0241-9487-573EA70E0825}" destId="{5A214C2E-C522-1140-BB57-CB899B26B0B6}" srcOrd="0" destOrd="0" presId="urn:microsoft.com/office/officeart/2005/8/layout/radial5"/>
    <dgm:cxn modelId="{E26A2375-519E-D948-8F11-502BD620042A}" type="presOf" srcId="{7FF95C41-3223-1B41-AA4B-3683092BE74F}" destId="{DC1422DD-1787-F640-948F-B50125AF0834}" srcOrd="0" destOrd="0" presId="urn:microsoft.com/office/officeart/2005/8/layout/radial5"/>
    <dgm:cxn modelId="{0222111D-151A-8E4B-A745-0938E8142BE3}" type="presOf" srcId="{9B651A59-0684-C64A-8AAF-45B682A48F36}" destId="{BD3EF2EC-1542-4D4E-BB53-9F24015705FC}" srcOrd="0" destOrd="0" presId="urn:microsoft.com/office/officeart/2005/8/layout/radial5"/>
    <dgm:cxn modelId="{BDE40846-409A-C742-A476-C9A3E0C37728}" type="presOf" srcId="{3297A3C9-91F8-4A46-B18B-AFF7AC5CBF90}" destId="{DFA5C8F9-9CA4-6B4F-AE00-12BBE142EE19}" srcOrd="0" destOrd="0" presId="urn:microsoft.com/office/officeart/2005/8/layout/radial5"/>
    <dgm:cxn modelId="{3AE046E8-E6BE-2C42-B6E2-2DDD11CF22EF}" type="presOf" srcId="{3297A3C9-91F8-4A46-B18B-AFF7AC5CBF90}" destId="{E7310703-96E6-7B45-AA3D-FD32A8198AC3}" srcOrd="1" destOrd="0" presId="urn:microsoft.com/office/officeart/2005/8/layout/radial5"/>
    <dgm:cxn modelId="{8275FD4F-0FB8-9B4E-9A82-C15F31394F0B}" type="presOf" srcId="{44BE4FAB-4DBB-C740-8948-BA0DA57A5B23}" destId="{FDB674C2-D5D1-694B-9EFF-EC881F46E76E}" srcOrd="0" destOrd="0" presId="urn:microsoft.com/office/officeart/2005/8/layout/radial5"/>
    <dgm:cxn modelId="{54D6AF7A-2F45-9045-8828-42E924DCBDAB}" type="presOf" srcId="{6949DD2F-85B1-CD47-AF27-23D7954AE63F}" destId="{17B02DBA-48BB-B541-9403-A641DE9F6191}" srcOrd="0" destOrd="0" presId="urn:microsoft.com/office/officeart/2005/8/layout/radial5"/>
    <dgm:cxn modelId="{87A0C7DC-0E3B-3840-A5CF-AD35086EE096}" srcId="{4090E13C-FA55-8644-AA81-AAD46FD2B792}" destId="{D4F65F9E-95AE-044C-94EA-425B42A49A3A}" srcOrd="2" destOrd="0" parTransId="{3297A3C9-91F8-4A46-B18B-AFF7AC5CBF90}" sibTransId="{B5B4DFCB-6796-4943-AE4F-EA409FBF689C}"/>
    <dgm:cxn modelId="{9EC63BE3-3C19-034E-A38E-11D3D7E10125}" type="presOf" srcId="{7C2F16BB-6538-8842-9CA2-71C8213DDDF2}" destId="{A039DAFF-001D-044F-9A12-31283299DED7}" srcOrd="1" destOrd="0" presId="urn:microsoft.com/office/officeart/2005/8/layout/radial5"/>
    <dgm:cxn modelId="{CE748944-9511-ED43-9E2E-1A751A327266}" type="presOf" srcId="{E0EEA482-2138-894C-A779-F05307B7E8C8}" destId="{25B40836-40E3-7B45-B7F9-A6C3761E3182}" srcOrd="0" destOrd="0" presId="urn:microsoft.com/office/officeart/2005/8/layout/radial5"/>
    <dgm:cxn modelId="{B4909643-A4B6-F144-9643-48104F122F5C}" type="presOf" srcId="{E0806BCA-E3D5-6A40-87E6-9A4F5EBFA347}" destId="{B5625117-DC1A-A341-8743-391E46AAD629}" srcOrd="0" destOrd="0" presId="urn:microsoft.com/office/officeart/2005/8/layout/radial5"/>
    <dgm:cxn modelId="{D5BF67B6-3B4C-6246-8FD2-4ED8323CAD07}" srcId="{4090E13C-FA55-8644-AA81-AAD46FD2B792}" destId="{EBC59012-128E-D945-A310-A4278BC20966}" srcOrd="1" destOrd="0" parTransId="{53EB17F9-ABD7-9043-8EF4-4DD52FAEF979}" sibTransId="{667D8936-2877-754A-B2A7-37045C672D8A}"/>
    <dgm:cxn modelId="{4B0FAC65-5667-CA46-8C5B-615E5EB5C7F6}" type="presOf" srcId="{4090E13C-FA55-8644-AA81-AAD46FD2B792}" destId="{E63B9C78-135F-0C4E-96EF-73AF43EEB56E}" srcOrd="0" destOrd="0" presId="urn:microsoft.com/office/officeart/2005/8/layout/radial5"/>
    <dgm:cxn modelId="{E01EB5C6-EF43-644E-800C-5C3D8120A9E9}" srcId="{4090E13C-FA55-8644-AA81-AAD46FD2B792}" destId="{E0EEA482-2138-894C-A779-F05307B7E8C8}" srcOrd="9" destOrd="0" parTransId="{E0806BCA-E3D5-6A40-87E6-9A4F5EBFA347}" sibTransId="{7FC167BA-C6B6-AD49-9D2A-988A4A4B27EC}"/>
    <dgm:cxn modelId="{757CDDA3-38D8-D943-B7A7-2732C8A0C340}" srcId="{4090E13C-FA55-8644-AA81-AAD46FD2B792}" destId="{0932694D-EBF9-A048-9864-3F34F7CF3B4E}" srcOrd="4" destOrd="0" parTransId="{6DED7706-ABCA-9644-AD96-3F240D3804D0}" sibTransId="{6A28E162-4155-F746-B765-D9E8A29779C1}"/>
    <dgm:cxn modelId="{26618332-20C7-4140-B5DC-224F612407E1}" type="presOf" srcId="{6DED7706-ABCA-9644-AD96-3F240D3804D0}" destId="{3C04D6EA-B99E-124C-A75B-ADE461611F3A}" srcOrd="1" destOrd="0" presId="urn:microsoft.com/office/officeart/2005/8/layout/radial5"/>
    <dgm:cxn modelId="{0BA5F704-618D-6848-9760-5EB009825805}" srcId="{4090E13C-FA55-8644-AA81-AAD46FD2B792}" destId="{6949DD2F-85B1-CD47-AF27-23D7954AE63F}" srcOrd="6" destOrd="0" parTransId="{905D121E-2E03-F747-8EA3-CA8E1824CC58}" sibTransId="{EB1DB524-DC94-AA47-A25D-577C7F424636}"/>
    <dgm:cxn modelId="{961F6D13-C56A-EB4A-8F99-7C1140A35A51}" type="presOf" srcId="{905D121E-2E03-F747-8EA3-CA8E1824CC58}" destId="{5E3F940E-272A-5B47-9959-4E407C900753}" srcOrd="1" destOrd="0" presId="urn:microsoft.com/office/officeart/2005/8/layout/radial5"/>
    <dgm:cxn modelId="{7A6D2285-42F1-564F-84B6-A23EF106771F}" srcId="{83B2E4C9-6739-0940-BFE0-6E1FBF8066B7}" destId="{4090E13C-FA55-8644-AA81-AAD46FD2B792}" srcOrd="0" destOrd="0" parTransId="{5E790D68-E624-D643-B2EF-0D05DA187D31}" sibTransId="{4EE8D82B-F843-9B4B-8B59-AD17BC70C0E5}"/>
    <dgm:cxn modelId="{1E92059E-6797-7B46-AB58-0C714BF9C347}" type="presOf" srcId="{049F9092-890B-064A-A1C7-BCBFDFBBDB29}" destId="{B87E8164-2A09-014D-BCC7-FAFC6896DFB8}" srcOrd="0" destOrd="0" presId="urn:microsoft.com/office/officeart/2005/8/layout/radial5"/>
    <dgm:cxn modelId="{1A7BB6C8-A903-794D-BCA1-022470788A92}" srcId="{4090E13C-FA55-8644-AA81-AAD46FD2B792}" destId="{BCDA0AED-1EFB-D94F-9AD3-40A283DB098C}" srcOrd="3" destOrd="0" parTransId="{44BE4FAB-4DBB-C740-8948-BA0DA57A5B23}" sibTransId="{B0A9D2DD-44B2-4B4D-ABB0-3C6C85EA244F}"/>
    <dgm:cxn modelId="{9B7991FA-559D-A447-BD55-583CAAB38121}" type="presOf" srcId="{53EB17F9-ABD7-9043-8EF4-4DD52FAEF979}" destId="{3C101D08-7C07-0A4F-8ECB-FC279D74FA41}" srcOrd="0" destOrd="0" presId="urn:microsoft.com/office/officeart/2005/8/layout/radial5"/>
    <dgm:cxn modelId="{BA0C8A90-AD2D-094B-9895-1C80FBD49888}" srcId="{4090E13C-FA55-8644-AA81-AAD46FD2B792}" destId="{9B25A7FD-F079-AB4E-98E8-499DA63799BF}" srcOrd="7" destOrd="0" parTransId="{7FF95C41-3223-1B41-AA4B-3683092BE74F}" sibTransId="{F1E144E6-E34C-DE44-B82C-B11397ADAD7D}"/>
    <dgm:cxn modelId="{B3A87042-5B21-8540-9CFA-821844027637}" type="presOf" srcId="{F4891E69-05A1-D940-AD54-1945B596B03B}" destId="{BC58D3E3-EFE6-144E-8194-14490B3CAAE7}" srcOrd="0" destOrd="0" presId="urn:microsoft.com/office/officeart/2005/8/layout/radial5"/>
    <dgm:cxn modelId="{BC73CBD2-38B0-AA44-9427-286CBFED60ED}" type="presOf" srcId="{6DED7706-ABCA-9644-AD96-3F240D3804D0}" destId="{CE41888A-F93E-6D44-8B8A-AEB31A6BA73D}" srcOrd="0" destOrd="0" presId="urn:microsoft.com/office/officeart/2005/8/layout/radial5"/>
    <dgm:cxn modelId="{DDF037BA-A1AD-4148-A98B-2399E1468D4B}" type="presOf" srcId="{049F9092-890B-064A-A1C7-BCBFDFBBDB29}" destId="{05C790E5-2B01-194C-AFAB-034B294D0959}" srcOrd="1" destOrd="0" presId="urn:microsoft.com/office/officeart/2005/8/layout/radial5"/>
    <dgm:cxn modelId="{2E59FC53-1DE0-F243-9C81-08E6F97714D6}" type="presOf" srcId="{E0806BCA-E3D5-6A40-87E6-9A4F5EBFA347}" destId="{59601667-684E-C941-A58E-40995DC9B14C}" srcOrd="1" destOrd="0" presId="urn:microsoft.com/office/officeart/2005/8/layout/radial5"/>
    <dgm:cxn modelId="{CF5F14BA-DB5D-EE40-91F1-73EF361C5188}" type="presOf" srcId="{4BDBC7F0-DF71-0241-9487-573EA70E0825}" destId="{7404759C-3C62-4446-A47F-0A7A67717ADD}" srcOrd="1" destOrd="0" presId="urn:microsoft.com/office/officeart/2005/8/layout/radial5"/>
    <dgm:cxn modelId="{83CE756A-A0E2-C240-8D31-7B5C84235572}" type="presOf" srcId="{D4F65F9E-95AE-044C-94EA-425B42A49A3A}" destId="{7FC1AAD8-C2F9-314C-9A2A-D91204ABE99F}" srcOrd="0" destOrd="0" presId="urn:microsoft.com/office/officeart/2005/8/layout/radial5"/>
    <dgm:cxn modelId="{F321A5EF-95FA-AB4F-9C3B-A1EA0D7F7DBE}" type="presOf" srcId="{44BE4FAB-4DBB-C740-8948-BA0DA57A5B23}" destId="{AA156D55-3993-474B-8F20-660BDE8B46C6}" srcOrd="1" destOrd="0" presId="urn:microsoft.com/office/officeart/2005/8/layout/radial5"/>
    <dgm:cxn modelId="{5B95449D-7581-BB44-BD03-7EF88AA2CF42}" type="presOf" srcId="{53EB17F9-ABD7-9043-8EF4-4DD52FAEF979}" destId="{82517A08-37F8-9A4E-8587-6D9D66C794F0}" srcOrd="1" destOrd="0" presId="urn:microsoft.com/office/officeart/2005/8/layout/radial5"/>
    <dgm:cxn modelId="{6619FB28-A159-1F49-B8C5-C7BF48B7A63E}" type="presOf" srcId="{7C2F16BB-6538-8842-9CA2-71C8213DDDF2}" destId="{37025DD6-3A36-6546-A149-25EE7BB9DFC6}" srcOrd="0" destOrd="0" presId="urn:microsoft.com/office/officeart/2005/8/layout/radial5"/>
    <dgm:cxn modelId="{892116D4-3057-6A43-A64A-715D0BC753F6}" type="presOf" srcId="{961DD880-A93A-6048-AB97-B2DEE7DA15DC}" destId="{7060B40F-E7BD-F14D-B211-F878BEFC3CF3}" srcOrd="0" destOrd="0" presId="urn:microsoft.com/office/officeart/2005/8/layout/radial5"/>
    <dgm:cxn modelId="{E7036568-6E9A-EC46-9392-1E234619A526}" type="presParOf" srcId="{4981C4F2-7BAE-E741-AEA6-FDB056BCA6D6}" destId="{E63B9C78-135F-0C4E-96EF-73AF43EEB56E}" srcOrd="0" destOrd="0" presId="urn:microsoft.com/office/officeart/2005/8/layout/radial5"/>
    <dgm:cxn modelId="{84122E3B-B615-604B-AEED-AADF2E3BBF88}" type="presParOf" srcId="{4981C4F2-7BAE-E741-AEA6-FDB056BCA6D6}" destId="{5A214C2E-C522-1140-BB57-CB899B26B0B6}" srcOrd="1" destOrd="0" presId="urn:microsoft.com/office/officeart/2005/8/layout/radial5"/>
    <dgm:cxn modelId="{5B2348F8-CC5E-A043-8FCE-3B2670006636}" type="presParOf" srcId="{5A214C2E-C522-1140-BB57-CB899B26B0B6}" destId="{7404759C-3C62-4446-A47F-0A7A67717ADD}" srcOrd="0" destOrd="0" presId="urn:microsoft.com/office/officeart/2005/8/layout/radial5"/>
    <dgm:cxn modelId="{A3A76643-3327-5744-B390-344228B6A92B}" type="presParOf" srcId="{4981C4F2-7BAE-E741-AEA6-FDB056BCA6D6}" destId="{BC58D3E3-EFE6-144E-8194-14490B3CAAE7}" srcOrd="2" destOrd="0" presId="urn:microsoft.com/office/officeart/2005/8/layout/radial5"/>
    <dgm:cxn modelId="{83885E8B-97D5-A945-B037-1047FB053181}" type="presParOf" srcId="{4981C4F2-7BAE-E741-AEA6-FDB056BCA6D6}" destId="{3C101D08-7C07-0A4F-8ECB-FC279D74FA41}" srcOrd="3" destOrd="0" presId="urn:microsoft.com/office/officeart/2005/8/layout/radial5"/>
    <dgm:cxn modelId="{031B1D07-4B3D-FC4B-BD47-148237F242ED}" type="presParOf" srcId="{3C101D08-7C07-0A4F-8ECB-FC279D74FA41}" destId="{82517A08-37F8-9A4E-8587-6D9D66C794F0}" srcOrd="0" destOrd="0" presId="urn:microsoft.com/office/officeart/2005/8/layout/radial5"/>
    <dgm:cxn modelId="{B49D3557-7F21-8F4C-982A-0D657440F39F}" type="presParOf" srcId="{4981C4F2-7BAE-E741-AEA6-FDB056BCA6D6}" destId="{F93726A4-587E-904B-AA62-31C63E964FD8}" srcOrd="4" destOrd="0" presId="urn:microsoft.com/office/officeart/2005/8/layout/radial5"/>
    <dgm:cxn modelId="{7A28CB60-F829-5647-8FE5-59EAE640AF4B}" type="presParOf" srcId="{4981C4F2-7BAE-E741-AEA6-FDB056BCA6D6}" destId="{DFA5C8F9-9CA4-6B4F-AE00-12BBE142EE19}" srcOrd="5" destOrd="0" presId="urn:microsoft.com/office/officeart/2005/8/layout/radial5"/>
    <dgm:cxn modelId="{5230B4E0-D25C-D841-864C-397B9A04A006}" type="presParOf" srcId="{DFA5C8F9-9CA4-6B4F-AE00-12BBE142EE19}" destId="{E7310703-96E6-7B45-AA3D-FD32A8198AC3}" srcOrd="0" destOrd="0" presId="urn:microsoft.com/office/officeart/2005/8/layout/radial5"/>
    <dgm:cxn modelId="{AA334352-EEDF-9E44-8F72-17821968AE59}" type="presParOf" srcId="{4981C4F2-7BAE-E741-AEA6-FDB056BCA6D6}" destId="{7FC1AAD8-C2F9-314C-9A2A-D91204ABE99F}" srcOrd="6" destOrd="0" presId="urn:microsoft.com/office/officeart/2005/8/layout/radial5"/>
    <dgm:cxn modelId="{0BEDD574-CAED-DB4A-B7E5-B8CDFF6EBACB}" type="presParOf" srcId="{4981C4F2-7BAE-E741-AEA6-FDB056BCA6D6}" destId="{FDB674C2-D5D1-694B-9EFF-EC881F46E76E}" srcOrd="7" destOrd="0" presId="urn:microsoft.com/office/officeart/2005/8/layout/radial5"/>
    <dgm:cxn modelId="{E228F269-4DB1-E445-9B81-4204119BD38D}" type="presParOf" srcId="{FDB674C2-D5D1-694B-9EFF-EC881F46E76E}" destId="{AA156D55-3993-474B-8F20-660BDE8B46C6}" srcOrd="0" destOrd="0" presId="urn:microsoft.com/office/officeart/2005/8/layout/radial5"/>
    <dgm:cxn modelId="{B6E8424D-9A7C-184D-9D62-BB48655D8C0D}" type="presParOf" srcId="{4981C4F2-7BAE-E741-AEA6-FDB056BCA6D6}" destId="{9888CBC2-9A6B-F249-993B-F0D5953E6F91}" srcOrd="8" destOrd="0" presId="urn:microsoft.com/office/officeart/2005/8/layout/radial5"/>
    <dgm:cxn modelId="{3FBDFDB6-F445-3648-BF7C-76E4471F6B4B}" type="presParOf" srcId="{4981C4F2-7BAE-E741-AEA6-FDB056BCA6D6}" destId="{CE41888A-F93E-6D44-8B8A-AEB31A6BA73D}" srcOrd="9" destOrd="0" presId="urn:microsoft.com/office/officeart/2005/8/layout/radial5"/>
    <dgm:cxn modelId="{17AFCB4E-1A24-0647-AEB8-10D6489D41DB}" type="presParOf" srcId="{CE41888A-F93E-6D44-8B8A-AEB31A6BA73D}" destId="{3C04D6EA-B99E-124C-A75B-ADE461611F3A}" srcOrd="0" destOrd="0" presId="urn:microsoft.com/office/officeart/2005/8/layout/radial5"/>
    <dgm:cxn modelId="{82CD8D65-1235-E844-AAA3-8A396684085A}" type="presParOf" srcId="{4981C4F2-7BAE-E741-AEA6-FDB056BCA6D6}" destId="{6B884499-E168-8A47-BA29-8AB9FB197A84}" srcOrd="10" destOrd="0" presId="urn:microsoft.com/office/officeart/2005/8/layout/radial5"/>
    <dgm:cxn modelId="{DA8805B2-DF35-A84A-A1FA-7C128172E385}" type="presParOf" srcId="{4981C4F2-7BAE-E741-AEA6-FDB056BCA6D6}" destId="{37025DD6-3A36-6546-A149-25EE7BB9DFC6}" srcOrd="11" destOrd="0" presId="urn:microsoft.com/office/officeart/2005/8/layout/radial5"/>
    <dgm:cxn modelId="{535810E8-D507-B24D-AC5F-FD738FEB3841}" type="presParOf" srcId="{37025DD6-3A36-6546-A149-25EE7BB9DFC6}" destId="{A039DAFF-001D-044F-9A12-31283299DED7}" srcOrd="0" destOrd="0" presId="urn:microsoft.com/office/officeart/2005/8/layout/radial5"/>
    <dgm:cxn modelId="{76FB0AAB-27E3-D745-A5B3-45B94DA0AE16}" type="presParOf" srcId="{4981C4F2-7BAE-E741-AEA6-FDB056BCA6D6}" destId="{BD3EF2EC-1542-4D4E-BB53-9F24015705FC}" srcOrd="12" destOrd="0" presId="urn:microsoft.com/office/officeart/2005/8/layout/radial5"/>
    <dgm:cxn modelId="{DBE4A86A-77E5-4449-83D0-078E73D94F43}" type="presParOf" srcId="{4981C4F2-7BAE-E741-AEA6-FDB056BCA6D6}" destId="{A5D70714-8655-684D-B6C8-0639CE721EE9}" srcOrd="13" destOrd="0" presId="urn:microsoft.com/office/officeart/2005/8/layout/radial5"/>
    <dgm:cxn modelId="{BBCD47DD-A475-544A-841F-2DB7EDFBA7C8}" type="presParOf" srcId="{A5D70714-8655-684D-B6C8-0639CE721EE9}" destId="{5E3F940E-272A-5B47-9959-4E407C900753}" srcOrd="0" destOrd="0" presId="urn:microsoft.com/office/officeart/2005/8/layout/radial5"/>
    <dgm:cxn modelId="{A84560CE-6395-034B-86A9-B51F8F18562B}" type="presParOf" srcId="{4981C4F2-7BAE-E741-AEA6-FDB056BCA6D6}" destId="{17B02DBA-48BB-B541-9403-A641DE9F6191}" srcOrd="14" destOrd="0" presId="urn:microsoft.com/office/officeart/2005/8/layout/radial5"/>
    <dgm:cxn modelId="{EA5F3C4F-DB13-2B4F-A0BC-2D06538F19D5}" type="presParOf" srcId="{4981C4F2-7BAE-E741-AEA6-FDB056BCA6D6}" destId="{DC1422DD-1787-F640-948F-B50125AF0834}" srcOrd="15" destOrd="0" presId="urn:microsoft.com/office/officeart/2005/8/layout/radial5"/>
    <dgm:cxn modelId="{4448F931-8F9C-9746-8BF0-EE5C1DFB5892}" type="presParOf" srcId="{DC1422DD-1787-F640-948F-B50125AF0834}" destId="{FE99308D-E5A1-5547-80D4-D91D607638DA}" srcOrd="0" destOrd="0" presId="urn:microsoft.com/office/officeart/2005/8/layout/radial5"/>
    <dgm:cxn modelId="{AB9F9EB6-1EB4-EF47-921F-717CF044C4CB}" type="presParOf" srcId="{4981C4F2-7BAE-E741-AEA6-FDB056BCA6D6}" destId="{EF6892B5-0CCD-7B4D-84F2-C67DEFF4A3B7}" srcOrd="16" destOrd="0" presId="urn:microsoft.com/office/officeart/2005/8/layout/radial5"/>
    <dgm:cxn modelId="{6BAE838B-1452-F94F-8123-914BF0C9668B}" type="presParOf" srcId="{4981C4F2-7BAE-E741-AEA6-FDB056BCA6D6}" destId="{B87E8164-2A09-014D-BCC7-FAFC6896DFB8}" srcOrd="17" destOrd="0" presId="urn:microsoft.com/office/officeart/2005/8/layout/radial5"/>
    <dgm:cxn modelId="{EF3CA175-5642-C540-BCAE-19E09A2EA222}" type="presParOf" srcId="{B87E8164-2A09-014D-BCC7-FAFC6896DFB8}" destId="{05C790E5-2B01-194C-AFAB-034B294D0959}" srcOrd="0" destOrd="0" presId="urn:microsoft.com/office/officeart/2005/8/layout/radial5"/>
    <dgm:cxn modelId="{03EF842A-7309-2441-A964-152445073BFB}" type="presParOf" srcId="{4981C4F2-7BAE-E741-AEA6-FDB056BCA6D6}" destId="{7060B40F-E7BD-F14D-B211-F878BEFC3CF3}" srcOrd="18" destOrd="0" presId="urn:microsoft.com/office/officeart/2005/8/layout/radial5"/>
    <dgm:cxn modelId="{78BECACD-8A6D-1843-BB19-EC621C31060D}" type="presParOf" srcId="{4981C4F2-7BAE-E741-AEA6-FDB056BCA6D6}" destId="{B5625117-DC1A-A341-8743-391E46AAD629}" srcOrd="19" destOrd="0" presId="urn:microsoft.com/office/officeart/2005/8/layout/radial5"/>
    <dgm:cxn modelId="{E1B92F7B-EDE2-5B4A-93AC-FCF90BF3E989}" type="presParOf" srcId="{B5625117-DC1A-A341-8743-391E46AAD629}" destId="{59601667-684E-C941-A58E-40995DC9B14C}" srcOrd="0" destOrd="0" presId="urn:microsoft.com/office/officeart/2005/8/layout/radial5"/>
    <dgm:cxn modelId="{42C70E3A-E922-4E44-9E5E-39EF9E1291BD}" type="presParOf" srcId="{4981C4F2-7BAE-E741-AEA6-FDB056BCA6D6}" destId="{25B40836-40E3-7B45-B7F9-A6C3761E3182}" srcOrd="2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3B2E4C9-6739-0940-BFE0-6E1FBF8066B7}" type="doc">
      <dgm:prSet loTypeId="urn:microsoft.com/office/officeart/2005/8/layout/radial5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090E13C-FA55-8644-AA81-AAD46FD2B792}">
      <dgm:prSet phldrT="[Text]"/>
      <dgm:spPr/>
      <dgm:t>
        <a:bodyPr/>
        <a:lstStyle/>
        <a:p>
          <a:endParaRPr lang="en-US" dirty="0"/>
        </a:p>
      </dgm:t>
    </dgm:pt>
    <dgm:pt modelId="{4EE8D82B-F843-9B4B-8B59-AD17BC70C0E5}" type="sibTrans" cxnId="{7A6D2285-42F1-564F-84B6-A23EF106771F}">
      <dgm:prSet/>
      <dgm:spPr/>
      <dgm:t>
        <a:bodyPr/>
        <a:lstStyle/>
        <a:p>
          <a:endParaRPr lang="en-US"/>
        </a:p>
      </dgm:t>
    </dgm:pt>
    <dgm:pt modelId="{5E790D68-E624-D643-B2EF-0D05DA187D31}" type="parTrans" cxnId="{7A6D2285-42F1-564F-84B6-A23EF106771F}">
      <dgm:prSet/>
      <dgm:spPr/>
      <dgm:t>
        <a:bodyPr/>
        <a:lstStyle/>
        <a:p>
          <a:endParaRPr lang="en-US"/>
        </a:p>
      </dgm:t>
    </dgm:pt>
    <dgm:pt modelId="{9B25A7FD-F079-AB4E-98E8-499DA63799BF}">
      <dgm:prSet phldrT="[Text]" custT="1"/>
      <dgm:spPr/>
      <dgm:t>
        <a:bodyPr/>
        <a:lstStyle/>
        <a:p>
          <a:r>
            <a:rPr lang="en-US" sz="1400" b="1" dirty="0" smtClean="0"/>
            <a:t>Parent Faith Formation</a:t>
          </a:r>
          <a:endParaRPr lang="en-US" sz="1400" b="1" dirty="0"/>
        </a:p>
      </dgm:t>
    </dgm:pt>
    <dgm:pt modelId="{7FF95C41-3223-1B41-AA4B-3683092BE74F}" type="parTrans" cxnId="{BA0C8A90-AD2D-094B-9895-1C80FBD49888}">
      <dgm:prSet/>
      <dgm:spPr/>
      <dgm:t>
        <a:bodyPr/>
        <a:lstStyle/>
        <a:p>
          <a:endParaRPr lang="en-US" dirty="0"/>
        </a:p>
      </dgm:t>
    </dgm:pt>
    <dgm:pt modelId="{F1E144E6-E34C-DE44-B82C-B11397ADAD7D}" type="sibTrans" cxnId="{BA0C8A90-AD2D-094B-9895-1C80FBD49888}">
      <dgm:prSet/>
      <dgm:spPr/>
      <dgm:t>
        <a:bodyPr/>
        <a:lstStyle/>
        <a:p>
          <a:endParaRPr lang="en-US"/>
        </a:p>
      </dgm:t>
    </dgm:pt>
    <dgm:pt modelId="{961DD880-A93A-6048-AB97-B2DEE7DA15DC}">
      <dgm:prSet phldrT="[Text]" custT="1"/>
      <dgm:spPr/>
      <dgm:t>
        <a:bodyPr/>
        <a:lstStyle/>
        <a:p>
          <a:r>
            <a:rPr lang="en-US" sz="1400" b="1" dirty="0" smtClean="0"/>
            <a:t>Parenting Education &amp;</a:t>
          </a:r>
          <a:br>
            <a:rPr lang="en-US" sz="1400" b="1" dirty="0" smtClean="0"/>
          </a:br>
          <a:r>
            <a:rPr lang="en-US" sz="1400" b="1" dirty="0" smtClean="0"/>
            <a:t>Support Groups</a:t>
          </a:r>
          <a:endParaRPr lang="en-US" sz="1400" b="1" dirty="0"/>
        </a:p>
      </dgm:t>
    </dgm:pt>
    <dgm:pt modelId="{049F9092-890B-064A-A1C7-BCBFDFBBDB29}" type="parTrans" cxnId="{850B757C-A141-C840-BA4A-8E13F3B2DF8F}">
      <dgm:prSet/>
      <dgm:spPr/>
      <dgm:t>
        <a:bodyPr/>
        <a:lstStyle/>
        <a:p>
          <a:endParaRPr lang="en-US" dirty="0"/>
        </a:p>
      </dgm:t>
    </dgm:pt>
    <dgm:pt modelId="{C2251B99-8496-954F-82E8-3B9E37EEFAA6}" type="sibTrans" cxnId="{850B757C-A141-C840-BA4A-8E13F3B2DF8F}">
      <dgm:prSet/>
      <dgm:spPr/>
      <dgm:t>
        <a:bodyPr/>
        <a:lstStyle/>
        <a:p>
          <a:endParaRPr lang="en-US"/>
        </a:p>
      </dgm:t>
    </dgm:pt>
    <dgm:pt modelId="{EBC59012-128E-D945-A310-A4278BC20966}">
      <dgm:prSet phldrT="[Text]" custT="1"/>
      <dgm:spPr/>
      <dgm:t>
        <a:bodyPr/>
        <a:lstStyle/>
        <a:p>
          <a:r>
            <a:rPr lang="en-US" sz="1400" b="1" dirty="0" smtClean="0"/>
            <a:t>Whole Family Programs</a:t>
          </a:r>
        </a:p>
      </dgm:t>
    </dgm:pt>
    <dgm:pt modelId="{53EB17F9-ABD7-9043-8EF4-4DD52FAEF979}" type="parTrans" cxnId="{D5BF67B6-3B4C-6246-8FD2-4ED8323CAD07}">
      <dgm:prSet/>
      <dgm:spPr/>
      <dgm:t>
        <a:bodyPr/>
        <a:lstStyle/>
        <a:p>
          <a:endParaRPr lang="en-US" dirty="0"/>
        </a:p>
      </dgm:t>
    </dgm:pt>
    <dgm:pt modelId="{667D8936-2877-754A-B2A7-37045C672D8A}" type="sibTrans" cxnId="{D5BF67B6-3B4C-6246-8FD2-4ED8323CAD07}">
      <dgm:prSet/>
      <dgm:spPr/>
      <dgm:t>
        <a:bodyPr/>
        <a:lstStyle/>
        <a:p>
          <a:endParaRPr lang="en-US"/>
        </a:p>
      </dgm:t>
    </dgm:pt>
    <dgm:pt modelId="{6949DD2F-85B1-CD47-AF27-23D7954AE63F}">
      <dgm:prSet phldrT="[Text]" custT="1"/>
      <dgm:spPr/>
      <dgm:t>
        <a:bodyPr/>
        <a:lstStyle/>
        <a:p>
          <a:r>
            <a:rPr lang="en-US" sz="1400" b="1" dirty="0" smtClean="0"/>
            <a:t>Milestones </a:t>
          </a:r>
          <a:endParaRPr lang="en-US" sz="1400" b="1" dirty="0"/>
        </a:p>
      </dgm:t>
    </dgm:pt>
    <dgm:pt modelId="{905D121E-2E03-F747-8EA3-CA8E1824CC58}" type="parTrans" cxnId="{0BA5F704-618D-6848-9760-5EB009825805}">
      <dgm:prSet/>
      <dgm:spPr/>
      <dgm:t>
        <a:bodyPr/>
        <a:lstStyle/>
        <a:p>
          <a:endParaRPr lang="en-US" dirty="0"/>
        </a:p>
      </dgm:t>
    </dgm:pt>
    <dgm:pt modelId="{EB1DB524-DC94-AA47-A25D-577C7F424636}" type="sibTrans" cxnId="{0BA5F704-618D-6848-9760-5EB009825805}">
      <dgm:prSet/>
      <dgm:spPr/>
      <dgm:t>
        <a:bodyPr/>
        <a:lstStyle/>
        <a:p>
          <a:endParaRPr lang="en-US"/>
        </a:p>
      </dgm:t>
    </dgm:pt>
    <dgm:pt modelId="{E0EEA482-2138-894C-A779-F05307B7E8C8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400" b="1" dirty="0" smtClean="0"/>
            <a:t>Mentors for Parents</a:t>
          </a:r>
          <a:endParaRPr lang="en-US" sz="1400" b="1" dirty="0"/>
        </a:p>
      </dgm:t>
    </dgm:pt>
    <dgm:pt modelId="{E0806BCA-E3D5-6A40-87E6-9A4F5EBFA347}" type="parTrans" cxnId="{E01EB5C6-EF43-644E-800C-5C3D8120A9E9}">
      <dgm:prSet/>
      <dgm:spPr>
        <a:solidFill>
          <a:schemeClr val="tx2"/>
        </a:solidFill>
      </dgm:spPr>
      <dgm:t>
        <a:bodyPr/>
        <a:lstStyle/>
        <a:p>
          <a:endParaRPr lang="en-US" dirty="0"/>
        </a:p>
      </dgm:t>
    </dgm:pt>
    <dgm:pt modelId="{7FC167BA-C6B6-AD49-9D2A-988A4A4B27EC}" type="sibTrans" cxnId="{E01EB5C6-EF43-644E-800C-5C3D8120A9E9}">
      <dgm:prSet/>
      <dgm:spPr/>
      <dgm:t>
        <a:bodyPr/>
        <a:lstStyle/>
        <a:p>
          <a:endParaRPr lang="en-US"/>
        </a:p>
      </dgm:t>
    </dgm:pt>
    <dgm:pt modelId="{9B651A59-0684-C64A-8AAF-45B682A48F36}">
      <dgm:prSet phldrT="[Text]" custT="1"/>
      <dgm:spPr/>
      <dgm:t>
        <a:bodyPr/>
        <a:lstStyle/>
        <a:p>
          <a:r>
            <a:rPr lang="en-US" sz="1400" b="1" dirty="0" smtClean="0"/>
            <a:t>Faith Practices @Home: Bible, Prayer, Rituals. Service</a:t>
          </a:r>
          <a:endParaRPr lang="en-US" sz="1400" b="1" dirty="0"/>
        </a:p>
      </dgm:t>
    </dgm:pt>
    <dgm:pt modelId="{7CC44F90-221C-674A-B4A5-4EBA23FE7657}" type="sibTrans" cxnId="{CFE06D2F-91F5-AF4A-A903-1AABFD89F0C6}">
      <dgm:prSet/>
      <dgm:spPr/>
      <dgm:t>
        <a:bodyPr/>
        <a:lstStyle/>
        <a:p>
          <a:endParaRPr lang="en-US"/>
        </a:p>
      </dgm:t>
    </dgm:pt>
    <dgm:pt modelId="{7C2F16BB-6538-8842-9CA2-71C8213DDDF2}" type="parTrans" cxnId="{CFE06D2F-91F5-AF4A-A903-1AABFD89F0C6}">
      <dgm:prSet/>
      <dgm:spPr/>
      <dgm:t>
        <a:bodyPr/>
        <a:lstStyle/>
        <a:p>
          <a:endParaRPr lang="en-US" dirty="0"/>
        </a:p>
      </dgm:t>
    </dgm:pt>
    <dgm:pt modelId="{BCDA0AED-1EFB-D94F-9AD3-40A283DB098C}">
      <dgm:prSet phldrT="[Text]" custT="1"/>
      <dgm:spPr/>
      <dgm:t>
        <a:bodyPr/>
        <a:lstStyle/>
        <a:p>
          <a:r>
            <a:rPr lang="en-US" sz="1400" b="1" dirty="0" smtClean="0"/>
            <a:t>Children’s Program</a:t>
          </a:r>
        </a:p>
      </dgm:t>
    </dgm:pt>
    <dgm:pt modelId="{44BE4FAB-4DBB-C740-8948-BA0DA57A5B23}" type="parTrans" cxnId="{1A7BB6C8-A903-794D-BCA1-022470788A92}">
      <dgm:prSet/>
      <dgm:spPr/>
      <dgm:t>
        <a:bodyPr/>
        <a:lstStyle/>
        <a:p>
          <a:endParaRPr lang="en-US" dirty="0"/>
        </a:p>
      </dgm:t>
    </dgm:pt>
    <dgm:pt modelId="{B0A9D2DD-44B2-4B4D-ABB0-3C6C85EA244F}" type="sibTrans" cxnId="{1A7BB6C8-A903-794D-BCA1-022470788A92}">
      <dgm:prSet/>
      <dgm:spPr/>
      <dgm:t>
        <a:bodyPr/>
        <a:lstStyle/>
        <a:p>
          <a:endParaRPr lang="en-US"/>
        </a:p>
      </dgm:t>
    </dgm:pt>
    <dgm:pt modelId="{F4891E69-05A1-D940-AD54-1945B596B03B}">
      <dgm:prSet phldrT="[Text]" custT="1"/>
      <dgm:spPr/>
      <dgm:t>
        <a:bodyPr/>
        <a:lstStyle/>
        <a:p>
          <a:r>
            <a:rPr lang="en-US" sz="1300" b="1" dirty="0" smtClean="0"/>
            <a:t>Bringing Sunday Worship Home</a:t>
          </a:r>
        </a:p>
      </dgm:t>
    </dgm:pt>
    <dgm:pt modelId="{D0AE19E6-5955-6641-9A6F-C588B9B28826}" type="sibTrans" cxnId="{6E9779D7-EE24-2B44-85F6-9CE55F4A2E25}">
      <dgm:prSet/>
      <dgm:spPr/>
      <dgm:t>
        <a:bodyPr/>
        <a:lstStyle/>
        <a:p>
          <a:endParaRPr lang="en-US"/>
        </a:p>
      </dgm:t>
    </dgm:pt>
    <dgm:pt modelId="{4BDBC7F0-DF71-0241-9487-573EA70E0825}" type="parTrans" cxnId="{6E9779D7-EE24-2B44-85F6-9CE55F4A2E25}">
      <dgm:prSet/>
      <dgm:spPr/>
      <dgm:t>
        <a:bodyPr/>
        <a:lstStyle/>
        <a:p>
          <a:endParaRPr lang="en-US" dirty="0"/>
        </a:p>
      </dgm:t>
    </dgm:pt>
    <dgm:pt modelId="{D4F65F9E-95AE-044C-94EA-425B42A49A3A}">
      <dgm:prSet phldrT="[Text]" custT="1"/>
      <dgm:spPr/>
      <dgm:t>
        <a:bodyPr/>
        <a:lstStyle/>
        <a:p>
          <a:r>
            <a:rPr lang="en-US" sz="1400" b="1" dirty="0" smtClean="0"/>
            <a:t>Intergenera- tional Experiences</a:t>
          </a:r>
        </a:p>
      </dgm:t>
    </dgm:pt>
    <dgm:pt modelId="{3297A3C9-91F8-4A46-B18B-AFF7AC5CBF90}" type="parTrans" cxnId="{87A0C7DC-0E3B-3840-A5CF-AD35086EE096}">
      <dgm:prSet/>
      <dgm:spPr/>
      <dgm:t>
        <a:bodyPr/>
        <a:lstStyle/>
        <a:p>
          <a:endParaRPr lang="en-US" dirty="0"/>
        </a:p>
      </dgm:t>
    </dgm:pt>
    <dgm:pt modelId="{B5B4DFCB-6796-4943-AE4F-EA409FBF689C}" type="sibTrans" cxnId="{87A0C7DC-0E3B-3840-A5CF-AD35086EE096}">
      <dgm:prSet/>
      <dgm:spPr/>
      <dgm:t>
        <a:bodyPr/>
        <a:lstStyle/>
        <a:p>
          <a:endParaRPr lang="en-US"/>
        </a:p>
      </dgm:t>
    </dgm:pt>
    <dgm:pt modelId="{0932694D-EBF9-A048-9864-3F34F7CF3B4E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400" b="1" dirty="0" smtClean="0"/>
            <a:t>Vacation Bible School/Camp</a:t>
          </a:r>
        </a:p>
      </dgm:t>
    </dgm:pt>
    <dgm:pt modelId="{6DED7706-ABCA-9644-AD96-3F240D3804D0}" type="parTrans" cxnId="{757CDDA3-38D8-D943-B7A7-2732C8A0C340}">
      <dgm:prSet/>
      <dgm:spPr>
        <a:solidFill>
          <a:schemeClr val="tx2"/>
        </a:solidFill>
      </dgm:spPr>
      <dgm:t>
        <a:bodyPr/>
        <a:lstStyle/>
        <a:p>
          <a:endParaRPr lang="en-US" dirty="0"/>
        </a:p>
      </dgm:t>
    </dgm:pt>
    <dgm:pt modelId="{6A28E162-4155-F746-B765-D9E8A29779C1}" type="sibTrans" cxnId="{757CDDA3-38D8-D943-B7A7-2732C8A0C340}">
      <dgm:prSet/>
      <dgm:spPr/>
      <dgm:t>
        <a:bodyPr/>
        <a:lstStyle/>
        <a:p>
          <a:endParaRPr lang="en-US"/>
        </a:p>
      </dgm:t>
    </dgm:pt>
    <dgm:pt modelId="{4981C4F2-7BAE-E741-AEA6-FDB056BCA6D6}" type="pres">
      <dgm:prSet presAssocID="{83B2E4C9-6739-0940-BFE0-6E1FBF8066B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3B9C78-135F-0C4E-96EF-73AF43EEB56E}" type="pres">
      <dgm:prSet presAssocID="{4090E13C-FA55-8644-AA81-AAD46FD2B792}" presName="centerShape" presStyleLbl="node0" presStyleIdx="0" presStyleCnt="1"/>
      <dgm:spPr/>
      <dgm:t>
        <a:bodyPr/>
        <a:lstStyle/>
        <a:p>
          <a:endParaRPr lang="en-US"/>
        </a:p>
      </dgm:t>
    </dgm:pt>
    <dgm:pt modelId="{5A214C2E-C522-1140-BB57-CB899B26B0B6}" type="pres">
      <dgm:prSet presAssocID="{4BDBC7F0-DF71-0241-9487-573EA70E0825}" presName="parTrans" presStyleLbl="sibTrans2D1" presStyleIdx="0" presStyleCnt="10"/>
      <dgm:spPr/>
      <dgm:t>
        <a:bodyPr/>
        <a:lstStyle/>
        <a:p>
          <a:endParaRPr lang="en-US"/>
        </a:p>
      </dgm:t>
    </dgm:pt>
    <dgm:pt modelId="{7404759C-3C62-4446-A47F-0A7A67717ADD}" type="pres">
      <dgm:prSet presAssocID="{4BDBC7F0-DF71-0241-9487-573EA70E0825}" presName="connectorText" presStyleLbl="sibTrans2D1" presStyleIdx="0" presStyleCnt="10"/>
      <dgm:spPr/>
      <dgm:t>
        <a:bodyPr/>
        <a:lstStyle/>
        <a:p>
          <a:endParaRPr lang="en-US"/>
        </a:p>
      </dgm:t>
    </dgm:pt>
    <dgm:pt modelId="{BC58D3E3-EFE6-144E-8194-14490B3CAAE7}" type="pres">
      <dgm:prSet presAssocID="{F4891E69-05A1-D940-AD54-1945B596B03B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101D08-7C07-0A4F-8ECB-FC279D74FA41}" type="pres">
      <dgm:prSet presAssocID="{53EB17F9-ABD7-9043-8EF4-4DD52FAEF979}" presName="parTrans" presStyleLbl="sibTrans2D1" presStyleIdx="1" presStyleCnt="10"/>
      <dgm:spPr/>
      <dgm:t>
        <a:bodyPr/>
        <a:lstStyle/>
        <a:p>
          <a:endParaRPr lang="en-US"/>
        </a:p>
      </dgm:t>
    </dgm:pt>
    <dgm:pt modelId="{82517A08-37F8-9A4E-8587-6D9D66C794F0}" type="pres">
      <dgm:prSet presAssocID="{53EB17F9-ABD7-9043-8EF4-4DD52FAEF979}" presName="connectorText" presStyleLbl="sibTrans2D1" presStyleIdx="1" presStyleCnt="10"/>
      <dgm:spPr/>
      <dgm:t>
        <a:bodyPr/>
        <a:lstStyle/>
        <a:p>
          <a:endParaRPr lang="en-US"/>
        </a:p>
      </dgm:t>
    </dgm:pt>
    <dgm:pt modelId="{F93726A4-587E-904B-AA62-31C63E964FD8}" type="pres">
      <dgm:prSet presAssocID="{EBC59012-128E-D945-A310-A4278BC20966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A5C8F9-9CA4-6B4F-AE00-12BBE142EE19}" type="pres">
      <dgm:prSet presAssocID="{3297A3C9-91F8-4A46-B18B-AFF7AC5CBF90}" presName="parTrans" presStyleLbl="sibTrans2D1" presStyleIdx="2" presStyleCnt="10"/>
      <dgm:spPr/>
      <dgm:t>
        <a:bodyPr/>
        <a:lstStyle/>
        <a:p>
          <a:endParaRPr lang="en-US"/>
        </a:p>
      </dgm:t>
    </dgm:pt>
    <dgm:pt modelId="{E7310703-96E6-7B45-AA3D-FD32A8198AC3}" type="pres">
      <dgm:prSet presAssocID="{3297A3C9-91F8-4A46-B18B-AFF7AC5CBF90}" presName="connectorText" presStyleLbl="sibTrans2D1" presStyleIdx="2" presStyleCnt="10"/>
      <dgm:spPr/>
      <dgm:t>
        <a:bodyPr/>
        <a:lstStyle/>
        <a:p>
          <a:endParaRPr lang="en-US"/>
        </a:p>
      </dgm:t>
    </dgm:pt>
    <dgm:pt modelId="{7FC1AAD8-C2F9-314C-9A2A-D91204ABE99F}" type="pres">
      <dgm:prSet presAssocID="{D4F65F9E-95AE-044C-94EA-425B42A49A3A}" presName="node" presStyleLbl="node1" presStyleIdx="2" presStyleCnt="10" custScaleX="1130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B674C2-D5D1-694B-9EFF-EC881F46E76E}" type="pres">
      <dgm:prSet presAssocID="{44BE4FAB-4DBB-C740-8948-BA0DA57A5B23}" presName="parTrans" presStyleLbl="sibTrans2D1" presStyleIdx="3" presStyleCnt="10"/>
      <dgm:spPr/>
      <dgm:t>
        <a:bodyPr/>
        <a:lstStyle/>
        <a:p>
          <a:endParaRPr lang="en-US"/>
        </a:p>
      </dgm:t>
    </dgm:pt>
    <dgm:pt modelId="{AA156D55-3993-474B-8F20-660BDE8B46C6}" type="pres">
      <dgm:prSet presAssocID="{44BE4FAB-4DBB-C740-8948-BA0DA57A5B23}" presName="connectorText" presStyleLbl="sibTrans2D1" presStyleIdx="3" presStyleCnt="10"/>
      <dgm:spPr/>
      <dgm:t>
        <a:bodyPr/>
        <a:lstStyle/>
        <a:p>
          <a:endParaRPr lang="en-US"/>
        </a:p>
      </dgm:t>
    </dgm:pt>
    <dgm:pt modelId="{9888CBC2-9A6B-F249-993B-F0D5953E6F91}" type="pres">
      <dgm:prSet presAssocID="{BCDA0AED-1EFB-D94F-9AD3-40A283DB098C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41888A-F93E-6D44-8B8A-AEB31A6BA73D}" type="pres">
      <dgm:prSet presAssocID="{6DED7706-ABCA-9644-AD96-3F240D3804D0}" presName="parTrans" presStyleLbl="sibTrans2D1" presStyleIdx="4" presStyleCnt="10"/>
      <dgm:spPr/>
      <dgm:t>
        <a:bodyPr/>
        <a:lstStyle/>
        <a:p>
          <a:endParaRPr lang="en-US"/>
        </a:p>
      </dgm:t>
    </dgm:pt>
    <dgm:pt modelId="{3C04D6EA-B99E-124C-A75B-ADE461611F3A}" type="pres">
      <dgm:prSet presAssocID="{6DED7706-ABCA-9644-AD96-3F240D3804D0}" presName="connectorText" presStyleLbl="sibTrans2D1" presStyleIdx="4" presStyleCnt="10"/>
      <dgm:spPr/>
      <dgm:t>
        <a:bodyPr/>
        <a:lstStyle/>
        <a:p>
          <a:endParaRPr lang="en-US"/>
        </a:p>
      </dgm:t>
    </dgm:pt>
    <dgm:pt modelId="{6B884499-E168-8A47-BA29-8AB9FB197A84}" type="pres">
      <dgm:prSet presAssocID="{0932694D-EBF9-A048-9864-3F34F7CF3B4E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025DD6-3A36-6546-A149-25EE7BB9DFC6}" type="pres">
      <dgm:prSet presAssocID="{7C2F16BB-6538-8842-9CA2-71C8213DDDF2}" presName="parTrans" presStyleLbl="sibTrans2D1" presStyleIdx="5" presStyleCnt="10"/>
      <dgm:spPr/>
      <dgm:t>
        <a:bodyPr/>
        <a:lstStyle/>
        <a:p>
          <a:endParaRPr lang="en-US"/>
        </a:p>
      </dgm:t>
    </dgm:pt>
    <dgm:pt modelId="{A039DAFF-001D-044F-9A12-31283299DED7}" type="pres">
      <dgm:prSet presAssocID="{7C2F16BB-6538-8842-9CA2-71C8213DDDF2}" presName="connectorText" presStyleLbl="sibTrans2D1" presStyleIdx="5" presStyleCnt="10"/>
      <dgm:spPr/>
      <dgm:t>
        <a:bodyPr/>
        <a:lstStyle/>
        <a:p>
          <a:endParaRPr lang="en-US"/>
        </a:p>
      </dgm:t>
    </dgm:pt>
    <dgm:pt modelId="{BD3EF2EC-1542-4D4E-BB53-9F24015705FC}" type="pres">
      <dgm:prSet presAssocID="{9B651A59-0684-C64A-8AAF-45B682A48F36}" presName="node" presStyleLbl="node1" presStyleIdx="5" presStyleCnt="10" custScaleX="1250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D70714-8655-684D-B6C8-0639CE721EE9}" type="pres">
      <dgm:prSet presAssocID="{905D121E-2E03-F747-8EA3-CA8E1824CC58}" presName="parTrans" presStyleLbl="sibTrans2D1" presStyleIdx="6" presStyleCnt="10"/>
      <dgm:spPr/>
      <dgm:t>
        <a:bodyPr/>
        <a:lstStyle/>
        <a:p>
          <a:endParaRPr lang="en-US"/>
        </a:p>
      </dgm:t>
    </dgm:pt>
    <dgm:pt modelId="{5E3F940E-272A-5B47-9959-4E407C900753}" type="pres">
      <dgm:prSet presAssocID="{905D121E-2E03-F747-8EA3-CA8E1824CC58}" presName="connectorText" presStyleLbl="sibTrans2D1" presStyleIdx="6" presStyleCnt="10"/>
      <dgm:spPr/>
      <dgm:t>
        <a:bodyPr/>
        <a:lstStyle/>
        <a:p>
          <a:endParaRPr lang="en-US"/>
        </a:p>
      </dgm:t>
    </dgm:pt>
    <dgm:pt modelId="{17B02DBA-48BB-B541-9403-A641DE9F6191}" type="pres">
      <dgm:prSet presAssocID="{6949DD2F-85B1-CD47-AF27-23D7954AE63F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1422DD-1787-F640-948F-B50125AF0834}" type="pres">
      <dgm:prSet presAssocID="{7FF95C41-3223-1B41-AA4B-3683092BE74F}" presName="parTrans" presStyleLbl="sibTrans2D1" presStyleIdx="7" presStyleCnt="10"/>
      <dgm:spPr/>
      <dgm:t>
        <a:bodyPr/>
        <a:lstStyle/>
        <a:p>
          <a:endParaRPr lang="en-US"/>
        </a:p>
      </dgm:t>
    </dgm:pt>
    <dgm:pt modelId="{FE99308D-E5A1-5547-80D4-D91D607638DA}" type="pres">
      <dgm:prSet presAssocID="{7FF95C41-3223-1B41-AA4B-3683092BE74F}" presName="connectorText" presStyleLbl="sibTrans2D1" presStyleIdx="7" presStyleCnt="10"/>
      <dgm:spPr/>
      <dgm:t>
        <a:bodyPr/>
        <a:lstStyle/>
        <a:p>
          <a:endParaRPr lang="en-US"/>
        </a:p>
      </dgm:t>
    </dgm:pt>
    <dgm:pt modelId="{EF6892B5-0CCD-7B4D-84F2-C67DEFF4A3B7}" type="pres">
      <dgm:prSet presAssocID="{9B25A7FD-F079-AB4E-98E8-499DA63799BF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7E8164-2A09-014D-BCC7-FAFC6896DFB8}" type="pres">
      <dgm:prSet presAssocID="{049F9092-890B-064A-A1C7-BCBFDFBBDB29}" presName="parTrans" presStyleLbl="sibTrans2D1" presStyleIdx="8" presStyleCnt="10"/>
      <dgm:spPr/>
      <dgm:t>
        <a:bodyPr/>
        <a:lstStyle/>
        <a:p>
          <a:endParaRPr lang="en-US"/>
        </a:p>
      </dgm:t>
    </dgm:pt>
    <dgm:pt modelId="{05C790E5-2B01-194C-AFAB-034B294D0959}" type="pres">
      <dgm:prSet presAssocID="{049F9092-890B-064A-A1C7-BCBFDFBBDB29}" presName="connectorText" presStyleLbl="sibTrans2D1" presStyleIdx="8" presStyleCnt="10"/>
      <dgm:spPr/>
      <dgm:t>
        <a:bodyPr/>
        <a:lstStyle/>
        <a:p>
          <a:endParaRPr lang="en-US"/>
        </a:p>
      </dgm:t>
    </dgm:pt>
    <dgm:pt modelId="{7060B40F-E7BD-F14D-B211-F878BEFC3CF3}" type="pres">
      <dgm:prSet presAssocID="{961DD880-A93A-6048-AB97-B2DEE7DA15DC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625117-DC1A-A341-8743-391E46AAD629}" type="pres">
      <dgm:prSet presAssocID="{E0806BCA-E3D5-6A40-87E6-9A4F5EBFA347}" presName="parTrans" presStyleLbl="sibTrans2D1" presStyleIdx="9" presStyleCnt="10"/>
      <dgm:spPr/>
      <dgm:t>
        <a:bodyPr/>
        <a:lstStyle/>
        <a:p>
          <a:endParaRPr lang="en-US"/>
        </a:p>
      </dgm:t>
    </dgm:pt>
    <dgm:pt modelId="{59601667-684E-C941-A58E-40995DC9B14C}" type="pres">
      <dgm:prSet presAssocID="{E0806BCA-E3D5-6A40-87E6-9A4F5EBFA347}" presName="connectorText" presStyleLbl="sibTrans2D1" presStyleIdx="9" presStyleCnt="10"/>
      <dgm:spPr/>
      <dgm:t>
        <a:bodyPr/>
        <a:lstStyle/>
        <a:p>
          <a:endParaRPr lang="en-US"/>
        </a:p>
      </dgm:t>
    </dgm:pt>
    <dgm:pt modelId="{25B40836-40E3-7B45-B7F9-A6C3761E3182}" type="pres">
      <dgm:prSet presAssocID="{E0EEA482-2138-894C-A779-F05307B7E8C8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E295F2-43F5-E447-A7A9-13FA5D0127F1}" type="presOf" srcId="{BCDA0AED-1EFB-D94F-9AD3-40A283DB098C}" destId="{9888CBC2-9A6B-F249-993B-F0D5953E6F91}" srcOrd="0" destOrd="0" presId="urn:microsoft.com/office/officeart/2005/8/layout/radial5"/>
    <dgm:cxn modelId="{AFFAB9D6-2C23-6340-A560-BF3585EE8E39}" type="presOf" srcId="{E0806BCA-E3D5-6A40-87E6-9A4F5EBFA347}" destId="{B5625117-DC1A-A341-8743-391E46AAD629}" srcOrd="0" destOrd="0" presId="urn:microsoft.com/office/officeart/2005/8/layout/radial5"/>
    <dgm:cxn modelId="{8E7150FF-7674-474D-9144-A801A1D972D3}" type="presOf" srcId="{44BE4FAB-4DBB-C740-8948-BA0DA57A5B23}" destId="{FDB674C2-D5D1-694B-9EFF-EC881F46E76E}" srcOrd="0" destOrd="0" presId="urn:microsoft.com/office/officeart/2005/8/layout/radial5"/>
    <dgm:cxn modelId="{6E9779D7-EE24-2B44-85F6-9CE55F4A2E25}" srcId="{4090E13C-FA55-8644-AA81-AAD46FD2B792}" destId="{F4891E69-05A1-D940-AD54-1945B596B03B}" srcOrd="0" destOrd="0" parTransId="{4BDBC7F0-DF71-0241-9487-573EA70E0825}" sibTransId="{D0AE19E6-5955-6641-9A6F-C588B9B28826}"/>
    <dgm:cxn modelId="{850B757C-A141-C840-BA4A-8E13F3B2DF8F}" srcId="{4090E13C-FA55-8644-AA81-AAD46FD2B792}" destId="{961DD880-A93A-6048-AB97-B2DEE7DA15DC}" srcOrd="8" destOrd="0" parTransId="{049F9092-890B-064A-A1C7-BCBFDFBBDB29}" sibTransId="{C2251B99-8496-954F-82E8-3B9E37EEFAA6}"/>
    <dgm:cxn modelId="{CAA888DE-742C-5C49-9464-3C5C91ABD6F8}" type="presOf" srcId="{7C2F16BB-6538-8842-9CA2-71C8213DDDF2}" destId="{37025DD6-3A36-6546-A149-25EE7BB9DFC6}" srcOrd="0" destOrd="0" presId="urn:microsoft.com/office/officeart/2005/8/layout/radial5"/>
    <dgm:cxn modelId="{C0E4BA2D-773C-2742-A8C2-7B662CA2CECE}" type="presOf" srcId="{53EB17F9-ABD7-9043-8EF4-4DD52FAEF979}" destId="{82517A08-37F8-9A4E-8587-6D9D66C794F0}" srcOrd="1" destOrd="0" presId="urn:microsoft.com/office/officeart/2005/8/layout/radial5"/>
    <dgm:cxn modelId="{CFE06D2F-91F5-AF4A-A903-1AABFD89F0C6}" srcId="{4090E13C-FA55-8644-AA81-AAD46FD2B792}" destId="{9B651A59-0684-C64A-8AAF-45B682A48F36}" srcOrd="5" destOrd="0" parTransId="{7C2F16BB-6538-8842-9CA2-71C8213DDDF2}" sibTransId="{7CC44F90-221C-674A-B4A5-4EBA23FE7657}"/>
    <dgm:cxn modelId="{A836161B-0B37-394D-AE9D-FA7C545F6020}" type="presOf" srcId="{83B2E4C9-6739-0940-BFE0-6E1FBF8066B7}" destId="{4981C4F2-7BAE-E741-AEA6-FDB056BCA6D6}" srcOrd="0" destOrd="0" presId="urn:microsoft.com/office/officeart/2005/8/layout/radial5"/>
    <dgm:cxn modelId="{ACE8E19C-8914-8E44-838A-5559FD6706FF}" type="presOf" srcId="{049F9092-890B-064A-A1C7-BCBFDFBBDB29}" destId="{B87E8164-2A09-014D-BCC7-FAFC6896DFB8}" srcOrd="0" destOrd="0" presId="urn:microsoft.com/office/officeart/2005/8/layout/radial5"/>
    <dgm:cxn modelId="{8365FB5D-698B-E44C-A42E-F6DC20799E25}" type="presOf" srcId="{9B651A59-0684-C64A-8AAF-45B682A48F36}" destId="{BD3EF2EC-1542-4D4E-BB53-9F24015705FC}" srcOrd="0" destOrd="0" presId="urn:microsoft.com/office/officeart/2005/8/layout/radial5"/>
    <dgm:cxn modelId="{0C578E2B-A8AA-E547-B814-F7DE6DC50996}" type="presOf" srcId="{7FF95C41-3223-1B41-AA4B-3683092BE74F}" destId="{FE99308D-E5A1-5547-80D4-D91D607638DA}" srcOrd="1" destOrd="0" presId="urn:microsoft.com/office/officeart/2005/8/layout/radial5"/>
    <dgm:cxn modelId="{17AEEF3B-5E40-5749-B3B6-71474AF2B27A}" type="presOf" srcId="{E0806BCA-E3D5-6A40-87E6-9A4F5EBFA347}" destId="{59601667-684E-C941-A58E-40995DC9B14C}" srcOrd="1" destOrd="0" presId="urn:microsoft.com/office/officeart/2005/8/layout/radial5"/>
    <dgm:cxn modelId="{8E8A582C-D437-7348-B9D0-353DA0D51905}" type="presOf" srcId="{049F9092-890B-064A-A1C7-BCBFDFBBDB29}" destId="{05C790E5-2B01-194C-AFAB-034B294D0959}" srcOrd="1" destOrd="0" presId="urn:microsoft.com/office/officeart/2005/8/layout/radial5"/>
    <dgm:cxn modelId="{FF6406AC-D934-9A4B-9208-8553E33E955C}" type="presOf" srcId="{0932694D-EBF9-A048-9864-3F34F7CF3B4E}" destId="{6B884499-E168-8A47-BA29-8AB9FB197A84}" srcOrd="0" destOrd="0" presId="urn:microsoft.com/office/officeart/2005/8/layout/radial5"/>
    <dgm:cxn modelId="{87A0C7DC-0E3B-3840-A5CF-AD35086EE096}" srcId="{4090E13C-FA55-8644-AA81-AAD46FD2B792}" destId="{D4F65F9E-95AE-044C-94EA-425B42A49A3A}" srcOrd="2" destOrd="0" parTransId="{3297A3C9-91F8-4A46-B18B-AFF7AC5CBF90}" sibTransId="{B5B4DFCB-6796-4943-AE4F-EA409FBF689C}"/>
    <dgm:cxn modelId="{5973B991-5ABB-EA44-9294-3718A7816E76}" type="presOf" srcId="{9B25A7FD-F079-AB4E-98E8-499DA63799BF}" destId="{EF6892B5-0CCD-7B4D-84F2-C67DEFF4A3B7}" srcOrd="0" destOrd="0" presId="urn:microsoft.com/office/officeart/2005/8/layout/radial5"/>
    <dgm:cxn modelId="{5B2EB6F1-0DA2-2045-B502-A339394A64E4}" type="presOf" srcId="{4090E13C-FA55-8644-AA81-AAD46FD2B792}" destId="{E63B9C78-135F-0C4E-96EF-73AF43EEB56E}" srcOrd="0" destOrd="0" presId="urn:microsoft.com/office/officeart/2005/8/layout/radial5"/>
    <dgm:cxn modelId="{5F77E90D-9022-8547-BD0D-9711E71D2AA8}" type="presOf" srcId="{3297A3C9-91F8-4A46-B18B-AFF7AC5CBF90}" destId="{E7310703-96E6-7B45-AA3D-FD32A8198AC3}" srcOrd="1" destOrd="0" presId="urn:microsoft.com/office/officeart/2005/8/layout/radial5"/>
    <dgm:cxn modelId="{CF8D0ACF-1C0B-CD48-A735-0118D66C285B}" type="presOf" srcId="{6DED7706-ABCA-9644-AD96-3F240D3804D0}" destId="{CE41888A-F93E-6D44-8B8A-AEB31A6BA73D}" srcOrd="0" destOrd="0" presId="urn:microsoft.com/office/officeart/2005/8/layout/radial5"/>
    <dgm:cxn modelId="{4790DE15-195C-1F41-8A06-374CCD3A7F11}" type="presOf" srcId="{4BDBC7F0-DF71-0241-9487-573EA70E0825}" destId="{5A214C2E-C522-1140-BB57-CB899B26B0B6}" srcOrd="0" destOrd="0" presId="urn:microsoft.com/office/officeart/2005/8/layout/radial5"/>
    <dgm:cxn modelId="{D5BF67B6-3B4C-6246-8FD2-4ED8323CAD07}" srcId="{4090E13C-FA55-8644-AA81-AAD46FD2B792}" destId="{EBC59012-128E-D945-A310-A4278BC20966}" srcOrd="1" destOrd="0" parTransId="{53EB17F9-ABD7-9043-8EF4-4DD52FAEF979}" sibTransId="{667D8936-2877-754A-B2A7-37045C672D8A}"/>
    <dgm:cxn modelId="{205D25B3-A22F-EE4B-8C77-4F8FECCD2442}" type="presOf" srcId="{E0EEA482-2138-894C-A779-F05307B7E8C8}" destId="{25B40836-40E3-7B45-B7F9-A6C3761E3182}" srcOrd="0" destOrd="0" presId="urn:microsoft.com/office/officeart/2005/8/layout/radial5"/>
    <dgm:cxn modelId="{09741BCB-114F-2E47-B82B-2DDAD5512B0D}" type="presOf" srcId="{F4891E69-05A1-D940-AD54-1945B596B03B}" destId="{BC58D3E3-EFE6-144E-8194-14490B3CAAE7}" srcOrd="0" destOrd="0" presId="urn:microsoft.com/office/officeart/2005/8/layout/radial5"/>
    <dgm:cxn modelId="{E01EB5C6-EF43-644E-800C-5C3D8120A9E9}" srcId="{4090E13C-FA55-8644-AA81-AAD46FD2B792}" destId="{E0EEA482-2138-894C-A779-F05307B7E8C8}" srcOrd="9" destOrd="0" parTransId="{E0806BCA-E3D5-6A40-87E6-9A4F5EBFA347}" sibTransId="{7FC167BA-C6B6-AD49-9D2A-988A4A4B27EC}"/>
    <dgm:cxn modelId="{3FB72D75-844C-BA4A-888E-9975AA2F1D8B}" type="presOf" srcId="{6DED7706-ABCA-9644-AD96-3F240D3804D0}" destId="{3C04D6EA-B99E-124C-A75B-ADE461611F3A}" srcOrd="1" destOrd="0" presId="urn:microsoft.com/office/officeart/2005/8/layout/radial5"/>
    <dgm:cxn modelId="{2D783B45-F516-D146-9A4B-6F447A46F024}" type="presOf" srcId="{EBC59012-128E-D945-A310-A4278BC20966}" destId="{F93726A4-587E-904B-AA62-31C63E964FD8}" srcOrd="0" destOrd="0" presId="urn:microsoft.com/office/officeart/2005/8/layout/radial5"/>
    <dgm:cxn modelId="{E01BA180-9DF8-2D41-8ECE-95085124BDC8}" type="presOf" srcId="{53EB17F9-ABD7-9043-8EF4-4DD52FAEF979}" destId="{3C101D08-7C07-0A4F-8ECB-FC279D74FA41}" srcOrd="0" destOrd="0" presId="urn:microsoft.com/office/officeart/2005/8/layout/radial5"/>
    <dgm:cxn modelId="{757CDDA3-38D8-D943-B7A7-2732C8A0C340}" srcId="{4090E13C-FA55-8644-AA81-AAD46FD2B792}" destId="{0932694D-EBF9-A048-9864-3F34F7CF3B4E}" srcOrd="4" destOrd="0" parTransId="{6DED7706-ABCA-9644-AD96-3F240D3804D0}" sibTransId="{6A28E162-4155-F746-B765-D9E8A29779C1}"/>
    <dgm:cxn modelId="{535B577F-BA41-E64F-8870-6CFEFD75C4F9}" type="presOf" srcId="{961DD880-A93A-6048-AB97-B2DEE7DA15DC}" destId="{7060B40F-E7BD-F14D-B211-F878BEFC3CF3}" srcOrd="0" destOrd="0" presId="urn:microsoft.com/office/officeart/2005/8/layout/radial5"/>
    <dgm:cxn modelId="{B97AFA16-E405-874D-BE0F-4C3895F9F027}" type="presOf" srcId="{905D121E-2E03-F747-8EA3-CA8E1824CC58}" destId="{5E3F940E-272A-5B47-9959-4E407C900753}" srcOrd="1" destOrd="0" presId="urn:microsoft.com/office/officeart/2005/8/layout/radial5"/>
    <dgm:cxn modelId="{0BA5F704-618D-6848-9760-5EB009825805}" srcId="{4090E13C-FA55-8644-AA81-AAD46FD2B792}" destId="{6949DD2F-85B1-CD47-AF27-23D7954AE63F}" srcOrd="6" destOrd="0" parTransId="{905D121E-2E03-F747-8EA3-CA8E1824CC58}" sibTransId="{EB1DB524-DC94-AA47-A25D-577C7F424636}"/>
    <dgm:cxn modelId="{B8EB8B8A-8A54-D04B-BDCE-E90C98B70938}" type="presOf" srcId="{7FF95C41-3223-1B41-AA4B-3683092BE74F}" destId="{DC1422DD-1787-F640-948F-B50125AF0834}" srcOrd="0" destOrd="0" presId="urn:microsoft.com/office/officeart/2005/8/layout/radial5"/>
    <dgm:cxn modelId="{7A6D2285-42F1-564F-84B6-A23EF106771F}" srcId="{83B2E4C9-6739-0940-BFE0-6E1FBF8066B7}" destId="{4090E13C-FA55-8644-AA81-AAD46FD2B792}" srcOrd="0" destOrd="0" parTransId="{5E790D68-E624-D643-B2EF-0D05DA187D31}" sibTransId="{4EE8D82B-F843-9B4B-8B59-AD17BC70C0E5}"/>
    <dgm:cxn modelId="{C2B59A3C-3820-9244-B25F-A2FC9EE92B21}" type="presOf" srcId="{7C2F16BB-6538-8842-9CA2-71C8213DDDF2}" destId="{A039DAFF-001D-044F-9A12-31283299DED7}" srcOrd="1" destOrd="0" presId="urn:microsoft.com/office/officeart/2005/8/layout/radial5"/>
    <dgm:cxn modelId="{835A3F98-4778-3147-8951-294C1714BB3B}" type="presOf" srcId="{6949DD2F-85B1-CD47-AF27-23D7954AE63F}" destId="{17B02DBA-48BB-B541-9403-A641DE9F6191}" srcOrd="0" destOrd="0" presId="urn:microsoft.com/office/officeart/2005/8/layout/radial5"/>
    <dgm:cxn modelId="{1A7BB6C8-A903-794D-BCA1-022470788A92}" srcId="{4090E13C-FA55-8644-AA81-AAD46FD2B792}" destId="{BCDA0AED-1EFB-D94F-9AD3-40A283DB098C}" srcOrd="3" destOrd="0" parTransId="{44BE4FAB-4DBB-C740-8948-BA0DA57A5B23}" sibTransId="{B0A9D2DD-44B2-4B4D-ABB0-3C6C85EA244F}"/>
    <dgm:cxn modelId="{BA0C8A90-AD2D-094B-9895-1C80FBD49888}" srcId="{4090E13C-FA55-8644-AA81-AAD46FD2B792}" destId="{9B25A7FD-F079-AB4E-98E8-499DA63799BF}" srcOrd="7" destOrd="0" parTransId="{7FF95C41-3223-1B41-AA4B-3683092BE74F}" sibTransId="{F1E144E6-E34C-DE44-B82C-B11397ADAD7D}"/>
    <dgm:cxn modelId="{30D2568B-5E36-C044-9AD4-6C5DF724DFBE}" type="presOf" srcId="{905D121E-2E03-F747-8EA3-CA8E1824CC58}" destId="{A5D70714-8655-684D-B6C8-0639CE721EE9}" srcOrd="0" destOrd="0" presId="urn:microsoft.com/office/officeart/2005/8/layout/radial5"/>
    <dgm:cxn modelId="{C45E2572-B2F0-D74E-86DB-B56561FA9C56}" type="presOf" srcId="{3297A3C9-91F8-4A46-B18B-AFF7AC5CBF90}" destId="{DFA5C8F9-9CA4-6B4F-AE00-12BBE142EE19}" srcOrd="0" destOrd="0" presId="urn:microsoft.com/office/officeart/2005/8/layout/radial5"/>
    <dgm:cxn modelId="{976CA966-4663-0E40-8F7C-602D289E541A}" type="presOf" srcId="{4BDBC7F0-DF71-0241-9487-573EA70E0825}" destId="{7404759C-3C62-4446-A47F-0A7A67717ADD}" srcOrd="1" destOrd="0" presId="urn:microsoft.com/office/officeart/2005/8/layout/radial5"/>
    <dgm:cxn modelId="{3DC59E77-478B-3249-89FD-46EB4E49F68D}" type="presOf" srcId="{44BE4FAB-4DBB-C740-8948-BA0DA57A5B23}" destId="{AA156D55-3993-474B-8F20-660BDE8B46C6}" srcOrd="1" destOrd="0" presId="urn:microsoft.com/office/officeart/2005/8/layout/radial5"/>
    <dgm:cxn modelId="{3587B825-F40B-CC4A-84E7-6D97A7F41F0B}" type="presOf" srcId="{D4F65F9E-95AE-044C-94EA-425B42A49A3A}" destId="{7FC1AAD8-C2F9-314C-9A2A-D91204ABE99F}" srcOrd="0" destOrd="0" presId="urn:microsoft.com/office/officeart/2005/8/layout/radial5"/>
    <dgm:cxn modelId="{31A46D2A-0AEB-7747-B6B1-3D8AD6778646}" type="presParOf" srcId="{4981C4F2-7BAE-E741-AEA6-FDB056BCA6D6}" destId="{E63B9C78-135F-0C4E-96EF-73AF43EEB56E}" srcOrd="0" destOrd="0" presId="urn:microsoft.com/office/officeart/2005/8/layout/radial5"/>
    <dgm:cxn modelId="{AFBE6C71-4E0E-F542-8DF2-69FB2C4356FA}" type="presParOf" srcId="{4981C4F2-7BAE-E741-AEA6-FDB056BCA6D6}" destId="{5A214C2E-C522-1140-BB57-CB899B26B0B6}" srcOrd="1" destOrd="0" presId="urn:microsoft.com/office/officeart/2005/8/layout/radial5"/>
    <dgm:cxn modelId="{1BA8A39E-EE33-AE49-B6E3-DCF691138CD3}" type="presParOf" srcId="{5A214C2E-C522-1140-BB57-CB899B26B0B6}" destId="{7404759C-3C62-4446-A47F-0A7A67717ADD}" srcOrd="0" destOrd="0" presId="urn:microsoft.com/office/officeart/2005/8/layout/radial5"/>
    <dgm:cxn modelId="{26E78E05-F065-AE47-9640-0BD2D5746DEC}" type="presParOf" srcId="{4981C4F2-7BAE-E741-AEA6-FDB056BCA6D6}" destId="{BC58D3E3-EFE6-144E-8194-14490B3CAAE7}" srcOrd="2" destOrd="0" presId="urn:microsoft.com/office/officeart/2005/8/layout/radial5"/>
    <dgm:cxn modelId="{A94377F2-E960-B14A-8546-E14235E056CE}" type="presParOf" srcId="{4981C4F2-7BAE-E741-AEA6-FDB056BCA6D6}" destId="{3C101D08-7C07-0A4F-8ECB-FC279D74FA41}" srcOrd="3" destOrd="0" presId="urn:microsoft.com/office/officeart/2005/8/layout/radial5"/>
    <dgm:cxn modelId="{80BCD4C5-63EE-9541-8E64-04D06B222694}" type="presParOf" srcId="{3C101D08-7C07-0A4F-8ECB-FC279D74FA41}" destId="{82517A08-37F8-9A4E-8587-6D9D66C794F0}" srcOrd="0" destOrd="0" presId="urn:microsoft.com/office/officeart/2005/8/layout/radial5"/>
    <dgm:cxn modelId="{CA00847C-23AB-5341-A91D-A17AD1E8AEFC}" type="presParOf" srcId="{4981C4F2-7BAE-E741-AEA6-FDB056BCA6D6}" destId="{F93726A4-587E-904B-AA62-31C63E964FD8}" srcOrd="4" destOrd="0" presId="urn:microsoft.com/office/officeart/2005/8/layout/radial5"/>
    <dgm:cxn modelId="{54915146-A5C2-C24C-8029-92F15BF43DA9}" type="presParOf" srcId="{4981C4F2-7BAE-E741-AEA6-FDB056BCA6D6}" destId="{DFA5C8F9-9CA4-6B4F-AE00-12BBE142EE19}" srcOrd="5" destOrd="0" presId="urn:microsoft.com/office/officeart/2005/8/layout/radial5"/>
    <dgm:cxn modelId="{DEFAF0FB-51CE-6F49-9383-9C515D82E811}" type="presParOf" srcId="{DFA5C8F9-9CA4-6B4F-AE00-12BBE142EE19}" destId="{E7310703-96E6-7B45-AA3D-FD32A8198AC3}" srcOrd="0" destOrd="0" presId="urn:microsoft.com/office/officeart/2005/8/layout/radial5"/>
    <dgm:cxn modelId="{54546627-62E2-1948-BC88-7640795C258E}" type="presParOf" srcId="{4981C4F2-7BAE-E741-AEA6-FDB056BCA6D6}" destId="{7FC1AAD8-C2F9-314C-9A2A-D91204ABE99F}" srcOrd="6" destOrd="0" presId="urn:microsoft.com/office/officeart/2005/8/layout/radial5"/>
    <dgm:cxn modelId="{2209E61E-06E3-8C40-8126-C689844556FA}" type="presParOf" srcId="{4981C4F2-7BAE-E741-AEA6-FDB056BCA6D6}" destId="{FDB674C2-D5D1-694B-9EFF-EC881F46E76E}" srcOrd="7" destOrd="0" presId="urn:microsoft.com/office/officeart/2005/8/layout/radial5"/>
    <dgm:cxn modelId="{109B5190-5DC5-BE48-A0CB-C74E39CB0DE6}" type="presParOf" srcId="{FDB674C2-D5D1-694B-9EFF-EC881F46E76E}" destId="{AA156D55-3993-474B-8F20-660BDE8B46C6}" srcOrd="0" destOrd="0" presId="urn:microsoft.com/office/officeart/2005/8/layout/radial5"/>
    <dgm:cxn modelId="{018D0623-169F-8444-BCFE-E9D6A88BCB7B}" type="presParOf" srcId="{4981C4F2-7BAE-E741-AEA6-FDB056BCA6D6}" destId="{9888CBC2-9A6B-F249-993B-F0D5953E6F91}" srcOrd="8" destOrd="0" presId="urn:microsoft.com/office/officeart/2005/8/layout/radial5"/>
    <dgm:cxn modelId="{6D0ACD42-AFB5-3046-ACB9-698BDFADF931}" type="presParOf" srcId="{4981C4F2-7BAE-E741-AEA6-FDB056BCA6D6}" destId="{CE41888A-F93E-6D44-8B8A-AEB31A6BA73D}" srcOrd="9" destOrd="0" presId="urn:microsoft.com/office/officeart/2005/8/layout/radial5"/>
    <dgm:cxn modelId="{B62F5E60-81B6-F742-B885-A64801949AC8}" type="presParOf" srcId="{CE41888A-F93E-6D44-8B8A-AEB31A6BA73D}" destId="{3C04D6EA-B99E-124C-A75B-ADE461611F3A}" srcOrd="0" destOrd="0" presId="urn:microsoft.com/office/officeart/2005/8/layout/radial5"/>
    <dgm:cxn modelId="{A9E6ABAC-27E1-0040-AEE1-F6C64AA1ADC0}" type="presParOf" srcId="{4981C4F2-7BAE-E741-AEA6-FDB056BCA6D6}" destId="{6B884499-E168-8A47-BA29-8AB9FB197A84}" srcOrd="10" destOrd="0" presId="urn:microsoft.com/office/officeart/2005/8/layout/radial5"/>
    <dgm:cxn modelId="{2F0B2C14-5348-6D4C-A526-3160BAA0843A}" type="presParOf" srcId="{4981C4F2-7BAE-E741-AEA6-FDB056BCA6D6}" destId="{37025DD6-3A36-6546-A149-25EE7BB9DFC6}" srcOrd="11" destOrd="0" presId="urn:microsoft.com/office/officeart/2005/8/layout/radial5"/>
    <dgm:cxn modelId="{51544A77-6843-B748-B45B-0A705A7CC3C4}" type="presParOf" srcId="{37025DD6-3A36-6546-A149-25EE7BB9DFC6}" destId="{A039DAFF-001D-044F-9A12-31283299DED7}" srcOrd="0" destOrd="0" presId="urn:microsoft.com/office/officeart/2005/8/layout/radial5"/>
    <dgm:cxn modelId="{C4C5DCBC-8C16-D344-ADA5-B2A9F90F455D}" type="presParOf" srcId="{4981C4F2-7BAE-E741-AEA6-FDB056BCA6D6}" destId="{BD3EF2EC-1542-4D4E-BB53-9F24015705FC}" srcOrd="12" destOrd="0" presId="urn:microsoft.com/office/officeart/2005/8/layout/radial5"/>
    <dgm:cxn modelId="{474A376C-1C9A-084A-A5EC-5D0024727C9A}" type="presParOf" srcId="{4981C4F2-7BAE-E741-AEA6-FDB056BCA6D6}" destId="{A5D70714-8655-684D-B6C8-0639CE721EE9}" srcOrd="13" destOrd="0" presId="urn:microsoft.com/office/officeart/2005/8/layout/radial5"/>
    <dgm:cxn modelId="{343925DC-5E85-9E47-9FAA-C8DFD03C28C9}" type="presParOf" srcId="{A5D70714-8655-684D-B6C8-0639CE721EE9}" destId="{5E3F940E-272A-5B47-9959-4E407C900753}" srcOrd="0" destOrd="0" presId="urn:microsoft.com/office/officeart/2005/8/layout/radial5"/>
    <dgm:cxn modelId="{CE14D03D-004D-774E-8A41-71702777A446}" type="presParOf" srcId="{4981C4F2-7BAE-E741-AEA6-FDB056BCA6D6}" destId="{17B02DBA-48BB-B541-9403-A641DE9F6191}" srcOrd="14" destOrd="0" presId="urn:microsoft.com/office/officeart/2005/8/layout/radial5"/>
    <dgm:cxn modelId="{CD48D738-1156-1C48-BD4D-CF48526AE584}" type="presParOf" srcId="{4981C4F2-7BAE-E741-AEA6-FDB056BCA6D6}" destId="{DC1422DD-1787-F640-948F-B50125AF0834}" srcOrd="15" destOrd="0" presId="urn:microsoft.com/office/officeart/2005/8/layout/radial5"/>
    <dgm:cxn modelId="{400EA72B-3D4D-F745-86B6-8D729A109D45}" type="presParOf" srcId="{DC1422DD-1787-F640-948F-B50125AF0834}" destId="{FE99308D-E5A1-5547-80D4-D91D607638DA}" srcOrd="0" destOrd="0" presId="urn:microsoft.com/office/officeart/2005/8/layout/radial5"/>
    <dgm:cxn modelId="{CDE84676-2E8E-2342-A53F-7CD5287A55E3}" type="presParOf" srcId="{4981C4F2-7BAE-E741-AEA6-FDB056BCA6D6}" destId="{EF6892B5-0CCD-7B4D-84F2-C67DEFF4A3B7}" srcOrd="16" destOrd="0" presId="urn:microsoft.com/office/officeart/2005/8/layout/radial5"/>
    <dgm:cxn modelId="{F8945DBF-46BB-0747-836F-F692537383E6}" type="presParOf" srcId="{4981C4F2-7BAE-E741-AEA6-FDB056BCA6D6}" destId="{B87E8164-2A09-014D-BCC7-FAFC6896DFB8}" srcOrd="17" destOrd="0" presId="urn:microsoft.com/office/officeart/2005/8/layout/radial5"/>
    <dgm:cxn modelId="{E1DE2740-C75E-4349-8637-C8AE9262953A}" type="presParOf" srcId="{B87E8164-2A09-014D-BCC7-FAFC6896DFB8}" destId="{05C790E5-2B01-194C-AFAB-034B294D0959}" srcOrd="0" destOrd="0" presId="urn:microsoft.com/office/officeart/2005/8/layout/radial5"/>
    <dgm:cxn modelId="{C163D95E-E481-274D-8D86-DA98A33B81FD}" type="presParOf" srcId="{4981C4F2-7BAE-E741-AEA6-FDB056BCA6D6}" destId="{7060B40F-E7BD-F14D-B211-F878BEFC3CF3}" srcOrd="18" destOrd="0" presId="urn:microsoft.com/office/officeart/2005/8/layout/radial5"/>
    <dgm:cxn modelId="{9BA21C34-6D2F-8648-BB79-B091263DD868}" type="presParOf" srcId="{4981C4F2-7BAE-E741-AEA6-FDB056BCA6D6}" destId="{B5625117-DC1A-A341-8743-391E46AAD629}" srcOrd="19" destOrd="0" presId="urn:microsoft.com/office/officeart/2005/8/layout/radial5"/>
    <dgm:cxn modelId="{377CC6F3-9157-1743-A585-C485F868B11C}" type="presParOf" srcId="{B5625117-DC1A-A341-8743-391E46AAD629}" destId="{59601667-684E-C941-A58E-40995DC9B14C}" srcOrd="0" destOrd="0" presId="urn:microsoft.com/office/officeart/2005/8/layout/radial5"/>
    <dgm:cxn modelId="{572FC270-3A7B-1F43-9B4D-CE9C249AFDA6}" type="presParOf" srcId="{4981C4F2-7BAE-E741-AEA6-FDB056BCA6D6}" destId="{25B40836-40E3-7B45-B7F9-A6C3761E3182}" srcOrd="2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B488FCE-375E-FD4A-A99B-2E3041F53B3B}" type="doc">
      <dgm:prSet loTypeId="urn:microsoft.com/office/officeart/2005/8/layout/hierarchy2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D2D7B6F-F5D3-0045-AA60-FFD24738CB82}">
      <dgm:prSet phldrT="[Text]"/>
      <dgm:spPr/>
      <dgm:t>
        <a:bodyPr/>
        <a:lstStyle/>
        <a:p>
          <a:r>
            <a:rPr lang="en-US" dirty="0" smtClean="0"/>
            <a:t>Content Area</a:t>
          </a:r>
          <a:endParaRPr lang="en-US" dirty="0"/>
        </a:p>
      </dgm:t>
    </dgm:pt>
    <dgm:pt modelId="{EA223DB0-8E2C-5445-9B6C-4F1984A72BA7}" type="parTrans" cxnId="{4DC139C5-A6DB-854A-AF18-7B2FE1E91F70}">
      <dgm:prSet/>
      <dgm:spPr/>
      <dgm:t>
        <a:bodyPr/>
        <a:lstStyle/>
        <a:p>
          <a:endParaRPr lang="en-US"/>
        </a:p>
      </dgm:t>
    </dgm:pt>
    <dgm:pt modelId="{B277659F-2044-684A-94D8-A1D21D22C7B2}" type="sibTrans" cxnId="{4DC139C5-A6DB-854A-AF18-7B2FE1E91F70}">
      <dgm:prSet/>
      <dgm:spPr/>
      <dgm:t>
        <a:bodyPr/>
        <a:lstStyle/>
        <a:p>
          <a:endParaRPr lang="en-US"/>
        </a:p>
      </dgm:t>
    </dgm:pt>
    <dgm:pt modelId="{D28ECA1B-2D94-0B48-AF46-A04F7AE9335E}">
      <dgm:prSet phldrT="[Text]"/>
      <dgm:spPr/>
      <dgm:t>
        <a:bodyPr/>
        <a:lstStyle/>
        <a:p>
          <a:r>
            <a:rPr lang="en-US" dirty="0" smtClean="0"/>
            <a:t>Activity 1</a:t>
          </a:r>
          <a:endParaRPr lang="en-US" dirty="0"/>
        </a:p>
      </dgm:t>
    </dgm:pt>
    <dgm:pt modelId="{764951DE-7DCC-C944-B5A8-2099116BF1EC}" type="parTrans" cxnId="{DA60D0A1-E21F-C948-9CBB-C98680DB659A}">
      <dgm:prSet/>
      <dgm:spPr/>
      <dgm:t>
        <a:bodyPr/>
        <a:lstStyle/>
        <a:p>
          <a:endParaRPr lang="en-US" dirty="0"/>
        </a:p>
      </dgm:t>
    </dgm:pt>
    <dgm:pt modelId="{B2856EF0-57B3-2344-A961-4F41104D1F32}" type="sibTrans" cxnId="{DA60D0A1-E21F-C948-9CBB-C98680DB659A}">
      <dgm:prSet/>
      <dgm:spPr/>
      <dgm:t>
        <a:bodyPr/>
        <a:lstStyle/>
        <a:p>
          <a:endParaRPr lang="en-US"/>
        </a:p>
      </dgm:t>
    </dgm:pt>
    <dgm:pt modelId="{A2E274D9-0C34-6940-A954-F173466228EB}">
      <dgm:prSet phldrT="[Text]"/>
      <dgm:spPr/>
      <dgm:t>
        <a:bodyPr/>
        <a:lstStyle/>
        <a:p>
          <a:r>
            <a:rPr lang="en-US" dirty="0" smtClean="0"/>
            <a:t>Resource</a:t>
          </a:r>
          <a:endParaRPr lang="en-US" dirty="0"/>
        </a:p>
      </dgm:t>
    </dgm:pt>
    <dgm:pt modelId="{6BFBF50A-E61E-2242-8022-AD439606092E}" type="parTrans" cxnId="{62D74C75-4435-9249-8D73-EEFE2604173E}">
      <dgm:prSet/>
      <dgm:spPr/>
      <dgm:t>
        <a:bodyPr/>
        <a:lstStyle/>
        <a:p>
          <a:endParaRPr lang="en-US" dirty="0"/>
        </a:p>
      </dgm:t>
    </dgm:pt>
    <dgm:pt modelId="{889C3224-0288-4E46-8B5C-47D9A74FEDFF}" type="sibTrans" cxnId="{62D74C75-4435-9249-8D73-EEFE2604173E}">
      <dgm:prSet/>
      <dgm:spPr/>
      <dgm:t>
        <a:bodyPr/>
        <a:lstStyle/>
        <a:p>
          <a:endParaRPr lang="en-US"/>
        </a:p>
      </dgm:t>
    </dgm:pt>
    <dgm:pt modelId="{611AE16E-D709-A241-AA4A-9E7370958885}">
      <dgm:prSet phldrT="[Text]"/>
      <dgm:spPr/>
      <dgm:t>
        <a:bodyPr/>
        <a:lstStyle/>
        <a:p>
          <a:r>
            <a:rPr lang="en-US" dirty="0" smtClean="0"/>
            <a:t>Resource</a:t>
          </a:r>
          <a:endParaRPr lang="en-US" dirty="0"/>
        </a:p>
      </dgm:t>
    </dgm:pt>
    <dgm:pt modelId="{793FD7A9-1CAF-2140-9E6F-970EE1822F9A}" type="parTrans" cxnId="{4A737021-4AE1-B148-8F3D-EF0BCB5752DF}">
      <dgm:prSet/>
      <dgm:spPr/>
      <dgm:t>
        <a:bodyPr/>
        <a:lstStyle/>
        <a:p>
          <a:endParaRPr lang="en-US" dirty="0"/>
        </a:p>
      </dgm:t>
    </dgm:pt>
    <dgm:pt modelId="{ACFC436D-2E93-A34D-8851-473F6CF7F5D6}" type="sibTrans" cxnId="{4A737021-4AE1-B148-8F3D-EF0BCB5752DF}">
      <dgm:prSet/>
      <dgm:spPr/>
      <dgm:t>
        <a:bodyPr/>
        <a:lstStyle/>
        <a:p>
          <a:endParaRPr lang="en-US"/>
        </a:p>
      </dgm:t>
    </dgm:pt>
    <dgm:pt modelId="{A95C74BA-EA46-5446-8E93-5763C223AB1B}">
      <dgm:prSet phldrT="[Text]"/>
      <dgm:spPr/>
      <dgm:t>
        <a:bodyPr/>
        <a:lstStyle/>
        <a:p>
          <a:r>
            <a:rPr lang="en-US" dirty="0" smtClean="0"/>
            <a:t>Activity 2</a:t>
          </a:r>
          <a:endParaRPr lang="en-US" dirty="0"/>
        </a:p>
      </dgm:t>
    </dgm:pt>
    <dgm:pt modelId="{0406CA50-9F58-CC43-B59C-27CB7F89E703}" type="parTrans" cxnId="{536C3029-5229-3D45-B574-69424E5A0823}">
      <dgm:prSet/>
      <dgm:spPr/>
      <dgm:t>
        <a:bodyPr/>
        <a:lstStyle/>
        <a:p>
          <a:endParaRPr lang="en-US" dirty="0"/>
        </a:p>
      </dgm:t>
    </dgm:pt>
    <dgm:pt modelId="{C9063997-89DC-3848-B931-5C2BF67B625D}" type="sibTrans" cxnId="{536C3029-5229-3D45-B574-69424E5A0823}">
      <dgm:prSet/>
      <dgm:spPr/>
      <dgm:t>
        <a:bodyPr/>
        <a:lstStyle/>
        <a:p>
          <a:endParaRPr lang="en-US"/>
        </a:p>
      </dgm:t>
    </dgm:pt>
    <dgm:pt modelId="{C80FE5A0-9DAB-D448-A91E-17F419E61695}">
      <dgm:prSet phldrT="[Text]"/>
      <dgm:spPr/>
      <dgm:t>
        <a:bodyPr/>
        <a:lstStyle/>
        <a:p>
          <a:r>
            <a:rPr lang="en-US" dirty="0" smtClean="0"/>
            <a:t>Resource</a:t>
          </a:r>
          <a:endParaRPr lang="en-US" dirty="0"/>
        </a:p>
      </dgm:t>
    </dgm:pt>
    <dgm:pt modelId="{EA2B0C69-C29D-1841-B80F-A2B81D7AA761}" type="parTrans" cxnId="{B52B80F4-9332-8E4C-AC4E-08613D925215}">
      <dgm:prSet/>
      <dgm:spPr/>
      <dgm:t>
        <a:bodyPr/>
        <a:lstStyle/>
        <a:p>
          <a:endParaRPr lang="en-US" dirty="0"/>
        </a:p>
      </dgm:t>
    </dgm:pt>
    <dgm:pt modelId="{7C6CBF5A-C8A9-A043-A348-B32CEC3B0A6E}" type="sibTrans" cxnId="{B52B80F4-9332-8E4C-AC4E-08613D925215}">
      <dgm:prSet/>
      <dgm:spPr/>
      <dgm:t>
        <a:bodyPr/>
        <a:lstStyle/>
        <a:p>
          <a:endParaRPr lang="en-US"/>
        </a:p>
      </dgm:t>
    </dgm:pt>
    <dgm:pt modelId="{1747E77C-8A5F-6948-A339-1ECEB6313BC7}">
      <dgm:prSet phldrT="[Text]"/>
      <dgm:spPr/>
      <dgm:t>
        <a:bodyPr/>
        <a:lstStyle/>
        <a:p>
          <a:r>
            <a:rPr lang="en-US" dirty="0" smtClean="0"/>
            <a:t>Resource</a:t>
          </a:r>
          <a:endParaRPr lang="en-US" dirty="0"/>
        </a:p>
      </dgm:t>
    </dgm:pt>
    <dgm:pt modelId="{3242D4FC-84B6-1348-97B6-EBA5D87B898A}" type="parTrans" cxnId="{3381E144-3E0C-1044-B3FD-74237BBFF86A}">
      <dgm:prSet/>
      <dgm:spPr/>
      <dgm:t>
        <a:bodyPr/>
        <a:lstStyle/>
        <a:p>
          <a:endParaRPr lang="en-US" dirty="0"/>
        </a:p>
      </dgm:t>
    </dgm:pt>
    <dgm:pt modelId="{09CFC21B-9779-CA48-8AB2-7091F54E7A0A}" type="sibTrans" cxnId="{3381E144-3E0C-1044-B3FD-74237BBFF86A}">
      <dgm:prSet/>
      <dgm:spPr/>
      <dgm:t>
        <a:bodyPr/>
        <a:lstStyle/>
        <a:p>
          <a:endParaRPr lang="en-US"/>
        </a:p>
      </dgm:t>
    </dgm:pt>
    <dgm:pt modelId="{2E4368CB-1C70-DF4A-9524-DA64AFD17CE1}">
      <dgm:prSet phldrT="[Text]"/>
      <dgm:spPr/>
      <dgm:t>
        <a:bodyPr/>
        <a:lstStyle/>
        <a:p>
          <a:r>
            <a:rPr lang="en-US" dirty="0" smtClean="0"/>
            <a:t>Activity 2</a:t>
          </a:r>
          <a:endParaRPr lang="en-US" dirty="0"/>
        </a:p>
      </dgm:t>
    </dgm:pt>
    <dgm:pt modelId="{3576A036-AFB6-E140-A598-0B9FE67F9E3A}" type="parTrans" cxnId="{0203AEE5-91E3-B743-B260-57E62A27FABD}">
      <dgm:prSet/>
      <dgm:spPr/>
      <dgm:t>
        <a:bodyPr/>
        <a:lstStyle/>
        <a:p>
          <a:endParaRPr lang="en-US" dirty="0"/>
        </a:p>
      </dgm:t>
    </dgm:pt>
    <dgm:pt modelId="{1FCFEF51-CDE7-AA4E-884F-3C98EDD51E87}" type="sibTrans" cxnId="{0203AEE5-91E3-B743-B260-57E62A27FABD}">
      <dgm:prSet/>
      <dgm:spPr/>
      <dgm:t>
        <a:bodyPr/>
        <a:lstStyle/>
        <a:p>
          <a:endParaRPr lang="en-US"/>
        </a:p>
      </dgm:t>
    </dgm:pt>
    <dgm:pt modelId="{15171A26-B850-A342-BA61-F2CFD5D17A48}">
      <dgm:prSet phldrT="[Text]"/>
      <dgm:spPr/>
      <dgm:t>
        <a:bodyPr/>
        <a:lstStyle/>
        <a:p>
          <a:r>
            <a:rPr lang="en-US" dirty="0" smtClean="0"/>
            <a:t>Resource</a:t>
          </a:r>
          <a:endParaRPr lang="en-US" dirty="0"/>
        </a:p>
      </dgm:t>
    </dgm:pt>
    <dgm:pt modelId="{08124C43-DD5C-0944-92E8-61049EBDF95E}" type="parTrans" cxnId="{4FBAFA0A-BED8-0B4E-87F5-8E324077C4DC}">
      <dgm:prSet/>
      <dgm:spPr/>
      <dgm:t>
        <a:bodyPr/>
        <a:lstStyle/>
        <a:p>
          <a:endParaRPr lang="en-US" dirty="0"/>
        </a:p>
      </dgm:t>
    </dgm:pt>
    <dgm:pt modelId="{440D8F78-40C9-DB4B-8652-06DD946AF718}" type="sibTrans" cxnId="{4FBAFA0A-BED8-0B4E-87F5-8E324077C4DC}">
      <dgm:prSet/>
      <dgm:spPr/>
      <dgm:t>
        <a:bodyPr/>
        <a:lstStyle/>
        <a:p>
          <a:endParaRPr lang="en-US"/>
        </a:p>
      </dgm:t>
    </dgm:pt>
    <dgm:pt modelId="{230DD719-D9EF-814A-AD99-896BA8ACDF49}">
      <dgm:prSet phldrT="[Text]"/>
      <dgm:spPr/>
      <dgm:t>
        <a:bodyPr/>
        <a:lstStyle/>
        <a:p>
          <a:r>
            <a:rPr lang="en-US" dirty="0" smtClean="0"/>
            <a:t>Resource</a:t>
          </a:r>
          <a:endParaRPr lang="en-US" dirty="0"/>
        </a:p>
      </dgm:t>
    </dgm:pt>
    <dgm:pt modelId="{584FCDF4-D01B-E946-B78B-B7FDB84C792A}" type="parTrans" cxnId="{A91EC27A-6ED4-0B4A-8F10-89F7FCFD869F}">
      <dgm:prSet/>
      <dgm:spPr/>
      <dgm:t>
        <a:bodyPr/>
        <a:lstStyle/>
        <a:p>
          <a:endParaRPr lang="en-US" dirty="0"/>
        </a:p>
      </dgm:t>
    </dgm:pt>
    <dgm:pt modelId="{4DD215CC-8F2A-544C-9911-EDF296A3A13D}" type="sibTrans" cxnId="{A91EC27A-6ED4-0B4A-8F10-89F7FCFD869F}">
      <dgm:prSet/>
      <dgm:spPr/>
      <dgm:t>
        <a:bodyPr/>
        <a:lstStyle/>
        <a:p>
          <a:endParaRPr lang="en-US"/>
        </a:p>
      </dgm:t>
    </dgm:pt>
    <dgm:pt modelId="{0F847F51-0BC6-A540-AE1F-7CCFDC1F0565}" type="pres">
      <dgm:prSet presAssocID="{DB488FCE-375E-FD4A-A99B-2E3041F53B3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AA43C5-826B-E34F-B169-F6F33B9B6896}" type="pres">
      <dgm:prSet presAssocID="{BD2D7B6F-F5D3-0045-AA60-FFD24738CB82}" presName="root1" presStyleCnt="0"/>
      <dgm:spPr/>
    </dgm:pt>
    <dgm:pt modelId="{8B0D0BE4-436D-DF42-8835-0F0CD1884F38}" type="pres">
      <dgm:prSet presAssocID="{BD2D7B6F-F5D3-0045-AA60-FFD24738CB82}" presName="LevelOneTextNode" presStyleLbl="node0" presStyleIdx="0" presStyleCnt="1" custLinFactNeighborX="-417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684639-330E-9D4A-B3F1-194BACD8F112}" type="pres">
      <dgm:prSet presAssocID="{BD2D7B6F-F5D3-0045-AA60-FFD24738CB82}" presName="level2hierChild" presStyleCnt="0"/>
      <dgm:spPr/>
    </dgm:pt>
    <dgm:pt modelId="{4B421628-7764-8B48-8402-D7B93410FBAE}" type="pres">
      <dgm:prSet presAssocID="{764951DE-7DCC-C944-B5A8-2099116BF1EC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9AACFB51-A9C4-B04D-8F7B-F3649F8DC69B}" type="pres">
      <dgm:prSet presAssocID="{764951DE-7DCC-C944-B5A8-2099116BF1EC}" presName="connTx" presStyleLbl="parChTrans1D2" presStyleIdx="0" presStyleCnt="3"/>
      <dgm:spPr/>
      <dgm:t>
        <a:bodyPr/>
        <a:lstStyle/>
        <a:p>
          <a:endParaRPr lang="en-US"/>
        </a:p>
      </dgm:t>
    </dgm:pt>
    <dgm:pt modelId="{26633AEF-77BE-1447-AFEF-EB8A85053E7A}" type="pres">
      <dgm:prSet presAssocID="{D28ECA1B-2D94-0B48-AF46-A04F7AE9335E}" presName="root2" presStyleCnt="0"/>
      <dgm:spPr/>
    </dgm:pt>
    <dgm:pt modelId="{4F584A9B-E6A1-7144-ABFF-694949592A70}" type="pres">
      <dgm:prSet presAssocID="{D28ECA1B-2D94-0B48-AF46-A04F7AE9335E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4F2751-7DB2-5F40-BBED-CF8FD394C367}" type="pres">
      <dgm:prSet presAssocID="{D28ECA1B-2D94-0B48-AF46-A04F7AE9335E}" presName="level3hierChild" presStyleCnt="0"/>
      <dgm:spPr/>
    </dgm:pt>
    <dgm:pt modelId="{81404C1C-2AF5-9146-8097-75965B6E696A}" type="pres">
      <dgm:prSet presAssocID="{6BFBF50A-E61E-2242-8022-AD439606092E}" presName="conn2-1" presStyleLbl="parChTrans1D3" presStyleIdx="0" presStyleCnt="6"/>
      <dgm:spPr/>
      <dgm:t>
        <a:bodyPr/>
        <a:lstStyle/>
        <a:p>
          <a:endParaRPr lang="en-US"/>
        </a:p>
      </dgm:t>
    </dgm:pt>
    <dgm:pt modelId="{4DDAC5BA-CF24-824E-A0B8-90B57E68785D}" type="pres">
      <dgm:prSet presAssocID="{6BFBF50A-E61E-2242-8022-AD439606092E}" presName="connTx" presStyleLbl="parChTrans1D3" presStyleIdx="0" presStyleCnt="6"/>
      <dgm:spPr/>
      <dgm:t>
        <a:bodyPr/>
        <a:lstStyle/>
        <a:p>
          <a:endParaRPr lang="en-US"/>
        </a:p>
      </dgm:t>
    </dgm:pt>
    <dgm:pt modelId="{BF67FE15-C113-9E4F-A662-20BDE956D359}" type="pres">
      <dgm:prSet presAssocID="{A2E274D9-0C34-6940-A954-F173466228EB}" presName="root2" presStyleCnt="0"/>
      <dgm:spPr/>
    </dgm:pt>
    <dgm:pt modelId="{AB8F7B6C-1675-8C4B-B77C-58C147CBA704}" type="pres">
      <dgm:prSet presAssocID="{A2E274D9-0C34-6940-A954-F173466228EB}" presName="LevelTwoTextNode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07417B7-03F5-9243-A1B4-7F4E87604E31}" type="pres">
      <dgm:prSet presAssocID="{A2E274D9-0C34-6940-A954-F173466228EB}" presName="level3hierChild" presStyleCnt="0"/>
      <dgm:spPr/>
    </dgm:pt>
    <dgm:pt modelId="{3423EC6C-BFCF-FA4E-A87E-928E00E792AA}" type="pres">
      <dgm:prSet presAssocID="{793FD7A9-1CAF-2140-9E6F-970EE1822F9A}" presName="conn2-1" presStyleLbl="parChTrans1D3" presStyleIdx="1" presStyleCnt="6"/>
      <dgm:spPr/>
      <dgm:t>
        <a:bodyPr/>
        <a:lstStyle/>
        <a:p>
          <a:endParaRPr lang="en-US"/>
        </a:p>
      </dgm:t>
    </dgm:pt>
    <dgm:pt modelId="{6D119CEA-ED91-EA4E-948F-27BEA715AEE4}" type="pres">
      <dgm:prSet presAssocID="{793FD7A9-1CAF-2140-9E6F-970EE1822F9A}" presName="connTx" presStyleLbl="parChTrans1D3" presStyleIdx="1" presStyleCnt="6"/>
      <dgm:spPr/>
      <dgm:t>
        <a:bodyPr/>
        <a:lstStyle/>
        <a:p>
          <a:endParaRPr lang="en-US"/>
        </a:p>
      </dgm:t>
    </dgm:pt>
    <dgm:pt modelId="{49C957A6-AA94-0145-B8E2-8E314B6C06FB}" type="pres">
      <dgm:prSet presAssocID="{611AE16E-D709-A241-AA4A-9E7370958885}" presName="root2" presStyleCnt="0"/>
      <dgm:spPr/>
    </dgm:pt>
    <dgm:pt modelId="{7AECD077-784B-4348-A373-67E1F5781BA3}" type="pres">
      <dgm:prSet presAssocID="{611AE16E-D709-A241-AA4A-9E7370958885}" presName="LevelTwoTextNode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871DE93-9BF4-C94D-BBBC-0BA049131614}" type="pres">
      <dgm:prSet presAssocID="{611AE16E-D709-A241-AA4A-9E7370958885}" presName="level3hierChild" presStyleCnt="0"/>
      <dgm:spPr/>
    </dgm:pt>
    <dgm:pt modelId="{87241616-3DE6-7541-9361-AD0DC340EF02}" type="pres">
      <dgm:prSet presAssocID="{3576A036-AFB6-E140-A598-0B9FE67F9E3A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AA3C1B16-1A08-7347-B6B0-49663A6C9FD5}" type="pres">
      <dgm:prSet presAssocID="{3576A036-AFB6-E140-A598-0B9FE67F9E3A}" presName="connTx" presStyleLbl="parChTrans1D2" presStyleIdx="1" presStyleCnt="3"/>
      <dgm:spPr/>
      <dgm:t>
        <a:bodyPr/>
        <a:lstStyle/>
        <a:p>
          <a:endParaRPr lang="en-US"/>
        </a:p>
      </dgm:t>
    </dgm:pt>
    <dgm:pt modelId="{7FF2F4CC-DC2C-7844-B734-C4D740994BE3}" type="pres">
      <dgm:prSet presAssocID="{2E4368CB-1C70-DF4A-9524-DA64AFD17CE1}" presName="root2" presStyleCnt="0"/>
      <dgm:spPr/>
    </dgm:pt>
    <dgm:pt modelId="{8B9A6741-112D-5B44-931F-15302F01C809}" type="pres">
      <dgm:prSet presAssocID="{2E4368CB-1C70-DF4A-9524-DA64AFD17CE1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C9F7E8-2324-0046-BEC5-B070BEA4EBB0}" type="pres">
      <dgm:prSet presAssocID="{2E4368CB-1C70-DF4A-9524-DA64AFD17CE1}" presName="level3hierChild" presStyleCnt="0"/>
      <dgm:spPr/>
    </dgm:pt>
    <dgm:pt modelId="{49B93A5D-10D1-E649-A8C5-9B4DA67F424A}" type="pres">
      <dgm:prSet presAssocID="{584FCDF4-D01B-E946-B78B-B7FDB84C792A}" presName="conn2-1" presStyleLbl="parChTrans1D3" presStyleIdx="2" presStyleCnt="6"/>
      <dgm:spPr/>
      <dgm:t>
        <a:bodyPr/>
        <a:lstStyle/>
        <a:p>
          <a:endParaRPr lang="en-US"/>
        </a:p>
      </dgm:t>
    </dgm:pt>
    <dgm:pt modelId="{95E8A329-248C-604F-857A-16DD9DFE1E99}" type="pres">
      <dgm:prSet presAssocID="{584FCDF4-D01B-E946-B78B-B7FDB84C792A}" presName="connTx" presStyleLbl="parChTrans1D3" presStyleIdx="2" presStyleCnt="6"/>
      <dgm:spPr/>
      <dgm:t>
        <a:bodyPr/>
        <a:lstStyle/>
        <a:p>
          <a:endParaRPr lang="en-US"/>
        </a:p>
      </dgm:t>
    </dgm:pt>
    <dgm:pt modelId="{5A7649E0-5CE0-0E41-83E8-456F5458DAC6}" type="pres">
      <dgm:prSet presAssocID="{230DD719-D9EF-814A-AD99-896BA8ACDF49}" presName="root2" presStyleCnt="0"/>
      <dgm:spPr/>
    </dgm:pt>
    <dgm:pt modelId="{4E6941D7-4779-2749-BFAA-34CB83AB58D1}" type="pres">
      <dgm:prSet presAssocID="{230DD719-D9EF-814A-AD99-896BA8ACDF49}" presName="LevelTwoTextNode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3A9576-2609-7C45-B473-D2247E691EFC}" type="pres">
      <dgm:prSet presAssocID="{230DD719-D9EF-814A-AD99-896BA8ACDF49}" presName="level3hierChild" presStyleCnt="0"/>
      <dgm:spPr/>
    </dgm:pt>
    <dgm:pt modelId="{28F5E510-1CAD-034A-BFA9-E8C19F54C1A0}" type="pres">
      <dgm:prSet presAssocID="{08124C43-DD5C-0944-92E8-61049EBDF95E}" presName="conn2-1" presStyleLbl="parChTrans1D3" presStyleIdx="3" presStyleCnt="6"/>
      <dgm:spPr/>
      <dgm:t>
        <a:bodyPr/>
        <a:lstStyle/>
        <a:p>
          <a:endParaRPr lang="en-US"/>
        </a:p>
      </dgm:t>
    </dgm:pt>
    <dgm:pt modelId="{FC9D43E1-6503-3245-8FAD-2C5B3C043729}" type="pres">
      <dgm:prSet presAssocID="{08124C43-DD5C-0944-92E8-61049EBDF95E}" presName="connTx" presStyleLbl="parChTrans1D3" presStyleIdx="3" presStyleCnt="6"/>
      <dgm:spPr/>
      <dgm:t>
        <a:bodyPr/>
        <a:lstStyle/>
        <a:p>
          <a:endParaRPr lang="en-US"/>
        </a:p>
      </dgm:t>
    </dgm:pt>
    <dgm:pt modelId="{74AA0A98-BEBD-BF49-8B92-B8FF0EAE1200}" type="pres">
      <dgm:prSet presAssocID="{15171A26-B850-A342-BA61-F2CFD5D17A48}" presName="root2" presStyleCnt="0"/>
      <dgm:spPr/>
    </dgm:pt>
    <dgm:pt modelId="{C75FA8CE-685D-694A-85A6-76A7895BB5F4}" type="pres">
      <dgm:prSet presAssocID="{15171A26-B850-A342-BA61-F2CFD5D17A48}" presName="LevelTwoTextNode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4293518-8B04-564A-8EAF-3554F9FFFF11}" type="pres">
      <dgm:prSet presAssocID="{15171A26-B850-A342-BA61-F2CFD5D17A48}" presName="level3hierChild" presStyleCnt="0"/>
      <dgm:spPr/>
    </dgm:pt>
    <dgm:pt modelId="{08A74241-88EA-FE4E-A8B8-525CF0D34D0A}" type="pres">
      <dgm:prSet presAssocID="{0406CA50-9F58-CC43-B59C-27CB7F89E703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49AFADC5-174B-7140-AB5F-32F4D079E528}" type="pres">
      <dgm:prSet presAssocID="{0406CA50-9F58-CC43-B59C-27CB7F89E703}" presName="connTx" presStyleLbl="parChTrans1D2" presStyleIdx="2" presStyleCnt="3"/>
      <dgm:spPr/>
      <dgm:t>
        <a:bodyPr/>
        <a:lstStyle/>
        <a:p>
          <a:endParaRPr lang="en-US"/>
        </a:p>
      </dgm:t>
    </dgm:pt>
    <dgm:pt modelId="{50424B7D-DF3B-4648-9BCD-DEFF237FB110}" type="pres">
      <dgm:prSet presAssocID="{A95C74BA-EA46-5446-8E93-5763C223AB1B}" presName="root2" presStyleCnt="0"/>
      <dgm:spPr/>
    </dgm:pt>
    <dgm:pt modelId="{5061476B-1586-AE46-8DA5-7831992C847E}" type="pres">
      <dgm:prSet presAssocID="{A95C74BA-EA46-5446-8E93-5763C223AB1B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B7B3A2-A823-CA4E-8F89-06C29EAC923F}" type="pres">
      <dgm:prSet presAssocID="{A95C74BA-EA46-5446-8E93-5763C223AB1B}" presName="level3hierChild" presStyleCnt="0"/>
      <dgm:spPr/>
    </dgm:pt>
    <dgm:pt modelId="{84C0767C-A604-C840-90F1-57BC1E0877B4}" type="pres">
      <dgm:prSet presAssocID="{EA2B0C69-C29D-1841-B80F-A2B81D7AA761}" presName="conn2-1" presStyleLbl="parChTrans1D3" presStyleIdx="4" presStyleCnt="6"/>
      <dgm:spPr/>
      <dgm:t>
        <a:bodyPr/>
        <a:lstStyle/>
        <a:p>
          <a:endParaRPr lang="en-US"/>
        </a:p>
      </dgm:t>
    </dgm:pt>
    <dgm:pt modelId="{A6BBCDC8-D92A-6848-B8C3-66C36AB35C66}" type="pres">
      <dgm:prSet presAssocID="{EA2B0C69-C29D-1841-B80F-A2B81D7AA761}" presName="connTx" presStyleLbl="parChTrans1D3" presStyleIdx="4" presStyleCnt="6"/>
      <dgm:spPr/>
      <dgm:t>
        <a:bodyPr/>
        <a:lstStyle/>
        <a:p>
          <a:endParaRPr lang="en-US"/>
        </a:p>
      </dgm:t>
    </dgm:pt>
    <dgm:pt modelId="{F5598E1B-C379-5945-B25B-58F861C6E8AB}" type="pres">
      <dgm:prSet presAssocID="{C80FE5A0-9DAB-D448-A91E-17F419E61695}" presName="root2" presStyleCnt="0"/>
      <dgm:spPr/>
    </dgm:pt>
    <dgm:pt modelId="{F9268EFC-D573-D648-BC59-AE9548A3F386}" type="pres">
      <dgm:prSet presAssocID="{C80FE5A0-9DAB-D448-A91E-17F419E61695}" presName="LevelTwoTextNode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2B9DD3-6BCC-D34A-9231-A3F8A3886817}" type="pres">
      <dgm:prSet presAssocID="{C80FE5A0-9DAB-D448-A91E-17F419E61695}" presName="level3hierChild" presStyleCnt="0"/>
      <dgm:spPr/>
    </dgm:pt>
    <dgm:pt modelId="{9FB0EC69-ACD6-6245-AADE-564B1DDAB509}" type="pres">
      <dgm:prSet presAssocID="{3242D4FC-84B6-1348-97B6-EBA5D87B898A}" presName="conn2-1" presStyleLbl="parChTrans1D3" presStyleIdx="5" presStyleCnt="6"/>
      <dgm:spPr/>
      <dgm:t>
        <a:bodyPr/>
        <a:lstStyle/>
        <a:p>
          <a:endParaRPr lang="en-US"/>
        </a:p>
      </dgm:t>
    </dgm:pt>
    <dgm:pt modelId="{8274D1C6-47D1-E34D-BFD3-67F3CA9AEAB3}" type="pres">
      <dgm:prSet presAssocID="{3242D4FC-84B6-1348-97B6-EBA5D87B898A}" presName="connTx" presStyleLbl="parChTrans1D3" presStyleIdx="5" presStyleCnt="6"/>
      <dgm:spPr/>
      <dgm:t>
        <a:bodyPr/>
        <a:lstStyle/>
        <a:p>
          <a:endParaRPr lang="en-US"/>
        </a:p>
      </dgm:t>
    </dgm:pt>
    <dgm:pt modelId="{1741AD04-F006-5141-8C75-FD33726AA2A5}" type="pres">
      <dgm:prSet presAssocID="{1747E77C-8A5F-6948-A339-1ECEB6313BC7}" presName="root2" presStyleCnt="0"/>
      <dgm:spPr/>
    </dgm:pt>
    <dgm:pt modelId="{1E434061-1E07-9747-A5B0-AE93148FBFF5}" type="pres">
      <dgm:prSet presAssocID="{1747E77C-8A5F-6948-A339-1ECEB6313BC7}" presName="LevelTwoTextNode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F2F5835-D8A5-3441-A02E-6B75EDEDDEFA}" type="pres">
      <dgm:prSet presAssocID="{1747E77C-8A5F-6948-A339-1ECEB6313BC7}" presName="level3hierChild" presStyleCnt="0"/>
      <dgm:spPr/>
    </dgm:pt>
  </dgm:ptLst>
  <dgm:cxnLst>
    <dgm:cxn modelId="{A91EC27A-6ED4-0B4A-8F10-89F7FCFD869F}" srcId="{2E4368CB-1C70-DF4A-9524-DA64AFD17CE1}" destId="{230DD719-D9EF-814A-AD99-896BA8ACDF49}" srcOrd="0" destOrd="0" parTransId="{584FCDF4-D01B-E946-B78B-B7FDB84C792A}" sibTransId="{4DD215CC-8F2A-544C-9911-EDF296A3A13D}"/>
    <dgm:cxn modelId="{5EC0FFDF-1C94-F74A-BE2E-58716BF8CC8E}" type="presOf" srcId="{DB488FCE-375E-FD4A-A99B-2E3041F53B3B}" destId="{0F847F51-0BC6-A540-AE1F-7CCFDC1F0565}" srcOrd="0" destOrd="0" presId="urn:microsoft.com/office/officeart/2005/8/layout/hierarchy2"/>
    <dgm:cxn modelId="{53CD3051-A898-1C43-8AD4-FC8759437D76}" type="presOf" srcId="{A2E274D9-0C34-6940-A954-F173466228EB}" destId="{AB8F7B6C-1675-8C4B-B77C-58C147CBA704}" srcOrd="0" destOrd="0" presId="urn:microsoft.com/office/officeart/2005/8/layout/hierarchy2"/>
    <dgm:cxn modelId="{B7732E21-7BCF-0F46-AC8F-E778608E057A}" type="presOf" srcId="{3576A036-AFB6-E140-A598-0B9FE67F9E3A}" destId="{87241616-3DE6-7541-9361-AD0DC340EF02}" srcOrd="0" destOrd="0" presId="urn:microsoft.com/office/officeart/2005/8/layout/hierarchy2"/>
    <dgm:cxn modelId="{949C3DB5-05F4-AB48-8F6F-AE1AF05298BD}" type="presOf" srcId="{6BFBF50A-E61E-2242-8022-AD439606092E}" destId="{4DDAC5BA-CF24-824E-A0B8-90B57E68785D}" srcOrd="1" destOrd="0" presId="urn:microsoft.com/office/officeart/2005/8/layout/hierarchy2"/>
    <dgm:cxn modelId="{C13A855B-F346-8140-B2B7-F14B0F5FD2CD}" type="presOf" srcId="{6BFBF50A-E61E-2242-8022-AD439606092E}" destId="{81404C1C-2AF5-9146-8097-75965B6E696A}" srcOrd="0" destOrd="0" presId="urn:microsoft.com/office/officeart/2005/8/layout/hierarchy2"/>
    <dgm:cxn modelId="{35E911F1-FF50-FB4C-841B-4C287B0809A1}" type="presOf" srcId="{3242D4FC-84B6-1348-97B6-EBA5D87B898A}" destId="{9FB0EC69-ACD6-6245-AADE-564B1DDAB509}" srcOrd="0" destOrd="0" presId="urn:microsoft.com/office/officeart/2005/8/layout/hierarchy2"/>
    <dgm:cxn modelId="{536C3029-5229-3D45-B574-69424E5A0823}" srcId="{BD2D7B6F-F5D3-0045-AA60-FFD24738CB82}" destId="{A95C74BA-EA46-5446-8E93-5763C223AB1B}" srcOrd="2" destOrd="0" parTransId="{0406CA50-9F58-CC43-B59C-27CB7F89E703}" sibTransId="{C9063997-89DC-3848-B931-5C2BF67B625D}"/>
    <dgm:cxn modelId="{E8544754-A49E-124F-AC85-81E01F402157}" type="presOf" srcId="{A95C74BA-EA46-5446-8E93-5763C223AB1B}" destId="{5061476B-1586-AE46-8DA5-7831992C847E}" srcOrd="0" destOrd="0" presId="urn:microsoft.com/office/officeart/2005/8/layout/hierarchy2"/>
    <dgm:cxn modelId="{487CE594-C923-B74D-A461-019F9C169299}" type="presOf" srcId="{3242D4FC-84B6-1348-97B6-EBA5D87B898A}" destId="{8274D1C6-47D1-E34D-BFD3-67F3CA9AEAB3}" srcOrd="1" destOrd="0" presId="urn:microsoft.com/office/officeart/2005/8/layout/hierarchy2"/>
    <dgm:cxn modelId="{4DC139C5-A6DB-854A-AF18-7B2FE1E91F70}" srcId="{DB488FCE-375E-FD4A-A99B-2E3041F53B3B}" destId="{BD2D7B6F-F5D3-0045-AA60-FFD24738CB82}" srcOrd="0" destOrd="0" parTransId="{EA223DB0-8E2C-5445-9B6C-4F1984A72BA7}" sibTransId="{B277659F-2044-684A-94D8-A1D21D22C7B2}"/>
    <dgm:cxn modelId="{4A737021-4AE1-B148-8F3D-EF0BCB5752DF}" srcId="{D28ECA1B-2D94-0B48-AF46-A04F7AE9335E}" destId="{611AE16E-D709-A241-AA4A-9E7370958885}" srcOrd="1" destOrd="0" parTransId="{793FD7A9-1CAF-2140-9E6F-970EE1822F9A}" sibTransId="{ACFC436D-2E93-A34D-8851-473F6CF7F5D6}"/>
    <dgm:cxn modelId="{025147AC-C8B5-EE48-B5BA-DC3855F01072}" type="presOf" srcId="{BD2D7B6F-F5D3-0045-AA60-FFD24738CB82}" destId="{8B0D0BE4-436D-DF42-8835-0F0CD1884F38}" srcOrd="0" destOrd="0" presId="urn:microsoft.com/office/officeart/2005/8/layout/hierarchy2"/>
    <dgm:cxn modelId="{E881C738-E3D3-0E45-9D44-2245BC8F621F}" type="presOf" srcId="{08124C43-DD5C-0944-92E8-61049EBDF95E}" destId="{FC9D43E1-6503-3245-8FAD-2C5B3C043729}" srcOrd="1" destOrd="0" presId="urn:microsoft.com/office/officeart/2005/8/layout/hierarchy2"/>
    <dgm:cxn modelId="{B52B80F4-9332-8E4C-AC4E-08613D925215}" srcId="{A95C74BA-EA46-5446-8E93-5763C223AB1B}" destId="{C80FE5A0-9DAB-D448-A91E-17F419E61695}" srcOrd="0" destOrd="0" parTransId="{EA2B0C69-C29D-1841-B80F-A2B81D7AA761}" sibTransId="{7C6CBF5A-C8A9-A043-A348-B32CEC3B0A6E}"/>
    <dgm:cxn modelId="{DEC811CB-D385-BE43-80B6-6E19C0A659BF}" type="presOf" srcId="{EA2B0C69-C29D-1841-B80F-A2B81D7AA761}" destId="{A6BBCDC8-D92A-6848-B8C3-66C36AB35C66}" srcOrd="1" destOrd="0" presId="urn:microsoft.com/office/officeart/2005/8/layout/hierarchy2"/>
    <dgm:cxn modelId="{33230068-F1DB-B14E-BCC8-3785D20A04BF}" type="presOf" srcId="{0406CA50-9F58-CC43-B59C-27CB7F89E703}" destId="{08A74241-88EA-FE4E-A8B8-525CF0D34D0A}" srcOrd="0" destOrd="0" presId="urn:microsoft.com/office/officeart/2005/8/layout/hierarchy2"/>
    <dgm:cxn modelId="{9C89F816-853D-1341-8540-074613686091}" type="presOf" srcId="{584FCDF4-D01B-E946-B78B-B7FDB84C792A}" destId="{95E8A329-248C-604F-857A-16DD9DFE1E99}" srcOrd="1" destOrd="0" presId="urn:microsoft.com/office/officeart/2005/8/layout/hierarchy2"/>
    <dgm:cxn modelId="{158DCE0F-A929-7543-B1F3-C2A2F19F768A}" type="presOf" srcId="{1747E77C-8A5F-6948-A339-1ECEB6313BC7}" destId="{1E434061-1E07-9747-A5B0-AE93148FBFF5}" srcOrd="0" destOrd="0" presId="urn:microsoft.com/office/officeart/2005/8/layout/hierarchy2"/>
    <dgm:cxn modelId="{62D74C75-4435-9249-8D73-EEFE2604173E}" srcId="{D28ECA1B-2D94-0B48-AF46-A04F7AE9335E}" destId="{A2E274D9-0C34-6940-A954-F173466228EB}" srcOrd="0" destOrd="0" parTransId="{6BFBF50A-E61E-2242-8022-AD439606092E}" sibTransId="{889C3224-0288-4E46-8B5C-47D9A74FEDFF}"/>
    <dgm:cxn modelId="{87C1EF21-9360-0B40-9530-79117DA96013}" type="presOf" srcId="{2E4368CB-1C70-DF4A-9524-DA64AFD17CE1}" destId="{8B9A6741-112D-5B44-931F-15302F01C809}" srcOrd="0" destOrd="0" presId="urn:microsoft.com/office/officeart/2005/8/layout/hierarchy2"/>
    <dgm:cxn modelId="{51028C39-B692-8B4A-AA28-866F2E102A01}" type="presOf" srcId="{793FD7A9-1CAF-2140-9E6F-970EE1822F9A}" destId="{6D119CEA-ED91-EA4E-948F-27BEA715AEE4}" srcOrd="1" destOrd="0" presId="urn:microsoft.com/office/officeart/2005/8/layout/hierarchy2"/>
    <dgm:cxn modelId="{18637FD3-6DC4-FC46-B08A-D8B64163E5D3}" type="presOf" srcId="{793FD7A9-1CAF-2140-9E6F-970EE1822F9A}" destId="{3423EC6C-BFCF-FA4E-A87E-928E00E792AA}" srcOrd="0" destOrd="0" presId="urn:microsoft.com/office/officeart/2005/8/layout/hierarchy2"/>
    <dgm:cxn modelId="{2188367F-1A60-C643-ACFC-D8B83F292069}" type="presOf" srcId="{EA2B0C69-C29D-1841-B80F-A2B81D7AA761}" destId="{84C0767C-A604-C840-90F1-57BC1E0877B4}" srcOrd="0" destOrd="0" presId="urn:microsoft.com/office/officeart/2005/8/layout/hierarchy2"/>
    <dgm:cxn modelId="{3381E144-3E0C-1044-B3FD-74237BBFF86A}" srcId="{A95C74BA-EA46-5446-8E93-5763C223AB1B}" destId="{1747E77C-8A5F-6948-A339-1ECEB6313BC7}" srcOrd="1" destOrd="0" parTransId="{3242D4FC-84B6-1348-97B6-EBA5D87B898A}" sibTransId="{09CFC21B-9779-CA48-8AB2-7091F54E7A0A}"/>
    <dgm:cxn modelId="{C175DECB-3701-114F-9099-452CAE52AAC8}" type="presOf" srcId="{15171A26-B850-A342-BA61-F2CFD5D17A48}" destId="{C75FA8CE-685D-694A-85A6-76A7895BB5F4}" srcOrd="0" destOrd="0" presId="urn:microsoft.com/office/officeart/2005/8/layout/hierarchy2"/>
    <dgm:cxn modelId="{B360F1F7-ACC0-E446-9BF3-DDEC6EDAF2EA}" type="presOf" srcId="{C80FE5A0-9DAB-D448-A91E-17F419E61695}" destId="{F9268EFC-D573-D648-BC59-AE9548A3F386}" srcOrd="0" destOrd="0" presId="urn:microsoft.com/office/officeart/2005/8/layout/hierarchy2"/>
    <dgm:cxn modelId="{B8BFBEA4-E9EF-554C-8917-05C25E770B99}" type="presOf" srcId="{230DD719-D9EF-814A-AD99-896BA8ACDF49}" destId="{4E6941D7-4779-2749-BFAA-34CB83AB58D1}" srcOrd="0" destOrd="0" presId="urn:microsoft.com/office/officeart/2005/8/layout/hierarchy2"/>
    <dgm:cxn modelId="{DA60D0A1-E21F-C948-9CBB-C98680DB659A}" srcId="{BD2D7B6F-F5D3-0045-AA60-FFD24738CB82}" destId="{D28ECA1B-2D94-0B48-AF46-A04F7AE9335E}" srcOrd="0" destOrd="0" parTransId="{764951DE-7DCC-C944-B5A8-2099116BF1EC}" sibTransId="{B2856EF0-57B3-2344-A961-4F41104D1F32}"/>
    <dgm:cxn modelId="{9602291B-08B2-494C-A500-CEF07D1DD8DC}" type="presOf" srcId="{D28ECA1B-2D94-0B48-AF46-A04F7AE9335E}" destId="{4F584A9B-E6A1-7144-ABFF-694949592A70}" srcOrd="0" destOrd="0" presId="urn:microsoft.com/office/officeart/2005/8/layout/hierarchy2"/>
    <dgm:cxn modelId="{1D661BE4-CD00-0441-AAB5-D044C46A5748}" type="presOf" srcId="{08124C43-DD5C-0944-92E8-61049EBDF95E}" destId="{28F5E510-1CAD-034A-BFA9-E8C19F54C1A0}" srcOrd="0" destOrd="0" presId="urn:microsoft.com/office/officeart/2005/8/layout/hierarchy2"/>
    <dgm:cxn modelId="{3FBA594D-359D-F449-BA7D-D1DE822F6279}" type="presOf" srcId="{3576A036-AFB6-E140-A598-0B9FE67F9E3A}" destId="{AA3C1B16-1A08-7347-B6B0-49663A6C9FD5}" srcOrd="1" destOrd="0" presId="urn:microsoft.com/office/officeart/2005/8/layout/hierarchy2"/>
    <dgm:cxn modelId="{7DD436CB-4876-4A47-9C79-CB6405BE425B}" type="presOf" srcId="{0406CA50-9F58-CC43-B59C-27CB7F89E703}" destId="{49AFADC5-174B-7140-AB5F-32F4D079E528}" srcOrd="1" destOrd="0" presId="urn:microsoft.com/office/officeart/2005/8/layout/hierarchy2"/>
    <dgm:cxn modelId="{5E8D4D1F-8539-2540-8255-90B9DE8E9751}" type="presOf" srcId="{764951DE-7DCC-C944-B5A8-2099116BF1EC}" destId="{4B421628-7764-8B48-8402-D7B93410FBAE}" srcOrd="0" destOrd="0" presId="urn:microsoft.com/office/officeart/2005/8/layout/hierarchy2"/>
    <dgm:cxn modelId="{5B701B2A-D23D-C749-A211-2F5F5EE0AD32}" type="presOf" srcId="{764951DE-7DCC-C944-B5A8-2099116BF1EC}" destId="{9AACFB51-A9C4-B04D-8F7B-F3649F8DC69B}" srcOrd="1" destOrd="0" presId="urn:microsoft.com/office/officeart/2005/8/layout/hierarchy2"/>
    <dgm:cxn modelId="{6498384A-ECB3-0A49-B578-65CB38C9CC1F}" type="presOf" srcId="{584FCDF4-D01B-E946-B78B-B7FDB84C792A}" destId="{49B93A5D-10D1-E649-A8C5-9B4DA67F424A}" srcOrd="0" destOrd="0" presId="urn:microsoft.com/office/officeart/2005/8/layout/hierarchy2"/>
    <dgm:cxn modelId="{4FBAFA0A-BED8-0B4E-87F5-8E324077C4DC}" srcId="{2E4368CB-1C70-DF4A-9524-DA64AFD17CE1}" destId="{15171A26-B850-A342-BA61-F2CFD5D17A48}" srcOrd="1" destOrd="0" parTransId="{08124C43-DD5C-0944-92E8-61049EBDF95E}" sibTransId="{440D8F78-40C9-DB4B-8652-06DD946AF718}"/>
    <dgm:cxn modelId="{0203AEE5-91E3-B743-B260-57E62A27FABD}" srcId="{BD2D7B6F-F5D3-0045-AA60-FFD24738CB82}" destId="{2E4368CB-1C70-DF4A-9524-DA64AFD17CE1}" srcOrd="1" destOrd="0" parTransId="{3576A036-AFB6-E140-A598-0B9FE67F9E3A}" sibTransId="{1FCFEF51-CDE7-AA4E-884F-3C98EDD51E87}"/>
    <dgm:cxn modelId="{83D335AA-D534-1649-B461-363A2FEB03A8}" type="presOf" srcId="{611AE16E-D709-A241-AA4A-9E7370958885}" destId="{7AECD077-784B-4348-A373-67E1F5781BA3}" srcOrd="0" destOrd="0" presId="urn:microsoft.com/office/officeart/2005/8/layout/hierarchy2"/>
    <dgm:cxn modelId="{40B6838C-9F78-684A-ABA3-79FBBC16E7ED}" type="presParOf" srcId="{0F847F51-0BC6-A540-AE1F-7CCFDC1F0565}" destId="{DAAA43C5-826B-E34F-B169-F6F33B9B6896}" srcOrd="0" destOrd="0" presId="urn:microsoft.com/office/officeart/2005/8/layout/hierarchy2"/>
    <dgm:cxn modelId="{6117ADCD-C6B5-2C46-9A29-72B792B825CB}" type="presParOf" srcId="{DAAA43C5-826B-E34F-B169-F6F33B9B6896}" destId="{8B0D0BE4-436D-DF42-8835-0F0CD1884F38}" srcOrd="0" destOrd="0" presId="urn:microsoft.com/office/officeart/2005/8/layout/hierarchy2"/>
    <dgm:cxn modelId="{C3A707D4-1027-6444-9141-5FF9016A49E5}" type="presParOf" srcId="{DAAA43C5-826B-E34F-B169-F6F33B9B6896}" destId="{AC684639-330E-9D4A-B3F1-194BACD8F112}" srcOrd="1" destOrd="0" presId="urn:microsoft.com/office/officeart/2005/8/layout/hierarchy2"/>
    <dgm:cxn modelId="{ACDBFE9A-4BAD-494A-8AB1-999DCCE34FD5}" type="presParOf" srcId="{AC684639-330E-9D4A-B3F1-194BACD8F112}" destId="{4B421628-7764-8B48-8402-D7B93410FBAE}" srcOrd="0" destOrd="0" presId="urn:microsoft.com/office/officeart/2005/8/layout/hierarchy2"/>
    <dgm:cxn modelId="{EBC3E81A-FA11-DA41-BD9F-D28DEBB0FE0C}" type="presParOf" srcId="{4B421628-7764-8B48-8402-D7B93410FBAE}" destId="{9AACFB51-A9C4-B04D-8F7B-F3649F8DC69B}" srcOrd="0" destOrd="0" presId="urn:microsoft.com/office/officeart/2005/8/layout/hierarchy2"/>
    <dgm:cxn modelId="{857704D2-C3E2-A046-80D8-A7E3C165177C}" type="presParOf" srcId="{AC684639-330E-9D4A-B3F1-194BACD8F112}" destId="{26633AEF-77BE-1447-AFEF-EB8A85053E7A}" srcOrd="1" destOrd="0" presId="urn:microsoft.com/office/officeart/2005/8/layout/hierarchy2"/>
    <dgm:cxn modelId="{FADA5600-30B5-6746-8395-D4331C0BA3A3}" type="presParOf" srcId="{26633AEF-77BE-1447-AFEF-EB8A85053E7A}" destId="{4F584A9B-E6A1-7144-ABFF-694949592A70}" srcOrd="0" destOrd="0" presId="urn:microsoft.com/office/officeart/2005/8/layout/hierarchy2"/>
    <dgm:cxn modelId="{BC48BAF9-69D2-294C-9FFA-A8C99DC90E97}" type="presParOf" srcId="{26633AEF-77BE-1447-AFEF-EB8A85053E7A}" destId="{674F2751-7DB2-5F40-BBED-CF8FD394C367}" srcOrd="1" destOrd="0" presId="urn:microsoft.com/office/officeart/2005/8/layout/hierarchy2"/>
    <dgm:cxn modelId="{63D49EA8-0326-1347-B55E-26B2964F2CB0}" type="presParOf" srcId="{674F2751-7DB2-5F40-BBED-CF8FD394C367}" destId="{81404C1C-2AF5-9146-8097-75965B6E696A}" srcOrd="0" destOrd="0" presId="urn:microsoft.com/office/officeart/2005/8/layout/hierarchy2"/>
    <dgm:cxn modelId="{9A938042-C154-BC45-B86F-7918069E0742}" type="presParOf" srcId="{81404C1C-2AF5-9146-8097-75965B6E696A}" destId="{4DDAC5BA-CF24-824E-A0B8-90B57E68785D}" srcOrd="0" destOrd="0" presId="urn:microsoft.com/office/officeart/2005/8/layout/hierarchy2"/>
    <dgm:cxn modelId="{35F3C54A-C6B5-684C-85B6-F08321DD8AAC}" type="presParOf" srcId="{674F2751-7DB2-5F40-BBED-CF8FD394C367}" destId="{BF67FE15-C113-9E4F-A662-20BDE956D359}" srcOrd="1" destOrd="0" presId="urn:microsoft.com/office/officeart/2005/8/layout/hierarchy2"/>
    <dgm:cxn modelId="{2F5BC82C-4DB2-014F-9EA2-2F2489789F9A}" type="presParOf" srcId="{BF67FE15-C113-9E4F-A662-20BDE956D359}" destId="{AB8F7B6C-1675-8C4B-B77C-58C147CBA704}" srcOrd="0" destOrd="0" presId="urn:microsoft.com/office/officeart/2005/8/layout/hierarchy2"/>
    <dgm:cxn modelId="{27F3039A-CDA9-2043-87A7-314557FD88C5}" type="presParOf" srcId="{BF67FE15-C113-9E4F-A662-20BDE956D359}" destId="{807417B7-03F5-9243-A1B4-7F4E87604E31}" srcOrd="1" destOrd="0" presId="urn:microsoft.com/office/officeart/2005/8/layout/hierarchy2"/>
    <dgm:cxn modelId="{1FEEB42F-098E-3744-966C-4530D5568A48}" type="presParOf" srcId="{674F2751-7DB2-5F40-BBED-CF8FD394C367}" destId="{3423EC6C-BFCF-FA4E-A87E-928E00E792AA}" srcOrd="2" destOrd="0" presId="urn:microsoft.com/office/officeart/2005/8/layout/hierarchy2"/>
    <dgm:cxn modelId="{4873C7D8-C626-8E49-9F82-DC05047A2F35}" type="presParOf" srcId="{3423EC6C-BFCF-FA4E-A87E-928E00E792AA}" destId="{6D119CEA-ED91-EA4E-948F-27BEA715AEE4}" srcOrd="0" destOrd="0" presId="urn:microsoft.com/office/officeart/2005/8/layout/hierarchy2"/>
    <dgm:cxn modelId="{7587B44C-1368-1040-952C-973FF7310622}" type="presParOf" srcId="{674F2751-7DB2-5F40-BBED-CF8FD394C367}" destId="{49C957A6-AA94-0145-B8E2-8E314B6C06FB}" srcOrd="3" destOrd="0" presId="urn:microsoft.com/office/officeart/2005/8/layout/hierarchy2"/>
    <dgm:cxn modelId="{854C451A-1200-FA48-8114-FF63D5D7A8A3}" type="presParOf" srcId="{49C957A6-AA94-0145-B8E2-8E314B6C06FB}" destId="{7AECD077-784B-4348-A373-67E1F5781BA3}" srcOrd="0" destOrd="0" presId="urn:microsoft.com/office/officeart/2005/8/layout/hierarchy2"/>
    <dgm:cxn modelId="{D402DCC8-C895-8F4B-BD79-00414C9CA290}" type="presParOf" srcId="{49C957A6-AA94-0145-B8E2-8E314B6C06FB}" destId="{B871DE93-9BF4-C94D-BBBC-0BA049131614}" srcOrd="1" destOrd="0" presId="urn:microsoft.com/office/officeart/2005/8/layout/hierarchy2"/>
    <dgm:cxn modelId="{BF6DBDF0-4F2B-3146-B8D0-F3FCCB60E410}" type="presParOf" srcId="{AC684639-330E-9D4A-B3F1-194BACD8F112}" destId="{87241616-3DE6-7541-9361-AD0DC340EF02}" srcOrd="2" destOrd="0" presId="urn:microsoft.com/office/officeart/2005/8/layout/hierarchy2"/>
    <dgm:cxn modelId="{45DA5D9D-F3F6-1A41-B11C-49C70AD8CDB2}" type="presParOf" srcId="{87241616-3DE6-7541-9361-AD0DC340EF02}" destId="{AA3C1B16-1A08-7347-B6B0-49663A6C9FD5}" srcOrd="0" destOrd="0" presId="urn:microsoft.com/office/officeart/2005/8/layout/hierarchy2"/>
    <dgm:cxn modelId="{1F12D70E-DD57-CB49-BE2E-8BDA9FFC62CC}" type="presParOf" srcId="{AC684639-330E-9D4A-B3F1-194BACD8F112}" destId="{7FF2F4CC-DC2C-7844-B734-C4D740994BE3}" srcOrd="3" destOrd="0" presId="urn:microsoft.com/office/officeart/2005/8/layout/hierarchy2"/>
    <dgm:cxn modelId="{10E4BBA8-F7F5-E442-8342-5E375FE15E15}" type="presParOf" srcId="{7FF2F4CC-DC2C-7844-B734-C4D740994BE3}" destId="{8B9A6741-112D-5B44-931F-15302F01C809}" srcOrd="0" destOrd="0" presId="urn:microsoft.com/office/officeart/2005/8/layout/hierarchy2"/>
    <dgm:cxn modelId="{9D176D0A-C396-2A41-A759-812AE40965F2}" type="presParOf" srcId="{7FF2F4CC-DC2C-7844-B734-C4D740994BE3}" destId="{7EC9F7E8-2324-0046-BEC5-B070BEA4EBB0}" srcOrd="1" destOrd="0" presId="urn:microsoft.com/office/officeart/2005/8/layout/hierarchy2"/>
    <dgm:cxn modelId="{70579A50-99B0-3B4D-ADCD-EFEE77CE1854}" type="presParOf" srcId="{7EC9F7E8-2324-0046-BEC5-B070BEA4EBB0}" destId="{49B93A5D-10D1-E649-A8C5-9B4DA67F424A}" srcOrd="0" destOrd="0" presId="urn:microsoft.com/office/officeart/2005/8/layout/hierarchy2"/>
    <dgm:cxn modelId="{0917B3D4-AE06-D84C-86CC-15CBE7C24FBE}" type="presParOf" srcId="{49B93A5D-10D1-E649-A8C5-9B4DA67F424A}" destId="{95E8A329-248C-604F-857A-16DD9DFE1E99}" srcOrd="0" destOrd="0" presId="urn:microsoft.com/office/officeart/2005/8/layout/hierarchy2"/>
    <dgm:cxn modelId="{5697E0AD-E5AC-8341-8174-F7CC480FFC92}" type="presParOf" srcId="{7EC9F7E8-2324-0046-BEC5-B070BEA4EBB0}" destId="{5A7649E0-5CE0-0E41-83E8-456F5458DAC6}" srcOrd="1" destOrd="0" presId="urn:microsoft.com/office/officeart/2005/8/layout/hierarchy2"/>
    <dgm:cxn modelId="{3AE676A9-6235-2344-BF84-C99CF8ECCF29}" type="presParOf" srcId="{5A7649E0-5CE0-0E41-83E8-456F5458DAC6}" destId="{4E6941D7-4779-2749-BFAA-34CB83AB58D1}" srcOrd="0" destOrd="0" presId="urn:microsoft.com/office/officeart/2005/8/layout/hierarchy2"/>
    <dgm:cxn modelId="{956F15DF-55C4-8247-99D9-52347656537B}" type="presParOf" srcId="{5A7649E0-5CE0-0E41-83E8-456F5458DAC6}" destId="{AC3A9576-2609-7C45-B473-D2247E691EFC}" srcOrd="1" destOrd="0" presId="urn:microsoft.com/office/officeart/2005/8/layout/hierarchy2"/>
    <dgm:cxn modelId="{2378AB00-0FDC-C44B-880A-5DDBEE7E5933}" type="presParOf" srcId="{7EC9F7E8-2324-0046-BEC5-B070BEA4EBB0}" destId="{28F5E510-1CAD-034A-BFA9-E8C19F54C1A0}" srcOrd="2" destOrd="0" presId="urn:microsoft.com/office/officeart/2005/8/layout/hierarchy2"/>
    <dgm:cxn modelId="{BD676E8E-ECC9-5847-8637-50022B1B9A59}" type="presParOf" srcId="{28F5E510-1CAD-034A-BFA9-E8C19F54C1A0}" destId="{FC9D43E1-6503-3245-8FAD-2C5B3C043729}" srcOrd="0" destOrd="0" presId="urn:microsoft.com/office/officeart/2005/8/layout/hierarchy2"/>
    <dgm:cxn modelId="{C3EF4D80-7C3A-7B41-8C02-8780173F4F5F}" type="presParOf" srcId="{7EC9F7E8-2324-0046-BEC5-B070BEA4EBB0}" destId="{74AA0A98-BEBD-BF49-8B92-B8FF0EAE1200}" srcOrd="3" destOrd="0" presId="urn:microsoft.com/office/officeart/2005/8/layout/hierarchy2"/>
    <dgm:cxn modelId="{2976E864-6029-BB48-A68E-C697B7187932}" type="presParOf" srcId="{74AA0A98-BEBD-BF49-8B92-B8FF0EAE1200}" destId="{C75FA8CE-685D-694A-85A6-76A7895BB5F4}" srcOrd="0" destOrd="0" presId="urn:microsoft.com/office/officeart/2005/8/layout/hierarchy2"/>
    <dgm:cxn modelId="{D05B77BE-3888-6C41-9CC4-75C17CB5D292}" type="presParOf" srcId="{74AA0A98-BEBD-BF49-8B92-B8FF0EAE1200}" destId="{F4293518-8B04-564A-8EAF-3554F9FFFF11}" srcOrd="1" destOrd="0" presId="urn:microsoft.com/office/officeart/2005/8/layout/hierarchy2"/>
    <dgm:cxn modelId="{EC5CF35A-8AE8-3649-9515-023DB5D13663}" type="presParOf" srcId="{AC684639-330E-9D4A-B3F1-194BACD8F112}" destId="{08A74241-88EA-FE4E-A8B8-525CF0D34D0A}" srcOrd="4" destOrd="0" presId="urn:microsoft.com/office/officeart/2005/8/layout/hierarchy2"/>
    <dgm:cxn modelId="{FE06E4AE-7DB7-E64F-94A7-1608DC0E1841}" type="presParOf" srcId="{08A74241-88EA-FE4E-A8B8-525CF0D34D0A}" destId="{49AFADC5-174B-7140-AB5F-32F4D079E528}" srcOrd="0" destOrd="0" presId="urn:microsoft.com/office/officeart/2005/8/layout/hierarchy2"/>
    <dgm:cxn modelId="{E9E0A81F-D16A-3B40-89C9-8BE93EA5CEB7}" type="presParOf" srcId="{AC684639-330E-9D4A-B3F1-194BACD8F112}" destId="{50424B7D-DF3B-4648-9BCD-DEFF237FB110}" srcOrd="5" destOrd="0" presId="urn:microsoft.com/office/officeart/2005/8/layout/hierarchy2"/>
    <dgm:cxn modelId="{051D3DF7-BAB3-2E40-A9CD-3AB93A40B4EF}" type="presParOf" srcId="{50424B7D-DF3B-4648-9BCD-DEFF237FB110}" destId="{5061476B-1586-AE46-8DA5-7831992C847E}" srcOrd="0" destOrd="0" presId="urn:microsoft.com/office/officeart/2005/8/layout/hierarchy2"/>
    <dgm:cxn modelId="{0A447A86-CA61-E84C-894D-8B78509DEE9C}" type="presParOf" srcId="{50424B7D-DF3B-4648-9BCD-DEFF237FB110}" destId="{EAB7B3A2-A823-CA4E-8F89-06C29EAC923F}" srcOrd="1" destOrd="0" presId="urn:microsoft.com/office/officeart/2005/8/layout/hierarchy2"/>
    <dgm:cxn modelId="{C9B36907-21B4-5E4F-8DE2-BEE2046B7967}" type="presParOf" srcId="{EAB7B3A2-A823-CA4E-8F89-06C29EAC923F}" destId="{84C0767C-A604-C840-90F1-57BC1E0877B4}" srcOrd="0" destOrd="0" presId="urn:microsoft.com/office/officeart/2005/8/layout/hierarchy2"/>
    <dgm:cxn modelId="{602CCB64-61BF-7446-846D-3360D7FC8D73}" type="presParOf" srcId="{84C0767C-A604-C840-90F1-57BC1E0877B4}" destId="{A6BBCDC8-D92A-6848-B8C3-66C36AB35C66}" srcOrd="0" destOrd="0" presId="urn:microsoft.com/office/officeart/2005/8/layout/hierarchy2"/>
    <dgm:cxn modelId="{626B46E7-169B-7E42-9CD6-314216169E03}" type="presParOf" srcId="{EAB7B3A2-A823-CA4E-8F89-06C29EAC923F}" destId="{F5598E1B-C379-5945-B25B-58F861C6E8AB}" srcOrd="1" destOrd="0" presId="urn:microsoft.com/office/officeart/2005/8/layout/hierarchy2"/>
    <dgm:cxn modelId="{35B2E541-5E62-5E40-A2AE-043B53AF7320}" type="presParOf" srcId="{F5598E1B-C379-5945-B25B-58F861C6E8AB}" destId="{F9268EFC-D573-D648-BC59-AE9548A3F386}" srcOrd="0" destOrd="0" presId="urn:microsoft.com/office/officeart/2005/8/layout/hierarchy2"/>
    <dgm:cxn modelId="{A6657C68-6B9B-1544-83CA-084C1558968E}" type="presParOf" srcId="{F5598E1B-C379-5945-B25B-58F861C6E8AB}" destId="{662B9DD3-6BCC-D34A-9231-A3F8A3886817}" srcOrd="1" destOrd="0" presId="urn:microsoft.com/office/officeart/2005/8/layout/hierarchy2"/>
    <dgm:cxn modelId="{69A0A7DC-7E0D-8F48-BD69-AD480D3CFA02}" type="presParOf" srcId="{EAB7B3A2-A823-CA4E-8F89-06C29EAC923F}" destId="{9FB0EC69-ACD6-6245-AADE-564B1DDAB509}" srcOrd="2" destOrd="0" presId="urn:microsoft.com/office/officeart/2005/8/layout/hierarchy2"/>
    <dgm:cxn modelId="{1512FDD8-9766-2C4B-BC6D-645EFEDBDBFA}" type="presParOf" srcId="{9FB0EC69-ACD6-6245-AADE-564B1DDAB509}" destId="{8274D1C6-47D1-E34D-BFD3-67F3CA9AEAB3}" srcOrd="0" destOrd="0" presId="urn:microsoft.com/office/officeart/2005/8/layout/hierarchy2"/>
    <dgm:cxn modelId="{8F398F60-981F-E14D-AF90-0EF7044213EF}" type="presParOf" srcId="{EAB7B3A2-A823-CA4E-8F89-06C29EAC923F}" destId="{1741AD04-F006-5141-8C75-FD33726AA2A5}" srcOrd="3" destOrd="0" presId="urn:microsoft.com/office/officeart/2005/8/layout/hierarchy2"/>
    <dgm:cxn modelId="{9D6A4F0D-927D-814D-BE29-B804779B5755}" type="presParOf" srcId="{1741AD04-F006-5141-8C75-FD33726AA2A5}" destId="{1E434061-1E07-9747-A5B0-AE93148FBFF5}" srcOrd="0" destOrd="0" presId="urn:microsoft.com/office/officeart/2005/8/layout/hierarchy2"/>
    <dgm:cxn modelId="{EA626B64-D4CB-424C-877B-B0C38258459E}" type="presParOf" srcId="{1741AD04-F006-5141-8C75-FD33726AA2A5}" destId="{CF2F5835-D8A5-3441-A02E-6B75EDEDDEF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B488FCE-375E-FD4A-A99B-2E3041F53B3B}" type="doc">
      <dgm:prSet loTypeId="urn:microsoft.com/office/officeart/2005/8/layout/hierarchy2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D2D7B6F-F5D3-0045-AA60-FFD24738CB82}">
      <dgm:prSet phldrT="[Text]" custT="1"/>
      <dgm:spPr/>
      <dgm:t>
        <a:bodyPr/>
        <a:lstStyle/>
        <a:p>
          <a:r>
            <a:rPr lang="en-US" sz="2400" b="1" dirty="0" smtClean="0">
              <a:solidFill>
                <a:schemeClr val="tx1"/>
              </a:solidFill>
            </a:rPr>
            <a:t>Faith Practices </a:t>
          </a:r>
          <a:br>
            <a:rPr lang="en-US" sz="2400" b="1" dirty="0" smtClean="0">
              <a:solidFill>
                <a:schemeClr val="tx1"/>
              </a:solidFill>
            </a:rPr>
          </a:br>
          <a:r>
            <a:rPr lang="en-US" sz="2400" b="1" dirty="0" smtClean="0">
              <a:solidFill>
                <a:schemeClr val="tx1"/>
              </a:solidFill>
            </a:rPr>
            <a:t>@ Home</a:t>
          </a:r>
          <a:endParaRPr lang="en-US" sz="2400" b="1" dirty="0">
            <a:solidFill>
              <a:schemeClr val="tx1"/>
            </a:solidFill>
          </a:endParaRPr>
        </a:p>
      </dgm:t>
    </dgm:pt>
    <dgm:pt modelId="{EA223DB0-8E2C-5445-9B6C-4F1984A72BA7}" type="parTrans" cxnId="{4DC139C5-A6DB-854A-AF18-7B2FE1E91F70}">
      <dgm:prSet/>
      <dgm:spPr/>
      <dgm:t>
        <a:bodyPr/>
        <a:lstStyle/>
        <a:p>
          <a:endParaRPr lang="en-US"/>
        </a:p>
      </dgm:t>
    </dgm:pt>
    <dgm:pt modelId="{B277659F-2044-684A-94D8-A1D21D22C7B2}" type="sibTrans" cxnId="{4DC139C5-A6DB-854A-AF18-7B2FE1E91F70}">
      <dgm:prSet/>
      <dgm:spPr/>
      <dgm:t>
        <a:bodyPr/>
        <a:lstStyle/>
        <a:p>
          <a:endParaRPr lang="en-US"/>
        </a:p>
      </dgm:t>
    </dgm:pt>
    <dgm:pt modelId="{D28ECA1B-2D94-0B48-AF46-A04F7AE9335E}">
      <dgm:prSet phldrT="[Text]"/>
      <dgm:spPr/>
      <dgm:t>
        <a:bodyPr/>
        <a:lstStyle/>
        <a:p>
          <a:r>
            <a:rPr lang="en-US" dirty="0" smtClean="0"/>
            <a:t>Daily Devotion</a:t>
          </a:r>
          <a:endParaRPr lang="en-US" dirty="0"/>
        </a:p>
      </dgm:t>
    </dgm:pt>
    <dgm:pt modelId="{764951DE-7DCC-C944-B5A8-2099116BF1EC}" type="parTrans" cxnId="{DA60D0A1-E21F-C948-9CBB-C98680DB659A}">
      <dgm:prSet/>
      <dgm:spPr/>
      <dgm:t>
        <a:bodyPr/>
        <a:lstStyle/>
        <a:p>
          <a:endParaRPr lang="en-US" dirty="0"/>
        </a:p>
      </dgm:t>
    </dgm:pt>
    <dgm:pt modelId="{B2856EF0-57B3-2344-A961-4F41104D1F32}" type="sibTrans" cxnId="{DA60D0A1-E21F-C948-9CBB-C98680DB659A}">
      <dgm:prSet/>
      <dgm:spPr/>
      <dgm:t>
        <a:bodyPr/>
        <a:lstStyle/>
        <a:p>
          <a:endParaRPr lang="en-US"/>
        </a:p>
      </dgm:t>
    </dgm:pt>
    <dgm:pt modelId="{A2E274D9-0C34-6940-A954-F173466228EB}">
      <dgm:prSet phldrT="[Text]"/>
      <dgm:spPr/>
      <dgm:t>
        <a:bodyPr/>
        <a:lstStyle/>
        <a:p>
          <a:r>
            <a:rPr lang="en-US" dirty="0" smtClean="0"/>
            <a:t>Resources</a:t>
          </a:r>
          <a:endParaRPr lang="en-US" dirty="0"/>
        </a:p>
      </dgm:t>
    </dgm:pt>
    <dgm:pt modelId="{6BFBF50A-E61E-2242-8022-AD439606092E}" type="parTrans" cxnId="{62D74C75-4435-9249-8D73-EEFE2604173E}">
      <dgm:prSet/>
      <dgm:spPr/>
      <dgm:t>
        <a:bodyPr/>
        <a:lstStyle/>
        <a:p>
          <a:endParaRPr lang="en-US" dirty="0"/>
        </a:p>
      </dgm:t>
    </dgm:pt>
    <dgm:pt modelId="{889C3224-0288-4E46-8B5C-47D9A74FEDFF}" type="sibTrans" cxnId="{62D74C75-4435-9249-8D73-EEFE2604173E}">
      <dgm:prSet/>
      <dgm:spPr/>
      <dgm:t>
        <a:bodyPr/>
        <a:lstStyle/>
        <a:p>
          <a:endParaRPr lang="en-US"/>
        </a:p>
      </dgm:t>
    </dgm:pt>
    <dgm:pt modelId="{A95C74BA-EA46-5446-8E93-5763C223AB1B}">
      <dgm:prSet phldrT="[Text]"/>
      <dgm:spPr/>
      <dgm:t>
        <a:bodyPr/>
        <a:lstStyle/>
        <a:p>
          <a:r>
            <a:rPr lang="en-US" dirty="0" smtClean="0"/>
            <a:t>Serving</a:t>
          </a:r>
          <a:r>
            <a:rPr lang="en-US" baseline="0" dirty="0" smtClean="0"/>
            <a:t> Others</a:t>
          </a:r>
          <a:endParaRPr lang="en-US" dirty="0"/>
        </a:p>
      </dgm:t>
    </dgm:pt>
    <dgm:pt modelId="{0406CA50-9F58-CC43-B59C-27CB7F89E703}" type="parTrans" cxnId="{536C3029-5229-3D45-B574-69424E5A0823}">
      <dgm:prSet/>
      <dgm:spPr/>
      <dgm:t>
        <a:bodyPr/>
        <a:lstStyle/>
        <a:p>
          <a:endParaRPr lang="en-US" dirty="0"/>
        </a:p>
      </dgm:t>
    </dgm:pt>
    <dgm:pt modelId="{C9063997-89DC-3848-B931-5C2BF67B625D}" type="sibTrans" cxnId="{536C3029-5229-3D45-B574-69424E5A0823}">
      <dgm:prSet/>
      <dgm:spPr/>
      <dgm:t>
        <a:bodyPr/>
        <a:lstStyle/>
        <a:p>
          <a:endParaRPr lang="en-US"/>
        </a:p>
      </dgm:t>
    </dgm:pt>
    <dgm:pt modelId="{C80FE5A0-9DAB-D448-A91E-17F419E61695}">
      <dgm:prSet phldrT="[Text]"/>
      <dgm:spPr/>
      <dgm:t>
        <a:bodyPr/>
        <a:lstStyle/>
        <a:p>
          <a:r>
            <a:rPr lang="en-US" dirty="0" smtClean="0"/>
            <a:t>Resources</a:t>
          </a:r>
          <a:endParaRPr lang="en-US" dirty="0"/>
        </a:p>
      </dgm:t>
    </dgm:pt>
    <dgm:pt modelId="{EA2B0C69-C29D-1841-B80F-A2B81D7AA761}" type="parTrans" cxnId="{B52B80F4-9332-8E4C-AC4E-08613D925215}">
      <dgm:prSet/>
      <dgm:spPr/>
      <dgm:t>
        <a:bodyPr/>
        <a:lstStyle/>
        <a:p>
          <a:endParaRPr lang="en-US" dirty="0"/>
        </a:p>
      </dgm:t>
    </dgm:pt>
    <dgm:pt modelId="{7C6CBF5A-C8A9-A043-A348-B32CEC3B0A6E}" type="sibTrans" cxnId="{B52B80F4-9332-8E4C-AC4E-08613D925215}">
      <dgm:prSet/>
      <dgm:spPr/>
      <dgm:t>
        <a:bodyPr/>
        <a:lstStyle/>
        <a:p>
          <a:endParaRPr lang="en-US"/>
        </a:p>
      </dgm:t>
    </dgm:pt>
    <dgm:pt modelId="{2E4368CB-1C70-DF4A-9524-DA64AFD17CE1}">
      <dgm:prSet phldrT="[Text]"/>
      <dgm:spPr/>
      <dgm:t>
        <a:bodyPr/>
        <a:lstStyle/>
        <a:p>
          <a:r>
            <a:rPr lang="en-US" dirty="0" smtClean="0"/>
            <a:t>Reading the Bible</a:t>
          </a:r>
          <a:endParaRPr lang="en-US" dirty="0"/>
        </a:p>
      </dgm:t>
    </dgm:pt>
    <dgm:pt modelId="{3576A036-AFB6-E140-A598-0B9FE67F9E3A}" type="parTrans" cxnId="{0203AEE5-91E3-B743-B260-57E62A27FABD}">
      <dgm:prSet/>
      <dgm:spPr/>
      <dgm:t>
        <a:bodyPr/>
        <a:lstStyle/>
        <a:p>
          <a:endParaRPr lang="en-US" dirty="0"/>
        </a:p>
      </dgm:t>
    </dgm:pt>
    <dgm:pt modelId="{1FCFEF51-CDE7-AA4E-884F-3C98EDD51E87}" type="sibTrans" cxnId="{0203AEE5-91E3-B743-B260-57E62A27FABD}">
      <dgm:prSet/>
      <dgm:spPr/>
      <dgm:t>
        <a:bodyPr/>
        <a:lstStyle/>
        <a:p>
          <a:endParaRPr lang="en-US"/>
        </a:p>
      </dgm:t>
    </dgm:pt>
    <dgm:pt modelId="{230DD719-D9EF-814A-AD99-896BA8ACDF49}">
      <dgm:prSet phldrT="[Text]"/>
      <dgm:spPr/>
      <dgm:t>
        <a:bodyPr/>
        <a:lstStyle/>
        <a:p>
          <a:r>
            <a:rPr lang="en-US" dirty="0" smtClean="0"/>
            <a:t>Resources</a:t>
          </a:r>
          <a:endParaRPr lang="en-US" dirty="0"/>
        </a:p>
      </dgm:t>
    </dgm:pt>
    <dgm:pt modelId="{584FCDF4-D01B-E946-B78B-B7FDB84C792A}" type="parTrans" cxnId="{A91EC27A-6ED4-0B4A-8F10-89F7FCFD869F}">
      <dgm:prSet/>
      <dgm:spPr/>
      <dgm:t>
        <a:bodyPr/>
        <a:lstStyle/>
        <a:p>
          <a:endParaRPr lang="en-US" dirty="0"/>
        </a:p>
      </dgm:t>
    </dgm:pt>
    <dgm:pt modelId="{4DD215CC-8F2A-544C-9911-EDF296A3A13D}" type="sibTrans" cxnId="{A91EC27A-6ED4-0B4A-8F10-89F7FCFD869F}">
      <dgm:prSet/>
      <dgm:spPr/>
      <dgm:t>
        <a:bodyPr/>
        <a:lstStyle/>
        <a:p>
          <a:endParaRPr lang="en-US"/>
        </a:p>
      </dgm:t>
    </dgm:pt>
    <dgm:pt modelId="{2039F4FA-3627-C448-8C60-C44CA263BD11}">
      <dgm:prSet phldrT="[Text]"/>
      <dgm:spPr/>
      <dgm:t>
        <a:bodyPr/>
        <a:lstStyle/>
        <a:p>
          <a:r>
            <a:rPr lang="en-US" dirty="0" smtClean="0"/>
            <a:t>Caring Conversations</a:t>
          </a:r>
          <a:endParaRPr lang="en-US" dirty="0"/>
        </a:p>
      </dgm:t>
    </dgm:pt>
    <dgm:pt modelId="{48611C90-5CE8-CC45-8A80-A08054DA7EB1}" type="parTrans" cxnId="{363B0438-C22C-824B-AD63-9BE0EE91C978}">
      <dgm:prSet/>
      <dgm:spPr/>
      <dgm:t>
        <a:bodyPr/>
        <a:lstStyle/>
        <a:p>
          <a:endParaRPr lang="en-US" dirty="0"/>
        </a:p>
      </dgm:t>
    </dgm:pt>
    <dgm:pt modelId="{894C941C-4D15-0A46-814C-5A92EF00E405}" type="sibTrans" cxnId="{363B0438-C22C-824B-AD63-9BE0EE91C978}">
      <dgm:prSet/>
      <dgm:spPr/>
      <dgm:t>
        <a:bodyPr/>
        <a:lstStyle/>
        <a:p>
          <a:endParaRPr lang="en-US"/>
        </a:p>
      </dgm:t>
    </dgm:pt>
    <dgm:pt modelId="{99B1676D-A68D-7F43-AAAB-35D076744D1C}">
      <dgm:prSet phldrT="[Text]"/>
      <dgm:spPr/>
      <dgm:t>
        <a:bodyPr/>
        <a:lstStyle/>
        <a:p>
          <a:r>
            <a:rPr lang="en-US" dirty="0" smtClean="0"/>
            <a:t>Resources</a:t>
          </a:r>
          <a:endParaRPr lang="en-US" dirty="0"/>
        </a:p>
      </dgm:t>
    </dgm:pt>
    <dgm:pt modelId="{EE2165C7-E7C0-2E4C-A200-EFD839EFED8F}" type="parTrans" cxnId="{871BDAF7-4AB5-4446-8612-8695704010FD}">
      <dgm:prSet/>
      <dgm:spPr/>
      <dgm:t>
        <a:bodyPr/>
        <a:lstStyle/>
        <a:p>
          <a:endParaRPr lang="en-US" dirty="0"/>
        </a:p>
      </dgm:t>
    </dgm:pt>
    <dgm:pt modelId="{7200368A-9723-A54E-83E6-71D5A8981281}" type="sibTrans" cxnId="{871BDAF7-4AB5-4446-8612-8695704010FD}">
      <dgm:prSet/>
      <dgm:spPr/>
      <dgm:t>
        <a:bodyPr/>
        <a:lstStyle/>
        <a:p>
          <a:endParaRPr lang="en-US"/>
        </a:p>
      </dgm:t>
    </dgm:pt>
    <dgm:pt modelId="{6D3DD9B0-D07D-744B-9DA9-DA0FAA1CC26C}">
      <dgm:prSet phldrT="[Text]"/>
      <dgm:spPr/>
      <dgm:t>
        <a:bodyPr/>
        <a:lstStyle/>
        <a:p>
          <a:r>
            <a:rPr lang="en-US" dirty="0" smtClean="0"/>
            <a:t>Church Year Seasonal</a:t>
          </a:r>
          <a:endParaRPr lang="en-US" dirty="0"/>
        </a:p>
      </dgm:t>
    </dgm:pt>
    <dgm:pt modelId="{6AB97222-3042-2E46-98A7-F9287F1C5A87}" type="parTrans" cxnId="{96664D03-0791-ED44-9C0B-840AF0A89031}">
      <dgm:prSet/>
      <dgm:spPr/>
      <dgm:t>
        <a:bodyPr/>
        <a:lstStyle/>
        <a:p>
          <a:endParaRPr lang="en-US" dirty="0"/>
        </a:p>
      </dgm:t>
    </dgm:pt>
    <dgm:pt modelId="{7C68F3F6-26E3-8346-8257-7ECD6B7EC761}" type="sibTrans" cxnId="{96664D03-0791-ED44-9C0B-840AF0A89031}">
      <dgm:prSet/>
      <dgm:spPr/>
      <dgm:t>
        <a:bodyPr/>
        <a:lstStyle/>
        <a:p>
          <a:endParaRPr lang="en-US"/>
        </a:p>
      </dgm:t>
    </dgm:pt>
    <dgm:pt modelId="{1AC64651-DA90-244E-93AB-BC6E66E665CA}">
      <dgm:prSet phldrT="[Text]"/>
      <dgm:spPr/>
      <dgm:t>
        <a:bodyPr/>
        <a:lstStyle/>
        <a:p>
          <a:r>
            <a:rPr lang="en-US" dirty="0" smtClean="0"/>
            <a:t>Learning about Faith</a:t>
          </a:r>
          <a:endParaRPr lang="en-US" dirty="0"/>
        </a:p>
      </dgm:t>
    </dgm:pt>
    <dgm:pt modelId="{AC438D0B-CB7C-E248-A67A-D5C0D302BFF4}" type="parTrans" cxnId="{84C1E65D-5E60-D040-99F0-23F5B94E19A4}">
      <dgm:prSet/>
      <dgm:spPr/>
      <dgm:t>
        <a:bodyPr/>
        <a:lstStyle/>
        <a:p>
          <a:endParaRPr lang="en-US" dirty="0"/>
        </a:p>
      </dgm:t>
    </dgm:pt>
    <dgm:pt modelId="{5EEDA699-596D-C142-811E-40FFF48987C4}" type="sibTrans" cxnId="{84C1E65D-5E60-D040-99F0-23F5B94E19A4}">
      <dgm:prSet/>
      <dgm:spPr/>
      <dgm:t>
        <a:bodyPr/>
        <a:lstStyle/>
        <a:p>
          <a:endParaRPr lang="en-US"/>
        </a:p>
      </dgm:t>
    </dgm:pt>
    <dgm:pt modelId="{A077FE6A-7A6F-EE4C-ADB9-111E2FBD5402}">
      <dgm:prSet phldrT="[Text]"/>
      <dgm:spPr/>
      <dgm:t>
        <a:bodyPr/>
        <a:lstStyle/>
        <a:p>
          <a:r>
            <a:rPr lang="en-US" dirty="0" smtClean="0"/>
            <a:t>Resources</a:t>
          </a:r>
          <a:endParaRPr lang="en-US" dirty="0"/>
        </a:p>
      </dgm:t>
    </dgm:pt>
    <dgm:pt modelId="{C68F811B-0E13-E44F-827A-64B107FEBB5F}" type="parTrans" cxnId="{719331E5-1A64-594F-B2F3-D2CA4DC77F86}">
      <dgm:prSet/>
      <dgm:spPr/>
      <dgm:t>
        <a:bodyPr/>
        <a:lstStyle/>
        <a:p>
          <a:endParaRPr lang="en-US" dirty="0"/>
        </a:p>
      </dgm:t>
    </dgm:pt>
    <dgm:pt modelId="{BA8B3D43-8DB0-AE45-8C40-B754EC257DBF}" type="sibTrans" cxnId="{719331E5-1A64-594F-B2F3-D2CA4DC77F86}">
      <dgm:prSet/>
      <dgm:spPr/>
      <dgm:t>
        <a:bodyPr/>
        <a:lstStyle/>
        <a:p>
          <a:endParaRPr lang="en-US"/>
        </a:p>
      </dgm:t>
    </dgm:pt>
    <dgm:pt modelId="{0F4F7E87-A94E-5A4A-AA6A-B38D31D9FE7F}">
      <dgm:prSet phldrT="[Text]"/>
      <dgm:spPr/>
      <dgm:t>
        <a:bodyPr/>
        <a:lstStyle/>
        <a:p>
          <a:r>
            <a:rPr lang="en-US" dirty="0" smtClean="0"/>
            <a:t>Resources</a:t>
          </a:r>
          <a:endParaRPr lang="en-US" dirty="0"/>
        </a:p>
      </dgm:t>
    </dgm:pt>
    <dgm:pt modelId="{B16C3921-0141-D845-B019-3C098C62813A}" type="parTrans" cxnId="{5EEEAEFE-277A-4646-B0BE-698E036BED39}">
      <dgm:prSet/>
      <dgm:spPr/>
      <dgm:t>
        <a:bodyPr/>
        <a:lstStyle/>
        <a:p>
          <a:endParaRPr lang="en-US" dirty="0"/>
        </a:p>
      </dgm:t>
    </dgm:pt>
    <dgm:pt modelId="{A8A65BCB-7D78-D14E-9287-E6F00AE5339D}" type="sibTrans" cxnId="{5EEEAEFE-277A-4646-B0BE-698E036BED39}">
      <dgm:prSet/>
      <dgm:spPr/>
      <dgm:t>
        <a:bodyPr/>
        <a:lstStyle/>
        <a:p>
          <a:endParaRPr lang="en-US"/>
        </a:p>
      </dgm:t>
    </dgm:pt>
    <dgm:pt modelId="{37AA85FF-1BA0-3E4B-B331-4BB3D4B69EBE}">
      <dgm:prSet phldrT="[Text]"/>
      <dgm:spPr/>
      <dgm:t>
        <a:bodyPr/>
        <a:lstStyle/>
        <a:p>
          <a:r>
            <a:rPr lang="en-US" dirty="0" smtClean="0"/>
            <a:t>Rituals</a:t>
          </a:r>
          <a:endParaRPr lang="en-US" dirty="0"/>
        </a:p>
      </dgm:t>
    </dgm:pt>
    <dgm:pt modelId="{09614A73-4A87-1B49-86A5-DD4448B355D7}" type="sibTrans" cxnId="{C85A93D6-5EBF-AB4C-BF07-469FBE22A868}">
      <dgm:prSet/>
      <dgm:spPr/>
      <dgm:t>
        <a:bodyPr/>
        <a:lstStyle/>
        <a:p>
          <a:endParaRPr lang="en-US"/>
        </a:p>
      </dgm:t>
    </dgm:pt>
    <dgm:pt modelId="{E0C3E012-F08F-F947-B5BC-173D59617BFE}" type="parTrans" cxnId="{C85A93D6-5EBF-AB4C-BF07-469FBE22A868}">
      <dgm:prSet/>
      <dgm:spPr/>
      <dgm:t>
        <a:bodyPr/>
        <a:lstStyle/>
        <a:p>
          <a:endParaRPr lang="en-US" dirty="0"/>
        </a:p>
      </dgm:t>
    </dgm:pt>
    <dgm:pt modelId="{1FB08C52-21CA-9746-97EC-4FCC71EF18CC}">
      <dgm:prSet phldrT="[Text]"/>
      <dgm:spPr/>
      <dgm:t>
        <a:bodyPr/>
        <a:lstStyle/>
        <a:p>
          <a:r>
            <a:rPr lang="en-US" dirty="0" smtClean="0"/>
            <a:t>Resources</a:t>
          </a:r>
          <a:endParaRPr lang="en-US" dirty="0"/>
        </a:p>
      </dgm:t>
    </dgm:pt>
    <dgm:pt modelId="{B531CC81-5605-9449-8BD7-14DCBB52516C}" type="parTrans" cxnId="{9153C861-F32D-3B4A-924F-F1031B36E10B}">
      <dgm:prSet/>
      <dgm:spPr/>
      <dgm:t>
        <a:bodyPr/>
        <a:lstStyle/>
        <a:p>
          <a:endParaRPr lang="en-US"/>
        </a:p>
      </dgm:t>
    </dgm:pt>
    <dgm:pt modelId="{DF0D840F-989E-9C46-B31F-B560EF644811}" type="sibTrans" cxnId="{9153C861-F32D-3B4A-924F-F1031B36E10B}">
      <dgm:prSet/>
      <dgm:spPr/>
      <dgm:t>
        <a:bodyPr/>
        <a:lstStyle/>
        <a:p>
          <a:endParaRPr lang="en-US"/>
        </a:p>
      </dgm:t>
    </dgm:pt>
    <dgm:pt modelId="{0F847F51-0BC6-A540-AE1F-7CCFDC1F0565}" type="pres">
      <dgm:prSet presAssocID="{DB488FCE-375E-FD4A-A99B-2E3041F53B3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AA43C5-826B-E34F-B169-F6F33B9B6896}" type="pres">
      <dgm:prSet presAssocID="{BD2D7B6F-F5D3-0045-AA60-FFD24738CB82}" presName="root1" presStyleCnt="0"/>
      <dgm:spPr/>
      <dgm:t>
        <a:bodyPr/>
        <a:lstStyle/>
        <a:p>
          <a:endParaRPr lang="en-US"/>
        </a:p>
      </dgm:t>
    </dgm:pt>
    <dgm:pt modelId="{8B0D0BE4-436D-DF42-8835-0F0CD1884F38}" type="pres">
      <dgm:prSet presAssocID="{BD2D7B6F-F5D3-0045-AA60-FFD24738CB82}" presName="LevelOneTextNode" presStyleLbl="node0" presStyleIdx="0" presStyleCnt="1" custScaleY="172888" custLinFactNeighborX="-65868" custLinFactNeighborY="53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684639-330E-9D4A-B3F1-194BACD8F112}" type="pres">
      <dgm:prSet presAssocID="{BD2D7B6F-F5D3-0045-AA60-FFD24738CB82}" presName="level2hierChild" presStyleCnt="0"/>
      <dgm:spPr/>
      <dgm:t>
        <a:bodyPr/>
        <a:lstStyle/>
        <a:p>
          <a:endParaRPr lang="en-US"/>
        </a:p>
      </dgm:t>
    </dgm:pt>
    <dgm:pt modelId="{4B421628-7764-8B48-8402-D7B93410FBAE}" type="pres">
      <dgm:prSet presAssocID="{764951DE-7DCC-C944-B5A8-2099116BF1EC}" presName="conn2-1" presStyleLbl="parChTrans1D2" presStyleIdx="0" presStyleCnt="7"/>
      <dgm:spPr/>
      <dgm:t>
        <a:bodyPr/>
        <a:lstStyle/>
        <a:p>
          <a:endParaRPr lang="en-US"/>
        </a:p>
      </dgm:t>
    </dgm:pt>
    <dgm:pt modelId="{9AACFB51-A9C4-B04D-8F7B-F3649F8DC69B}" type="pres">
      <dgm:prSet presAssocID="{764951DE-7DCC-C944-B5A8-2099116BF1EC}" presName="connTx" presStyleLbl="parChTrans1D2" presStyleIdx="0" presStyleCnt="7"/>
      <dgm:spPr/>
      <dgm:t>
        <a:bodyPr/>
        <a:lstStyle/>
        <a:p>
          <a:endParaRPr lang="en-US"/>
        </a:p>
      </dgm:t>
    </dgm:pt>
    <dgm:pt modelId="{26633AEF-77BE-1447-AFEF-EB8A85053E7A}" type="pres">
      <dgm:prSet presAssocID="{D28ECA1B-2D94-0B48-AF46-A04F7AE9335E}" presName="root2" presStyleCnt="0"/>
      <dgm:spPr/>
      <dgm:t>
        <a:bodyPr/>
        <a:lstStyle/>
        <a:p>
          <a:endParaRPr lang="en-US"/>
        </a:p>
      </dgm:t>
    </dgm:pt>
    <dgm:pt modelId="{4F584A9B-E6A1-7144-ABFF-694949592A70}" type="pres">
      <dgm:prSet presAssocID="{D28ECA1B-2D94-0B48-AF46-A04F7AE9335E}" presName="LevelTwoTextNode" presStyleLbl="node2" presStyleIdx="0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4F2751-7DB2-5F40-BBED-CF8FD394C367}" type="pres">
      <dgm:prSet presAssocID="{D28ECA1B-2D94-0B48-AF46-A04F7AE9335E}" presName="level3hierChild" presStyleCnt="0"/>
      <dgm:spPr/>
      <dgm:t>
        <a:bodyPr/>
        <a:lstStyle/>
        <a:p>
          <a:endParaRPr lang="en-US"/>
        </a:p>
      </dgm:t>
    </dgm:pt>
    <dgm:pt modelId="{81404C1C-2AF5-9146-8097-75965B6E696A}" type="pres">
      <dgm:prSet presAssocID="{6BFBF50A-E61E-2242-8022-AD439606092E}" presName="conn2-1" presStyleLbl="parChTrans1D3" presStyleIdx="0" presStyleCnt="7"/>
      <dgm:spPr/>
      <dgm:t>
        <a:bodyPr/>
        <a:lstStyle/>
        <a:p>
          <a:endParaRPr lang="en-US"/>
        </a:p>
      </dgm:t>
    </dgm:pt>
    <dgm:pt modelId="{4DDAC5BA-CF24-824E-A0B8-90B57E68785D}" type="pres">
      <dgm:prSet presAssocID="{6BFBF50A-E61E-2242-8022-AD439606092E}" presName="connTx" presStyleLbl="parChTrans1D3" presStyleIdx="0" presStyleCnt="7"/>
      <dgm:spPr/>
      <dgm:t>
        <a:bodyPr/>
        <a:lstStyle/>
        <a:p>
          <a:endParaRPr lang="en-US"/>
        </a:p>
      </dgm:t>
    </dgm:pt>
    <dgm:pt modelId="{BF67FE15-C113-9E4F-A662-20BDE956D359}" type="pres">
      <dgm:prSet presAssocID="{A2E274D9-0C34-6940-A954-F173466228EB}" presName="root2" presStyleCnt="0"/>
      <dgm:spPr/>
      <dgm:t>
        <a:bodyPr/>
        <a:lstStyle/>
        <a:p>
          <a:endParaRPr lang="en-US"/>
        </a:p>
      </dgm:t>
    </dgm:pt>
    <dgm:pt modelId="{AB8F7B6C-1675-8C4B-B77C-58C147CBA704}" type="pres">
      <dgm:prSet presAssocID="{A2E274D9-0C34-6940-A954-F173466228EB}" presName="LevelTwoTextNode" presStyleLbl="node3" presStyleIdx="0" presStyleCnt="7" custLinFactNeighborX="36821" custLinFactNeighborY="-3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07417B7-03F5-9243-A1B4-7F4E87604E31}" type="pres">
      <dgm:prSet presAssocID="{A2E274D9-0C34-6940-A954-F173466228EB}" presName="level3hierChild" presStyleCnt="0"/>
      <dgm:spPr/>
      <dgm:t>
        <a:bodyPr/>
        <a:lstStyle/>
        <a:p>
          <a:endParaRPr lang="en-US"/>
        </a:p>
      </dgm:t>
    </dgm:pt>
    <dgm:pt modelId="{87241616-3DE6-7541-9361-AD0DC340EF02}" type="pres">
      <dgm:prSet presAssocID="{3576A036-AFB6-E140-A598-0B9FE67F9E3A}" presName="conn2-1" presStyleLbl="parChTrans1D2" presStyleIdx="1" presStyleCnt="7"/>
      <dgm:spPr/>
      <dgm:t>
        <a:bodyPr/>
        <a:lstStyle/>
        <a:p>
          <a:endParaRPr lang="en-US"/>
        </a:p>
      </dgm:t>
    </dgm:pt>
    <dgm:pt modelId="{AA3C1B16-1A08-7347-B6B0-49663A6C9FD5}" type="pres">
      <dgm:prSet presAssocID="{3576A036-AFB6-E140-A598-0B9FE67F9E3A}" presName="connTx" presStyleLbl="parChTrans1D2" presStyleIdx="1" presStyleCnt="7"/>
      <dgm:spPr/>
      <dgm:t>
        <a:bodyPr/>
        <a:lstStyle/>
        <a:p>
          <a:endParaRPr lang="en-US"/>
        </a:p>
      </dgm:t>
    </dgm:pt>
    <dgm:pt modelId="{7FF2F4CC-DC2C-7844-B734-C4D740994BE3}" type="pres">
      <dgm:prSet presAssocID="{2E4368CB-1C70-DF4A-9524-DA64AFD17CE1}" presName="root2" presStyleCnt="0"/>
      <dgm:spPr/>
      <dgm:t>
        <a:bodyPr/>
        <a:lstStyle/>
        <a:p>
          <a:endParaRPr lang="en-US"/>
        </a:p>
      </dgm:t>
    </dgm:pt>
    <dgm:pt modelId="{8B9A6741-112D-5B44-931F-15302F01C809}" type="pres">
      <dgm:prSet presAssocID="{2E4368CB-1C70-DF4A-9524-DA64AFD17CE1}" presName="LevelTwoTextNode" presStyleLbl="node2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C9F7E8-2324-0046-BEC5-B070BEA4EBB0}" type="pres">
      <dgm:prSet presAssocID="{2E4368CB-1C70-DF4A-9524-DA64AFD17CE1}" presName="level3hierChild" presStyleCnt="0"/>
      <dgm:spPr/>
      <dgm:t>
        <a:bodyPr/>
        <a:lstStyle/>
        <a:p>
          <a:endParaRPr lang="en-US"/>
        </a:p>
      </dgm:t>
    </dgm:pt>
    <dgm:pt modelId="{49B93A5D-10D1-E649-A8C5-9B4DA67F424A}" type="pres">
      <dgm:prSet presAssocID="{584FCDF4-D01B-E946-B78B-B7FDB84C792A}" presName="conn2-1" presStyleLbl="parChTrans1D3" presStyleIdx="1" presStyleCnt="7"/>
      <dgm:spPr/>
      <dgm:t>
        <a:bodyPr/>
        <a:lstStyle/>
        <a:p>
          <a:endParaRPr lang="en-US"/>
        </a:p>
      </dgm:t>
    </dgm:pt>
    <dgm:pt modelId="{95E8A329-248C-604F-857A-16DD9DFE1E99}" type="pres">
      <dgm:prSet presAssocID="{584FCDF4-D01B-E946-B78B-B7FDB84C792A}" presName="connTx" presStyleLbl="parChTrans1D3" presStyleIdx="1" presStyleCnt="7"/>
      <dgm:spPr/>
      <dgm:t>
        <a:bodyPr/>
        <a:lstStyle/>
        <a:p>
          <a:endParaRPr lang="en-US"/>
        </a:p>
      </dgm:t>
    </dgm:pt>
    <dgm:pt modelId="{5A7649E0-5CE0-0E41-83E8-456F5458DAC6}" type="pres">
      <dgm:prSet presAssocID="{230DD719-D9EF-814A-AD99-896BA8ACDF49}" presName="root2" presStyleCnt="0"/>
      <dgm:spPr/>
      <dgm:t>
        <a:bodyPr/>
        <a:lstStyle/>
        <a:p>
          <a:endParaRPr lang="en-US"/>
        </a:p>
      </dgm:t>
    </dgm:pt>
    <dgm:pt modelId="{4E6941D7-4779-2749-BFAA-34CB83AB58D1}" type="pres">
      <dgm:prSet presAssocID="{230DD719-D9EF-814A-AD99-896BA8ACDF49}" presName="LevelTwoTextNode" presStyleLbl="node3" presStyleIdx="1" presStyleCnt="7" custLinFactNeighborX="377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3A9576-2609-7C45-B473-D2247E691EFC}" type="pres">
      <dgm:prSet presAssocID="{230DD719-D9EF-814A-AD99-896BA8ACDF49}" presName="level3hierChild" presStyleCnt="0"/>
      <dgm:spPr/>
      <dgm:t>
        <a:bodyPr/>
        <a:lstStyle/>
        <a:p>
          <a:endParaRPr lang="en-US"/>
        </a:p>
      </dgm:t>
    </dgm:pt>
    <dgm:pt modelId="{08A74241-88EA-FE4E-A8B8-525CF0D34D0A}" type="pres">
      <dgm:prSet presAssocID="{0406CA50-9F58-CC43-B59C-27CB7F89E703}" presName="conn2-1" presStyleLbl="parChTrans1D2" presStyleIdx="2" presStyleCnt="7"/>
      <dgm:spPr/>
      <dgm:t>
        <a:bodyPr/>
        <a:lstStyle/>
        <a:p>
          <a:endParaRPr lang="en-US"/>
        </a:p>
      </dgm:t>
    </dgm:pt>
    <dgm:pt modelId="{49AFADC5-174B-7140-AB5F-32F4D079E528}" type="pres">
      <dgm:prSet presAssocID="{0406CA50-9F58-CC43-B59C-27CB7F89E703}" presName="connTx" presStyleLbl="parChTrans1D2" presStyleIdx="2" presStyleCnt="7"/>
      <dgm:spPr/>
      <dgm:t>
        <a:bodyPr/>
        <a:lstStyle/>
        <a:p>
          <a:endParaRPr lang="en-US"/>
        </a:p>
      </dgm:t>
    </dgm:pt>
    <dgm:pt modelId="{50424B7D-DF3B-4648-9BCD-DEFF237FB110}" type="pres">
      <dgm:prSet presAssocID="{A95C74BA-EA46-5446-8E93-5763C223AB1B}" presName="root2" presStyleCnt="0"/>
      <dgm:spPr/>
      <dgm:t>
        <a:bodyPr/>
        <a:lstStyle/>
        <a:p>
          <a:endParaRPr lang="en-US"/>
        </a:p>
      </dgm:t>
    </dgm:pt>
    <dgm:pt modelId="{5061476B-1586-AE46-8DA5-7831992C847E}" type="pres">
      <dgm:prSet presAssocID="{A95C74BA-EA46-5446-8E93-5763C223AB1B}" presName="LevelTwoTextNode" presStyleLbl="node2" presStyleIdx="2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B7B3A2-A823-CA4E-8F89-06C29EAC923F}" type="pres">
      <dgm:prSet presAssocID="{A95C74BA-EA46-5446-8E93-5763C223AB1B}" presName="level3hierChild" presStyleCnt="0"/>
      <dgm:spPr/>
      <dgm:t>
        <a:bodyPr/>
        <a:lstStyle/>
        <a:p>
          <a:endParaRPr lang="en-US"/>
        </a:p>
      </dgm:t>
    </dgm:pt>
    <dgm:pt modelId="{84C0767C-A604-C840-90F1-57BC1E0877B4}" type="pres">
      <dgm:prSet presAssocID="{EA2B0C69-C29D-1841-B80F-A2B81D7AA761}" presName="conn2-1" presStyleLbl="parChTrans1D3" presStyleIdx="2" presStyleCnt="7"/>
      <dgm:spPr/>
      <dgm:t>
        <a:bodyPr/>
        <a:lstStyle/>
        <a:p>
          <a:endParaRPr lang="en-US"/>
        </a:p>
      </dgm:t>
    </dgm:pt>
    <dgm:pt modelId="{A6BBCDC8-D92A-6848-B8C3-66C36AB35C66}" type="pres">
      <dgm:prSet presAssocID="{EA2B0C69-C29D-1841-B80F-A2B81D7AA761}" presName="connTx" presStyleLbl="parChTrans1D3" presStyleIdx="2" presStyleCnt="7"/>
      <dgm:spPr/>
      <dgm:t>
        <a:bodyPr/>
        <a:lstStyle/>
        <a:p>
          <a:endParaRPr lang="en-US"/>
        </a:p>
      </dgm:t>
    </dgm:pt>
    <dgm:pt modelId="{F5598E1B-C379-5945-B25B-58F861C6E8AB}" type="pres">
      <dgm:prSet presAssocID="{C80FE5A0-9DAB-D448-A91E-17F419E61695}" presName="root2" presStyleCnt="0"/>
      <dgm:spPr/>
      <dgm:t>
        <a:bodyPr/>
        <a:lstStyle/>
        <a:p>
          <a:endParaRPr lang="en-US"/>
        </a:p>
      </dgm:t>
    </dgm:pt>
    <dgm:pt modelId="{F9268EFC-D573-D648-BC59-AE9548A3F386}" type="pres">
      <dgm:prSet presAssocID="{C80FE5A0-9DAB-D448-A91E-17F419E61695}" presName="LevelTwoTextNode" presStyleLbl="node3" presStyleIdx="2" presStyleCnt="7" custLinFactNeighborX="392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2B9DD3-6BCC-D34A-9231-A3F8A3886817}" type="pres">
      <dgm:prSet presAssocID="{C80FE5A0-9DAB-D448-A91E-17F419E61695}" presName="level3hierChild" presStyleCnt="0"/>
      <dgm:spPr/>
      <dgm:t>
        <a:bodyPr/>
        <a:lstStyle/>
        <a:p>
          <a:endParaRPr lang="en-US"/>
        </a:p>
      </dgm:t>
    </dgm:pt>
    <dgm:pt modelId="{2998AF1F-56F1-F840-A7E2-FAB97FAAB4E4}" type="pres">
      <dgm:prSet presAssocID="{48611C90-5CE8-CC45-8A80-A08054DA7EB1}" presName="conn2-1" presStyleLbl="parChTrans1D2" presStyleIdx="3" presStyleCnt="7"/>
      <dgm:spPr/>
      <dgm:t>
        <a:bodyPr/>
        <a:lstStyle/>
        <a:p>
          <a:endParaRPr lang="en-US"/>
        </a:p>
      </dgm:t>
    </dgm:pt>
    <dgm:pt modelId="{0B34894F-74D0-9646-B12B-D14EEDB5E43B}" type="pres">
      <dgm:prSet presAssocID="{48611C90-5CE8-CC45-8A80-A08054DA7EB1}" presName="connTx" presStyleLbl="parChTrans1D2" presStyleIdx="3" presStyleCnt="7"/>
      <dgm:spPr/>
      <dgm:t>
        <a:bodyPr/>
        <a:lstStyle/>
        <a:p>
          <a:endParaRPr lang="en-US"/>
        </a:p>
      </dgm:t>
    </dgm:pt>
    <dgm:pt modelId="{F02E9E9F-7F3E-EC43-AD30-60EDE7B4F1C6}" type="pres">
      <dgm:prSet presAssocID="{2039F4FA-3627-C448-8C60-C44CA263BD11}" presName="root2" presStyleCnt="0"/>
      <dgm:spPr/>
    </dgm:pt>
    <dgm:pt modelId="{67BFCFBE-535F-5146-BB2E-7C46B3EBF92F}" type="pres">
      <dgm:prSet presAssocID="{2039F4FA-3627-C448-8C60-C44CA263BD11}" presName="LevelTwoTextNode" presStyleLbl="node2" presStyleIdx="3" presStyleCnt="7" custScaleY="12505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BAA2C7-8710-C743-A8C0-3AA569BBB5AC}" type="pres">
      <dgm:prSet presAssocID="{2039F4FA-3627-C448-8C60-C44CA263BD11}" presName="level3hierChild" presStyleCnt="0"/>
      <dgm:spPr/>
    </dgm:pt>
    <dgm:pt modelId="{4F764E94-4D29-BE49-B29D-77303DCB0053}" type="pres">
      <dgm:prSet presAssocID="{EE2165C7-E7C0-2E4C-A200-EFD839EFED8F}" presName="conn2-1" presStyleLbl="parChTrans1D3" presStyleIdx="3" presStyleCnt="7"/>
      <dgm:spPr/>
      <dgm:t>
        <a:bodyPr/>
        <a:lstStyle/>
        <a:p>
          <a:endParaRPr lang="en-US"/>
        </a:p>
      </dgm:t>
    </dgm:pt>
    <dgm:pt modelId="{9B348E18-03EC-1749-A7F1-AA7C01434152}" type="pres">
      <dgm:prSet presAssocID="{EE2165C7-E7C0-2E4C-A200-EFD839EFED8F}" presName="connTx" presStyleLbl="parChTrans1D3" presStyleIdx="3" presStyleCnt="7"/>
      <dgm:spPr/>
      <dgm:t>
        <a:bodyPr/>
        <a:lstStyle/>
        <a:p>
          <a:endParaRPr lang="en-US"/>
        </a:p>
      </dgm:t>
    </dgm:pt>
    <dgm:pt modelId="{D2705293-BC7F-4746-B850-7D604D42678C}" type="pres">
      <dgm:prSet presAssocID="{99B1676D-A68D-7F43-AAAB-35D076744D1C}" presName="root2" presStyleCnt="0"/>
      <dgm:spPr/>
    </dgm:pt>
    <dgm:pt modelId="{1E6D57F1-660A-1046-A11A-BE6FD11D1BC9}" type="pres">
      <dgm:prSet presAssocID="{99B1676D-A68D-7F43-AAAB-35D076744D1C}" presName="LevelTwoTextNode" presStyleLbl="node3" presStyleIdx="3" presStyleCnt="7" custLinFactNeighborX="39755" custLinFactNeighborY="4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3693828-6247-C044-9AB4-8CF877988A96}" type="pres">
      <dgm:prSet presAssocID="{99B1676D-A68D-7F43-AAAB-35D076744D1C}" presName="level3hierChild" presStyleCnt="0"/>
      <dgm:spPr/>
    </dgm:pt>
    <dgm:pt modelId="{3D594DC4-06E6-D047-B2EB-BFC3970330FB}" type="pres">
      <dgm:prSet presAssocID="{6AB97222-3042-2E46-98A7-F9287F1C5A87}" presName="conn2-1" presStyleLbl="parChTrans1D2" presStyleIdx="4" presStyleCnt="7"/>
      <dgm:spPr/>
      <dgm:t>
        <a:bodyPr/>
        <a:lstStyle/>
        <a:p>
          <a:endParaRPr lang="en-US"/>
        </a:p>
      </dgm:t>
    </dgm:pt>
    <dgm:pt modelId="{8CAA4816-864E-1D4E-A2D8-539460BB77CA}" type="pres">
      <dgm:prSet presAssocID="{6AB97222-3042-2E46-98A7-F9287F1C5A87}" presName="connTx" presStyleLbl="parChTrans1D2" presStyleIdx="4" presStyleCnt="7"/>
      <dgm:spPr/>
      <dgm:t>
        <a:bodyPr/>
        <a:lstStyle/>
        <a:p>
          <a:endParaRPr lang="en-US"/>
        </a:p>
      </dgm:t>
    </dgm:pt>
    <dgm:pt modelId="{24E368E9-A5A9-834A-B77A-C7BD6038478B}" type="pres">
      <dgm:prSet presAssocID="{6D3DD9B0-D07D-744B-9DA9-DA0FAA1CC26C}" presName="root2" presStyleCnt="0"/>
      <dgm:spPr/>
    </dgm:pt>
    <dgm:pt modelId="{A76651BC-DDD6-054A-9866-CE6142D07EE9}" type="pres">
      <dgm:prSet presAssocID="{6D3DD9B0-D07D-744B-9DA9-DA0FAA1CC26C}" presName="LevelTwoTextNode" presStyleLbl="node2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4CDDD6-54CE-2A42-A567-34A5BABAAAA9}" type="pres">
      <dgm:prSet presAssocID="{6D3DD9B0-D07D-744B-9DA9-DA0FAA1CC26C}" presName="level3hierChild" presStyleCnt="0"/>
      <dgm:spPr/>
    </dgm:pt>
    <dgm:pt modelId="{C57085DF-82AB-F94E-9150-568F1FA10FA3}" type="pres">
      <dgm:prSet presAssocID="{C68F811B-0E13-E44F-827A-64B107FEBB5F}" presName="conn2-1" presStyleLbl="parChTrans1D3" presStyleIdx="4" presStyleCnt="7"/>
      <dgm:spPr/>
      <dgm:t>
        <a:bodyPr/>
        <a:lstStyle/>
        <a:p>
          <a:endParaRPr lang="en-US"/>
        </a:p>
      </dgm:t>
    </dgm:pt>
    <dgm:pt modelId="{843726BD-C6FD-CD40-95E4-3BFC825BD065}" type="pres">
      <dgm:prSet presAssocID="{C68F811B-0E13-E44F-827A-64B107FEBB5F}" presName="connTx" presStyleLbl="parChTrans1D3" presStyleIdx="4" presStyleCnt="7"/>
      <dgm:spPr/>
      <dgm:t>
        <a:bodyPr/>
        <a:lstStyle/>
        <a:p>
          <a:endParaRPr lang="en-US"/>
        </a:p>
      </dgm:t>
    </dgm:pt>
    <dgm:pt modelId="{F71911BB-30EE-1345-8703-A5386A81E18B}" type="pres">
      <dgm:prSet presAssocID="{A077FE6A-7A6F-EE4C-ADB9-111E2FBD5402}" presName="root2" presStyleCnt="0"/>
      <dgm:spPr/>
    </dgm:pt>
    <dgm:pt modelId="{878A494C-C525-BD4B-99AC-006D0B8CE9E7}" type="pres">
      <dgm:prSet presAssocID="{A077FE6A-7A6F-EE4C-ADB9-111E2FBD5402}" presName="LevelTwoTextNode" presStyleLbl="node3" presStyleIdx="4" presStyleCnt="7" custLinFactNeighborX="38232" custLinFactNeighborY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5254C51-1D5E-364D-AF2B-735551CAB877}" type="pres">
      <dgm:prSet presAssocID="{A077FE6A-7A6F-EE4C-ADB9-111E2FBD5402}" presName="level3hierChild" presStyleCnt="0"/>
      <dgm:spPr/>
    </dgm:pt>
    <dgm:pt modelId="{C72D80CA-BC11-3C4D-A9E7-E5BE37CABCA7}" type="pres">
      <dgm:prSet presAssocID="{AC438D0B-CB7C-E248-A67A-D5C0D302BFF4}" presName="conn2-1" presStyleLbl="parChTrans1D2" presStyleIdx="5" presStyleCnt="7"/>
      <dgm:spPr/>
      <dgm:t>
        <a:bodyPr/>
        <a:lstStyle/>
        <a:p>
          <a:endParaRPr lang="en-US"/>
        </a:p>
      </dgm:t>
    </dgm:pt>
    <dgm:pt modelId="{889D44A2-6721-4342-A542-848834445858}" type="pres">
      <dgm:prSet presAssocID="{AC438D0B-CB7C-E248-A67A-D5C0D302BFF4}" presName="connTx" presStyleLbl="parChTrans1D2" presStyleIdx="5" presStyleCnt="7"/>
      <dgm:spPr/>
      <dgm:t>
        <a:bodyPr/>
        <a:lstStyle/>
        <a:p>
          <a:endParaRPr lang="en-US"/>
        </a:p>
      </dgm:t>
    </dgm:pt>
    <dgm:pt modelId="{D617DAA7-7ED8-6546-BCBB-4ABA6A44479B}" type="pres">
      <dgm:prSet presAssocID="{1AC64651-DA90-244E-93AB-BC6E66E665CA}" presName="root2" presStyleCnt="0"/>
      <dgm:spPr/>
    </dgm:pt>
    <dgm:pt modelId="{ECC5C7D0-CBF9-324C-B48F-239FD8361C16}" type="pres">
      <dgm:prSet presAssocID="{1AC64651-DA90-244E-93AB-BC6E66E665CA}" presName="LevelTwoTextNode" presStyleLbl="node2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53BDDF-F22B-694C-AA8A-89FCE878D425}" type="pres">
      <dgm:prSet presAssocID="{1AC64651-DA90-244E-93AB-BC6E66E665CA}" presName="level3hierChild" presStyleCnt="0"/>
      <dgm:spPr/>
    </dgm:pt>
    <dgm:pt modelId="{06092E06-330A-BF49-BA84-97B59019D316}" type="pres">
      <dgm:prSet presAssocID="{B16C3921-0141-D845-B019-3C098C62813A}" presName="conn2-1" presStyleLbl="parChTrans1D3" presStyleIdx="5" presStyleCnt="7"/>
      <dgm:spPr/>
      <dgm:t>
        <a:bodyPr/>
        <a:lstStyle/>
        <a:p>
          <a:endParaRPr lang="en-US"/>
        </a:p>
      </dgm:t>
    </dgm:pt>
    <dgm:pt modelId="{E44E04A9-5472-5E4E-9994-CB67F39CA4BB}" type="pres">
      <dgm:prSet presAssocID="{B16C3921-0141-D845-B019-3C098C62813A}" presName="connTx" presStyleLbl="parChTrans1D3" presStyleIdx="5" presStyleCnt="7"/>
      <dgm:spPr/>
      <dgm:t>
        <a:bodyPr/>
        <a:lstStyle/>
        <a:p>
          <a:endParaRPr lang="en-US"/>
        </a:p>
      </dgm:t>
    </dgm:pt>
    <dgm:pt modelId="{A22C3022-8C2A-154D-96AF-58D6EF80266D}" type="pres">
      <dgm:prSet presAssocID="{0F4F7E87-A94E-5A4A-AA6A-B38D31D9FE7F}" presName="root2" presStyleCnt="0"/>
      <dgm:spPr/>
    </dgm:pt>
    <dgm:pt modelId="{3F4D2CAD-9F03-5044-A31E-54BDDECC7B51}" type="pres">
      <dgm:prSet presAssocID="{0F4F7E87-A94E-5A4A-AA6A-B38D31D9FE7F}" presName="LevelTwoTextNode" presStyleLbl="node3" presStyleIdx="5" presStyleCnt="7" custLinFactNeighborX="3690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221CE8B-D2B5-AA49-8EFA-C03B7B226D8A}" type="pres">
      <dgm:prSet presAssocID="{0F4F7E87-A94E-5A4A-AA6A-B38D31D9FE7F}" presName="level3hierChild" presStyleCnt="0"/>
      <dgm:spPr/>
    </dgm:pt>
    <dgm:pt modelId="{02C001BC-66C1-2740-9D3D-12E57F4C27CB}" type="pres">
      <dgm:prSet presAssocID="{E0C3E012-F08F-F947-B5BC-173D59617BFE}" presName="conn2-1" presStyleLbl="parChTrans1D2" presStyleIdx="6" presStyleCnt="7"/>
      <dgm:spPr/>
      <dgm:t>
        <a:bodyPr/>
        <a:lstStyle/>
        <a:p>
          <a:endParaRPr lang="en-US"/>
        </a:p>
      </dgm:t>
    </dgm:pt>
    <dgm:pt modelId="{D5E147E9-E924-AD49-A69D-9A4AFBC20CF1}" type="pres">
      <dgm:prSet presAssocID="{E0C3E012-F08F-F947-B5BC-173D59617BFE}" presName="connTx" presStyleLbl="parChTrans1D2" presStyleIdx="6" presStyleCnt="7"/>
      <dgm:spPr/>
      <dgm:t>
        <a:bodyPr/>
        <a:lstStyle/>
        <a:p>
          <a:endParaRPr lang="en-US"/>
        </a:p>
      </dgm:t>
    </dgm:pt>
    <dgm:pt modelId="{6E10427C-4F02-6B4D-BB55-E5717447F096}" type="pres">
      <dgm:prSet presAssocID="{37AA85FF-1BA0-3E4B-B331-4BB3D4B69EBE}" presName="root2" presStyleCnt="0"/>
      <dgm:spPr/>
    </dgm:pt>
    <dgm:pt modelId="{A5911B43-C820-F547-B78F-DB1AA5137123}" type="pres">
      <dgm:prSet presAssocID="{37AA85FF-1BA0-3E4B-B331-4BB3D4B69EBE}" presName="LevelTwoTextNode" presStyleLbl="node2" presStyleIdx="6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D305A3-3658-8A46-B92F-16F9471A36DF}" type="pres">
      <dgm:prSet presAssocID="{37AA85FF-1BA0-3E4B-B331-4BB3D4B69EBE}" presName="level3hierChild" presStyleCnt="0"/>
      <dgm:spPr/>
    </dgm:pt>
    <dgm:pt modelId="{2DAF981E-2BB7-1E41-A7A3-D88805C7E463}" type="pres">
      <dgm:prSet presAssocID="{B531CC81-5605-9449-8BD7-14DCBB52516C}" presName="conn2-1" presStyleLbl="parChTrans1D3" presStyleIdx="6" presStyleCnt="7"/>
      <dgm:spPr/>
      <dgm:t>
        <a:bodyPr/>
        <a:lstStyle/>
        <a:p>
          <a:endParaRPr lang="en-US"/>
        </a:p>
      </dgm:t>
    </dgm:pt>
    <dgm:pt modelId="{42C30F7E-CEFB-5048-BE01-C783E4BC69A1}" type="pres">
      <dgm:prSet presAssocID="{B531CC81-5605-9449-8BD7-14DCBB52516C}" presName="connTx" presStyleLbl="parChTrans1D3" presStyleIdx="6" presStyleCnt="7"/>
      <dgm:spPr/>
      <dgm:t>
        <a:bodyPr/>
        <a:lstStyle/>
        <a:p>
          <a:endParaRPr lang="en-US"/>
        </a:p>
      </dgm:t>
    </dgm:pt>
    <dgm:pt modelId="{5A34CC80-077D-9D41-A607-27EBA9C55B17}" type="pres">
      <dgm:prSet presAssocID="{1FB08C52-21CA-9746-97EC-4FCC71EF18CC}" presName="root2" presStyleCnt="0"/>
      <dgm:spPr/>
    </dgm:pt>
    <dgm:pt modelId="{4084F09D-3C10-D444-A90F-C24A7254D5EB}" type="pres">
      <dgm:prSet presAssocID="{1FB08C52-21CA-9746-97EC-4FCC71EF18CC}" presName="LevelTwoTextNode" presStyleLbl="node3" presStyleIdx="6" presStyleCnt="7" custLinFactNeighborX="37774" custLinFactNeighborY="4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3ADA44-A6BB-3245-85A0-6BBA636F566F}" type="pres">
      <dgm:prSet presAssocID="{1FB08C52-21CA-9746-97EC-4FCC71EF18CC}" presName="level3hierChild" presStyleCnt="0"/>
      <dgm:spPr/>
    </dgm:pt>
  </dgm:ptLst>
  <dgm:cxnLst>
    <dgm:cxn modelId="{363B0438-C22C-824B-AD63-9BE0EE91C978}" srcId="{BD2D7B6F-F5D3-0045-AA60-FFD24738CB82}" destId="{2039F4FA-3627-C448-8C60-C44CA263BD11}" srcOrd="3" destOrd="0" parTransId="{48611C90-5CE8-CC45-8A80-A08054DA7EB1}" sibTransId="{894C941C-4D15-0A46-814C-5A92EF00E405}"/>
    <dgm:cxn modelId="{F951723D-9A10-754D-AED0-8BA1E8514F2E}" type="presOf" srcId="{E0C3E012-F08F-F947-B5BC-173D59617BFE}" destId="{02C001BC-66C1-2740-9D3D-12E57F4C27CB}" srcOrd="0" destOrd="0" presId="urn:microsoft.com/office/officeart/2005/8/layout/hierarchy2"/>
    <dgm:cxn modelId="{EDB0E9A8-0DF4-9D44-BC70-7E6AFA0D292F}" type="presOf" srcId="{A2E274D9-0C34-6940-A954-F173466228EB}" destId="{AB8F7B6C-1675-8C4B-B77C-58C147CBA704}" srcOrd="0" destOrd="0" presId="urn:microsoft.com/office/officeart/2005/8/layout/hierarchy2"/>
    <dgm:cxn modelId="{BE5765DE-A01C-474E-91F7-8D5CF9BCF8AD}" type="presOf" srcId="{764951DE-7DCC-C944-B5A8-2099116BF1EC}" destId="{9AACFB51-A9C4-B04D-8F7B-F3649F8DC69B}" srcOrd="1" destOrd="0" presId="urn:microsoft.com/office/officeart/2005/8/layout/hierarchy2"/>
    <dgm:cxn modelId="{433DDF9E-67B4-F241-BBEB-C1B93A6CA508}" type="presOf" srcId="{2039F4FA-3627-C448-8C60-C44CA263BD11}" destId="{67BFCFBE-535F-5146-BB2E-7C46B3EBF92F}" srcOrd="0" destOrd="0" presId="urn:microsoft.com/office/officeart/2005/8/layout/hierarchy2"/>
    <dgm:cxn modelId="{93817C6F-1C0D-DF45-B70F-870C3632B964}" type="presOf" srcId="{B531CC81-5605-9449-8BD7-14DCBB52516C}" destId="{42C30F7E-CEFB-5048-BE01-C783E4BC69A1}" srcOrd="1" destOrd="0" presId="urn:microsoft.com/office/officeart/2005/8/layout/hierarchy2"/>
    <dgm:cxn modelId="{A5F504F5-235E-CE4A-AA81-8538208246B1}" type="presOf" srcId="{A95C74BA-EA46-5446-8E93-5763C223AB1B}" destId="{5061476B-1586-AE46-8DA5-7831992C847E}" srcOrd="0" destOrd="0" presId="urn:microsoft.com/office/officeart/2005/8/layout/hierarchy2"/>
    <dgm:cxn modelId="{42AC59B3-8997-0644-9FB5-CBA242EFC8C5}" type="presOf" srcId="{0406CA50-9F58-CC43-B59C-27CB7F89E703}" destId="{08A74241-88EA-FE4E-A8B8-525CF0D34D0A}" srcOrd="0" destOrd="0" presId="urn:microsoft.com/office/officeart/2005/8/layout/hierarchy2"/>
    <dgm:cxn modelId="{A91EC27A-6ED4-0B4A-8F10-89F7FCFD869F}" srcId="{2E4368CB-1C70-DF4A-9524-DA64AFD17CE1}" destId="{230DD719-D9EF-814A-AD99-896BA8ACDF49}" srcOrd="0" destOrd="0" parTransId="{584FCDF4-D01B-E946-B78B-B7FDB84C792A}" sibTransId="{4DD215CC-8F2A-544C-9911-EDF296A3A13D}"/>
    <dgm:cxn modelId="{DA60D0A1-E21F-C948-9CBB-C98680DB659A}" srcId="{BD2D7B6F-F5D3-0045-AA60-FFD24738CB82}" destId="{D28ECA1B-2D94-0B48-AF46-A04F7AE9335E}" srcOrd="0" destOrd="0" parTransId="{764951DE-7DCC-C944-B5A8-2099116BF1EC}" sibTransId="{B2856EF0-57B3-2344-A961-4F41104D1F32}"/>
    <dgm:cxn modelId="{C1F32A36-6FDF-C141-96E0-5E45C5AFEE9F}" type="presOf" srcId="{D28ECA1B-2D94-0B48-AF46-A04F7AE9335E}" destId="{4F584A9B-E6A1-7144-ABFF-694949592A70}" srcOrd="0" destOrd="0" presId="urn:microsoft.com/office/officeart/2005/8/layout/hierarchy2"/>
    <dgm:cxn modelId="{0D3C3D8A-9815-E849-9A48-028133522416}" type="presOf" srcId="{C68F811B-0E13-E44F-827A-64B107FEBB5F}" destId="{843726BD-C6FD-CD40-95E4-3BFC825BD065}" srcOrd="1" destOrd="0" presId="urn:microsoft.com/office/officeart/2005/8/layout/hierarchy2"/>
    <dgm:cxn modelId="{0681D183-347E-8242-BD59-E748A8652FC3}" type="presOf" srcId="{DB488FCE-375E-FD4A-A99B-2E3041F53B3B}" destId="{0F847F51-0BC6-A540-AE1F-7CCFDC1F0565}" srcOrd="0" destOrd="0" presId="urn:microsoft.com/office/officeart/2005/8/layout/hierarchy2"/>
    <dgm:cxn modelId="{D02E0A3F-D1F8-9147-9590-929BA198A7B6}" type="presOf" srcId="{A077FE6A-7A6F-EE4C-ADB9-111E2FBD5402}" destId="{878A494C-C525-BD4B-99AC-006D0B8CE9E7}" srcOrd="0" destOrd="0" presId="urn:microsoft.com/office/officeart/2005/8/layout/hierarchy2"/>
    <dgm:cxn modelId="{5DB502AE-FA4F-8741-A323-C87F8AD34DAA}" type="presOf" srcId="{584FCDF4-D01B-E946-B78B-B7FDB84C792A}" destId="{95E8A329-248C-604F-857A-16DD9DFE1E99}" srcOrd="1" destOrd="0" presId="urn:microsoft.com/office/officeart/2005/8/layout/hierarchy2"/>
    <dgm:cxn modelId="{A98C7E76-79FC-684B-A55F-9FBE3C92C0C7}" type="presOf" srcId="{6BFBF50A-E61E-2242-8022-AD439606092E}" destId="{81404C1C-2AF5-9146-8097-75965B6E696A}" srcOrd="0" destOrd="0" presId="urn:microsoft.com/office/officeart/2005/8/layout/hierarchy2"/>
    <dgm:cxn modelId="{871BDAF7-4AB5-4446-8612-8695704010FD}" srcId="{2039F4FA-3627-C448-8C60-C44CA263BD11}" destId="{99B1676D-A68D-7F43-AAAB-35D076744D1C}" srcOrd="0" destOrd="0" parTransId="{EE2165C7-E7C0-2E4C-A200-EFD839EFED8F}" sibTransId="{7200368A-9723-A54E-83E6-71D5A8981281}"/>
    <dgm:cxn modelId="{0203AEE5-91E3-B743-B260-57E62A27FABD}" srcId="{BD2D7B6F-F5D3-0045-AA60-FFD24738CB82}" destId="{2E4368CB-1C70-DF4A-9524-DA64AFD17CE1}" srcOrd="1" destOrd="0" parTransId="{3576A036-AFB6-E140-A598-0B9FE67F9E3A}" sibTransId="{1FCFEF51-CDE7-AA4E-884F-3C98EDD51E87}"/>
    <dgm:cxn modelId="{463465A3-F2C4-4F4E-9089-BFDF957EDACF}" type="presOf" srcId="{AC438D0B-CB7C-E248-A67A-D5C0D302BFF4}" destId="{C72D80CA-BC11-3C4D-A9E7-E5BE37CABCA7}" srcOrd="0" destOrd="0" presId="urn:microsoft.com/office/officeart/2005/8/layout/hierarchy2"/>
    <dgm:cxn modelId="{E3850705-2619-3C4C-9C29-062FCC3AD702}" type="presOf" srcId="{230DD719-D9EF-814A-AD99-896BA8ACDF49}" destId="{4E6941D7-4779-2749-BFAA-34CB83AB58D1}" srcOrd="0" destOrd="0" presId="urn:microsoft.com/office/officeart/2005/8/layout/hierarchy2"/>
    <dgm:cxn modelId="{AC13F429-5799-554B-86C1-3739B2462F22}" type="presOf" srcId="{C80FE5A0-9DAB-D448-A91E-17F419E61695}" destId="{F9268EFC-D573-D648-BC59-AE9548A3F386}" srcOrd="0" destOrd="0" presId="urn:microsoft.com/office/officeart/2005/8/layout/hierarchy2"/>
    <dgm:cxn modelId="{0FE1343F-54CD-B549-AAAA-B9F93313D0C6}" type="presOf" srcId="{EA2B0C69-C29D-1841-B80F-A2B81D7AA761}" destId="{84C0767C-A604-C840-90F1-57BC1E0877B4}" srcOrd="0" destOrd="0" presId="urn:microsoft.com/office/officeart/2005/8/layout/hierarchy2"/>
    <dgm:cxn modelId="{D81C9B87-38FA-DE49-8272-8F3EBA2E8021}" type="presOf" srcId="{48611C90-5CE8-CC45-8A80-A08054DA7EB1}" destId="{0B34894F-74D0-9646-B12B-D14EEDB5E43B}" srcOrd="1" destOrd="0" presId="urn:microsoft.com/office/officeart/2005/8/layout/hierarchy2"/>
    <dgm:cxn modelId="{960C443B-2D38-234C-A4D2-6ED8AC42F1C9}" type="presOf" srcId="{1AC64651-DA90-244E-93AB-BC6E66E665CA}" destId="{ECC5C7D0-CBF9-324C-B48F-239FD8361C16}" srcOrd="0" destOrd="0" presId="urn:microsoft.com/office/officeart/2005/8/layout/hierarchy2"/>
    <dgm:cxn modelId="{3E17EF6E-620E-6241-9077-8A5021CC7F0D}" type="presOf" srcId="{0F4F7E87-A94E-5A4A-AA6A-B38D31D9FE7F}" destId="{3F4D2CAD-9F03-5044-A31E-54BDDECC7B51}" srcOrd="0" destOrd="0" presId="urn:microsoft.com/office/officeart/2005/8/layout/hierarchy2"/>
    <dgm:cxn modelId="{240C481B-1908-4444-8F6F-0AB5B36D38BC}" type="presOf" srcId="{6AB97222-3042-2E46-98A7-F9287F1C5A87}" destId="{3D594DC4-06E6-D047-B2EB-BFC3970330FB}" srcOrd="0" destOrd="0" presId="urn:microsoft.com/office/officeart/2005/8/layout/hierarchy2"/>
    <dgm:cxn modelId="{9153C861-F32D-3B4A-924F-F1031B36E10B}" srcId="{37AA85FF-1BA0-3E4B-B331-4BB3D4B69EBE}" destId="{1FB08C52-21CA-9746-97EC-4FCC71EF18CC}" srcOrd="0" destOrd="0" parTransId="{B531CC81-5605-9449-8BD7-14DCBB52516C}" sibTransId="{DF0D840F-989E-9C46-B31F-B560EF644811}"/>
    <dgm:cxn modelId="{1D8E1ED6-F945-EC47-B377-77C8B4E59B38}" type="presOf" srcId="{99B1676D-A68D-7F43-AAAB-35D076744D1C}" destId="{1E6D57F1-660A-1046-A11A-BE6FD11D1BC9}" srcOrd="0" destOrd="0" presId="urn:microsoft.com/office/officeart/2005/8/layout/hierarchy2"/>
    <dgm:cxn modelId="{FBD9B600-4FF1-5645-B612-CDC28C874F8B}" type="presOf" srcId="{BD2D7B6F-F5D3-0045-AA60-FFD24738CB82}" destId="{8B0D0BE4-436D-DF42-8835-0F0CD1884F38}" srcOrd="0" destOrd="0" presId="urn:microsoft.com/office/officeart/2005/8/layout/hierarchy2"/>
    <dgm:cxn modelId="{536C3029-5229-3D45-B574-69424E5A0823}" srcId="{BD2D7B6F-F5D3-0045-AA60-FFD24738CB82}" destId="{A95C74BA-EA46-5446-8E93-5763C223AB1B}" srcOrd="2" destOrd="0" parTransId="{0406CA50-9F58-CC43-B59C-27CB7F89E703}" sibTransId="{C9063997-89DC-3848-B931-5C2BF67B625D}"/>
    <dgm:cxn modelId="{96664D03-0791-ED44-9C0B-840AF0A89031}" srcId="{BD2D7B6F-F5D3-0045-AA60-FFD24738CB82}" destId="{6D3DD9B0-D07D-744B-9DA9-DA0FAA1CC26C}" srcOrd="4" destOrd="0" parTransId="{6AB97222-3042-2E46-98A7-F9287F1C5A87}" sibTransId="{7C68F3F6-26E3-8346-8257-7ECD6B7EC761}"/>
    <dgm:cxn modelId="{6979824C-8668-A24D-A7A2-7FC69889F861}" type="presOf" srcId="{764951DE-7DCC-C944-B5A8-2099116BF1EC}" destId="{4B421628-7764-8B48-8402-D7B93410FBAE}" srcOrd="0" destOrd="0" presId="urn:microsoft.com/office/officeart/2005/8/layout/hierarchy2"/>
    <dgm:cxn modelId="{522CE8F3-BC52-CD49-AB5C-EF75A5B53CC3}" type="presOf" srcId="{2E4368CB-1C70-DF4A-9524-DA64AFD17CE1}" destId="{8B9A6741-112D-5B44-931F-15302F01C809}" srcOrd="0" destOrd="0" presId="urn:microsoft.com/office/officeart/2005/8/layout/hierarchy2"/>
    <dgm:cxn modelId="{5EEEAEFE-277A-4646-B0BE-698E036BED39}" srcId="{1AC64651-DA90-244E-93AB-BC6E66E665CA}" destId="{0F4F7E87-A94E-5A4A-AA6A-B38D31D9FE7F}" srcOrd="0" destOrd="0" parTransId="{B16C3921-0141-D845-B019-3C098C62813A}" sibTransId="{A8A65BCB-7D78-D14E-9287-E6F00AE5339D}"/>
    <dgm:cxn modelId="{5EA15722-5DF8-1C4E-BE19-F0091ABD79FD}" type="presOf" srcId="{B16C3921-0141-D845-B019-3C098C62813A}" destId="{E44E04A9-5472-5E4E-9994-CB67F39CA4BB}" srcOrd="1" destOrd="0" presId="urn:microsoft.com/office/officeart/2005/8/layout/hierarchy2"/>
    <dgm:cxn modelId="{4DC139C5-A6DB-854A-AF18-7B2FE1E91F70}" srcId="{DB488FCE-375E-FD4A-A99B-2E3041F53B3B}" destId="{BD2D7B6F-F5D3-0045-AA60-FFD24738CB82}" srcOrd="0" destOrd="0" parTransId="{EA223DB0-8E2C-5445-9B6C-4F1984A72BA7}" sibTransId="{B277659F-2044-684A-94D8-A1D21D22C7B2}"/>
    <dgm:cxn modelId="{991BE5B6-6DE1-944F-AF21-B8E4E3F6516E}" type="presOf" srcId="{B16C3921-0141-D845-B019-3C098C62813A}" destId="{06092E06-330A-BF49-BA84-97B59019D316}" srcOrd="0" destOrd="0" presId="urn:microsoft.com/office/officeart/2005/8/layout/hierarchy2"/>
    <dgm:cxn modelId="{C9304E1B-E8EC-1D41-BDCE-4FD981056AF4}" type="presOf" srcId="{37AA85FF-1BA0-3E4B-B331-4BB3D4B69EBE}" destId="{A5911B43-C820-F547-B78F-DB1AA5137123}" srcOrd="0" destOrd="0" presId="urn:microsoft.com/office/officeart/2005/8/layout/hierarchy2"/>
    <dgm:cxn modelId="{8982788D-6B47-D54D-8B01-18451646B367}" type="presOf" srcId="{E0C3E012-F08F-F947-B5BC-173D59617BFE}" destId="{D5E147E9-E924-AD49-A69D-9A4AFBC20CF1}" srcOrd="1" destOrd="0" presId="urn:microsoft.com/office/officeart/2005/8/layout/hierarchy2"/>
    <dgm:cxn modelId="{F0455F8C-6571-514C-A5E7-DAD9EFED6DAF}" type="presOf" srcId="{6AB97222-3042-2E46-98A7-F9287F1C5A87}" destId="{8CAA4816-864E-1D4E-A2D8-539460BB77CA}" srcOrd="1" destOrd="0" presId="urn:microsoft.com/office/officeart/2005/8/layout/hierarchy2"/>
    <dgm:cxn modelId="{84C1E65D-5E60-D040-99F0-23F5B94E19A4}" srcId="{BD2D7B6F-F5D3-0045-AA60-FFD24738CB82}" destId="{1AC64651-DA90-244E-93AB-BC6E66E665CA}" srcOrd="5" destOrd="0" parTransId="{AC438D0B-CB7C-E248-A67A-D5C0D302BFF4}" sibTransId="{5EEDA699-596D-C142-811E-40FFF48987C4}"/>
    <dgm:cxn modelId="{876D2024-18BD-BF49-A4E0-E29C4162E3D7}" type="presOf" srcId="{EE2165C7-E7C0-2E4C-A200-EFD839EFED8F}" destId="{4F764E94-4D29-BE49-B29D-77303DCB0053}" srcOrd="0" destOrd="0" presId="urn:microsoft.com/office/officeart/2005/8/layout/hierarchy2"/>
    <dgm:cxn modelId="{719331E5-1A64-594F-B2F3-D2CA4DC77F86}" srcId="{6D3DD9B0-D07D-744B-9DA9-DA0FAA1CC26C}" destId="{A077FE6A-7A6F-EE4C-ADB9-111E2FBD5402}" srcOrd="0" destOrd="0" parTransId="{C68F811B-0E13-E44F-827A-64B107FEBB5F}" sibTransId="{BA8B3D43-8DB0-AE45-8C40-B754EC257DBF}"/>
    <dgm:cxn modelId="{33677C21-5CE3-0E4E-BFD5-4257F50E7094}" type="presOf" srcId="{EE2165C7-E7C0-2E4C-A200-EFD839EFED8F}" destId="{9B348E18-03EC-1749-A7F1-AA7C01434152}" srcOrd="1" destOrd="0" presId="urn:microsoft.com/office/officeart/2005/8/layout/hierarchy2"/>
    <dgm:cxn modelId="{3A644EE4-5BD7-904F-BEC0-4D3B71ED394F}" type="presOf" srcId="{6D3DD9B0-D07D-744B-9DA9-DA0FAA1CC26C}" destId="{A76651BC-DDD6-054A-9866-CE6142D07EE9}" srcOrd="0" destOrd="0" presId="urn:microsoft.com/office/officeart/2005/8/layout/hierarchy2"/>
    <dgm:cxn modelId="{DF3AF5E0-1EB9-B844-9DB1-2D692F688552}" type="presOf" srcId="{3576A036-AFB6-E140-A598-0B9FE67F9E3A}" destId="{AA3C1B16-1A08-7347-B6B0-49663A6C9FD5}" srcOrd="1" destOrd="0" presId="urn:microsoft.com/office/officeart/2005/8/layout/hierarchy2"/>
    <dgm:cxn modelId="{62D74C75-4435-9249-8D73-EEFE2604173E}" srcId="{D28ECA1B-2D94-0B48-AF46-A04F7AE9335E}" destId="{A2E274D9-0C34-6940-A954-F173466228EB}" srcOrd="0" destOrd="0" parTransId="{6BFBF50A-E61E-2242-8022-AD439606092E}" sibTransId="{889C3224-0288-4E46-8B5C-47D9A74FEDFF}"/>
    <dgm:cxn modelId="{AD814BC7-9594-6C4B-8707-3765C5B4FD67}" type="presOf" srcId="{48611C90-5CE8-CC45-8A80-A08054DA7EB1}" destId="{2998AF1F-56F1-F840-A7E2-FAB97FAAB4E4}" srcOrd="0" destOrd="0" presId="urn:microsoft.com/office/officeart/2005/8/layout/hierarchy2"/>
    <dgm:cxn modelId="{2C8965ED-8705-324D-8BB7-ACDCD5104EB9}" type="presOf" srcId="{584FCDF4-D01B-E946-B78B-B7FDB84C792A}" destId="{49B93A5D-10D1-E649-A8C5-9B4DA67F424A}" srcOrd="0" destOrd="0" presId="urn:microsoft.com/office/officeart/2005/8/layout/hierarchy2"/>
    <dgm:cxn modelId="{711CAD04-2FEE-AD49-8E30-4CB23067ADDD}" type="presOf" srcId="{3576A036-AFB6-E140-A598-0B9FE67F9E3A}" destId="{87241616-3DE6-7541-9361-AD0DC340EF02}" srcOrd="0" destOrd="0" presId="urn:microsoft.com/office/officeart/2005/8/layout/hierarchy2"/>
    <dgm:cxn modelId="{78141184-8078-EB49-83E2-78FF4FC22C5A}" type="presOf" srcId="{1FB08C52-21CA-9746-97EC-4FCC71EF18CC}" destId="{4084F09D-3C10-D444-A90F-C24A7254D5EB}" srcOrd="0" destOrd="0" presId="urn:microsoft.com/office/officeart/2005/8/layout/hierarchy2"/>
    <dgm:cxn modelId="{10188287-F4AE-A74A-8983-51C72D3462FC}" type="presOf" srcId="{EA2B0C69-C29D-1841-B80F-A2B81D7AA761}" destId="{A6BBCDC8-D92A-6848-B8C3-66C36AB35C66}" srcOrd="1" destOrd="0" presId="urn:microsoft.com/office/officeart/2005/8/layout/hierarchy2"/>
    <dgm:cxn modelId="{06CB9363-0D2E-214D-945B-582A8C51A521}" type="presOf" srcId="{AC438D0B-CB7C-E248-A67A-D5C0D302BFF4}" destId="{889D44A2-6721-4342-A542-848834445858}" srcOrd="1" destOrd="0" presId="urn:microsoft.com/office/officeart/2005/8/layout/hierarchy2"/>
    <dgm:cxn modelId="{B52B80F4-9332-8E4C-AC4E-08613D925215}" srcId="{A95C74BA-EA46-5446-8E93-5763C223AB1B}" destId="{C80FE5A0-9DAB-D448-A91E-17F419E61695}" srcOrd="0" destOrd="0" parTransId="{EA2B0C69-C29D-1841-B80F-A2B81D7AA761}" sibTransId="{7C6CBF5A-C8A9-A043-A348-B32CEC3B0A6E}"/>
    <dgm:cxn modelId="{BE70F02F-F3E4-B540-9C72-DEC2C3AD8053}" type="presOf" srcId="{C68F811B-0E13-E44F-827A-64B107FEBB5F}" destId="{C57085DF-82AB-F94E-9150-568F1FA10FA3}" srcOrd="0" destOrd="0" presId="urn:microsoft.com/office/officeart/2005/8/layout/hierarchy2"/>
    <dgm:cxn modelId="{9FE2F417-4044-B842-B57C-83341677CC1E}" type="presOf" srcId="{B531CC81-5605-9449-8BD7-14DCBB52516C}" destId="{2DAF981E-2BB7-1E41-A7A3-D88805C7E463}" srcOrd="0" destOrd="0" presId="urn:microsoft.com/office/officeart/2005/8/layout/hierarchy2"/>
    <dgm:cxn modelId="{C85A93D6-5EBF-AB4C-BF07-469FBE22A868}" srcId="{BD2D7B6F-F5D3-0045-AA60-FFD24738CB82}" destId="{37AA85FF-1BA0-3E4B-B331-4BB3D4B69EBE}" srcOrd="6" destOrd="0" parTransId="{E0C3E012-F08F-F947-B5BC-173D59617BFE}" sibTransId="{09614A73-4A87-1B49-86A5-DD4448B355D7}"/>
    <dgm:cxn modelId="{390DB694-5B68-3E4B-BE9A-2F813ED8F53B}" type="presOf" srcId="{6BFBF50A-E61E-2242-8022-AD439606092E}" destId="{4DDAC5BA-CF24-824E-A0B8-90B57E68785D}" srcOrd="1" destOrd="0" presId="urn:microsoft.com/office/officeart/2005/8/layout/hierarchy2"/>
    <dgm:cxn modelId="{27251563-367F-0443-A2B2-94F43F6126ED}" type="presOf" srcId="{0406CA50-9F58-CC43-B59C-27CB7F89E703}" destId="{49AFADC5-174B-7140-AB5F-32F4D079E528}" srcOrd="1" destOrd="0" presId="urn:microsoft.com/office/officeart/2005/8/layout/hierarchy2"/>
    <dgm:cxn modelId="{8C1E7E6F-75CD-3147-A9B7-46D942D6B085}" type="presParOf" srcId="{0F847F51-0BC6-A540-AE1F-7CCFDC1F0565}" destId="{DAAA43C5-826B-E34F-B169-F6F33B9B6896}" srcOrd="0" destOrd="0" presId="urn:microsoft.com/office/officeart/2005/8/layout/hierarchy2"/>
    <dgm:cxn modelId="{E426187F-8FFA-AD48-8370-898FDDFA73F4}" type="presParOf" srcId="{DAAA43C5-826B-E34F-B169-F6F33B9B6896}" destId="{8B0D0BE4-436D-DF42-8835-0F0CD1884F38}" srcOrd="0" destOrd="0" presId="urn:microsoft.com/office/officeart/2005/8/layout/hierarchy2"/>
    <dgm:cxn modelId="{31E52EF0-E312-1B49-B824-9906FD05C60A}" type="presParOf" srcId="{DAAA43C5-826B-E34F-B169-F6F33B9B6896}" destId="{AC684639-330E-9D4A-B3F1-194BACD8F112}" srcOrd="1" destOrd="0" presId="urn:microsoft.com/office/officeart/2005/8/layout/hierarchy2"/>
    <dgm:cxn modelId="{7D44E805-A4EB-8C4C-A189-73D3AFAA4C14}" type="presParOf" srcId="{AC684639-330E-9D4A-B3F1-194BACD8F112}" destId="{4B421628-7764-8B48-8402-D7B93410FBAE}" srcOrd="0" destOrd="0" presId="urn:microsoft.com/office/officeart/2005/8/layout/hierarchy2"/>
    <dgm:cxn modelId="{6A1339EC-DC3F-B544-B32D-307A600F1133}" type="presParOf" srcId="{4B421628-7764-8B48-8402-D7B93410FBAE}" destId="{9AACFB51-A9C4-B04D-8F7B-F3649F8DC69B}" srcOrd="0" destOrd="0" presId="urn:microsoft.com/office/officeart/2005/8/layout/hierarchy2"/>
    <dgm:cxn modelId="{784EE193-86CC-3C43-91F2-D68A969FBD98}" type="presParOf" srcId="{AC684639-330E-9D4A-B3F1-194BACD8F112}" destId="{26633AEF-77BE-1447-AFEF-EB8A85053E7A}" srcOrd="1" destOrd="0" presId="urn:microsoft.com/office/officeart/2005/8/layout/hierarchy2"/>
    <dgm:cxn modelId="{F23C515D-B558-B44E-9CF8-A6D771BE79A5}" type="presParOf" srcId="{26633AEF-77BE-1447-AFEF-EB8A85053E7A}" destId="{4F584A9B-E6A1-7144-ABFF-694949592A70}" srcOrd="0" destOrd="0" presId="urn:microsoft.com/office/officeart/2005/8/layout/hierarchy2"/>
    <dgm:cxn modelId="{CED5A22C-B6CA-1E42-B5DD-BA55D8B60A76}" type="presParOf" srcId="{26633AEF-77BE-1447-AFEF-EB8A85053E7A}" destId="{674F2751-7DB2-5F40-BBED-CF8FD394C367}" srcOrd="1" destOrd="0" presId="urn:microsoft.com/office/officeart/2005/8/layout/hierarchy2"/>
    <dgm:cxn modelId="{873507EF-5316-3844-9594-F0886C4F8B44}" type="presParOf" srcId="{674F2751-7DB2-5F40-BBED-CF8FD394C367}" destId="{81404C1C-2AF5-9146-8097-75965B6E696A}" srcOrd="0" destOrd="0" presId="urn:microsoft.com/office/officeart/2005/8/layout/hierarchy2"/>
    <dgm:cxn modelId="{302AA55D-A9A2-0845-A834-A1588F4C397E}" type="presParOf" srcId="{81404C1C-2AF5-9146-8097-75965B6E696A}" destId="{4DDAC5BA-CF24-824E-A0B8-90B57E68785D}" srcOrd="0" destOrd="0" presId="urn:microsoft.com/office/officeart/2005/8/layout/hierarchy2"/>
    <dgm:cxn modelId="{3AB02B5F-54F2-134B-962E-939BC1D88AFE}" type="presParOf" srcId="{674F2751-7DB2-5F40-BBED-CF8FD394C367}" destId="{BF67FE15-C113-9E4F-A662-20BDE956D359}" srcOrd="1" destOrd="0" presId="urn:microsoft.com/office/officeart/2005/8/layout/hierarchy2"/>
    <dgm:cxn modelId="{A9D6A2A6-4D61-5640-B31B-7FAC5040AEAE}" type="presParOf" srcId="{BF67FE15-C113-9E4F-A662-20BDE956D359}" destId="{AB8F7B6C-1675-8C4B-B77C-58C147CBA704}" srcOrd="0" destOrd="0" presId="urn:microsoft.com/office/officeart/2005/8/layout/hierarchy2"/>
    <dgm:cxn modelId="{79521B80-A0E6-544B-84E8-30B00F67A81E}" type="presParOf" srcId="{BF67FE15-C113-9E4F-A662-20BDE956D359}" destId="{807417B7-03F5-9243-A1B4-7F4E87604E31}" srcOrd="1" destOrd="0" presId="urn:microsoft.com/office/officeart/2005/8/layout/hierarchy2"/>
    <dgm:cxn modelId="{76984B9C-B484-A04D-A073-039FC9CF4AC9}" type="presParOf" srcId="{AC684639-330E-9D4A-B3F1-194BACD8F112}" destId="{87241616-3DE6-7541-9361-AD0DC340EF02}" srcOrd="2" destOrd="0" presId="urn:microsoft.com/office/officeart/2005/8/layout/hierarchy2"/>
    <dgm:cxn modelId="{420F2DDC-AB38-B14E-BBD3-268190E4ADD2}" type="presParOf" srcId="{87241616-3DE6-7541-9361-AD0DC340EF02}" destId="{AA3C1B16-1A08-7347-B6B0-49663A6C9FD5}" srcOrd="0" destOrd="0" presId="urn:microsoft.com/office/officeart/2005/8/layout/hierarchy2"/>
    <dgm:cxn modelId="{043D83C2-DB7F-A54F-83C4-ECF448E074B9}" type="presParOf" srcId="{AC684639-330E-9D4A-B3F1-194BACD8F112}" destId="{7FF2F4CC-DC2C-7844-B734-C4D740994BE3}" srcOrd="3" destOrd="0" presId="urn:microsoft.com/office/officeart/2005/8/layout/hierarchy2"/>
    <dgm:cxn modelId="{3490C9AA-2C9E-FC40-9C15-E7D8D1D9D721}" type="presParOf" srcId="{7FF2F4CC-DC2C-7844-B734-C4D740994BE3}" destId="{8B9A6741-112D-5B44-931F-15302F01C809}" srcOrd="0" destOrd="0" presId="urn:microsoft.com/office/officeart/2005/8/layout/hierarchy2"/>
    <dgm:cxn modelId="{4415C41A-0227-5144-BE60-22305EB3EF04}" type="presParOf" srcId="{7FF2F4CC-DC2C-7844-B734-C4D740994BE3}" destId="{7EC9F7E8-2324-0046-BEC5-B070BEA4EBB0}" srcOrd="1" destOrd="0" presId="urn:microsoft.com/office/officeart/2005/8/layout/hierarchy2"/>
    <dgm:cxn modelId="{334566F1-C0E2-FA41-A561-9C30B2D83F2F}" type="presParOf" srcId="{7EC9F7E8-2324-0046-BEC5-B070BEA4EBB0}" destId="{49B93A5D-10D1-E649-A8C5-9B4DA67F424A}" srcOrd="0" destOrd="0" presId="urn:microsoft.com/office/officeart/2005/8/layout/hierarchy2"/>
    <dgm:cxn modelId="{B52F68DA-5FA6-3040-A848-544DEAF5C688}" type="presParOf" srcId="{49B93A5D-10D1-E649-A8C5-9B4DA67F424A}" destId="{95E8A329-248C-604F-857A-16DD9DFE1E99}" srcOrd="0" destOrd="0" presId="urn:microsoft.com/office/officeart/2005/8/layout/hierarchy2"/>
    <dgm:cxn modelId="{B005A68F-2507-7A48-BEF0-29A16EE1DED9}" type="presParOf" srcId="{7EC9F7E8-2324-0046-BEC5-B070BEA4EBB0}" destId="{5A7649E0-5CE0-0E41-83E8-456F5458DAC6}" srcOrd="1" destOrd="0" presId="urn:microsoft.com/office/officeart/2005/8/layout/hierarchy2"/>
    <dgm:cxn modelId="{86B6EBD7-C50E-3F4B-9611-B080A3A9BB15}" type="presParOf" srcId="{5A7649E0-5CE0-0E41-83E8-456F5458DAC6}" destId="{4E6941D7-4779-2749-BFAA-34CB83AB58D1}" srcOrd="0" destOrd="0" presId="urn:microsoft.com/office/officeart/2005/8/layout/hierarchy2"/>
    <dgm:cxn modelId="{40EE2DF9-2B9D-9C41-B303-7F57BF14E843}" type="presParOf" srcId="{5A7649E0-5CE0-0E41-83E8-456F5458DAC6}" destId="{AC3A9576-2609-7C45-B473-D2247E691EFC}" srcOrd="1" destOrd="0" presId="urn:microsoft.com/office/officeart/2005/8/layout/hierarchy2"/>
    <dgm:cxn modelId="{F8110B84-A1CE-D44D-AEE4-2B4B24228A73}" type="presParOf" srcId="{AC684639-330E-9D4A-B3F1-194BACD8F112}" destId="{08A74241-88EA-FE4E-A8B8-525CF0D34D0A}" srcOrd="4" destOrd="0" presId="urn:microsoft.com/office/officeart/2005/8/layout/hierarchy2"/>
    <dgm:cxn modelId="{9DDD0708-BB56-3446-B5D4-52D433BE7E24}" type="presParOf" srcId="{08A74241-88EA-FE4E-A8B8-525CF0D34D0A}" destId="{49AFADC5-174B-7140-AB5F-32F4D079E528}" srcOrd="0" destOrd="0" presId="urn:microsoft.com/office/officeart/2005/8/layout/hierarchy2"/>
    <dgm:cxn modelId="{5C97A8D6-8ED4-4744-A4F9-861D19481208}" type="presParOf" srcId="{AC684639-330E-9D4A-B3F1-194BACD8F112}" destId="{50424B7D-DF3B-4648-9BCD-DEFF237FB110}" srcOrd="5" destOrd="0" presId="urn:microsoft.com/office/officeart/2005/8/layout/hierarchy2"/>
    <dgm:cxn modelId="{42C6A826-24AC-624A-B644-82CBB8F23FCB}" type="presParOf" srcId="{50424B7D-DF3B-4648-9BCD-DEFF237FB110}" destId="{5061476B-1586-AE46-8DA5-7831992C847E}" srcOrd="0" destOrd="0" presId="urn:microsoft.com/office/officeart/2005/8/layout/hierarchy2"/>
    <dgm:cxn modelId="{079E9163-D455-804E-9B90-50A011B440DE}" type="presParOf" srcId="{50424B7D-DF3B-4648-9BCD-DEFF237FB110}" destId="{EAB7B3A2-A823-CA4E-8F89-06C29EAC923F}" srcOrd="1" destOrd="0" presId="urn:microsoft.com/office/officeart/2005/8/layout/hierarchy2"/>
    <dgm:cxn modelId="{F877EA21-39A1-514A-A948-AB6126148F5A}" type="presParOf" srcId="{EAB7B3A2-A823-CA4E-8F89-06C29EAC923F}" destId="{84C0767C-A604-C840-90F1-57BC1E0877B4}" srcOrd="0" destOrd="0" presId="urn:microsoft.com/office/officeart/2005/8/layout/hierarchy2"/>
    <dgm:cxn modelId="{099F8E7D-9995-B243-B35C-216EFF9AAA90}" type="presParOf" srcId="{84C0767C-A604-C840-90F1-57BC1E0877B4}" destId="{A6BBCDC8-D92A-6848-B8C3-66C36AB35C66}" srcOrd="0" destOrd="0" presId="urn:microsoft.com/office/officeart/2005/8/layout/hierarchy2"/>
    <dgm:cxn modelId="{745940F9-2CFD-FF47-821A-CBCF8B72E606}" type="presParOf" srcId="{EAB7B3A2-A823-CA4E-8F89-06C29EAC923F}" destId="{F5598E1B-C379-5945-B25B-58F861C6E8AB}" srcOrd="1" destOrd="0" presId="urn:microsoft.com/office/officeart/2005/8/layout/hierarchy2"/>
    <dgm:cxn modelId="{D32828CA-AF2D-BF47-85DA-CF8CFA047000}" type="presParOf" srcId="{F5598E1B-C379-5945-B25B-58F861C6E8AB}" destId="{F9268EFC-D573-D648-BC59-AE9548A3F386}" srcOrd="0" destOrd="0" presId="urn:microsoft.com/office/officeart/2005/8/layout/hierarchy2"/>
    <dgm:cxn modelId="{8E4D2967-1B8B-5B43-95D0-73B3C5D092C8}" type="presParOf" srcId="{F5598E1B-C379-5945-B25B-58F861C6E8AB}" destId="{662B9DD3-6BCC-D34A-9231-A3F8A3886817}" srcOrd="1" destOrd="0" presId="urn:microsoft.com/office/officeart/2005/8/layout/hierarchy2"/>
    <dgm:cxn modelId="{AE390963-5C78-EA44-8F3F-B4F4E1BF6857}" type="presParOf" srcId="{AC684639-330E-9D4A-B3F1-194BACD8F112}" destId="{2998AF1F-56F1-F840-A7E2-FAB97FAAB4E4}" srcOrd="6" destOrd="0" presId="urn:microsoft.com/office/officeart/2005/8/layout/hierarchy2"/>
    <dgm:cxn modelId="{9E736FF5-2230-5B48-968C-CFDEB083F6DD}" type="presParOf" srcId="{2998AF1F-56F1-F840-A7E2-FAB97FAAB4E4}" destId="{0B34894F-74D0-9646-B12B-D14EEDB5E43B}" srcOrd="0" destOrd="0" presId="urn:microsoft.com/office/officeart/2005/8/layout/hierarchy2"/>
    <dgm:cxn modelId="{31577F0B-81CE-7340-96D0-B6D71D732B4E}" type="presParOf" srcId="{AC684639-330E-9D4A-B3F1-194BACD8F112}" destId="{F02E9E9F-7F3E-EC43-AD30-60EDE7B4F1C6}" srcOrd="7" destOrd="0" presId="urn:microsoft.com/office/officeart/2005/8/layout/hierarchy2"/>
    <dgm:cxn modelId="{71DC7239-BB78-804B-A3B1-C93E2DB60911}" type="presParOf" srcId="{F02E9E9F-7F3E-EC43-AD30-60EDE7B4F1C6}" destId="{67BFCFBE-535F-5146-BB2E-7C46B3EBF92F}" srcOrd="0" destOrd="0" presId="urn:microsoft.com/office/officeart/2005/8/layout/hierarchy2"/>
    <dgm:cxn modelId="{8F78AB55-FE3D-4A40-832C-D234B9A3637A}" type="presParOf" srcId="{F02E9E9F-7F3E-EC43-AD30-60EDE7B4F1C6}" destId="{E7BAA2C7-8710-C743-A8C0-3AA569BBB5AC}" srcOrd="1" destOrd="0" presId="urn:microsoft.com/office/officeart/2005/8/layout/hierarchy2"/>
    <dgm:cxn modelId="{67911693-C5D5-5D41-B642-D41FFC1EA352}" type="presParOf" srcId="{E7BAA2C7-8710-C743-A8C0-3AA569BBB5AC}" destId="{4F764E94-4D29-BE49-B29D-77303DCB0053}" srcOrd="0" destOrd="0" presId="urn:microsoft.com/office/officeart/2005/8/layout/hierarchy2"/>
    <dgm:cxn modelId="{DC33D1EC-EDFF-2348-AD29-72FA7122E891}" type="presParOf" srcId="{4F764E94-4D29-BE49-B29D-77303DCB0053}" destId="{9B348E18-03EC-1749-A7F1-AA7C01434152}" srcOrd="0" destOrd="0" presId="urn:microsoft.com/office/officeart/2005/8/layout/hierarchy2"/>
    <dgm:cxn modelId="{D86B6FE8-EEBB-0748-9896-1BAC05CAB593}" type="presParOf" srcId="{E7BAA2C7-8710-C743-A8C0-3AA569BBB5AC}" destId="{D2705293-BC7F-4746-B850-7D604D42678C}" srcOrd="1" destOrd="0" presId="urn:microsoft.com/office/officeart/2005/8/layout/hierarchy2"/>
    <dgm:cxn modelId="{0B846947-FFD3-A948-822F-1FB4DCDCE150}" type="presParOf" srcId="{D2705293-BC7F-4746-B850-7D604D42678C}" destId="{1E6D57F1-660A-1046-A11A-BE6FD11D1BC9}" srcOrd="0" destOrd="0" presId="urn:microsoft.com/office/officeart/2005/8/layout/hierarchy2"/>
    <dgm:cxn modelId="{B4EBF48A-0C22-0244-BE1E-0281FECE60BF}" type="presParOf" srcId="{D2705293-BC7F-4746-B850-7D604D42678C}" destId="{D3693828-6247-C044-9AB4-8CF877988A96}" srcOrd="1" destOrd="0" presId="urn:microsoft.com/office/officeart/2005/8/layout/hierarchy2"/>
    <dgm:cxn modelId="{90F880D0-821C-154B-BCAA-BFF79ED5A960}" type="presParOf" srcId="{AC684639-330E-9D4A-B3F1-194BACD8F112}" destId="{3D594DC4-06E6-D047-B2EB-BFC3970330FB}" srcOrd="8" destOrd="0" presId="urn:microsoft.com/office/officeart/2005/8/layout/hierarchy2"/>
    <dgm:cxn modelId="{40A1DE8F-12A6-2641-B32B-CBD724477E3E}" type="presParOf" srcId="{3D594DC4-06E6-D047-B2EB-BFC3970330FB}" destId="{8CAA4816-864E-1D4E-A2D8-539460BB77CA}" srcOrd="0" destOrd="0" presId="urn:microsoft.com/office/officeart/2005/8/layout/hierarchy2"/>
    <dgm:cxn modelId="{95AE4ABF-EF2E-3249-BB01-F11611196FB0}" type="presParOf" srcId="{AC684639-330E-9D4A-B3F1-194BACD8F112}" destId="{24E368E9-A5A9-834A-B77A-C7BD6038478B}" srcOrd="9" destOrd="0" presId="urn:microsoft.com/office/officeart/2005/8/layout/hierarchy2"/>
    <dgm:cxn modelId="{3F1CB5F1-C36B-FB4F-B7F9-0A2DB47BD745}" type="presParOf" srcId="{24E368E9-A5A9-834A-B77A-C7BD6038478B}" destId="{A76651BC-DDD6-054A-9866-CE6142D07EE9}" srcOrd="0" destOrd="0" presId="urn:microsoft.com/office/officeart/2005/8/layout/hierarchy2"/>
    <dgm:cxn modelId="{4637D870-0124-8E45-967A-B24723D2071C}" type="presParOf" srcId="{24E368E9-A5A9-834A-B77A-C7BD6038478B}" destId="{184CDDD6-54CE-2A42-A567-34A5BABAAAA9}" srcOrd="1" destOrd="0" presId="urn:microsoft.com/office/officeart/2005/8/layout/hierarchy2"/>
    <dgm:cxn modelId="{E2DD8B6F-F45B-F341-9A7E-355305FDFA0D}" type="presParOf" srcId="{184CDDD6-54CE-2A42-A567-34A5BABAAAA9}" destId="{C57085DF-82AB-F94E-9150-568F1FA10FA3}" srcOrd="0" destOrd="0" presId="urn:microsoft.com/office/officeart/2005/8/layout/hierarchy2"/>
    <dgm:cxn modelId="{FF093B60-64B3-AB43-9A7C-A388FB2A3F25}" type="presParOf" srcId="{C57085DF-82AB-F94E-9150-568F1FA10FA3}" destId="{843726BD-C6FD-CD40-95E4-3BFC825BD065}" srcOrd="0" destOrd="0" presId="urn:microsoft.com/office/officeart/2005/8/layout/hierarchy2"/>
    <dgm:cxn modelId="{B76CC815-D274-DA44-A1F8-2414CAB23ABC}" type="presParOf" srcId="{184CDDD6-54CE-2A42-A567-34A5BABAAAA9}" destId="{F71911BB-30EE-1345-8703-A5386A81E18B}" srcOrd="1" destOrd="0" presId="urn:microsoft.com/office/officeart/2005/8/layout/hierarchy2"/>
    <dgm:cxn modelId="{C7E29F3F-813B-CF47-B03D-EF82A06DBE03}" type="presParOf" srcId="{F71911BB-30EE-1345-8703-A5386A81E18B}" destId="{878A494C-C525-BD4B-99AC-006D0B8CE9E7}" srcOrd="0" destOrd="0" presId="urn:microsoft.com/office/officeart/2005/8/layout/hierarchy2"/>
    <dgm:cxn modelId="{B4A7A3D4-D24D-4F4B-9885-1F639C3D2EFF}" type="presParOf" srcId="{F71911BB-30EE-1345-8703-A5386A81E18B}" destId="{15254C51-1D5E-364D-AF2B-735551CAB877}" srcOrd="1" destOrd="0" presId="urn:microsoft.com/office/officeart/2005/8/layout/hierarchy2"/>
    <dgm:cxn modelId="{4F081246-25CD-8440-A32B-757ECB655EFF}" type="presParOf" srcId="{AC684639-330E-9D4A-B3F1-194BACD8F112}" destId="{C72D80CA-BC11-3C4D-A9E7-E5BE37CABCA7}" srcOrd="10" destOrd="0" presId="urn:microsoft.com/office/officeart/2005/8/layout/hierarchy2"/>
    <dgm:cxn modelId="{BFC88757-6F08-0640-A4A8-F23122F105D9}" type="presParOf" srcId="{C72D80CA-BC11-3C4D-A9E7-E5BE37CABCA7}" destId="{889D44A2-6721-4342-A542-848834445858}" srcOrd="0" destOrd="0" presId="urn:microsoft.com/office/officeart/2005/8/layout/hierarchy2"/>
    <dgm:cxn modelId="{2EA38ECC-96EE-1644-9BA5-59E6EEE259A5}" type="presParOf" srcId="{AC684639-330E-9D4A-B3F1-194BACD8F112}" destId="{D617DAA7-7ED8-6546-BCBB-4ABA6A44479B}" srcOrd="11" destOrd="0" presId="urn:microsoft.com/office/officeart/2005/8/layout/hierarchy2"/>
    <dgm:cxn modelId="{3ED09111-B0AD-9A48-A1FD-E29AEE6095B6}" type="presParOf" srcId="{D617DAA7-7ED8-6546-BCBB-4ABA6A44479B}" destId="{ECC5C7D0-CBF9-324C-B48F-239FD8361C16}" srcOrd="0" destOrd="0" presId="urn:microsoft.com/office/officeart/2005/8/layout/hierarchy2"/>
    <dgm:cxn modelId="{567557B3-178A-3148-9C98-A585CF9F2398}" type="presParOf" srcId="{D617DAA7-7ED8-6546-BCBB-4ABA6A44479B}" destId="{5253BDDF-F22B-694C-AA8A-89FCE878D425}" srcOrd="1" destOrd="0" presId="urn:microsoft.com/office/officeart/2005/8/layout/hierarchy2"/>
    <dgm:cxn modelId="{AE19FDDA-A14A-4D49-90E3-8A16ECA4FA44}" type="presParOf" srcId="{5253BDDF-F22B-694C-AA8A-89FCE878D425}" destId="{06092E06-330A-BF49-BA84-97B59019D316}" srcOrd="0" destOrd="0" presId="urn:microsoft.com/office/officeart/2005/8/layout/hierarchy2"/>
    <dgm:cxn modelId="{E71E46D2-337E-0840-A312-5AA0376C2DF1}" type="presParOf" srcId="{06092E06-330A-BF49-BA84-97B59019D316}" destId="{E44E04A9-5472-5E4E-9994-CB67F39CA4BB}" srcOrd="0" destOrd="0" presId="urn:microsoft.com/office/officeart/2005/8/layout/hierarchy2"/>
    <dgm:cxn modelId="{CC68C6B8-7DC7-3C4E-B72A-C41B6F9E0FBF}" type="presParOf" srcId="{5253BDDF-F22B-694C-AA8A-89FCE878D425}" destId="{A22C3022-8C2A-154D-96AF-58D6EF80266D}" srcOrd="1" destOrd="0" presId="urn:microsoft.com/office/officeart/2005/8/layout/hierarchy2"/>
    <dgm:cxn modelId="{7E555DF1-C15C-E843-A878-09B8C775931A}" type="presParOf" srcId="{A22C3022-8C2A-154D-96AF-58D6EF80266D}" destId="{3F4D2CAD-9F03-5044-A31E-54BDDECC7B51}" srcOrd="0" destOrd="0" presId="urn:microsoft.com/office/officeart/2005/8/layout/hierarchy2"/>
    <dgm:cxn modelId="{BD374DC9-D548-5B4D-B46E-52B757ADD4F1}" type="presParOf" srcId="{A22C3022-8C2A-154D-96AF-58D6EF80266D}" destId="{B221CE8B-D2B5-AA49-8EFA-C03B7B226D8A}" srcOrd="1" destOrd="0" presId="urn:microsoft.com/office/officeart/2005/8/layout/hierarchy2"/>
    <dgm:cxn modelId="{49F71D75-8EA3-AD4F-97DC-BEB3E232EC37}" type="presParOf" srcId="{AC684639-330E-9D4A-B3F1-194BACD8F112}" destId="{02C001BC-66C1-2740-9D3D-12E57F4C27CB}" srcOrd="12" destOrd="0" presId="urn:microsoft.com/office/officeart/2005/8/layout/hierarchy2"/>
    <dgm:cxn modelId="{71FA8B9B-6BD1-5F49-A80D-80EE5CE1F747}" type="presParOf" srcId="{02C001BC-66C1-2740-9D3D-12E57F4C27CB}" destId="{D5E147E9-E924-AD49-A69D-9A4AFBC20CF1}" srcOrd="0" destOrd="0" presId="urn:microsoft.com/office/officeart/2005/8/layout/hierarchy2"/>
    <dgm:cxn modelId="{AEB2A740-552C-EC44-A73D-2EA729A94F3F}" type="presParOf" srcId="{AC684639-330E-9D4A-B3F1-194BACD8F112}" destId="{6E10427C-4F02-6B4D-BB55-E5717447F096}" srcOrd="13" destOrd="0" presId="urn:microsoft.com/office/officeart/2005/8/layout/hierarchy2"/>
    <dgm:cxn modelId="{1444FC28-EDD4-E443-9BF9-C2DD5B5D2BC8}" type="presParOf" srcId="{6E10427C-4F02-6B4D-BB55-E5717447F096}" destId="{A5911B43-C820-F547-B78F-DB1AA5137123}" srcOrd="0" destOrd="0" presId="urn:microsoft.com/office/officeart/2005/8/layout/hierarchy2"/>
    <dgm:cxn modelId="{3DA829D0-307A-0643-9A1B-ED2B592C2920}" type="presParOf" srcId="{6E10427C-4F02-6B4D-BB55-E5717447F096}" destId="{09D305A3-3658-8A46-B92F-16F9471A36DF}" srcOrd="1" destOrd="0" presId="urn:microsoft.com/office/officeart/2005/8/layout/hierarchy2"/>
    <dgm:cxn modelId="{3C228C60-82D9-104D-A76B-5CE9F4062394}" type="presParOf" srcId="{09D305A3-3658-8A46-B92F-16F9471A36DF}" destId="{2DAF981E-2BB7-1E41-A7A3-D88805C7E463}" srcOrd="0" destOrd="0" presId="urn:microsoft.com/office/officeart/2005/8/layout/hierarchy2"/>
    <dgm:cxn modelId="{ED3389BB-5976-1048-AEDE-1C0F2FC6431F}" type="presParOf" srcId="{2DAF981E-2BB7-1E41-A7A3-D88805C7E463}" destId="{42C30F7E-CEFB-5048-BE01-C783E4BC69A1}" srcOrd="0" destOrd="0" presId="urn:microsoft.com/office/officeart/2005/8/layout/hierarchy2"/>
    <dgm:cxn modelId="{1B491C04-A239-E74D-A5FA-ABDF2EA6BCCB}" type="presParOf" srcId="{09D305A3-3658-8A46-B92F-16F9471A36DF}" destId="{5A34CC80-077D-9D41-A607-27EBA9C55B17}" srcOrd="1" destOrd="0" presId="urn:microsoft.com/office/officeart/2005/8/layout/hierarchy2"/>
    <dgm:cxn modelId="{E85DA772-EDF9-C84E-B6D8-E930115D523E}" type="presParOf" srcId="{5A34CC80-077D-9D41-A607-27EBA9C55B17}" destId="{4084F09D-3C10-D444-A90F-C24A7254D5EB}" srcOrd="0" destOrd="0" presId="urn:microsoft.com/office/officeart/2005/8/layout/hierarchy2"/>
    <dgm:cxn modelId="{D8A41020-5409-4C41-815F-54931B1CDB4A}" type="presParOf" srcId="{5A34CC80-077D-9D41-A607-27EBA9C55B17}" destId="{983ADA44-A6BB-3245-85A0-6BBA636F566F}" srcOrd="1" destOrd="0" presId="urn:microsoft.com/office/officeart/2005/8/layout/hierarchy2"/>
  </dgm:cxnLst>
  <dgm:bg>
    <a:solidFill>
      <a:schemeClr val="tx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5CA72B9-AB41-E147-BE14-91147ECD5670}" type="doc">
      <dgm:prSet loTypeId="urn:microsoft.com/office/officeart/2005/8/layout/radial2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A4CC06C-E224-6947-9BED-7780EA929769}">
      <dgm:prSet phldrT="[Text]"/>
      <dgm:spPr>
        <a:solidFill>
          <a:schemeClr val="accent2"/>
        </a:solidFill>
      </dgm:spPr>
      <dgm:t>
        <a:bodyPr/>
        <a:lstStyle/>
        <a:p>
          <a:r>
            <a:rPr lang="en-US" b="1" dirty="0" smtClean="0"/>
            <a:t>Stream it Live </a:t>
          </a:r>
          <a:endParaRPr lang="en-US" b="1" dirty="0"/>
        </a:p>
      </dgm:t>
    </dgm:pt>
    <dgm:pt modelId="{E8EE5BDA-155A-EC4F-9E73-8F4390C272D9}" type="parTrans" cxnId="{685A0891-4432-BD49-824E-39E17B277818}">
      <dgm:prSet/>
      <dgm:spPr/>
      <dgm:t>
        <a:bodyPr/>
        <a:lstStyle/>
        <a:p>
          <a:endParaRPr lang="en-US"/>
        </a:p>
      </dgm:t>
    </dgm:pt>
    <dgm:pt modelId="{39C1E90E-94CB-6E46-B2B5-7609DF5FCC0D}" type="sibTrans" cxnId="{685A0891-4432-BD49-824E-39E17B277818}">
      <dgm:prSet/>
      <dgm:spPr/>
      <dgm:t>
        <a:bodyPr/>
        <a:lstStyle/>
        <a:p>
          <a:endParaRPr lang="en-US"/>
        </a:p>
      </dgm:t>
    </dgm:pt>
    <dgm:pt modelId="{C5E865CA-8DDF-A444-AFD9-6E6CE3AF2D77}">
      <dgm:prSet phldrT="[Text]"/>
      <dgm:spPr/>
      <dgm:t>
        <a:bodyPr/>
        <a:lstStyle/>
        <a:p>
          <a:r>
            <a:rPr lang="en-US" b="1" dirty="0" smtClean="0"/>
            <a:t>Watch on Your Own</a:t>
          </a:r>
          <a:endParaRPr lang="en-US" b="1" dirty="0"/>
        </a:p>
      </dgm:t>
    </dgm:pt>
    <dgm:pt modelId="{F0E2E437-DD19-1940-8BA9-6321D9BAB13A}" type="parTrans" cxnId="{DFE7EB40-003F-CB47-A73D-DC0F17D5E624}">
      <dgm:prSet/>
      <dgm:spPr/>
      <dgm:t>
        <a:bodyPr/>
        <a:lstStyle/>
        <a:p>
          <a:endParaRPr lang="en-US"/>
        </a:p>
      </dgm:t>
    </dgm:pt>
    <dgm:pt modelId="{738EE756-26D2-6B46-8DFE-736798C50773}" type="sibTrans" cxnId="{DFE7EB40-003F-CB47-A73D-DC0F17D5E624}">
      <dgm:prSet/>
      <dgm:spPr/>
      <dgm:t>
        <a:bodyPr/>
        <a:lstStyle/>
        <a:p>
          <a:endParaRPr lang="en-US"/>
        </a:p>
      </dgm:t>
    </dgm:pt>
    <dgm:pt modelId="{C8863274-D192-E14C-9BBF-00DF31812F1D}">
      <dgm:prSet phldrT="[Text]"/>
      <dgm:spPr/>
      <dgm:t>
        <a:bodyPr/>
        <a:lstStyle/>
        <a:p>
          <a:r>
            <a:rPr lang="en-US" b="1" dirty="0" smtClean="0"/>
            <a:t>Use it in a Small Group</a:t>
          </a:r>
          <a:endParaRPr lang="en-US" b="1" dirty="0"/>
        </a:p>
      </dgm:t>
    </dgm:pt>
    <dgm:pt modelId="{4441BAC3-CCC1-CD47-BA84-F46E546C7947}" type="parTrans" cxnId="{5651AAFB-05A7-3746-9DAA-133A094BFAB9}">
      <dgm:prSet/>
      <dgm:spPr/>
      <dgm:t>
        <a:bodyPr/>
        <a:lstStyle/>
        <a:p>
          <a:endParaRPr lang="en-US"/>
        </a:p>
      </dgm:t>
    </dgm:pt>
    <dgm:pt modelId="{563E004B-3B10-8C4E-A226-1EC094F54736}" type="sibTrans" cxnId="{5651AAFB-05A7-3746-9DAA-133A094BFAB9}">
      <dgm:prSet/>
      <dgm:spPr/>
      <dgm:t>
        <a:bodyPr/>
        <a:lstStyle/>
        <a:p>
          <a:endParaRPr lang="en-US"/>
        </a:p>
      </dgm:t>
    </dgm:pt>
    <dgm:pt modelId="{5FEAEAE9-491B-8845-A950-E1E73D9FF5C3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b="1" dirty="0" smtClean="0"/>
            <a:t>Put in the Online Library</a:t>
          </a:r>
          <a:endParaRPr lang="en-US" b="1" dirty="0"/>
        </a:p>
      </dgm:t>
    </dgm:pt>
    <dgm:pt modelId="{3922D8A9-EB6F-404F-8CFE-653D4AEDF8A9}" type="parTrans" cxnId="{A2CAF2CC-56F4-5245-B967-07D84D4B9A26}">
      <dgm:prSet/>
      <dgm:spPr/>
      <dgm:t>
        <a:bodyPr/>
        <a:lstStyle/>
        <a:p>
          <a:endParaRPr lang="en-US"/>
        </a:p>
      </dgm:t>
    </dgm:pt>
    <dgm:pt modelId="{32F1844F-80B6-2B42-93DD-71AFD2560405}" type="sibTrans" cxnId="{A2CAF2CC-56F4-5245-B967-07D84D4B9A26}">
      <dgm:prSet/>
      <dgm:spPr/>
      <dgm:t>
        <a:bodyPr/>
        <a:lstStyle/>
        <a:p>
          <a:endParaRPr lang="en-US"/>
        </a:p>
      </dgm:t>
    </dgm:pt>
    <dgm:pt modelId="{69AB99FC-6A2B-C643-BDEB-450CE20D951E}" type="pres">
      <dgm:prSet presAssocID="{05CA72B9-AB41-E147-BE14-91147ECD5670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324115-2E74-5840-8308-976631A58BEA}" type="pres">
      <dgm:prSet presAssocID="{05CA72B9-AB41-E147-BE14-91147ECD5670}" presName="cycle" presStyleCnt="0"/>
      <dgm:spPr/>
    </dgm:pt>
    <dgm:pt modelId="{E2A58EF9-0B00-C641-87BD-ABE85C606341}" type="pres">
      <dgm:prSet presAssocID="{05CA72B9-AB41-E147-BE14-91147ECD5670}" presName="centerShape" presStyleCnt="0"/>
      <dgm:spPr/>
    </dgm:pt>
    <dgm:pt modelId="{0CCD159B-DA61-6945-9C52-E444CF1CE29D}" type="pres">
      <dgm:prSet presAssocID="{05CA72B9-AB41-E147-BE14-91147ECD5670}" presName="connSite" presStyleLbl="node1" presStyleIdx="0" presStyleCnt="5"/>
      <dgm:spPr/>
    </dgm:pt>
    <dgm:pt modelId="{483EC000-2BB5-5E44-A164-DB654D776CA6}" type="pres">
      <dgm:prSet presAssocID="{05CA72B9-AB41-E147-BE14-91147ECD5670}" presName="visible" presStyleLbl="node1" presStyleIdx="0" presStyleCnt="5" custScaleX="192526" custScaleY="182020" custLinFactNeighborX="-66122" custLinFactNeighborY="-5054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3264179-2419-8E40-A735-A67BE3FDE5A5}" type="pres">
      <dgm:prSet presAssocID="{E8EE5BDA-155A-EC4F-9E73-8F4390C272D9}" presName="Name25" presStyleLbl="parChTrans1D1" presStyleIdx="0" presStyleCnt="4"/>
      <dgm:spPr/>
      <dgm:t>
        <a:bodyPr/>
        <a:lstStyle/>
        <a:p>
          <a:endParaRPr lang="en-US"/>
        </a:p>
      </dgm:t>
    </dgm:pt>
    <dgm:pt modelId="{CD8D0CC7-96F4-2443-A626-F3AB5C252695}" type="pres">
      <dgm:prSet presAssocID="{BA4CC06C-E224-6947-9BED-7780EA929769}" presName="node" presStyleCnt="0"/>
      <dgm:spPr/>
    </dgm:pt>
    <dgm:pt modelId="{EA42A5A6-DD2A-1F4D-8728-D305A9A25B32}" type="pres">
      <dgm:prSet presAssocID="{BA4CC06C-E224-6947-9BED-7780EA929769}" presName="parentNode" presStyleLbl="node1" presStyleIdx="1" presStyleCnt="5" custScaleX="136163" custScaleY="136789" custLinFactX="50281" custLinFactNeighborX="100000" custLinFactNeighborY="2508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B32E4F-5F82-9C45-B001-2C5C303EFBF5}" type="pres">
      <dgm:prSet presAssocID="{BA4CC06C-E224-6947-9BED-7780EA929769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2E7868-62AD-ED43-A8B6-F8742EB19197}" type="pres">
      <dgm:prSet presAssocID="{F0E2E437-DD19-1940-8BA9-6321D9BAB13A}" presName="Name25" presStyleLbl="parChTrans1D1" presStyleIdx="1" presStyleCnt="4"/>
      <dgm:spPr/>
      <dgm:t>
        <a:bodyPr/>
        <a:lstStyle/>
        <a:p>
          <a:endParaRPr lang="en-US"/>
        </a:p>
      </dgm:t>
    </dgm:pt>
    <dgm:pt modelId="{E805198D-388E-2349-9758-7FF92B216E7C}" type="pres">
      <dgm:prSet presAssocID="{C5E865CA-8DDF-A444-AFD9-6E6CE3AF2D77}" presName="node" presStyleCnt="0"/>
      <dgm:spPr/>
    </dgm:pt>
    <dgm:pt modelId="{2D1E19B1-8DDB-8649-86BB-70299C0A3BF8}" type="pres">
      <dgm:prSet presAssocID="{C5E865CA-8DDF-A444-AFD9-6E6CE3AF2D77}" presName="parentNode" presStyleLbl="node1" presStyleIdx="2" presStyleCnt="5" custScaleX="136163" custScaleY="136789" custLinFactX="100000" custLinFactNeighborX="106684" custLinFactNeighborY="2006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13C9E5-2CAB-C142-8EC8-283C6003C43C}" type="pres">
      <dgm:prSet presAssocID="{C5E865CA-8DDF-A444-AFD9-6E6CE3AF2D77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AA7C4A-19CA-DE40-B917-B8F949F19D07}" type="pres">
      <dgm:prSet presAssocID="{4441BAC3-CCC1-CD47-BA84-F46E546C7947}" presName="Name25" presStyleLbl="parChTrans1D1" presStyleIdx="2" presStyleCnt="4"/>
      <dgm:spPr/>
      <dgm:t>
        <a:bodyPr/>
        <a:lstStyle/>
        <a:p>
          <a:endParaRPr lang="en-US"/>
        </a:p>
      </dgm:t>
    </dgm:pt>
    <dgm:pt modelId="{A226B3A1-6BFD-2447-9268-2C00D92C0A49}" type="pres">
      <dgm:prSet presAssocID="{C8863274-D192-E14C-9BBF-00DF31812F1D}" presName="node" presStyleCnt="0"/>
      <dgm:spPr/>
    </dgm:pt>
    <dgm:pt modelId="{AFEE9948-8DC4-6F4C-96AB-1A20BA6EF1E7}" type="pres">
      <dgm:prSet presAssocID="{C8863274-D192-E14C-9BBF-00DF31812F1D}" presName="parentNode" presStyleLbl="node1" presStyleIdx="3" presStyleCnt="5" custScaleX="136163" custScaleY="136789" custLinFactX="81080" custLinFactNeighborX="100000" custLinFactNeighborY="4614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B5AA6E-2198-E844-859E-1E54709D35C4}" type="pres">
      <dgm:prSet presAssocID="{C8863274-D192-E14C-9BBF-00DF31812F1D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2ECEC8-4857-544D-8401-8FC0D54EBE02}" type="pres">
      <dgm:prSet presAssocID="{3922D8A9-EB6F-404F-8CFE-653D4AEDF8A9}" presName="Name25" presStyleLbl="parChTrans1D1" presStyleIdx="3" presStyleCnt="4"/>
      <dgm:spPr/>
      <dgm:t>
        <a:bodyPr/>
        <a:lstStyle/>
        <a:p>
          <a:endParaRPr lang="en-US"/>
        </a:p>
      </dgm:t>
    </dgm:pt>
    <dgm:pt modelId="{142417F1-03DA-A649-870A-30DBAA68BD47}" type="pres">
      <dgm:prSet presAssocID="{5FEAEAE9-491B-8845-A950-E1E73D9FF5C3}" presName="node" presStyleCnt="0"/>
      <dgm:spPr/>
    </dgm:pt>
    <dgm:pt modelId="{14771FCF-18B2-FD4C-8CAD-4902A1904AA8}" type="pres">
      <dgm:prSet presAssocID="{5FEAEAE9-491B-8845-A950-E1E73D9FF5C3}" presName="parentNode" presStyleLbl="node1" presStyleIdx="4" presStyleCnt="5" custScaleX="135261" custScaleY="132842" custLinFactNeighborX="68322" custLinFactNeighborY="-1431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37D49D-F69C-6547-9947-42DC8CB92EC0}" type="pres">
      <dgm:prSet presAssocID="{5FEAEAE9-491B-8845-A950-E1E73D9FF5C3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B3DDF568-CF6E-F244-8C89-2D150FD51239}" type="presOf" srcId="{C8863274-D192-E14C-9BBF-00DF31812F1D}" destId="{AFEE9948-8DC4-6F4C-96AB-1A20BA6EF1E7}" srcOrd="0" destOrd="0" presId="urn:microsoft.com/office/officeart/2005/8/layout/radial2"/>
    <dgm:cxn modelId="{DFE7EB40-003F-CB47-A73D-DC0F17D5E624}" srcId="{05CA72B9-AB41-E147-BE14-91147ECD5670}" destId="{C5E865CA-8DDF-A444-AFD9-6E6CE3AF2D77}" srcOrd="1" destOrd="0" parTransId="{F0E2E437-DD19-1940-8BA9-6321D9BAB13A}" sibTransId="{738EE756-26D2-6B46-8DFE-736798C50773}"/>
    <dgm:cxn modelId="{A2CAF2CC-56F4-5245-B967-07D84D4B9A26}" srcId="{05CA72B9-AB41-E147-BE14-91147ECD5670}" destId="{5FEAEAE9-491B-8845-A950-E1E73D9FF5C3}" srcOrd="3" destOrd="0" parTransId="{3922D8A9-EB6F-404F-8CFE-653D4AEDF8A9}" sibTransId="{32F1844F-80B6-2B42-93DD-71AFD2560405}"/>
    <dgm:cxn modelId="{4FE91BB5-D6CB-4443-9DDB-ABE576893766}" type="presOf" srcId="{5FEAEAE9-491B-8845-A950-E1E73D9FF5C3}" destId="{14771FCF-18B2-FD4C-8CAD-4902A1904AA8}" srcOrd="0" destOrd="0" presId="urn:microsoft.com/office/officeart/2005/8/layout/radial2"/>
    <dgm:cxn modelId="{2B6D972D-9FBE-2B4D-BE87-0575A9791AD2}" type="presOf" srcId="{F0E2E437-DD19-1940-8BA9-6321D9BAB13A}" destId="{112E7868-62AD-ED43-A8B6-F8742EB19197}" srcOrd="0" destOrd="0" presId="urn:microsoft.com/office/officeart/2005/8/layout/radial2"/>
    <dgm:cxn modelId="{DFF754EB-767F-7F43-A78E-9474E80F2E73}" type="presOf" srcId="{E8EE5BDA-155A-EC4F-9E73-8F4390C272D9}" destId="{63264179-2419-8E40-A735-A67BE3FDE5A5}" srcOrd="0" destOrd="0" presId="urn:microsoft.com/office/officeart/2005/8/layout/radial2"/>
    <dgm:cxn modelId="{685A0891-4432-BD49-824E-39E17B277818}" srcId="{05CA72B9-AB41-E147-BE14-91147ECD5670}" destId="{BA4CC06C-E224-6947-9BED-7780EA929769}" srcOrd="0" destOrd="0" parTransId="{E8EE5BDA-155A-EC4F-9E73-8F4390C272D9}" sibTransId="{39C1E90E-94CB-6E46-B2B5-7609DF5FCC0D}"/>
    <dgm:cxn modelId="{5A6E594B-7970-0A4B-8F8E-A2DF804A53C0}" type="presOf" srcId="{4441BAC3-CCC1-CD47-BA84-F46E546C7947}" destId="{30AA7C4A-19CA-DE40-B917-B8F949F19D07}" srcOrd="0" destOrd="0" presId="urn:microsoft.com/office/officeart/2005/8/layout/radial2"/>
    <dgm:cxn modelId="{C8C64415-0ED1-454B-90D5-BCE536007007}" type="presOf" srcId="{C5E865CA-8DDF-A444-AFD9-6E6CE3AF2D77}" destId="{2D1E19B1-8DDB-8649-86BB-70299C0A3BF8}" srcOrd="0" destOrd="0" presId="urn:microsoft.com/office/officeart/2005/8/layout/radial2"/>
    <dgm:cxn modelId="{0CE8ADED-C449-B244-ACFD-E6BCAE6B3341}" type="presOf" srcId="{BA4CC06C-E224-6947-9BED-7780EA929769}" destId="{EA42A5A6-DD2A-1F4D-8728-D305A9A25B32}" srcOrd="0" destOrd="0" presId="urn:microsoft.com/office/officeart/2005/8/layout/radial2"/>
    <dgm:cxn modelId="{F7F30447-6693-9342-AEE8-D6D8754A3842}" type="presOf" srcId="{05CA72B9-AB41-E147-BE14-91147ECD5670}" destId="{69AB99FC-6A2B-C643-BDEB-450CE20D951E}" srcOrd="0" destOrd="0" presId="urn:microsoft.com/office/officeart/2005/8/layout/radial2"/>
    <dgm:cxn modelId="{42A94EEB-16F8-1349-A9C7-DA3A28CF37F3}" type="presOf" srcId="{3922D8A9-EB6F-404F-8CFE-653D4AEDF8A9}" destId="{072ECEC8-4857-544D-8401-8FC0D54EBE02}" srcOrd="0" destOrd="0" presId="urn:microsoft.com/office/officeart/2005/8/layout/radial2"/>
    <dgm:cxn modelId="{5651AAFB-05A7-3746-9DAA-133A094BFAB9}" srcId="{05CA72B9-AB41-E147-BE14-91147ECD5670}" destId="{C8863274-D192-E14C-9BBF-00DF31812F1D}" srcOrd="2" destOrd="0" parTransId="{4441BAC3-CCC1-CD47-BA84-F46E546C7947}" sibTransId="{563E004B-3B10-8C4E-A226-1EC094F54736}"/>
    <dgm:cxn modelId="{3935DB15-B110-8E45-96A4-05E65D80E888}" type="presParOf" srcId="{69AB99FC-6A2B-C643-BDEB-450CE20D951E}" destId="{FC324115-2E74-5840-8308-976631A58BEA}" srcOrd="0" destOrd="0" presId="urn:microsoft.com/office/officeart/2005/8/layout/radial2"/>
    <dgm:cxn modelId="{64DEC780-078D-0445-BE2F-8B652BBB0C64}" type="presParOf" srcId="{FC324115-2E74-5840-8308-976631A58BEA}" destId="{E2A58EF9-0B00-C641-87BD-ABE85C606341}" srcOrd="0" destOrd="0" presId="urn:microsoft.com/office/officeart/2005/8/layout/radial2"/>
    <dgm:cxn modelId="{2A7B7602-B827-7E43-9383-37C5AC67DE8F}" type="presParOf" srcId="{E2A58EF9-0B00-C641-87BD-ABE85C606341}" destId="{0CCD159B-DA61-6945-9C52-E444CF1CE29D}" srcOrd="0" destOrd="0" presId="urn:microsoft.com/office/officeart/2005/8/layout/radial2"/>
    <dgm:cxn modelId="{859E3258-BA4B-9048-B576-08A9264BFFF6}" type="presParOf" srcId="{E2A58EF9-0B00-C641-87BD-ABE85C606341}" destId="{483EC000-2BB5-5E44-A164-DB654D776CA6}" srcOrd="1" destOrd="0" presId="urn:microsoft.com/office/officeart/2005/8/layout/radial2"/>
    <dgm:cxn modelId="{384701AD-419B-6046-B95D-140F764A8BD5}" type="presParOf" srcId="{FC324115-2E74-5840-8308-976631A58BEA}" destId="{63264179-2419-8E40-A735-A67BE3FDE5A5}" srcOrd="1" destOrd="0" presId="urn:microsoft.com/office/officeart/2005/8/layout/radial2"/>
    <dgm:cxn modelId="{A6CD9205-ED9F-414A-AD83-8765DCDCE43E}" type="presParOf" srcId="{FC324115-2E74-5840-8308-976631A58BEA}" destId="{CD8D0CC7-96F4-2443-A626-F3AB5C252695}" srcOrd="2" destOrd="0" presId="urn:microsoft.com/office/officeart/2005/8/layout/radial2"/>
    <dgm:cxn modelId="{283072AD-30CA-B447-9508-C8177FEBCA21}" type="presParOf" srcId="{CD8D0CC7-96F4-2443-A626-F3AB5C252695}" destId="{EA42A5A6-DD2A-1F4D-8728-D305A9A25B32}" srcOrd="0" destOrd="0" presId="urn:microsoft.com/office/officeart/2005/8/layout/radial2"/>
    <dgm:cxn modelId="{A74A0387-EEB6-0546-80A7-0D41E3DC2B7C}" type="presParOf" srcId="{CD8D0CC7-96F4-2443-A626-F3AB5C252695}" destId="{F9B32E4F-5F82-9C45-B001-2C5C303EFBF5}" srcOrd="1" destOrd="0" presId="urn:microsoft.com/office/officeart/2005/8/layout/radial2"/>
    <dgm:cxn modelId="{5166B9E7-FEA9-A548-9331-1C1A83CC6C9C}" type="presParOf" srcId="{FC324115-2E74-5840-8308-976631A58BEA}" destId="{112E7868-62AD-ED43-A8B6-F8742EB19197}" srcOrd="3" destOrd="0" presId="urn:microsoft.com/office/officeart/2005/8/layout/radial2"/>
    <dgm:cxn modelId="{EE393FC3-95E6-C34C-89C8-2C820A34C727}" type="presParOf" srcId="{FC324115-2E74-5840-8308-976631A58BEA}" destId="{E805198D-388E-2349-9758-7FF92B216E7C}" srcOrd="4" destOrd="0" presId="urn:microsoft.com/office/officeart/2005/8/layout/radial2"/>
    <dgm:cxn modelId="{B0E497D2-4B66-0044-93AE-15001FED5963}" type="presParOf" srcId="{E805198D-388E-2349-9758-7FF92B216E7C}" destId="{2D1E19B1-8DDB-8649-86BB-70299C0A3BF8}" srcOrd="0" destOrd="0" presId="urn:microsoft.com/office/officeart/2005/8/layout/radial2"/>
    <dgm:cxn modelId="{07C336B2-A40B-0E4F-94BC-7B626E4E0A58}" type="presParOf" srcId="{E805198D-388E-2349-9758-7FF92B216E7C}" destId="{3813C9E5-2CAB-C142-8EC8-283C6003C43C}" srcOrd="1" destOrd="0" presId="urn:microsoft.com/office/officeart/2005/8/layout/radial2"/>
    <dgm:cxn modelId="{AFA71708-63A1-9B4A-AD6A-B1143F85A307}" type="presParOf" srcId="{FC324115-2E74-5840-8308-976631A58BEA}" destId="{30AA7C4A-19CA-DE40-B917-B8F949F19D07}" srcOrd="5" destOrd="0" presId="urn:microsoft.com/office/officeart/2005/8/layout/radial2"/>
    <dgm:cxn modelId="{3802EE64-7282-D340-9B45-DCB74C9F2F17}" type="presParOf" srcId="{FC324115-2E74-5840-8308-976631A58BEA}" destId="{A226B3A1-6BFD-2447-9268-2C00D92C0A49}" srcOrd="6" destOrd="0" presId="urn:microsoft.com/office/officeart/2005/8/layout/radial2"/>
    <dgm:cxn modelId="{9C9D84E6-10E5-764D-9F6C-A921E5AB0E75}" type="presParOf" srcId="{A226B3A1-6BFD-2447-9268-2C00D92C0A49}" destId="{AFEE9948-8DC4-6F4C-96AB-1A20BA6EF1E7}" srcOrd="0" destOrd="0" presId="urn:microsoft.com/office/officeart/2005/8/layout/radial2"/>
    <dgm:cxn modelId="{D50DBE6A-297A-2F49-B075-BC8906F1947D}" type="presParOf" srcId="{A226B3A1-6BFD-2447-9268-2C00D92C0A49}" destId="{58B5AA6E-2198-E844-859E-1E54709D35C4}" srcOrd="1" destOrd="0" presId="urn:microsoft.com/office/officeart/2005/8/layout/radial2"/>
    <dgm:cxn modelId="{D1D584D9-207A-A249-9F09-849C9B5249F8}" type="presParOf" srcId="{FC324115-2E74-5840-8308-976631A58BEA}" destId="{072ECEC8-4857-544D-8401-8FC0D54EBE02}" srcOrd="7" destOrd="0" presId="urn:microsoft.com/office/officeart/2005/8/layout/radial2"/>
    <dgm:cxn modelId="{A1A06033-3B71-564E-982D-8E8DA43F1ED4}" type="presParOf" srcId="{FC324115-2E74-5840-8308-976631A58BEA}" destId="{142417F1-03DA-A649-870A-30DBAA68BD47}" srcOrd="8" destOrd="0" presId="urn:microsoft.com/office/officeart/2005/8/layout/radial2"/>
    <dgm:cxn modelId="{F295AC2D-64A0-5649-A140-3FE461554402}" type="presParOf" srcId="{142417F1-03DA-A649-870A-30DBAA68BD47}" destId="{14771FCF-18B2-FD4C-8CAD-4902A1904AA8}" srcOrd="0" destOrd="0" presId="urn:microsoft.com/office/officeart/2005/8/layout/radial2"/>
    <dgm:cxn modelId="{C9E8E0A8-FC0B-D04E-827B-46A1C67C0075}" type="presParOf" srcId="{142417F1-03DA-A649-870A-30DBAA68BD47}" destId="{1E37D49D-F69C-6547-9947-42DC8CB92EC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C1AFCD-22D1-0548-82DC-94CAFFB535A6}">
      <dsp:nvSpPr>
        <dsp:cNvPr id="0" name=""/>
        <dsp:cNvSpPr/>
      </dsp:nvSpPr>
      <dsp:spPr>
        <a:xfrm>
          <a:off x="1370470" y="64597"/>
          <a:ext cx="1426429" cy="7132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Church</a:t>
          </a:r>
          <a:endParaRPr lang="en-US" sz="1900" b="1" kern="1200" dirty="0"/>
        </a:p>
      </dsp:txBody>
      <dsp:txXfrm>
        <a:off x="1391359" y="85486"/>
        <a:ext cx="1384651" cy="671436"/>
      </dsp:txXfrm>
    </dsp:sp>
    <dsp:sp modelId="{5DD52243-D4EC-9F48-B849-583BE5D24FB7}">
      <dsp:nvSpPr>
        <dsp:cNvPr id="0" name=""/>
        <dsp:cNvSpPr/>
      </dsp:nvSpPr>
      <dsp:spPr>
        <a:xfrm rot="2700000">
          <a:off x="2397184" y="981139"/>
          <a:ext cx="742496" cy="24962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>
        <a:off x="2472072" y="1031064"/>
        <a:ext cx="592721" cy="149775"/>
      </dsp:txXfrm>
    </dsp:sp>
    <dsp:sp modelId="{CBAFF447-5A09-4845-9527-DB540360D7D3}">
      <dsp:nvSpPr>
        <dsp:cNvPr id="0" name=""/>
        <dsp:cNvSpPr/>
      </dsp:nvSpPr>
      <dsp:spPr>
        <a:xfrm>
          <a:off x="2739965" y="1434092"/>
          <a:ext cx="1426429" cy="7132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Home</a:t>
          </a:r>
          <a:endParaRPr lang="en-US" sz="1900" b="1" kern="1200" dirty="0"/>
        </a:p>
      </dsp:txBody>
      <dsp:txXfrm>
        <a:off x="2760854" y="1454981"/>
        <a:ext cx="1384651" cy="671436"/>
      </dsp:txXfrm>
    </dsp:sp>
    <dsp:sp modelId="{AD06B1E8-98E8-6347-A5D5-D749A30960BC}">
      <dsp:nvSpPr>
        <dsp:cNvPr id="0" name=""/>
        <dsp:cNvSpPr/>
      </dsp:nvSpPr>
      <dsp:spPr>
        <a:xfrm rot="8100000">
          <a:off x="2397184" y="2350634"/>
          <a:ext cx="742496" cy="24962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 rot="10800000">
        <a:off x="2472071" y="2400559"/>
        <a:ext cx="592721" cy="149775"/>
      </dsp:txXfrm>
    </dsp:sp>
    <dsp:sp modelId="{F1F22526-7E44-294A-8214-DFF18FC6D921}">
      <dsp:nvSpPr>
        <dsp:cNvPr id="0" name=""/>
        <dsp:cNvSpPr/>
      </dsp:nvSpPr>
      <dsp:spPr>
        <a:xfrm>
          <a:off x="1370470" y="2803587"/>
          <a:ext cx="1426429" cy="7132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Ethnic Culture</a:t>
          </a:r>
          <a:endParaRPr lang="en-US" sz="1900" b="1" kern="1200" dirty="0"/>
        </a:p>
      </dsp:txBody>
      <dsp:txXfrm>
        <a:off x="1391359" y="2824476"/>
        <a:ext cx="1384651" cy="671436"/>
      </dsp:txXfrm>
    </dsp:sp>
    <dsp:sp modelId="{96359D11-58C1-E544-BE90-AB18C5168B3A}">
      <dsp:nvSpPr>
        <dsp:cNvPr id="0" name=""/>
        <dsp:cNvSpPr/>
      </dsp:nvSpPr>
      <dsp:spPr>
        <a:xfrm rot="13500000">
          <a:off x="1027689" y="2350634"/>
          <a:ext cx="742496" cy="24962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 rot="10800000">
        <a:off x="1102576" y="2400559"/>
        <a:ext cx="592721" cy="149775"/>
      </dsp:txXfrm>
    </dsp:sp>
    <dsp:sp modelId="{01EF89DF-8DB2-3741-8420-E8D41386F7A2}">
      <dsp:nvSpPr>
        <dsp:cNvPr id="0" name=""/>
        <dsp:cNvSpPr/>
      </dsp:nvSpPr>
      <dsp:spPr>
        <a:xfrm>
          <a:off x="975" y="1434092"/>
          <a:ext cx="1426429" cy="7132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School (Religious)</a:t>
          </a:r>
          <a:endParaRPr lang="en-US" sz="1900" b="1" kern="1200" dirty="0"/>
        </a:p>
      </dsp:txBody>
      <dsp:txXfrm>
        <a:off x="21864" y="1454981"/>
        <a:ext cx="1384651" cy="671436"/>
      </dsp:txXfrm>
    </dsp:sp>
    <dsp:sp modelId="{E2C5C410-5C7D-2F45-AAA1-786BCD0BF586}">
      <dsp:nvSpPr>
        <dsp:cNvPr id="0" name=""/>
        <dsp:cNvSpPr/>
      </dsp:nvSpPr>
      <dsp:spPr>
        <a:xfrm rot="18900000">
          <a:off x="1027689" y="981139"/>
          <a:ext cx="742496" cy="24962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>
        <a:off x="1102577" y="1031064"/>
        <a:ext cx="592721" cy="14977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52986E-4565-3943-A06A-76922B70EAAB}">
      <dsp:nvSpPr>
        <dsp:cNvPr id="0" name=""/>
        <dsp:cNvSpPr/>
      </dsp:nvSpPr>
      <dsp:spPr>
        <a:xfrm>
          <a:off x="3214144" y="2125815"/>
          <a:ext cx="2027963" cy="166511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Calibri"/>
              <a:cs typeface="Calibri"/>
            </a:rPr>
            <a:t>Core Content &amp;  Experiences for Everyone</a:t>
          </a:r>
          <a:endParaRPr lang="en-US" sz="2400" b="1" kern="1200" dirty="0">
            <a:latin typeface="Calibri"/>
            <a:cs typeface="Calibri"/>
          </a:endParaRPr>
        </a:p>
      </dsp:txBody>
      <dsp:txXfrm>
        <a:off x="3295428" y="2207099"/>
        <a:ext cx="1865395" cy="1502546"/>
      </dsp:txXfrm>
    </dsp:sp>
    <dsp:sp modelId="{14EB3870-5723-8447-A3C6-FD9994E0397A}">
      <dsp:nvSpPr>
        <dsp:cNvPr id="0" name=""/>
        <dsp:cNvSpPr/>
      </dsp:nvSpPr>
      <dsp:spPr>
        <a:xfrm rot="16200000">
          <a:off x="3952965" y="1850654"/>
          <a:ext cx="5503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0322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F08E49-4AAA-D943-BFD8-B09A3EB42B9A}">
      <dsp:nvSpPr>
        <dsp:cNvPr id="0" name=""/>
        <dsp:cNvSpPr/>
      </dsp:nvSpPr>
      <dsp:spPr>
        <a:xfrm>
          <a:off x="3248050" y="140652"/>
          <a:ext cx="1960153" cy="1434840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Calibri"/>
              <a:cs typeface="Calibri"/>
            </a:rPr>
            <a:t>Content &amp; Activities for People of Vibrant Faith &amp; Active Engagement</a:t>
          </a:r>
          <a:endParaRPr lang="en-US" sz="1800" b="1" kern="1200" dirty="0">
            <a:latin typeface="Calibri"/>
            <a:cs typeface="Calibri"/>
          </a:endParaRPr>
        </a:p>
      </dsp:txBody>
      <dsp:txXfrm>
        <a:off x="3318093" y="210695"/>
        <a:ext cx="1820067" cy="1294754"/>
      </dsp:txXfrm>
    </dsp:sp>
    <dsp:sp modelId="{7D3D0232-FC00-F242-B52E-D30DBAAFEEE4}">
      <dsp:nvSpPr>
        <dsp:cNvPr id="0" name=""/>
        <dsp:cNvSpPr/>
      </dsp:nvSpPr>
      <dsp:spPr>
        <a:xfrm rot="1607169">
          <a:off x="5187352" y="3700229"/>
          <a:ext cx="102056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0567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145170-4D46-2047-8D38-55B0F5AE614F}">
      <dsp:nvSpPr>
        <dsp:cNvPr id="0" name=""/>
        <dsp:cNvSpPr/>
      </dsp:nvSpPr>
      <dsp:spPr>
        <a:xfrm>
          <a:off x="6153163" y="3662158"/>
          <a:ext cx="1772201" cy="143073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Calibri"/>
              <a:cs typeface="Calibri"/>
            </a:rPr>
            <a:t>Content &amp; Activities for People Who Are Participate Occasional</a:t>
          </a:r>
          <a:endParaRPr lang="en-US" sz="1800" b="1" kern="1200" dirty="0">
            <a:latin typeface="Calibri"/>
            <a:cs typeface="Calibri"/>
          </a:endParaRPr>
        </a:p>
      </dsp:txBody>
      <dsp:txXfrm>
        <a:off x="6223006" y="3732001"/>
        <a:ext cx="1632515" cy="1291051"/>
      </dsp:txXfrm>
    </dsp:sp>
    <dsp:sp modelId="{53480579-CE76-9747-8CD1-2166D0CB6E2C}">
      <dsp:nvSpPr>
        <dsp:cNvPr id="0" name=""/>
        <dsp:cNvSpPr/>
      </dsp:nvSpPr>
      <dsp:spPr>
        <a:xfrm rot="9183497">
          <a:off x="2348303" y="3681128"/>
          <a:ext cx="9155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15522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D20B10-5C1E-A44C-8BD5-EED83A9E1255}">
      <dsp:nvSpPr>
        <dsp:cNvPr id="0" name=""/>
        <dsp:cNvSpPr/>
      </dsp:nvSpPr>
      <dsp:spPr>
        <a:xfrm>
          <a:off x="486803" y="3633660"/>
          <a:ext cx="1911182" cy="148109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Calibri"/>
              <a:cs typeface="Calibri"/>
            </a:rPr>
            <a:t>Content &amp; Activities for Spiritual but Not Religious</a:t>
          </a:r>
          <a:endParaRPr lang="en-US" sz="1800" b="1" kern="1200" dirty="0">
            <a:latin typeface="Calibri"/>
            <a:cs typeface="Calibri"/>
          </a:endParaRPr>
        </a:p>
      </dsp:txBody>
      <dsp:txXfrm>
        <a:off x="559104" y="3705961"/>
        <a:ext cx="1766580" cy="133649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A93EEC-238B-004F-89B9-4DA0831B51F7}">
      <dsp:nvSpPr>
        <dsp:cNvPr id="0" name=""/>
        <dsp:cNvSpPr/>
      </dsp:nvSpPr>
      <dsp:spPr>
        <a:xfrm>
          <a:off x="2160094" y="1867397"/>
          <a:ext cx="2067175" cy="194153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 dirty="0" smtClean="0"/>
            <a:t>Event or Program</a:t>
          </a:r>
          <a:endParaRPr lang="en-US" sz="3400" b="1" kern="1200" dirty="0"/>
        </a:p>
      </dsp:txBody>
      <dsp:txXfrm>
        <a:off x="2254872" y="1962175"/>
        <a:ext cx="1877619" cy="1751975"/>
      </dsp:txXfrm>
    </dsp:sp>
    <dsp:sp modelId="{F16EA18C-8019-C74D-BCC8-287AB1098442}">
      <dsp:nvSpPr>
        <dsp:cNvPr id="0" name=""/>
        <dsp:cNvSpPr/>
      </dsp:nvSpPr>
      <dsp:spPr>
        <a:xfrm rot="16200000">
          <a:off x="2908268" y="1581984"/>
          <a:ext cx="57082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70827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C7D1E2-1288-A249-A7C7-384FBAA0D7C9}">
      <dsp:nvSpPr>
        <dsp:cNvPr id="0" name=""/>
        <dsp:cNvSpPr/>
      </dsp:nvSpPr>
      <dsp:spPr>
        <a:xfrm>
          <a:off x="2461802" y="-33534"/>
          <a:ext cx="1463760" cy="1330104"/>
        </a:xfrm>
        <a:prstGeom prst="roundRect">
          <a:avLst/>
        </a:prstGeom>
        <a:solidFill>
          <a:schemeClr val="accent1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TALK Conversation Questions </a:t>
          </a:r>
          <a:endParaRPr lang="en-US" sz="1600" b="1" kern="1200" dirty="0"/>
        </a:p>
      </dsp:txBody>
      <dsp:txXfrm>
        <a:off x="2526732" y="31396"/>
        <a:ext cx="1333900" cy="1200244"/>
      </dsp:txXfrm>
    </dsp:sp>
    <dsp:sp modelId="{5E6C6F52-2364-6749-80A2-6E9F5A38DEF3}">
      <dsp:nvSpPr>
        <dsp:cNvPr id="0" name=""/>
        <dsp:cNvSpPr/>
      </dsp:nvSpPr>
      <dsp:spPr>
        <a:xfrm rot="20520000">
          <a:off x="4218697" y="2448202"/>
          <a:ext cx="3503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0322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170A06-30CE-6742-9CD6-9F5407986543}">
      <dsp:nvSpPr>
        <dsp:cNvPr id="0" name=""/>
        <dsp:cNvSpPr/>
      </dsp:nvSpPr>
      <dsp:spPr>
        <a:xfrm>
          <a:off x="4560446" y="1491220"/>
          <a:ext cx="1463760" cy="133010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LEARN</a:t>
          </a:r>
          <a:br>
            <a:rPr lang="en-US" sz="1600" b="1" kern="1200" dirty="0" smtClean="0"/>
          </a:br>
          <a:r>
            <a:rPr lang="en-US" sz="1600" b="1" kern="1200" dirty="0" smtClean="0"/>
            <a:t>Watch a Video Listen to a Talk Read a Story </a:t>
          </a:r>
          <a:endParaRPr lang="en-US" sz="1600" b="1" kern="1200" dirty="0"/>
        </a:p>
      </dsp:txBody>
      <dsp:txXfrm>
        <a:off x="4625376" y="1556150"/>
        <a:ext cx="1333900" cy="1200244"/>
      </dsp:txXfrm>
    </dsp:sp>
    <dsp:sp modelId="{0B983D13-9616-B244-9767-663D62534803}">
      <dsp:nvSpPr>
        <dsp:cNvPr id="0" name=""/>
        <dsp:cNvSpPr/>
      </dsp:nvSpPr>
      <dsp:spPr>
        <a:xfrm rot="3240000">
          <a:off x="3860924" y="3883626"/>
          <a:ext cx="18466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4663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92D435-F383-A542-9849-6BDF935950EE}">
      <dsp:nvSpPr>
        <dsp:cNvPr id="0" name=""/>
        <dsp:cNvSpPr/>
      </dsp:nvSpPr>
      <dsp:spPr>
        <a:xfrm>
          <a:off x="3758835" y="3958324"/>
          <a:ext cx="1463760" cy="133010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LIVE</a:t>
          </a:r>
          <a:br>
            <a:rPr lang="en-US" sz="1600" b="1" kern="1200" dirty="0" smtClean="0"/>
          </a:br>
          <a:r>
            <a:rPr lang="en-US" sz="1600" b="1" kern="1200" dirty="0" smtClean="0"/>
            <a:t>Action Project</a:t>
          </a:r>
          <a:endParaRPr lang="en-US" sz="1600" b="1" kern="1200" dirty="0"/>
        </a:p>
      </dsp:txBody>
      <dsp:txXfrm>
        <a:off x="3823765" y="4023254"/>
        <a:ext cx="1333900" cy="1200244"/>
      </dsp:txXfrm>
    </dsp:sp>
    <dsp:sp modelId="{54555DDE-9657-744F-80C5-9D13F5AB989A}">
      <dsp:nvSpPr>
        <dsp:cNvPr id="0" name=""/>
        <dsp:cNvSpPr/>
      </dsp:nvSpPr>
      <dsp:spPr>
        <a:xfrm rot="7560000">
          <a:off x="2341777" y="3883626"/>
          <a:ext cx="18466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4663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F37E59-2BA1-6442-9399-6A5D937CCC17}">
      <dsp:nvSpPr>
        <dsp:cNvPr id="0" name=""/>
        <dsp:cNvSpPr/>
      </dsp:nvSpPr>
      <dsp:spPr>
        <a:xfrm>
          <a:off x="1164768" y="3958324"/>
          <a:ext cx="1463760" cy="133010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PRAY</a:t>
          </a:r>
          <a:br>
            <a:rPr lang="en-US" sz="1600" b="1" kern="1200" dirty="0" smtClean="0"/>
          </a:br>
          <a:r>
            <a:rPr lang="en-US" sz="1600" b="1" kern="1200" dirty="0" smtClean="0"/>
            <a:t>Devotions, Bible Reading, Table Prayer</a:t>
          </a:r>
          <a:endParaRPr lang="en-US" sz="1600" b="1" kern="1200" dirty="0"/>
        </a:p>
      </dsp:txBody>
      <dsp:txXfrm>
        <a:off x="1229698" y="4023254"/>
        <a:ext cx="1333900" cy="1200244"/>
      </dsp:txXfrm>
    </dsp:sp>
    <dsp:sp modelId="{04EFD440-B0DD-7B41-BEDB-A6E2C526B96E}">
      <dsp:nvSpPr>
        <dsp:cNvPr id="0" name=""/>
        <dsp:cNvSpPr/>
      </dsp:nvSpPr>
      <dsp:spPr>
        <a:xfrm rot="11880000">
          <a:off x="1818345" y="2448202"/>
          <a:ext cx="3503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0322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4B87B7-09F7-6A46-AC74-37EF0149FACA}">
      <dsp:nvSpPr>
        <dsp:cNvPr id="0" name=""/>
        <dsp:cNvSpPr/>
      </dsp:nvSpPr>
      <dsp:spPr>
        <a:xfrm>
          <a:off x="363157" y="1491220"/>
          <a:ext cx="1463760" cy="1330104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SHARE </a:t>
          </a:r>
          <a:br>
            <a:rPr lang="en-US" sz="1600" b="1" kern="1200" dirty="0" smtClean="0"/>
          </a:br>
          <a:r>
            <a:rPr lang="en-US" sz="1600" b="1" kern="1200" dirty="0" smtClean="0"/>
            <a:t>Write a Blog Entry Create &amp; Share a Video or Project</a:t>
          </a:r>
          <a:endParaRPr lang="en-US" sz="1600" b="1" kern="1200" dirty="0"/>
        </a:p>
      </dsp:txBody>
      <dsp:txXfrm>
        <a:off x="428087" y="1556150"/>
        <a:ext cx="1333900" cy="120024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DB61CE-BBCE-2B4C-AEA5-FF97EF6DB4EC}">
      <dsp:nvSpPr>
        <dsp:cNvPr id="0" name=""/>
        <dsp:cNvSpPr/>
      </dsp:nvSpPr>
      <dsp:spPr>
        <a:xfrm rot="16200000">
          <a:off x="690987" y="-698412"/>
          <a:ext cx="2592220" cy="3974195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i="0" u="sng" kern="1200" dirty="0" smtClean="0">
            <a:latin typeface="Calibri"/>
            <a:cs typeface="Calibri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u="sng" kern="1200" dirty="0" smtClean="0">
              <a:latin typeface="Calibri"/>
              <a:cs typeface="Calibri"/>
            </a:rPr>
            <a:t>Share It</a:t>
          </a:r>
          <a:r>
            <a:rPr lang="en-US" sz="2400" b="1" i="0" kern="1200" dirty="0" smtClean="0">
              <a:latin typeface="Calibri"/>
              <a:cs typeface="Calibri"/>
            </a:rPr>
            <a:t/>
          </a:r>
          <a:br>
            <a:rPr lang="en-US" sz="2400" b="1" i="0" kern="1200" dirty="0" smtClean="0">
              <a:latin typeface="Calibri"/>
              <a:cs typeface="Calibri"/>
            </a:rPr>
          </a:br>
          <a:r>
            <a:rPr lang="en-US" sz="2400" b="1" kern="1200" dirty="0" smtClean="0">
              <a:latin typeface="Calibri"/>
              <a:cs typeface="Calibri"/>
            </a:rPr>
            <a:t>Blog/Facebook Question</a:t>
          </a:r>
          <a:br>
            <a:rPr lang="en-US" sz="2400" b="1" kern="1200" dirty="0" smtClean="0">
              <a:latin typeface="Calibri"/>
              <a:cs typeface="Calibri"/>
            </a:rPr>
          </a:br>
          <a:r>
            <a:rPr lang="en-US" sz="2400" b="1" kern="1200" dirty="0" smtClean="0">
              <a:latin typeface="Calibri"/>
              <a:cs typeface="Calibri"/>
            </a:rPr>
            <a:t>After Worship Sharing</a:t>
          </a:r>
          <a:br>
            <a:rPr lang="en-US" sz="2400" b="1" kern="1200" dirty="0" smtClean="0">
              <a:latin typeface="Calibri"/>
              <a:cs typeface="Calibri"/>
            </a:rPr>
          </a:br>
          <a:r>
            <a:rPr lang="en-US" sz="2400" b="1" kern="1200" dirty="0" smtClean="0">
              <a:latin typeface="Calibri"/>
              <a:cs typeface="Calibri"/>
            </a:rPr>
            <a:t>@Home Conversation Activity</a:t>
          </a:r>
        </a:p>
      </dsp:txBody>
      <dsp:txXfrm rot="5400000">
        <a:off x="0" y="-7424"/>
        <a:ext cx="3974195" cy="1944165"/>
      </dsp:txXfrm>
    </dsp:sp>
    <dsp:sp modelId="{2BFC824D-FDCA-854C-BC90-18D636013179}">
      <dsp:nvSpPr>
        <dsp:cNvPr id="0" name=""/>
        <dsp:cNvSpPr/>
      </dsp:nvSpPr>
      <dsp:spPr>
        <a:xfrm>
          <a:off x="3974195" y="6"/>
          <a:ext cx="3974195" cy="2577357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i="0" u="sng" kern="1200" dirty="0" smtClean="0">
            <a:latin typeface="Calibri"/>
            <a:cs typeface="Calibri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u="sng" kern="1200" dirty="0" smtClean="0">
              <a:latin typeface="Calibri"/>
              <a:cs typeface="Calibri"/>
            </a:rPr>
            <a:t>Study It</a:t>
          </a:r>
          <a:br>
            <a:rPr lang="en-US" sz="2400" b="1" i="0" u="sng" kern="1200" dirty="0" smtClean="0">
              <a:latin typeface="Calibri"/>
              <a:cs typeface="Calibri"/>
            </a:rPr>
          </a:br>
          <a:r>
            <a:rPr lang="en-US" sz="2400" b="1" u="none" kern="1200" dirty="0" smtClean="0">
              <a:latin typeface="Calibri"/>
              <a:cs typeface="Calibri"/>
            </a:rPr>
            <a:t>“Taking </a:t>
          </a:r>
          <a:r>
            <a:rPr lang="en-US" sz="2400" b="1" kern="1200" dirty="0" smtClean="0">
              <a:latin typeface="Calibri"/>
              <a:cs typeface="Calibri"/>
            </a:rPr>
            <a:t>Faith Home” </a:t>
          </a:r>
          <a:br>
            <a:rPr lang="en-US" sz="2400" b="1" kern="1200" dirty="0" smtClean="0">
              <a:latin typeface="Calibri"/>
              <a:cs typeface="Calibri"/>
            </a:rPr>
          </a:br>
          <a:r>
            <a:rPr lang="en-US" sz="2400" b="1" kern="1200" dirty="0" smtClean="0">
              <a:latin typeface="Calibri"/>
              <a:cs typeface="Calibri"/>
            </a:rPr>
            <a:t>Sermon Video + Study Guide</a:t>
          </a:r>
          <a:br>
            <a:rPr lang="en-US" sz="2400" b="1" kern="1200" dirty="0" smtClean="0">
              <a:latin typeface="Calibri"/>
              <a:cs typeface="Calibri"/>
            </a:rPr>
          </a:br>
          <a:r>
            <a:rPr lang="en-US" sz="2400" b="1" kern="1200" dirty="0" smtClean="0">
              <a:latin typeface="Calibri"/>
              <a:cs typeface="Calibri"/>
            </a:rPr>
            <a:t>Daily Readings</a:t>
          </a:r>
          <a:br>
            <a:rPr lang="en-US" sz="2400" b="1" kern="1200" dirty="0" smtClean="0">
              <a:latin typeface="Calibri"/>
              <a:cs typeface="Calibri"/>
            </a:rPr>
          </a:br>
          <a:r>
            <a:rPr lang="en-US" sz="2400" b="1" kern="1200" dirty="0" smtClean="0">
              <a:latin typeface="Calibri"/>
              <a:cs typeface="Calibri"/>
            </a:rPr>
            <a:t>Scripture Commentaries             	Online Bible Study</a:t>
          </a:r>
          <a:endParaRPr lang="en-US" sz="2400" b="1" kern="1200" dirty="0">
            <a:latin typeface="Calibri"/>
            <a:cs typeface="Calibri"/>
          </a:endParaRPr>
        </a:p>
      </dsp:txBody>
      <dsp:txXfrm>
        <a:off x="3974195" y="6"/>
        <a:ext cx="3974195" cy="1933018"/>
      </dsp:txXfrm>
    </dsp:sp>
    <dsp:sp modelId="{4A486C9F-6AE2-EB44-85EC-6271CE89D4D5}">
      <dsp:nvSpPr>
        <dsp:cNvPr id="0" name=""/>
        <dsp:cNvSpPr/>
      </dsp:nvSpPr>
      <dsp:spPr>
        <a:xfrm rot="10800000">
          <a:off x="0" y="2569945"/>
          <a:ext cx="3974195" cy="2562521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u="sng" kern="1200" dirty="0" smtClean="0">
              <a:latin typeface="Calibri"/>
              <a:cs typeface="Calibri"/>
            </a:rPr>
            <a:t>Live It</a:t>
          </a:r>
          <a:br>
            <a:rPr lang="en-US" sz="2400" b="1" i="0" u="sng" kern="1200" dirty="0" smtClean="0">
              <a:latin typeface="Calibri"/>
              <a:cs typeface="Calibri"/>
            </a:rPr>
          </a:br>
          <a:r>
            <a:rPr lang="en-US" sz="2400" b="1" kern="1200" dirty="0" smtClean="0">
              <a:latin typeface="Calibri"/>
              <a:cs typeface="Calibri"/>
            </a:rPr>
            <a:t>Living the Message Daily</a:t>
          </a:r>
          <a:br>
            <a:rPr lang="en-US" sz="2400" b="1" kern="1200" dirty="0" smtClean="0">
              <a:latin typeface="Calibri"/>
              <a:cs typeface="Calibri"/>
            </a:rPr>
          </a:br>
          <a:r>
            <a:rPr lang="en-US" sz="2400" b="1" kern="1200" dirty="0" smtClean="0">
              <a:latin typeface="Calibri"/>
              <a:cs typeface="Calibri"/>
            </a:rPr>
            <a:t>Living Christian Practices</a:t>
          </a:r>
          <a:br>
            <a:rPr lang="en-US" sz="2400" b="1" kern="1200" dirty="0" smtClean="0">
              <a:latin typeface="Calibri"/>
              <a:cs typeface="Calibri"/>
            </a:rPr>
          </a:br>
          <a:r>
            <a:rPr lang="en-US" sz="2400" b="1" kern="1200" dirty="0" smtClean="0">
              <a:latin typeface="Calibri"/>
              <a:cs typeface="Calibri"/>
            </a:rPr>
            <a:t>Service/Mission Idea</a:t>
          </a:r>
          <a:br>
            <a:rPr lang="en-US" sz="2400" b="1" kern="1200" dirty="0" smtClean="0">
              <a:latin typeface="Calibri"/>
              <a:cs typeface="Calibri"/>
            </a:rPr>
          </a:br>
          <a:r>
            <a:rPr lang="en-US" sz="2400" b="1" kern="1200" dirty="0" smtClean="0">
              <a:latin typeface="Calibri"/>
              <a:cs typeface="Calibri"/>
            </a:rPr>
            <a:t>Action Project  </a:t>
          </a:r>
        </a:p>
      </dsp:txBody>
      <dsp:txXfrm rot="10800000">
        <a:off x="0" y="3210576"/>
        <a:ext cx="3974195" cy="1921890"/>
      </dsp:txXfrm>
    </dsp:sp>
    <dsp:sp modelId="{6A93DDA6-C72E-5840-BF04-6CA7FCC662DD}">
      <dsp:nvSpPr>
        <dsp:cNvPr id="0" name=""/>
        <dsp:cNvSpPr/>
      </dsp:nvSpPr>
      <dsp:spPr>
        <a:xfrm rot="5400000">
          <a:off x="4680032" y="1864108"/>
          <a:ext cx="2562521" cy="3974195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i="0" u="sng" kern="1200" dirty="0" smtClean="0">
            <a:latin typeface="Calibri"/>
            <a:cs typeface="Calibri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u="sng" kern="1200" dirty="0" smtClean="0">
              <a:latin typeface="Calibri"/>
              <a:cs typeface="Calibri"/>
            </a:rPr>
            <a:t>Pray It</a:t>
          </a:r>
          <a:br>
            <a:rPr lang="en-US" sz="2400" b="1" i="0" u="sng" kern="1200" dirty="0" smtClean="0">
              <a:latin typeface="Calibri"/>
              <a:cs typeface="Calibri"/>
            </a:rPr>
          </a:br>
          <a:r>
            <a:rPr lang="en-US" sz="2400" b="1" kern="1200" dirty="0" smtClean="0">
              <a:latin typeface="Calibri"/>
              <a:cs typeface="Calibri"/>
            </a:rPr>
            <a:t>Weekly Table Prayer</a:t>
          </a:r>
          <a:br>
            <a:rPr lang="en-US" sz="2400" b="1" kern="1200" dirty="0" smtClean="0">
              <a:latin typeface="Calibri"/>
              <a:cs typeface="Calibri"/>
            </a:rPr>
          </a:br>
          <a:r>
            <a:rPr lang="en-US" sz="2400" b="1" kern="1200" dirty="0" smtClean="0">
              <a:latin typeface="Calibri"/>
              <a:cs typeface="Calibri"/>
            </a:rPr>
            <a:t>Praying with the Saints</a:t>
          </a:r>
          <a:br>
            <a:rPr lang="en-US" sz="2400" b="1" kern="1200" dirty="0" smtClean="0">
              <a:latin typeface="Calibri"/>
              <a:cs typeface="Calibri"/>
            </a:rPr>
          </a:br>
          <a:r>
            <a:rPr lang="en-US" sz="2400" b="1" kern="1200" dirty="0" smtClean="0">
              <a:latin typeface="Calibri"/>
              <a:cs typeface="Calibri"/>
            </a:rPr>
            <a:t>AM &amp; PM Prayer</a:t>
          </a:r>
          <a:br>
            <a:rPr lang="en-US" sz="2400" b="1" kern="1200" dirty="0" smtClean="0">
              <a:latin typeface="Calibri"/>
              <a:cs typeface="Calibri"/>
            </a:rPr>
          </a:br>
          <a:r>
            <a:rPr lang="en-US" sz="2400" b="1" kern="1200" dirty="0" smtClean="0">
              <a:latin typeface="Calibri"/>
              <a:cs typeface="Calibri"/>
            </a:rPr>
            <a:t>Lectio Divina</a:t>
          </a:r>
          <a:br>
            <a:rPr lang="en-US" sz="2400" b="1" kern="1200" dirty="0" smtClean="0">
              <a:latin typeface="Calibri"/>
              <a:cs typeface="Calibri"/>
            </a:rPr>
          </a:br>
          <a:endParaRPr lang="en-US" sz="2400" b="1" kern="1200" dirty="0">
            <a:latin typeface="Calibri"/>
            <a:cs typeface="Calibri"/>
          </a:endParaRPr>
        </a:p>
      </dsp:txBody>
      <dsp:txXfrm rot="-5400000">
        <a:off x="3974195" y="3210575"/>
        <a:ext cx="3974195" cy="1921890"/>
      </dsp:txXfrm>
    </dsp:sp>
    <dsp:sp modelId="{B1A8A387-AF4F-184C-B506-39E61733AFED}">
      <dsp:nvSpPr>
        <dsp:cNvPr id="0" name=""/>
        <dsp:cNvSpPr/>
      </dsp:nvSpPr>
      <dsp:spPr>
        <a:xfrm>
          <a:off x="2885186" y="2165919"/>
          <a:ext cx="2159609" cy="1281260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Calibri"/>
              <a:cs typeface="Calibri"/>
            </a:rPr>
            <a:t>Sunday Worship</a:t>
          </a:r>
          <a:endParaRPr lang="en-US" sz="2800" b="1" kern="1200" dirty="0">
            <a:latin typeface="Calibri"/>
            <a:cs typeface="Calibri"/>
          </a:endParaRPr>
        </a:p>
      </dsp:txBody>
      <dsp:txXfrm>
        <a:off x="2947732" y="2228465"/>
        <a:ext cx="2034517" cy="115616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CB8D5B-95FB-944C-B1BF-5D10609A712D}">
      <dsp:nvSpPr>
        <dsp:cNvPr id="0" name=""/>
        <dsp:cNvSpPr/>
      </dsp:nvSpPr>
      <dsp:spPr>
        <a:xfrm>
          <a:off x="1368881" y="-23390"/>
          <a:ext cx="5067927" cy="5067927"/>
        </a:xfrm>
        <a:prstGeom prst="circularArrow">
          <a:avLst>
            <a:gd name="adj1" fmla="val 5274"/>
            <a:gd name="adj2" fmla="val 312630"/>
            <a:gd name="adj3" fmla="val 14157827"/>
            <a:gd name="adj4" fmla="val 17168278"/>
            <a:gd name="adj5" fmla="val 547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992B2CD-3E5A-B54F-A489-FD66A7980035}">
      <dsp:nvSpPr>
        <dsp:cNvPr id="0" name=""/>
        <dsp:cNvSpPr/>
      </dsp:nvSpPr>
      <dsp:spPr>
        <a:xfrm>
          <a:off x="2901236" y="-79149"/>
          <a:ext cx="2003217" cy="112413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Assessing Spiritual Growth</a:t>
          </a:r>
          <a:endParaRPr lang="en-US" sz="2000" b="1" kern="1200" dirty="0"/>
        </a:p>
      </dsp:txBody>
      <dsp:txXfrm>
        <a:off x="2956112" y="-24273"/>
        <a:ext cx="1893465" cy="1014382"/>
      </dsp:txXfrm>
    </dsp:sp>
    <dsp:sp modelId="{5B957545-86BD-1447-B66E-FC8AD6C5D179}">
      <dsp:nvSpPr>
        <dsp:cNvPr id="0" name=""/>
        <dsp:cNvSpPr/>
      </dsp:nvSpPr>
      <dsp:spPr>
        <a:xfrm>
          <a:off x="4962592" y="1229685"/>
          <a:ext cx="2003217" cy="1124134"/>
        </a:xfrm>
        <a:prstGeom prst="roundRect">
          <a:avLst/>
        </a:prstGeom>
        <a:solidFill>
          <a:schemeClr val="bg2">
            <a:lumMod val="5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Working with a Mentor/Guide</a:t>
          </a:r>
        </a:p>
      </dsp:txBody>
      <dsp:txXfrm>
        <a:off x="5017468" y="1284561"/>
        <a:ext cx="1893465" cy="1014382"/>
      </dsp:txXfrm>
    </dsp:sp>
    <dsp:sp modelId="{AA35CA16-CD11-E945-A6B5-3E95140C4366}">
      <dsp:nvSpPr>
        <dsp:cNvPr id="0" name=""/>
        <dsp:cNvSpPr/>
      </dsp:nvSpPr>
      <dsp:spPr>
        <a:xfrm>
          <a:off x="4962583" y="2821624"/>
          <a:ext cx="2003217" cy="112413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Finding Resources on the Network</a:t>
          </a:r>
        </a:p>
      </dsp:txBody>
      <dsp:txXfrm>
        <a:off x="5017459" y="2876500"/>
        <a:ext cx="1893465" cy="1014382"/>
      </dsp:txXfrm>
    </dsp:sp>
    <dsp:sp modelId="{0B1DAE84-C0AC-D94B-B4A2-11534A697F0E}">
      <dsp:nvSpPr>
        <dsp:cNvPr id="0" name=""/>
        <dsp:cNvSpPr/>
      </dsp:nvSpPr>
      <dsp:spPr>
        <a:xfrm>
          <a:off x="2901236" y="4032759"/>
          <a:ext cx="2003217" cy="112413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Engaging in Formation</a:t>
          </a:r>
        </a:p>
      </dsp:txBody>
      <dsp:txXfrm>
        <a:off x="2956112" y="4087635"/>
        <a:ext cx="1893465" cy="1014382"/>
      </dsp:txXfrm>
    </dsp:sp>
    <dsp:sp modelId="{447FD8B1-3C63-C949-882C-EDC813DC259D}">
      <dsp:nvSpPr>
        <dsp:cNvPr id="0" name=""/>
        <dsp:cNvSpPr/>
      </dsp:nvSpPr>
      <dsp:spPr>
        <a:xfrm>
          <a:off x="974374" y="2858174"/>
          <a:ext cx="2100557" cy="1075454"/>
        </a:xfrm>
        <a:prstGeom prst="roundRect">
          <a:avLst/>
        </a:prstGeom>
        <a:solidFill>
          <a:srgbClr val="660066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Sharing with the Community</a:t>
          </a:r>
        </a:p>
      </dsp:txBody>
      <dsp:txXfrm>
        <a:off x="1026873" y="2910673"/>
        <a:ext cx="1995559" cy="970456"/>
      </dsp:txXfrm>
    </dsp:sp>
    <dsp:sp modelId="{37B740A3-091F-E34F-8CDC-E479C8C2C0EC}">
      <dsp:nvSpPr>
        <dsp:cNvPr id="0" name=""/>
        <dsp:cNvSpPr/>
      </dsp:nvSpPr>
      <dsp:spPr>
        <a:xfrm>
          <a:off x="1035260" y="1290724"/>
          <a:ext cx="2003217" cy="1124134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Reflecting on Growth </a:t>
          </a:r>
          <a:r>
            <a:rPr lang="en-US" sz="2000" b="1" kern="1200" dirty="0" smtClean="0"/>
            <a:t>&amp; New </a:t>
          </a:r>
          <a:r>
            <a:rPr lang="en-US" sz="2000" b="1" kern="1200" dirty="0"/>
            <a:t>Needs</a:t>
          </a:r>
        </a:p>
      </dsp:txBody>
      <dsp:txXfrm>
        <a:off x="1090136" y="1345600"/>
        <a:ext cx="1893465" cy="101438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2BCA12-11B0-FF48-B1D3-A8D18EEE81F5}">
      <dsp:nvSpPr>
        <dsp:cNvPr id="0" name=""/>
        <dsp:cNvSpPr/>
      </dsp:nvSpPr>
      <dsp:spPr>
        <a:xfrm>
          <a:off x="2515011" y="2371167"/>
          <a:ext cx="2274614" cy="18616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Calibri"/>
              <a:cs typeface="Calibri"/>
            </a:rPr>
            <a:t>Youth Network</a:t>
          </a:r>
        </a:p>
      </dsp:txBody>
      <dsp:txXfrm>
        <a:off x="2848121" y="2643801"/>
        <a:ext cx="1608394" cy="1316396"/>
      </dsp:txXfrm>
    </dsp:sp>
    <dsp:sp modelId="{3D9FF326-1877-1B4C-95C8-46BD36150380}">
      <dsp:nvSpPr>
        <dsp:cNvPr id="0" name=""/>
        <dsp:cNvSpPr/>
      </dsp:nvSpPr>
      <dsp:spPr>
        <a:xfrm rot="16200000">
          <a:off x="3344668" y="1544127"/>
          <a:ext cx="615299" cy="5279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/>
        </a:p>
      </dsp:txBody>
      <dsp:txXfrm>
        <a:off x="3423863" y="1728915"/>
        <a:ext cx="456910" cy="316778"/>
      </dsp:txXfrm>
    </dsp:sp>
    <dsp:sp modelId="{3C27D0C0-20FF-F74C-91ED-F36030CF7E2A}">
      <dsp:nvSpPr>
        <dsp:cNvPr id="0" name=""/>
        <dsp:cNvSpPr/>
      </dsp:nvSpPr>
      <dsp:spPr>
        <a:xfrm>
          <a:off x="2991642" y="-71832"/>
          <a:ext cx="1321351" cy="128205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Calibri"/>
              <a:cs typeface="Calibri"/>
            </a:rPr>
            <a:t>Youth Group</a:t>
          </a:r>
          <a:endParaRPr lang="en-US" sz="1400" b="1" kern="1200" dirty="0">
            <a:latin typeface="Calibri"/>
            <a:cs typeface="Calibri"/>
          </a:endParaRPr>
        </a:p>
      </dsp:txBody>
      <dsp:txXfrm>
        <a:off x="3185149" y="115921"/>
        <a:ext cx="934337" cy="906550"/>
      </dsp:txXfrm>
    </dsp:sp>
    <dsp:sp modelId="{F0E7523D-3DFF-4A4B-9BCD-6B30AE4A71B3}">
      <dsp:nvSpPr>
        <dsp:cNvPr id="0" name=""/>
        <dsp:cNvSpPr/>
      </dsp:nvSpPr>
      <dsp:spPr>
        <a:xfrm rot="18000000">
          <a:off x="4114766" y="1758637"/>
          <a:ext cx="552403" cy="5279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/>
        </a:p>
      </dsp:txBody>
      <dsp:txXfrm>
        <a:off x="4154363" y="1932814"/>
        <a:ext cx="394014" cy="316778"/>
      </dsp:txXfrm>
    </dsp:sp>
    <dsp:sp modelId="{87A53266-A54C-6542-B4BF-01A2AA8D5CA0}">
      <dsp:nvSpPr>
        <dsp:cNvPr id="0" name=""/>
        <dsp:cNvSpPr/>
      </dsp:nvSpPr>
      <dsp:spPr>
        <a:xfrm>
          <a:off x="4308233" y="213775"/>
          <a:ext cx="1420973" cy="144309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Calibri"/>
              <a:cs typeface="Calibri"/>
            </a:rPr>
            <a:t>Confirmation Program </a:t>
          </a:r>
          <a:endParaRPr lang="en-US" sz="1400" b="1" kern="1200" dirty="0">
            <a:latin typeface="Calibri"/>
            <a:cs typeface="Calibri"/>
          </a:endParaRPr>
        </a:p>
      </dsp:txBody>
      <dsp:txXfrm>
        <a:off x="4516330" y="425111"/>
        <a:ext cx="1004779" cy="1020421"/>
      </dsp:txXfrm>
    </dsp:sp>
    <dsp:sp modelId="{F9DC20FB-C787-6845-8DCF-C9738612880F}">
      <dsp:nvSpPr>
        <dsp:cNvPr id="0" name=""/>
        <dsp:cNvSpPr/>
      </dsp:nvSpPr>
      <dsp:spPr>
        <a:xfrm rot="19800000">
          <a:off x="4737321" y="2257966"/>
          <a:ext cx="532168" cy="5279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/>
        </a:p>
      </dsp:txBody>
      <dsp:txXfrm>
        <a:off x="4747931" y="2403156"/>
        <a:ext cx="373779" cy="316778"/>
      </dsp:txXfrm>
    </dsp:sp>
    <dsp:sp modelId="{2ADF1ECA-7326-0142-839D-B2AAD56C886A}">
      <dsp:nvSpPr>
        <dsp:cNvPr id="0" name=""/>
        <dsp:cNvSpPr/>
      </dsp:nvSpPr>
      <dsp:spPr>
        <a:xfrm>
          <a:off x="5358320" y="1294569"/>
          <a:ext cx="1321351" cy="128205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Calibri"/>
              <a:cs typeface="Calibri"/>
            </a:rPr>
            <a:t>Adolescent Life Issues</a:t>
          </a:r>
          <a:endParaRPr lang="en-US" sz="1400" b="1" kern="1200" dirty="0">
            <a:latin typeface="Calibri"/>
            <a:cs typeface="Calibri"/>
          </a:endParaRPr>
        </a:p>
      </dsp:txBody>
      <dsp:txXfrm>
        <a:off x="5551827" y="1482322"/>
        <a:ext cx="934337" cy="906550"/>
      </dsp:txXfrm>
    </dsp:sp>
    <dsp:sp modelId="{C0EE3CAC-304C-684A-ACD3-CC2D406F4C4C}">
      <dsp:nvSpPr>
        <dsp:cNvPr id="0" name=""/>
        <dsp:cNvSpPr/>
      </dsp:nvSpPr>
      <dsp:spPr>
        <a:xfrm>
          <a:off x="4995285" y="3038017"/>
          <a:ext cx="495455" cy="5279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/>
        </a:p>
      </dsp:txBody>
      <dsp:txXfrm>
        <a:off x="4995285" y="3143610"/>
        <a:ext cx="346819" cy="316778"/>
      </dsp:txXfrm>
    </dsp:sp>
    <dsp:sp modelId="{9848FCA2-0496-1E45-BF35-30205871DBBB}">
      <dsp:nvSpPr>
        <dsp:cNvPr id="0" name=""/>
        <dsp:cNvSpPr/>
      </dsp:nvSpPr>
      <dsp:spPr>
        <a:xfrm>
          <a:off x="5724446" y="2660971"/>
          <a:ext cx="1321351" cy="128205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Calibri"/>
              <a:cs typeface="Calibri"/>
            </a:rPr>
            <a:t>Parent-Teen Activities &amp; Resources</a:t>
          </a:r>
          <a:endParaRPr lang="en-US" sz="1400" b="1" kern="1200" dirty="0">
            <a:latin typeface="Calibri"/>
            <a:cs typeface="Calibri"/>
          </a:endParaRPr>
        </a:p>
      </dsp:txBody>
      <dsp:txXfrm>
        <a:off x="5917953" y="2848724"/>
        <a:ext cx="934337" cy="906550"/>
      </dsp:txXfrm>
    </dsp:sp>
    <dsp:sp modelId="{2BCD7F2D-534A-F849-A525-15ECA096F967}">
      <dsp:nvSpPr>
        <dsp:cNvPr id="0" name=""/>
        <dsp:cNvSpPr/>
      </dsp:nvSpPr>
      <dsp:spPr>
        <a:xfrm rot="1800000">
          <a:off x="4737321" y="3818068"/>
          <a:ext cx="532168" cy="5279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/>
        </a:p>
      </dsp:txBody>
      <dsp:txXfrm>
        <a:off x="4747931" y="3884064"/>
        <a:ext cx="373779" cy="316778"/>
      </dsp:txXfrm>
    </dsp:sp>
    <dsp:sp modelId="{606CB791-45DD-A54D-8E9A-E02EF00BB829}">
      <dsp:nvSpPr>
        <dsp:cNvPr id="0" name=""/>
        <dsp:cNvSpPr/>
      </dsp:nvSpPr>
      <dsp:spPr>
        <a:xfrm>
          <a:off x="5358320" y="4027373"/>
          <a:ext cx="1321351" cy="128205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Calibri"/>
              <a:cs typeface="Calibri"/>
            </a:rPr>
            <a:t>Bible Study &amp; Religious Learning</a:t>
          </a:r>
          <a:endParaRPr lang="en-US" sz="1400" b="1" kern="1200" dirty="0">
            <a:latin typeface="Calibri"/>
            <a:cs typeface="Calibri"/>
          </a:endParaRPr>
        </a:p>
      </dsp:txBody>
      <dsp:txXfrm>
        <a:off x="5551827" y="4215126"/>
        <a:ext cx="934337" cy="906550"/>
      </dsp:txXfrm>
    </dsp:sp>
    <dsp:sp modelId="{35775FC5-763B-9446-A2DC-276A3FA27A62}">
      <dsp:nvSpPr>
        <dsp:cNvPr id="0" name=""/>
        <dsp:cNvSpPr/>
      </dsp:nvSpPr>
      <dsp:spPr>
        <a:xfrm rot="3600000">
          <a:off x="4113124" y="4348041"/>
          <a:ext cx="591071" cy="5279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/>
        </a:p>
      </dsp:txBody>
      <dsp:txXfrm>
        <a:off x="4152721" y="4385050"/>
        <a:ext cx="432682" cy="316778"/>
      </dsp:txXfrm>
    </dsp:sp>
    <dsp:sp modelId="{564AE5BA-F1C0-844F-AB15-A3608992AE83}">
      <dsp:nvSpPr>
        <dsp:cNvPr id="0" name=""/>
        <dsp:cNvSpPr/>
      </dsp:nvSpPr>
      <dsp:spPr>
        <a:xfrm>
          <a:off x="4358044" y="5027649"/>
          <a:ext cx="1321351" cy="128205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Calibri"/>
              <a:cs typeface="Calibri"/>
            </a:rPr>
            <a:t>Prayer &amp; </a:t>
          </a:r>
          <a:br>
            <a:rPr lang="en-US" sz="1400" b="1" kern="1200" dirty="0" smtClean="0">
              <a:latin typeface="Calibri"/>
              <a:cs typeface="Calibri"/>
            </a:rPr>
          </a:br>
          <a:r>
            <a:rPr lang="en-US" sz="1400" b="1" kern="1200" dirty="0" smtClean="0">
              <a:latin typeface="Calibri"/>
              <a:cs typeface="Calibri"/>
            </a:rPr>
            <a:t>Spiritual Formation</a:t>
          </a:r>
          <a:endParaRPr lang="en-US" sz="1400" b="1" kern="1200" dirty="0">
            <a:latin typeface="Calibri"/>
            <a:cs typeface="Calibri"/>
          </a:endParaRPr>
        </a:p>
      </dsp:txBody>
      <dsp:txXfrm>
        <a:off x="4551551" y="5215402"/>
        <a:ext cx="934337" cy="906550"/>
      </dsp:txXfrm>
    </dsp:sp>
    <dsp:sp modelId="{10198AB5-8F06-614B-B9A0-9B0458060E3F}">
      <dsp:nvSpPr>
        <dsp:cNvPr id="0" name=""/>
        <dsp:cNvSpPr/>
      </dsp:nvSpPr>
      <dsp:spPr>
        <a:xfrm rot="5400000">
          <a:off x="3344668" y="4531907"/>
          <a:ext cx="615299" cy="5279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/>
        </a:p>
      </dsp:txBody>
      <dsp:txXfrm>
        <a:off x="3423863" y="4558306"/>
        <a:ext cx="456910" cy="316778"/>
      </dsp:txXfrm>
    </dsp:sp>
    <dsp:sp modelId="{3FA8872C-B66D-6B4D-81C0-FA2187477C12}">
      <dsp:nvSpPr>
        <dsp:cNvPr id="0" name=""/>
        <dsp:cNvSpPr/>
      </dsp:nvSpPr>
      <dsp:spPr>
        <a:xfrm>
          <a:off x="2991642" y="5393775"/>
          <a:ext cx="1321351" cy="128205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Calibri"/>
              <a:cs typeface="Calibri"/>
            </a:rPr>
            <a:t>Service Projects Mission Trips</a:t>
          </a:r>
          <a:endParaRPr lang="en-US" sz="1400" b="1" kern="1200" dirty="0">
            <a:latin typeface="Calibri"/>
            <a:cs typeface="Calibri"/>
          </a:endParaRPr>
        </a:p>
      </dsp:txBody>
      <dsp:txXfrm>
        <a:off x="3185149" y="5581528"/>
        <a:ext cx="934337" cy="906550"/>
      </dsp:txXfrm>
    </dsp:sp>
    <dsp:sp modelId="{3C14AF24-15D2-C54F-8559-B473549442AE}">
      <dsp:nvSpPr>
        <dsp:cNvPr id="0" name=""/>
        <dsp:cNvSpPr/>
      </dsp:nvSpPr>
      <dsp:spPr>
        <a:xfrm rot="7200000">
          <a:off x="2600439" y="4348041"/>
          <a:ext cx="591071" cy="5279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/>
        </a:p>
      </dsp:txBody>
      <dsp:txXfrm rot="10800000">
        <a:off x="2719231" y="4385050"/>
        <a:ext cx="432682" cy="316778"/>
      </dsp:txXfrm>
    </dsp:sp>
    <dsp:sp modelId="{5029CC20-9DD0-D34D-8F28-BFB4763A3FC8}">
      <dsp:nvSpPr>
        <dsp:cNvPr id="0" name=""/>
        <dsp:cNvSpPr/>
      </dsp:nvSpPr>
      <dsp:spPr>
        <a:xfrm>
          <a:off x="1625240" y="5027649"/>
          <a:ext cx="1321351" cy="128205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Calibri"/>
              <a:cs typeface="Calibri"/>
            </a:rPr>
            <a:t>Milestones</a:t>
          </a:r>
          <a:endParaRPr lang="en-US" sz="1400" b="1" kern="1200" dirty="0">
            <a:latin typeface="Calibri"/>
            <a:cs typeface="Calibri"/>
          </a:endParaRPr>
        </a:p>
      </dsp:txBody>
      <dsp:txXfrm>
        <a:off x="1818747" y="5215402"/>
        <a:ext cx="934337" cy="906550"/>
      </dsp:txXfrm>
    </dsp:sp>
    <dsp:sp modelId="{17D82187-828A-204E-9684-38FCCCA06712}">
      <dsp:nvSpPr>
        <dsp:cNvPr id="0" name=""/>
        <dsp:cNvSpPr/>
      </dsp:nvSpPr>
      <dsp:spPr>
        <a:xfrm rot="9000000">
          <a:off x="2035145" y="3818068"/>
          <a:ext cx="532168" cy="5279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/>
        </a:p>
      </dsp:txBody>
      <dsp:txXfrm rot="10800000">
        <a:off x="2182924" y="3884064"/>
        <a:ext cx="373779" cy="316778"/>
      </dsp:txXfrm>
    </dsp:sp>
    <dsp:sp modelId="{DF40A4E3-D01B-2644-85EC-DF8A7853BCA2}">
      <dsp:nvSpPr>
        <dsp:cNvPr id="0" name=""/>
        <dsp:cNvSpPr/>
      </dsp:nvSpPr>
      <dsp:spPr>
        <a:xfrm>
          <a:off x="624965" y="4027373"/>
          <a:ext cx="1321351" cy="128205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Calibri"/>
              <a:cs typeface="Calibri"/>
            </a:rPr>
            <a:t>Youth Leadership</a:t>
          </a:r>
          <a:endParaRPr lang="en-US" sz="1400" b="1" kern="1200" dirty="0">
            <a:latin typeface="Calibri"/>
            <a:cs typeface="Calibri"/>
          </a:endParaRPr>
        </a:p>
      </dsp:txBody>
      <dsp:txXfrm>
        <a:off x="818472" y="4215126"/>
        <a:ext cx="934337" cy="906550"/>
      </dsp:txXfrm>
    </dsp:sp>
    <dsp:sp modelId="{13C31B5C-D743-CA4C-88C9-C7EFF1FAD490}">
      <dsp:nvSpPr>
        <dsp:cNvPr id="0" name=""/>
        <dsp:cNvSpPr/>
      </dsp:nvSpPr>
      <dsp:spPr>
        <a:xfrm rot="10800000">
          <a:off x="1853597" y="3038017"/>
          <a:ext cx="467399" cy="5279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/>
        </a:p>
      </dsp:txBody>
      <dsp:txXfrm rot="10800000">
        <a:off x="1993817" y="3143610"/>
        <a:ext cx="327179" cy="316778"/>
      </dsp:txXfrm>
    </dsp:sp>
    <dsp:sp modelId="{426A72D3-15E8-DA47-8514-706538C1C990}">
      <dsp:nvSpPr>
        <dsp:cNvPr id="0" name=""/>
        <dsp:cNvSpPr/>
      </dsp:nvSpPr>
      <dsp:spPr>
        <a:xfrm>
          <a:off x="205902" y="2660971"/>
          <a:ext cx="1427223" cy="128205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Calibri"/>
              <a:cs typeface="Calibri"/>
            </a:rPr>
            <a:t>Intergener-ational Connections</a:t>
          </a:r>
          <a:endParaRPr lang="en-US" sz="1400" b="1" kern="1200" dirty="0">
            <a:latin typeface="Calibri"/>
            <a:cs typeface="Calibri"/>
          </a:endParaRPr>
        </a:p>
      </dsp:txBody>
      <dsp:txXfrm>
        <a:off x="414914" y="2848724"/>
        <a:ext cx="1009199" cy="906550"/>
      </dsp:txXfrm>
    </dsp:sp>
    <dsp:sp modelId="{BBD975BB-CA77-494E-9C79-F53F5F509C67}">
      <dsp:nvSpPr>
        <dsp:cNvPr id="0" name=""/>
        <dsp:cNvSpPr/>
      </dsp:nvSpPr>
      <dsp:spPr>
        <a:xfrm rot="12600000">
          <a:off x="2035145" y="2257966"/>
          <a:ext cx="532168" cy="5279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/>
        </a:p>
      </dsp:txBody>
      <dsp:txXfrm rot="10800000">
        <a:off x="2182924" y="2403156"/>
        <a:ext cx="373779" cy="316778"/>
      </dsp:txXfrm>
    </dsp:sp>
    <dsp:sp modelId="{D5C8E7E1-8A8C-FF4C-AA96-83AC033CA6F2}">
      <dsp:nvSpPr>
        <dsp:cNvPr id="0" name=""/>
        <dsp:cNvSpPr/>
      </dsp:nvSpPr>
      <dsp:spPr>
        <a:xfrm>
          <a:off x="624965" y="1294569"/>
          <a:ext cx="1321351" cy="128205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Calibri"/>
              <a:cs typeface="Calibri"/>
            </a:rPr>
            <a:t>Parent Faith Formation</a:t>
          </a:r>
          <a:endParaRPr lang="en-US" sz="1400" b="1" kern="1200" dirty="0">
            <a:latin typeface="Calibri"/>
            <a:cs typeface="Calibri"/>
          </a:endParaRPr>
        </a:p>
      </dsp:txBody>
      <dsp:txXfrm>
        <a:off x="818472" y="1482322"/>
        <a:ext cx="934337" cy="906550"/>
      </dsp:txXfrm>
    </dsp:sp>
    <dsp:sp modelId="{95529D63-225A-F542-BB4A-2219DED2E26E}">
      <dsp:nvSpPr>
        <dsp:cNvPr id="0" name=""/>
        <dsp:cNvSpPr/>
      </dsp:nvSpPr>
      <dsp:spPr>
        <a:xfrm rot="14400000">
          <a:off x="2600439" y="1727993"/>
          <a:ext cx="591071" cy="5279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/>
        </a:p>
      </dsp:txBody>
      <dsp:txXfrm rot="10800000">
        <a:off x="2719231" y="1902170"/>
        <a:ext cx="432682" cy="316778"/>
      </dsp:txXfrm>
    </dsp:sp>
    <dsp:sp modelId="{985AF2C7-AC99-9E48-85D1-0AD43547070E}">
      <dsp:nvSpPr>
        <dsp:cNvPr id="0" name=""/>
        <dsp:cNvSpPr/>
      </dsp:nvSpPr>
      <dsp:spPr>
        <a:xfrm>
          <a:off x="1625240" y="294294"/>
          <a:ext cx="1321351" cy="128205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Calibri"/>
              <a:cs typeface="Calibri"/>
            </a:rPr>
            <a:t>Parent Education &amp; Support Groups</a:t>
          </a:r>
          <a:endParaRPr lang="en-US" sz="1400" b="1" kern="1200" dirty="0">
            <a:latin typeface="Calibri"/>
            <a:cs typeface="Calibri"/>
          </a:endParaRPr>
        </a:p>
      </dsp:txBody>
      <dsp:txXfrm>
        <a:off x="1818747" y="482047"/>
        <a:ext cx="934337" cy="90655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3EFA60-743C-2643-B5C8-9E50B001E672}">
      <dsp:nvSpPr>
        <dsp:cNvPr id="0" name=""/>
        <dsp:cNvSpPr/>
      </dsp:nvSpPr>
      <dsp:spPr>
        <a:xfrm>
          <a:off x="0" y="2650451"/>
          <a:ext cx="1562159" cy="12986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Calibri"/>
              <a:cs typeface="Calibri"/>
            </a:rPr>
            <a:t>Spiritual Growth for Baby Boomers</a:t>
          </a:r>
          <a:endParaRPr lang="en-US" sz="2000" b="1" kern="1200" dirty="0">
            <a:latin typeface="Calibri"/>
            <a:cs typeface="Calibri"/>
          </a:endParaRPr>
        </a:p>
      </dsp:txBody>
      <dsp:txXfrm>
        <a:off x="38038" y="2688489"/>
        <a:ext cx="1486083" cy="1222621"/>
      </dsp:txXfrm>
    </dsp:sp>
    <dsp:sp modelId="{10B36591-5495-584C-AD5B-503B43452E76}">
      <dsp:nvSpPr>
        <dsp:cNvPr id="0" name=""/>
        <dsp:cNvSpPr/>
      </dsp:nvSpPr>
      <dsp:spPr>
        <a:xfrm rot="17947852">
          <a:off x="665542" y="1767079"/>
          <a:ext cx="3494260" cy="13170"/>
        </a:xfrm>
        <a:custGeom>
          <a:avLst/>
          <a:gdLst/>
          <a:ahLst/>
          <a:cxnLst/>
          <a:rect l="0" t="0" r="0" b="0"/>
          <a:pathLst>
            <a:path>
              <a:moveTo>
                <a:pt x="0" y="6585"/>
              </a:moveTo>
              <a:lnTo>
                <a:pt x="3494260" y="658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2325316" y="1686308"/>
        <a:ext cx="174713" cy="174713"/>
      </dsp:txXfrm>
    </dsp:sp>
    <dsp:sp modelId="{98DDBB2B-A801-B647-ACDA-E09058746489}">
      <dsp:nvSpPr>
        <dsp:cNvPr id="0" name=""/>
        <dsp:cNvSpPr/>
      </dsp:nvSpPr>
      <dsp:spPr>
        <a:xfrm>
          <a:off x="3263186" y="4060"/>
          <a:ext cx="2319822" cy="4869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libri"/>
              <a:cs typeface="Calibri"/>
            </a:rPr>
            <a:t>Sunday Worship</a:t>
          </a:r>
          <a:endParaRPr lang="en-US" sz="1600" b="1" kern="1200" dirty="0">
            <a:latin typeface="Calibri"/>
            <a:cs typeface="Calibri"/>
          </a:endParaRPr>
        </a:p>
      </dsp:txBody>
      <dsp:txXfrm>
        <a:off x="3277448" y="18322"/>
        <a:ext cx="2291298" cy="458412"/>
      </dsp:txXfrm>
    </dsp:sp>
    <dsp:sp modelId="{F0873B4E-9116-1A44-9EE7-8A5C21E4B256}">
      <dsp:nvSpPr>
        <dsp:cNvPr id="0" name=""/>
        <dsp:cNvSpPr/>
      </dsp:nvSpPr>
      <dsp:spPr>
        <a:xfrm>
          <a:off x="5583008" y="240943"/>
          <a:ext cx="389548" cy="13170"/>
        </a:xfrm>
        <a:custGeom>
          <a:avLst/>
          <a:gdLst/>
          <a:ahLst/>
          <a:cxnLst/>
          <a:rect l="0" t="0" r="0" b="0"/>
          <a:pathLst>
            <a:path>
              <a:moveTo>
                <a:pt x="0" y="6585"/>
              </a:moveTo>
              <a:lnTo>
                <a:pt x="389548" y="6585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768043" y="237790"/>
        <a:ext cx="19477" cy="19477"/>
      </dsp:txXfrm>
    </dsp:sp>
    <dsp:sp modelId="{BB8B298A-7FDF-744E-9CF0-3866F8F606C2}">
      <dsp:nvSpPr>
        <dsp:cNvPr id="0" name=""/>
        <dsp:cNvSpPr/>
      </dsp:nvSpPr>
      <dsp:spPr>
        <a:xfrm>
          <a:off x="5972557" y="4060"/>
          <a:ext cx="973872" cy="4869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libri"/>
              <a:cs typeface="Calibri"/>
            </a:rPr>
            <a:t>Resource</a:t>
          </a:r>
          <a:endParaRPr lang="en-US" sz="1600" b="1" kern="1200" dirty="0">
            <a:latin typeface="Calibri"/>
            <a:cs typeface="Calibri"/>
          </a:endParaRPr>
        </a:p>
      </dsp:txBody>
      <dsp:txXfrm>
        <a:off x="5986819" y="18322"/>
        <a:ext cx="945348" cy="458412"/>
      </dsp:txXfrm>
    </dsp:sp>
    <dsp:sp modelId="{A7BEB393-BA33-534B-8C1A-403301CEF724}">
      <dsp:nvSpPr>
        <dsp:cNvPr id="0" name=""/>
        <dsp:cNvSpPr/>
      </dsp:nvSpPr>
      <dsp:spPr>
        <a:xfrm rot="18258846">
          <a:off x="903945" y="2047067"/>
          <a:ext cx="3017453" cy="13170"/>
        </a:xfrm>
        <a:custGeom>
          <a:avLst/>
          <a:gdLst/>
          <a:ahLst/>
          <a:cxnLst/>
          <a:rect l="0" t="0" r="0" b="0"/>
          <a:pathLst>
            <a:path>
              <a:moveTo>
                <a:pt x="0" y="6585"/>
              </a:moveTo>
              <a:lnTo>
                <a:pt x="3017453" y="658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>
        <a:off x="2337236" y="1978216"/>
        <a:ext cx="150872" cy="150872"/>
      </dsp:txXfrm>
    </dsp:sp>
    <dsp:sp modelId="{785414B3-C107-544E-BFBF-D42FA2F84146}">
      <dsp:nvSpPr>
        <dsp:cNvPr id="0" name=""/>
        <dsp:cNvSpPr/>
      </dsp:nvSpPr>
      <dsp:spPr>
        <a:xfrm>
          <a:off x="3263186" y="564037"/>
          <a:ext cx="2332005" cy="4869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libri"/>
              <a:cs typeface="Calibri"/>
            </a:rPr>
            <a:t>Online Courses</a:t>
          </a:r>
          <a:endParaRPr lang="en-US" sz="1600" b="1" kern="1200" dirty="0">
            <a:latin typeface="Calibri"/>
            <a:cs typeface="Calibri"/>
          </a:endParaRPr>
        </a:p>
      </dsp:txBody>
      <dsp:txXfrm>
        <a:off x="3277448" y="578299"/>
        <a:ext cx="2303481" cy="458412"/>
      </dsp:txXfrm>
    </dsp:sp>
    <dsp:sp modelId="{55FD9FF6-8899-FD47-906C-56648F2BF273}">
      <dsp:nvSpPr>
        <dsp:cNvPr id="0" name=""/>
        <dsp:cNvSpPr/>
      </dsp:nvSpPr>
      <dsp:spPr>
        <a:xfrm>
          <a:off x="5595191" y="800920"/>
          <a:ext cx="389548" cy="13170"/>
        </a:xfrm>
        <a:custGeom>
          <a:avLst/>
          <a:gdLst/>
          <a:ahLst/>
          <a:cxnLst/>
          <a:rect l="0" t="0" r="0" b="0"/>
          <a:pathLst>
            <a:path>
              <a:moveTo>
                <a:pt x="0" y="6585"/>
              </a:moveTo>
              <a:lnTo>
                <a:pt x="389548" y="6585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780227" y="797766"/>
        <a:ext cx="19477" cy="19477"/>
      </dsp:txXfrm>
    </dsp:sp>
    <dsp:sp modelId="{07C6DFDE-9C9C-3049-9717-7114A980A487}">
      <dsp:nvSpPr>
        <dsp:cNvPr id="0" name=""/>
        <dsp:cNvSpPr/>
      </dsp:nvSpPr>
      <dsp:spPr>
        <a:xfrm>
          <a:off x="5984740" y="564037"/>
          <a:ext cx="973872" cy="4869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libri"/>
              <a:cs typeface="Calibri"/>
            </a:rPr>
            <a:t>Resource</a:t>
          </a:r>
          <a:endParaRPr lang="en-US" sz="1600" b="1" kern="1200" dirty="0">
            <a:latin typeface="Calibri"/>
            <a:cs typeface="Calibri"/>
          </a:endParaRPr>
        </a:p>
      </dsp:txBody>
      <dsp:txXfrm>
        <a:off x="5999002" y="578299"/>
        <a:ext cx="945348" cy="458412"/>
      </dsp:txXfrm>
    </dsp:sp>
    <dsp:sp modelId="{42A2F579-4A38-8748-AB95-7E311F69AC43}">
      <dsp:nvSpPr>
        <dsp:cNvPr id="0" name=""/>
        <dsp:cNvSpPr/>
      </dsp:nvSpPr>
      <dsp:spPr>
        <a:xfrm rot="18681455">
          <a:off x="1125491" y="2327055"/>
          <a:ext cx="2574363" cy="13170"/>
        </a:xfrm>
        <a:custGeom>
          <a:avLst/>
          <a:gdLst/>
          <a:ahLst/>
          <a:cxnLst/>
          <a:rect l="0" t="0" r="0" b="0"/>
          <a:pathLst>
            <a:path>
              <a:moveTo>
                <a:pt x="0" y="6585"/>
              </a:moveTo>
              <a:lnTo>
                <a:pt x="2574363" y="658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 dirty="0"/>
        </a:p>
      </dsp:txBody>
      <dsp:txXfrm>
        <a:off x="2348313" y="2269282"/>
        <a:ext cx="128718" cy="128718"/>
      </dsp:txXfrm>
    </dsp:sp>
    <dsp:sp modelId="{F17C9BD4-2A56-A34D-BB4D-F1BCC0A44EFF}">
      <dsp:nvSpPr>
        <dsp:cNvPr id="0" name=""/>
        <dsp:cNvSpPr/>
      </dsp:nvSpPr>
      <dsp:spPr>
        <a:xfrm>
          <a:off x="3263186" y="1124014"/>
          <a:ext cx="2347596" cy="4869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libri"/>
              <a:cs typeface="Calibri"/>
            </a:rPr>
            <a:t>Apps &amp; E-newsletters</a:t>
          </a:r>
          <a:endParaRPr lang="en-US" sz="1600" b="1" kern="1200" dirty="0">
            <a:latin typeface="Calibri"/>
            <a:cs typeface="Calibri"/>
          </a:endParaRPr>
        </a:p>
      </dsp:txBody>
      <dsp:txXfrm>
        <a:off x="3277448" y="1138276"/>
        <a:ext cx="2319072" cy="458412"/>
      </dsp:txXfrm>
    </dsp:sp>
    <dsp:sp modelId="{6942C6B7-D51E-B64B-BA2D-3BCA89F9FA92}">
      <dsp:nvSpPr>
        <dsp:cNvPr id="0" name=""/>
        <dsp:cNvSpPr/>
      </dsp:nvSpPr>
      <dsp:spPr>
        <a:xfrm>
          <a:off x="5610783" y="1360896"/>
          <a:ext cx="389548" cy="13170"/>
        </a:xfrm>
        <a:custGeom>
          <a:avLst/>
          <a:gdLst/>
          <a:ahLst/>
          <a:cxnLst/>
          <a:rect l="0" t="0" r="0" b="0"/>
          <a:pathLst>
            <a:path>
              <a:moveTo>
                <a:pt x="0" y="6585"/>
              </a:moveTo>
              <a:lnTo>
                <a:pt x="389548" y="6585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795818" y="1357743"/>
        <a:ext cx="19477" cy="19477"/>
      </dsp:txXfrm>
    </dsp:sp>
    <dsp:sp modelId="{9A236200-0D36-D44F-B716-0C069B1AFD44}">
      <dsp:nvSpPr>
        <dsp:cNvPr id="0" name=""/>
        <dsp:cNvSpPr/>
      </dsp:nvSpPr>
      <dsp:spPr>
        <a:xfrm>
          <a:off x="6000332" y="1124014"/>
          <a:ext cx="973872" cy="4869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libri"/>
              <a:cs typeface="Calibri"/>
            </a:rPr>
            <a:t>Resource</a:t>
          </a:r>
          <a:endParaRPr lang="en-US" sz="1600" b="1" kern="1200" dirty="0">
            <a:latin typeface="Calibri"/>
            <a:cs typeface="Calibri"/>
          </a:endParaRPr>
        </a:p>
      </dsp:txBody>
      <dsp:txXfrm>
        <a:off x="6014594" y="1138276"/>
        <a:ext cx="945348" cy="458412"/>
      </dsp:txXfrm>
    </dsp:sp>
    <dsp:sp modelId="{E9FA005F-98FA-CF45-9DE6-186B6BAFC235}">
      <dsp:nvSpPr>
        <dsp:cNvPr id="0" name=""/>
        <dsp:cNvSpPr/>
      </dsp:nvSpPr>
      <dsp:spPr>
        <a:xfrm rot="19266262">
          <a:off x="1319876" y="2607044"/>
          <a:ext cx="2185592" cy="13170"/>
        </a:xfrm>
        <a:custGeom>
          <a:avLst/>
          <a:gdLst/>
          <a:ahLst/>
          <a:cxnLst/>
          <a:rect l="0" t="0" r="0" b="0"/>
          <a:pathLst>
            <a:path>
              <a:moveTo>
                <a:pt x="0" y="6585"/>
              </a:moveTo>
              <a:lnTo>
                <a:pt x="2185592" y="658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358032" y="2558989"/>
        <a:ext cx="109279" cy="109279"/>
      </dsp:txXfrm>
    </dsp:sp>
    <dsp:sp modelId="{F82BFB20-FDA1-A44F-BDB2-2F1B641FC471}">
      <dsp:nvSpPr>
        <dsp:cNvPr id="0" name=""/>
        <dsp:cNvSpPr/>
      </dsp:nvSpPr>
      <dsp:spPr>
        <a:xfrm>
          <a:off x="3263186" y="1683990"/>
          <a:ext cx="2459007" cy="4869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libri"/>
              <a:cs typeface="Calibri"/>
            </a:rPr>
            <a:t>Online Prayer &amp; Spirituality</a:t>
          </a:r>
          <a:endParaRPr lang="en-US" sz="1600" b="1" kern="1200" dirty="0">
            <a:latin typeface="Calibri"/>
            <a:cs typeface="Calibri"/>
          </a:endParaRPr>
        </a:p>
      </dsp:txBody>
      <dsp:txXfrm>
        <a:off x="3277448" y="1698252"/>
        <a:ext cx="2430483" cy="458412"/>
      </dsp:txXfrm>
    </dsp:sp>
    <dsp:sp modelId="{41A2C2E4-5C95-1C40-9DC7-ABD8BC5F29F7}">
      <dsp:nvSpPr>
        <dsp:cNvPr id="0" name=""/>
        <dsp:cNvSpPr/>
      </dsp:nvSpPr>
      <dsp:spPr>
        <a:xfrm>
          <a:off x="5722194" y="1920873"/>
          <a:ext cx="289279" cy="13170"/>
        </a:xfrm>
        <a:custGeom>
          <a:avLst/>
          <a:gdLst/>
          <a:ahLst/>
          <a:cxnLst/>
          <a:rect l="0" t="0" r="0" b="0"/>
          <a:pathLst>
            <a:path>
              <a:moveTo>
                <a:pt x="0" y="6585"/>
              </a:moveTo>
              <a:lnTo>
                <a:pt x="289279" y="6585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859601" y="1920226"/>
        <a:ext cx="14463" cy="14463"/>
      </dsp:txXfrm>
    </dsp:sp>
    <dsp:sp modelId="{9BC7033D-90F5-D547-B526-7616D8112405}">
      <dsp:nvSpPr>
        <dsp:cNvPr id="0" name=""/>
        <dsp:cNvSpPr/>
      </dsp:nvSpPr>
      <dsp:spPr>
        <a:xfrm>
          <a:off x="6011473" y="1683990"/>
          <a:ext cx="973872" cy="4869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libri"/>
              <a:cs typeface="Calibri"/>
            </a:rPr>
            <a:t>Resources</a:t>
          </a:r>
          <a:endParaRPr lang="en-US" sz="1600" b="1" kern="1200" dirty="0">
            <a:latin typeface="Calibri"/>
            <a:cs typeface="Calibri"/>
          </a:endParaRPr>
        </a:p>
      </dsp:txBody>
      <dsp:txXfrm>
        <a:off x="6025735" y="1698252"/>
        <a:ext cx="945348" cy="458412"/>
      </dsp:txXfrm>
    </dsp:sp>
    <dsp:sp modelId="{FD3D45D8-358B-1346-A07E-CB2A109BE9D4}">
      <dsp:nvSpPr>
        <dsp:cNvPr id="0" name=""/>
        <dsp:cNvSpPr/>
      </dsp:nvSpPr>
      <dsp:spPr>
        <a:xfrm rot="20068326">
          <a:off x="1470145" y="2887032"/>
          <a:ext cx="1885054" cy="13170"/>
        </a:xfrm>
        <a:custGeom>
          <a:avLst/>
          <a:gdLst/>
          <a:ahLst/>
          <a:cxnLst/>
          <a:rect l="0" t="0" r="0" b="0"/>
          <a:pathLst>
            <a:path>
              <a:moveTo>
                <a:pt x="0" y="6585"/>
              </a:moveTo>
              <a:lnTo>
                <a:pt x="1885054" y="658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365546" y="2846491"/>
        <a:ext cx="94252" cy="94252"/>
      </dsp:txXfrm>
    </dsp:sp>
    <dsp:sp modelId="{9CC264AD-4BEC-ED49-9B43-4C6D40440324}">
      <dsp:nvSpPr>
        <dsp:cNvPr id="0" name=""/>
        <dsp:cNvSpPr/>
      </dsp:nvSpPr>
      <dsp:spPr>
        <a:xfrm>
          <a:off x="3263186" y="2243967"/>
          <a:ext cx="2347596" cy="4869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libri"/>
              <a:cs typeface="Calibri"/>
            </a:rPr>
            <a:t>Small Group Bible Study</a:t>
          </a:r>
          <a:endParaRPr lang="en-US" sz="1600" b="1" kern="1200" dirty="0">
            <a:latin typeface="Calibri"/>
            <a:cs typeface="Calibri"/>
          </a:endParaRPr>
        </a:p>
      </dsp:txBody>
      <dsp:txXfrm>
        <a:off x="3277448" y="2258229"/>
        <a:ext cx="2319072" cy="458412"/>
      </dsp:txXfrm>
    </dsp:sp>
    <dsp:sp modelId="{465F730C-8AEA-1E41-A1EC-7B4C00E1C517}">
      <dsp:nvSpPr>
        <dsp:cNvPr id="0" name=""/>
        <dsp:cNvSpPr/>
      </dsp:nvSpPr>
      <dsp:spPr>
        <a:xfrm>
          <a:off x="5610783" y="2480849"/>
          <a:ext cx="389548" cy="13170"/>
        </a:xfrm>
        <a:custGeom>
          <a:avLst/>
          <a:gdLst/>
          <a:ahLst/>
          <a:cxnLst/>
          <a:rect l="0" t="0" r="0" b="0"/>
          <a:pathLst>
            <a:path>
              <a:moveTo>
                <a:pt x="0" y="6585"/>
              </a:moveTo>
              <a:lnTo>
                <a:pt x="389548" y="6585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795818" y="2477696"/>
        <a:ext cx="19477" cy="19477"/>
      </dsp:txXfrm>
    </dsp:sp>
    <dsp:sp modelId="{D98EE982-C80D-2449-810E-0EB2CF9476CF}">
      <dsp:nvSpPr>
        <dsp:cNvPr id="0" name=""/>
        <dsp:cNvSpPr/>
      </dsp:nvSpPr>
      <dsp:spPr>
        <a:xfrm>
          <a:off x="6000332" y="2243967"/>
          <a:ext cx="973872" cy="4869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libri"/>
              <a:cs typeface="Calibri"/>
            </a:rPr>
            <a:t>Resources</a:t>
          </a:r>
          <a:endParaRPr lang="en-US" sz="1600" b="1" kern="1200" dirty="0">
            <a:latin typeface="Calibri"/>
            <a:cs typeface="Calibri"/>
          </a:endParaRPr>
        </a:p>
      </dsp:txBody>
      <dsp:txXfrm>
        <a:off x="6014594" y="2258229"/>
        <a:ext cx="945348" cy="458412"/>
      </dsp:txXfrm>
    </dsp:sp>
    <dsp:sp modelId="{FDAB70E7-6D6E-D747-B3F5-6307EABEC4E0}">
      <dsp:nvSpPr>
        <dsp:cNvPr id="0" name=""/>
        <dsp:cNvSpPr/>
      </dsp:nvSpPr>
      <dsp:spPr>
        <a:xfrm rot="21093621">
          <a:off x="1552848" y="3167020"/>
          <a:ext cx="1719648" cy="13170"/>
        </a:xfrm>
        <a:custGeom>
          <a:avLst/>
          <a:gdLst/>
          <a:ahLst/>
          <a:cxnLst/>
          <a:rect l="0" t="0" r="0" b="0"/>
          <a:pathLst>
            <a:path>
              <a:moveTo>
                <a:pt x="0" y="6585"/>
              </a:moveTo>
              <a:lnTo>
                <a:pt x="1719648" y="658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369681" y="3130614"/>
        <a:ext cx="85982" cy="85982"/>
      </dsp:txXfrm>
    </dsp:sp>
    <dsp:sp modelId="{71EBB5C4-1320-4D41-AA3C-C561B9D1787A}">
      <dsp:nvSpPr>
        <dsp:cNvPr id="0" name=""/>
        <dsp:cNvSpPr/>
      </dsp:nvSpPr>
      <dsp:spPr>
        <a:xfrm>
          <a:off x="3263186" y="2803943"/>
          <a:ext cx="3519174" cy="4869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libri"/>
              <a:cs typeface="Calibri"/>
            </a:rPr>
            <a:t>Trip to the Holy Land (with Road Scholar)</a:t>
          </a:r>
          <a:endParaRPr lang="en-US" sz="1600" b="1" kern="1200" dirty="0">
            <a:latin typeface="Calibri"/>
            <a:cs typeface="Calibri"/>
          </a:endParaRPr>
        </a:p>
      </dsp:txBody>
      <dsp:txXfrm>
        <a:off x="3277448" y="2818205"/>
        <a:ext cx="3490650" cy="458412"/>
      </dsp:txXfrm>
    </dsp:sp>
    <dsp:sp modelId="{6A36D4E7-7823-C348-9156-F60AC186ACBA}">
      <dsp:nvSpPr>
        <dsp:cNvPr id="0" name=""/>
        <dsp:cNvSpPr/>
      </dsp:nvSpPr>
      <dsp:spPr>
        <a:xfrm rot="614984">
          <a:off x="1548366" y="3447009"/>
          <a:ext cx="1728612" cy="13170"/>
        </a:xfrm>
        <a:custGeom>
          <a:avLst/>
          <a:gdLst/>
          <a:ahLst/>
          <a:cxnLst/>
          <a:rect l="0" t="0" r="0" b="0"/>
          <a:pathLst>
            <a:path>
              <a:moveTo>
                <a:pt x="0" y="6585"/>
              </a:moveTo>
              <a:lnTo>
                <a:pt x="1728612" y="658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369457" y="3410379"/>
        <a:ext cx="86430" cy="86430"/>
      </dsp:txXfrm>
    </dsp:sp>
    <dsp:sp modelId="{6480DC92-0B51-3A4A-8544-297628031956}">
      <dsp:nvSpPr>
        <dsp:cNvPr id="0" name=""/>
        <dsp:cNvSpPr/>
      </dsp:nvSpPr>
      <dsp:spPr>
        <a:xfrm>
          <a:off x="3263186" y="3363920"/>
          <a:ext cx="2248291" cy="4869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libri"/>
              <a:cs typeface="Calibri"/>
            </a:rPr>
            <a:t>Retreats</a:t>
          </a:r>
          <a:endParaRPr lang="en-US" sz="1600" b="1" kern="1200" dirty="0">
            <a:latin typeface="Calibri"/>
            <a:cs typeface="Calibri"/>
          </a:endParaRPr>
        </a:p>
      </dsp:txBody>
      <dsp:txXfrm>
        <a:off x="3277448" y="3378182"/>
        <a:ext cx="2219767" cy="458412"/>
      </dsp:txXfrm>
    </dsp:sp>
    <dsp:sp modelId="{046FC0C8-DC95-8146-A04A-0539F44BA029}">
      <dsp:nvSpPr>
        <dsp:cNvPr id="0" name=""/>
        <dsp:cNvSpPr/>
      </dsp:nvSpPr>
      <dsp:spPr>
        <a:xfrm>
          <a:off x="5511477" y="3600802"/>
          <a:ext cx="389548" cy="13170"/>
        </a:xfrm>
        <a:custGeom>
          <a:avLst/>
          <a:gdLst/>
          <a:ahLst/>
          <a:cxnLst/>
          <a:rect l="0" t="0" r="0" b="0"/>
          <a:pathLst>
            <a:path>
              <a:moveTo>
                <a:pt x="0" y="6585"/>
              </a:moveTo>
              <a:lnTo>
                <a:pt x="389548" y="6585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696513" y="3597649"/>
        <a:ext cx="19477" cy="19477"/>
      </dsp:txXfrm>
    </dsp:sp>
    <dsp:sp modelId="{96543C68-4C70-C64B-9594-333E559E20F3}">
      <dsp:nvSpPr>
        <dsp:cNvPr id="0" name=""/>
        <dsp:cNvSpPr/>
      </dsp:nvSpPr>
      <dsp:spPr>
        <a:xfrm>
          <a:off x="5901026" y="3363920"/>
          <a:ext cx="973872" cy="4869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libri"/>
              <a:cs typeface="Calibri"/>
            </a:rPr>
            <a:t>Resource</a:t>
          </a:r>
          <a:endParaRPr lang="en-US" sz="1600" b="1" kern="1200" dirty="0">
            <a:latin typeface="Calibri"/>
            <a:cs typeface="Calibri"/>
          </a:endParaRPr>
        </a:p>
      </dsp:txBody>
      <dsp:txXfrm>
        <a:off x="5915288" y="3378182"/>
        <a:ext cx="945348" cy="458412"/>
      </dsp:txXfrm>
    </dsp:sp>
    <dsp:sp modelId="{C291F74C-0D89-D64F-AEEA-7AA63F608B40}">
      <dsp:nvSpPr>
        <dsp:cNvPr id="0" name=""/>
        <dsp:cNvSpPr/>
      </dsp:nvSpPr>
      <dsp:spPr>
        <a:xfrm rot="1621360">
          <a:off x="1457926" y="3726997"/>
          <a:ext cx="1909492" cy="13170"/>
        </a:xfrm>
        <a:custGeom>
          <a:avLst/>
          <a:gdLst/>
          <a:ahLst/>
          <a:cxnLst/>
          <a:rect l="0" t="0" r="0" b="0"/>
          <a:pathLst>
            <a:path>
              <a:moveTo>
                <a:pt x="0" y="6585"/>
              </a:moveTo>
              <a:lnTo>
                <a:pt x="1909492" y="658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364935" y="3685845"/>
        <a:ext cx="95474" cy="95474"/>
      </dsp:txXfrm>
    </dsp:sp>
    <dsp:sp modelId="{AAD11BD0-D640-1C4F-B940-08D82DEDC586}">
      <dsp:nvSpPr>
        <dsp:cNvPr id="0" name=""/>
        <dsp:cNvSpPr/>
      </dsp:nvSpPr>
      <dsp:spPr>
        <a:xfrm>
          <a:off x="3263186" y="3923896"/>
          <a:ext cx="2304999" cy="4869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libri"/>
              <a:cs typeface="Calibri"/>
            </a:rPr>
            <a:t>Day at the Monastery</a:t>
          </a:r>
          <a:endParaRPr lang="en-US" sz="1600" b="1" kern="1200" dirty="0">
            <a:latin typeface="Calibri"/>
            <a:cs typeface="Calibri"/>
          </a:endParaRPr>
        </a:p>
      </dsp:txBody>
      <dsp:txXfrm>
        <a:off x="3277448" y="3938158"/>
        <a:ext cx="2276475" cy="458412"/>
      </dsp:txXfrm>
    </dsp:sp>
    <dsp:sp modelId="{2AB40569-D47E-4E47-99AB-16F137CBE944}">
      <dsp:nvSpPr>
        <dsp:cNvPr id="0" name=""/>
        <dsp:cNvSpPr/>
      </dsp:nvSpPr>
      <dsp:spPr>
        <a:xfrm>
          <a:off x="5568185" y="4160779"/>
          <a:ext cx="389548" cy="13170"/>
        </a:xfrm>
        <a:custGeom>
          <a:avLst/>
          <a:gdLst/>
          <a:ahLst/>
          <a:cxnLst/>
          <a:rect l="0" t="0" r="0" b="0"/>
          <a:pathLst>
            <a:path>
              <a:moveTo>
                <a:pt x="0" y="6585"/>
              </a:moveTo>
              <a:lnTo>
                <a:pt x="389548" y="6585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753221" y="4157626"/>
        <a:ext cx="19477" cy="19477"/>
      </dsp:txXfrm>
    </dsp:sp>
    <dsp:sp modelId="{B12E964E-E948-DF4D-9A74-C3DCCB11B550}">
      <dsp:nvSpPr>
        <dsp:cNvPr id="0" name=""/>
        <dsp:cNvSpPr/>
      </dsp:nvSpPr>
      <dsp:spPr>
        <a:xfrm>
          <a:off x="5957734" y="3923896"/>
          <a:ext cx="973872" cy="4869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libri"/>
              <a:cs typeface="Calibri"/>
            </a:rPr>
            <a:t>Resource</a:t>
          </a:r>
          <a:endParaRPr lang="en-US" sz="1600" b="1" kern="1200" dirty="0">
            <a:latin typeface="Calibri"/>
            <a:cs typeface="Calibri"/>
          </a:endParaRPr>
        </a:p>
      </dsp:txBody>
      <dsp:txXfrm>
        <a:off x="5971996" y="3938158"/>
        <a:ext cx="945348" cy="458412"/>
      </dsp:txXfrm>
    </dsp:sp>
    <dsp:sp modelId="{315DEC8D-4E1F-374E-8CC3-B5BD352C261F}">
      <dsp:nvSpPr>
        <dsp:cNvPr id="0" name=""/>
        <dsp:cNvSpPr/>
      </dsp:nvSpPr>
      <dsp:spPr>
        <a:xfrm rot="2400249">
          <a:off x="1302338" y="4006985"/>
          <a:ext cx="2220667" cy="13170"/>
        </a:xfrm>
        <a:custGeom>
          <a:avLst/>
          <a:gdLst/>
          <a:ahLst/>
          <a:cxnLst/>
          <a:rect l="0" t="0" r="0" b="0"/>
          <a:pathLst>
            <a:path>
              <a:moveTo>
                <a:pt x="0" y="6585"/>
              </a:moveTo>
              <a:lnTo>
                <a:pt x="2220667" y="658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357156" y="3958054"/>
        <a:ext cx="111033" cy="111033"/>
      </dsp:txXfrm>
    </dsp:sp>
    <dsp:sp modelId="{B7B18CDF-F689-734E-B2A7-E0F3209BF1C1}">
      <dsp:nvSpPr>
        <dsp:cNvPr id="0" name=""/>
        <dsp:cNvSpPr/>
      </dsp:nvSpPr>
      <dsp:spPr>
        <a:xfrm>
          <a:off x="3263186" y="4483873"/>
          <a:ext cx="3498041" cy="4869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libri"/>
              <a:cs typeface="Calibri"/>
            </a:rPr>
            <a:t>Spiritual Book of the Month Club</a:t>
          </a:r>
          <a:endParaRPr lang="en-US" sz="1600" b="1" kern="1200" dirty="0">
            <a:latin typeface="Calibri"/>
            <a:cs typeface="Calibri"/>
          </a:endParaRPr>
        </a:p>
      </dsp:txBody>
      <dsp:txXfrm>
        <a:off x="3277448" y="4498135"/>
        <a:ext cx="3469517" cy="458412"/>
      </dsp:txXfrm>
    </dsp:sp>
    <dsp:sp modelId="{83131099-E407-A04D-929F-465976416652}">
      <dsp:nvSpPr>
        <dsp:cNvPr id="0" name=""/>
        <dsp:cNvSpPr/>
      </dsp:nvSpPr>
      <dsp:spPr>
        <a:xfrm>
          <a:off x="6761228" y="4720755"/>
          <a:ext cx="389548" cy="13170"/>
        </a:xfrm>
        <a:custGeom>
          <a:avLst/>
          <a:gdLst/>
          <a:ahLst/>
          <a:cxnLst/>
          <a:rect l="0" t="0" r="0" b="0"/>
          <a:pathLst>
            <a:path>
              <a:moveTo>
                <a:pt x="0" y="6585"/>
              </a:moveTo>
              <a:lnTo>
                <a:pt x="389548" y="6585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946263" y="4717602"/>
        <a:ext cx="19477" cy="19477"/>
      </dsp:txXfrm>
    </dsp:sp>
    <dsp:sp modelId="{29C21966-EF7A-3642-87E4-5362FFD2ED93}">
      <dsp:nvSpPr>
        <dsp:cNvPr id="0" name=""/>
        <dsp:cNvSpPr/>
      </dsp:nvSpPr>
      <dsp:spPr>
        <a:xfrm>
          <a:off x="7150777" y="4483873"/>
          <a:ext cx="973872" cy="4869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libri"/>
              <a:cs typeface="Calibri"/>
            </a:rPr>
            <a:t>Resource</a:t>
          </a:r>
          <a:endParaRPr lang="en-US" sz="1600" b="1" kern="1200" dirty="0">
            <a:latin typeface="Calibri"/>
            <a:cs typeface="Calibri"/>
          </a:endParaRPr>
        </a:p>
      </dsp:txBody>
      <dsp:txXfrm>
        <a:off x="7165039" y="4498135"/>
        <a:ext cx="945348" cy="458412"/>
      </dsp:txXfrm>
    </dsp:sp>
    <dsp:sp modelId="{7138BF20-13A4-B449-B101-EABD4221F64F}">
      <dsp:nvSpPr>
        <dsp:cNvPr id="0" name=""/>
        <dsp:cNvSpPr/>
      </dsp:nvSpPr>
      <dsp:spPr>
        <a:xfrm rot="2966476">
          <a:off x="1104647" y="4286973"/>
          <a:ext cx="2616050" cy="13170"/>
        </a:xfrm>
        <a:custGeom>
          <a:avLst/>
          <a:gdLst/>
          <a:ahLst/>
          <a:cxnLst/>
          <a:rect l="0" t="0" r="0" b="0"/>
          <a:pathLst>
            <a:path>
              <a:moveTo>
                <a:pt x="0" y="6585"/>
              </a:moveTo>
              <a:lnTo>
                <a:pt x="2616050" y="658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 dirty="0"/>
        </a:p>
      </dsp:txBody>
      <dsp:txXfrm>
        <a:off x="2347271" y="4228157"/>
        <a:ext cx="130802" cy="130802"/>
      </dsp:txXfrm>
    </dsp:sp>
    <dsp:sp modelId="{B687B9D9-ECF6-A746-9EDF-30B4D807FA85}">
      <dsp:nvSpPr>
        <dsp:cNvPr id="0" name=""/>
        <dsp:cNvSpPr/>
      </dsp:nvSpPr>
      <dsp:spPr>
        <a:xfrm>
          <a:off x="3263186" y="5043849"/>
          <a:ext cx="3528300" cy="4869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libri"/>
              <a:cs typeface="Calibri"/>
            </a:rPr>
            <a:t>Monthly Spiritual Practices Series</a:t>
          </a:r>
          <a:endParaRPr lang="en-US" sz="1600" b="1" kern="1200" dirty="0">
            <a:latin typeface="Calibri"/>
            <a:cs typeface="Calibri"/>
          </a:endParaRPr>
        </a:p>
      </dsp:txBody>
      <dsp:txXfrm>
        <a:off x="3277448" y="5058111"/>
        <a:ext cx="3499776" cy="458412"/>
      </dsp:txXfrm>
    </dsp:sp>
    <dsp:sp modelId="{3CB05615-D0F6-BB4E-BF51-077F9C773074}">
      <dsp:nvSpPr>
        <dsp:cNvPr id="0" name=""/>
        <dsp:cNvSpPr/>
      </dsp:nvSpPr>
      <dsp:spPr>
        <a:xfrm>
          <a:off x="6791486" y="5280732"/>
          <a:ext cx="389548" cy="13170"/>
        </a:xfrm>
        <a:custGeom>
          <a:avLst/>
          <a:gdLst/>
          <a:ahLst/>
          <a:cxnLst/>
          <a:rect l="0" t="0" r="0" b="0"/>
          <a:pathLst>
            <a:path>
              <a:moveTo>
                <a:pt x="0" y="6585"/>
              </a:moveTo>
              <a:lnTo>
                <a:pt x="389548" y="6585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976522" y="5277579"/>
        <a:ext cx="19477" cy="19477"/>
      </dsp:txXfrm>
    </dsp:sp>
    <dsp:sp modelId="{F65F7FA4-98AA-1447-9BE0-659C7C87D8EF}">
      <dsp:nvSpPr>
        <dsp:cNvPr id="0" name=""/>
        <dsp:cNvSpPr/>
      </dsp:nvSpPr>
      <dsp:spPr>
        <a:xfrm>
          <a:off x="7181035" y="5043849"/>
          <a:ext cx="973872" cy="4869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libri"/>
              <a:cs typeface="Calibri"/>
            </a:rPr>
            <a:t>Resource</a:t>
          </a:r>
          <a:endParaRPr lang="en-US" sz="1600" b="1" kern="1200" dirty="0">
            <a:latin typeface="Calibri"/>
            <a:cs typeface="Calibri"/>
          </a:endParaRPr>
        </a:p>
      </dsp:txBody>
      <dsp:txXfrm>
        <a:off x="7195297" y="5058111"/>
        <a:ext cx="945348" cy="458412"/>
      </dsp:txXfrm>
    </dsp:sp>
    <dsp:sp modelId="{7CEDA7D3-35E6-464C-A7E8-BD202B573D15}">
      <dsp:nvSpPr>
        <dsp:cNvPr id="0" name=""/>
        <dsp:cNvSpPr/>
      </dsp:nvSpPr>
      <dsp:spPr>
        <a:xfrm rot="3376077">
          <a:off x="881070" y="4566962"/>
          <a:ext cx="3063203" cy="13170"/>
        </a:xfrm>
        <a:custGeom>
          <a:avLst/>
          <a:gdLst/>
          <a:ahLst/>
          <a:cxnLst/>
          <a:rect l="0" t="0" r="0" b="0"/>
          <a:pathLst>
            <a:path>
              <a:moveTo>
                <a:pt x="0" y="6585"/>
              </a:moveTo>
              <a:lnTo>
                <a:pt x="3063203" y="658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>
        <a:off x="2336092" y="4496967"/>
        <a:ext cx="153160" cy="153160"/>
      </dsp:txXfrm>
    </dsp:sp>
    <dsp:sp modelId="{BF2FFE8E-D0E8-2841-B3A8-F34D393E34F5}">
      <dsp:nvSpPr>
        <dsp:cNvPr id="0" name=""/>
        <dsp:cNvSpPr/>
      </dsp:nvSpPr>
      <dsp:spPr>
        <a:xfrm>
          <a:off x="3263186" y="5603826"/>
          <a:ext cx="3556571" cy="4869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libri"/>
              <a:cs typeface="Calibri"/>
            </a:rPr>
            <a:t>Spiritual Seeker Program</a:t>
          </a:r>
          <a:endParaRPr lang="en-US" sz="1600" b="1" kern="1200" dirty="0">
            <a:latin typeface="Calibri"/>
            <a:cs typeface="Calibri"/>
          </a:endParaRPr>
        </a:p>
      </dsp:txBody>
      <dsp:txXfrm>
        <a:off x="3277448" y="5618088"/>
        <a:ext cx="3528047" cy="458412"/>
      </dsp:txXfrm>
    </dsp:sp>
    <dsp:sp modelId="{7FEDC3E5-EB2F-DC4C-B263-0EA3026CA3C9}">
      <dsp:nvSpPr>
        <dsp:cNvPr id="0" name=""/>
        <dsp:cNvSpPr/>
      </dsp:nvSpPr>
      <dsp:spPr>
        <a:xfrm>
          <a:off x="6819757" y="5840709"/>
          <a:ext cx="389548" cy="13170"/>
        </a:xfrm>
        <a:custGeom>
          <a:avLst/>
          <a:gdLst/>
          <a:ahLst/>
          <a:cxnLst/>
          <a:rect l="0" t="0" r="0" b="0"/>
          <a:pathLst>
            <a:path>
              <a:moveTo>
                <a:pt x="0" y="6585"/>
              </a:moveTo>
              <a:lnTo>
                <a:pt x="389548" y="6585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7004793" y="5837555"/>
        <a:ext cx="19477" cy="19477"/>
      </dsp:txXfrm>
    </dsp:sp>
    <dsp:sp modelId="{E6D560FB-43D8-E84E-943B-24D1CACD74D1}">
      <dsp:nvSpPr>
        <dsp:cNvPr id="0" name=""/>
        <dsp:cNvSpPr/>
      </dsp:nvSpPr>
      <dsp:spPr>
        <a:xfrm>
          <a:off x="7209306" y="5603826"/>
          <a:ext cx="973872" cy="4869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libri"/>
              <a:cs typeface="Calibri"/>
            </a:rPr>
            <a:t>Resource</a:t>
          </a:r>
          <a:endParaRPr lang="en-US" sz="1600" b="1" kern="1200" dirty="0">
            <a:latin typeface="Calibri"/>
            <a:cs typeface="Calibri"/>
          </a:endParaRPr>
        </a:p>
      </dsp:txBody>
      <dsp:txXfrm>
        <a:off x="7223568" y="5618088"/>
        <a:ext cx="945348" cy="458412"/>
      </dsp:txXfrm>
    </dsp:sp>
    <dsp:sp modelId="{FD0F1347-770B-3A4E-AB2B-F01CF4401F68}">
      <dsp:nvSpPr>
        <dsp:cNvPr id="0" name=""/>
        <dsp:cNvSpPr/>
      </dsp:nvSpPr>
      <dsp:spPr>
        <a:xfrm rot="3678224">
          <a:off x="641383" y="4846950"/>
          <a:ext cx="3542578" cy="13170"/>
        </a:xfrm>
        <a:custGeom>
          <a:avLst/>
          <a:gdLst/>
          <a:ahLst/>
          <a:cxnLst/>
          <a:rect l="0" t="0" r="0" b="0"/>
          <a:pathLst>
            <a:path>
              <a:moveTo>
                <a:pt x="0" y="6585"/>
              </a:moveTo>
              <a:lnTo>
                <a:pt x="3542578" y="658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2324108" y="4764971"/>
        <a:ext cx="177128" cy="177128"/>
      </dsp:txXfrm>
    </dsp:sp>
    <dsp:sp modelId="{DBF5BF89-3263-CD4E-9E16-0AC1BA7A0614}">
      <dsp:nvSpPr>
        <dsp:cNvPr id="0" name=""/>
        <dsp:cNvSpPr/>
      </dsp:nvSpPr>
      <dsp:spPr>
        <a:xfrm>
          <a:off x="3263186" y="6163802"/>
          <a:ext cx="3538155" cy="4869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libri"/>
              <a:cs typeface="Calibri"/>
            </a:rPr>
            <a:t>Third Place Spiritual Conversations</a:t>
          </a:r>
          <a:endParaRPr lang="en-US" sz="1600" b="1" kern="1200" dirty="0">
            <a:latin typeface="Calibri"/>
            <a:cs typeface="Calibri"/>
          </a:endParaRPr>
        </a:p>
      </dsp:txBody>
      <dsp:txXfrm>
        <a:off x="3277448" y="6178064"/>
        <a:ext cx="3509631" cy="458412"/>
      </dsp:txXfrm>
    </dsp:sp>
    <dsp:sp modelId="{A9C3C235-640E-6D41-B588-2B893F4D59DF}">
      <dsp:nvSpPr>
        <dsp:cNvPr id="0" name=""/>
        <dsp:cNvSpPr/>
      </dsp:nvSpPr>
      <dsp:spPr>
        <a:xfrm>
          <a:off x="6801341" y="6400685"/>
          <a:ext cx="389548" cy="13170"/>
        </a:xfrm>
        <a:custGeom>
          <a:avLst/>
          <a:gdLst/>
          <a:ahLst/>
          <a:cxnLst/>
          <a:rect l="0" t="0" r="0" b="0"/>
          <a:pathLst>
            <a:path>
              <a:moveTo>
                <a:pt x="0" y="6585"/>
              </a:moveTo>
              <a:lnTo>
                <a:pt x="389548" y="6585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986377" y="6397532"/>
        <a:ext cx="19477" cy="19477"/>
      </dsp:txXfrm>
    </dsp:sp>
    <dsp:sp modelId="{A50380F1-A06B-0041-B85C-E77DB06022FC}">
      <dsp:nvSpPr>
        <dsp:cNvPr id="0" name=""/>
        <dsp:cNvSpPr/>
      </dsp:nvSpPr>
      <dsp:spPr>
        <a:xfrm>
          <a:off x="7190890" y="6163802"/>
          <a:ext cx="973872" cy="4869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libri"/>
              <a:cs typeface="Calibri"/>
            </a:rPr>
            <a:t>Resource</a:t>
          </a:r>
          <a:endParaRPr lang="en-US" sz="1600" b="1" kern="1200" dirty="0">
            <a:latin typeface="Calibri"/>
            <a:cs typeface="Calibri"/>
          </a:endParaRPr>
        </a:p>
      </dsp:txBody>
      <dsp:txXfrm>
        <a:off x="7205152" y="6178064"/>
        <a:ext cx="945348" cy="45841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9C702-11E2-5B43-90DC-CE36AF23E1C6}">
      <dsp:nvSpPr>
        <dsp:cNvPr id="0" name=""/>
        <dsp:cNvSpPr/>
      </dsp:nvSpPr>
      <dsp:spPr>
        <a:xfrm>
          <a:off x="877605" y="471577"/>
          <a:ext cx="5776364" cy="5776364"/>
        </a:xfrm>
        <a:prstGeom prst="blockArc">
          <a:avLst>
            <a:gd name="adj1" fmla="val 14236364"/>
            <a:gd name="adj2" fmla="val 16200000"/>
            <a:gd name="adj3" fmla="val 251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6AF3660-89AD-954F-8321-56898231C4C0}">
      <dsp:nvSpPr>
        <dsp:cNvPr id="0" name=""/>
        <dsp:cNvSpPr/>
      </dsp:nvSpPr>
      <dsp:spPr>
        <a:xfrm>
          <a:off x="861770" y="481681"/>
          <a:ext cx="5776364" cy="5776364"/>
        </a:xfrm>
        <a:prstGeom prst="blockArc">
          <a:avLst>
            <a:gd name="adj1" fmla="val 12312769"/>
            <a:gd name="adj2" fmla="val 14259007"/>
            <a:gd name="adj3" fmla="val 2514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3004C3E-EB8C-8C4B-9E08-CA43D7D87110}">
      <dsp:nvSpPr>
        <dsp:cNvPr id="0" name=""/>
        <dsp:cNvSpPr/>
      </dsp:nvSpPr>
      <dsp:spPr>
        <a:xfrm>
          <a:off x="883270" y="434927"/>
          <a:ext cx="5776364" cy="5776364"/>
        </a:xfrm>
        <a:prstGeom prst="blockArc">
          <a:avLst>
            <a:gd name="adj1" fmla="val 10359662"/>
            <a:gd name="adj2" fmla="val 12250735"/>
            <a:gd name="adj3" fmla="val 2514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9B8A365-104D-594A-B463-6FA7ECFDCB10}">
      <dsp:nvSpPr>
        <dsp:cNvPr id="0" name=""/>
        <dsp:cNvSpPr/>
      </dsp:nvSpPr>
      <dsp:spPr>
        <a:xfrm>
          <a:off x="877906" y="395453"/>
          <a:ext cx="5776364" cy="5776364"/>
        </a:xfrm>
        <a:prstGeom prst="blockArc">
          <a:avLst>
            <a:gd name="adj1" fmla="val 8465337"/>
            <a:gd name="adj2" fmla="val 10311642"/>
            <a:gd name="adj3" fmla="val 2514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3ED0011-6D38-DB40-88D6-178908744AE6}">
      <dsp:nvSpPr>
        <dsp:cNvPr id="0" name=""/>
        <dsp:cNvSpPr/>
      </dsp:nvSpPr>
      <dsp:spPr>
        <a:xfrm>
          <a:off x="961557" y="504345"/>
          <a:ext cx="5776364" cy="5776364"/>
        </a:xfrm>
        <a:prstGeom prst="blockArc">
          <a:avLst>
            <a:gd name="adj1" fmla="val 6613869"/>
            <a:gd name="adj2" fmla="val 8630874"/>
            <a:gd name="adj3" fmla="val 2514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1C6F344-AA65-C74F-960A-F2A67E4F1E2F}">
      <dsp:nvSpPr>
        <dsp:cNvPr id="0" name=""/>
        <dsp:cNvSpPr/>
      </dsp:nvSpPr>
      <dsp:spPr>
        <a:xfrm>
          <a:off x="962632" y="504742"/>
          <a:ext cx="5776364" cy="5776364"/>
        </a:xfrm>
        <a:prstGeom prst="blockArc">
          <a:avLst>
            <a:gd name="adj1" fmla="val 4284889"/>
            <a:gd name="adj2" fmla="val 6615251"/>
            <a:gd name="adj3" fmla="val 251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8675446-9EC2-E14D-A2C7-E360784F2763}">
      <dsp:nvSpPr>
        <dsp:cNvPr id="0" name=""/>
        <dsp:cNvSpPr/>
      </dsp:nvSpPr>
      <dsp:spPr>
        <a:xfrm>
          <a:off x="918211" y="520086"/>
          <a:ext cx="5776364" cy="5776364"/>
        </a:xfrm>
        <a:prstGeom prst="blockArc">
          <a:avLst>
            <a:gd name="adj1" fmla="val 2165722"/>
            <a:gd name="adj2" fmla="val 4228237"/>
            <a:gd name="adj3" fmla="val 2514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FF94A4F-BB6B-F644-9DFB-A10988FED5F2}">
      <dsp:nvSpPr>
        <dsp:cNvPr id="0" name=""/>
        <dsp:cNvSpPr/>
      </dsp:nvSpPr>
      <dsp:spPr>
        <a:xfrm>
          <a:off x="853151" y="613159"/>
          <a:ext cx="5776364" cy="5776364"/>
        </a:xfrm>
        <a:prstGeom prst="blockArc">
          <a:avLst>
            <a:gd name="adj1" fmla="val 196201"/>
            <a:gd name="adj2" fmla="val 2028826"/>
            <a:gd name="adj3" fmla="val 2514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E93BD55-20C0-4141-849C-078C2348B652}">
      <dsp:nvSpPr>
        <dsp:cNvPr id="0" name=""/>
        <dsp:cNvSpPr/>
      </dsp:nvSpPr>
      <dsp:spPr>
        <a:xfrm>
          <a:off x="867321" y="448795"/>
          <a:ext cx="5776364" cy="5776364"/>
        </a:xfrm>
        <a:prstGeom prst="blockArc">
          <a:avLst>
            <a:gd name="adj1" fmla="val 20157404"/>
            <a:gd name="adj2" fmla="val 395095"/>
            <a:gd name="adj3" fmla="val 2514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3C34A0A-2192-5748-AAC9-C786E1F931F4}">
      <dsp:nvSpPr>
        <dsp:cNvPr id="0" name=""/>
        <dsp:cNvSpPr/>
      </dsp:nvSpPr>
      <dsp:spPr>
        <a:xfrm>
          <a:off x="849402" y="407766"/>
          <a:ext cx="5776364" cy="5776364"/>
        </a:xfrm>
        <a:prstGeom prst="blockArc">
          <a:avLst>
            <a:gd name="adj1" fmla="val 18312095"/>
            <a:gd name="adj2" fmla="val 20211374"/>
            <a:gd name="adj3" fmla="val 2514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E9BBB93-FBE1-F44E-9C6F-07572071FF12}">
      <dsp:nvSpPr>
        <dsp:cNvPr id="0" name=""/>
        <dsp:cNvSpPr/>
      </dsp:nvSpPr>
      <dsp:spPr>
        <a:xfrm>
          <a:off x="942658" y="470835"/>
          <a:ext cx="5776364" cy="5776364"/>
        </a:xfrm>
        <a:prstGeom prst="blockArc">
          <a:avLst>
            <a:gd name="adj1" fmla="val 16121576"/>
            <a:gd name="adj2" fmla="val 18176376"/>
            <a:gd name="adj3" fmla="val 251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F5542E9-152D-E345-8CBD-81CD754B363A}">
      <dsp:nvSpPr>
        <dsp:cNvPr id="0" name=""/>
        <dsp:cNvSpPr/>
      </dsp:nvSpPr>
      <dsp:spPr>
        <a:xfrm>
          <a:off x="2273773" y="2169716"/>
          <a:ext cx="2984028" cy="23800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/>
        </a:p>
      </dsp:txBody>
      <dsp:txXfrm>
        <a:off x="2710774" y="2518272"/>
        <a:ext cx="2110026" cy="1682976"/>
      </dsp:txXfrm>
    </dsp:sp>
    <dsp:sp modelId="{552D61EF-6CD1-9442-B725-8930650CE019}">
      <dsp:nvSpPr>
        <dsp:cNvPr id="0" name=""/>
        <dsp:cNvSpPr/>
      </dsp:nvSpPr>
      <dsp:spPr>
        <a:xfrm>
          <a:off x="2999883" y="-75271"/>
          <a:ext cx="1531808" cy="116631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latin typeface="Calibri"/>
              <a:cs typeface="Calibri"/>
            </a:rPr>
            <a:t>Scripture Enrichment</a:t>
          </a:r>
          <a:endParaRPr lang="en-US" sz="1500" b="1" kern="1200" dirty="0">
            <a:latin typeface="Calibri"/>
            <a:cs typeface="Calibri"/>
          </a:endParaRPr>
        </a:p>
      </dsp:txBody>
      <dsp:txXfrm>
        <a:off x="3224211" y="95532"/>
        <a:ext cx="1083152" cy="824711"/>
      </dsp:txXfrm>
    </dsp:sp>
    <dsp:sp modelId="{62581FDE-90E0-F64B-850E-70672585F1D8}">
      <dsp:nvSpPr>
        <dsp:cNvPr id="0" name=""/>
        <dsp:cNvSpPr/>
      </dsp:nvSpPr>
      <dsp:spPr>
        <a:xfrm>
          <a:off x="4615656" y="382441"/>
          <a:ext cx="1531808" cy="116631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latin typeface="Calibri"/>
              <a:cs typeface="Calibri"/>
            </a:rPr>
            <a:t>Faith Enrichment</a:t>
          </a:r>
          <a:endParaRPr lang="en-US" sz="1500" b="1" kern="1200" dirty="0">
            <a:latin typeface="Calibri"/>
            <a:cs typeface="Calibri"/>
          </a:endParaRPr>
        </a:p>
      </dsp:txBody>
      <dsp:txXfrm>
        <a:off x="4839984" y="553244"/>
        <a:ext cx="1083152" cy="824711"/>
      </dsp:txXfrm>
    </dsp:sp>
    <dsp:sp modelId="{8A9183D2-C58E-C34D-8500-05ADC822D1AF}">
      <dsp:nvSpPr>
        <dsp:cNvPr id="0" name=""/>
        <dsp:cNvSpPr/>
      </dsp:nvSpPr>
      <dsp:spPr>
        <a:xfrm>
          <a:off x="5594039" y="1591890"/>
          <a:ext cx="1531808" cy="116631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latin typeface="Calibri"/>
              <a:cs typeface="Calibri"/>
            </a:rPr>
            <a:t>Spiritual Enrichment</a:t>
          </a:r>
          <a:endParaRPr lang="en-US" sz="1500" b="1" kern="1200" dirty="0">
            <a:latin typeface="Calibri"/>
            <a:cs typeface="Calibri"/>
          </a:endParaRPr>
        </a:p>
      </dsp:txBody>
      <dsp:txXfrm>
        <a:off x="5818367" y="1762693"/>
        <a:ext cx="1083152" cy="824711"/>
      </dsp:txXfrm>
    </dsp:sp>
    <dsp:sp modelId="{60C3224B-F422-DC49-8699-A3543E9FD71A}">
      <dsp:nvSpPr>
        <dsp:cNvPr id="0" name=""/>
        <dsp:cNvSpPr/>
      </dsp:nvSpPr>
      <dsp:spPr>
        <a:xfrm>
          <a:off x="5676621" y="3083032"/>
          <a:ext cx="1823885" cy="116197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latin typeface="Calibri"/>
              <a:cs typeface="Calibri"/>
            </a:rPr>
            <a:t>(Re)Discovering Faith</a:t>
          </a:r>
          <a:endParaRPr lang="en-US" sz="1500" b="1" kern="1200" dirty="0">
            <a:latin typeface="Calibri"/>
            <a:cs typeface="Calibri"/>
          </a:endParaRPr>
        </a:p>
      </dsp:txBody>
      <dsp:txXfrm>
        <a:off x="5943723" y="3253199"/>
        <a:ext cx="1289681" cy="821636"/>
      </dsp:txXfrm>
    </dsp:sp>
    <dsp:sp modelId="{49AF1591-9D34-BC47-A9C1-311085C70F48}">
      <dsp:nvSpPr>
        <dsp:cNvPr id="0" name=""/>
        <dsp:cNvSpPr/>
      </dsp:nvSpPr>
      <dsp:spPr>
        <a:xfrm>
          <a:off x="5344910" y="4505237"/>
          <a:ext cx="1531808" cy="116631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latin typeface="Calibri"/>
              <a:cs typeface="Calibri"/>
            </a:rPr>
            <a:t>Sunday Worship through the Week</a:t>
          </a:r>
          <a:endParaRPr lang="en-US" sz="1500" b="1" kern="1200" dirty="0">
            <a:latin typeface="Calibri"/>
            <a:cs typeface="Calibri"/>
          </a:endParaRPr>
        </a:p>
      </dsp:txBody>
      <dsp:txXfrm>
        <a:off x="5569238" y="4676040"/>
        <a:ext cx="1083152" cy="824711"/>
      </dsp:txXfrm>
    </dsp:sp>
    <dsp:sp modelId="{B25E31B6-AB04-8A4D-9659-12E279C6B1A2}">
      <dsp:nvSpPr>
        <dsp:cNvPr id="0" name=""/>
        <dsp:cNvSpPr/>
      </dsp:nvSpPr>
      <dsp:spPr>
        <a:xfrm>
          <a:off x="3944200" y="5514968"/>
          <a:ext cx="1631093" cy="11622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latin typeface="Calibri"/>
              <a:cs typeface="Calibri"/>
            </a:rPr>
            <a:t>Mature Adult Life Issues, Transitions, &amp; Milestones</a:t>
          </a:r>
          <a:endParaRPr lang="en-US" sz="1500" b="1" kern="1200" dirty="0">
            <a:latin typeface="Calibri"/>
            <a:cs typeface="Calibri"/>
          </a:endParaRPr>
        </a:p>
      </dsp:txBody>
      <dsp:txXfrm>
        <a:off x="4183068" y="5685170"/>
        <a:ext cx="1153357" cy="821808"/>
      </dsp:txXfrm>
    </dsp:sp>
    <dsp:sp modelId="{BF2C562C-2EA6-0244-AC13-E6A106388893}">
      <dsp:nvSpPr>
        <dsp:cNvPr id="0" name=""/>
        <dsp:cNvSpPr/>
      </dsp:nvSpPr>
      <dsp:spPr>
        <a:xfrm>
          <a:off x="2011610" y="5485296"/>
          <a:ext cx="1703853" cy="116631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latin typeface="Calibri"/>
              <a:cs typeface="Calibri"/>
            </a:rPr>
            <a:t>Family &amp; Grandparents</a:t>
          </a:r>
          <a:endParaRPr lang="en-US" sz="1500" b="1" kern="1200" dirty="0">
            <a:latin typeface="Calibri"/>
            <a:cs typeface="Calibri"/>
          </a:endParaRPr>
        </a:p>
      </dsp:txBody>
      <dsp:txXfrm>
        <a:off x="2261133" y="5656099"/>
        <a:ext cx="1204807" cy="824711"/>
      </dsp:txXfrm>
    </dsp:sp>
    <dsp:sp modelId="{887744E0-E3A8-7141-B176-EBA8FB2A08CB}">
      <dsp:nvSpPr>
        <dsp:cNvPr id="0" name=""/>
        <dsp:cNvSpPr/>
      </dsp:nvSpPr>
      <dsp:spPr>
        <a:xfrm>
          <a:off x="781078" y="4491776"/>
          <a:ext cx="1531808" cy="116631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latin typeface="Calibri"/>
              <a:cs typeface="Calibri"/>
            </a:rPr>
            <a:t>Justice, Service, Mission</a:t>
          </a:r>
          <a:endParaRPr lang="en-US" sz="1500" b="1" kern="1200" dirty="0">
            <a:latin typeface="Calibri"/>
            <a:cs typeface="Calibri"/>
          </a:endParaRPr>
        </a:p>
      </dsp:txBody>
      <dsp:txXfrm>
        <a:off x="1005406" y="4662579"/>
        <a:ext cx="1083152" cy="824711"/>
      </dsp:txXfrm>
    </dsp:sp>
    <dsp:sp modelId="{6243B74C-3E68-9945-A8C9-4A5E3121B42A}">
      <dsp:nvSpPr>
        <dsp:cNvPr id="0" name=""/>
        <dsp:cNvSpPr/>
      </dsp:nvSpPr>
      <dsp:spPr>
        <a:xfrm>
          <a:off x="-67750" y="3109279"/>
          <a:ext cx="2021386" cy="115625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latin typeface="Calibri"/>
              <a:cs typeface="Calibri"/>
            </a:rPr>
            <a:t>Intergenerational Experiences &amp;  Connections</a:t>
          </a:r>
          <a:endParaRPr lang="en-US" sz="1500" b="1" kern="1200" dirty="0">
            <a:latin typeface="Calibri"/>
            <a:cs typeface="Calibri"/>
          </a:endParaRPr>
        </a:p>
      </dsp:txBody>
      <dsp:txXfrm>
        <a:off x="228275" y="3278608"/>
        <a:ext cx="1429336" cy="817594"/>
      </dsp:txXfrm>
    </dsp:sp>
    <dsp:sp modelId="{176A643F-B50D-AE42-A8B7-E0D77775FB53}">
      <dsp:nvSpPr>
        <dsp:cNvPr id="0" name=""/>
        <dsp:cNvSpPr/>
      </dsp:nvSpPr>
      <dsp:spPr>
        <a:xfrm>
          <a:off x="443126" y="1571859"/>
          <a:ext cx="1453290" cy="116631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latin typeface="Calibri"/>
              <a:cs typeface="Calibri"/>
            </a:rPr>
            <a:t>Peer Connections</a:t>
          </a:r>
          <a:endParaRPr lang="en-US" sz="1500" b="1" kern="1200" dirty="0">
            <a:latin typeface="Calibri"/>
            <a:cs typeface="Calibri"/>
          </a:endParaRPr>
        </a:p>
      </dsp:txBody>
      <dsp:txXfrm>
        <a:off x="655955" y="1742662"/>
        <a:ext cx="1027632" cy="824711"/>
      </dsp:txXfrm>
    </dsp:sp>
    <dsp:sp modelId="{BE4B5CCC-8A0A-3646-BCE2-0061BA53DA4A}">
      <dsp:nvSpPr>
        <dsp:cNvPr id="0" name=""/>
        <dsp:cNvSpPr/>
      </dsp:nvSpPr>
      <dsp:spPr>
        <a:xfrm>
          <a:off x="1594521" y="343216"/>
          <a:ext cx="1258855" cy="123479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latin typeface="Calibri"/>
              <a:cs typeface="Calibri"/>
            </a:rPr>
            <a:t>Blog </a:t>
          </a:r>
          <a:br>
            <a:rPr lang="en-US" sz="1500" b="1" kern="1200" dirty="0" smtClean="0">
              <a:latin typeface="Calibri"/>
              <a:cs typeface="Calibri"/>
            </a:rPr>
          </a:br>
          <a:r>
            <a:rPr lang="en-US" sz="1500" b="1" kern="1200" dirty="0" smtClean="0">
              <a:latin typeface="Calibri"/>
              <a:cs typeface="Calibri"/>
            </a:rPr>
            <a:t>Social Media</a:t>
          </a:r>
          <a:endParaRPr lang="en-US" sz="1500" b="1" kern="1200" dirty="0">
            <a:latin typeface="Calibri"/>
            <a:cs typeface="Calibri"/>
          </a:endParaRPr>
        </a:p>
      </dsp:txBody>
      <dsp:txXfrm>
        <a:off x="1778876" y="524047"/>
        <a:ext cx="890145" cy="87312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D0BE4-436D-DF42-8835-0F0CD1884F38}">
      <dsp:nvSpPr>
        <dsp:cNvPr id="0" name=""/>
        <dsp:cNvSpPr/>
      </dsp:nvSpPr>
      <dsp:spPr>
        <a:xfrm>
          <a:off x="0" y="2711351"/>
          <a:ext cx="1660821" cy="14356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/>
            <a:t>Prayer &amp; Spiritual Life </a:t>
          </a:r>
          <a:endParaRPr lang="en-US" sz="2100" b="1" kern="1200" dirty="0"/>
        </a:p>
      </dsp:txBody>
      <dsp:txXfrm>
        <a:off x="42050" y="2753401"/>
        <a:ext cx="1576721" cy="1351580"/>
      </dsp:txXfrm>
    </dsp:sp>
    <dsp:sp modelId="{4B421628-7764-8B48-8402-D7B93410FBAE}">
      <dsp:nvSpPr>
        <dsp:cNvPr id="0" name=""/>
        <dsp:cNvSpPr/>
      </dsp:nvSpPr>
      <dsp:spPr>
        <a:xfrm rot="18181622">
          <a:off x="843134" y="1911309"/>
          <a:ext cx="3594504" cy="22082"/>
        </a:xfrm>
        <a:custGeom>
          <a:avLst/>
          <a:gdLst/>
          <a:ahLst/>
          <a:cxnLst/>
          <a:rect l="0" t="0" r="0" b="0"/>
          <a:pathLst>
            <a:path>
              <a:moveTo>
                <a:pt x="0" y="11041"/>
              </a:moveTo>
              <a:lnTo>
                <a:pt x="3594504" y="11041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2550523" y="1832488"/>
        <a:ext cx="179725" cy="179725"/>
      </dsp:txXfrm>
    </dsp:sp>
    <dsp:sp modelId="{4F584A9B-E6A1-7144-ABFF-694949592A70}">
      <dsp:nvSpPr>
        <dsp:cNvPr id="0" name=""/>
        <dsp:cNvSpPr/>
      </dsp:nvSpPr>
      <dsp:spPr>
        <a:xfrm>
          <a:off x="3619951" y="304"/>
          <a:ext cx="1660821" cy="83041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Daily Devotion</a:t>
          </a:r>
          <a:endParaRPr lang="en-US" sz="2100" kern="1200" dirty="0"/>
        </a:p>
      </dsp:txBody>
      <dsp:txXfrm>
        <a:off x="3644273" y="24626"/>
        <a:ext cx="1612177" cy="781766"/>
      </dsp:txXfrm>
    </dsp:sp>
    <dsp:sp modelId="{81404C1C-2AF5-9146-8097-75965B6E696A}">
      <dsp:nvSpPr>
        <dsp:cNvPr id="0" name=""/>
        <dsp:cNvSpPr/>
      </dsp:nvSpPr>
      <dsp:spPr>
        <a:xfrm rot="21599179">
          <a:off x="5280772" y="404316"/>
          <a:ext cx="1275859" cy="22082"/>
        </a:xfrm>
        <a:custGeom>
          <a:avLst/>
          <a:gdLst/>
          <a:ahLst/>
          <a:cxnLst/>
          <a:rect l="0" t="0" r="0" b="0"/>
          <a:pathLst>
            <a:path>
              <a:moveTo>
                <a:pt x="0" y="11041"/>
              </a:moveTo>
              <a:lnTo>
                <a:pt x="1275859" y="11041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886806" y="383461"/>
        <a:ext cx="63792" cy="63792"/>
      </dsp:txXfrm>
    </dsp:sp>
    <dsp:sp modelId="{AB8F7B6C-1675-8C4B-B77C-58C147CBA704}">
      <dsp:nvSpPr>
        <dsp:cNvPr id="0" name=""/>
        <dsp:cNvSpPr/>
      </dsp:nvSpPr>
      <dsp:spPr>
        <a:xfrm>
          <a:off x="6556632" y="0"/>
          <a:ext cx="1660821" cy="83041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Resources</a:t>
          </a:r>
          <a:endParaRPr lang="en-US" sz="2100" kern="1200" dirty="0"/>
        </a:p>
      </dsp:txBody>
      <dsp:txXfrm>
        <a:off x="6580954" y="24322"/>
        <a:ext cx="1612177" cy="781766"/>
      </dsp:txXfrm>
    </dsp:sp>
    <dsp:sp modelId="{87241616-3DE6-7541-9361-AD0DC340EF02}">
      <dsp:nvSpPr>
        <dsp:cNvPr id="0" name=""/>
        <dsp:cNvSpPr/>
      </dsp:nvSpPr>
      <dsp:spPr>
        <a:xfrm rot="18814815">
          <a:off x="1219429" y="2388795"/>
          <a:ext cx="2841913" cy="22082"/>
        </a:xfrm>
        <a:custGeom>
          <a:avLst/>
          <a:gdLst/>
          <a:ahLst/>
          <a:cxnLst/>
          <a:rect l="0" t="0" r="0" b="0"/>
          <a:pathLst>
            <a:path>
              <a:moveTo>
                <a:pt x="0" y="11041"/>
              </a:moveTo>
              <a:lnTo>
                <a:pt x="2841913" y="11041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>
        <a:off x="2569338" y="2328789"/>
        <a:ext cx="142095" cy="142095"/>
      </dsp:txXfrm>
    </dsp:sp>
    <dsp:sp modelId="{8B9A6741-112D-5B44-931F-15302F01C809}">
      <dsp:nvSpPr>
        <dsp:cNvPr id="0" name=""/>
        <dsp:cNvSpPr/>
      </dsp:nvSpPr>
      <dsp:spPr>
        <a:xfrm>
          <a:off x="3619951" y="955277"/>
          <a:ext cx="1660821" cy="83041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Spiritual Mentoring</a:t>
          </a:r>
          <a:endParaRPr lang="en-US" sz="2100" kern="1200" dirty="0"/>
        </a:p>
      </dsp:txBody>
      <dsp:txXfrm>
        <a:off x="3644273" y="979599"/>
        <a:ext cx="1612177" cy="781766"/>
      </dsp:txXfrm>
    </dsp:sp>
    <dsp:sp modelId="{49B93A5D-10D1-E649-A8C5-9B4DA67F424A}">
      <dsp:nvSpPr>
        <dsp:cNvPr id="0" name=""/>
        <dsp:cNvSpPr/>
      </dsp:nvSpPr>
      <dsp:spPr>
        <a:xfrm>
          <a:off x="5280772" y="1359441"/>
          <a:ext cx="1290790" cy="22082"/>
        </a:xfrm>
        <a:custGeom>
          <a:avLst/>
          <a:gdLst/>
          <a:ahLst/>
          <a:cxnLst/>
          <a:rect l="0" t="0" r="0" b="0"/>
          <a:pathLst>
            <a:path>
              <a:moveTo>
                <a:pt x="0" y="11041"/>
              </a:moveTo>
              <a:lnTo>
                <a:pt x="1290790" y="11041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893898" y="1338212"/>
        <a:ext cx="64539" cy="64539"/>
      </dsp:txXfrm>
    </dsp:sp>
    <dsp:sp modelId="{4E6941D7-4779-2749-BFAA-34CB83AB58D1}">
      <dsp:nvSpPr>
        <dsp:cNvPr id="0" name=""/>
        <dsp:cNvSpPr/>
      </dsp:nvSpPr>
      <dsp:spPr>
        <a:xfrm>
          <a:off x="6571563" y="955277"/>
          <a:ext cx="1660821" cy="83041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Resources</a:t>
          </a:r>
          <a:endParaRPr lang="en-US" sz="2100" kern="1200" dirty="0"/>
        </a:p>
      </dsp:txBody>
      <dsp:txXfrm>
        <a:off x="6595885" y="979599"/>
        <a:ext cx="1612177" cy="781766"/>
      </dsp:txXfrm>
    </dsp:sp>
    <dsp:sp modelId="{08A74241-88EA-FE4E-A8B8-525CF0D34D0A}">
      <dsp:nvSpPr>
        <dsp:cNvPr id="0" name=""/>
        <dsp:cNvSpPr/>
      </dsp:nvSpPr>
      <dsp:spPr>
        <a:xfrm rot="19836235">
          <a:off x="1516061" y="2866281"/>
          <a:ext cx="2248649" cy="22082"/>
        </a:xfrm>
        <a:custGeom>
          <a:avLst/>
          <a:gdLst/>
          <a:ahLst/>
          <a:cxnLst/>
          <a:rect l="0" t="0" r="0" b="0"/>
          <a:pathLst>
            <a:path>
              <a:moveTo>
                <a:pt x="0" y="11041"/>
              </a:moveTo>
              <a:lnTo>
                <a:pt x="2248649" y="11041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2584170" y="2821106"/>
        <a:ext cx="112432" cy="112432"/>
      </dsp:txXfrm>
    </dsp:sp>
    <dsp:sp modelId="{5061476B-1586-AE46-8DA5-7831992C847E}">
      <dsp:nvSpPr>
        <dsp:cNvPr id="0" name=""/>
        <dsp:cNvSpPr/>
      </dsp:nvSpPr>
      <dsp:spPr>
        <a:xfrm>
          <a:off x="3619951" y="1910249"/>
          <a:ext cx="1660821" cy="83041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Prayer Group</a:t>
          </a:r>
          <a:endParaRPr lang="en-US" sz="2100" kern="1200" dirty="0"/>
        </a:p>
      </dsp:txBody>
      <dsp:txXfrm>
        <a:off x="3644273" y="1934571"/>
        <a:ext cx="1612177" cy="781766"/>
      </dsp:txXfrm>
    </dsp:sp>
    <dsp:sp modelId="{84C0767C-A604-C840-90F1-57BC1E0877B4}">
      <dsp:nvSpPr>
        <dsp:cNvPr id="0" name=""/>
        <dsp:cNvSpPr/>
      </dsp:nvSpPr>
      <dsp:spPr>
        <a:xfrm>
          <a:off x="5280772" y="2314413"/>
          <a:ext cx="1328557" cy="22082"/>
        </a:xfrm>
        <a:custGeom>
          <a:avLst/>
          <a:gdLst/>
          <a:ahLst/>
          <a:cxnLst/>
          <a:rect l="0" t="0" r="0" b="0"/>
          <a:pathLst>
            <a:path>
              <a:moveTo>
                <a:pt x="0" y="11041"/>
              </a:moveTo>
              <a:lnTo>
                <a:pt x="1328557" y="11041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911837" y="2292241"/>
        <a:ext cx="66427" cy="66427"/>
      </dsp:txXfrm>
    </dsp:sp>
    <dsp:sp modelId="{F9268EFC-D573-D648-BC59-AE9548A3F386}">
      <dsp:nvSpPr>
        <dsp:cNvPr id="0" name=""/>
        <dsp:cNvSpPr/>
      </dsp:nvSpPr>
      <dsp:spPr>
        <a:xfrm>
          <a:off x="6609330" y="1910249"/>
          <a:ext cx="1660821" cy="83041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Resources</a:t>
          </a:r>
          <a:endParaRPr lang="en-US" sz="2100" kern="1200" dirty="0"/>
        </a:p>
      </dsp:txBody>
      <dsp:txXfrm>
        <a:off x="6633652" y="1934571"/>
        <a:ext cx="1612177" cy="781766"/>
      </dsp:txXfrm>
    </dsp:sp>
    <dsp:sp modelId="{2998AF1F-56F1-F840-A7E2-FAB97FAAB4E4}">
      <dsp:nvSpPr>
        <dsp:cNvPr id="0" name=""/>
        <dsp:cNvSpPr/>
      </dsp:nvSpPr>
      <dsp:spPr>
        <a:xfrm rot="21521488">
          <a:off x="1660566" y="3395774"/>
          <a:ext cx="1959640" cy="22082"/>
        </a:xfrm>
        <a:custGeom>
          <a:avLst/>
          <a:gdLst/>
          <a:ahLst/>
          <a:cxnLst/>
          <a:rect l="0" t="0" r="0" b="0"/>
          <a:pathLst>
            <a:path>
              <a:moveTo>
                <a:pt x="0" y="11041"/>
              </a:moveTo>
              <a:lnTo>
                <a:pt x="1959640" y="11041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591395" y="3357824"/>
        <a:ext cx="97982" cy="97982"/>
      </dsp:txXfrm>
    </dsp:sp>
    <dsp:sp modelId="{67BFCFBE-535F-5146-BB2E-7C46B3EBF92F}">
      <dsp:nvSpPr>
        <dsp:cNvPr id="0" name=""/>
        <dsp:cNvSpPr/>
      </dsp:nvSpPr>
      <dsp:spPr>
        <a:xfrm>
          <a:off x="3619951" y="2865221"/>
          <a:ext cx="1660821" cy="103843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Spiritual Practices Course</a:t>
          </a:r>
          <a:endParaRPr lang="en-US" sz="2100" kern="1200" dirty="0"/>
        </a:p>
      </dsp:txBody>
      <dsp:txXfrm>
        <a:off x="3650366" y="2895636"/>
        <a:ext cx="1599991" cy="977607"/>
      </dsp:txXfrm>
    </dsp:sp>
    <dsp:sp modelId="{4F764E94-4D29-BE49-B29D-77303DCB0053}">
      <dsp:nvSpPr>
        <dsp:cNvPr id="0" name=""/>
        <dsp:cNvSpPr/>
      </dsp:nvSpPr>
      <dsp:spPr>
        <a:xfrm rot="10259">
          <a:off x="5280769" y="3375375"/>
          <a:ext cx="1324594" cy="22082"/>
        </a:xfrm>
        <a:custGeom>
          <a:avLst/>
          <a:gdLst/>
          <a:ahLst/>
          <a:cxnLst/>
          <a:rect l="0" t="0" r="0" b="0"/>
          <a:pathLst>
            <a:path>
              <a:moveTo>
                <a:pt x="0" y="11041"/>
              </a:moveTo>
              <a:lnTo>
                <a:pt x="1324594" y="11041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909952" y="3353302"/>
        <a:ext cx="66229" cy="66229"/>
      </dsp:txXfrm>
    </dsp:sp>
    <dsp:sp modelId="{1E6D57F1-660A-1046-A11A-BE6FD11D1BC9}">
      <dsp:nvSpPr>
        <dsp:cNvPr id="0" name=""/>
        <dsp:cNvSpPr/>
      </dsp:nvSpPr>
      <dsp:spPr>
        <a:xfrm>
          <a:off x="6605361" y="2973187"/>
          <a:ext cx="1660821" cy="83041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Resources</a:t>
          </a:r>
          <a:endParaRPr lang="en-US" sz="2100" kern="1200" dirty="0"/>
        </a:p>
      </dsp:txBody>
      <dsp:txXfrm>
        <a:off x="6629683" y="2997509"/>
        <a:ext cx="1612177" cy="781766"/>
      </dsp:txXfrm>
    </dsp:sp>
    <dsp:sp modelId="{3D594DC4-06E6-D047-B2EB-BFC3970330FB}">
      <dsp:nvSpPr>
        <dsp:cNvPr id="0" name=""/>
        <dsp:cNvSpPr/>
      </dsp:nvSpPr>
      <dsp:spPr>
        <a:xfrm rot="1642227">
          <a:off x="1537338" y="3925267"/>
          <a:ext cx="2206096" cy="22082"/>
        </a:xfrm>
        <a:custGeom>
          <a:avLst/>
          <a:gdLst/>
          <a:ahLst/>
          <a:cxnLst/>
          <a:rect l="0" t="0" r="0" b="0"/>
          <a:pathLst>
            <a:path>
              <a:moveTo>
                <a:pt x="0" y="11041"/>
              </a:moveTo>
              <a:lnTo>
                <a:pt x="2206096" y="11041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585234" y="3881156"/>
        <a:ext cx="110304" cy="110304"/>
      </dsp:txXfrm>
    </dsp:sp>
    <dsp:sp modelId="{A76651BC-DDD6-054A-9866-CE6142D07EE9}">
      <dsp:nvSpPr>
        <dsp:cNvPr id="0" name=""/>
        <dsp:cNvSpPr/>
      </dsp:nvSpPr>
      <dsp:spPr>
        <a:xfrm>
          <a:off x="3619951" y="4028220"/>
          <a:ext cx="1660821" cy="83041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Retreat </a:t>
          </a:r>
          <a:endParaRPr lang="en-US" sz="2100" kern="1200" dirty="0"/>
        </a:p>
      </dsp:txBody>
      <dsp:txXfrm>
        <a:off x="3644273" y="4052542"/>
        <a:ext cx="1612177" cy="781766"/>
      </dsp:txXfrm>
    </dsp:sp>
    <dsp:sp modelId="{C57085DF-82AB-F94E-9150-568F1FA10FA3}">
      <dsp:nvSpPr>
        <dsp:cNvPr id="0" name=""/>
        <dsp:cNvSpPr/>
      </dsp:nvSpPr>
      <dsp:spPr>
        <a:xfrm rot="66">
          <a:off x="5280772" y="4432397"/>
          <a:ext cx="1299293" cy="22082"/>
        </a:xfrm>
        <a:custGeom>
          <a:avLst/>
          <a:gdLst/>
          <a:ahLst/>
          <a:cxnLst/>
          <a:rect l="0" t="0" r="0" b="0"/>
          <a:pathLst>
            <a:path>
              <a:moveTo>
                <a:pt x="0" y="11041"/>
              </a:moveTo>
              <a:lnTo>
                <a:pt x="1299293" y="11041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897937" y="4410956"/>
        <a:ext cx="64964" cy="64964"/>
      </dsp:txXfrm>
    </dsp:sp>
    <dsp:sp modelId="{878A494C-C525-BD4B-99AC-006D0B8CE9E7}">
      <dsp:nvSpPr>
        <dsp:cNvPr id="0" name=""/>
        <dsp:cNvSpPr/>
      </dsp:nvSpPr>
      <dsp:spPr>
        <a:xfrm>
          <a:off x="6580066" y="4028245"/>
          <a:ext cx="1660821" cy="83041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Resources</a:t>
          </a:r>
          <a:endParaRPr lang="en-US" sz="2100" kern="1200" dirty="0"/>
        </a:p>
      </dsp:txBody>
      <dsp:txXfrm>
        <a:off x="6604388" y="4052567"/>
        <a:ext cx="1612177" cy="781766"/>
      </dsp:txXfrm>
    </dsp:sp>
    <dsp:sp modelId="{C72D80CA-BC11-3C4D-A9E7-E5BE37CABCA7}">
      <dsp:nvSpPr>
        <dsp:cNvPr id="0" name=""/>
        <dsp:cNvSpPr/>
      </dsp:nvSpPr>
      <dsp:spPr>
        <a:xfrm rot="2708819">
          <a:off x="1251505" y="4402753"/>
          <a:ext cx="2777762" cy="22082"/>
        </a:xfrm>
        <a:custGeom>
          <a:avLst/>
          <a:gdLst/>
          <a:ahLst/>
          <a:cxnLst/>
          <a:rect l="0" t="0" r="0" b="0"/>
          <a:pathLst>
            <a:path>
              <a:moveTo>
                <a:pt x="0" y="11041"/>
              </a:moveTo>
              <a:lnTo>
                <a:pt x="2777762" y="11041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 dirty="0"/>
        </a:p>
      </dsp:txBody>
      <dsp:txXfrm>
        <a:off x="2570942" y="4344350"/>
        <a:ext cx="138888" cy="138888"/>
      </dsp:txXfrm>
    </dsp:sp>
    <dsp:sp modelId="{ECC5C7D0-CBF9-324C-B48F-239FD8361C16}">
      <dsp:nvSpPr>
        <dsp:cNvPr id="0" name=""/>
        <dsp:cNvSpPr/>
      </dsp:nvSpPr>
      <dsp:spPr>
        <a:xfrm>
          <a:off x="3619951" y="4983193"/>
          <a:ext cx="1660821" cy="83041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Day at the Monastery</a:t>
          </a:r>
          <a:endParaRPr lang="en-US" sz="2100" kern="1200" dirty="0"/>
        </a:p>
      </dsp:txBody>
      <dsp:txXfrm>
        <a:off x="3644273" y="5007515"/>
        <a:ext cx="1612177" cy="781766"/>
      </dsp:txXfrm>
    </dsp:sp>
    <dsp:sp modelId="{06092E06-330A-BF49-BA84-97B59019D316}">
      <dsp:nvSpPr>
        <dsp:cNvPr id="0" name=""/>
        <dsp:cNvSpPr/>
      </dsp:nvSpPr>
      <dsp:spPr>
        <a:xfrm>
          <a:off x="5280772" y="5387357"/>
          <a:ext cx="1277238" cy="22082"/>
        </a:xfrm>
        <a:custGeom>
          <a:avLst/>
          <a:gdLst/>
          <a:ahLst/>
          <a:cxnLst/>
          <a:rect l="0" t="0" r="0" b="0"/>
          <a:pathLst>
            <a:path>
              <a:moveTo>
                <a:pt x="0" y="11041"/>
              </a:moveTo>
              <a:lnTo>
                <a:pt x="1277238" y="11041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887460" y="5366467"/>
        <a:ext cx="63861" cy="63861"/>
      </dsp:txXfrm>
    </dsp:sp>
    <dsp:sp modelId="{3F4D2CAD-9F03-5044-A31E-54BDDECC7B51}">
      <dsp:nvSpPr>
        <dsp:cNvPr id="0" name=""/>
        <dsp:cNvSpPr/>
      </dsp:nvSpPr>
      <dsp:spPr>
        <a:xfrm>
          <a:off x="6558011" y="4983193"/>
          <a:ext cx="1660821" cy="83041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Resources</a:t>
          </a:r>
          <a:endParaRPr lang="en-US" sz="2100" kern="1200" dirty="0"/>
        </a:p>
      </dsp:txBody>
      <dsp:txXfrm>
        <a:off x="6582333" y="5007515"/>
        <a:ext cx="1612177" cy="781766"/>
      </dsp:txXfrm>
    </dsp:sp>
    <dsp:sp modelId="{02C001BC-66C1-2740-9D3D-12E57F4C27CB}">
      <dsp:nvSpPr>
        <dsp:cNvPr id="0" name=""/>
        <dsp:cNvSpPr/>
      </dsp:nvSpPr>
      <dsp:spPr>
        <a:xfrm rot="3370732">
          <a:off x="880484" y="4880239"/>
          <a:ext cx="3519803" cy="22082"/>
        </a:xfrm>
        <a:custGeom>
          <a:avLst/>
          <a:gdLst/>
          <a:ahLst/>
          <a:cxnLst/>
          <a:rect l="0" t="0" r="0" b="0"/>
          <a:pathLst>
            <a:path>
              <a:moveTo>
                <a:pt x="0" y="11041"/>
              </a:moveTo>
              <a:lnTo>
                <a:pt x="3519803" y="11041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2552391" y="4803286"/>
        <a:ext cx="175990" cy="175990"/>
      </dsp:txXfrm>
    </dsp:sp>
    <dsp:sp modelId="{A5911B43-C820-F547-B78F-DB1AA5137123}">
      <dsp:nvSpPr>
        <dsp:cNvPr id="0" name=""/>
        <dsp:cNvSpPr/>
      </dsp:nvSpPr>
      <dsp:spPr>
        <a:xfrm>
          <a:off x="3619951" y="5938165"/>
          <a:ext cx="1660821" cy="83041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Online Prayer Intentions</a:t>
          </a:r>
          <a:endParaRPr lang="en-US" sz="2100" kern="1200" dirty="0"/>
        </a:p>
      </dsp:txBody>
      <dsp:txXfrm>
        <a:off x="3644273" y="5962487"/>
        <a:ext cx="1612177" cy="7817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11AA06-AC0A-2149-9981-81E801798B5F}">
      <dsp:nvSpPr>
        <dsp:cNvPr id="0" name=""/>
        <dsp:cNvSpPr/>
      </dsp:nvSpPr>
      <dsp:spPr>
        <a:xfrm>
          <a:off x="1478111" y="2499"/>
          <a:ext cx="1176435" cy="7646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Church</a:t>
          </a:r>
          <a:endParaRPr lang="en-US" sz="1800" b="1" kern="1200" dirty="0"/>
        </a:p>
      </dsp:txBody>
      <dsp:txXfrm>
        <a:off x="1515440" y="39828"/>
        <a:ext cx="1101777" cy="690024"/>
      </dsp:txXfrm>
    </dsp:sp>
    <dsp:sp modelId="{44F3354E-4776-D445-BEA7-444B5C13A3B1}">
      <dsp:nvSpPr>
        <dsp:cNvPr id="0" name=""/>
        <dsp:cNvSpPr/>
      </dsp:nvSpPr>
      <dsp:spPr>
        <a:xfrm>
          <a:off x="539885" y="384840"/>
          <a:ext cx="3052887" cy="3052887"/>
        </a:xfrm>
        <a:custGeom>
          <a:avLst/>
          <a:gdLst/>
          <a:ahLst/>
          <a:cxnLst/>
          <a:rect l="0" t="0" r="0" b="0"/>
          <a:pathLst>
            <a:path>
              <a:moveTo>
                <a:pt x="2122726" y="121282"/>
              </a:moveTo>
              <a:arcTo wR="1526443" hR="1526443" stAng="17579642" swAng="1959395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26369B-C230-E344-B3A0-90FEFF47A64B}">
      <dsp:nvSpPr>
        <dsp:cNvPr id="0" name=""/>
        <dsp:cNvSpPr/>
      </dsp:nvSpPr>
      <dsp:spPr>
        <a:xfrm>
          <a:off x="2929845" y="1057246"/>
          <a:ext cx="1176435" cy="7646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Home</a:t>
          </a:r>
          <a:endParaRPr lang="en-US" sz="1800" b="1" kern="1200" dirty="0"/>
        </a:p>
      </dsp:txBody>
      <dsp:txXfrm>
        <a:off x="2967174" y="1094575"/>
        <a:ext cx="1101777" cy="690024"/>
      </dsp:txXfrm>
    </dsp:sp>
    <dsp:sp modelId="{EB0C0E2F-EA09-5045-A5DB-1C9890EFB53D}">
      <dsp:nvSpPr>
        <dsp:cNvPr id="0" name=""/>
        <dsp:cNvSpPr/>
      </dsp:nvSpPr>
      <dsp:spPr>
        <a:xfrm>
          <a:off x="539885" y="384840"/>
          <a:ext cx="3052887" cy="3052887"/>
        </a:xfrm>
        <a:custGeom>
          <a:avLst/>
          <a:gdLst/>
          <a:ahLst/>
          <a:cxnLst/>
          <a:rect l="0" t="0" r="0" b="0"/>
          <a:pathLst>
            <a:path>
              <a:moveTo>
                <a:pt x="3050810" y="1446838"/>
              </a:moveTo>
              <a:arcTo wR="1526443" hR="1526443" stAng="21420638" swAng="2194656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1DEDC1-92CC-4D43-B3A5-75E6DEFA4590}">
      <dsp:nvSpPr>
        <dsp:cNvPr id="0" name=""/>
        <dsp:cNvSpPr/>
      </dsp:nvSpPr>
      <dsp:spPr>
        <a:xfrm>
          <a:off x="2273082" y="2763862"/>
          <a:ext cx="1380935" cy="7646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Community</a:t>
          </a:r>
          <a:endParaRPr lang="en-US" sz="1800" b="1" kern="1200" dirty="0"/>
        </a:p>
      </dsp:txBody>
      <dsp:txXfrm>
        <a:off x="2310411" y="2801191"/>
        <a:ext cx="1306277" cy="690024"/>
      </dsp:txXfrm>
    </dsp:sp>
    <dsp:sp modelId="{F33CB6ED-8E27-7D46-9191-7F78D47B9FF6}">
      <dsp:nvSpPr>
        <dsp:cNvPr id="0" name=""/>
        <dsp:cNvSpPr/>
      </dsp:nvSpPr>
      <dsp:spPr>
        <a:xfrm>
          <a:off x="539885" y="384840"/>
          <a:ext cx="3052887" cy="3052887"/>
        </a:xfrm>
        <a:custGeom>
          <a:avLst/>
          <a:gdLst/>
          <a:ahLst/>
          <a:cxnLst/>
          <a:rect l="0" t="0" r="0" b="0"/>
          <a:pathLst>
            <a:path>
              <a:moveTo>
                <a:pt x="1728083" y="3039511"/>
              </a:moveTo>
              <a:arcTo wR="1526443" hR="1526443" stAng="4944551" swAng="1144585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24A6A4-9307-6549-9E5A-8A6BFF1DD3AD}">
      <dsp:nvSpPr>
        <dsp:cNvPr id="0" name=""/>
        <dsp:cNvSpPr/>
      </dsp:nvSpPr>
      <dsp:spPr>
        <a:xfrm>
          <a:off x="580890" y="2763862"/>
          <a:ext cx="1176435" cy="7646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Online/Virtual</a:t>
          </a:r>
          <a:endParaRPr lang="en-US" sz="1800" b="1" kern="1200" dirty="0"/>
        </a:p>
      </dsp:txBody>
      <dsp:txXfrm>
        <a:off x="618219" y="2801191"/>
        <a:ext cx="1101777" cy="690024"/>
      </dsp:txXfrm>
    </dsp:sp>
    <dsp:sp modelId="{D5C419F5-E4AD-594C-9965-05250B8C4C9A}">
      <dsp:nvSpPr>
        <dsp:cNvPr id="0" name=""/>
        <dsp:cNvSpPr/>
      </dsp:nvSpPr>
      <dsp:spPr>
        <a:xfrm>
          <a:off x="539885" y="384840"/>
          <a:ext cx="3052887" cy="3052887"/>
        </a:xfrm>
        <a:custGeom>
          <a:avLst/>
          <a:gdLst/>
          <a:ahLst/>
          <a:cxnLst/>
          <a:rect l="0" t="0" r="0" b="0"/>
          <a:pathLst>
            <a:path>
              <a:moveTo>
                <a:pt x="254862" y="2370903"/>
              </a:moveTo>
              <a:arcTo wR="1526443" hR="1526443" stAng="8784706" swAng="2194656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F75894-D9B9-8042-93B4-9CF45BB720F3}">
      <dsp:nvSpPr>
        <dsp:cNvPr id="0" name=""/>
        <dsp:cNvSpPr/>
      </dsp:nvSpPr>
      <dsp:spPr>
        <a:xfrm>
          <a:off x="26376" y="1057246"/>
          <a:ext cx="1176435" cy="7646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Social Networks</a:t>
          </a:r>
          <a:endParaRPr lang="en-US" sz="1800" b="1" kern="1200" dirty="0"/>
        </a:p>
      </dsp:txBody>
      <dsp:txXfrm>
        <a:off x="63705" y="1094575"/>
        <a:ext cx="1101777" cy="690024"/>
      </dsp:txXfrm>
    </dsp:sp>
    <dsp:sp modelId="{72359D0D-D9E6-4C4E-A835-C318BD02D7D0}">
      <dsp:nvSpPr>
        <dsp:cNvPr id="0" name=""/>
        <dsp:cNvSpPr/>
      </dsp:nvSpPr>
      <dsp:spPr>
        <a:xfrm>
          <a:off x="539885" y="384840"/>
          <a:ext cx="3052887" cy="3052887"/>
        </a:xfrm>
        <a:custGeom>
          <a:avLst/>
          <a:gdLst/>
          <a:ahLst/>
          <a:cxnLst/>
          <a:rect l="0" t="0" r="0" b="0"/>
          <a:pathLst>
            <a:path>
              <a:moveTo>
                <a:pt x="266193" y="665166"/>
              </a:moveTo>
              <a:arcTo wR="1526443" hR="1526443" stAng="12860963" swAng="1959395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40E9B3-D4A2-544A-A300-51C5969DA3C7}">
      <dsp:nvSpPr>
        <dsp:cNvPr id="0" name=""/>
        <dsp:cNvSpPr/>
      </dsp:nvSpPr>
      <dsp:spPr>
        <a:xfrm>
          <a:off x="2096979" y="52577"/>
          <a:ext cx="2734056" cy="273405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libri"/>
              <a:cs typeface="Calibri"/>
            </a:rPr>
            <a:t>Anytime, Anywhere </a:t>
          </a:r>
          <a:br>
            <a:rPr lang="en-US" sz="1600" b="1" kern="1200" dirty="0" smtClean="0">
              <a:latin typeface="Calibri"/>
              <a:cs typeface="Calibri"/>
            </a:rPr>
          </a:br>
          <a:r>
            <a:rPr lang="en-US" sz="1600" b="1" kern="1200" dirty="0" smtClean="0">
              <a:latin typeface="Calibri"/>
              <a:cs typeface="Calibri"/>
            </a:rPr>
            <a:t>24 x 7 x 365</a:t>
          </a:r>
          <a:endParaRPr lang="en-US" sz="1600" b="1" kern="1200" dirty="0">
            <a:latin typeface="Calibri"/>
            <a:cs typeface="Calibri"/>
          </a:endParaRPr>
        </a:p>
      </dsp:txBody>
      <dsp:txXfrm>
        <a:off x="2412448" y="420623"/>
        <a:ext cx="2103120" cy="867537"/>
      </dsp:txXfrm>
    </dsp:sp>
    <dsp:sp modelId="{68EBE09F-5EC9-3845-874F-CEE0A75386A0}">
      <dsp:nvSpPr>
        <dsp:cNvPr id="0" name=""/>
        <dsp:cNvSpPr/>
      </dsp:nvSpPr>
      <dsp:spPr>
        <a:xfrm>
          <a:off x="3306274" y="1261871"/>
          <a:ext cx="2734056" cy="2734056"/>
        </a:xfrm>
        <a:prstGeom prst="ellipse">
          <a:avLst/>
        </a:prstGeom>
        <a:solidFill>
          <a:schemeClr val="accent3">
            <a:alpha val="50000"/>
            <a:hueOff val="1258723"/>
            <a:satOff val="12514"/>
            <a:lumOff val="137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libri"/>
              <a:cs typeface="Calibri"/>
            </a:rPr>
            <a:t>Diversity of Religious &amp; Spiritual Needs</a:t>
          </a:r>
          <a:endParaRPr lang="en-US" sz="1600" b="1" kern="1200" dirty="0">
            <a:latin typeface="Calibri"/>
            <a:cs typeface="Calibri"/>
          </a:endParaRPr>
        </a:p>
      </dsp:txBody>
      <dsp:txXfrm>
        <a:off x="4778458" y="1577340"/>
        <a:ext cx="1051560" cy="2103120"/>
      </dsp:txXfrm>
    </dsp:sp>
    <dsp:sp modelId="{3BB923D8-84BC-7840-8427-BEFE464D8E81}">
      <dsp:nvSpPr>
        <dsp:cNvPr id="0" name=""/>
        <dsp:cNvSpPr/>
      </dsp:nvSpPr>
      <dsp:spPr>
        <a:xfrm>
          <a:off x="2096979" y="2471166"/>
          <a:ext cx="2734056" cy="2734056"/>
        </a:xfrm>
        <a:prstGeom prst="ellipse">
          <a:avLst/>
        </a:prstGeom>
        <a:solidFill>
          <a:schemeClr val="accent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libri"/>
              <a:cs typeface="Calibri"/>
            </a:rPr>
            <a:t>Personalized &amp; Customized Pathways for Growth</a:t>
          </a:r>
          <a:endParaRPr lang="en-US" sz="1600" b="1" kern="1200" dirty="0">
            <a:latin typeface="Calibri"/>
            <a:cs typeface="Calibri"/>
          </a:endParaRPr>
        </a:p>
      </dsp:txBody>
      <dsp:txXfrm>
        <a:off x="2412448" y="3969639"/>
        <a:ext cx="2103120" cy="867537"/>
      </dsp:txXfrm>
    </dsp:sp>
    <dsp:sp modelId="{8034183B-5A78-2C46-AA3E-67320A28BA9E}">
      <dsp:nvSpPr>
        <dsp:cNvPr id="0" name=""/>
        <dsp:cNvSpPr/>
      </dsp:nvSpPr>
      <dsp:spPr>
        <a:xfrm>
          <a:off x="887685" y="1261871"/>
          <a:ext cx="2734056" cy="2734056"/>
        </a:xfrm>
        <a:prstGeom prst="ellipse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libri"/>
              <a:cs typeface="Calibri"/>
            </a:rPr>
            <a:t>Variety of </a:t>
          </a:r>
          <a:br>
            <a:rPr lang="en-US" sz="1600" b="1" kern="1200" dirty="0" smtClean="0">
              <a:latin typeface="Calibri"/>
              <a:cs typeface="Calibri"/>
            </a:rPr>
          </a:br>
          <a:r>
            <a:rPr lang="en-US" sz="1600" b="1" kern="1200" dirty="0" smtClean="0">
              <a:latin typeface="Calibri"/>
              <a:cs typeface="Calibri"/>
            </a:rPr>
            <a:t>Content  Experiences People &amp; Resources</a:t>
          </a:r>
          <a:endParaRPr lang="en-US" sz="1600" b="1" kern="1200" dirty="0">
            <a:latin typeface="Calibri"/>
            <a:cs typeface="Calibri"/>
          </a:endParaRPr>
        </a:p>
      </dsp:txBody>
      <dsp:txXfrm>
        <a:off x="1097997" y="1577340"/>
        <a:ext cx="1051560" cy="21031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004C3E-EB8C-8C4B-9E08-CA43D7D87110}">
      <dsp:nvSpPr>
        <dsp:cNvPr id="0" name=""/>
        <dsp:cNvSpPr/>
      </dsp:nvSpPr>
      <dsp:spPr>
        <a:xfrm>
          <a:off x="409963" y="562627"/>
          <a:ext cx="3896613" cy="3896613"/>
        </a:xfrm>
        <a:prstGeom prst="blockArc">
          <a:avLst>
            <a:gd name="adj1" fmla="val 12201367"/>
            <a:gd name="adj2" fmla="val 15995030"/>
            <a:gd name="adj3" fmla="val 4508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8359768-EAE4-5447-9DFB-84378B2D8DF5}">
      <dsp:nvSpPr>
        <dsp:cNvPr id="0" name=""/>
        <dsp:cNvSpPr/>
      </dsp:nvSpPr>
      <dsp:spPr>
        <a:xfrm>
          <a:off x="338253" y="710752"/>
          <a:ext cx="3896613" cy="3896613"/>
        </a:xfrm>
        <a:prstGeom prst="blockArc">
          <a:avLst>
            <a:gd name="adj1" fmla="val 9101464"/>
            <a:gd name="adj2" fmla="val 12498536"/>
            <a:gd name="adj3" fmla="val 4508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9B8A365-104D-594A-B463-6FA7ECFDCB10}">
      <dsp:nvSpPr>
        <dsp:cNvPr id="0" name=""/>
        <dsp:cNvSpPr/>
      </dsp:nvSpPr>
      <dsp:spPr>
        <a:xfrm>
          <a:off x="253196" y="568113"/>
          <a:ext cx="3896613" cy="3896613"/>
        </a:xfrm>
        <a:prstGeom prst="blockArc">
          <a:avLst>
            <a:gd name="adj1" fmla="val 5288840"/>
            <a:gd name="adj2" fmla="val 8801577"/>
            <a:gd name="adj3" fmla="val 450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FF94A4F-BB6B-F644-9DFB-A10988FED5F2}">
      <dsp:nvSpPr>
        <dsp:cNvPr id="0" name=""/>
        <dsp:cNvSpPr/>
      </dsp:nvSpPr>
      <dsp:spPr>
        <a:xfrm>
          <a:off x="568381" y="584081"/>
          <a:ext cx="3896613" cy="3896613"/>
        </a:xfrm>
        <a:prstGeom prst="blockArc">
          <a:avLst>
            <a:gd name="adj1" fmla="val 2238016"/>
            <a:gd name="adj2" fmla="val 5859186"/>
            <a:gd name="adj3" fmla="val 4508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E9BBB93-FBE1-F44E-9C6F-07572071FF12}">
      <dsp:nvSpPr>
        <dsp:cNvPr id="0" name=""/>
        <dsp:cNvSpPr/>
      </dsp:nvSpPr>
      <dsp:spPr>
        <a:xfrm>
          <a:off x="456594" y="747856"/>
          <a:ext cx="3896613" cy="3896613"/>
        </a:xfrm>
        <a:prstGeom prst="blockArc">
          <a:avLst>
            <a:gd name="adj1" fmla="val 19826570"/>
            <a:gd name="adj2" fmla="val 1879909"/>
            <a:gd name="adj3" fmla="val 450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F84FEDD-4B4D-9B4B-B52B-84550EC4FAA6}">
      <dsp:nvSpPr>
        <dsp:cNvPr id="0" name=""/>
        <dsp:cNvSpPr/>
      </dsp:nvSpPr>
      <dsp:spPr>
        <a:xfrm>
          <a:off x="365393" y="564764"/>
          <a:ext cx="3896613" cy="3896613"/>
        </a:xfrm>
        <a:prstGeom prst="blockArc">
          <a:avLst>
            <a:gd name="adj1" fmla="val 16075580"/>
            <a:gd name="adj2" fmla="val 20195992"/>
            <a:gd name="adj3" fmla="val 450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F5542E9-152D-E345-8CBD-81CD754B363A}">
      <dsp:nvSpPr>
        <dsp:cNvPr id="0" name=""/>
        <dsp:cNvSpPr/>
      </dsp:nvSpPr>
      <dsp:spPr>
        <a:xfrm>
          <a:off x="1464371" y="1643828"/>
          <a:ext cx="1742647" cy="17426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1719576" y="1899033"/>
        <a:ext cx="1232237" cy="1232237"/>
      </dsp:txXfrm>
    </dsp:sp>
    <dsp:sp modelId="{55667891-9EE2-7348-A65B-B085845A50C7}">
      <dsp:nvSpPr>
        <dsp:cNvPr id="0" name=""/>
        <dsp:cNvSpPr/>
      </dsp:nvSpPr>
      <dsp:spPr>
        <a:xfrm>
          <a:off x="1634864" y="0"/>
          <a:ext cx="1219853" cy="121985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Children &amp; Families</a:t>
          </a:r>
        </a:p>
      </dsp:txBody>
      <dsp:txXfrm>
        <a:off x="1813507" y="178643"/>
        <a:ext cx="862567" cy="862567"/>
      </dsp:txXfrm>
    </dsp:sp>
    <dsp:sp modelId="{552D61EF-6CD1-9442-B725-8930650CE019}">
      <dsp:nvSpPr>
        <dsp:cNvPr id="0" name=""/>
        <dsp:cNvSpPr/>
      </dsp:nvSpPr>
      <dsp:spPr>
        <a:xfrm>
          <a:off x="3451536" y="1146815"/>
          <a:ext cx="1219853" cy="121985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Adolescents &amp; Families</a:t>
          </a:r>
          <a:endParaRPr lang="en-US" sz="1200" b="1" kern="1200" dirty="0"/>
        </a:p>
      </dsp:txBody>
      <dsp:txXfrm>
        <a:off x="3630179" y="1325458"/>
        <a:ext cx="862567" cy="862567"/>
      </dsp:txXfrm>
    </dsp:sp>
    <dsp:sp modelId="{60C3224B-F422-DC49-8699-A3543E9FD71A}">
      <dsp:nvSpPr>
        <dsp:cNvPr id="0" name=""/>
        <dsp:cNvSpPr/>
      </dsp:nvSpPr>
      <dsp:spPr>
        <a:xfrm>
          <a:off x="3421649" y="3076507"/>
          <a:ext cx="1219853" cy="121985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Young Adults</a:t>
          </a:r>
          <a:endParaRPr lang="en-US" sz="1200" b="1" kern="1200" dirty="0"/>
        </a:p>
      </dsp:txBody>
      <dsp:txXfrm>
        <a:off x="3600292" y="3255150"/>
        <a:ext cx="862567" cy="862567"/>
      </dsp:txXfrm>
    </dsp:sp>
    <dsp:sp modelId="{887744E0-E3A8-7141-B176-EBA8FB2A08CB}">
      <dsp:nvSpPr>
        <dsp:cNvPr id="0" name=""/>
        <dsp:cNvSpPr/>
      </dsp:nvSpPr>
      <dsp:spPr>
        <a:xfrm>
          <a:off x="1653144" y="3809890"/>
          <a:ext cx="1219853" cy="121985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Mid-Life Adults</a:t>
          </a:r>
          <a:endParaRPr lang="en-US" sz="1200" b="1" kern="1200" dirty="0"/>
        </a:p>
      </dsp:txBody>
      <dsp:txXfrm>
        <a:off x="1831787" y="3988533"/>
        <a:ext cx="862567" cy="862567"/>
      </dsp:txXfrm>
    </dsp:sp>
    <dsp:sp modelId="{5CDCA3E0-D904-2242-BB53-4831F0DCC619}">
      <dsp:nvSpPr>
        <dsp:cNvPr id="0" name=""/>
        <dsp:cNvSpPr/>
      </dsp:nvSpPr>
      <dsp:spPr>
        <a:xfrm>
          <a:off x="0" y="2952244"/>
          <a:ext cx="1219853" cy="121985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Mature Adults </a:t>
          </a:r>
          <a:endParaRPr lang="en-US" sz="1200" b="1" kern="1200" dirty="0"/>
        </a:p>
      </dsp:txBody>
      <dsp:txXfrm>
        <a:off x="178643" y="3130887"/>
        <a:ext cx="862567" cy="862567"/>
      </dsp:txXfrm>
    </dsp:sp>
    <dsp:sp modelId="{6243B74C-3E68-9945-A8C9-4A5E3121B42A}">
      <dsp:nvSpPr>
        <dsp:cNvPr id="0" name=""/>
        <dsp:cNvSpPr/>
      </dsp:nvSpPr>
      <dsp:spPr>
        <a:xfrm>
          <a:off x="0" y="1146021"/>
          <a:ext cx="1219853" cy="1219853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Older Adults </a:t>
          </a:r>
          <a:endParaRPr lang="en-US" sz="1200" b="1" kern="1200" dirty="0"/>
        </a:p>
      </dsp:txBody>
      <dsp:txXfrm>
        <a:off x="178643" y="1324664"/>
        <a:ext cx="862567" cy="8625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3B9C78-135F-0C4E-96EF-73AF43EEB56E}">
      <dsp:nvSpPr>
        <dsp:cNvPr id="0" name=""/>
        <dsp:cNvSpPr/>
      </dsp:nvSpPr>
      <dsp:spPr>
        <a:xfrm>
          <a:off x="2874986" y="2828460"/>
          <a:ext cx="1175680" cy="11756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0" kern="1200" dirty="0"/>
        </a:p>
      </dsp:txBody>
      <dsp:txXfrm>
        <a:off x="3047160" y="3000634"/>
        <a:ext cx="831332" cy="831332"/>
      </dsp:txXfrm>
    </dsp:sp>
    <dsp:sp modelId="{5A214C2E-C522-1140-BB57-CB899B26B0B6}">
      <dsp:nvSpPr>
        <dsp:cNvPr id="0" name=""/>
        <dsp:cNvSpPr/>
      </dsp:nvSpPr>
      <dsp:spPr>
        <a:xfrm rot="16200000">
          <a:off x="3064933" y="1823970"/>
          <a:ext cx="795785" cy="5525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3147815" y="2017361"/>
        <a:ext cx="630022" cy="331526"/>
      </dsp:txXfrm>
    </dsp:sp>
    <dsp:sp modelId="{BC58D3E3-EFE6-144E-8194-14490B3CAAE7}">
      <dsp:nvSpPr>
        <dsp:cNvPr id="0" name=""/>
        <dsp:cNvSpPr/>
      </dsp:nvSpPr>
      <dsp:spPr>
        <a:xfrm>
          <a:off x="2812773" y="26874"/>
          <a:ext cx="1300105" cy="13001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Bringing Sunday Worship Home</a:t>
          </a:r>
        </a:p>
      </dsp:txBody>
      <dsp:txXfrm>
        <a:off x="3003169" y="217270"/>
        <a:ext cx="919313" cy="919313"/>
      </dsp:txXfrm>
    </dsp:sp>
    <dsp:sp modelId="{3C101D08-7C07-0A4F-8ECB-FC279D74FA41}">
      <dsp:nvSpPr>
        <dsp:cNvPr id="0" name=""/>
        <dsp:cNvSpPr/>
      </dsp:nvSpPr>
      <dsp:spPr>
        <a:xfrm rot="18360000">
          <a:off x="3838493" y="2075315"/>
          <a:ext cx="795785" cy="5525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3872658" y="2252877"/>
        <a:ext cx="630022" cy="331526"/>
      </dsp:txXfrm>
    </dsp:sp>
    <dsp:sp modelId="{F93726A4-587E-904B-AA62-31C63E964FD8}">
      <dsp:nvSpPr>
        <dsp:cNvPr id="0" name=""/>
        <dsp:cNvSpPr/>
      </dsp:nvSpPr>
      <dsp:spPr>
        <a:xfrm>
          <a:off x="4422937" y="550048"/>
          <a:ext cx="1300105" cy="130010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Whole Family Programs</a:t>
          </a:r>
        </a:p>
      </dsp:txBody>
      <dsp:txXfrm>
        <a:off x="4613333" y="740444"/>
        <a:ext cx="919313" cy="919313"/>
      </dsp:txXfrm>
    </dsp:sp>
    <dsp:sp modelId="{DFA5C8F9-9CA4-6B4F-AE00-12BBE142EE19}">
      <dsp:nvSpPr>
        <dsp:cNvPr id="0" name=""/>
        <dsp:cNvSpPr/>
      </dsp:nvSpPr>
      <dsp:spPr>
        <a:xfrm rot="20520000">
          <a:off x="4301822" y="2744613"/>
          <a:ext cx="755932" cy="5525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4305879" y="2880734"/>
        <a:ext cx="590169" cy="331526"/>
      </dsp:txXfrm>
    </dsp:sp>
    <dsp:sp modelId="{7FC1AAD8-C2F9-314C-9A2A-D91204ABE99F}">
      <dsp:nvSpPr>
        <dsp:cNvPr id="0" name=""/>
        <dsp:cNvSpPr/>
      </dsp:nvSpPr>
      <dsp:spPr>
        <a:xfrm>
          <a:off x="5333325" y="1919735"/>
          <a:ext cx="1469600" cy="130010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Intergenera- tional Experiences</a:t>
          </a:r>
        </a:p>
      </dsp:txBody>
      <dsp:txXfrm>
        <a:off x="5548543" y="2110131"/>
        <a:ext cx="1039164" cy="919313"/>
      </dsp:txXfrm>
    </dsp:sp>
    <dsp:sp modelId="{FDB674C2-D5D1-694B-9EFF-EC881F46E76E}">
      <dsp:nvSpPr>
        <dsp:cNvPr id="0" name=""/>
        <dsp:cNvSpPr/>
      </dsp:nvSpPr>
      <dsp:spPr>
        <a:xfrm rot="1080000">
          <a:off x="4316579" y="3546713"/>
          <a:ext cx="795785" cy="5525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4320636" y="3631610"/>
        <a:ext cx="630022" cy="331526"/>
      </dsp:txXfrm>
    </dsp:sp>
    <dsp:sp modelId="{9888CBC2-9A6B-F249-993B-F0D5953E6F91}">
      <dsp:nvSpPr>
        <dsp:cNvPr id="0" name=""/>
        <dsp:cNvSpPr/>
      </dsp:nvSpPr>
      <dsp:spPr>
        <a:xfrm>
          <a:off x="5418073" y="3612761"/>
          <a:ext cx="1300105" cy="130010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Children’s Program</a:t>
          </a:r>
        </a:p>
      </dsp:txBody>
      <dsp:txXfrm>
        <a:off x="5608469" y="3803157"/>
        <a:ext cx="919313" cy="919313"/>
      </dsp:txXfrm>
    </dsp:sp>
    <dsp:sp modelId="{CE41888A-F93E-6D44-8B8A-AEB31A6BA73D}">
      <dsp:nvSpPr>
        <dsp:cNvPr id="0" name=""/>
        <dsp:cNvSpPr/>
      </dsp:nvSpPr>
      <dsp:spPr>
        <a:xfrm rot="3240000">
          <a:off x="3838493" y="4204742"/>
          <a:ext cx="795785" cy="552544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3872658" y="4248198"/>
        <a:ext cx="630022" cy="331526"/>
      </dsp:txXfrm>
    </dsp:sp>
    <dsp:sp modelId="{6B884499-E168-8A47-BA29-8AB9FB197A84}">
      <dsp:nvSpPr>
        <dsp:cNvPr id="0" name=""/>
        <dsp:cNvSpPr/>
      </dsp:nvSpPr>
      <dsp:spPr>
        <a:xfrm>
          <a:off x="4422937" y="4982448"/>
          <a:ext cx="1300105" cy="1300105"/>
        </a:xfrm>
        <a:prstGeom prst="ellipse">
          <a:avLst/>
        </a:prstGeom>
        <a:solidFill>
          <a:schemeClr val="tx2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Vacation Bible School/Camp</a:t>
          </a:r>
        </a:p>
      </dsp:txBody>
      <dsp:txXfrm>
        <a:off x="4613333" y="5172844"/>
        <a:ext cx="919313" cy="919313"/>
      </dsp:txXfrm>
    </dsp:sp>
    <dsp:sp modelId="{37025DD6-3A36-6546-A149-25EE7BB9DFC6}">
      <dsp:nvSpPr>
        <dsp:cNvPr id="0" name=""/>
        <dsp:cNvSpPr/>
      </dsp:nvSpPr>
      <dsp:spPr>
        <a:xfrm rot="5400000">
          <a:off x="3064933" y="4456087"/>
          <a:ext cx="795785" cy="5525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3147815" y="4483715"/>
        <a:ext cx="630022" cy="331526"/>
      </dsp:txXfrm>
    </dsp:sp>
    <dsp:sp modelId="{BD3EF2EC-1542-4D4E-BB53-9F24015705FC}">
      <dsp:nvSpPr>
        <dsp:cNvPr id="0" name=""/>
        <dsp:cNvSpPr/>
      </dsp:nvSpPr>
      <dsp:spPr>
        <a:xfrm>
          <a:off x="2650026" y="5505622"/>
          <a:ext cx="1625599" cy="13001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Faith Practices @Home: Bible, Prayer, Rituals. Service</a:t>
          </a:r>
          <a:endParaRPr lang="en-US" sz="1400" b="1" kern="1200" dirty="0"/>
        </a:p>
      </dsp:txBody>
      <dsp:txXfrm>
        <a:off x="2888089" y="5696018"/>
        <a:ext cx="1149473" cy="919313"/>
      </dsp:txXfrm>
    </dsp:sp>
    <dsp:sp modelId="{A5D70714-8655-684D-B6C8-0639CE721EE9}">
      <dsp:nvSpPr>
        <dsp:cNvPr id="0" name=""/>
        <dsp:cNvSpPr/>
      </dsp:nvSpPr>
      <dsp:spPr>
        <a:xfrm rot="7560000">
          <a:off x="2291374" y="4204742"/>
          <a:ext cx="795785" cy="5525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 rot="10800000">
        <a:off x="2422972" y="4248198"/>
        <a:ext cx="630022" cy="331526"/>
      </dsp:txXfrm>
    </dsp:sp>
    <dsp:sp modelId="{17B02DBA-48BB-B541-9403-A641DE9F6191}">
      <dsp:nvSpPr>
        <dsp:cNvPr id="0" name=""/>
        <dsp:cNvSpPr/>
      </dsp:nvSpPr>
      <dsp:spPr>
        <a:xfrm>
          <a:off x="1202610" y="4982448"/>
          <a:ext cx="1300105" cy="130010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Milestones </a:t>
          </a:r>
          <a:endParaRPr lang="en-US" sz="1400" b="1" kern="1200" dirty="0"/>
        </a:p>
      </dsp:txBody>
      <dsp:txXfrm>
        <a:off x="1393006" y="5172844"/>
        <a:ext cx="919313" cy="919313"/>
      </dsp:txXfrm>
    </dsp:sp>
    <dsp:sp modelId="{DC1422DD-1787-F640-948F-B50125AF0834}">
      <dsp:nvSpPr>
        <dsp:cNvPr id="0" name=""/>
        <dsp:cNvSpPr/>
      </dsp:nvSpPr>
      <dsp:spPr>
        <a:xfrm rot="9720000">
          <a:off x="1813287" y="3546713"/>
          <a:ext cx="795785" cy="5525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 rot="10800000">
        <a:off x="1974993" y="3631610"/>
        <a:ext cx="630022" cy="331526"/>
      </dsp:txXfrm>
    </dsp:sp>
    <dsp:sp modelId="{EF6892B5-0CCD-7B4D-84F2-C67DEFF4A3B7}">
      <dsp:nvSpPr>
        <dsp:cNvPr id="0" name=""/>
        <dsp:cNvSpPr/>
      </dsp:nvSpPr>
      <dsp:spPr>
        <a:xfrm>
          <a:off x="207474" y="3612761"/>
          <a:ext cx="1300105" cy="130010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Parent Faith Formation</a:t>
          </a:r>
          <a:endParaRPr lang="en-US" sz="1400" b="1" kern="1200" dirty="0"/>
        </a:p>
      </dsp:txBody>
      <dsp:txXfrm>
        <a:off x="397870" y="3803157"/>
        <a:ext cx="919313" cy="919313"/>
      </dsp:txXfrm>
    </dsp:sp>
    <dsp:sp modelId="{B87E8164-2A09-014D-BCC7-FAFC6896DFB8}">
      <dsp:nvSpPr>
        <dsp:cNvPr id="0" name=""/>
        <dsp:cNvSpPr/>
      </dsp:nvSpPr>
      <dsp:spPr>
        <a:xfrm rot="11880000">
          <a:off x="1813287" y="2733344"/>
          <a:ext cx="795785" cy="5525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 rot="10800000">
        <a:off x="1974993" y="2869465"/>
        <a:ext cx="630022" cy="331526"/>
      </dsp:txXfrm>
    </dsp:sp>
    <dsp:sp modelId="{7060B40F-E7BD-F14D-B211-F878BEFC3CF3}">
      <dsp:nvSpPr>
        <dsp:cNvPr id="0" name=""/>
        <dsp:cNvSpPr/>
      </dsp:nvSpPr>
      <dsp:spPr>
        <a:xfrm>
          <a:off x="207474" y="1919735"/>
          <a:ext cx="1300105" cy="130010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Parenting Education &amp;</a:t>
          </a:r>
          <a:br>
            <a:rPr lang="en-US" sz="1400" b="1" kern="1200" dirty="0" smtClean="0"/>
          </a:br>
          <a:r>
            <a:rPr lang="en-US" sz="1400" b="1" kern="1200" dirty="0" smtClean="0"/>
            <a:t>Support Groups</a:t>
          </a:r>
          <a:endParaRPr lang="en-US" sz="1400" b="1" kern="1200" dirty="0"/>
        </a:p>
      </dsp:txBody>
      <dsp:txXfrm>
        <a:off x="397870" y="2110131"/>
        <a:ext cx="919313" cy="919313"/>
      </dsp:txXfrm>
    </dsp:sp>
    <dsp:sp modelId="{B5625117-DC1A-A341-8743-391E46AAD629}">
      <dsp:nvSpPr>
        <dsp:cNvPr id="0" name=""/>
        <dsp:cNvSpPr/>
      </dsp:nvSpPr>
      <dsp:spPr>
        <a:xfrm rot="14040000">
          <a:off x="2291374" y="2075315"/>
          <a:ext cx="795785" cy="552544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 rot="10800000">
        <a:off x="2422972" y="2252877"/>
        <a:ext cx="630022" cy="331526"/>
      </dsp:txXfrm>
    </dsp:sp>
    <dsp:sp modelId="{25B40836-40E3-7B45-B7F9-A6C3761E3182}">
      <dsp:nvSpPr>
        <dsp:cNvPr id="0" name=""/>
        <dsp:cNvSpPr/>
      </dsp:nvSpPr>
      <dsp:spPr>
        <a:xfrm>
          <a:off x="1202610" y="550048"/>
          <a:ext cx="1300105" cy="1300105"/>
        </a:xfrm>
        <a:prstGeom prst="ellipse">
          <a:avLst/>
        </a:prstGeom>
        <a:solidFill>
          <a:schemeClr val="tx2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Mentors for Parents</a:t>
          </a:r>
          <a:endParaRPr lang="en-US" sz="1400" b="1" kern="1200" dirty="0"/>
        </a:p>
      </dsp:txBody>
      <dsp:txXfrm>
        <a:off x="1393006" y="740444"/>
        <a:ext cx="919313" cy="9193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3B9C78-135F-0C4E-96EF-73AF43EEB56E}">
      <dsp:nvSpPr>
        <dsp:cNvPr id="0" name=""/>
        <dsp:cNvSpPr/>
      </dsp:nvSpPr>
      <dsp:spPr>
        <a:xfrm>
          <a:off x="2874986" y="2828460"/>
          <a:ext cx="1175680" cy="11756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0" kern="1200" dirty="0"/>
        </a:p>
      </dsp:txBody>
      <dsp:txXfrm>
        <a:off x="3047160" y="3000634"/>
        <a:ext cx="831332" cy="831332"/>
      </dsp:txXfrm>
    </dsp:sp>
    <dsp:sp modelId="{5A214C2E-C522-1140-BB57-CB899B26B0B6}">
      <dsp:nvSpPr>
        <dsp:cNvPr id="0" name=""/>
        <dsp:cNvSpPr/>
      </dsp:nvSpPr>
      <dsp:spPr>
        <a:xfrm rot="16200000">
          <a:off x="3064933" y="1823970"/>
          <a:ext cx="795785" cy="5525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3147815" y="2017361"/>
        <a:ext cx="630022" cy="331526"/>
      </dsp:txXfrm>
    </dsp:sp>
    <dsp:sp modelId="{BC58D3E3-EFE6-144E-8194-14490B3CAAE7}">
      <dsp:nvSpPr>
        <dsp:cNvPr id="0" name=""/>
        <dsp:cNvSpPr/>
      </dsp:nvSpPr>
      <dsp:spPr>
        <a:xfrm>
          <a:off x="2812773" y="26874"/>
          <a:ext cx="1300105" cy="13001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Bringing Sunday Worship Home</a:t>
          </a:r>
        </a:p>
      </dsp:txBody>
      <dsp:txXfrm>
        <a:off x="3003169" y="217270"/>
        <a:ext cx="919313" cy="919313"/>
      </dsp:txXfrm>
    </dsp:sp>
    <dsp:sp modelId="{3C101D08-7C07-0A4F-8ECB-FC279D74FA41}">
      <dsp:nvSpPr>
        <dsp:cNvPr id="0" name=""/>
        <dsp:cNvSpPr/>
      </dsp:nvSpPr>
      <dsp:spPr>
        <a:xfrm rot="18360000">
          <a:off x="3838493" y="2075315"/>
          <a:ext cx="795785" cy="5525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3872658" y="2252877"/>
        <a:ext cx="630022" cy="331526"/>
      </dsp:txXfrm>
    </dsp:sp>
    <dsp:sp modelId="{F93726A4-587E-904B-AA62-31C63E964FD8}">
      <dsp:nvSpPr>
        <dsp:cNvPr id="0" name=""/>
        <dsp:cNvSpPr/>
      </dsp:nvSpPr>
      <dsp:spPr>
        <a:xfrm>
          <a:off x="4422937" y="550048"/>
          <a:ext cx="1300105" cy="130010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Whole Family Programs</a:t>
          </a:r>
        </a:p>
      </dsp:txBody>
      <dsp:txXfrm>
        <a:off x="4613333" y="740444"/>
        <a:ext cx="919313" cy="919313"/>
      </dsp:txXfrm>
    </dsp:sp>
    <dsp:sp modelId="{DFA5C8F9-9CA4-6B4F-AE00-12BBE142EE19}">
      <dsp:nvSpPr>
        <dsp:cNvPr id="0" name=""/>
        <dsp:cNvSpPr/>
      </dsp:nvSpPr>
      <dsp:spPr>
        <a:xfrm rot="20520000">
          <a:off x="4301822" y="2744613"/>
          <a:ext cx="755932" cy="5525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4305879" y="2880734"/>
        <a:ext cx="590169" cy="331526"/>
      </dsp:txXfrm>
    </dsp:sp>
    <dsp:sp modelId="{7FC1AAD8-C2F9-314C-9A2A-D91204ABE99F}">
      <dsp:nvSpPr>
        <dsp:cNvPr id="0" name=""/>
        <dsp:cNvSpPr/>
      </dsp:nvSpPr>
      <dsp:spPr>
        <a:xfrm>
          <a:off x="5333325" y="1919735"/>
          <a:ext cx="1469600" cy="130010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Intergenera- tional Experiences</a:t>
          </a:r>
        </a:p>
      </dsp:txBody>
      <dsp:txXfrm>
        <a:off x="5548543" y="2110131"/>
        <a:ext cx="1039164" cy="919313"/>
      </dsp:txXfrm>
    </dsp:sp>
    <dsp:sp modelId="{FDB674C2-D5D1-694B-9EFF-EC881F46E76E}">
      <dsp:nvSpPr>
        <dsp:cNvPr id="0" name=""/>
        <dsp:cNvSpPr/>
      </dsp:nvSpPr>
      <dsp:spPr>
        <a:xfrm rot="1080000">
          <a:off x="4316579" y="3546713"/>
          <a:ext cx="795785" cy="5525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4320636" y="3631610"/>
        <a:ext cx="630022" cy="331526"/>
      </dsp:txXfrm>
    </dsp:sp>
    <dsp:sp modelId="{9888CBC2-9A6B-F249-993B-F0D5953E6F91}">
      <dsp:nvSpPr>
        <dsp:cNvPr id="0" name=""/>
        <dsp:cNvSpPr/>
      </dsp:nvSpPr>
      <dsp:spPr>
        <a:xfrm>
          <a:off x="5418073" y="3612761"/>
          <a:ext cx="1300105" cy="130010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Children’s Program</a:t>
          </a:r>
        </a:p>
      </dsp:txBody>
      <dsp:txXfrm>
        <a:off x="5608469" y="3803157"/>
        <a:ext cx="919313" cy="919313"/>
      </dsp:txXfrm>
    </dsp:sp>
    <dsp:sp modelId="{CE41888A-F93E-6D44-8B8A-AEB31A6BA73D}">
      <dsp:nvSpPr>
        <dsp:cNvPr id="0" name=""/>
        <dsp:cNvSpPr/>
      </dsp:nvSpPr>
      <dsp:spPr>
        <a:xfrm rot="3240000">
          <a:off x="3838493" y="4204742"/>
          <a:ext cx="795785" cy="552544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3872658" y="4248198"/>
        <a:ext cx="630022" cy="331526"/>
      </dsp:txXfrm>
    </dsp:sp>
    <dsp:sp modelId="{6B884499-E168-8A47-BA29-8AB9FB197A84}">
      <dsp:nvSpPr>
        <dsp:cNvPr id="0" name=""/>
        <dsp:cNvSpPr/>
      </dsp:nvSpPr>
      <dsp:spPr>
        <a:xfrm>
          <a:off x="4422937" y="4982448"/>
          <a:ext cx="1300105" cy="1300105"/>
        </a:xfrm>
        <a:prstGeom prst="ellipse">
          <a:avLst/>
        </a:prstGeom>
        <a:solidFill>
          <a:schemeClr val="tx2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Vacation Bible School/Camp</a:t>
          </a:r>
        </a:p>
      </dsp:txBody>
      <dsp:txXfrm>
        <a:off x="4613333" y="5172844"/>
        <a:ext cx="919313" cy="919313"/>
      </dsp:txXfrm>
    </dsp:sp>
    <dsp:sp modelId="{37025DD6-3A36-6546-A149-25EE7BB9DFC6}">
      <dsp:nvSpPr>
        <dsp:cNvPr id="0" name=""/>
        <dsp:cNvSpPr/>
      </dsp:nvSpPr>
      <dsp:spPr>
        <a:xfrm rot="5400000">
          <a:off x="3064933" y="4456087"/>
          <a:ext cx="795785" cy="5525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3147815" y="4483715"/>
        <a:ext cx="630022" cy="331526"/>
      </dsp:txXfrm>
    </dsp:sp>
    <dsp:sp modelId="{BD3EF2EC-1542-4D4E-BB53-9F24015705FC}">
      <dsp:nvSpPr>
        <dsp:cNvPr id="0" name=""/>
        <dsp:cNvSpPr/>
      </dsp:nvSpPr>
      <dsp:spPr>
        <a:xfrm>
          <a:off x="2650026" y="5505622"/>
          <a:ext cx="1625599" cy="13001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Faith Practices @Home: Bible, Prayer, Rituals. Service</a:t>
          </a:r>
          <a:endParaRPr lang="en-US" sz="1400" b="1" kern="1200" dirty="0"/>
        </a:p>
      </dsp:txBody>
      <dsp:txXfrm>
        <a:off x="2888089" y="5696018"/>
        <a:ext cx="1149473" cy="919313"/>
      </dsp:txXfrm>
    </dsp:sp>
    <dsp:sp modelId="{A5D70714-8655-684D-B6C8-0639CE721EE9}">
      <dsp:nvSpPr>
        <dsp:cNvPr id="0" name=""/>
        <dsp:cNvSpPr/>
      </dsp:nvSpPr>
      <dsp:spPr>
        <a:xfrm rot="7560000">
          <a:off x="2291374" y="4204742"/>
          <a:ext cx="795785" cy="5525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 rot="10800000">
        <a:off x="2422972" y="4248198"/>
        <a:ext cx="630022" cy="331526"/>
      </dsp:txXfrm>
    </dsp:sp>
    <dsp:sp modelId="{17B02DBA-48BB-B541-9403-A641DE9F6191}">
      <dsp:nvSpPr>
        <dsp:cNvPr id="0" name=""/>
        <dsp:cNvSpPr/>
      </dsp:nvSpPr>
      <dsp:spPr>
        <a:xfrm>
          <a:off x="1202610" y="4982448"/>
          <a:ext cx="1300105" cy="130010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Milestones </a:t>
          </a:r>
          <a:endParaRPr lang="en-US" sz="1400" b="1" kern="1200" dirty="0"/>
        </a:p>
      </dsp:txBody>
      <dsp:txXfrm>
        <a:off x="1393006" y="5172844"/>
        <a:ext cx="919313" cy="919313"/>
      </dsp:txXfrm>
    </dsp:sp>
    <dsp:sp modelId="{DC1422DD-1787-F640-948F-B50125AF0834}">
      <dsp:nvSpPr>
        <dsp:cNvPr id="0" name=""/>
        <dsp:cNvSpPr/>
      </dsp:nvSpPr>
      <dsp:spPr>
        <a:xfrm rot="9720000">
          <a:off x="1813287" y="3546713"/>
          <a:ext cx="795785" cy="5525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 rot="10800000">
        <a:off x="1974993" y="3631610"/>
        <a:ext cx="630022" cy="331526"/>
      </dsp:txXfrm>
    </dsp:sp>
    <dsp:sp modelId="{EF6892B5-0CCD-7B4D-84F2-C67DEFF4A3B7}">
      <dsp:nvSpPr>
        <dsp:cNvPr id="0" name=""/>
        <dsp:cNvSpPr/>
      </dsp:nvSpPr>
      <dsp:spPr>
        <a:xfrm>
          <a:off x="207474" y="3612761"/>
          <a:ext cx="1300105" cy="130010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Parent Faith Formation</a:t>
          </a:r>
          <a:endParaRPr lang="en-US" sz="1400" b="1" kern="1200" dirty="0"/>
        </a:p>
      </dsp:txBody>
      <dsp:txXfrm>
        <a:off x="397870" y="3803157"/>
        <a:ext cx="919313" cy="919313"/>
      </dsp:txXfrm>
    </dsp:sp>
    <dsp:sp modelId="{B87E8164-2A09-014D-BCC7-FAFC6896DFB8}">
      <dsp:nvSpPr>
        <dsp:cNvPr id="0" name=""/>
        <dsp:cNvSpPr/>
      </dsp:nvSpPr>
      <dsp:spPr>
        <a:xfrm rot="11880000">
          <a:off x="1813287" y="2733344"/>
          <a:ext cx="795785" cy="5525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 rot="10800000">
        <a:off x="1974993" y="2869465"/>
        <a:ext cx="630022" cy="331526"/>
      </dsp:txXfrm>
    </dsp:sp>
    <dsp:sp modelId="{7060B40F-E7BD-F14D-B211-F878BEFC3CF3}">
      <dsp:nvSpPr>
        <dsp:cNvPr id="0" name=""/>
        <dsp:cNvSpPr/>
      </dsp:nvSpPr>
      <dsp:spPr>
        <a:xfrm>
          <a:off x="207474" y="1919735"/>
          <a:ext cx="1300105" cy="130010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Parenting Education &amp;</a:t>
          </a:r>
          <a:br>
            <a:rPr lang="en-US" sz="1400" b="1" kern="1200" dirty="0" smtClean="0"/>
          </a:br>
          <a:r>
            <a:rPr lang="en-US" sz="1400" b="1" kern="1200" dirty="0" smtClean="0"/>
            <a:t>Support Groups</a:t>
          </a:r>
          <a:endParaRPr lang="en-US" sz="1400" b="1" kern="1200" dirty="0"/>
        </a:p>
      </dsp:txBody>
      <dsp:txXfrm>
        <a:off x="397870" y="2110131"/>
        <a:ext cx="919313" cy="919313"/>
      </dsp:txXfrm>
    </dsp:sp>
    <dsp:sp modelId="{B5625117-DC1A-A341-8743-391E46AAD629}">
      <dsp:nvSpPr>
        <dsp:cNvPr id="0" name=""/>
        <dsp:cNvSpPr/>
      </dsp:nvSpPr>
      <dsp:spPr>
        <a:xfrm rot="14040000">
          <a:off x="2291374" y="2075315"/>
          <a:ext cx="795785" cy="552544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 rot="10800000">
        <a:off x="2422972" y="2252877"/>
        <a:ext cx="630022" cy="331526"/>
      </dsp:txXfrm>
    </dsp:sp>
    <dsp:sp modelId="{25B40836-40E3-7B45-B7F9-A6C3761E3182}">
      <dsp:nvSpPr>
        <dsp:cNvPr id="0" name=""/>
        <dsp:cNvSpPr/>
      </dsp:nvSpPr>
      <dsp:spPr>
        <a:xfrm>
          <a:off x="1202610" y="550048"/>
          <a:ext cx="1300105" cy="1300105"/>
        </a:xfrm>
        <a:prstGeom prst="ellipse">
          <a:avLst/>
        </a:prstGeom>
        <a:solidFill>
          <a:schemeClr val="tx2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Mentors for Parents</a:t>
          </a:r>
          <a:endParaRPr lang="en-US" sz="1400" b="1" kern="1200" dirty="0"/>
        </a:p>
      </dsp:txBody>
      <dsp:txXfrm>
        <a:off x="1393006" y="740444"/>
        <a:ext cx="919313" cy="91931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D0BE4-436D-DF42-8835-0F0CD1884F38}">
      <dsp:nvSpPr>
        <dsp:cNvPr id="0" name=""/>
        <dsp:cNvSpPr/>
      </dsp:nvSpPr>
      <dsp:spPr>
        <a:xfrm>
          <a:off x="865060" y="2227181"/>
          <a:ext cx="1546901" cy="77345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Content Area</a:t>
          </a:r>
          <a:endParaRPr lang="en-US" sz="2500" kern="1200" dirty="0"/>
        </a:p>
      </dsp:txBody>
      <dsp:txXfrm>
        <a:off x="887714" y="2249835"/>
        <a:ext cx="1501593" cy="728142"/>
      </dsp:txXfrm>
    </dsp:sp>
    <dsp:sp modelId="{4B421628-7764-8B48-8402-D7B93410FBAE}">
      <dsp:nvSpPr>
        <dsp:cNvPr id="0" name=""/>
        <dsp:cNvSpPr/>
      </dsp:nvSpPr>
      <dsp:spPr>
        <a:xfrm rot="18324928">
          <a:off x="1953025" y="1711122"/>
          <a:ext cx="2182821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2182821" y="13315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989866" y="1669867"/>
        <a:ext cx="109141" cy="109141"/>
      </dsp:txXfrm>
    </dsp:sp>
    <dsp:sp modelId="{4F584A9B-E6A1-7144-ABFF-694949592A70}">
      <dsp:nvSpPr>
        <dsp:cNvPr id="0" name=""/>
        <dsp:cNvSpPr/>
      </dsp:nvSpPr>
      <dsp:spPr>
        <a:xfrm>
          <a:off x="3676911" y="448244"/>
          <a:ext cx="1546901" cy="77345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Activity 1</a:t>
          </a:r>
          <a:endParaRPr lang="en-US" sz="2500" kern="1200" dirty="0"/>
        </a:p>
      </dsp:txBody>
      <dsp:txXfrm>
        <a:off x="3699565" y="470898"/>
        <a:ext cx="1501593" cy="728142"/>
      </dsp:txXfrm>
    </dsp:sp>
    <dsp:sp modelId="{81404C1C-2AF5-9146-8097-75965B6E696A}">
      <dsp:nvSpPr>
        <dsp:cNvPr id="0" name=""/>
        <dsp:cNvSpPr/>
      </dsp:nvSpPr>
      <dsp:spPr>
        <a:xfrm rot="19457599">
          <a:off x="5152190" y="599287"/>
          <a:ext cx="762006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762006" y="13315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514143" y="593552"/>
        <a:ext cx="38100" cy="38100"/>
      </dsp:txXfrm>
    </dsp:sp>
    <dsp:sp modelId="{AB8F7B6C-1675-8C4B-B77C-58C147CBA704}">
      <dsp:nvSpPr>
        <dsp:cNvPr id="0" name=""/>
        <dsp:cNvSpPr/>
      </dsp:nvSpPr>
      <dsp:spPr>
        <a:xfrm>
          <a:off x="5842573" y="3509"/>
          <a:ext cx="1546901" cy="77345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Resource</a:t>
          </a:r>
          <a:endParaRPr lang="en-US" sz="2500" kern="1200" dirty="0"/>
        </a:p>
      </dsp:txBody>
      <dsp:txXfrm>
        <a:off x="5865227" y="26163"/>
        <a:ext cx="1501593" cy="728142"/>
      </dsp:txXfrm>
    </dsp:sp>
    <dsp:sp modelId="{3423EC6C-BFCF-FA4E-A87E-928E00E792AA}">
      <dsp:nvSpPr>
        <dsp:cNvPr id="0" name=""/>
        <dsp:cNvSpPr/>
      </dsp:nvSpPr>
      <dsp:spPr>
        <a:xfrm rot="2142401">
          <a:off x="5152190" y="1044021"/>
          <a:ext cx="762006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762006" y="13315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514143" y="1038286"/>
        <a:ext cx="38100" cy="38100"/>
      </dsp:txXfrm>
    </dsp:sp>
    <dsp:sp modelId="{7AECD077-784B-4348-A373-67E1F5781BA3}">
      <dsp:nvSpPr>
        <dsp:cNvPr id="0" name=""/>
        <dsp:cNvSpPr/>
      </dsp:nvSpPr>
      <dsp:spPr>
        <a:xfrm>
          <a:off x="5842573" y="892978"/>
          <a:ext cx="1546901" cy="77345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Resource</a:t>
          </a:r>
          <a:endParaRPr lang="en-US" sz="2500" kern="1200" dirty="0"/>
        </a:p>
      </dsp:txBody>
      <dsp:txXfrm>
        <a:off x="5865227" y="915632"/>
        <a:ext cx="1501593" cy="728142"/>
      </dsp:txXfrm>
    </dsp:sp>
    <dsp:sp modelId="{87241616-3DE6-7541-9361-AD0DC340EF02}">
      <dsp:nvSpPr>
        <dsp:cNvPr id="0" name=""/>
        <dsp:cNvSpPr/>
      </dsp:nvSpPr>
      <dsp:spPr>
        <a:xfrm>
          <a:off x="2411962" y="2600591"/>
          <a:ext cx="1264948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264948" y="13315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3012813" y="2582283"/>
        <a:ext cx="63247" cy="63247"/>
      </dsp:txXfrm>
    </dsp:sp>
    <dsp:sp modelId="{8B9A6741-112D-5B44-931F-15302F01C809}">
      <dsp:nvSpPr>
        <dsp:cNvPr id="0" name=""/>
        <dsp:cNvSpPr/>
      </dsp:nvSpPr>
      <dsp:spPr>
        <a:xfrm>
          <a:off x="3676911" y="2227181"/>
          <a:ext cx="1546901" cy="77345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Activity 2</a:t>
          </a:r>
          <a:endParaRPr lang="en-US" sz="2500" kern="1200" dirty="0"/>
        </a:p>
      </dsp:txBody>
      <dsp:txXfrm>
        <a:off x="3699565" y="2249835"/>
        <a:ext cx="1501593" cy="728142"/>
      </dsp:txXfrm>
    </dsp:sp>
    <dsp:sp modelId="{49B93A5D-10D1-E649-A8C5-9B4DA67F424A}">
      <dsp:nvSpPr>
        <dsp:cNvPr id="0" name=""/>
        <dsp:cNvSpPr/>
      </dsp:nvSpPr>
      <dsp:spPr>
        <a:xfrm rot="19457599">
          <a:off x="5152190" y="2378224"/>
          <a:ext cx="762006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762006" y="13315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514143" y="2372489"/>
        <a:ext cx="38100" cy="38100"/>
      </dsp:txXfrm>
    </dsp:sp>
    <dsp:sp modelId="{4E6941D7-4779-2749-BFAA-34CB83AB58D1}">
      <dsp:nvSpPr>
        <dsp:cNvPr id="0" name=""/>
        <dsp:cNvSpPr/>
      </dsp:nvSpPr>
      <dsp:spPr>
        <a:xfrm>
          <a:off x="5842573" y="1782447"/>
          <a:ext cx="1546901" cy="77345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Resource</a:t>
          </a:r>
          <a:endParaRPr lang="en-US" sz="2500" kern="1200" dirty="0"/>
        </a:p>
      </dsp:txBody>
      <dsp:txXfrm>
        <a:off x="5865227" y="1805101"/>
        <a:ext cx="1501593" cy="728142"/>
      </dsp:txXfrm>
    </dsp:sp>
    <dsp:sp modelId="{28F5E510-1CAD-034A-BFA9-E8C19F54C1A0}">
      <dsp:nvSpPr>
        <dsp:cNvPr id="0" name=""/>
        <dsp:cNvSpPr/>
      </dsp:nvSpPr>
      <dsp:spPr>
        <a:xfrm rot="2142401">
          <a:off x="5152190" y="2822958"/>
          <a:ext cx="762006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762006" y="13315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514143" y="2817224"/>
        <a:ext cx="38100" cy="38100"/>
      </dsp:txXfrm>
    </dsp:sp>
    <dsp:sp modelId="{C75FA8CE-685D-694A-85A6-76A7895BB5F4}">
      <dsp:nvSpPr>
        <dsp:cNvPr id="0" name=""/>
        <dsp:cNvSpPr/>
      </dsp:nvSpPr>
      <dsp:spPr>
        <a:xfrm>
          <a:off x="5842573" y="2671915"/>
          <a:ext cx="1546901" cy="77345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Resource</a:t>
          </a:r>
          <a:endParaRPr lang="en-US" sz="2500" kern="1200" dirty="0"/>
        </a:p>
      </dsp:txBody>
      <dsp:txXfrm>
        <a:off x="5865227" y="2694569"/>
        <a:ext cx="1501593" cy="728142"/>
      </dsp:txXfrm>
    </dsp:sp>
    <dsp:sp modelId="{08A74241-88EA-FE4E-A8B8-525CF0D34D0A}">
      <dsp:nvSpPr>
        <dsp:cNvPr id="0" name=""/>
        <dsp:cNvSpPr/>
      </dsp:nvSpPr>
      <dsp:spPr>
        <a:xfrm rot="3275072">
          <a:off x="1953025" y="3490060"/>
          <a:ext cx="2182821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2182821" y="13315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989866" y="3448805"/>
        <a:ext cx="109141" cy="109141"/>
      </dsp:txXfrm>
    </dsp:sp>
    <dsp:sp modelId="{5061476B-1586-AE46-8DA5-7831992C847E}">
      <dsp:nvSpPr>
        <dsp:cNvPr id="0" name=""/>
        <dsp:cNvSpPr/>
      </dsp:nvSpPr>
      <dsp:spPr>
        <a:xfrm>
          <a:off x="3676911" y="4006118"/>
          <a:ext cx="1546901" cy="77345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Activity 2</a:t>
          </a:r>
          <a:endParaRPr lang="en-US" sz="2500" kern="1200" dirty="0"/>
        </a:p>
      </dsp:txBody>
      <dsp:txXfrm>
        <a:off x="3699565" y="4028772"/>
        <a:ext cx="1501593" cy="728142"/>
      </dsp:txXfrm>
    </dsp:sp>
    <dsp:sp modelId="{84C0767C-A604-C840-90F1-57BC1E0877B4}">
      <dsp:nvSpPr>
        <dsp:cNvPr id="0" name=""/>
        <dsp:cNvSpPr/>
      </dsp:nvSpPr>
      <dsp:spPr>
        <a:xfrm rot="19457599">
          <a:off x="5152190" y="4157161"/>
          <a:ext cx="762006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762006" y="13315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514143" y="4151426"/>
        <a:ext cx="38100" cy="38100"/>
      </dsp:txXfrm>
    </dsp:sp>
    <dsp:sp modelId="{F9268EFC-D573-D648-BC59-AE9548A3F386}">
      <dsp:nvSpPr>
        <dsp:cNvPr id="0" name=""/>
        <dsp:cNvSpPr/>
      </dsp:nvSpPr>
      <dsp:spPr>
        <a:xfrm>
          <a:off x="5842573" y="3561384"/>
          <a:ext cx="1546901" cy="77345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Resource</a:t>
          </a:r>
          <a:endParaRPr lang="en-US" sz="2500" kern="1200" dirty="0"/>
        </a:p>
      </dsp:txBody>
      <dsp:txXfrm>
        <a:off x="5865227" y="3584038"/>
        <a:ext cx="1501593" cy="728142"/>
      </dsp:txXfrm>
    </dsp:sp>
    <dsp:sp modelId="{9FB0EC69-ACD6-6245-AADE-564B1DDAB509}">
      <dsp:nvSpPr>
        <dsp:cNvPr id="0" name=""/>
        <dsp:cNvSpPr/>
      </dsp:nvSpPr>
      <dsp:spPr>
        <a:xfrm rot="2142401">
          <a:off x="5152190" y="4601896"/>
          <a:ext cx="762006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762006" y="13315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514143" y="4596161"/>
        <a:ext cx="38100" cy="38100"/>
      </dsp:txXfrm>
    </dsp:sp>
    <dsp:sp modelId="{1E434061-1E07-9747-A5B0-AE93148FBFF5}">
      <dsp:nvSpPr>
        <dsp:cNvPr id="0" name=""/>
        <dsp:cNvSpPr/>
      </dsp:nvSpPr>
      <dsp:spPr>
        <a:xfrm>
          <a:off x="5842573" y="4450853"/>
          <a:ext cx="1546901" cy="77345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Resource</a:t>
          </a:r>
          <a:endParaRPr lang="en-US" sz="2500" kern="1200" dirty="0"/>
        </a:p>
      </dsp:txBody>
      <dsp:txXfrm>
        <a:off x="5865227" y="4473507"/>
        <a:ext cx="1501593" cy="72814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D0BE4-436D-DF42-8835-0F0CD1884F38}">
      <dsp:nvSpPr>
        <dsp:cNvPr id="0" name=""/>
        <dsp:cNvSpPr/>
      </dsp:nvSpPr>
      <dsp:spPr>
        <a:xfrm>
          <a:off x="226293" y="2747714"/>
          <a:ext cx="1681044" cy="14531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Faith Practices </a:t>
          </a:r>
          <a:br>
            <a:rPr lang="en-US" sz="2400" b="1" kern="1200" dirty="0" smtClean="0">
              <a:solidFill>
                <a:schemeClr val="tx1"/>
              </a:solidFill>
            </a:rPr>
          </a:br>
          <a:r>
            <a:rPr lang="en-US" sz="2400" b="1" kern="1200" dirty="0" smtClean="0">
              <a:solidFill>
                <a:schemeClr val="tx1"/>
              </a:solidFill>
            </a:rPr>
            <a:t>@ Home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268855" y="2790276"/>
        <a:ext cx="1595920" cy="1368038"/>
      </dsp:txXfrm>
    </dsp:sp>
    <dsp:sp modelId="{4B421628-7764-8B48-8402-D7B93410FBAE}">
      <dsp:nvSpPr>
        <dsp:cNvPr id="0" name=""/>
        <dsp:cNvSpPr/>
      </dsp:nvSpPr>
      <dsp:spPr>
        <a:xfrm rot="18015640">
          <a:off x="1031390" y="1938076"/>
          <a:ext cx="3531585" cy="22060"/>
        </a:xfrm>
        <a:custGeom>
          <a:avLst/>
          <a:gdLst/>
          <a:ahLst/>
          <a:cxnLst/>
          <a:rect l="0" t="0" r="0" b="0"/>
          <a:pathLst>
            <a:path>
              <a:moveTo>
                <a:pt x="0" y="11030"/>
              </a:moveTo>
              <a:lnTo>
                <a:pt x="3531585" y="1103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2708893" y="1860817"/>
        <a:ext cx="176579" cy="176579"/>
      </dsp:txXfrm>
    </dsp:sp>
    <dsp:sp modelId="{4F584A9B-E6A1-7144-ABFF-694949592A70}">
      <dsp:nvSpPr>
        <dsp:cNvPr id="0" name=""/>
        <dsp:cNvSpPr/>
      </dsp:nvSpPr>
      <dsp:spPr>
        <a:xfrm>
          <a:off x="3687027" y="3657"/>
          <a:ext cx="1681044" cy="84052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Daily Devotion</a:t>
          </a:r>
          <a:endParaRPr lang="en-US" sz="2000" kern="1200" dirty="0"/>
        </a:p>
      </dsp:txBody>
      <dsp:txXfrm>
        <a:off x="3711645" y="28275"/>
        <a:ext cx="1631808" cy="791286"/>
      </dsp:txXfrm>
    </dsp:sp>
    <dsp:sp modelId="{81404C1C-2AF5-9146-8097-75965B6E696A}">
      <dsp:nvSpPr>
        <dsp:cNvPr id="0" name=""/>
        <dsp:cNvSpPr/>
      </dsp:nvSpPr>
      <dsp:spPr>
        <a:xfrm rot="21591207">
          <a:off x="5368069" y="411236"/>
          <a:ext cx="1291399" cy="22060"/>
        </a:xfrm>
        <a:custGeom>
          <a:avLst/>
          <a:gdLst/>
          <a:ahLst/>
          <a:cxnLst/>
          <a:rect l="0" t="0" r="0" b="0"/>
          <a:pathLst>
            <a:path>
              <a:moveTo>
                <a:pt x="0" y="11030"/>
              </a:moveTo>
              <a:lnTo>
                <a:pt x="1291399" y="1103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981484" y="389981"/>
        <a:ext cx="64569" cy="64569"/>
      </dsp:txXfrm>
    </dsp:sp>
    <dsp:sp modelId="{AB8F7B6C-1675-8C4B-B77C-58C147CBA704}">
      <dsp:nvSpPr>
        <dsp:cNvPr id="0" name=""/>
        <dsp:cNvSpPr/>
      </dsp:nvSpPr>
      <dsp:spPr>
        <a:xfrm>
          <a:off x="6659467" y="353"/>
          <a:ext cx="1681044" cy="84052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Resources</a:t>
          </a:r>
          <a:endParaRPr lang="en-US" sz="2000" kern="1200" dirty="0"/>
        </a:p>
      </dsp:txBody>
      <dsp:txXfrm>
        <a:off x="6684085" y="24971"/>
        <a:ext cx="1631808" cy="791286"/>
      </dsp:txXfrm>
    </dsp:sp>
    <dsp:sp modelId="{87241616-3DE6-7541-9361-AD0DC340EF02}">
      <dsp:nvSpPr>
        <dsp:cNvPr id="0" name=""/>
        <dsp:cNvSpPr/>
      </dsp:nvSpPr>
      <dsp:spPr>
        <a:xfrm rot="18629976">
          <a:off x="1427017" y="2421376"/>
          <a:ext cx="2740331" cy="22060"/>
        </a:xfrm>
        <a:custGeom>
          <a:avLst/>
          <a:gdLst/>
          <a:ahLst/>
          <a:cxnLst/>
          <a:rect l="0" t="0" r="0" b="0"/>
          <a:pathLst>
            <a:path>
              <a:moveTo>
                <a:pt x="0" y="11030"/>
              </a:moveTo>
              <a:lnTo>
                <a:pt x="2740331" y="1103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 dirty="0"/>
        </a:p>
      </dsp:txBody>
      <dsp:txXfrm>
        <a:off x="2728674" y="2363899"/>
        <a:ext cx="137016" cy="137016"/>
      </dsp:txXfrm>
    </dsp:sp>
    <dsp:sp modelId="{8B9A6741-112D-5B44-931F-15302F01C809}">
      <dsp:nvSpPr>
        <dsp:cNvPr id="0" name=""/>
        <dsp:cNvSpPr/>
      </dsp:nvSpPr>
      <dsp:spPr>
        <a:xfrm>
          <a:off x="3687027" y="970257"/>
          <a:ext cx="1681044" cy="84052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Reading the Bible</a:t>
          </a:r>
          <a:endParaRPr lang="en-US" sz="2000" kern="1200" dirty="0"/>
        </a:p>
      </dsp:txBody>
      <dsp:txXfrm>
        <a:off x="3711645" y="994875"/>
        <a:ext cx="1631808" cy="791286"/>
      </dsp:txXfrm>
    </dsp:sp>
    <dsp:sp modelId="{49B93A5D-10D1-E649-A8C5-9B4DA67F424A}">
      <dsp:nvSpPr>
        <dsp:cNvPr id="0" name=""/>
        <dsp:cNvSpPr/>
      </dsp:nvSpPr>
      <dsp:spPr>
        <a:xfrm>
          <a:off x="5368071" y="1379488"/>
          <a:ext cx="1306507" cy="22060"/>
        </a:xfrm>
        <a:custGeom>
          <a:avLst/>
          <a:gdLst/>
          <a:ahLst/>
          <a:cxnLst/>
          <a:rect l="0" t="0" r="0" b="0"/>
          <a:pathLst>
            <a:path>
              <a:moveTo>
                <a:pt x="0" y="11030"/>
              </a:moveTo>
              <a:lnTo>
                <a:pt x="1306507" y="1103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988663" y="1357856"/>
        <a:ext cx="65325" cy="65325"/>
      </dsp:txXfrm>
    </dsp:sp>
    <dsp:sp modelId="{4E6941D7-4779-2749-BFAA-34CB83AB58D1}">
      <dsp:nvSpPr>
        <dsp:cNvPr id="0" name=""/>
        <dsp:cNvSpPr/>
      </dsp:nvSpPr>
      <dsp:spPr>
        <a:xfrm>
          <a:off x="6674579" y="970257"/>
          <a:ext cx="1681044" cy="84052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Resources</a:t>
          </a:r>
          <a:endParaRPr lang="en-US" sz="2000" kern="1200" dirty="0"/>
        </a:p>
      </dsp:txBody>
      <dsp:txXfrm>
        <a:off x="6699197" y="994875"/>
        <a:ext cx="1631808" cy="791286"/>
      </dsp:txXfrm>
    </dsp:sp>
    <dsp:sp modelId="{08A74241-88EA-FE4E-A8B8-525CF0D34D0A}">
      <dsp:nvSpPr>
        <dsp:cNvPr id="0" name=""/>
        <dsp:cNvSpPr/>
      </dsp:nvSpPr>
      <dsp:spPr>
        <a:xfrm rot="19672919">
          <a:off x="1746543" y="2904677"/>
          <a:ext cx="2101278" cy="22060"/>
        </a:xfrm>
        <a:custGeom>
          <a:avLst/>
          <a:gdLst/>
          <a:ahLst/>
          <a:cxnLst/>
          <a:rect l="0" t="0" r="0" b="0"/>
          <a:pathLst>
            <a:path>
              <a:moveTo>
                <a:pt x="0" y="11030"/>
              </a:moveTo>
              <a:lnTo>
                <a:pt x="2101278" y="1103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744650" y="2863175"/>
        <a:ext cx="105063" cy="105063"/>
      </dsp:txXfrm>
    </dsp:sp>
    <dsp:sp modelId="{5061476B-1586-AE46-8DA5-7831992C847E}">
      <dsp:nvSpPr>
        <dsp:cNvPr id="0" name=""/>
        <dsp:cNvSpPr/>
      </dsp:nvSpPr>
      <dsp:spPr>
        <a:xfrm>
          <a:off x="3687027" y="1936858"/>
          <a:ext cx="1681044" cy="84052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Serving</a:t>
          </a:r>
          <a:r>
            <a:rPr lang="en-US" sz="2000" kern="1200" baseline="0" dirty="0" smtClean="0"/>
            <a:t> Others</a:t>
          </a:r>
          <a:endParaRPr lang="en-US" sz="2000" kern="1200" dirty="0"/>
        </a:p>
      </dsp:txBody>
      <dsp:txXfrm>
        <a:off x="3711645" y="1961476"/>
        <a:ext cx="1631808" cy="791286"/>
      </dsp:txXfrm>
    </dsp:sp>
    <dsp:sp modelId="{84C0767C-A604-C840-90F1-57BC1E0877B4}">
      <dsp:nvSpPr>
        <dsp:cNvPr id="0" name=""/>
        <dsp:cNvSpPr/>
      </dsp:nvSpPr>
      <dsp:spPr>
        <a:xfrm>
          <a:off x="5368071" y="2346089"/>
          <a:ext cx="1332043" cy="22060"/>
        </a:xfrm>
        <a:custGeom>
          <a:avLst/>
          <a:gdLst/>
          <a:ahLst/>
          <a:cxnLst/>
          <a:rect l="0" t="0" r="0" b="0"/>
          <a:pathLst>
            <a:path>
              <a:moveTo>
                <a:pt x="0" y="11030"/>
              </a:moveTo>
              <a:lnTo>
                <a:pt x="1332043" y="1103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000792" y="2323818"/>
        <a:ext cx="66602" cy="66602"/>
      </dsp:txXfrm>
    </dsp:sp>
    <dsp:sp modelId="{F9268EFC-D573-D648-BC59-AE9548A3F386}">
      <dsp:nvSpPr>
        <dsp:cNvPr id="0" name=""/>
        <dsp:cNvSpPr/>
      </dsp:nvSpPr>
      <dsp:spPr>
        <a:xfrm>
          <a:off x="6700114" y="1936858"/>
          <a:ext cx="1681044" cy="84052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Resources</a:t>
          </a:r>
          <a:endParaRPr lang="en-US" sz="2000" kern="1200" dirty="0"/>
        </a:p>
      </dsp:txBody>
      <dsp:txXfrm>
        <a:off x="6724732" y="1961476"/>
        <a:ext cx="1631808" cy="791286"/>
      </dsp:txXfrm>
    </dsp:sp>
    <dsp:sp modelId="{2998AF1F-56F1-F840-A7E2-FAB97FAAB4E4}">
      <dsp:nvSpPr>
        <dsp:cNvPr id="0" name=""/>
        <dsp:cNvSpPr/>
      </dsp:nvSpPr>
      <dsp:spPr>
        <a:xfrm rot="21512523">
          <a:off x="1907050" y="3440617"/>
          <a:ext cx="1780264" cy="22060"/>
        </a:xfrm>
        <a:custGeom>
          <a:avLst/>
          <a:gdLst/>
          <a:ahLst/>
          <a:cxnLst/>
          <a:rect l="0" t="0" r="0" b="0"/>
          <a:pathLst>
            <a:path>
              <a:moveTo>
                <a:pt x="0" y="11030"/>
              </a:moveTo>
              <a:lnTo>
                <a:pt x="1780264" y="1103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752676" y="3407141"/>
        <a:ext cx="89013" cy="89013"/>
      </dsp:txXfrm>
    </dsp:sp>
    <dsp:sp modelId="{67BFCFBE-535F-5146-BB2E-7C46B3EBF92F}">
      <dsp:nvSpPr>
        <dsp:cNvPr id="0" name=""/>
        <dsp:cNvSpPr/>
      </dsp:nvSpPr>
      <dsp:spPr>
        <a:xfrm>
          <a:off x="3687027" y="2903459"/>
          <a:ext cx="1681044" cy="10510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Caring Conversations</a:t>
          </a:r>
          <a:endParaRPr lang="en-US" sz="2000" kern="1200" dirty="0"/>
        </a:p>
      </dsp:txBody>
      <dsp:txXfrm>
        <a:off x="3717812" y="2934244"/>
        <a:ext cx="1619474" cy="989511"/>
      </dsp:txXfrm>
    </dsp:sp>
    <dsp:sp modelId="{4F764E94-4D29-BE49-B29D-77303DCB0053}">
      <dsp:nvSpPr>
        <dsp:cNvPr id="0" name=""/>
        <dsp:cNvSpPr/>
      </dsp:nvSpPr>
      <dsp:spPr>
        <a:xfrm rot="10259">
          <a:off x="5368068" y="3419969"/>
          <a:ext cx="1340723" cy="22060"/>
        </a:xfrm>
        <a:custGeom>
          <a:avLst/>
          <a:gdLst/>
          <a:ahLst/>
          <a:cxnLst/>
          <a:rect l="0" t="0" r="0" b="0"/>
          <a:pathLst>
            <a:path>
              <a:moveTo>
                <a:pt x="0" y="11030"/>
              </a:moveTo>
              <a:lnTo>
                <a:pt x="1340723" y="1103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004912" y="3397482"/>
        <a:ext cx="67036" cy="67036"/>
      </dsp:txXfrm>
    </dsp:sp>
    <dsp:sp modelId="{1E6D57F1-660A-1046-A11A-BE6FD11D1BC9}">
      <dsp:nvSpPr>
        <dsp:cNvPr id="0" name=""/>
        <dsp:cNvSpPr/>
      </dsp:nvSpPr>
      <dsp:spPr>
        <a:xfrm>
          <a:off x="6708789" y="3012739"/>
          <a:ext cx="1681044" cy="84052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Resources</a:t>
          </a:r>
          <a:endParaRPr lang="en-US" sz="2000" kern="1200" dirty="0"/>
        </a:p>
      </dsp:txBody>
      <dsp:txXfrm>
        <a:off x="6733407" y="3037357"/>
        <a:ext cx="1631808" cy="791286"/>
      </dsp:txXfrm>
    </dsp:sp>
    <dsp:sp modelId="{3D594DC4-06E6-D047-B2EB-BFC3970330FB}">
      <dsp:nvSpPr>
        <dsp:cNvPr id="0" name=""/>
        <dsp:cNvSpPr/>
      </dsp:nvSpPr>
      <dsp:spPr>
        <a:xfrm rot="1798668">
          <a:off x="1769908" y="3976557"/>
          <a:ext cx="2054547" cy="22060"/>
        </a:xfrm>
        <a:custGeom>
          <a:avLst/>
          <a:gdLst/>
          <a:ahLst/>
          <a:cxnLst/>
          <a:rect l="0" t="0" r="0" b="0"/>
          <a:pathLst>
            <a:path>
              <a:moveTo>
                <a:pt x="0" y="11030"/>
              </a:moveTo>
              <a:lnTo>
                <a:pt x="2054547" y="1103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745819" y="3936224"/>
        <a:ext cx="102727" cy="102727"/>
      </dsp:txXfrm>
    </dsp:sp>
    <dsp:sp modelId="{A76651BC-DDD6-054A-9866-CE6142D07EE9}">
      <dsp:nvSpPr>
        <dsp:cNvPr id="0" name=""/>
        <dsp:cNvSpPr/>
      </dsp:nvSpPr>
      <dsp:spPr>
        <a:xfrm>
          <a:off x="3687027" y="4080619"/>
          <a:ext cx="1681044" cy="84052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Church Year Seasonal</a:t>
          </a:r>
          <a:endParaRPr lang="en-US" sz="2000" kern="1200" dirty="0"/>
        </a:p>
      </dsp:txBody>
      <dsp:txXfrm>
        <a:off x="3711645" y="4105237"/>
        <a:ext cx="1631808" cy="791286"/>
      </dsp:txXfrm>
    </dsp:sp>
    <dsp:sp modelId="{C57085DF-82AB-F94E-9150-568F1FA10FA3}">
      <dsp:nvSpPr>
        <dsp:cNvPr id="0" name=""/>
        <dsp:cNvSpPr/>
      </dsp:nvSpPr>
      <dsp:spPr>
        <a:xfrm rot="66">
          <a:off x="5368071" y="4489862"/>
          <a:ext cx="1315114" cy="22060"/>
        </a:xfrm>
        <a:custGeom>
          <a:avLst/>
          <a:gdLst/>
          <a:ahLst/>
          <a:cxnLst/>
          <a:rect l="0" t="0" r="0" b="0"/>
          <a:pathLst>
            <a:path>
              <a:moveTo>
                <a:pt x="0" y="11030"/>
              </a:moveTo>
              <a:lnTo>
                <a:pt x="1315114" y="1103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992751" y="4468015"/>
        <a:ext cx="65755" cy="65755"/>
      </dsp:txXfrm>
    </dsp:sp>
    <dsp:sp modelId="{878A494C-C525-BD4B-99AC-006D0B8CE9E7}">
      <dsp:nvSpPr>
        <dsp:cNvPr id="0" name=""/>
        <dsp:cNvSpPr/>
      </dsp:nvSpPr>
      <dsp:spPr>
        <a:xfrm>
          <a:off x="6683186" y="4080644"/>
          <a:ext cx="1681044" cy="84052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Resources</a:t>
          </a:r>
          <a:endParaRPr lang="en-US" sz="2000" kern="1200" dirty="0"/>
        </a:p>
      </dsp:txBody>
      <dsp:txXfrm>
        <a:off x="6707804" y="4105262"/>
        <a:ext cx="1631808" cy="791286"/>
      </dsp:txXfrm>
    </dsp:sp>
    <dsp:sp modelId="{C72D80CA-BC11-3C4D-A9E7-E5BE37CABCA7}">
      <dsp:nvSpPr>
        <dsp:cNvPr id="0" name=""/>
        <dsp:cNvSpPr/>
      </dsp:nvSpPr>
      <dsp:spPr>
        <a:xfrm rot="2894326">
          <a:off x="1461136" y="4459857"/>
          <a:ext cx="2672092" cy="22060"/>
        </a:xfrm>
        <a:custGeom>
          <a:avLst/>
          <a:gdLst/>
          <a:ahLst/>
          <a:cxnLst/>
          <a:rect l="0" t="0" r="0" b="0"/>
          <a:pathLst>
            <a:path>
              <a:moveTo>
                <a:pt x="0" y="11030"/>
              </a:moveTo>
              <a:lnTo>
                <a:pt x="2672092" y="1103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 dirty="0"/>
        </a:p>
      </dsp:txBody>
      <dsp:txXfrm>
        <a:off x="2730380" y="4404086"/>
        <a:ext cx="133604" cy="133604"/>
      </dsp:txXfrm>
    </dsp:sp>
    <dsp:sp modelId="{ECC5C7D0-CBF9-324C-B48F-239FD8361C16}">
      <dsp:nvSpPr>
        <dsp:cNvPr id="0" name=""/>
        <dsp:cNvSpPr/>
      </dsp:nvSpPr>
      <dsp:spPr>
        <a:xfrm>
          <a:off x="3687027" y="5047219"/>
          <a:ext cx="1681044" cy="84052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Learning about Faith</a:t>
          </a:r>
          <a:endParaRPr lang="en-US" sz="2000" kern="1200" dirty="0"/>
        </a:p>
      </dsp:txBody>
      <dsp:txXfrm>
        <a:off x="3711645" y="5071837"/>
        <a:ext cx="1631808" cy="791286"/>
      </dsp:txXfrm>
    </dsp:sp>
    <dsp:sp modelId="{06092E06-330A-BF49-BA84-97B59019D316}">
      <dsp:nvSpPr>
        <dsp:cNvPr id="0" name=""/>
        <dsp:cNvSpPr/>
      </dsp:nvSpPr>
      <dsp:spPr>
        <a:xfrm>
          <a:off x="5368071" y="5456450"/>
          <a:ext cx="1292790" cy="22060"/>
        </a:xfrm>
        <a:custGeom>
          <a:avLst/>
          <a:gdLst/>
          <a:ahLst/>
          <a:cxnLst/>
          <a:rect l="0" t="0" r="0" b="0"/>
          <a:pathLst>
            <a:path>
              <a:moveTo>
                <a:pt x="0" y="11030"/>
              </a:moveTo>
              <a:lnTo>
                <a:pt x="1292790" y="1103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982147" y="5435161"/>
        <a:ext cx="64639" cy="64639"/>
      </dsp:txXfrm>
    </dsp:sp>
    <dsp:sp modelId="{3F4D2CAD-9F03-5044-A31E-54BDDECC7B51}">
      <dsp:nvSpPr>
        <dsp:cNvPr id="0" name=""/>
        <dsp:cNvSpPr/>
      </dsp:nvSpPr>
      <dsp:spPr>
        <a:xfrm>
          <a:off x="6660862" y="5047219"/>
          <a:ext cx="1681044" cy="84052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Resources</a:t>
          </a:r>
          <a:endParaRPr lang="en-US" sz="2000" kern="1200" dirty="0"/>
        </a:p>
      </dsp:txBody>
      <dsp:txXfrm>
        <a:off x="6685480" y="5071837"/>
        <a:ext cx="1631808" cy="791286"/>
      </dsp:txXfrm>
    </dsp:sp>
    <dsp:sp modelId="{02C001BC-66C1-2740-9D3D-12E57F4C27CB}">
      <dsp:nvSpPr>
        <dsp:cNvPr id="0" name=""/>
        <dsp:cNvSpPr/>
      </dsp:nvSpPr>
      <dsp:spPr>
        <a:xfrm rot="3538917">
          <a:off x="1070363" y="4943158"/>
          <a:ext cx="3453639" cy="22060"/>
        </a:xfrm>
        <a:custGeom>
          <a:avLst/>
          <a:gdLst/>
          <a:ahLst/>
          <a:cxnLst/>
          <a:rect l="0" t="0" r="0" b="0"/>
          <a:pathLst>
            <a:path>
              <a:moveTo>
                <a:pt x="0" y="11030"/>
              </a:moveTo>
              <a:lnTo>
                <a:pt x="3453639" y="1103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2710841" y="4867847"/>
        <a:ext cx="172681" cy="172681"/>
      </dsp:txXfrm>
    </dsp:sp>
    <dsp:sp modelId="{A5911B43-C820-F547-B78F-DB1AA5137123}">
      <dsp:nvSpPr>
        <dsp:cNvPr id="0" name=""/>
        <dsp:cNvSpPr/>
      </dsp:nvSpPr>
      <dsp:spPr>
        <a:xfrm>
          <a:off x="3687027" y="6013820"/>
          <a:ext cx="1681044" cy="84052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Rituals</a:t>
          </a:r>
          <a:endParaRPr lang="en-US" sz="2000" kern="1200" dirty="0"/>
        </a:p>
      </dsp:txBody>
      <dsp:txXfrm>
        <a:off x="3711645" y="6038438"/>
        <a:ext cx="1631808" cy="791286"/>
      </dsp:txXfrm>
    </dsp:sp>
    <dsp:sp modelId="{2DAF981E-2BB7-1E41-A7A3-D88805C7E463}">
      <dsp:nvSpPr>
        <dsp:cNvPr id="0" name=""/>
        <dsp:cNvSpPr/>
      </dsp:nvSpPr>
      <dsp:spPr>
        <a:xfrm rot="9614">
          <a:off x="5368069" y="6424879"/>
          <a:ext cx="1307420" cy="22060"/>
        </a:xfrm>
        <a:custGeom>
          <a:avLst/>
          <a:gdLst/>
          <a:ahLst/>
          <a:cxnLst/>
          <a:rect l="0" t="0" r="0" b="0"/>
          <a:pathLst>
            <a:path>
              <a:moveTo>
                <a:pt x="0" y="11030"/>
              </a:moveTo>
              <a:lnTo>
                <a:pt x="1307420" y="1103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989094" y="6403224"/>
        <a:ext cx="65371" cy="65371"/>
      </dsp:txXfrm>
    </dsp:sp>
    <dsp:sp modelId="{4084F09D-3C10-D444-A90F-C24A7254D5EB}">
      <dsp:nvSpPr>
        <dsp:cNvPr id="0" name=""/>
        <dsp:cNvSpPr/>
      </dsp:nvSpPr>
      <dsp:spPr>
        <a:xfrm>
          <a:off x="6675487" y="6017476"/>
          <a:ext cx="1681044" cy="84052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Resources</a:t>
          </a:r>
          <a:endParaRPr lang="en-US" sz="2000" kern="1200" dirty="0"/>
        </a:p>
      </dsp:txBody>
      <dsp:txXfrm>
        <a:off x="6700105" y="6042094"/>
        <a:ext cx="1631808" cy="79128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2ECEC8-4857-544D-8401-8FC0D54EBE02}">
      <dsp:nvSpPr>
        <dsp:cNvPr id="0" name=""/>
        <dsp:cNvSpPr/>
      </dsp:nvSpPr>
      <dsp:spPr>
        <a:xfrm rot="2718933">
          <a:off x="3625350" y="3533491"/>
          <a:ext cx="890830" cy="38408"/>
        </a:xfrm>
        <a:custGeom>
          <a:avLst/>
          <a:gdLst/>
          <a:ahLst/>
          <a:cxnLst/>
          <a:rect l="0" t="0" r="0" b="0"/>
          <a:pathLst>
            <a:path>
              <a:moveTo>
                <a:pt x="0" y="19204"/>
              </a:moveTo>
              <a:lnTo>
                <a:pt x="890830" y="19204"/>
              </a:lnTo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AA7C4A-19CA-DE40-B917-B8F949F19D07}">
      <dsp:nvSpPr>
        <dsp:cNvPr id="0" name=""/>
        <dsp:cNvSpPr/>
      </dsp:nvSpPr>
      <dsp:spPr>
        <a:xfrm rot="1089765">
          <a:off x="3701176" y="3170864"/>
          <a:ext cx="2553291" cy="38408"/>
        </a:xfrm>
        <a:custGeom>
          <a:avLst/>
          <a:gdLst/>
          <a:ahLst/>
          <a:cxnLst/>
          <a:rect l="0" t="0" r="0" b="0"/>
          <a:pathLst>
            <a:path>
              <a:moveTo>
                <a:pt x="0" y="19204"/>
              </a:moveTo>
              <a:lnTo>
                <a:pt x="2553291" y="19204"/>
              </a:lnTo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2E7868-62AD-ED43-A8B6-F8742EB19197}">
      <dsp:nvSpPr>
        <dsp:cNvPr id="0" name=""/>
        <dsp:cNvSpPr/>
      </dsp:nvSpPr>
      <dsp:spPr>
        <a:xfrm rot="21181122">
          <a:off x="3754762" y="2310984"/>
          <a:ext cx="2703655" cy="38408"/>
        </a:xfrm>
        <a:custGeom>
          <a:avLst/>
          <a:gdLst/>
          <a:ahLst/>
          <a:cxnLst/>
          <a:rect l="0" t="0" r="0" b="0"/>
          <a:pathLst>
            <a:path>
              <a:moveTo>
                <a:pt x="0" y="19204"/>
              </a:moveTo>
              <a:lnTo>
                <a:pt x="2703655" y="19204"/>
              </a:lnTo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264179-2419-8E40-A735-A67BE3FDE5A5}">
      <dsp:nvSpPr>
        <dsp:cNvPr id="0" name=""/>
        <dsp:cNvSpPr/>
      </dsp:nvSpPr>
      <dsp:spPr>
        <a:xfrm rot="19680689">
          <a:off x="3637228" y="1698560"/>
          <a:ext cx="1680083" cy="38408"/>
        </a:xfrm>
        <a:custGeom>
          <a:avLst/>
          <a:gdLst/>
          <a:ahLst/>
          <a:cxnLst/>
          <a:rect l="0" t="0" r="0" b="0"/>
          <a:pathLst>
            <a:path>
              <a:moveTo>
                <a:pt x="0" y="19204"/>
              </a:moveTo>
              <a:lnTo>
                <a:pt x="1680083" y="19204"/>
              </a:lnTo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3EC000-2BB5-5E44-A164-DB654D776CA6}">
      <dsp:nvSpPr>
        <dsp:cNvPr id="0" name=""/>
        <dsp:cNvSpPr/>
      </dsp:nvSpPr>
      <dsp:spPr>
        <a:xfrm>
          <a:off x="39181" y="762202"/>
          <a:ext cx="3633891" cy="3435592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42A5A6-DD2A-1F4D-8728-D305A9A25B32}">
      <dsp:nvSpPr>
        <dsp:cNvPr id="0" name=""/>
        <dsp:cNvSpPr/>
      </dsp:nvSpPr>
      <dsp:spPr>
        <a:xfrm>
          <a:off x="5073519" y="89224"/>
          <a:ext cx="1542030" cy="1549119"/>
        </a:xfrm>
        <a:prstGeom prst="ellipse">
          <a:avLst/>
        </a:prstGeom>
        <a:solidFill>
          <a:schemeClr val="accent2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Stream it Live </a:t>
          </a:r>
          <a:endParaRPr lang="en-US" sz="2000" b="1" kern="1200" dirty="0"/>
        </a:p>
      </dsp:txBody>
      <dsp:txXfrm>
        <a:off x="5299344" y="316087"/>
        <a:ext cx="1090380" cy="1095393"/>
      </dsp:txXfrm>
    </dsp:sp>
    <dsp:sp modelId="{2D1E19B1-8DDB-8649-86BB-70299C0A3BF8}">
      <dsp:nvSpPr>
        <dsp:cNvPr id="0" name=""/>
        <dsp:cNvSpPr/>
      </dsp:nvSpPr>
      <dsp:spPr>
        <a:xfrm>
          <a:off x="6442730" y="1297600"/>
          <a:ext cx="1542030" cy="154911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Watch on Your Own</a:t>
          </a:r>
          <a:endParaRPr lang="en-US" sz="2000" b="1" kern="1200" dirty="0"/>
        </a:p>
      </dsp:txBody>
      <dsp:txXfrm>
        <a:off x="6668555" y="1524463"/>
        <a:ext cx="1090380" cy="1095393"/>
      </dsp:txXfrm>
    </dsp:sp>
    <dsp:sp modelId="{AFEE9948-8DC4-6F4C-96AB-1A20BA6EF1E7}">
      <dsp:nvSpPr>
        <dsp:cNvPr id="0" name=""/>
        <dsp:cNvSpPr/>
      </dsp:nvSpPr>
      <dsp:spPr>
        <a:xfrm>
          <a:off x="6152768" y="3053906"/>
          <a:ext cx="1542030" cy="154911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Use it in a Small Group</a:t>
          </a:r>
          <a:endParaRPr lang="en-US" sz="2000" b="1" kern="1200" dirty="0"/>
        </a:p>
      </dsp:txBody>
      <dsp:txXfrm>
        <a:off x="6378593" y="3280769"/>
        <a:ext cx="1090380" cy="1095393"/>
      </dsp:txXfrm>
    </dsp:sp>
    <dsp:sp modelId="{14771FCF-18B2-FD4C-8CAD-4902A1904AA8}">
      <dsp:nvSpPr>
        <dsp:cNvPr id="0" name=""/>
        <dsp:cNvSpPr/>
      </dsp:nvSpPr>
      <dsp:spPr>
        <a:xfrm>
          <a:off x="4151727" y="3656735"/>
          <a:ext cx="1531815" cy="1504420"/>
        </a:xfrm>
        <a:prstGeom prst="ellipse">
          <a:avLst/>
        </a:prstGeom>
        <a:solidFill>
          <a:schemeClr val="bg2">
            <a:lumMod val="5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Put in the Online Library</a:t>
          </a:r>
          <a:endParaRPr lang="en-US" sz="2000" b="1" kern="1200" dirty="0"/>
        </a:p>
      </dsp:txBody>
      <dsp:txXfrm>
        <a:off x="4376056" y="3877052"/>
        <a:ext cx="1083157" cy="10637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2D94CB-D5BD-D541-969D-F473C68CD90D}" type="datetimeFigureOut">
              <a:rPr lang="en-US" smtClean="0"/>
              <a:t>5/28/13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2B49A-0DFA-CB4C-8F33-3728889575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262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55AED-FB4B-2245-900C-9664FC745BB0}" type="datetimeFigureOut">
              <a:rPr lang="en-US" smtClean="0"/>
              <a:t>5/28/13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09377-6A85-AF4C-88B7-833447A6C9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00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40DF3-AFDC-4A40-B6EB-325F5DB3928A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6AD8D91A-A2EE-4B54-B3C6-F6C67903BA9C}" type="datetime1">
              <a:rPr lang="en-US" smtClean="0"/>
              <a:pPr/>
              <a:t>5/28/13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85C6-EBAF-49D5-AD4D-BABF4DFAAD59}" type="datetime1">
              <a:rPr lang="en-US" smtClean="0"/>
              <a:pPr/>
              <a:t>5/28/13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6A404122-9A3A-4FD8-98B8-22631F32846C}" type="datetime1">
              <a:rPr lang="en-US" smtClean="0"/>
              <a:pPr/>
              <a:t>5/28/13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A7B8-0EC4-44C9-AFEF-25E144F11C06}" type="datetime1">
              <a:rPr lang="en-US" smtClean="0"/>
              <a:pPr/>
              <a:t>5/28/13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47B5-C739-4DAE-AACD-CC58CA843AC4}" type="datetime1">
              <a:rPr lang="en-US" smtClean="0"/>
              <a:pPr/>
              <a:t>5/28/13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E72AE48-94E6-46E0-BE32-5F0716DE9115}" type="datetime1">
              <a:rPr lang="en-US" smtClean="0"/>
              <a:pPr/>
              <a:t>5/28/13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0884C285-8BCE-48FC-97D9-E2837AF38351}" type="datetime1">
              <a:rPr lang="en-US" smtClean="0"/>
              <a:pPr/>
              <a:t>5/28/13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D3E6-EF16-4488-94A4-211508FE4682}" type="datetime1">
              <a:rPr lang="en-US" smtClean="0"/>
              <a:pPr/>
              <a:t>5/28/13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FB3B-20DA-4D0E-BF16-8262B7156612}" type="datetime1">
              <a:rPr lang="en-US" smtClean="0"/>
              <a:pPr/>
              <a:t>5/28/13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3C2C-6BD0-40EC-8D8D-4D51F089C5EB}" type="datetime1">
              <a:rPr lang="en-US" smtClean="0"/>
              <a:pPr/>
              <a:t>5/28/13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2D377F5C-EDA7-4864-9756-35769B0E62CF}" type="datetime1">
              <a:rPr lang="en-US" smtClean="0"/>
              <a:pPr/>
              <a:t>5/28/13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Drag picture to placeholder or click icon to add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8B99C93-F56F-46AB-9EB8-53614A95B15F}" type="datetime1">
              <a:rPr lang="en-US" smtClean="0"/>
              <a:pPr/>
              <a:t>5/28/13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Cambria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7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Relationship Id="rId3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4" Type="http://schemas.openxmlformats.org/officeDocument/2006/relationships/diagramQuickStyle" Target="../diagrams/quickStyle9.xml"/><Relationship Id="rId5" Type="http://schemas.openxmlformats.org/officeDocument/2006/relationships/diagramColors" Target="../diagrams/colors9.xml"/><Relationship Id="rId6" Type="http://schemas.microsoft.com/office/2007/relationships/diagramDrawing" Target="../diagrams/drawing9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4" Type="http://schemas.openxmlformats.org/officeDocument/2006/relationships/diagramQuickStyle" Target="../diagrams/quickStyle10.xml"/><Relationship Id="rId5" Type="http://schemas.openxmlformats.org/officeDocument/2006/relationships/diagramColors" Target="../diagrams/colors10.xml"/><Relationship Id="rId6" Type="http://schemas.microsoft.com/office/2007/relationships/diagramDrawing" Target="../diagrams/drawing10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4" Type="http://schemas.openxmlformats.org/officeDocument/2006/relationships/diagramQuickStyle" Target="../diagrams/quickStyle11.xml"/><Relationship Id="rId5" Type="http://schemas.openxmlformats.org/officeDocument/2006/relationships/diagramColors" Target="../diagrams/colors11.xml"/><Relationship Id="rId6" Type="http://schemas.microsoft.com/office/2007/relationships/diagramDrawing" Target="../diagrams/drawing11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4" Type="http://schemas.openxmlformats.org/officeDocument/2006/relationships/diagramQuickStyle" Target="../diagrams/quickStyle12.xml"/><Relationship Id="rId5" Type="http://schemas.openxmlformats.org/officeDocument/2006/relationships/diagramColors" Target="../diagrams/colors12.xml"/><Relationship Id="rId6" Type="http://schemas.microsoft.com/office/2007/relationships/diagramDrawing" Target="../diagrams/drawing1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microsoft.com/office/2007/relationships/hdphoto" Target="../media/hdphoto1.wdp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65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jpeg"/><Relationship Id="rId3" Type="http://schemas.openxmlformats.org/officeDocument/2006/relationships/image" Target="../media/image10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4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4" Type="http://schemas.openxmlformats.org/officeDocument/2006/relationships/diagramQuickStyle" Target="../diagrams/quickStyle13.xml"/><Relationship Id="rId5" Type="http://schemas.openxmlformats.org/officeDocument/2006/relationships/diagramColors" Target="../diagrams/colors13.xml"/><Relationship Id="rId6" Type="http://schemas.microsoft.com/office/2007/relationships/diagramDrawing" Target="../diagrams/drawing1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4" Type="http://schemas.openxmlformats.org/officeDocument/2006/relationships/diagramQuickStyle" Target="../diagrams/quickStyle14.xml"/><Relationship Id="rId5" Type="http://schemas.openxmlformats.org/officeDocument/2006/relationships/diagramColors" Target="../diagrams/colors14.xml"/><Relationship Id="rId6" Type="http://schemas.microsoft.com/office/2007/relationships/diagramDrawing" Target="../diagrams/drawing14.xml"/><Relationship Id="rId7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Relationship Id="rId9" Type="http://schemas.openxmlformats.org/officeDocument/2006/relationships/diagramQuickStyle" Target="../diagrams/quickStyle2.xml"/><Relationship Id="rId10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4" Type="http://schemas.openxmlformats.org/officeDocument/2006/relationships/diagramQuickStyle" Target="../diagrams/quickStyle15.xml"/><Relationship Id="rId5" Type="http://schemas.openxmlformats.org/officeDocument/2006/relationships/diagramColors" Target="../diagrams/colors15.xml"/><Relationship Id="rId6" Type="http://schemas.microsoft.com/office/2007/relationships/diagramDrawing" Target="../diagrams/drawing15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4" Type="http://schemas.openxmlformats.org/officeDocument/2006/relationships/diagramQuickStyle" Target="../diagrams/quickStyle16.xml"/><Relationship Id="rId5" Type="http://schemas.openxmlformats.org/officeDocument/2006/relationships/diagramColors" Target="../diagrams/colors16.xml"/><Relationship Id="rId6" Type="http://schemas.microsoft.com/office/2007/relationships/diagramDrawing" Target="../diagrams/drawing16.xml"/><Relationship Id="rId7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4" Type="http://schemas.openxmlformats.org/officeDocument/2006/relationships/diagramQuickStyle" Target="../diagrams/quickStyle17.xml"/><Relationship Id="rId5" Type="http://schemas.openxmlformats.org/officeDocument/2006/relationships/diagramColors" Target="../diagrams/colors17.xml"/><Relationship Id="rId6" Type="http://schemas.microsoft.com/office/2007/relationships/diagramDrawing" Target="../diagrams/drawing17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214378"/>
            <a:ext cx="9144000" cy="727300"/>
          </a:xfrm>
        </p:spPr>
        <p:txBody>
          <a:bodyPr>
            <a:normAutofit/>
          </a:bodyPr>
          <a:lstStyle/>
          <a:p>
            <a:pPr algn="ctr"/>
            <a:r>
              <a:rPr lang="en-US" sz="4000" cap="none" dirty="0" smtClean="0">
                <a:solidFill>
                  <a:schemeClr val="bg1"/>
                </a:solidFill>
              </a:rPr>
              <a:t>Part 2. 21</a:t>
            </a:r>
            <a:r>
              <a:rPr lang="en-US" sz="4000" cap="none" baseline="30000" dirty="0" smtClean="0">
                <a:solidFill>
                  <a:schemeClr val="bg1"/>
                </a:solidFill>
              </a:rPr>
              <a:t>st</a:t>
            </a:r>
            <a:r>
              <a:rPr lang="en-US" sz="4000" cap="none" dirty="0" smtClean="0">
                <a:solidFill>
                  <a:schemeClr val="bg1"/>
                </a:solidFill>
              </a:rPr>
              <a:t> Century Faith Formation</a:t>
            </a:r>
            <a:endParaRPr lang="en-US" sz="4000" cap="none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John Roberto, LifelongFaith Associates</a:t>
            </a:r>
            <a:endParaRPr lang="en-US" dirty="0"/>
          </a:p>
        </p:txBody>
      </p:sp>
      <p:pic>
        <p:nvPicPr>
          <p:cNvPr id="4" name="Picture 3" descr="iStock_000006261879Medium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78" y="151127"/>
            <a:ext cx="3708443" cy="2470111"/>
          </a:xfrm>
          <a:prstGeom prst="rect">
            <a:avLst/>
          </a:prstGeom>
        </p:spPr>
      </p:pic>
      <p:pic>
        <p:nvPicPr>
          <p:cNvPr id="8" name="Picture Placeholder 4" descr="iStock_000009849752Smal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6103" y="282246"/>
            <a:ext cx="4044356" cy="2436692"/>
          </a:xfrm>
          <a:prstGeom prst="rect">
            <a:avLst/>
          </a:prstGeom>
        </p:spPr>
      </p:pic>
      <p:pic>
        <p:nvPicPr>
          <p:cNvPr id="5" name="Picture 4" descr="iStock_000009957221Medium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95" y="2809589"/>
            <a:ext cx="3585458" cy="2388193"/>
          </a:xfrm>
          <a:prstGeom prst="rect">
            <a:avLst/>
          </a:prstGeom>
        </p:spPr>
      </p:pic>
      <p:pic>
        <p:nvPicPr>
          <p:cNvPr id="7" name="Picture 6" descr="iStock_000014294961Medium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9590" y="2860389"/>
            <a:ext cx="4128210" cy="235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2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1600200" y="318621"/>
            <a:ext cx="7315200" cy="401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FFFFFF"/>
                </a:solidFill>
              </a:rPr>
              <a:t>We </a:t>
            </a:r>
            <a:r>
              <a:rPr lang="en-US" sz="3600" b="1" dirty="0">
                <a:solidFill>
                  <a:srgbClr val="FFFFFF"/>
                </a:solidFill>
              </a:rPr>
              <a:t>need new models of </a:t>
            </a:r>
            <a:r>
              <a:rPr lang="en-US" sz="3600" b="1" dirty="0" smtClean="0">
                <a:solidFill>
                  <a:srgbClr val="FFFFFF"/>
                </a:solidFill>
              </a:rPr>
              <a:t>faith formation &amp; learning suited </a:t>
            </a:r>
            <a:r>
              <a:rPr lang="en-US" sz="3600" b="1" dirty="0">
                <a:solidFill>
                  <a:srgbClr val="FFFFFF"/>
                </a:solidFill>
              </a:rPr>
              <a:t>to this historic moment, and not simply </a:t>
            </a:r>
            <a:r>
              <a:rPr lang="en-US" sz="3600" b="1" dirty="0" smtClean="0">
                <a:solidFill>
                  <a:srgbClr val="FFFFFF"/>
                </a:solidFill>
              </a:rPr>
              <a:t>enhancements or makeovers of existing models that were developed in the 19</a:t>
            </a:r>
            <a:r>
              <a:rPr lang="en-US" sz="3600" b="1" baseline="30000" dirty="0" smtClean="0">
                <a:solidFill>
                  <a:srgbClr val="FFFFFF"/>
                </a:solidFill>
              </a:rPr>
              <a:t>th</a:t>
            </a:r>
            <a:r>
              <a:rPr lang="en-US" sz="3600" b="1" dirty="0" smtClean="0">
                <a:solidFill>
                  <a:srgbClr val="FFFFFF"/>
                </a:solidFill>
              </a:rPr>
              <a:t> and 20</a:t>
            </a:r>
            <a:r>
              <a:rPr lang="en-US" sz="3600" b="1" baseline="30000" dirty="0" smtClean="0">
                <a:solidFill>
                  <a:srgbClr val="FFFFFF"/>
                </a:solidFill>
              </a:rPr>
              <a:t>th</a:t>
            </a:r>
            <a:r>
              <a:rPr lang="en-US" sz="3600" b="1" dirty="0" smtClean="0">
                <a:solidFill>
                  <a:srgbClr val="FFFFFF"/>
                </a:solidFill>
              </a:rPr>
              <a:t> century.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21</a:t>
            </a:r>
            <a:r>
              <a:rPr lang="en-US" sz="4000" b="1" baseline="30000" dirty="0" smtClean="0">
                <a:solidFill>
                  <a:schemeClr val="tx1"/>
                </a:solidFill>
              </a:rPr>
              <a:t>st</a:t>
            </a:r>
            <a:r>
              <a:rPr lang="en-US" sz="4000" b="1" dirty="0" smtClean="0">
                <a:solidFill>
                  <a:schemeClr val="tx1"/>
                </a:solidFill>
              </a:rPr>
              <a:t> Century Faith Formation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5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96300" y="709034"/>
            <a:ext cx="7315200" cy="383205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Cambria"/>
                <a:cs typeface="Cambria"/>
              </a:rPr>
              <a:t>You never change things by fighting the existing reality.  To change something, build a new model that makes the existing model obsolete.</a:t>
            </a:r>
            <a:br>
              <a:rPr lang="en-US" sz="4000" b="1" dirty="0">
                <a:solidFill>
                  <a:srgbClr val="FFFFFF"/>
                </a:solidFill>
                <a:latin typeface="Cambria"/>
                <a:cs typeface="Cambria"/>
              </a:rPr>
            </a:br>
            <a:endParaRPr lang="en-US" sz="3200" dirty="0">
              <a:latin typeface="Cambria"/>
              <a:cs typeface="Cambria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</a:rPr>
              <a:t> </a:t>
            </a:r>
            <a:r>
              <a:rPr lang="en-US" sz="4000" b="1" dirty="0">
                <a:solidFill>
                  <a:srgbClr val="000000"/>
                </a:solidFill>
                <a:cs typeface="Cambria"/>
              </a:rPr>
              <a:t>Buckminster </a:t>
            </a:r>
            <a:r>
              <a:rPr lang="en-US" sz="4000" b="1" dirty="0" smtClean="0">
                <a:solidFill>
                  <a:srgbClr val="000000"/>
                </a:solidFill>
                <a:cs typeface="Cambria"/>
              </a:rPr>
              <a:t>Fuller</a:t>
            </a:r>
            <a:endParaRPr lang="en-US" sz="4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24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New Mobile Technologies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57700"/>
            <a:ext cx="5740400" cy="1970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00" y="1700016"/>
            <a:ext cx="4229100" cy="23766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9760" y="4318000"/>
            <a:ext cx="3123288" cy="18804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348" y="1827016"/>
            <a:ext cx="4076700" cy="200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0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lcome_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700" y="1593654"/>
            <a:ext cx="2838620" cy="13446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twit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502" y="4711701"/>
            <a:ext cx="3334243" cy="777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googl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737" y="1644453"/>
            <a:ext cx="3132541" cy="1238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982" y="5728769"/>
            <a:ext cx="3573338" cy="1009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4023" y="3086627"/>
            <a:ext cx="2018977" cy="2476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9" y="4962594"/>
            <a:ext cx="1641092" cy="16410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7642" y="1856379"/>
            <a:ext cx="2501900" cy="10265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7802" y="5728769"/>
            <a:ext cx="2870523" cy="10202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050" y="3801866"/>
            <a:ext cx="3281184" cy="8307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67155" y="3132334"/>
            <a:ext cx="2584289" cy="59333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37" y="3086627"/>
            <a:ext cx="1574274" cy="1574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New Digital Tools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0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mbrace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67" t="12222" r="9420" b="12777"/>
          <a:stretch/>
        </p:blipFill>
        <p:spPr>
          <a:xfrm>
            <a:off x="700640" y="1736933"/>
            <a:ext cx="7597651" cy="507180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New Digital Resources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71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AA2B1E"/>
                </a:solidFill>
              </a:rPr>
              <a:t>21</a:t>
            </a:r>
            <a:r>
              <a:rPr lang="en-US" baseline="30000" dirty="0" smtClean="0">
                <a:solidFill>
                  <a:srgbClr val="AA2B1E"/>
                </a:solidFill>
              </a:rPr>
              <a:t>st</a:t>
            </a:r>
            <a:r>
              <a:rPr lang="en-US" dirty="0" smtClean="0">
                <a:solidFill>
                  <a:srgbClr val="AA2B1E"/>
                </a:solidFill>
              </a:rPr>
              <a:t> Century Faith Formation</a:t>
            </a:r>
            <a:endParaRPr lang="en-US" dirty="0">
              <a:solidFill>
                <a:srgbClr val="AA2B1E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25172704"/>
              </p:ext>
            </p:extLst>
          </p:nvPr>
        </p:nvGraphicFramePr>
        <p:xfrm>
          <a:off x="1135740" y="1558904"/>
          <a:ext cx="6928016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206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21</a:t>
            </a:r>
            <a:r>
              <a:rPr lang="en-US" baseline="30000" dirty="0" smtClean="0">
                <a:solidFill>
                  <a:schemeClr val="accent2"/>
                </a:solidFill>
              </a:rPr>
              <a:t>st</a:t>
            </a:r>
            <a:r>
              <a:rPr lang="en-US" dirty="0" smtClean="0">
                <a:solidFill>
                  <a:schemeClr val="accent2"/>
                </a:solidFill>
              </a:rPr>
              <a:t> Century Faith Formation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689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ct val="80000"/>
              <a:buNone/>
            </a:pPr>
            <a:r>
              <a:rPr lang="en-US" sz="3200" dirty="0"/>
              <a:t>We can now reimagine where, when, and how faith formation &amp; learning take </a:t>
            </a:r>
            <a:r>
              <a:rPr lang="en-US" sz="3200" dirty="0" smtClean="0"/>
              <a:t>place.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SzPct val="80000"/>
              <a:buNone/>
            </a:pPr>
            <a:endParaRPr lang="en-US" sz="1200" dirty="0" smtClean="0">
              <a:cs typeface="Cambria"/>
            </a:endParaRP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SzPct val="80000"/>
              <a:buFont typeface="Wingdings" charset="2"/>
              <a:buChar char="Ø"/>
            </a:pPr>
            <a:r>
              <a:rPr lang="en-US" sz="3200" dirty="0" smtClean="0">
                <a:cs typeface="Cambria"/>
              </a:rPr>
              <a:t>It </a:t>
            </a:r>
            <a:r>
              <a:rPr lang="en-US" sz="3200" dirty="0">
                <a:cs typeface="Cambria"/>
              </a:rPr>
              <a:t>is now </a:t>
            </a:r>
            <a:r>
              <a:rPr lang="en-US" sz="3200" dirty="0" smtClean="0">
                <a:cs typeface="Cambria"/>
              </a:rPr>
              <a:t>possible to </a:t>
            </a:r>
            <a:r>
              <a:rPr lang="en-US" sz="3200" dirty="0">
                <a:cs typeface="Cambria"/>
              </a:rPr>
              <a:t>provide faith formation for everyone, anytime, anywhere, 24 x 7 x 365. </a:t>
            </a:r>
            <a:endParaRPr lang="en-US" sz="3200" dirty="0" smtClean="0">
              <a:cs typeface="Cambria"/>
            </a:endParaRP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SzPct val="80000"/>
              <a:buFont typeface="Wingdings" charset="2"/>
              <a:buChar char="Ø"/>
            </a:pPr>
            <a:r>
              <a:rPr lang="en-US" sz="3200" dirty="0" smtClean="0">
                <a:cs typeface="Cambria"/>
              </a:rPr>
              <a:t>It </a:t>
            </a:r>
            <a:r>
              <a:rPr lang="en-US" sz="3200" dirty="0">
                <a:cs typeface="Cambria"/>
              </a:rPr>
              <a:t>is now possible to </a:t>
            </a:r>
            <a:r>
              <a:rPr lang="en-US" sz="3200" u="sng" dirty="0">
                <a:cs typeface="Cambria"/>
              </a:rPr>
              <a:t>customize</a:t>
            </a:r>
            <a:r>
              <a:rPr lang="en-US" sz="3200" dirty="0">
                <a:cs typeface="Cambria"/>
              </a:rPr>
              <a:t> and </a:t>
            </a:r>
            <a:r>
              <a:rPr lang="en-US" sz="3200" u="sng" dirty="0">
                <a:cs typeface="Cambria"/>
              </a:rPr>
              <a:t>personalize</a:t>
            </a:r>
            <a:r>
              <a:rPr lang="en-US" sz="3200" dirty="0">
                <a:cs typeface="Cambria"/>
              </a:rPr>
              <a:t> faith formation </a:t>
            </a:r>
            <a:r>
              <a:rPr lang="en-US" sz="3200" dirty="0" smtClean="0">
                <a:cs typeface="Cambria"/>
              </a:rPr>
              <a:t>around </a:t>
            </a:r>
            <a:r>
              <a:rPr lang="en-US" sz="3200" dirty="0">
                <a:cs typeface="Cambria"/>
              </a:rPr>
              <a:t>the life tasks and issues, interests, religious and spiritual needs, and busy lives of people. </a:t>
            </a:r>
            <a:endParaRPr lang="en-US" sz="3200" dirty="0" smtClean="0"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16888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A2B1E"/>
                </a:solidFill>
              </a:rPr>
              <a:t>21</a:t>
            </a:r>
            <a:r>
              <a:rPr lang="en-US" baseline="30000" dirty="0" smtClean="0">
                <a:solidFill>
                  <a:srgbClr val="AA2B1E"/>
                </a:solidFill>
              </a:rPr>
              <a:t>st</a:t>
            </a:r>
            <a:r>
              <a:rPr lang="en-US" dirty="0" smtClean="0">
                <a:solidFill>
                  <a:srgbClr val="AA2B1E"/>
                </a:solidFill>
              </a:rPr>
              <a:t> Century Faith Formation</a:t>
            </a:r>
            <a:endParaRPr lang="en-US" dirty="0">
              <a:solidFill>
                <a:srgbClr val="AA2B1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91100"/>
          </a:xfrm>
        </p:spPr>
        <p:txBody>
          <a:bodyPr>
            <a:noAutofit/>
          </a:bodyPr>
          <a:lstStyle/>
          <a:p>
            <a:pPr marL="457200" indent="-457200">
              <a:lnSpc>
                <a:spcPct val="80000"/>
              </a:lnSpc>
              <a:spcBef>
                <a:spcPts val="1200"/>
              </a:spcBef>
              <a:buSzPct val="80000"/>
              <a:buFont typeface="Wingdings" charset="2"/>
              <a:buChar char="Ø"/>
            </a:pPr>
            <a:r>
              <a:rPr lang="en-US" sz="3200" dirty="0" smtClean="0">
                <a:cs typeface="Cambria"/>
              </a:rPr>
              <a:t>It </a:t>
            </a:r>
            <a:r>
              <a:rPr lang="en-US" sz="3200" dirty="0">
                <a:cs typeface="Cambria"/>
              </a:rPr>
              <a:t>is now possible to engage people in a wide diversity of programs, activities, and resources that incorporate a variety of ways to learn—</a:t>
            </a:r>
            <a:r>
              <a:rPr lang="en-US" sz="3200" i="1" dirty="0">
                <a:solidFill>
                  <a:schemeClr val="accent2"/>
                </a:solidFill>
                <a:cs typeface="Cambria"/>
              </a:rPr>
              <a:t>on your own, with a mentor, at home, in small groups, in large groups, in the congregation, and in the community and world</a:t>
            </a:r>
            <a:r>
              <a:rPr lang="en-US" sz="3200" dirty="0">
                <a:cs typeface="Cambria"/>
              </a:rPr>
              <a:t>—delivered in </a:t>
            </a:r>
            <a:r>
              <a:rPr lang="en-US" sz="3200" u="sng" dirty="0">
                <a:cs typeface="Cambria"/>
              </a:rPr>
              <a:t>physical</a:t>
            </a:r>
            <a:r>
              <a:rPr lang="en-US" sz="3200" dirty="0">
                <a:cs typeface="Cambria"/>
              </a:rPr>
              <a:t> gathered settings and </a:t>
            </a:r>
            <a:r>
              <a:rPr lang="en-US" sz="3200" u="sng" dirty="0">
                <a:cs typeface="Cambria"/>
              </a:rPr>
              <a:t>virtual</a:t>
            </a:r>
            <a:r>
              <a:rPr lang="en-US" sz="3200" dirty="0">
                <a:cs typeface="Cambria"/>
              </a:rPr>
              <a:t> online settings. </a:t>
            </a:r>
            <a:endParaRPr lang="en-US" sz="3200" dirty="0" smtClean="0">
              <a:cs typeface="Cambria"/>
            </a:endParaRP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SzPct val="80000"/>
              <a:buFont typeface="Wingdings" charset="2"/>
              <a:buChar char="Ø"/>
            </a:pPr>
            <a:r>
              <a:rPr lang="en-US" sz="3200" dirty="0" smtClean="0">
                <a:cs typeface="Cambria"/>
              </a:rPr>
              <a:t>It </a:t>
            </a:r>
            <a:r>
              <a:rPr lang="en-US" sz="3200" dirty="0">
                <a:cs typeface="Cambria"/>
              </a:rPr>
              <a:t>is now possible to connect people to each </a:t>
            </a:r>
            <a:r>
              <a:rPr lang="en-US" sz="3200" dirty="0" smtClean="0">
                <a:cs typeface="Cambria"/>
              </a:rPr>
              <a:t>other—</a:t>
            </a:r>
            <a:r>
              <a:rPr lang="en-US" sz="3200" dirty="0">
                <a:cs typeface="Cambria"/>
              </a:rPr>
              <a:t>in physical places and virtual spaces. </a:t>
            </a:r>
          </a:p>
        </p:txBody>
      </p:sp>
    </p:spTree>
    <p:extLst>
      <p:ext uri="{BB962C8B-B14F-4D97-AF65-F5344CB8AC3E}">
        <p14:creationId xmlns:p14="http://schemas.microsoft.com/office/powerpoint/2010/main" val="35312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A2B1E"/>
                </a:solidFill>
              </a:rPr>
              <a:t> 21</a:t>
            </a:r>
            <a:r>
              <a:rPr lang="en-US" baseline="30000" dirty="0" smtClean="0">
                <a:solidFill>
                  <a:srgbClr val="AA2B1E"/>
                </a:solidFill>
              </a:rPr>
              <a:t>st</a:t>
            </a:r>
            <a:r>
              <a:rPr lang="en-US" dirty="0" smtClean="0">
                <a:solidFill>
                  <a:srgbClr val="AA2B1E"/>
                </a:solidFill>
              </a:rPr>
              <a:t> Century Faith Formation</a:t>
            </a:r>
            <a:endParaRPr lang="en-US" dirty="0">
              <a:solidFill>
                <a:srgbClr val="AA2B1E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268128963"/>
              </p:ext>
            </p:extLst>
          </p:nvPr>
        </p:nvGraphicFramePr>
        <p:xfrm>
          <a:off x="177364" y="1739900"/>
          <a:ext cx="8788735" cy="4741737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757747"/>
                <a:gridCol w="1757747"/>
                <a:gridCol w="1757747"/>
                <a:gridCol w="1757747"/>
                <a:gridCol w="1757747"/>
              </a:tblGrid>
              <a:tr h="4741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Fully online with options for face-to-face interaction in physical settings.</a:t>
                      </a:r>
                    </a:p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81534" marR="81534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Mostly or fully online with regular interaction</a:t>
                      </a:r>
                      <a:r>
                        <a:rPr kumimoji="0" lang="en-US" sz="2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physical settings.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81534" marR="81534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Online platform that delivers most of the program with support, </a:t>
                      </a:r>
                      <a:r>
                        <a:rPr kumimoji="0" lang="en-US" sz="2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mentoring,  and small groups.</a:t>
                      </a:r>
                    </a:p>
                  </a:txBody>
                  <a:tcPr marL="81534" marR="81534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Programs in physical settings guided by a leader with online components.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81534" marR="81534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200" kern="1200" dirty="0" smtClean="0">
                          <a:solidFill>
                            <a:schemeClr val="tx1"/>
                          </a:solidFill>
                          <a:effectLst/>
                        </a:rPr>
                        <a:t>Programs in physical settings</a:t>
                      </a:r>
                      <a:r>
                        <a:rPr kumimoji="0" lang="en-US" sz="2200" kern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 with </a:t>
                      </a:r>
                      <a:r>
                        <a:rPr kumimoji="0" lang="en-US" sz="2200" kern="1200" dirty="0" smtClean="0">
                          <a:solidFill>
                            <a:schemeClr val="tx1"/>
                          </a:solidFill>
                          <a:effectLst/>
                        </a:rPr>
                        <a:t>online resources to supplement the program. </a:t>
                      </a:r>
                    </a:p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81534" marR="81534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875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21</a:t>
            </a:r>
            <a:r>
              <a:rPr lang="en-US" baseline="30000" dirty="0" smtClean="0">
                <a:solidFill>
                  <a:schemeClr val="accent2"/>
                </a:solidFill>
              </a:rPr>
              <a:t>st</a:t>
            </a:r>
            <a:r>
              <a:rPr lang="en-US" dirty="0" smtClean="0">
                <a:solidFill>
                  <a:schemeClr val="accent2"/>
                </a:solidFill>
              </a:rPr>
              <a:t> Century Faith Formation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600200"/>
            <a:ext cx="8153400" cy="5041900"/>
          </a:xfrm>
        </p:spPr>
        <p:txBody>
          <a:bodyPr>
            <a:noAutofit/>
          </a:bodyPr>
          <a:lstStyle/>
          <a:p>
            <a:pPr marL="118872" indent="0" algn="ctr">
              <a:buNone/>
            </a:pPr>
            <a:r>
              <a:rPr lang="en-US" sz="3200" b="1" dirty="0" smtClean="0">
                <a:solidFill>
                  <a:srgbClr val="AA2B1E"/>
                </a:solidFill>
              </a:rPr>
              <a:t>We are moving from. . .</a:t>
            </a:r>
          </a:p>
          <a:p>
            <a:pPr marL="118872" indent="0" algn="ctr">
              <a:buNone/>
            </a:pPr>
            <a:r>
              <a:rPr lang="en-US" sz="3200" b="1" dirty="0" smtClean="0"/>
              <a:t> One </a:t>
            </a:r>
            <a:r>
              <a:rPr lang="en-US" sz="3200" b="1" dirty="0"/>
              <a:t>Size Fits </a:t>
            </a:r>
            <a:r>
              <a:rPr lang="en-US" sz="3200" b="1" dirty="0" smtClean="0"/>
              <a:t>All </a:t>
            </a:r>
          </a:p>
          <a:p>
            <a:pPr marL="118872" indent="0" algn="ctr">
              <a:buNone/>
            </a:pPr>
            <a:r>
              <a:rPr lang="en-US" sz="3200" b="1" dirty="0" smtClean="0"/>
              <a:t>Faith Formation &amp; Church Programming</a:t>
            </a:r>
          </a:p>
          <a:p>
            <a:pPr marL="118872" indent="0" algn="ctr">
              <a:buNone/>
            </a:pPr>
            <a:r>
              <a:rPr lang="en-US" sz="3200" b="1" u="sng" dirty="0" smtClean="0">
                <a:solidFill>
                  <a:srgbClr val="AA2B1E"/>
                </a:solidFill>
              </a:rPr>
              <a:t>to </a:t>
            </a:r>
          </a:p>
          <a:p>
            <a:pPr marL="118872" indent="0" algn="ctr">
              <a:buNone/>
            </a:pPr>
            <a:r>
              <a:rPr lang="en-US" sz="3200" b="1" dirty="0" smtClean="0">
                <a:solidFill>
                  <a:srgbClr val="000000"/>
                </a:solidFill>
              </a:rPr>
              <a:t>Networks of Personalized </a:t>
            </a:r>
            <a:r>
              <a:rPr lang="en-US" sz="3200" b="1" dirty="0">
                <a:solidFill>
                  <a:srgbClr val="000000"/>
                </a:solidFill>
              </a:rPr>
              <a:t>&amp; </a:t>
            </a:r>
            <a:r>
              <a:rPr lang="en-US" sz="3200" b="1" dirty="0" smtClean="0">
                <a:solidFill>
                  <a:srgbClr val="000000"/>
                </a:solidFill>
              </a:rPr>
              <a:t>Customized Faith Formation</a:t>
            </a:r>
          </a:p>
          <a:p>
            <a:pPr marL="118872" indent="0" algn="ctr">
              <a:buNone/>
            </a:pPr>
            <a:r>
              <a:rPr lang="en-US" sz="3200" b="1" dirty="0" smtClean="0">
                <a:solidFill>
                  <a:srgbClr val="000000"/>
                </a:solidFill>
              </a:rPr>
              <a:t>- - - </a:t>
            </a:r>
            <a:endParaRPr lang="en-US" sz="3200" b="1" dirty="0">
              <a:solidFill>
                <a:srgbClr val="000000"/>
              </a:solidFill>
            </a:endParaRPr>
          </a:p>
          <a:p>
            <a:pPr marL="118872" indent="0" algn="ctr">
              <a:buNone/>
            </a:pPr>
            <a:r>
              <a:rPr lang="en-US" sz="3200" b="1" dirty="0" smtClean="0">
                <a:solidFill>
                  <a:srgbClr val="AA2B1E"/>
                </a:solidFill>
              </a:rPr>
              <a:t>From: </a:t>
            </a:r>
            <a:r>
              <a:rPr lang="en-US" sz="3200" b="1" dirty="0" smtClean="0">
                <a:solidFill>
                  <a:srgbClr val="000000"/>
                </a:solidFill>
              </a:rPr>
              <a:t>People being where we are (church)</a:t>
            </a:r>
          </a:p>
          <a:p>
            <a:pPr marL="118872" indent="0" algn="ctr">
              <a:buNone/>
            </a:pPr>
            <a:r>
              <a:rPr lang="en-US" sz="3200" b="1" dirty="0" smtClean="0">
                <a:solidFill>
                  <a:srgbClr val="AA2B1E"/>
                </a:solidFill>
              </a:rPr>
              <a:t>To: </a:t>
            </a:r>
            <a:r>
              <a:rPr lang="en-US" sz="3200" b="1" dirty="0" smtClean="0">
                <a:solidFill>
                  <a:srgbClr val="000000"/>
                </a:solidFill>
              </a:rPr>
              <a:t>Faith formation being where people are!  </a:t>
            </a:r>
            <a:endParaRPr lang="en-US" sz="3200" b="1" dirty="0">
              <a:solidFill>
                <a:srgbClr val="000000"/>
              </a:solidFill>
            </a:endParaRPr>
          </a:p>
          <a:p>
            <a:pPr marL="118872" indent="0" algn="ctr">
              <a:buNone/>
            </a:pPr>
            <a:endParaRPr lang="en-US" sz="12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278707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100" y="596900"/>
            <a:ext cx="79883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halkboard"/>
                <a:cs typeface="Chalkboard"/>
              </a:rPr>
              <a:t>To download the PowerPoint Presentation go to:</a:t>
            </a:r>
          </a:p>
          <a:p>
            <a:pPr algn="ctr"/>
            <a:endParaRPr lang="en-US" sz="4800" b="1" dirty="0" smtClean="0">
              <a:solidFill>
                <a:schemeClr val="bg1"/>
              </a:solidFill>
              <a:latin typeface="Chalkboard"/>
              <a:cs typeface="Chalkboard"/>
            </a:endParaRPr>
          </a:p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halkboard"/>
                <a:cs typeface="Chalkboard"/>
              </a:rPr>
              <a:t>“Presentations” </a:t>
            </a:r>
          </a:p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halkboard"/>
                <a:cs typeface="Chalkboard"/>
              </a:rPr>
              <a:t>on </a:t>
            </a:r>
          </a:p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halkboard"/>
                <a:cs typeface="Chalkboard"/>
              </a:rPr>
              <a:t>www.LifelongFaith.com  </a:t>
            </a:r>
            <a:endParaRPr lang="en-US" sz="4800" b="1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40187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5220" y="1601304"/>
            <a:ext cx="4018171" cy="5129695"/>
          </a:xfrm>
        </p:spPr>
        <p:txBody>
          <a:bodyPr>
            <a:normAutofit lnSpcReduction="10000"/>
          </a:bodyPr>
          <a:lstStyle/>
          <a:p>
            <a:pPr marL="118872" indent="0" algn="ctr">
              <a:buNone/>
            </a:pPr>
            <a:r>
              <a:rPr lang="en-US" sz="3200" b="1" dirty="0" smtClean="0">
                <a:solidFill>
                  <a:srgbClr val="AA2B1E"/>
                </a:solidFill>
              </a:rPr>
              <a:t>Creating Networks of Personalized </a:t>
            </a:r>
            <a:r>
              <a:rPr lang="en-US" sz="3200" b="1" dirty="0">
                <a:solidFill>
                  <a:srgbClr val="AA2B1E"/>
                </a:solidFill>
              </a:rPr>
              <a:t>&amp; Customized </a:t>
            </a:r>
            <a:r>
              <a:rPr lang="en-US" sz="3200" b="1" dirty="0" smtClean="0">
                <a:solidFill>
                  <a:srgbClr val="AA2B1E"/>
                </a:solidFill>
              </a:rPr>
              <a:t>Faith </a:t>
            </a:r>
            <a:r>
              <a:rPr lang="en-US" sz="3200" b="1" dirty="0">
                <a:solidFill>
                  <a:srgbClr val="AA2B1E"/>
                </a:solidFill>
              </a:rPr>
              <a:t>Formation </a:t>
            </a:r>
            <a:r>
              <a:rPr lang="en-US" sz="3200" b="1" dirty="0" smtClean="0">
                <a:solidFill>
                  <a:srgbClr val="AA2B1E"/>
                </a:solidFill>
              </a:rPr>
              <a:t>Activities &amp; Resources</a:t>
            </a:r>
            <a:endParaRPr lang="en-US" sz="3200" b="1" dirty="0">
              <a:solidFill>
                <a:srgbClr val="AA2B1E"/>
              </a:solidFill>
            </a:endParaRPr>
          </a:p>
          <a:p>
            <a:pPr marL="118872" indent="0" algn="ctr">
              <a:buNone/>
            </a:pPr>
            <a:r>
              <a:rPr lang="en-US" sz="2800" b="1" i="1" dirty="0" smtClean="0">
                <a:solidFill>
                  <a:srgbClr val="000000"/>
                </a:solidFill>
              </a:rPr>
              <a:t>focusing on </a:t>
            </a:r>
            <a:r>
              <a:rPr lang="en-US" sz="2800" b="1" i="1" dirty="0">
                <a:solidFill>
                  <a:srgbClr val="000000"/>
                </a:solidFill>
              </a:rPr>
              <a:t>addressing people’s spiritual and </a:t>
            </a:r>
            <a:r>
              <a:rPr lang="en-US" sz="2800" b="1" i="1" dirty="0" smtClean="0">
                <a:solidFill>
                  <a:srgbClr val="000000"/>
                </a:solidFill>
              </a:rPr>
              <a:t>religious diversity </a:t>
            </a:r>
            <a:r>
              <a:rPr lang="en-US" sz="2800" b="1" i="1" dirty="0">
                <a:solidFill>
                  <a:srgbClr val="000000"/>
                </a:solidFill>
              </a:rPr>
              <a:t>by offering a wide variety of religious content and </a:t>
            </a:r>
            <a:r>
              <a:rPr lang="en-US" sz="2800" b="1" i="1" dirty="0" smtClean="0">
                <a:solidFill>
                  <a:srgbClr val="000000"/>
                </a:solidFill>
              </a:rPr>
              <a:t>experiences</a:t>
            </a:r>
          </a:p>
          <a:p>
            <a:pPr marL="118872" indent="0" algn="ctr">
              <a:buNone/>
            </a:pPr>
            <a:endParaRPr lang="en-US" sz="3200" b="1" i="1" dirty="0" smtClean="0"/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6222565"/>
              </p:ext>
            </p:extLst>
          </p:nvPr>
        </p:nvGraphicFramePr>
        <p:xfrm>
          <a:off x="4284871" y="1700696"/>
          <a:ext cx="4671390" cy="5030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 descr="iStock_000019847004Medium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306" y="3346163"/>
            <a:ext cx="2418520" cy="18157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AA2B1E"/>
                </a:solidFill>
              </a:rPr>
              <a:t>21</a:t>
            </a:r>
            <a:r>
              <a:rPr lang="en-US" baseline="30000" dirty="0">
                <a:solidFill>
                  <a:srgbClr val="AA2B1E"/>
                </a:solidFill>
              </a:rPr>
              <a:t>st</a:t>
            </a:r>
            <a:r>
              <a:rPr lang="en-US" dirty="0">
                <a:solidFill>
                  <a:srgbClr val="AA2B1E"/>
                </a:solidFill>
              </a:rPr>
              <a:t> Century Faith Formation</a:t>
            </a:r>
          </a:p>
        </p:txBody>
      </p:sp>
    </p:spTree>
    <p:extLst>
      <p:ext uri="{BB962C8B-B14F-4D97-AF65-F5344CB8AC3E}">
        <p14:creationId xmlns:p14="http://schemas.microsoft.com/office/powerpoint/2010/main" val="273144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58321827"/>
              </p:ext>
            </p:extLst>
          </p:nvPr>
        </p:nvGraphicFramePr>
        <p:xfrm>
          <a:off x="2006600" y="25398"/>
          <a:ext cx="7010400" cy="6832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parents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025" y="2325825"/>
            <a:ext cx="2233475" cy="22334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5688" y="25398"/>
            <a:ext cx="307121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Cambria"/>
                <a:cs typeface="Cambria"/>
              </a:rPr>
              <a:t>Children &amp; Families</a:t>
            </a:r>
          </a:p>
          <a:p>
            <a:r>
              <a:rPr lang="en-US" sz="3600" dirty="0" smtClean="0">
                <a:solidFill>
                  <a:srgbClr val="FFFFFF"/>
                </a:solidFill>
                <a:latin typeface="Cambria"/>
                <a:cs typeface="Cambria"/>
              </a:rPr>
              <a:t>Network</a:t>
            </a:r>
            <a:endParaRPr lang="en-US" sz="3600" dirty="0">
              <a:solidFill>
                <a:srgbClr val="FFFFFF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86884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AA2B1E"/>
                </a:solidFill>
              </a:rPr>
              <a:t>Intergenerational Connections</a:t>
            </a:r>
            <a:endParaRPr lang="en-US" dirty="0">
              <a:solidFill>
                <a:srgbClr val="AA2B1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6448" y="1678608"/>
            <a:ext cx="8150352" cy="4988891"/>
          </a:xfrm>
        </p:spPr>
        <p:txBody>
          <a:bodyPr>
            <a:normAutofit/>
          </a:bodyPr>
          <a:lstStyle/>
          <a:p>
            <a:pPr marL="514350" lvl="0" indent="-514350">
              <a:buClr>
                <a:schemeClr val="accent3"/>
              </a:buClr>
              <a:buSzPct val="100000"/>
              <a:buFont typeface="+mj-lt"/>
              <a:buAutoNum type="arabicPeriod"/>
            </a:pPr>
            <a:r>
              <a:rPr lang="en-US" sz="2800" dirty="0" smtClean="0"/>
              <a:t>Intergenerational Community Life &amp; Events (arts festivals, music and concerts, drama)</a:t>
            </a:r>
            <a:endParaRPr lang="en-US" sz="2800" dirty="0"/>
          </a:p>
          <a:p>
            <a:pPr marL="514350" lvl="0" indent="-514350">
              <a:buClr>
                <a:schemeClr val="accent3"/>
              </a:buClr>
              <a:buSzPct val="100000"/>
              <a:buFont typeface="+mj-lt"/>
              <a:buAutoNum type="arabicPeriod"/>
            </a:pPr>
            <a:r>
              <a:rPr lang="en-US" sz="2800" dirty="0"/>
              <a:t>Intergenerational Mentoring </a:t>
            </a:r>
            <a:r>
              <a:rPr lang="en-US" sz="2800" dirty="0" smtClean="0"/>
              <a:t>(Reverse Mentoring)</a:t>
            </a:r>
            <a:endParaRPr lang="en-US" sz="2800" dirty="0"/>
          </a:p>
          <a:p>
            <a:pPr marL="514350" lvl="0" indent="-514350">
              <a:buClr>
                <a:schemeClr val="accent3"/>
              </a:buClr>
              <a:buSzPct val="100000"/>
              <a:buFont typeface="+mj-lt"/>
              <a:buAutoNum type="arabicPeriod"/>
            </a:pPr>
            <a:r>
              <a:rPr lang="en-US" sz="2800" dirty="0" smtClean="0"/>
              <a:t>Intergenerational </a:t>
            </a:r>
            <a:r>
              <a:rPr lang="en-US" sz="2800" dirty="0"/>
              <a:t>Service</a:t>
            </a:r>
          </a:p>
          <a:p>
            <a:pPr marL="514350" indent="-514350">
              <a:buClr>
                <a:schemeClr val="accent3"/>
              </a:buClr>
              <a:buSzPct val="100000"/>
              <a:buFont typeface="+mj-lt"/>
              <a:buAutoNum type="arabicPeriod"/>
            </a:pPr>
            <a:r>
              <a:rPr lang="en-US" sz="2800" dirty="0"/>
              <a:t>Intergenerational Learning </a:t>
            </a:r>
            <a:endParaRPr lang="en-US" sz="2800" dirty="0" smtClean="0"/>
          </a:p>
          <a:p>
            <a:pPr marL="514350" indent="-514350">
              <a:buClr>
                <a:schemeClr val="accent3"/>
              </a:buClr>
              <a:buSzPct val="100000"/>
              <a:buFont typeface="+mj-lt"/>
              <a:buAutoNum type="arabicPeriod"/>
            </a:pPr>
            <a:r>
              <a:rPr lang="en-US" sz="2800" dirty="0" smtClean="0"/>
              <a:t>Intergenerational Retreats &amp; Camps</a:t>
            </a:r>
          </a:p>
          <a:p>
            <a:pPr marL="514350" indent="-514350">
              <a:buClr>
                <a:schemeClr val="accent3"/>
              </a:buClr>
              <a:buSzPct val="100000"/>
              <a:buFont typeface="+mj-lt"/>
              <a:buAutoNum type="arabicPeriod"/>
            </a:pPr>
            <a:r>
              <a:rPr lang="en-US" sz="2800" dirty="0" smtClean="0"/>
              <a:t>Intergenerational Leadership</a:t>
            </a:r>
            <a:endParaRPr lang="en-US" sz="2800" dirty="0"/>
          </a:p>
          <a:p>
            <a:pPr marL="514350" indent="-514350">
              <a:buClr>
                <a:schemeClr val="accent3"/>
              </a:buClr>
              <a:buSzPct val="100000"/>
              <a:buFont typeface="+mj-lt"/>
              <a:buAutoNum type="arabicPeriod"/>
            </a:pPr>
            <a:r>
              <a:rPr lang="en-US" sz="2800" dirty="0" smtClean="0"/>
              <a:t>“Intergenerationalize” Programs</a:t>
            </a:r>
          </a:p>
        </p:txBody>
      </p:sp>
    </p:spTree>
    <p:extLst>
      <p:ext uri="{BB962C8B-B14F-4D97-AF65-F5344CB8AC3E}">
        <p14:creationId xmlns:p14="http://schemas.microsoft.com/office/powerpoint/2010/main" val="342063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lifeGatherings201213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298" y="355600"/>
            <a:ext cx="6231944" cy="62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3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5227" y="4137428"/>
            <a:ext cx="3909280" cy="2449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761" y="4137428"/>
            <a:ext cx="3869971" cy="25597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8171" y="1878771"/>
            <a:ext cx="3276254" cy="2104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124" y="1878771"/>
            <a:ext cx="3677099" cy="2104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Whole Family Learning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1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342506" cy="990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Targeting the Diversity</a:t>
            </a:r>
            <a:endParaRPr lang="en-US" dirty="0">
              <a:solidFill>
                <a:schemeClr val="accent2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633172973"/>
              </p:ext>
            </p:extLst>
          </p:nvPr>
        </p:nvGraphicFramePr>
        <p:xfrm>
          <a:off x="612775" y="1600198"/>
          <a:ext cx="8153400" cy="5056618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4076700"/>
                <a:gridCol w="4076700"/>
              </a:tblGrid>
              <a:tr h="25283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u="sng" dirty="0" smtClean="0">
                          <a:solidFill>
                            <a:schemeClr val="tx1"/>
                          </a:solidFill>
                        </a:rPr>
                        <a:t>Occasional</a:t>
                      </a:r>
                      <a:r>
                        <a:rPr lang="en-US" sz="2800" b="1" u="sng" baseline="0" dirty="0" smtClean="0">
                          <a:solidFill>
                            <a:schemeClr val="tx1"/>
                          </a:solidFill>
                        </a:rPr>
                        <a:t> Participation and Variable Spiritual Commitment</a:t>
                      </a:r>
                      <a:endParaRPr lang="en-US" sz="2400" b="1" u="sng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548640" indent="-457200" algn="l">
                        <a:buFontTx/>
                        <a:buNone/>
                      </a:pPr>
                      <a:endParaRPr lang="en-US" sz="2400" b="1" baseline="0" dirty="0" smtClean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122813" marR="122813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u="sng" kern="1200" dirty="0" smtClean="0">
                          <a:solidFill>
                            <a:schemeClr val="tx1"/>
                          </a:solidFill>
                        </a:rPr>
                        <a:t>Vibrant Faith &amp; Active Engagement</a:t>
                      </a:r>
                      <a:endParaRPr lang="en-US" sz="2800" b="1" u="sng" dirty="0" smtClean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122813" marR="122813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5283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u="sng" dirty="0" smtClean="0">
                          <a:solidFill>
                            <a:schemeClr val="tx1"/>
                          </a:solidFill>
                        </a:rPr>
                        <a:t>Not Religious Affiliated</a:t>
                      </a:r>
                    </a:p>
                    <a:p>
                      <a:pPr marL="457200" indent="-457200" algn="l">
                        <a:buFontTx/>
                        <a:buNone/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122813" marR="122813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u="sng" dirty="0" smtClean="0">
                          <a:solidFill>
                            <a:schemeClr val="tx1"/>
                          </a:solidFill>
                        </a:rPr>
                        <a:t>Religious But Not Spiritual</a:t>
                      </a:r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122813" marR="122813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548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4600" y="245785"/>
            <a:ext cx="6769100" cy="63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3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Online Platform: </a:t>
            </a:r>
            <a:r>
              <a:rPr lang="en-US" dirty="0" err="1" smtClean="0">
                <a:solidFill>
                  <a:srgbClr val="FFFFFF"/>
                </a:solidFill>
              </a:rPr>
              <a:t>Weebly.com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600" y="2057400"/>
            <a:ext cx="85725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0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6246" y="2482177"/>
            <a:ext cx="1930399" cy="27097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157" y="2063396"/>
            <a:ext cx="6577690" cy="3867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Online Learning Platform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01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60157498"/>
              </p:ext>
            </p:extLst>
          </p:nvPr>
        </p:nvGraphicFramePr>
        <p:xfrm>
          <a:off x="2006600" y="25398"/>
          <a:ext cx="7010400" cy="6832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parents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025" y="2325825"/>
            <a:ext cx="2233475" cy="22334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5688" y="25398"/>
            <a:ext cx="307121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Cambria"/>
                <a:cs typeface="Cambria"/>
              </a:rPr>
              <a:t>Children &amp; Families</a:t>
            </a:r>
          </a:p>
          <a:p>
            <a:r>
              <a:rPr lang="en-US" sz="3600" dirty="0" smtClean="0">
                <a:solidFill>
                  <a:srgbClr val="FFFFFF"/>
                </a:solidFill>
                <a:latin typeface="Cambria"/>
                <a:cs typeface="Cambria"/>
              </a:rPr>
              <a:t>Network</a:t>
            </a:r>
            <a:endParaRPr lang="en-US" sz="3600" dirty="0">
              <a:solidFill>
                <a:srgbClr val="FFFFFF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56878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1st Century Websit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908" y="609031"/>
            <a:ext cx="7290392" cy="5573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164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“Programming” a Content Area</a:t>
            </a:r>
            <a:endParaRPr lang="en-US" dirty="0">
              <a:solidFill>
                <a:schemeClr val="accent2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57925960"/>
              </p:ext>
            </p:extLst>
          </p:nvPr>
        </p:nvGraphicFramePr>
        <p:xfrm>
          <a:off x="142011" y="1541067"/>
          <a:ext cx="8900724" cy="5227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646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27212357"/>
              </p:ext>
            </p:extLst>
          </p:nvPr>
        </p:nvGraphicFramePr>
        <p:xfrm>
          <a:off x="76200" y="0"/>
          <a:ext cx="905509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200" y="29202"/>
            <a:ext cx="2819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  <a:latin typeface="Cambria"/>
                <a:cs typeface="Cambria"/>
              </a:rPr>
              <a:t>Children &amp; Families</a:t>
            </a:r>
          </a:p>
          <a:p>
            <a:r>
              <a:rPr lang="en-US" sz="4400" dirty="0" smtClean="0">
                <a:solidFill>
                  <a:srgbClr val="FFFFFF"/>
                </a:solidFill>
                <a:latin typeface="Cambria"/>
                <a:cs typeface="Cambria"/>
              </a:rPr>
              <a:t>Network</a:t>
            </a:r>
            <a:endParaRPr lang="en-US" sz="4400" dirty="0">
              <a:solidFill>
                <a:srgbClr val="FFFFFF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88113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6624"/>
            <a:ext cx="8229600" cy="5134680"/>
          </a:xfrm>
        </p:spPr>
        <p:txBody>
          <a:bodyPr>
            <a:normAutofit lnSpcReduction="10000"/>
          </a:bodyPr>
          <a:lstStyle/>
          <a:p>
            <a:pPr marL="514350" indent="-514350">
              <a:buSzPct val="80000"/>
              <a:buFont typeface="+mj-lt"/>
              <a:buAutoNum type="arabicPeriod"/>
            </a:pPr>
            <a:r>
              <a:rPr lang="en-US" sz="3200" dirty="0" smtClean="0">
                <a:solidFill>
                  <a:srgbClr val="000000"/>
                </a:solidFill>
              </a:rPr>
              <a:t>Church Programs &amp; Activities</a:t>
            </a:r>
          </a:p>
          <a:p>
            <a:pPr marL="514350" indent="-514350">
              <a:buSzPct val="80000"/>
              <a:buFont typeface="+mj-lt"/>
              <a:buAutoNum type="arabicPeriod"/>
            </a:pPr>
            <a:r>
              <a:rPr lang="en-US" sz="3200" dirty="0" smtClean="0">
                <a:solidFill>
                  <a:srgbClr val="000000"/>
                </a:solidFill>
              </a:rPr>
              <a:t>Community Programs &amp; Activities</a:t>
            </a:r>
          </a:p>
          <a:p>
            <a:pPr marL="514350" indent="-514350">
              <a:buSzPct val="80000"/>
              <a:buFont typeface="+mj-lt"/>
              <a:buAutoNum type="arabicPeriod"/>
            </a:pPr>
            <a:r>
              <a:rPr lang="en-US" sz="3200" dirty="0" smtClean="0">
                <a:solidFill>
                  <a:srgbClr val="000000"/>
                </a:solidFill>
              </a:rPr>
              <a:t>People Resources</a:t>
            </a:r>
          </a:p>
          <a:p>
            <a:pPr marL="514350" indent="-514350">
              <a:buSzPct val="80000"/>
              <a:buFont typeface="+mj-lt"/>
              <a:buAutoNum type="arabicPeriod"/>
            </a:pPr>
            <a:r>
              <a:rPr lang="en-US" sz="3200" dirty="0" smtClean="0">
                <a:solidFill>
                  <a:srgbClr val="000000"/>
                </a:solidFill>
              </a:rPr>
              <a:t>Print Resources</a:t>
            </a:r>
          </a:p>
          <a:p>
            <a:pPr marL="514350" indent="-514350">
              <a:buSzPct val="80000"/>
              <a:buFont typeface="+mj-lt"/>
              <a:buAutoNum type="arabicPeriod"/>
            </a:pPr>
            <a:r>
              <a:rPr lang="en-US" sz="3200" dirty="0" smtClean="0">
                <a:solidFill>
                  <a:srgbClr val="000000"/>
                </a:solidFill>
              </a:rPr>
              <a:t>Audio &amp; Video Resources</a:t>
            </a:r>
          </a:p>
          <a:p>
            <a:pPr marL="514350" indent="-514350">
              <a:buSzPct val="80000"/>
              <a:buFont typeface="+mj-lt"/>
              <a:buAutoNum type="arabicPeriod"/>
            </a:pPr>
            <a:r>
              <a:rPr lang="en-US" sz="3200" dirty="0" smtClean="0">
                <a:solidFill>
                  <a:srgbClr val="000000"/>
                </a:solidFill>
              </a:rPr>
              <a:t>Art, Drama, and Music Resources</a:t>
            </a:r>
          </a:p>
          <a:p>
            <a:pPr marL="514350" indent="-514350">
              <a:buSzPct val="80000"/>
              <a:buFont typeface="+mj-lt"/>
              <a:buAutoNum type="arabicPeriod"/>
            </a:pPr>
            <a:r>
              <a:rPr lang="en-US" sz="3200" dirty="0" smtClean="0">
                <a:solidFill>
                  <a:srgbClr val="000000"/>
                </a:solidFill>
              </a:rPr>
              <a:t>Online Content: Websites, Blogs, Video  </a:t>
            </a:r>
          </a:p>
          <a:p>
            <a:pPr marL="514350" indent="-514350">
              <a:buSzPct val="80000"/>
              <a:buFont typeface="+mj-lt"/>
              <a:buAutoNum type="arabicPeriod"/>
            </a:pPr>
            <a:r>
              <a:rPr lang="en-US" sz="3200" dirty="0" smtClean="0">
                <a:solidFill>
                  <a:srgbClr val="000000"/>
                </a:solidFill>
              </a:rPr>
              <a:t>Online Education: Webinars, Courses</a:t>
            </a:r>
          </a:p>
          <a:p>
            <a:pPr marL="514350" indent="-514350">
              <a:buSzPct val="80000"/>
              <a:buFont typeface="+mj-lt"/>
              <a:buAutoNum type="arabicPeriod"/>
            </a:pPr>
            <a:r>
              <a:rPr lang="en-US" sz="3200" dirty="0" smtClean="0">
                <a:solidFill>
                  <a:srgbClr val="000000"/>
                </a:solidFill>
              </a:rPr>
              <a:t>Apps &amp; Digital Resources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A2B1E"/>
                </a:solidFill>
              </a:rPr>
              <a:t>Faith Formation Content</a:t>
            </a:r>
            <a:endParaRPr lang="en-US" dirty="0">
              <a:solidFill>
                <a:srgbClr val="AA2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4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2648" y="88900"/>
            <a:ext cx="8153400" cy="11303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AA2B1E"/>
                </a:solidFill>
              </a:rPr>
              <a:t>“Programming” a Families &amp; Children Network</a:t>
            </a:r>
            <a:endParaRPr lang="en-US" dirty="0">
              <a:solidFill>
                <a:srgbClr val="AA2B1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42900" y="1498600"/>
            <a:ext cx="8423148" cy="5256756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SzPct val="80000"/>
              <a:buFont typeface="+mj-lt"/>
              <a:buAutoNum type="arabicPeriod"/>
            </a:pPr>
            <a:r>
              <a:rPr lang="en-US" dirty="0" smtClean="0"/>
              <a:t>Differentiate faith formation content</a:t>
            </a:r>
          </a:p>
          <a:p>
            <a:pPr marL="514350" indent="-514350">
              <a:buSzPct val="80000"/>
              <a:buFont typeface="+mj-lt"/>
              <a:buAutoNum type="arabicPeriod"/>
            </a:pPr>
            <a:r>
              <a:rPr lang="en-US" dirty="0" smtClean="0"/>
              <a:t>Flip the classroom to engage children (and parents) </a:t>
            </a:r>
          </a:p>
          <a:p>
            <a:pPr marL="514350" indent="-514350">
              <a:buSzPct val="80000"/>
              <a:buFont typeface="+mj-lt"/>
              <a:buAutoNum type="arabicPeriod"/>
            </a:pPr>
            <a:r>
              <a:rPr lang="en-US" dirty="0" smtClean="0"/>
              <a:t>Extend </a:t>
            </a:r>
            <a:r>
              <a:rPr lang="en-US" dirty="0"/>
              <a:t>and deepen </a:t>
            </a:r>
            <a:r>
              <a:rPr lang="en-US" dirty="0" smtClean="0"/>
              <a:t>gathered experiences with online content - children’s program, VBS, Sunday Worship</a:t>
            </a:r>
            <a:endParaRPr lang="en-US" dirty="0"/>
          </a:p>
          <a:p>
            <a:pPr marL="514350" indent="-514350">
              <a:buSzPct val="80000"/>
              <a:buFont typeface="+mj-lt"/>
              <a:buAutoNum type="arabicPeriod"/>
            </a:pPr>
            <a:r>
              <a:rPr lang="en-US" dirty="0" smtClean="0"/>
              <a:t>Offer online courses &amp; webinars for parents</a:t>
            </a:r>
          </a:p>
          <a:p>
            <a:pPr marL="514350" indent="-514350">
              <a:buSzPct val="80000"/>
              <a:buFont typeface="+mj-lt"/>
              <a:buAutoNum type="arabicPeriod"/>
            </a:pPr>
            <a:r>
              <a:rPr lang="en-US" dirty="0" smtClean="0"/>
              <a:t>Offer a program or small group gathering in different locations: at church, at home, in community settings </a:t>
            </a:r>
          </a:p>
          <a:p>
            <a:pPr marL="514350" indent="-514350">
              <a:buSzPct val="80000"/>
              <a:buFont typeface="+mj-lt"/>
              <a:buAutoNum type="arabicPeriod"/>
            </a:pPr>
            <a:r>
              <a:rPr lang="en-US" dirty="0" smtClean="0"/>
              <a:t>Offer blended programs &amp; experiences – online and gathered, e.g., milestones at church and home</a:t>
            </a:r>
          </a:p>
          <a:p>
            <a:pPr marL="514350" indent="-514350">
              <a:buSzPct val="80000"/>
              <a:buFont typeface="+mj-lt"/>
              <a:buAutoNum type="arabicPeriod"/>
            </a:pPr>
            <a:r>
              <a:rPr lang="en-US" dirty="0" smtClean="0"/>
              <a:t>Provide online church year &amp; calendar faith forming activities</a:t>
            </a:r>
          </a:p>
          <a:p>
            <a:pPr marL="514350" indent="-514350">
              <a:buSzPct val="80000"/>
              <a:buFont typeface="+mj-lt"/>
              <a:buAutoNum type="arabicPeriod"/>
            </a:pPr>
            <a:r>
              <a:rPr lang="en-US" dirty="0" smtClean="0"/>
              <a:t>Provide online resources &amp; apps; recommend family-appropriate media – films, video games, apps, books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0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460500"/>
            <a:ext cx="8153400" cy="3289300"/>
          </a:xfrm>
        </p:spPr>
        <p:txBody>
          <a:bodyPr>
            <a:normAutofit/>
          </a:bodyPr>
          <a:lstStyle/>
          <a:p>
            <a:pPr marL="0" lvl="0" indent="0">
              <a:buSzPct val="80000"/>
              <a:buNone/>
            </a:pPr>
            <a:r>
              <a:rPr lang="en-US" dirty="0" smtClean="0"/>
              <a:t>“Flipping the classroom” so </a:t>
            </a:r>
            <a:r>
              <a:rPr lang="en-US" dirty="0"/>
              <a:t>that children </a:t>
            </a:r>
            <a:r>
              <a:rPr lang="en-US" dirty="0" smtClean="0"/>
              <a:t>and teens are </a:t>
            </a:r>
            <a:r>
              <a:rPr lang="en-US" dirty="0"/>
              <a:t>doing </a:t>
            </a:r>
            <a:r>
              <a:rPr lang="en-US" dirty="0" smtClean="0"/>
              <a:t>project-centered learning with </a:t>
            </a:r>
            <a:r>
              <a:rPr lang="en-US" dirty="0"/>
              <a:t>their parents </a:t>
            </a:r>
            <a:r>
              <a:rPr lang="en-US" dirty="0" smtClean="0"/>
              <a:t>or peers—accessing content online through the network website and connecting via a secure social network such </a:t>
            </a:r>
            <a:r>
              <a:rPr lang="en-US" dirty="0"/>
              <a:t>as </a:t>
            </a:r>
            <a:r>
              <a:rPr lang="en-US" dirty="0" smtClean="0"/>
              <a:t>Edmodo AND then </a:t>
            </a:r>
            <a:r>
              <a:rPr lang="en-US" dirty="0"/>
              <a:t>refocusing “class time” on </a:t>
            </a:r>
            <a:r>
              <a:rPr lang="en-US" dirty="0" smtClean="0"/>
              <a:t>practicing, demonstrating, and performing. 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A2B1E"/>
                </a:solidFill>
              </a:rPr>
              <a:t>Imagine Flipping the Classroom</a:t>
            </a:r>
            <a:endParaRPr lang="en-US" dirty="0">
              <a:solidFill>
                <a:srgbClr val="AA2B1E"/>
              </a:solidFill>
            </a:endParaRPr>
          </a:p>
        </p:txBody>
      </p:sp>
      <p:pic>
        <p:nvPicPr>
          <p:cNvPr id="2" name="Picture 1" descr="screen-capture-1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748" y="4664308"/>
            <a:ext cx="6981952" cy="21936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316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-capture-4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789" y="279399"/>
            <a:ext cx="6880011" cy="626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9900" y="38100"/>
            <a:ext cx="5283200" cy="3530600"/>
          </a:xfrm>
          <a:prstGeom prst="rect">
            <a:avLst/>
          </a:prstGeom>
        </p:spPr>
      </p:pic>
      <p:pic>
        <p:nvPicPr>
          <p:cNvPr id="3" name="Picture 2" descr="screen-capture-1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9900" y="3505200"/>
            <a:ext cx="52832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1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sp_temp_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8901" y="1634714"/>
            <a:ext cx="4899919" cy="51099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12" y="2428502"/>
            <a:ext cx="1856985" cy="18569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612648" y="131385"/>
            <a:ext cx="8153400" cy="1087815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Cambria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Imagine Online, Interactive, Visual Learning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nner by Desig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0"/>
            <a:ext cx="88709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56200" y="4171434"/>
            <a:ext cx="3606800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AA2B1E"/>
                </a:solidFill>
              </a:rPr>
              <a:t>Imagine Streaming &amp; Recording Content </a:t>
            </a:r>
            <a:r>
              <a:rPr lang="en-US" dirty="0" smtClean="0">
                <a:solidFill>
                  <a:srgbClr val="AA2B1E"/>
                </a:solidFill>
              </a:rPr>
              <a:t>for Wider Use</a:t>
            </a:r>
            <a:endParaRPr lang="en-US" dirty="0">
              <a:solidFill>
                <a:srgbClr val="AA2B1E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62287846"/>
              </p:ext>
            </p:extLst>
          </p:nvPr>
        </p:nvGraphicFramePr>
        <p:xfrm>
          <a:off x="186109" y="1552032"/>
          <a:ext cx="8845677" cy="5128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606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946" y="546387"/>
            <a:ext cx="3772383" cy="60195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65213" y="961121"/>
            <a:ext cx="46500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</a:rPr>
              <a:t>If need a scholarship, just email me for details:</a:t>
            </a:r>
          </a:p>
          <a:p>
            <a:r>
              <a:rPr lang="en-US" sz="3000" dirty="0" err="1" smtClean="0">
                <a:solidFill>
                  <a:schemeClr val="bg1"/>
                </a:solidFill>
              </a:rPr>
              <a:t>jroberto@lifelongfaith.com</a:t>
            </a:r>
            <a:endParaRPr lang="en-US" sz="3000" dirty="0" smtClean="0">
              <a:solidFill>
                <a:schemeClr val="bg1"/>
              </a:solidFill>
            </a:endParaRPr>
          </a:p>
          <a:p>
            <a:endParaRPr lang="en-US" sz="3000" dirty="0" smtClean="0">
              <a:solidFill>
                <a:schemeClr val="bg1"/>
              </a:solidFill>
            </a:endParaRPr>
          </a:p>
          <a:p>
            <a:endParaRPr lang="en-US" sz="3000" dirty="0">
              <a:solidFill>
                <a:schemeClr val="bg1"/>
              </a:solidFill>
            </a:endParaRPr>
          </a:p>
          <a:p>
            <a:endParaRPr lang="en-US" sz="3000" dirty="0">
              <a:solidFill>
                <a:schemeClr val="bg1"/>
              </a:solidFill>
            </a:endParaRPr>
          </a:p>
          <a:p>
            <a:r>
              <a:rPr lang="en-US" sz="3000" dirty="0" err="1">
                <a:solidFill>
                  <a:schemeClr val="bg1"/>
                </a:solidFill>
              </a:rPr>
              <a:t>www.vibrantfaith.org</a:t>
            </a:r>
            <a:r>
              <a:rPr lang="en-US" sz="3000" dirty="0">
                <a:solidFill>
                  <a:schemeClr val="bg1"/>
                </a:solidFill>
              </a:rPr>
              <a:t>/faith-formation-</a:t>
            </a:r>
            <a:r>
              <a:rPr lang="en-US" sz="3000" dirty="0" err="1">
                <a:solidFill>
                  <a:schemeClr val="bg1"/>
                </a:solidFill>
              </a:rPr>
              <a:t>training.html</a:t>
            </a:r>
            <a:endParaRPr lang="en-US" sz="3000" dirty="0">
              <a:solidFill>
                <a:schemeClr val="bg1"/>
              </a:solidFill>
            </a:endParaRPr>
          </a:p>
          <a:p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15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58329850"/>
              </p:ext>
            </p:extLst>
          </p:nvPr>
        </p:nvGraphicFramePr>
        <p:xfrm>
          <a:off x="433156" y="1447799"/>
          <a:ext cx="8386763" cy="5260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7500" y="88900"/>
            <a:ext cx="8826500" cy="11303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Imagine Differentiated Faith Formation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05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31169309"/>
              </p:ext>
            </p:extLst>
          </p:nvPr>
        </p:nvGraphicFramePr>
        <p:xfrm>
          <a:off x="2756635" y="1548359"/>
          <a:ext cx="6387365" cy="5254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547100" cy="990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Imagine Extending Events &amp; Programs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749" y="1548359"/>
            <a:ext cx="2817642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Extend a gathered event or program with online content and activities.</a:t>
            </a:r>
          </a:p>
          <a:p>
            <a:pPr marL="457200" indent="-457200">
              <a:buClr>
                <a:schemeClr val="accent2"/>
              </a:buClr>
              <a:buFont typeface="Wingdings" charset="2"/>
              <a:buChar char="ü"/>
            </a:pPr>
            <a:r>
              <a:rPr lang="en-US" sz="2800" dirty="0" smtClean="0"/>
              <a:t>Worship</a:t>
            </a:r>
          </a:p>
          <a:p>
            <a:pPr marL="457200" indent="-457200">
              <a:buClr>
                <a:schemeClr val="accent2"/>
              </a:buClr>
              <a:buFont typeface="Wingdings" charset="2"/>
              <a:buChar char="ü"/>
            </a:pPr>
            <a:r>
              <a:rPr lang="en-US" sz="2800" dirty="0" smtClean="0"/>
              <a:t>Mission Trip</a:t>
            </a:r>
          </a:p>
          <a:p>
            <a:pPr marL="457200" indent="-457200">
              <a:buClr>
                <a:schemeClr val="accent2"/>
              </a:buClr>
              <a:buFont typeface="Wingdings" charset="2"/>
              <a:buChar char="ü"/>
            </a:pPr>
            <a:r>
              <a:rPr lang="en-US" sz="2800" dirty="0" smtClean="0"/>
              <a:t>Children or Youth Program</a:t>
            </a:r>
          </a:p>
          <a:p>
            <a:pPr marL="457200" indent="-457200">
              <a:buClr>
                <a:schemeClr val="accent2"/>
              </a:buClr>
              <a:buFont typeface="Wingdings" charset="2"/>
              <a:buChar char="ü"/>
            </a:pPr>
            <a:r>
              <a:rPr lang="en-US" sz="2800" dirty="0" smtClean="0"/>
              <a:t>Vacation Bible School</a:t>
            </a:r>
          </a:p>
        </p:txBody>
      </p:sp>
    </p:spTree>
    <p:extLst>
      <p:ext uri="{BB962C8B-B14F-4D97-AF65-F5344CB8AC3E}">
        <p14:creationId xmlns:p14="http://schemas.microsoft.com/office/powerpoint/2010/main" val="319610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Imagine Sunday Worship – All Week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6148255"/>
              </p:ext>
            </p:extLst>
          </p:nvPr>
        </p:nvGraphicFramePr>
        <p:xfrm>
          <a:off x="612648" y="1587563"/>
          <a:ext cx="7948391" cy="5125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36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-capture-4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711" y="391477"/>
            <a:ext cx="7964859" cy="6212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603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948" y="476288"/>
            <a:ext cx="7737558" cy="587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6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78" y="530087"/>
            <a:ext cx="7914481" cy="6115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782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2648" y="113157"/>
            <a:ext cx="8153400" cy="990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Imagine Online Courses for Every Adult – Anytime, Anywhere, Any Interest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6" name="Picture 5" descr="screen-capture-2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312" y="1571441"/>
            <a:ext cx="5909039" cy="3414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screen-capture-1.png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4086" y="4185913"/>
            <a:ext cx="5254859" cy="2505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0351" y="1730946"/>
            <a:ext cx="2958594" cy="1706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484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" y="304800"/>
            <a:ext cx="5854700" cy="2781300"/>
          </a:xfrm>
          <a:prstGeom prst="rect">
            <a:avLst/>
          </a:prstGeom>
        </p:spPr>
      </p:pic>
      <p:pic>
        <p:nvPicPr>
          <p:cNvPr id="4" name="Picture 3" descr="screen-capture-1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5400" y="3086100"/>
            <a:ext cx="64897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504" y="448897"/>
            <a:ext cx="7668080" cy="5976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548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980"/>
          <a:stretch/>
        </p:blipFill>
        <p:spPr>
          <a:xfrm>
            <a:off x="799530" y="213307"/>
            <a:ext cx="7394478" cy="63098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85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500"/>
            <a:ext cx="9144000" cy="13335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21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r>
              <a:rPr lang="en-US" dirty="0" smtClean="0">
                <a:solidFill>
                  <a:schemeClr val="bg1"/>
                </a:solidFill>
              </a:rPr>
              <a:t> Century Faith Formation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000"/>
            <a:ext cx="9144000" cy="350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7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-capture-1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319" y="1552034"/>
            <a:ext cx="7039682" cy="5168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057" y="2472764"/>
            <a:ext cx="2441643" cy="35365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5690"/>
            <a:ext cx="8153400" cy="107686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Imagine Faith Forming Activities for Everyone, Anytime, Anywhere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1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7" y="278848"/>
            <a:ext cx="5337439" cy="5949674"/>
          </a:xfrm>
          <a:prstGeom prst="rect">
            <a:avLst/>
          </a:prstGeom>
        </p:spPr>
      </p:pic>
      <p:pic>
        <p:nvPicPr>
          <p:cNvPr id="6" name="Picture 5" descr="screen-capture-1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7446" y="422413"/>
            <a:ext cx="3431579" cy="580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6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ith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1650" y="628650"/>
            <a:ext cx="77724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5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-capture-6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2402" y="189390"/>
            <a:ext cx="2587412" cy="3775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" y="4166967"/>
            <a:ext cx="3588043" cy="26910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7600" y="189390"/>
            <a:ext cx="2441643" cy="353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0" y="4065367"/>
            <a:ext cx="353060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3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039" y="200192"/>
            <a:ext cx="5978010" cy="636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7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4800"/>
            <a:ext cx="9144000" cy="369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9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83" y="141011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Imagine Online Resource Centers – Rich in Content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1433" y="1516589"/>
            <a:ext cx="5607083" cy="5341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872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-capture-1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618" y="470795"/>
            <a:ext cx="7440879" cy="5907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352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810" y="622300"/>
            <a:ext cx="769099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-2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449" y="143779"/>
            <a:ext cx="4911943" cy="4744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creen-capture-5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5523" y="2060844"/>
            <a:ext cx="4565778" cy="4600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957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Stock_000009957221Medium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46" y="4876800"/>
            <a:ext cx="2736962" cy="18230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iStock_000015223372Medium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101" y="196490"/>
            <a:ext cx="2360992" cy="20017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 descr="iStock_000006261879Medium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000" y="2558222"/>
            <a:ext cx="2550811" cy="16990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 descr="200402434-00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40" y="2460430"/>
            <a:ext cx="2436660" cy="1828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 descr="iStock_000014294961Medium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77" y="318241"/>
            <a:ext cx="2995476" cy="171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Content Placeholder 4"/>
          <p:cNvSpPr txBox="1">
            <a:spLocks/>
          </p:cNvSpPr>
          <p:nvPr/>
        </p:nvSpPr>
        <p:spPr>
          <a:xfrm>
            <a:off x="2235200" y="2016541"/>
            <a:ext cx="4635500" cy="29110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algn="ctr"/>
            <a:r>
              <a:rPr lang="en-US" sz="3600" b="1" dirty="0" smtClean="0">
                <a:solidFill>
                  <a:srgbClr val="FFFFFF"/>
                </a:solidFill>
                <a:latin typeface="Chalkboard"/>
                <a:cs typeface="Chalkboard"/>
              </a:rPr>
              <a:t>We Can Now  Provide Faith Formation for </a:t>
            </a:r>
            <a:br>
              <a:rPr lang="en-US" sz="3600" b="1" dirty="0" smtClean="0">
                <a:solidFill>
                  <a:srgbClr val="FFFFFF"/>
                </a:solidFill>
                <a:latin typeface="Chalkboard"/>
                <a:cs typeface="Chalkboard"/>
              </a:rPr>
            </a:br>
            <a:r>
              <a:rPr lang="en-US" sz="3600" b="1" dirty="0" smtClean="0">
                <a:solidFill>
                  <a:srgbClr val="FFFFFF"/>
                </a:solidFill>
                <a:latin typeface="Chalkboard"/>
                <a:cs typeface="Chalkboard"/>
              </a:rPr>
              <a:t>Everyone!</a:t>
            </a:r>
            <a:br>
              <a:rPr lang="en-US" sz="3600" b="1" dirty="0" smtClean="0">
                <a:solidFill>
                  <a:srgbClr val="FFFFFF"/>
                </a:solidFill>
                <a:latin typeface="Chalkboard"/>
                <a:cs typeface="Chalkboard"/>
              </a:rPr>
            </a:br>
            <a:r>
              <a:rPr lang="en-US" sz="3600" b="1" dirty="0" smtClean="0">
                <a:solidFill>
                  <a:srgbClr val="FFFFFF"/>
                </a:solidFill>
                <a:latin typeface="Chalkboard"/>
                <a:cs typeface="Chalkboard"/>
              </a:rPr>
              <a:t>Lifelong &amp; Lifewide</a:t>
            </a:r>
            <a:endParaRPr lang="en-US" sz="3600" dirty="0">
              <a:solidFill>
                <a:srgbClr val="FFFFFF"/>
              </a:solidFill>
              <a:latin typeface="Chalkboard"/>
              <a:cs typeface="Chalkboard"/>
            </a:endParaRPr>
          </a:p>
        </p:txBody>
      </p:sp>
      <p:pic>
        <p:nvPicPr>
          <p:cNvPr id="20" name="Picture 19" descr="iStock_000006387822Medium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694" y="4876800"/>
            <a:ext cx="2657357" cy="17700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0" descr="iStock_000002966961Medium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5532" y="140441"/>
            <a:ext cx="2379107" cy="17772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 descr="iStock_000002380173Medium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6633" y="5080771"/>
            <a:ext cx="2494595" cy="1661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62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783" y="131798"/>
            <a:ext cx="5067688" cy="4864552"/>
          </a:xfrm>
          <a:prstGeom prst="rect">
            <a:avLst/>
          </a:prstGeom>
        </p:spPr>
      </p:pic>
      <p:pic>
        <p:nvPicPr>
          <p:cNvPr id="5" name="Picture 4" descr="screen-capture-1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7785" y="1785266"/>
            <a:ext cx="4013416" cy="500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7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182" y="263161"/>
            <a:ext cx="7959040" cy="623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7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299" y="279399"/>
            <a:ext cx="8153401" cy="618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8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-capture-2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52" y="691113"/>
            <a:ext cx="8646747" cy="5735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261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-capture-6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4000500"/>
            <a:ext cx="7708900" cy="2819775"/>
          </a:xfrm>
          <a:prstGeom prst="rect">
            <a:avLst/>
          </a:prstGeom>
        </p:spPr>
      </p:pic>
      <p:pic>
        <p:nvPicPr>
          <p:cNvPr id="8" name="Picture 7" descr="screen-capture-5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762000" y="-50800"/>
            <a:ext cx="7708900" cy="415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4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-3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101" y="427044"/>
            <a:ext cx="7966092" cy="57875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898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-capture-4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340" y="279399"/>
            <a:ext cx="5522260" cy="6258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29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AA2B1E"/>
                </a:solidFill>
              </a:rPr>
              <a:t>Imagine a Spiritual Resource Center</a:t>
            </a:r>
            <a:endParaRPr lang="en-US" dirty="0">
              <a:solidFill>
                <a:srgbClr val="AA2B1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8" y="1511300"/>
            <a:ext cx="8394702" cy="2082800"/>
          </a:xfrm>
        </p:spPr>
        <p:txBody>
          <a:bodyPr>
            <a:noAutofit/>
          </a:bodyPr>
          <a:lstStyle/>
          <a:p>
            <a:pPr marL="0" lvl="0" indent="0">
              <a:buSzPct val="80000"/>
              <a:buNone/>
            </a:pPr>
            <a:r>
              <a:rPr lang="en-US" sz="3200" dirty="0"/>
              <a:t>O</a:t>
            </a:r>
            <a:r>
              <a:rPr lang="en-US" sz="3200" dirty="0" smtClean="0"/>
              <a:t>nline prayer </a:t>
            </a:r>
            <a:r>
              <a:rPr lang="en-US" sz="3200" dirty="0"/>
              <a:t>center where </a:t>
            </a:r>
            <a:r>
              <a:rPr lang="en-US" sz="3200" dirty="0" smtClean="0"/>
              <a:t>people find daily </a:t>
            </a:r>
            <a:r>
              <a:rPr lang="en-US" sz="3200" dirty="0"/>
              <a:t>prayer </a:t>
            </a:r>
            <a:r>
              <a:rPr lang="en-US" sz="3200" dirty="0" smtClean="0"/>
              <a:t>experiences, </a:t>
            </a:r>
            <a:r>
              <a:rPr lang="en-US" sz="3200" dirty="0"/>
              <a:t>offer prayer intentions, pray for others, learn about spiritual </a:t>
            </a:r>
            <a:r>
              <a:rPr lang="en-US" sz="3200" dirty="0" smtClean="0"/>
              <a:t>practices, and more.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6299" y="3594100"/>
            <a:ext cx="3875018" cy="314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creen-capture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648" y="3585324"/>
            <a:ext cx="3400551" cy="3158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156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876300"/>
            <a:ext cx="8573926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2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9472" y="151865"/>
            <a:ext cx="4486219" cy="656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-captur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83" y="241300"/>
            <a:ext cx="8964917" cy="618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381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332" y="482600"/>
            <a:ext cx="6354268" cy="6032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441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42" y="381000"/>
            <a:ext cx="342900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747" y="381000"/>
            <a:ext cx="3429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4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-1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3700" y="726860"/>
            <a:ext cx="4826457" cy="4178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28" y="520700"/>
            <a:ext cx="3479455" cy="2174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5083" y="3544404"/>
            <a:ext cx="1522716" cy="2970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368" y="2947449"/>
            <a:ext cx="2537995" cy="360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6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-capture-2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9100" y="976223"/>
            <a:ext cx="4800600" cy="5691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screen-capture-1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431800"/>
            <a:ext cx="5105400" cy="52390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574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277352" cy="1858200"/>
          </a:xfrm>
        </p:spPr>
        <p:txBody>
          <a:bodyPr>
            <a:normAutofit lnSpcReduction="10000"/>
          </a:bodyPr>
          <a:lstStyle/>
          <a:p>
            <a:pPr marL="0" lvl="0" indent="0">
              <a:buSzPct val="80000"/>
              <a:buNone/>
            </a:pPr>
            <a:r>
              <a:rPr lang="en-US" dirty="0"/>
              <a:t>J</a:t>
            </a:r>
            <a:r>
              <a:rPr lang="en-US" dirty="0" smtClean="0"/>
              <a:t>ustice </a:t>
            </a:r>
            <a:r>
              <a:rPr lang="en-US" dirty="0"/>
              <a:t>and service </a:t>
            </a:r>
            <a:r>
              <a:rPr lang="en-US" dirty="0" smtClean="0"/>
              <a:t>resources where people can </a:t>
            </a:r>
            <a:r>
              <a:rPr lang="en-US" dirty="0"/>
              <a:t>learn about </a:t>
            </a:r>
            <a:r>
              <a:rPr lang="en-US" dirty="0" smtClean="0"/>
              <a:t>social </a:t>
            </a:r>
            <a:r>
              <a:rPr lang="en-US" dirty="0"/>
              <a:t>issues, explore Biblical and church teaching on justice, and find ways to act together through local &amp;</a:t>
            </a:r>
            <a:r>
              <a:rPr lang="en-US" dirty="0" smtClean="0"/>
              <a:t> </a:t>
            </a:r>
            <a:r>
              <a:rPr lang="en-US" dirty="0"/>
              <a:t>global </a:t>
            </a:r>
            <a:r>
              <a:rPr lang="en-US" dirty="0" smtClean="0"/>
              <a:t>projects. </a:t>
            </a:r>
            <a:endParaRPr lang="en-US" dirty="0"/>
          </a:p>
        </p:txBody>
      </p:sp>
      <p:pic>
        <p:nvPicPr>
          <p:cNvPr id="6" name="Picture 5" descr="screen-capture-1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348" y="3456025"/>
            <a:ext cx="3609038" cy="27923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484" y="4740889"/>
            <a:ext cx="2452414" cy="88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484" y="3382200"/>
            <a:ext cx="2082800" cy="1130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4484" y="5854701"/>
            <a:ext cx="2687864" cy="729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2348" y="3557979"/>
            <a:ext cx="2205247" cy="1731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A2B1E"/>
                </a:solidFill>
              </a:rPr>
              <a:t>Justice &amp; Service Resources</a:t>
            </a:r>
            <a:endParaRPr lang="en-US" dirty="0">
              <a:solidFill>
                <a:srgbClr val="AA2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6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_Missions_Page_0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4819" y="205958"/>
            <a:ext cx="4933950" cy="6468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2012_Missions_Page_01.jpg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4185557" y="139700"/>
            <a:ext cx="45719" cy="646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8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213" y="410464"/>
            <a:ext cx="7435687" cy="579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5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-1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" y="1041400"/>
            <a:ext cx="867476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1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033" y="139702"/>
            <a:ext cx="4949663" cy="3936998"/>
          </a:xfrm>
          <a:prstGeom prst="rect">
            <a:avLst/>
          </a:prstGeom>
        </p:spPr>
      </p:pic>
      <p:pic>
        <p:nvPicPr>
          <p:cNvPr id="3" name="Picture 2" descr="screen-capture-1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3933" y="3302000"/>
            <a:ext cx="5323867" cy="343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1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99" y="127000"/>
            <a:ext cx="3005667" cy="4508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266" y="2336800"/>
            <a:ext cx="2912533" cy="436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833" y="127000"/>
            <a:ext cx="2878667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rgbClr val="AA2B1E"/>
                </a:solidFill>
              </a:rPr>
              <a:t>Vision</a:t>
            </a:r>
            <a:r>
              <a:rPr lang="en-US" dirty="0">
                <a:solidFill>
                  <a:srgbClr val="AA2B1E"/>
                </a:solidFill>
              </a:rPr>
              <a:t> </a:t>
            </a:r>
            <a:r>
              <a:rPr lang="en-US" dirty="0" smtClean="0">
                <a:solidFill>
                  <a:srgbClr val="AA2B1E"/>
                </a:solidFill>
              </a:rPr>
              <a:t>of Faith </a:t>
            </a:r>
            <a:r>
              <a:rPr lang="en-US" dirty="0">
                <a:solidFill>
                  <a:srgbClr val="AA2B1E"/>
                </a:solidFill>
              </a:rPr>
              <a:t>F</a:t>
            </a:r>
            <a:r>
              <a:rPr lang="en-US" dirty="0" smtClean="0">
                <a:solidFill>
                  <a:srgbClr val="AA2B1E"/>
                </a:solidFill>
              </a:rPr>
              <a:t>ormation</a:t>
            </a:r>
            <a:endParaRPr lang="en-US" dirty="0">
              <a:solidFill>
                <a:srgbClr val="AA2B1E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228600" y="1473200"/>
            <a:ext cx="8674100" cy="5384800"/>
          </a:xfrm>
        </p:spPr>
        <p:txBody>
          <a:bodyPr>
            <a:normAutofit fontScale="92500" lnSpcReduction="20000"/>
          </a:bodyPr>
          <a:lstStyle/>
          <a:p>
            <a:pPr marL="118872" indent="0">
              <a:lnSpc>
                <a:spcPct val="120000"/>
              </a:lnSpc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Churches </a:t>
            </a:r>
            <a:r>
              <a:rPr lang="en-US" sz="2800" dirty="0">
                <a:solidFill>
                  <a:schemeClr val="tx1"/>
                </a:solidFill>
              </a:rPr>
              <a:t>want faith formation </a:t>
            </a:r>
            <a:r>
              <a:rPr lang="en-US" sz="2800" dirty="0" smtClean="0">
                <a:solidFill>
                  <a:schemeClr val="tx1"/>
                </a:solidFill>
              </a:rPr>
              <a:t>that helps people. . . </a:t>
            </a:r>
          </a:p>
          <a:p>
            <a:pPr marL="754380" lvl="1" indent="-457200">
              <a:lnSpc>
                <a:spcPct val="120000"/>
              </a:lnSpc>
              <a:buClr>
                <a:schemeClr val="accent3"/>
              </a:buClr>
              <a:buSzPct val="80000"/>
              <a:buFont typeface="Wingdings" charset="2"/>
              <a:buChar char=""/>
            </a:pPr>
            <a:r>
              <a:rPr lang="en-US" sz="2800" dirty="0" smtClean="0">
                <a:solidFill>
                  <a:schemeClr val="tx1"/>
                </a:solidFill>
              </a:rPr>
              <a:t>grow </a:t>
            </a:r>
            <a:r>
              <a:rPr lang="en-US" sz="2800" dirty="0">
                <a:solidFill>
                  <a:schemeClr val="tx1"/>
                </a:solidFill>
              </a:rPr>
              <a:t>in their relationship with God throughout their </a:t>
            </a:r>
            <a:r>
              <a:rPr lang="en-US" sz="2800" dirty="0" smtClean="0">
                <a:solidFill>
                  <a:schemeClr val="tx1"/>
                </a:solidFill>
              </a:rPr>
              <a:t>lives</a:t>
            </a:r>
          </a:p>
          <a:p>
            <a:pPr marL="754380" lvl="1" indent="-457200">
              <a:lnSpc>
                <a:spcPct val="120000"/>
              </a:lnSpc>
              <a:buClr>
                <a:schemeClr val="accent3"/>
              </a:buClr>
              <a:buSzPct val="80000"/>
              <a:buFont typeface="Wingdings" charset="2"/>
              <a:buChar char=""/>
            </a:pPr>
            <a:r>
              <a:rPr lang="en-US" sz="2800" dirty="0" smtClean="0">
                <a:solidFill>
                  <a:schemeClr val="tx1"/>
                </a:solidFill>
              </a:rPr>
              <a:t>live </a:t>
            </a:r>
            <a:r>
              <a:rPr lang="en-US" sz="2800" dirty="0">
                <a:solidFill>
                  <a:schemeClr val="tx1"/>
                </a:solidFill>
              </a:rPr>
              <a:t>as disciples of Jesus Christ at home, in the workplace, in the community and the </a:t>
            </a:r>
            <a:r>
              <a:rPr lang="en-US" sz="2800" dirty="0" smtClean="0">
                <a:solidFill>
                  <a:schemeClr val="tx1"/>
                </a:solidFill>
              </a:rPr>
              <a:t>world</a:t>
            </a:r>
          </a:p>
          <a:p>
            <a:pPr marL="754380" lvl="1" indent="-457200">
              <a:lnSpc>
                <a:spcPct val="120000"/>
              </a:lnSpc>
              <a:buClr>
                <a:schemeClr val="accent3"/>
              </a:buClr>
              <a:buSzPct val="80000"/>
              <a:buFont typeface="Wingdings" charset="2"/>
              <a:buChar char=""/>
            </a:pPr>
            <a:r>
              <a:rPr lang="en-US" sz="2800" dirty="0" smtClean="0">
                <a:solidFill>
                  <a:schemeClr val="tx1"/>
                </a:solidFill>
              </a:rPr>
              <a:t>develop </a:t>
            </a:r>
            <a:r>
              <a:rPr lang="en-US" sz="2800" dirty="0">
                <a:solidFill>
                  <a:schemeClr val="tx1"/>
                </a:solidFill>
              </a:rPr>
              <a:t>an understanding of the Bible and their faith </a:t>
            </a:r>
            <a:r>
              <a:rPr lang="en-US" sz="2800" dirty="0" smtClean="0">
                <a:solidFill>
                  <a:schemeClr val="tx1"/>
                </a:solidFill>
              </a:rPr>
              <a:t>tradition</a:t>
            </a:r>
          </a:p>
          <a:p>
            <a:pPr marL="754380" lvl="1" indent="-457200">
              <a:lnSpc>
                <a:spcPct val="120000"/>
              </a:lnSpc>
              <a:buClr>
                <a:schemeClr val="accent3"/>
              </a:buClr>
              <a:buSzPct val="80000"/>
              <a:buFont typeface="Wingdings" charset="2"/>
              <a:buChar char=""/>
            </a:pPr>
            <a:r>
              <a:rPr lang="en-US" sz="2800" dirty="0" smtClean="0">
                <a:solidFill>
                  <a:schemeClr val="tx1"/>
                </a:solidFill>
              </a:rPr>
              <a:t>deepen </a:t>
            </a:r>
            <a:r>
              <a:rPr lang="en-US" sz="2800" dirty="0">
                <a:solidFill>
                  <a:schemeClr val="tx1"/>
                </a:solidFill>
              </a:rPr>
              <a:t>their spiritual life and </a:t>
            </a:r>
            <a:r>
              <a:rPr lang="en-US" sz="2800" dirty="0" smtClean="0">
                <a:solidFill>
                  <a:schemeClr val="tx1"/>
                </a:solidFill>
              </a:rPr>
              <a:t>practices</a:t>
            </a:r>
          </a:p>
          <a:p>
            <a:pPr marL="754380" lvl="1" indent="-457200">
              <a:lnSpc>
                <a:spcPct val="120000"/>
              </a:lnSpc>
              <a:buClr>
                <a:schemeClr val="accent3"/>
              </a:buClr>
              <a:buSzPct val="80000"/>
              <a:buFont typeface="Wingdings" charset="2"/>
              <a:buChar char=""/>
            </a:pPr>
            <a:r>
              <a:rPr lang="en-US" sz="2800" dirty="0" smtClean="0">
                <a:solidFill>
                  <a:schemeClr val="tx1"/>
                </a:solidFill>
              </a:rPr>
              <a:t>engage </a:t>
            </a:r>
            <a:r>
              <a:rPr lang="en-US" sz="2800" dirty="0">
                <a:solidFill>
                  <a:schemeClr val="tx1"/>
                </a:solidFill>
              </a:rPr>
              <a:t>in service and </a:t>
            </a:r>
            <a:r>
              <a:rPr lang="en-US" sz="2800" dirty="0" smtClean="0">
                <a:solidFill>
                  <a:schemeClr val="tx1"/>
                </a:solidFill>
              </a:rPr>
              <a:t>mission</a:t>
            </a:r>
          </a:p>
          <a:p>
            <a:pPr marL="754380" lvl="1" indent="-457200">
              <a:lnSpc>
                <a:spcPct val="120000"/>
              </a:lnSpc>
              <a:buClr>
                <a:schemeClr val="accent3"/>
              </a:buClr>
              <a:buSzPct val="80000"/>
              <a:buFont typeface="Wingdings" charset="2"/>
              <a:buChar char=""/>
            </a:pPr>
            <a:r>
              <a:rPr lang="en-US" sz="2800" dirty="0" smtClean="0">
                <a:solidFill>
                  <a:schemeClr val="tx1"/>
                </a:solidFill>
              </a:rPr>
              <a:t>relate </a:t>
            </a:r>
            <a:r>
              <a:rPr lang="en-US" sz="2800" dirty="0">
                <a:solidFill>
                  <a:schemeClr val="tx1"/>
                </a:solidFill>
              </a:rPr>
              <a:t>the Christian faith to life </a:t>
            </a:r>
            <a:r>
              <a:rPr lang="en-US" sz="2800" dirty="0" smtClean="0">
                <a:solidFill>
                  <a:schemeClr val="tx1"/>
                </a:solidFill>
              </a:rPr>
              <a:t>today</a:t>
            </a:r>
          </a:p>
          <a:p>
            <a:pPr marL="754380" lvl="1" indent="-457200">
              <a:lnSpc>
                <a:spcPct val="120000"/>
              </a:lnSpc>
              <a:buClr>
                <a:schemeClr val="accent3"/>
              </a:buClr>
              <a:buSzPct val="80000"/>
              <a:buFont typeface="Wingdings" charset="2"/>
              <a:buChar char=""/>
            </a:pPr>
            <a:r>
              <a:rPr lang="en-US" sz="2800" dirty="0" smtClean="0">
                <a:solidFill>
                  <a:schemeClr val="tx1"/>
                </a:solidFill>
              </a:rPr>
              <a:t>participate </a:t>
            </a:r>
            <a:r>
              <a:rPr lang="en-US" sz="2800" dirty="0">
                <a:solidFill>
                  <a:schemeClr val="tx1"/>
                </a:solidFill>
              </a:rPr>
              <a:t>in the life and ministries of the faith </a:t>
            </a:r>
            <a:r>
              <a:rPr lang="en-US" sz="2800" dirty="0" smtClean="0">
                <a:solidFill>
                  <a:schemeClr val="tx1"/>
                </a:solidFill>
              </a:rPr>
              <a:t>community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28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26129" y="1698346"/>
            <a:ext cx="8389322" cy="5032653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Clr>
                <a:schemeClr val="accent3"/>
              </a:buClr>
              <a:buFont typeface="Wingdings" charset="2"/>
              <a:buChar char="Ø"/>
            </a:pPr>
            <a:r>
              <a:rPr lang="en-US" sz="3200" dirty="0" smtClean="0"/>
              <a:t>Birth/Baptism &amp; Baptism Anniversaries</a:t>
            </a:r>
          </a:p>
          <a:p>
            <a:pPr marL="457200" indent="-457200">
              <a:lnSpc>
                <a:spcPct val="90000"/>
              </a:lnSpc>
              <a:buClr>
                <a:schemeClr val="accent3"/>
              </a:buClr>
              <a:buFont typeface="Wingdings" charset="2"/>
              <a:buChar char="Ø"/>
            </a:pPr>
            <a:r>
              <a:rPr lang="en-US" sz="3200" dirty="0" smtClean="0"/>
              <a:t>Welcoming Young Children to Worship</a:t>
            </a:r>
          </a:p>
          <a:p>
            <a:pPr marL="457200" indent="-457200">
              <a:lnSpc>
                <a:spcPct val="90000"/>
              </a:lnSpc>
              <a:buClr>
                <a:schemeClr val="accent3"/>
              </a:buClr>
              <a:buFont typeface="Wingdings" charset="2"/>
              <a:buChar char="Ø"/>
            </a:pPr>
            <a:r>
              <a:rPr lang="en-US" sz="3200" dirty="0" smtClean="0"/>
              <a:t>Starting School: Elementary, Middle, HS</a:t>
            </a:r>
          </a:p>
          <a:p>
            <a:pPr marL="457200" indent="-457200">
              <a:lnSpc>
                <a:spcPct val="90000"/>
              </a:lnSpc>
              <a:buClr>
                <a:schemeClr val="accent3"/>
              </a:buClr>
              <a:buFont typeface="Wingdings" charset="2"/>
              <a:buChar char="Ø"/>
            </a:pPr>
            <a:r>
              <a:rPr lang="en-US" sz="3200" dirty="0" smtClean="0"/>
              <a:t>Blessing Backpacks  </a:t>
            </a:r>
          </a:p>
          <a:p>
            <a:pPr marL="457200" indent="-457200">
              <a:lnSpc>
                <a:spcPct val="90000"/>
              </a:lnSpc>
              <a:buClr>
                <a:schemeClr val="accent3"/>
              </a:buClr>
              <a:buFont typeface="Wingdings" charset="2"/>
              <a:buChar char="Ø"/>
            </a:pPr>
            <a:r>
              <a:rPr lang="en-US" sz="3200" dirty="0" smtClean="0"/>
              <a:t>First Communion</a:t>
            </a:r>
          </a:p>
          <a:p>
            <a:pPr marL="457200" indent="-457200">
              <a:lnSpc>
                <a:spcPct val="90000"/>
              </a:lnSpc>
              <a:buClr>
                <a:schemeClr val="accent3"/>
              </a:buClr>
              <a:buFont typeface="Wingdings" charset="2"/>
              <a:buChar char="Ø"/>
            </a:pPr>
            <a:r>
              <a:rPr lang="en-US" sz="3200" dirty="0" smtClean="0"/>
              <a:t>Receiving a first Bible</a:t>
            </a:r>
          </a:p>
          <a:p>
            <a:pPr marL="457200" indent="-457200">
              <a:lnSpc>
                <a:spcPct val="80000"/>
              </a:lnSpc>
              <a:buClr>
                <a:schemeClr val="accent3"/>
              </a:buClr>
              <a:buFont typeface="Wingdings" charset="2"/>
              <a:buChar char="Ø"/>
            </a:pPr>
            <a:r>
              <a:rPr lang="en-US" sz="3200" dirty="0" smtClean="0"/>
              <a:t>Confirmation</a:t>
            </a:r>
          </a:p>
          <a:p>
            <a:pPr marL="457200" indent="-457200">
              <a:lnSpc>
                <a:spcPct val="80000"/>
              </a:lnSpc>
              <a:buClr>
                <a:schemeClr val="accent3"/>
              </a:buClr>
              <a:buFont typeface="Wingdings" charset="2"/>
              <a:buChar char="Ø"/>
            </a:pPr>
            <a:r>
              <a:rPr lang="en-US" sz="3200" dirty="0" smtClean="0"/>
              <a:t>Mission Trips</a:t>
            </a:r>
          </a:p>
          <a:p>
            <a:pPr marL="457200" indent="-457200">
              <a:lnSpc>
                <a:spcPct val="80000"/>
              </a:lnSpc>
              <a:buClr>
                <a:schemeClr val="accent3"/>
              </a:buClr>
              <a:buFont typeface="Wingdings" charset="2"/>
              <a:buChar char="Ø"/>
            </a:pPr>
            <a:r>
              <a:rPr lang="en-US" sz="3200" dirty="0" smtClean="0"/>
              <a:t>Graduations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AA2B1E"/>
                </a:solidFill>
              </a:rPr>
              <a:t>Milestones</a:t>
            </a:r>
            <a:endParaRPr lang="en-US" dirty="0">
              <a:solidFill>
                <a:srgbClr val="AA2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91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lestone-ministry-brochure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6" t="1890" r="3338" b="3776"/>
          <a:stretch/>
        </p:blipFill>
        <p:spPr>
          <a:xfrm>
            <a:off x="710045" y="342900"/>
            <a:ext cx="7813863" cy="621711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3590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ilestone-ministry-brochure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0" t="2164" r="4128" b="2424"/>
          <a:stretch/>
        </p:blipFill>
        <p:spPr>
          <a:xfrm>
            <a:off x="651565" y="231913"/>
            <a:ext cx="7833794" cy="63383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252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5619843" cy="1396999"/>
          </a:xfrm>
          <a:prstGeom prst="rect">
            <a:avLst/>
          </a:prstGeom>
        </p:spPr>
        <p:txBody>
          <a:bodyPr vert="horz" lIns="73152" rIns="45720" bIns="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+mj-ea"/>
                <a:cs typeface="Cambria"/>
              </a:rPr>
              <a:t>The Wesley Playhouse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bg1"/>
                </a:solidFill>
                <a:latin typeface="Cambria"/>
                <a:ea typeface="+mj-ea"/>
                <a:cs typeface="Cambria"/>
              </a:rPr>
              <a:t>Community Center</a:t>
            </a:r>
            <a:endParaRPr kumimoji="0" lang="en-US" sz="4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/>
              <a:ea typeface="+mj-ea"/>
              <a:cs typeface="Cambria"/>
            </a:endParaRPr>
          </a:p>
        </p:txBody>
      </p:sp>
      <p:pic>
        <p:nvPicPr>
          <p:cNvPr id="7" name="Picture 6" descr="playhouse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8" y="1735085"/>
            <a:ext cx="4579205" cy="3434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playhouse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777" y="1141235"/>
            <a:ext cx="3890337" cy="2593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playhouse 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777" y="4054846"/>
            <a:ext cx="3890337" cy="2593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69978" y="5467124"/>
            <a:ext cx="4161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www.freshexpressions.org.uk</a:t>
            </a:r>
            <a:r>
              <a:rPr lang="en-US" b="1" dirty="0">
                <a:solidFill>
                  <a:srgbClr val="FFFFFF"/>
                </a:solidFill>
              </a:rPr>
              <a:t>/stories/playhouse</a:t>
            </a:r>
          </a:p>
        </p:txBody>
      </p:sp>
    </p:spTree>
    <p:extLst>
      <p:ext uri="{BB962C8B-B14F-4D97-AF65-F5344CB8AC3E}">
        <p14:creationId xmlns:p14="http://schemas.microsoft.com/office/powerpoint/2010/main" val="328952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12648" y="1600200"/>
            <a:ext cx="8331558" cy="5034720"/>
          </a:xfrm>
        </p:spPr>
        <p:txBody>
          <a:bodyPr>
            <a:normAutofit/>
          </a:bodyPr>
          <a:lstStyle/>
          <a:p>
            <a:pPr marL="118872" indent="0">
              <a:spcBef>
                <a:spcPts val="600"/>
              </a:spcBef>
              <a:buClr>
                <a:schemeClr val="accent3"/>
              </a:buClr>
              <a:buSzPct val="100000"/>
              <a:buNone/>
            </a:pPr>
            <a:r>
              <a:rPr lang="en-US" sz="2800" b="1" dirty="0" smtClean="0">
                <a:solidFill>
                  <a:srgbClr val="AA2B1E"/>
                </a:solidFill>
              </a:rPr>
              <a:t>Guide </a:t>
            </a:r>
            <a:r>
              <a:rPr lang="en-US" sz="2800" b="1" dirty="0">
                <a:solidFill>
                  <a:srgbClr val="AA2B1E"/>
                </a:solidFill>
              </a:rPr>
              <a:t>individuals and families in discerning their spiritual and religious needs and creating personal plans for faith growth and learning</a:t>
            </a:r>
            <a:r>
              <a:rPr lang="en-US" sz="2800" b="1" dirty="0" smtClean="0">
                <a:solidFill>
                  <a:srgbClr val="AA2B1E"/>
                </a:solidFill>
              </a:rPr>
              <a:t>.</a:t>
            </a:r>
          </a:p>
          <a:p>
            <a:pPr marL="118872" indent="0">
              <a:spcBef>
                <a:spcPts val="600"/>
              </a:spcBef>
              <a:buClr>
                <a:schemeClr val="accent3"/>
              </a:buClr>
              <a:buSzPct val="100000"/>
              <a:buNone/>
            </a:pPr>
            <a:endParaRPr lang="en-US" sz="1200" dirty="0" smtClean="0"/>
          </a:p>
          <a:p>
            <a:pPr marL="45720" indent="0">
              <a:buSzPct val="80000"/>
              <a:buNone/>
            </a:pPr>
            <a:r>
              <a:rPr lang="en-US" sz="2800" dirty="0" smtClean="0"/>
              <a:t>Personalized </a:t>
            </a:r>
            <a:r>
              <a:rPr lang="en-US" sz="2800" dirty="0"/>
              <a:t>pathways for discipleship &amp; faith growth. . . .  </a:t>
            </a:r>
          </a:p>
          <a:p>
            <a:pPr marL="457200" lvl="1" indent="-457200">
              <a:buClr>
                <a:schemeClr val="accent2"/>
              </a:buClr>
              <a:buSzPct val="80000"/>
              <a:buFont typeface="Wingdings" charset="2"/>
              <a:buChar char="Ø"/>
            </a:pPr>
            <a:r>
              <a:rPr lang="en-US" sz="2800" dirty="0"/>
              <a:t>Guide people in discerning their religious and spiritual needs</a:t>
            </a:r>
          </a:p>
          <a:p>
            <a:pPr marL="457200" lvl="1" indent="-457200">
              <a:buClr>
                <a:schemeClr val="accent2"/>
              </a:buClr>
              <a:buSzPct val="80000"/>
              <a:buFont typeface="Wingdings" charset="2"/>
              <a:buChar char="Ø"/>
            </a:pPr>
            <a:r>
              <a:rPr lang="en-US" sz="2800" dirty="0"/>
              <a:t>Equip people with the resources and tools to learn and grow at their own pace</a:t>
            </a:r>
          </a:p>
          <a:p>
            <a:pPr marL="457200" lvl="1" indent="-457200">
              <a:buClr>
                <a:schemeClr val="accent2"/>
              </a:buClr>
              <a:buSzPct val="80000"/>
              <a:buFont typeface="Wingdings" charset="2"/>
              <a:buChar char="Ø"/>
            </a:pPr>
            <a:r>
              <a:rPr lang="en-US" sz="2800" dirty="0"/>
              <a:t>Provide mentoring and support for the journey</a:t>
            </a:r>
          </a:p>
          <a:p>
            <a:pPr marL="438912" lvl="1" indent="0">
              <a:spcBef>
                <a:spcPts val="600"/>
              </a:spcBef>
              <a:buClr>
                <a:schemeClr val="accent3"/>
              </a:buClr>
              <a:buSzPct val="100000"/>
              <a:buNone/>
            </a:pPr>
            <a:endParaRPr lang="en-US" sz="2500" b="1" dirty="0">
              <a:solidFill>
                <a:srgbClr val="AA2B1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1" cy="990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Personalize Faith 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18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9584912"/>
              </p:ext>
            </p:extLst>
          </p:nvPr>
        </p:nvGraphicFramePr>
        <p:xfrm>
          <a:off x="612648" y="1653256"/>
          <a:ext cx="7757020" cy="5077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A2B1E"/>
                </a:solidFill>
              </a:rPr>
              <a:t>Personalize Faith Formation</a:t>
            </a:r>
            <a:endParaRPr lang="en-US" dirty="0">
              <a:solidFill>
                <a:srgbClr val="AA2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66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ssessSEPT08_Page_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597" y="485868"/>
            <a:ext cx="8928807" cy="5755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709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sessSEPT08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597" y="470647"/>
            <a:ext cx="8982616" cy="59167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06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73451921"/>
              </p:ext>
            </p:extLst>
          </p:nvPr>
        </p:nvGraphicFramePr>
        <p:xfrm>
          <a:off x="1822058" y="102632"/>
          <a:ext cx="7251700" cy="660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77900" y="3111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iStock_000006387822Medium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9762" y="2462172"/>
            <a:ext cx="2639208" cy="18939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0" y="0"/>
            <a:ext cx="2832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mbria"/>
                <a:cs typeface="Cambria"/>
              </a:rPr>
              <a:t>Youth Faith Formation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Cambria"/>
                <a:cs typeface="Cambria"/>
              </a:rPr>
              <a:t>Network </a:t>
            </a:r>
          </a:p>
        </p:txBody>
      </p:sp>
    </p:spTree>
    <p:extLst>
      <p:ext uri="{BB962C8B-B14F-4D97-AF65-F5344CB8AC3E}">
        <p14:creationId xmlns:p14="http://schemas.microsoft.com/office/powerpoint/2010/main" val="379173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239" y="203200"/>
            <a:ext cx="7034701" cy="6413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183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New Faith Formation Ecosystem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445340625"/>
              </p:ext>
            </p:extLst>
          </p:nvPr>
        </p:nvGraphicFramePr>
        <p:xfrm>
          <a:off x="264929" y="2580279"/>
          <a:ext cx="4167371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>
          <a:xfrm>
            <a:off x="368300" y="1752600"/>
            <a:ext cx="3886200" cy="640080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n-US" sz="3200" dirty="0" smtClean="0"/>
              <a:t>Yesterday: Culture</a:t>
            </a:r>
            <a:endParaRPr 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914900" y="1752600"/>
            <a:ext cx="3886200" cy="640080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en-US" sz="3200" dirty="0" smtClean="0"/>
              <a:t>Today: Network</a:t>
            </a:r>
            <a:endParaRPr lang="en-US" sz="3200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93157463"/>
              </p:ext>
            </p:extLst>
          </p:nvPr>
        </p:nvGraphicFramePr>
        <p:xfrm>
          <a:off x="4876800" y="2657330"/>
          <a:ext cx="4132658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53238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86169926"/>
              </p:ext>
            </p:extLst>
          </p:nvPr>
        </p:nvGraphicFramePr>
        <p:xfrm>
          <a:off x="311949" y="140252"/>
          <a:ext cx="9494657" cy="665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152399" y="143836"/>
            <a:ext cx="30502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  <a:latin typeface="Cambria"/>
                <a:cs typeface="Cambria"/>
              </a:rPr>
              <a:t>Adults</a:t>
            </a:r>
            <a:endParaRPr lang="en-US" sz="4400" dirty="0">
              <a:solidFill>
                <a:srgbClr val="FFFFFF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99687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91133597"/>
              </p:ext>
            </p:extLst>
          </p:nvPr>
        </p:nvGraphicFramePr>
        <p:xfrm>
          <a:off x="1625600" y="111094"/>
          <a:ext cx="7432826" cy="660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0"/>
            <a:ext cx="29337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Cambria"/>
                <a:cs typeface="Cambria"/>
              </a:rPr>
              <a:t>Baby Boomer Adult Network</a:t>
            </a:r>
            <a:endParaRPr lang="en-US" sz="360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3" name="Picture 2" descr="200402434-001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321" y="2209800"/>
            <a:ext cx="3431168" cy="25750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6335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900" y="292100"/>
            <a:ext cx="6845300" cy="6364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806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912993462"/>
              </p:ext>
            </p:extLst>
          </p:nvPr>
        </p:nvGraphicFramePr>
        <p:xfrm>
          <a:off x="142011" y="0"/>
          <a:ext cx="8900724" cy="6768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8210" y="156202"/>
            <a:ext cx="1675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  <a:latin typeface="Cambria"/>
                <a:cs typeface="Cambria"/>
              </a:rPr>
              <a:t>Youth</a:t>
            </a:r>
            <a:endParaRPr lang="en-US" sz="4400" dirty="0">
              <a:solidFill>
                <a:srgbClr val="FFFFFF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4410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dia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Infusion">
      <a:majorFont>
        <a:latin typeface="Mistral"/>
        <a:ea typeface=""/>
        <a:cs typeface=""/>
        <a:font script="Jpan" typeface="ＤＦＰ行書体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29726</TotalTime>
  <Words>1541</Words>
  <Application>Microsoft Macintosh PowerPoint</Application>
  <PresentationFormat>On-screen Show (4:3)</PresentationFormat>
  <Paragraphs>303</Paragraphs>
  <Slides>93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4" baseType="lpstr">
      <vt:lpstr>Median</vt:lpstr>
      <vt:lpstr>Part 2. 21st Century Faith Formation</vt:lpstr>
      <vt:lpstr>PowerPoint Presentation</vt:lpstr>
      <vt:lpstr>PowerPoint Presentation</vt:lpstr>
      <vt:lpstr>PowerPoint Presentation</vt:lpstr>
      <vt:lpstr>21st Century Faith Formation </vt:lpstr>
      <vt:lpstr>PowerPoint Presentation</vt:lpstr>
      <vt:lpstr>PowerPoint Presentation</vt:lpstr>
      <vt:lpstr>Vision of Faith Formation</vt:lpstr>
      <vt:lpstr>New Faith Formation Ecosystem</vt:lpstr>
      <vt:lpstr>21st Century Faith Formation</vt:lpstr>
      <vt:lpstr> Buckminster Fuller</vt:lpstr>
      <vt:lpstr>New Mobile Technologies</vt:lpstr>
      <vt:lpstr>New Digital Tools </vt:lpstr>
      <vt:lpstr>New Digital Resources</vt:lpstr>
      <vt:lpstr>21st Century Faith Formation</vt:lpstr>
      <vt:lpstr>21st Century Faith Formation</vt:lpstr>
      <vt:lpstr>21st Century Faith Formation</vt:lpstr>
      <vt:lpstr> 21st Century Faith Formation</vt:lpstr>
      <vt:lpstr>21st Century Faith Formation</vt:lpstr>
      <vt:lpstr>21st Century Faith Formation</vt:lpstr>
      <vt:lpstr>PowerPoint Presentation</vt:lpstr>
      <vt:lpstr>Intergenerational Connections</vt:lpstr>
      <vt:lpstr>PowerPoint Presentation</vt:lpstr>
      <vt:lpstr>Whole Family Learning</vt:lpstr>
      <vt:lpstr>Targeting the Diversity</vt:lpstr>
      <vt:lpstr>PowerPoint Presentation</vt:lpstr>
      <vt:lpstr>Online Platform: Weebly.com</vt:lpstr>
      <vt:lpstr>Online Learning Platform</vt:lpstr>
      <vt:lpstr>PowerPoint Presentation</vt:lpstr>
      <vt:lpstr>“Programming” a Content Area</vt:lpstr>
      <vt:lpstr>PowerPoint Presentation</vt:lpstr>
      <vt:lpstr>Faith Formation Content</vt:lpstr>
      <vt:lpstr>“Programming” a Families &amp; Children Network</vt:lpstr>
      <vt:lpstr>Imagine Flipping the Classroom</vt:lpstr>
      <vt:lpstr>PowerPoint Presentation</vt:lpstr>
      <vt:lpstr>PowerPoint Presentation</vt:lpstr>
      <vt:lpstr>PowerPoint Presentation</vt:lpstr>
      <vt:lpstr>PowerPoint Presentation</vt:lpstr>
      <vt:lpstr>Imagine Streaming &amp; Recording Content for Wider Use</vt:lpstr>
      <vt:lpstr>Imagine Differentiated Faith Formation</vt:lpstr>
      <vt:lpstr>Imagine Extending Events &amp; Programs</vt:lpstr>
      <vt:lpstr>Imagine Sunday Worship – All Week</vt:lpstr>
      <vt:lpstr>PowerPoint Presentation</vt:lpstr>
      <vt:lpstr>PowerPoint Presentation</vt:lpstr>
      <vt:lpstr>PowerPoint Presentation</vt:lpstr>
      <vt:lpstr>Imagine Online Courses for Every Adult – Anytime, Anywhere, Any Interest</vt:lpstr>
      <vt:lpstr>PowerPoint Presentation</vt:lpstr>
      <vt:lpstr>PowerPoint Presentation</vt:lpstr>
      <vt:lpstr>PowerPoint Presentation</vt:lpstr>
      <vt:lpstr>Imagine Faith Forming Activities for Everyone, Anytime, Anywhere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Imagine Online Resource Centers – Rich in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Imagine a Spiritual Resource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Justice &amp; Service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Milestones</vt:lpstr>
      <vt:lpstr>PowerPoint Presentation</vt:lpstr>
      <vt:lpstr>PowerPoint Presentation</vt:lpstr>
      <vt:lpstr>PowerPoint Presentation</vt:lpstr>
      <vt:lpstr>Personalize Faith Formation</vt:lpstr>
      <vt:lpstr>Personalize Faith 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LifelongFaith Associates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Roberto</dc:creator>
  <cp:lastModifiedBy>John Roberto</cp:lastModifiedBy>
  <cp:revision>977</cp:revision>
  <cp:lastPrinted>2013-05-08T23:55:45Z</cp:lastPrinted>
  <dcterms:created xsi:type="dcterms:W3CDTF">2012-04-22T13:02:08Z</dcterms:created>
  <dcterms:modified xsi:type="dcterms:W3CDTF">2013-05-28T11:00:27Z</dcterms:modified>
</cp:coreProperties>
</file>